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4" r:id="rId3"/>
    <p:sldId id="304" r:id="rId4"/>
    <p:sldId id="307" r:id="rId5"/>
    <p:sldId id="262" r:id="rId6"/>
    <p:sldId id="258" r:id="rId7"/>
    <p:sldId id="305" r:id="rId8"/>
    <p:sldId id="288" r:id="rId9"/>
  </p:sldIdLst>
  <p:sldSz cx="9144000" cy="5143500" type="screen16x9"/>
  <p:notesSz cx="6858000" cy="9144000"/>
  <p:embeddedFontLst>
    <p:embeddedFont>
      <p:font typeface="Adamina" panose="020B0604020202020204" charset="0"/>
      <p:regular r:id="rId11"/>
    </p:embeddedFont>
    <p:embeddedFont>
      <p:font typeface="Milonga" panose="020B0604020202020204" charset="0"/>
      <p:regular r:id="rId12"/>
    </p:embeddedFont>
    <p:embeddedFont>
      <p:font typeface="Nunito" pitchFamily="2" charset="-18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292AD9-AA7D-4708-AE87-635FC049ED83}">
  <a:tblStyle styleId="{19292AD9-AA7D-4708-AE87-635FC049E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162" autoAdjust="0"/>
  </p:normalViewPr>
  <p:slideViewPr>
    <p:cSldViewPr snapToGrid="0">
      <p:cViewPr varScale="1">
        <p:scale>
          <a:sx n="94" d="100"/>
          <a:sy n="94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1" name="Google Shape;3541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7b44e76f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7b44e76f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6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1" name="Google Shape;3541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82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7b44e76f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7b44e76f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47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3" name="Google Shape;9463;gd953535d4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4" name="Google Shape;9464;gd953535d4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75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8356" y="181768"/>
            <a:ext cx="8747414" cy="4810379"/>
            <a:chOff x="198356" y="181768"/>
            <a:chExt cx="8747414" cy="481037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321774" y="863971"/>
              <a:ext cx="6500577" cy="3415632"/>
              <a:chOff x="1321774" y="863971"/>
              <a:chExt cx="6500577" cy="3415632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2953710" y="3527896"/>
                <a:ext cx="3236705" cy="751706"/>
                <a:chOff x="2953710" y="3527896"/>
                <a:chExt cx="3236705" cy="751706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3339828" y="3588323"/>
                  <a:ext cx="468008" cy="27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2" h="8444" extrusionOk="0">
                      <a:moveTo>
                        <a:pt x="5530" y="3639"/>
                      </a:moveTo>
                      <a:cubicBezTo>
                        <a:pt x="5587" y="4297"/>
                        <a:pt x="5783" y="4886"/>
                        <a:pt x="6107" y="5452"/>
                      </a:cubicBezTo>
                      <a:cubicBezTo>
                        <a:pt x="6338" y="5856"/>
                        <a:pt x="6615" y="6213"/>
                        <a:pt x="6961" y="6548"/>
                      </a:cubicBezTo>
                      <a:cubicBezTo>
                        <a:pt x="7319" y="6779"/>
                        <a:pt x="7711" y="6964"/>
                        <a:pt x="8115" y="7102"/>
                      </a:cubicBezTo>
                      <a:cubicBezTo>
                        <a:pt x="8773" y="7310"/>
                        <a:pt x="9477" y="7391"/>
                        <a:pt x="10181" y="7414"/>
                      </a:cubicBezTo>
                      <a:cubicBezTo>
                        <a:pt x="9919" y="7448"/>
                        <a:pt x="9652" y="7467"/>
                        <a:pt x="9385" y="7467"/>
                      </a:cubicBezTo>
                      <a:cubicBezTo>
                        <a:pt x="8935" y="7467"/>
                        <a:pt x="8485" y="7414"/>
                        <a:pt x="8057" y="7298"/>
                      </a:cubicBezTo>
                      <a:cubicBezTo>
                        <a:pt x="7342" y="7125"/>
                        <a:pt x="6695" y="6756"/>
                        <a:pt x="6130" y="6306"/>
                      </a:cubicBezTo>
                      <a:cubicBezTo>
                        <a:pt x="5576" y="5856"/>
                        <a:pt x="5068" y="5348"/>
                        <a:pt x="4548" y="4874"/>
                      </a:cubicBezTo>
                      <a:cubicBezTo>
                        <a:pt x="4029" y="4401"/>
                        <a:pt x="3463" y="3963"/>
                        <a:pt x="2817" y="3674"/>
                      </a:cubicBezTo>
                      <a:lnTo>
                        <a:pt x="2817" y="3674"/>
                      </a:lnTo>
                      <a:cubicBezTo>
                        <a:pt x="3475" y="3870"/>
                        <a:pt x="4098" y="4274"/>
                        <a:pt x="4664" y="4713"/>
                      </a:cubicBezTo>
                      <a:cubicBezTo>
                        <a:pt x="5149" y="5105"/>
                        <a:pt x="5610" y="5544"/>
                        <a:pt x="6095" y="5925"/>
                      </a:cubicBezTo>
                      <a:cubicBezTo>
                        <a:pt x="6003" y="5809"/>
                        <a:pt x="5934" y="5694"/>
                        <a:pt x="5853" y="5579"/>
                      </a:cubicBezTo>
                      <a:cubicBezTo>
                        <a:pt x="5530" y="4990"/>
                        <a:pt x="5368" y="4286"/>
                        <a:pt x="5530" y="3639"/>
                      </a:cubicBezTo>
                      <a:close/>
                      <a:moveTo>
                        <a:pt x="8910" y="1"/>
                      </a:moveTo>
                      <a:cubicBezTo>
                        <a:pt x="8544" y="1"/>
                        <a:pt x="8181" y="105"/>
                        <a:pt x="7884" y="315"/>
                      </a:cubicBezTo>
                      <a:cubicBezTo>
                        <a:pt x="7319" y="708"/>
                        <a:pt x="7157" y="1469"/>
                        <a:pt x="7261" y="2150"/>
                      </a:cubicBezTo>
                      <a:cubicBezTo>
                        <a:pt x="6903" y="1804"/>
                        <a:pt x="6522" y="1423"/>
                        <a:pt x="6049" y="1273"/>
                      </a:cubicBezTo>
                      <a:cubicBezTo>
                        <a:pt x="5895" y="1217"/>
                        <a:pt x="5725" y="1187"/>
                        <a:pt x="5557" y="1187"/>
                      </a:cubicBezTo>
                      <a:cubicBezTo>
                        <a:pt x="5211" y="1187"/>
                        <a:pt x="4870" y="1313"/>
                        <a:pt x="4675" y="1585"/>
                      </a:cubicBezTo>
                      <a:cubicBezTo>
                        <a:pt x="4456" y="1885"/>
                        <a:pt x="4537" y="2497"/>
                        <a:pt x="4791" y="2785"/>
                      </a:cubicBezTo>
                      <a:cubicBezTo>
                        <a:pt x="4268" y="2541"/>
                        <a:pt x="3696" y="2420"/>
                        <a:pt x="3120" y="2420"/>
                      </a:cubicBezTo>
                      <a:cubicBezTo>
                        <a:pt x="2743" y="2420"/>
                        <a:pt x="2364" y="2472"/>
                        <a:pt x="1997" y="2577"/>
                      </a:cubicBezTo>
                      <a:cubicBezTo>
                        <a:pt x="959" y="2901"/>
                        <a:pt x="474" y="3812"/>
                        <a:pt x="1" y="4771"/>
                      </a:cubicBezTo>
                      <a:cubicBezTo>
                        <a:pt x="264" y="4645"/>
                        <a:pt x="548" y="4591"/>
                        <a:pt x="838" y="4591"/>
                      </a:cubicBezTo>
                      <a:cubicBezTo>
                        <a:pt x="1374" y="4591"/>
                        <a:pt x="1929" y="4778"/>
                        <a:pt x="2401" y="5048"/>
                      </a:cubicBezTo>
                      <a:cubicBezTo>
                        <a:pt x="3117" y="5463"/>
                        <a:pt x="3706" y="6086"/>
                        <a:pt x="4375" y="6606"/>
                      </a:cubicBezTo>
                      <a:cubicBezTo>
                        <a:pt x="5868" y="7784"/>
                        <a:pt x="7781" y="8444"/>
                        <a:pt x="9697" y="8444"/>
                      </a:cubicBezTo>
                      <a:cubicBezTo>
                        <a:pt x="9959" y="8444"/>
                        <a:pt x="10221" y="8431"/>
                        <a:pt x="10481" y="8406"/>
                      </a:cubicBezTo>
                      <a:cubicBezTo>
                        <a:pt x="11924" y="8279"/>
                        <a:pt x="13321" y="7760"/>
                        <a:pt x="14521" y="6952"/>
                      </a:cubicBezTo>
                      <a:lnTo>
                        <a:pt x="14521" y="6952"/>
                      </a:lnTo>
                      <a:cubicBezTo>
                        <a:pt x="14023" y="7111"/>
                        <a:pt x="13457" y="7176"/>
                        <a:pt x="12859" y="7176"/>
                      </a:cubicBezTo>
                      <a:cubicBezTo>
                        <a:pt x="12763" y="7176"/>
                        <a:pt x="12667" y="7175"/>
                        <a:pt x="12571" y="7171"/>
                      </a:cubicBezTo>
                      <a:cubicBezTo>
                        <a:pt x="11024" y="7125"/>
                        <a:pt x="9535" y="6098"/>
                        <a:pt x="8958" y="4655"/>
                      </a:cubicBezTo>
                      <a:cubicBezTo>
                        <a:pt x="8381" y="3235"/>
                        <a:pt x="8750" y="1331"/>
                        <a:pt x="9823" y="234"/>
                      </a:cubicBezTo>
                      <a:cubicBezTo>
                        <a:pt x="9545" y="79"/>
                        <a:pt x="9226" y="1"/>
                        <a:pt x="89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2971178" y="3559704"/>
                  <a:ext cx="1058738" cy="4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2" h="13286" extrusionOk="0">
                      <a:moveTo>
                        <a:pt x="867" y="1480"/>
                      </a:moveTo>
                      <a:lnTo>
                        <a:pt x="867" y="1480"/>
                      </a:lnTo>
                      <a:cubicBezTo>
                        <a:pt x="970" y="2600"/>
                        <a:pt x="1144" y="3731"/>
                        <a:pt x="1467" y="4781"/>
                      </a:cubicBezTo>
                      <a:cubicBezTo>
                        <a:pt x="1790" y="5855"/>
                        <a:pt x="2275" y="6859"/>
                        <a:pt x="2967" y="7725"/>
                      </a:cubicBezTo>
                      <a:cubicBezTo>
                        <a:pt x="3637" y="8625"/>
                        <a:pt x="4445" y="9398"/>
                        <a:pt x="5310" y="10091"/>
                      </a:cubicBezTo>
                      <a:cubicBezTo>
                        <a:pt x="6188" y="10783"/>
                        <a:pt x="7146" y="11395"/>
                        <a:pt x="8161" y="11834"/>
                      </a:cubicBezTo>
                      <a:cubicBezTo>
                        <a:pt x="7100" y="11488"/>
                        <a:pt x="6084" y="10933"/>
                        <a:pt x="5172" y="10252"/>
                      </a:cubicBezTo>
                      <a:cubicBezTo>
                        <a:pt x="4272" y="9583"/>
                        <a:pt x="3441" y="8775"/>
                        <a:pt x="2736" y="7886"/>
                      </a:cubicBezTo>
                      <a:cubicBezTo>
                        <a:pt x="2032" y="6986"/>
                        <a:pt x="1548" y="5924"/>
                        <a:pt x="1236" y="4839"/>
                      </a:cubicBezTo>
                      <a:cubicBezTo>
                        <a:pt x="947" y="3742"/>
                        <a:pt x="832" y="2600"/>
                        <a:pt x="867" y="1480"/>
                      </a:cubicBezTo>
                      <a:close/>
                      <a:moveTo>
                        <a:pt x="1277" y="1"/>
                      </a:moveTo>
                      <a:cubicBezTo>
                        <a:pt x="1075" y="1"/>
                        <a:pt x="870" y="90"/>
                        <a:pt x="705" y="291"/>
                      </a:cubicBezTo>
                      <a:cubicBezTo>
                        <a:pt x="486" y="557"/>
                        <a:pt x="428" y="915"/>
                        <a:pt x="393" y="1249"/>
                      </a:cubicBezTo>
                      <a:cubicBezTo>
                        <a:pt x="1" y="5070"/>
                        <a:pt x="1455" y="8579"/>
                        <a:pt x="4687" y="10818"/>
                      </a:cubicBezTo>
                      <a:cubicBezTo>
                        <a:pt x="7254" y="12591"/>
                        <a:pt x="10405" y="13285"/>
                        <a:pt x="13548" y="13285"/>
                      </a:cubicBezTo>
                      <a:cubicBezTo>
                        <a:pt x="14334" y="13285"/>
                        <a:pt x="15119" y="13242"/>
                        <a:pt x="15895" y="13161"/>
                      </a:cubicBezTo>
                      <a:cubicBezTo>
                        <a:pt x="22855" y="12422"/>
                        <a:pt x="28500" y="9629"/>
                        <a:pt x="32851" y="4193"/>
                      </a:cubicBezTo>
                      <a:lnTo>
                        <a:pt x="32851" y="4193"/>
                      </a:lnTo>
                      <a:cubicBezTo>
                        <a:pt x="30093" y="7621"/>
                        <a:pt x="25418" y="9791"/>
                        <a:pt x="21147" y="10322"/>
                      </a:cubicBezTo>
                      <a:cubicBezTo>
                        <a:pt x="20250" y="10437"/>
                        <a:pt x="19344" y="10502"/>
                        <a:pt x="18437" y="10502"/>
                      </a:cubicBezTo>
                      <a:cubicBezTo>
                        <a:pt x="17886" y="10502"/>
                        <a:pt x="17334" y="10478"/>
                        <a:pt x="16784" y="10426"/>
                      </a:cubicBezTo>
                      <a:cubicBezTo>
                        <a:pt x="16091" y="10356"/>
                        <a:pt x="15456" y="10160"/>
                        <a:pt x="14799" y="9975"/>
                      </a:cubicBezTo>
                      <a:cubicBezTo>
                        <a:pt x="14141" y="9779"/>
                        <a:pt x="13471" y="9560"/>
                        <a:pt x="12767" y="9444"/>
                      </a:cubicBezTo>
                      <a:cubicBezTo>
                        <a:pt x="12622" y="9423"/>
                        <a:pt x="12473" y="9411"/>
                        <a:pt x="12324" y="9411"/>
                      </a:cubicBezTo>
                      <a:cubicBezTo>
                        <a:pt x="11764" y="9411"/>
                        <a:pt x="11204" y="9576"/>
                        <a:pt x="10839" y="9987"/>
                      </a:cubicBezTo>
                      <a:cubicBezTo>
                        <a:pt x="10411" y="10469"/>
                        <a:pt x="10340" y="11141"/>
                        <a:pt x="10813" y="11512"/>
                      </a:cubicBezTo>
                      <a:lnTo>
                        <a:pt x="10813" y="11512"/>
                      </a:lnTo>
                      <a:cubicBezTo>
                        <a:pt x="8229" y="9744"/>
                        <a:pt x="7043" y="7069"/>
                        <a:pt x="6372" y="4158"/>
                      </a:cubicBezTo>
                      <a:cubicBezTo>
                        <a:pt x="5928" y="2204"/>
                        <a:pt x="4638" y="703"/>
                        <a:pt x="3523" y="703"/>
                      </a:cubicBezTo>
                      <a:cubicBezTo>
                        <a:pt x="3043" y="703"/>
                        <a:pt x="2596" y="980"/>
                        <a:pt x="2263" y="1619"/>
                      </a:cubicBezTo>
                      <a:cubicBezTo>
                        <a:pt x="2125" y="1319"/>
                        <a:pt x="2194" y="903"/>
                        <a:pt x="2032" y="534"/>
                      </a:cubicBezTo>
                      <a:cubicBezTo>
                        <a:pt x="1886" y="206"/>
                        <a:pt x="1584" y="1"/>
                        <a:pt x="12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2953710" y="3884880"/>
                  <a:ext cx="447157" cy="1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5" h="5569" extrusionOk="0">
                      <a:moveTo>
                        <a:pt x="3382" y="5218"/>
                      </a:moveTo>
                      <a:lnTo>
                        <a:pt x="3382" y="5218"/>
                      </a:lnTo>
                      <a:cubicBezTo>
                        <a:pt x="3351" y="5234"/>
                        <a:pt x="3320" y="5250"/>
                        <a:pt x="3288" y="5265"/>
                      </a:cubicBezTo>
                      <a:lnTo>
                        <a:pt x="3288" y="5265"/>
                      </a:lnTo>
                      <a:cubicBezTo>
                        <a:pt x="3320" y="5253"/>
                        <a:pt x="3352" y="5237"/>
                        <a:pt x="3382" y="5218"/>
                      </a:cubicBezTo>
                      <a:close/>
                      <a:moveTo>
                        <a:pt x="2082" y="0"/>
                      </a:moveTo>
                      <a:cubicBezTo>
                        <a:pt x="1831" y="0"/>
                        <a:pt x="1718" y="168"/>
                        <a:pt x="1893" y="636"/>
                      </a:cubicBezTo>
                      <a:cubicBezTo>
                        <a:pt x="2009" y="936"/>
                        <a:pt x="2332" y="1201"/>
                        <a:pt x="2609" y="1340"/>
                      </a:cubicBezTo>
                      <a:cubicBezTo>
                        <a:pt x="1709" y="1340"/>
                        <a:pt x="831" y="1744"/>
                        <a:pt x="404" y="2575"/>
                      </a:cubicBezTo>
                      <a:cubicBezTo>
                        <a:pt x="0" y="3394"/>
                        <a:pt x="173" y="4456"/>
                        <a:pt x="831" y="5114"/>
                      </a:cubicBezTo>
                      <a:cubicBezTo>
                        <a:pt x="1153" y="5436"/>
                        <a:pt x="1583" y="5569"/>
                        <a:pt x="2035" y="5569"/>
                      </a:cubicBezTo>
                      <a:cubicBezTo>
                        <a:pt x="2457" y="5569"/>
                        <a:pt x="2898" y="5453"/>
                        <a:pt x="3288" y="5265"/>
                      </a:cubicBezTo>
                      <a:lnTo>
                        <a:pt x="3288" y="5265"/>
                      </a:lnTo>
                      <a:cubicBezTo>
                        <a:pt x="3210" y="5296"/>
                        <a:pt x="3129" y="5311"/>
                        <a:pt x="3047" y="5311"/>
                      </a:cubicBezTo>
                      <a:cubicBezTo>
                        <a:pt x="2699" y="5311"/>
                        <a:pt x="2340" y="5053"/>
                        <a:pt x="2228" y="4699"/>
                      </a:cubicBezTo>
                      <a:cubicBezTo>
                        <a:pt x="2101" y="4249"/>
                        <a:pt x="2343" y="3706"/>
                        <a:pt x="2747" y="3441"/>
                      </a:cubicBezTo>
                      <a:cubicBezTo>
                        <a:pt x="3060" y="3226"/>
                        <a:pt x="3434" y="3143"/>
                        <a:pt x="3812" y="3143"/>
                      </a:cubicBezTo>
                      <a:cubicBezTo>
                        <a:pt x="3923" y="3143"/>
                        <a:pt x="4034" y="3150"/>
                        <a:pt x="4144" y="3164"/>
                      </a:cubicBezTo>
                      <a:cubicBezTo>
                        <a:pt x="4640" y="3221"/>
                        <a:pt x="5102" y="3394"/>
                        <a:pt x="5564" y="3533"/>
                      </a:cubicBezTo>
                      <a:cubicBezTo>
                        <a:pt x="7022" y="3988"/>
                        <a:pt x="8460" y="4185"/>
                        <a:pt x="9910" y="4185"/>
                      </a:cubicBezTo>
                      <a:cubicBezTo>
                        <a:pt x="11215" y="4185"/>
                        <a:pt x="12529" y="4026"/>
                        <a:pt x="13875" y="3752"/>
                      </a:cubicBezTo>
                      <a:lnTo>
                        <a:pt x="13875" y="3752"/>
                      </a:lnTo>
                      <a:cubicBezTo>
                        <a:pt x="13441" y="3840"/>
                        <a:pt x="12988" y="3881"/>
                        <a:pt x="12523" y="3881"/>
                      </a:cubicBezTo>
                      <a:cubicBezTo>
                        <a:pt x="9695" y="3881"/>
                        <a:pt x="6415" y="2389"/>
                        <a:pt x="4225" y="1051"/>
                      </a:cubicBezTo>
                      <a:cubicBezTo>
                        <a:pt x="4039" y="930"/>
                        <a:pt x="2675" y="0"/>
                        <a:pt x="20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3803324" y="3527896"/>
                  <a:ext cx="728019" cy="75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0" h="23325" extrusionOk="0">
                      <a:moveTo>
                        <a:pt x="22558" y="388"/>
                      </a:moveTo>
                      <a:cubicBezTo>
                        <a:pt x="22569" y="389"/>
                        <a:pt x="22579" y="389"/>
                        <a:pt x="22590" y="389"/>
                      </a:cubicBezTo>
                      <a:cubicBezTo>
                        <a:pt x="22579" y="389"/>
                        <a:pt x="22569" y="389"/>
                        <a:pt x="22558" y="388"/>
                      </a:cubicBezTo>
                      <a:close/>
                      <a:moveTo>
                        <a:pt x="16218" y="1163"/>
                      </a:moveTo>
                      <a:lnTo>
                        <a:pt x="16218" y="1163"/>
                      </a:lnTo>
                      <a:cubicBezTo>
                        <a:pt x="15756" y="1313"/>
                        <a:pt x="15318" y="1498"/>
                        <a:pt x="14879" y="1740"/>
                      </a:cubicBezTo>
                      <a:cubicBezTo>
                        <a:pt x="14464" y="1994"/>
                        <a:pt x="14060" y="2259"/>
                        <a:pt x="13702" y="2583"/>
                      </a:cubicBezTo>
                      <a:cubicBezTo>
                        <a:pt x="13333" y="2894"/>
                        <a:pt x="12986" y="3240"/>
                        <a:pt x="12686" y="3621"/>
                      </a:cubicBezTo>
                      <a:cubicBezTo>
                        <a:pt x="12386" y="3991"/>
                        <a:pt x="12097" y="4383"/>
                        <a:pt x="11855" y="4799"/>
                      </a:cubicBezTo>
                      <a:cubicBezTo>
                        <a:pt x="10828" y="6449"/>
                        <a:pt x="10297" y="8354"/>
                        <a:pt x="9927" y="10258"/>
                      </a:cubicBezTo>
                      <a:cubicBezTo>
                        <a:pt x="9547" y="12163"/>
                        <a:pt x="9327" y="14114"/>
                        <a:pt x="8831" y="16018"/>
                      </a:cubicBezTo>
                      <a:cubicBezTo>
                        <a:pt x="8589" y="16965"/>
                        <a:pt x="8254" y="17888"/>
                        <a:pt x="7850" y="18788"/>
                      </a:cubicBezTo>
                      <a:cubicBezTo>
                        <a:pt x="7434" y="19677"/>
                        <a:pt x="6961" y="20531"/>
                        <a:pt x="6442" y="21351"/>
                      </a:cubicBezTo>
                      <a:cubicBezTo>
                        <a:pt x="7411" y="19654"/>
                        <a:pt x="8196" y="17865"/>
                        <a:pt x="8635" y="15972"/>
                      </a:cubicBezTo>
                      <a:cubicBezTo>
                        <a:pt x="9085" y="14056"/>
                        <a:pt x="9281" y="12117"/>
                        <a:pt x="9662" y="10189"/>
                      </a:cubicBezTo>
                      <a:cubicBezTo>
                        <a:pt x="10043" y="8285"/>
                        <a:pt x="10585" y="6334"/>
                        <a:pt x="11659" y="4672"/>
                      </a:cubicBezTo>
                      <a:cubicBezTo>
                        <a:pt x="12201" y="3852"/>
                        <a:pt x="12848" y="3090"/>
                        <a:pt x="13610" y="2467"/>
                      </a:cubicBezTo>
                      <a:cubicBezTo>
                        <a:pt x="14002" y="2167"/>
                        <a:pt x="14418" y="1890"/>
                        <a:pt x="14856" y="1671"/>
                      </a:cubicBezTo>
                      <a:cubicBezTo>
                        <a:pt x="15283" y="1451"/>
                        <a:pt x="15745" y="1278"/>
                        <a:pt x="16218" y="1163"/>
                      </a:cubicBezTo>
                      <a:close/>
                      <a:moveTo>
                        <a:pt x="18727" y="1"/>
                      </a:moveTo>
                      <a:cubicBezTo>
                        <a:pt x="18614" y="1"/>
                        <a:pt x="18502" y="3"/>
                        <a:pt x="18388" y="9"/>
                      </a:cubicBezTo>
                      <a:cubicBezTo>
                        <a:pt x="17592" y="55"/>
                        <a:pt x="16841" y="170"/>
                        <a:pt x="16137" y="343"/>
                      </a:cubicBezTo>
                      <a:cubicBezTo>
                        <a:pt x="12721" y="1221"/>
                        <a:pt x="10262" y="3702"/>
                        <a:pt x="8715" y="7107"/>
                      </a:cubicBezTo>
                      <a:cubicBezTo>
                        <a:pt x="6892" y="11136"/>
                        <a:pt x="4202" y="15880"/>
                        <a:pt x="1" y="17796"/>
                      </a:cubicBezTo>
                      <a:cubicBezTo>
                        <a:pt x="118" y="17804"/>
                        <a:pt x="235" y="17808"/>
                        <a:pt x="351" y="17808"/>
                      </a:cubicBezTo>
                      <a:cubicBezTo>
                        <a:pt x="1738" y="17808"/>
                        <a:pt x="3012" y="17249"/>
                        <a:pt x="4237" y="16514"/>
                      </a:cubicBezTo>
                      <a:lnTo>
                        <a:pt x="4237" y="16514"/>
                      </a:lnTo>
                      <a:cubicBezTo>
                        <a:pt x="2540" y="18465"/>
                        <a:pt x="6892" y="21108"/>
                        <a:pt x="5276" y="23325"/>
                      </a:cubicBezTo>
                      <a:cubicBezTo>
                        <a:pt x="7007" y="20947"/>
                        <a:pt x="11232" y="21974"/>
                        <a:pt x="11001" y="17957"/>
                      </a:cubicBezTo>
                      <a:lnTo>
                        <a:pt x="11001" y="17957"/>
                      </a:lnTo>
                      <a:cubicBezTo>
                        <a:pt x="12282" y="18996"/>
                        <a:pt x="12744" y="19158"/>
                        <a:pt x="14337" y="19631"/>
                      </a:cubicBezTo>
                      <a:cubicBezTo>
                        <a:pt x="13159" y="17946"/>
                        <a:pt x="13009" y="16803"/>
                        <a:pt x="13009" y="16803"/>
                      </a:cubicBezTo>
                      <a:lnTo>
                        <a:pt x="13009" y="16803"/>
                      </a:lnTo>
                      <a:cubicBezTo>
                        <a:pt x="13598" y="16999"/>
                        <a:pt x="14429" y="17068"/>
                        <a:pt x="14429" y="17068"/>
                      </a:cubicBezTo>
                      <a:cubicBezTo>
                        <a:pt x="12698" y="14898"/>
                        <a:pt x="11659" y="12521"/>
                        <a:pt x="11751" y="9762"/>
                      </a:cubicBezTo>
                      <a:lnTo>
                        <a:pt x="11751" y="9762"/>
                      </a:lnTo>
                      <a:cubicBezTo>
                        <a:pt x="12108" y="10289"/>
                        <a:pt x="12734" y="10647"/>
                        <a:pt x="13353" y="10647"/>
                      </a:cubicBezTo>
                      <a:cubicBezTo>
                        <a:pt x="13575" y="10647"/>
                        <a:pt x="13795" y="10601"/>
                        <a:pt x="14002" y="10501"/>
                      </a:cubicBezTo>
                      <a:cubicBezTo>
                        <a:pt x="14775" y="10131"/>
                        <a:pt x="15214" y="9162"/>
                        <a:pt x="14983" y="8342"/>
                      </a:cubicBezTo>
                      <a:lnTo>
                        <a:pt x="14983" y="8342"/>
                      </a:lnTo>
                      <a:cubicBezTo>
                        <a:pt x="14894" y="8886"/>
                        <a:pt x="14255" y="9302"/>
                        <a:pt x="13690" y="9302"/>
                      </a:cubicBezTo>
                      <a:cubicBezTo>
                        <a:pt x="13594" y="9302"/>
                        <a:pt x="13501" y="9291"/>
                        <a:pt x="13413" y="9266"/>
                      </a:cubicBezTo>
                      <a:cubicBezTo>
                        <a:pt x="12790" y="9081"/>
                        <a:pt x="12340" y="8504"/>
                        <a:pt x="12109" y="7915"/>
                      </a:cubicBezTo>
                      <a:cubicBezTo>
                        <a:pt x="11405" y="6184"/>
                        <a:pt x="13252" y="4222"/>
                        <a:pt x="14406" y="3148"/>
                      </a:cubicBezTo>
                      <a:cubicBezTo>
                        <a:pt x="16447" y="1238"/>
                        <a:pt x="19334" y="381"/>
                        <a:pt x="22111" y="381"/>
                      </a:cubicBezTo>
                      <a:cubicBezTo>
                        <a:pt x="22260" y="381"/>
                        <a:pt x="22409" y="383"/>
                        <a:pt x="22558" y="388"/>
                      </a:cubicBezTo>
                      <a:lnTo>
                        <a:pt x="22558" y="388"/>
                      </a:lnTo>
                      <a:cubicBezTo>
                        <a:pt x="21262" y="341"/>
                        <a:pt x="20031" y="1"/>
                        <a:pt x="187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513180" y="3736086"/>
                  <a:ext cx="509646" cy="38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4" h="12098" extrusionOk="0">
                      <a:moveTo>
                        <a:pt x="13148" y="3383"/>
                      </a:moveTo>
                      <a:cubicBezTo>
                        <a:pt x="12605" y="4064"/>
                        <a:pt x="11982" y="4710"/>
                        <a:pt x="11301" y="5299"/>
                      </a:cubicBezTo>
                      <a:cubicBezTo>
                        <a:pt x="10620" y="5888"/>
                        <a:pt x="9858" y="6407"/>
                        <a:pt x="9061" y="6880"/>
                      </a:cubicBezTo>
                      <a:cubicBezTo>
                        <a:pt x="8253" y="7342"/>
                        <a:pt x="7411" y="7746"/>
                        <a:pt x="6522" y="8081"/>
                      </a:cubicBezTo>
                      <a:cubicBezTo>
                        <a:pt x="5645" y="8415"/>
                        <a:pt x="4733" y="8681"/>
                        <a:pt x="3810" y="8900"/>
                      </a:cubicBezTo>
                      <a:cubicBezTo>
                        <a:pt x="4710" y="8600"/>
                        <a:pt x="5587" y="8300"/>
                        <a:pt x="6453" y="7919"/>
                      </a:cubicBezTo>
                      <a:cubicBezTo>
                        <a:pt x="7307" y="7561"/>
                        <a:pt x="8138" y="7157"/>
                        <a:pt x="8923" y="6696"/>
                      </a:cubicBezTo>
                      <a:cubicBezTo>
                        <a:pt x="9719" y="6245"/>
                        <a:pt x="10447" y="5726"/>
                        <a:pt x="11162" y="5172"/>
                      </a:cubicBezTo>
                      <a:cubicBezTo>
                        <a:pt x="11866" y="4618"/>
                        <a:pt x="12513" y="4018"/>
                        <a:pt x="13148" y="3383"/>
                      </a:cubicBezTo>
                      <a:close/>
                      <a:moveTo>
                        <a:pt x="15814" y="1"/>
                      </a:moveTo>
                      <a:cubicBezTo>
                        <a:pt x="11601" y="4618"/>
                        <a:pt x="6049" y="8000"/>
                        <a:pt x="0" y="9593"/>
                      </a:cubicBezTo>
                      <a:cubicBezTo>
                        <a:pt x="849" y="10020"/>
                        <a:pt x="1907" y="10231"/>
                        <a:pt x="2977" y="10231"/>
                      </a:cubicBezTo>
                      <a:cubicBezTo>
                        <a:pt x="4279" y="10231"/>
                        <a:pt x="5598" y="9919"/>
                        <a:pt x="6580" y="9304"/>
                      </a:cubicBezTo>
                      <a:lnTo>
                        <a:pt x="6580" y="9304"/>
                      </a:lnTo>
                      <a:cubicBezTo>
                        <a:pt x="6210" y="10101"/>
                        <a:pt x="4098" y="11924"/>
                        <a:pt x="4087" y="12097"/>
                      </a:cubicBezTo>
                      <a:cubicBezTo>
                        <a:pt x="8484" y="11416"/>
                        <a:pt x="14106" y="3579"/>
                        <a:pt x="158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4300691" y="3603308"/>
                  <a:ext cx="240320" cy="237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7" h="7370" extrusionOk="0">
                      <a:moveTo>
                        <a:pt x="7457" y="0"/>
                      </a:moveTo>
                      <a:lnTo>
                        <a:pt x="7457" y="0"/>
                      </a:lnTo>
                      <a:cubicBezTo>
                        <a:pt x="7456" y="0"/>
                        <a:pt x="0" y="5795"/>
                        <a:pt x="2205" y="7214"/>
                      </a:cubicBezTo>
                      <a:cubicBezTo>
                        <a:pt x="2371" y="7321"/>
                        <a:pt x="2541" y="7370"/>
                        <a:pt x="2715" y="7370"/>
                      </a:cubicBezTo>
                      <a:cubicBezTo>
                        <a:pt x="4842" y="7370"/>
                        <a:pt x="7457" y="1"/>
                        <a:pt x="7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485935" y="3633796"/>
                  <a:ext cx="172256" cy="24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5" h="7735" extrusionOk="0">
                      <a:moveTo>
                        <a:pt x="2678" y="1"/>
                      </a:moveTo>
                      <a:cubicBezTo>
                        <a:pt x="2678" y="1"/>
                        <a:pt x="1" y="7734"/>
                        <a:pt x="2678" y="7734"/>
                      </a:cubicBezTo>
                      <a:cubicBezTo>
                        <a:pt x="5345" y="7734"/>
                        <a:pt x="2678" y="1"/>
                        <a:pt x="26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5336322" y="3589064"/>
                  <a:ext cx="467976" cy="272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" h="8453" extrusionOk="0">
                      <a:moveTo>
                        <a:pt x="9026" y="3605"/>
                      </a:moveTo>
                      <a:lnTo>
                        <a:pt x="9026" y="3605"/>
                      </a:lnTo>
                      <a:cubicBezTo>
                        <a:pt x="9188" y="4263"/>
                        <a:pt x="9015" y="4967"/>
                        <a:pt x="8692" y="5556"/>
                      </a:cubicBezTo>
                      <a:cubicBezTo>
                        <a:pt x="8622" y="5671"/>
                        <a:pt x="8553" y="5798"/>
                        <a:pt x="8461" y="5902"/>
                      </a:cubicBezTo>
                      <a:cubicBezTo>
                        <a:pt x="8934" y="5509"/>
                        <a:pt x="9396" y="5082"/>
                        <a:pt x="9892" y="4690"/>
                      </a:cubicBezTo>
                      <a:cubicBezTo>
                        <a:pt x="10423" y="4251"/>
                        <a:pt x="11046" y="3847"/>
                        <a:pt x="11739" y="3651"/>
                      </a:cubicBezTo>
                      <a:lnTo>
                        <a:pt x="11739" y="3651"/>
                      </a:lnTo>
                      <a:cubicBezTo>
                        <a:pt x="11093" y="3940"/>
                        <a:pt x="10527" y="4378"/>
                        <a:pt x="10008" y="4851"/>
                      </a:cubicBezTo>
                      <a:cubicBezTo>
                        <a:pt x="9488" y="5325"/>
                        <a:pt x="8980" y="5833"/>
                        <a:pt x="8415" y="6283"/>
                      </a:cubicBezTo>
                      <a:cubicBezTo>
                        <a:pt x="7861" y="6733"/>
                        <a:pt x="7203" y="7091"/>
                        <a:pt x="6499" y="7275"/>
                      </a:cubicBezTo>
                      <a:cubicBezTo>
                        <a:pt x="6059" y="7391"/>
                        <a:pt x="5610" y="7438"/>
                        <a:pt x="5164" y="7438"/>
                      </a:cubicBezTo>
                      <a:cubicBezTo>
                        <a:pt x="4896" y="7438"/>
                        <a:pt x="4628" y="7421"/>
                        <a:pt x="4363" y="7391"/>
                      </a:cubicBezTo>
                      <a:cubicBezTo>
                        <a:pt x="5067" y="7379"/>
                        <a:pt x="5783" y="7298"/>
                        <a:pt x="6441" y="7068"/>
                      </a:cubicBezTo>
                      <a:cubicBezTo>
                        <a:pt x="6845" y="6941"/>
                        <a:pt x="7237" y="6744"/>
                        <a:pt x="7595" y="6525"/>
                      </a:cubicBezTo>
                      <a:cubicBezTo>
                        <a:pt x="7941" y="6190"/>
                        <a:pt x="8218" y="5833"/>
                        <a:pt x="8449" y="5429"/>
                      </a:cubicBezTo>
                      <a:cubicBezTo>
                        <a:pt x="8761" y="4874"/>
                        <a:pt x="8957" y="4274"/>
                        <a:pt x="9026" y="3605"/>
                      </a:cubicBezTo>
                      <a:close/>
                      <a:moveTo>
                        <a:pt x="5591" y="0"/>
                      </a:moveTo>
                      <a:cubicBezTo>
                        <a:pt x="5279" y="0"/>
                        <a:pt x="4967" y="76"/>
                        <a:pt x="4698" y="234"/>
                      </a:cubicBezTo>
                      <a:cubicBezTo>
                        <a:pt x="5771" y="1342"/>
                        <a:pt x="6141" y="3235"/>
                        <a:pt x="5564" y="4667"/>
                      </a:cubicBezTo>
                      <a:cubicBezTo>
                        <a:pt x="4986" y="6086"/>
                        <a:pt x="3509" y="7137"/>
                        <a:pt x="1951" y="7171"/>
                      </a:cubicBezTo>
                      <a:cubicBezTo>
                        <a:pt x="1873" y="7173"/>
                        <a:pt x="1796" y="7173"/>
                        <a:pt x="1720" y="7173"/>
                      </a:cubicBezTo>
                      <a:cubicBezTo>
                        <a:pt x="1101" y="7173"/>
                        <a:pt x="514" y="7127"/>
                        <a:pt x="0" y="6952"/>
                      </a:cubicBezTo>
                      <a:lnTo>
                        <a:pt x="0" y="6952"/>
                      </a:lnTo>
                      <a:cubicBezTo>
                        <a:pt x="1200" y="7760"/>
                        <a:pt x="2597" y="8291"/>
                        <a:pt x="4040" y="8418"/>
                      </a:cubicBezTo>
                      <a:cubicBezTo>
                        <a:pt x="4292" y="8441"/>
                        <a:pt x="4545" y="8452"/>
                        <a:pt x="4798" y="8452"/>
                      </a:cubicBezTo>
                      <a:cubicBezTo>
                        <a:pt x="6723" y="8452"/>
                        <a:pt x="8646" y="7800"/>
                        <a:pt x="10146" y="6606"/>
                      </a:cubicBezTo>
                      <a:cubicBezTo>
                        <a:pt x="10816" y="6086"/>
                        <a:pt x="11404" y="5475"/>
                        <a:pt x="12120" y="5059"/>
                      </a:cubicBezTo>
                      <a:cubicBezTo>
                        <a:pt x="12584" y="4772"/>
                        <a:pt x="13129" y="4578"/>
                        <a:pt x="13657" y="4578"/>
                      </a:cubicBezTo>
                      <a:cubicBezTo>
                        <a:pt x="13956" y="4578"/>
                        <a:pt x="14250" y="4640"/>
                        <a:pt x="14521" y="4782"/>
                      </a:cubicBezTo>
                      <a:cubicBezTo>
                        <a:pt x="14047" y="3813"/>
                        <a:pt x="13574" y="2889"/>
                        <a:pt x="12535" y="2589"/>
                      </a:cubicBezTo>
                      <a:cubicBezTo>
                        <a:pt x="12168" y="2478"/>
                        <a:pt x="11782" y="2422"/>
                        <a:pt x="11396" y="2422"/>
                      </a:cubicBezTo>
                      <a:cubicBezTo>
                        <a:pt x="10822" y="2422"/>
                        <a:pt x="10248" y="2544"/>
                        <a:pt x="9731" y="2785"/>
                      </a:cubicBezTo>
                      <a:cubicBezTo>
                        <a:pt x="9984" y="2497"/>
                        <a:pt x="10065" y="1897"/>
                        <a:pt x="9846" y="1596"/>
                      </a:cubicBezTo>
                      <a:cubicBezTo>
                        <a:pt x="9653" y="1311"/>
                        <a:pt x="9315" y="1185"/>
                        <a:pt x="8971" y="1185"/>
                      </a:cubicBezTo>
                      <a:cubicBezTo>
                        <a:pt x="8801" y="1185"/>
                        <a:pt x="8629" y="1216"/>
                        <a:pt x="8472" y="1273"/>
                      </a:cubicBezTo>
                      <a:cubicBezTo>
                        <a:pt x="7999" y="1446"/>
                        <a:pt x="7618" y="1804"/>
                        <a:pt x="7260" y="2150"/>
                      </a:cubicBezTo>
                      <a:cubicBezTo>
                        <a:pt x="7364" y="1469"/>
                        <a:pt x="7203" y="708"/>
                        <a:pt x="6637" y="315"/>
                      </a:cubicBezTo>
                      <a:cubicBezTo>
                        <a:pt x="6336" y="108"/>
                        <a:pt x="5963" y="0"/>
                        <a:pt x="55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5114242" y="3560188"/>
                  <a:ext cx="1058706" cy="4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1" h="13293" extrusionOk="0">
                      <a:moveTo>
                        <a:pt x="31973" y="1477"/>
                      </a:moveTo>
                      <a:cubicBezTo>
                        <a:pt x="32008" y="2596"/>
                        <a:pt x="31892" y="3739"/>
                        <a:pt x="31604" y="4836"/>
                      </a:cubicBezTo>
                      <a:cubicBezTo>
                        <a:pt x="31292" y="5932"/>
                        <a:pt x="30807" y="6982"/>
                        <a:pt x="30103" y="7883"/>
                      </a:cubicBezTo>
                      <a:cubicBezTo>
                        <a:pt x="29388" y="8783"/>
                        <a:pt x="28580" y="9580"/>
                        <a:pt x="27656" y="10249"/>
                      </a:cubicBezTo>
                      <a:cubicBezTo>
                        <a:pt x="26756" y="10930"/>
                        <a:pt x="25740" y="11473"/>
                        <a:pt x="24667" y="11830"/>
                      </a:cubicBezTo>
                      <a:cubicBezTo>
                        <a:pt x="25717" y="11392"/>
                        <a:pt x="26664" y="10780"/>
                        <a:pt x="27529" y="10087"/>
                      </a:cubicBezTo>
                      <a:cubicBezTo>
                        <a:pt x="28395" y="9383"/>
                        <a:pt x="29203" y="8610"/>
                        <a:pt x="29872" y="7721"/>
                      </a:cubicBezTo>
                      <a:cubicBezTo>
                        <a:pt x="30565" y="6844"/>
                        <a:pt x="31050" y="5851"/>
                        <a:pt x="31373" y="4778"/>
                      </a:cubicBezTo>
                      <a:cubicBezTo>
                        <a:pt x="31719" y="3716"/>
                        <a:pt x="31892" y="2585"/>
                        <a:pt x="31973" y="1477"/>
                      </a:cubicBezTo>
                      <a:close/>
                      <a:moveTo>
                        <a:pt x="31571" y="1"/>
                      </a:moveTo>
                      <a:cubicBezTo>
                        <a:pt x="31265" y="1"/>
                        <a:pt x="30965" y="209"/>
                        <a:pt x="30819" y="542"/>
                      </a:cubicBezTo>
                      <a:cubicBezTo>
                        <a:pt x="30657" y="900"/>
                        <a:pt x="30738" y="1315"/>
                        <a:pt x="30588" y="1627"/>
                      </a:cubicBezTo>
                      <a:cubicBezTo>
                        <a:pt x="30254" y="987"/>
                        <a:pt x="29806" y="708"/>
                        <a:pt x="29326" y="708"/>
                      </a:cubicBezTo>
                      <a:cubicBezTo>
                        <a:pt x="28211" y="708"/>
                        <a:pt x="26923" y="2206"/>
                        <a:pt x="26479" y="4166"/>
                      </a:cubicBezTo>
                      <a:cubicBezTo>
                        <a:pt x="25819" y="7079"/>
                        <a:pt x="24632" y="9756"/>
                        <a:pt x="22034" y="11512"/>
                      </a:cubicBezTo>
                      <a:lnTo>
                        <a:pt x="22034" y="11512"/>
                      </a:lnTo>
                      <a:cubicBezTo>
                        <a:pt x="22515" y="11144"/>
                        <a:pt x="22464" y="10479"/>
                        <a:pt x="22023" y="9995"/>
                      </a:cubicBezTo>
                      <a:cubicBezTo>
                        <a:pt x="21655" y="9581"/>
                        <a:pt x="21082" y="9409"/>
                        <a:pt x="20513" y="9409"/>
                      </a:cubicBezTo>
                      <a:cubicBezTo>
                        <a:pt x="20369" y="9409"/>
                        <a:pt x="20225" y="9420"/>
                        <a:pt x="20084" y="9441"/>
                      </a:cubicBezTo>
                      <a:cubicBezTo>
                        <a:pt x="19392" y="9545"/>
                        <a:pt x="18722" y="9764"/>
                        <a:pt x="18053" y="9972"/>
                      </a:cubicBezTo>
                      <a:cubicBezTo>
                        <a:pt x="17418" y="10180"/>
                        <a:pt x="16772" y="10364"/>
                        <a:pt x="16079" y="10422"/>
                      </a:cubicBezTo>
                      <a:cubicBezTo>
                        <a:pt x="15513" y="10480"/>
                        <a:pt x="14948" y="10507"/>
                        <a:pt x="14383" y="10507"/>
                      </a:cubicBezTo>
                      <a:cubicBezTo>
                        <a:pt x="13485" y="10507"/>
                        <a:pt x="12590" y="10439"/>
                        <a:pt x="11704" y="10318"/>
                      </a:cubicBezTo>
                      <a:cubicBezTo>
                        <a:pt x="7434" y="9787"/>
                        <a:pt x="2759" y="7629"/>
                        <a:pt x="0" y="4189"/>
                      </a:cubicBezTo>
                      <a:lnTo>
                        <a:pt x="0" y="4189"/>
                      </a:lnTo>
                      <a:cubicBezTo>
                        <a:pt x="4375" y="9649"/>
                        <a:pt x="9996" y="12442"/>
                        <a:pt x="16956" y="13169"/>
                      </a:cubicBezTo>
                      <a:cubicBezTo>
                        <a:pt x="17725" y="13249"/>
                        <a:pt x="18504" y="13292"/>
                        <a:pt x="19284" y="13292"/>
                      </a:cubicBezTo>
                      <a:cubicBezTo>
                        <a:pt x="22437" y="13292"/>
                        <a:pt x="25601" y="12591"/>
                        <a:pt x="28164" y="10815"/>
                      </a:cubicBezTo>
                      <a:cubicBezTo>
                        <a:pt x="31396" y="8564"/>
                        <a:pt x="32850" y="5055"/>
                        <a:pt x="32470" y="1246"/>
                      </a:cubicBezTo>
                      <a:cubicBezTo>
                        <a:pt x="32435" y="900"/>
                        <a:pt x="32366" y="553"/>
                        <a:pt x="32146" y="299"/>
                      </a:cubicBezTo>
                      <a:cubicBezTo>
                        <a:pt x="31981" y="92"/>
                        <a:pt x="31775" y="1"/>
                        <a:pt x="315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43258" y="3884880"/>
                  <a:ext cx="447157" cy="1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5" h="5569" extrusionOk="0">
                      <a:moveTo>
                        <a:pt x="10493" y="5218"/>
                      </a:moveTo>
                      <a:cubicBezTo>
                        <a:pt x="10523" y="5237"/>
                        <a:pt x="10555" y="5252"/>
                        <a:pt x="10587" y="5265"/>
                      </a:cubicBezTo>
                      <a:lnTo>
                        <a:pt x="10587" y="5265"/>
                      </a:lnTo>
                      <a:cubicBezTo>
                        <a:pt x="10555" y="5250"/>
                        <a:pt x="10524" y="5234"/>
                        <a:pt x="10493" y="5218"/>
                      </a:cubicBezTo>
                      <a:close/>
                      <a:moveTo>
                        <a:pt x="11794" y="0"/>
                      </a:moveTo>
                      <a:cubicBezTo>
                        <a:pt x="11202" y="0"/>
                        <a:pt x="9840" y="930"/>
                        <a:pt x="9662" y="1051"/>
                      </a:cubicBezTo>
                      <a:cubicBezTo>
                        <a:pt x="7461" y="2389"/>
                        <a:pt x="4189" y="3881"/>
                        <a:pt x="1356" y="3881"/>
                      </a:cubicBezTo>
                      <a:cubicBezTo>
                        <a:pt x="890" y="3881"/>
                        <a:pt x="436" y="3840"/>
                        <a:pt x="1" y="3752"/>
                      </a:cubicBezTo>
                      <a:lnTo>
                        <a:pt x="1" y="3752"/>
                      </a:lnTo>
                      <a:cubicBezTo>
                        <a:pt x="1352" y="4026"/>
                        <a:pt x="2666" y="4185"/>
                        <a:pt x="3970" y="4185"/>
                      </a:cubicBezTo>
                      <a:cubicBezTo>
                        <a:pt x="5418" y="4185"/>
                        <a:pt x="6854" y="3988"/>
                        <a:pt x="8311" y="3533"/>
                      </a:cubicBezTo>
                      <a:cubicBezTo>
                        <a:pt x="8773" y="3394"/>
                        <a:pt x="9235" y="3221"/>
                        <a:pt x="9731" y="3164"/>
                      </a:cubicBezTo>
                      <a:cubicBezTo>
                        <a:pt x="9841" y="3150"/>
                        <a:pt x="9952" y="3143"/>
                        <a:pt x="10063" y="3143"/>
                      </a:cubicBezTo>
                      <a:cubicBezTo>
                        <a:pt x="10441" y="3143"/>
                        <a:pt x="10815" y="3226"/>
                        <a:pt x="11128" y="3441"/>
                      </a:cubicBezTo>
                      <a:cubicBezTo>
                        <a:pt x="11532" y="3706"/>
                        <a:pt x="11774" y="4249"/>
                        <a:pt x="11647" y="4699"/>
                      </a:cubicBezTo>
                      <a:cubicBezTo>
                        <a:pt x="11543" y="5053"/>
                        <a:pt x="11181" y="5311"/>
                        <a:pt x="10830" y="5311"/>
                      </a:cubicBezTo>
                      <a:cubicBezTo>
                        <a:pt x="10747" y="5311"/>
                        <a:pt x="10665" y="5296"/>
                        <a:pt x="10587" y="5265"/>
                      </a:cubicBezTo>
                      <a:lnTo>
                        <a:pt x="10587" y="5265"/>
                      </a:lnTo>
                      <a:cubicBezTo>
                        <a:pt x="10977" y="5452"/>
                        <a:pt x="11418" y="5569"/>
                        <a:pt x="11841" y="5569"/>
                      </a:cubicBezTo>
                      <a:cubicBezTo>
                        <a:pt x="12293" y="5569"/>
                        <a:pt x="12722" y="5436"/>
                        <a:pt x="13044" y="5114"/>
                      </a:cubicBezTo>
                      <a:cubicBezTo>
                        <a:pt x="13702" y="4456"/>
                        <a:pt x="13875" y="3394"/>
                        <a:pt x="13471" y="2575"/>
                      </a:cubicBezTo>
                      <a:cubicBezTo>
                        <a:pt x="13044" y="1744"/>
                        <a:pt x="12167" y="1340"/>
                        <a:pt x="11278" y="1340"/>
                      </a:cubicBezTo>
                      <a:cubicBezTo>
                        <a:pt x="11543" y="1201"/>
                        <a:pt x="11867" y="936"/>
                        <a:pt x="11982" y="636"/>
                      </a:cubicBezTo>
                      <a:cubicBezTo>
                        <a:pt x="12157" y="168"/>
                        <a:pt x="12045" y="0"/>
                        <a:pt x="117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613910" y="3527896"/>
                  <a:ext cx="727632" cy="75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8" h="23325" extrusionOk="0">
                      <a:moveTo>
                        <a:pt x="6337" y="1140"/>
                      </a:moveTo>
                      <a:lnTo>
                        <a:pt x="6337" y="1140"/>
                      </a:lnTo>
                      <a:cubicBezTo>
                        <a:pt x="6810" y="1255"/>
                        <a:pt x="7272" y="1428"/>
                        <a:pt x="7711" y="1648"/>
                      </a:cubicBezTo>
                      <a:cubicBezTo>
                        <a:pt x="8138" y="1878"/>
                        <a:pt x="8553" y="2132"/>
                        <a:pt x="8946" y="2432"/>
                      </a:cubicBezTo>
                      <a:cubicBezTo>
                        <a:pt x="9708" y="3056"/>
                        <a:pt x="10366" y="3806"/>
                        <a:pt x="10896" y="4649"/>
                      </a:cubicBezTo>
                      <a:cubicBezTo>
                        <a:pt x="11981" y="6299"/>
                        <a:pt x="12512" y="8238"/>
                        <a:pt x="12905" y="10154"/>
                      </a:cubicBezTo>
                      <a:cubicBezTo>
                        <a:pt x="13274" y="12117"/>
                        <a:pt x="13482" y="14056"/>
                        <a:pt x="13921" y="15937"/>
                      </a:cubicBezTo>
                      <a:cubicBezTo>
                        <a:pt x="14359" y="17830"/>
                        <a:pt x="15156" y="19631"/>
                        <a:pt x="16114" y="21328"/>
                      </a:cubicBezTo>
                      <a:cubicBezTo>
                        <a:pt x="15594" y="20497"/>
                        <a:pt x="15110" y="19654"/>
                        <a:pt x="14706" y="18754"/>
                      </a:cubicBezTo>
                      <a:cubicBezTo>
                        <a:pt x="14302" y="17865"/>
                        <a:pt x="13967" y="16942"/>
                        <a:pt x="13724" y="15983"/>
                      </a:cubicBezTo>
                      <a:cubicBezTo>
                        <a:pt x="13228" y="14079"/>
                        <a:pt x="13020" y="12128"/>
                        <a:pt x="12628" y="10224"/>
                      </a:cubicBezTo>
                      <a:cubicBezTo>
                        <a:pt x="12270" y="8319"/>
                        <a:pt x="11728" y="6438"/>
                        <a:pt x="10712" y="4776"/>
                      </a:cubicBezTo>
                      <a:cubicBezTo>
                        <a:pt x="10446" y="4360"/>
                        <a:pt x="10169" y="3968"/>
                        <a:pt x="9869" y="3587"/>
                      </a:cubicBezTo>
                      <a:cubicBezTo>
                        <a:pt x="9558" y="3217"/>
                        <a:pt x="9223" y="2871"/>
                        <a:pt x="8865" y="2548"/>
                      </a:cubicBezTo>
                      <a:cubicBezTo>
                        <a:pt x="8484" y="2236"/>
                        <a:pt x="8092" y="1959"/>
                        <a:pt x="7676" y="1717"/>
                      </a:cubicBezTo>
                      <a:cubicBezTo>
                        <a:pt x="7249" y="1486"/>
                        <a:pt x="6799" y="1301"/>
                        <a:pt x="6337" y="1140"/>
                      </a:cubicBezTo>
                      <a:close/>
                      <a:moveTo>
                        <a:pt x="3863" y="1"/>
                      </a:moveTo>
                      <a:cubicBezTo>
                        <a:pt x="2548" y="1"/>
                        <a:pt x="1308" y="347"/>
                        <a:pt x="0" y="389"/>
                      </a:cubicBezTo>
                      <a:cubicBezTo>
                        <a:pt x="144" y="385"/>
                        <a:pt x="287" y="383"/>
                        <a:pt x="431" y="383"/>
                      </a:cubicBezTo>
                      <a:cubicBezTo>
                        <a:pt x="3221" y="383"/>
                        <a:pt x="6109" y="1238"/>
                        <a:pt x="8184" y="3148"/>
                      </a:cubicBezTo>
                      <a:cubicBezTo>
                        <a:pt x="9338" y="4222"/>
                        <a:pt x="11185" y="6184"/>
                        <a:pt x="10469" y="7915"/>
                      </a:cubicBezTo>
                      <a:cubicBezTo>
                        <a:pt x="10227" y="8527"/>
                        <a:pt x="9800" y="9093"/>
                        <a:pt x="9177" y="9266"/>
                      </a:cubicBezTo>
                      <a:cubicBezTo>
                        <a:pt x="9087" y="9291"/>
                        <a:pt x="8992" y="9302"/>
                        <a:pt x="8896" y="9302"/>
                      </a:cubicBezTo>
                      <a:cubicBezTo>
                        <a:pt x="8320" y="9302"/>
                        <a:pt x="7676" y="8886"/>
                        <a:pt x="7607" y="8342"/>
                      </a:cubicBezTo>
                      <a:lnTo>
                        <a:pt x="7607" y="8342"/>
                      </a:lnTo>
                      <a:cubicBezTo>
                        <a:pt x="7376" y="9162"/>
                        <a:pt x="7803" y="10131"/>
                        <a:pt x="8588" y="10501"/>
                      </a:cubicBezTo>
                      <a:cubicBezTo>
                        <a:pt x="8792" y="10601"/>
                        <a:pt x="9010" y="10647"/>
                        <a:pt x="9230" y="10647"/>
                      </a:cubicBezTo>
                      <a:cubicBezTo>
                        <a:pt x="9845" y="10647"/>
                        <a:pt x="10473" y="10289"/>
                        <a:pt x="10839" y="9762"/>
                      </a:cubicBezTo>
                      <a:lnTo>
                        <a:pt x="10839" y="9762"/>
                      </a:lnTo>
                      <a:cubicBezTo>
                        <a:pt x="10920" y="12532"/>
                        <a:pt x="9881" y="14922"/>
                        <a:pt x="8149" y="17068"/>
                      </a:cubicBezTo>
                      <a:cubicBezTo>
                        <a:pt x="8149" y="17068"/>
                        <a:pt x="8992" y="16999"/>
                        <a:pt x="9581" y="16803"/>
                      </a:cubicBezTo>
                      <a:lnTo>
                        <a:pt x="9581" y="16803"/>
                      </a:lnTo>
                      <a:cubicBezTo>
                        <a:pt x="9581" y="16803"/>
                        <a:pt x="9419" y="17946"/>
                        <a:pt x="8253" y="19631"/>
                      </a:cubicBezTo>
                      <a:cubicBezTo>
                        <a:pt x="9835" y="19158"/>
                        <a:pt x="10296" y="18996"/>
                        <a:pt x="11589" y="17957"/>
                      </a:cubicBezTo>
                      <a:lnTo>
                        <a:pt x="11589" y="17957"/>
                      </a:lnTo>
                      <a:cubicBezTo>
                        <a:pt x="11358" y="21963"/>
                        <a:pt x="15583" y="20947"/>
                        <a:pt x="17314" y="23325"/>
                      </a:cubicBezTo>
                      <a:cubicBezTo>
                        <a:pt x="15698" y="21108"/>
                        <a:pt x="20038" y="18465"/>
                        <a:pt x="18353" y="16514"/>
                      </a:cubicBezTo>
                      <a:lnTo>
                        <a:pt x="18353" y="16514"/>
                      </a:lnTo>
                      <a:cubicBezTo>
                        <a:pt x="19567" y="17256"/>
                        <a:pt x="20850" y="17817"/>
                        <a:pt x="22260" y="17817"/>
                      </a:cubicBezTo>
                      <a:cubicBezTo>
                        <a:pt x="22365" y="17817"/>
                        <a:pt x="22471" y="17814"/>
                        <a:pt x="22578" y="17807"/>
                      </a:cubicBezTo>
                      <a:cubicBezTo>
                        <a:pt x="18388" y="15880"/>
                        <a:pt x="15698" y="11136"/>
                        <a:pt x="13863" y="7107"/>
                      </a:cubicBezTo>
                      <a:cubicBezTo>
                        <a:pt x="12316" y="3702"/>
                        <a:pt x="9869" y="1221"/>
                        <a:pt x="6453" y="343"/>
                      </a:cubicBezTo>
                      <a:cubicBezTo>
                        <a:pt x="5737" y="159"/>
                        <a:pt x="4987" y="43"/>
                        <a:pt x="4202" y="9"/>
                      </a:cubicBezTo>
                      <a:cubicBezTo>
                        <a:pt x="4088" y="3"/>
                        <a:pt x="3976" y="1"/>
                        <a:pt x="38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121300" y="3736086"/>
                  <a:ext cx="509646" cy="38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4" h="12098" extrusionOk="0">
                      <a:moveTo>
                        <a:pt x="2667" y="3383"/>
                      </a:moveTo>
                      <a:cubicBezTo>
                        <a:pt x="3302" y="3995"/>
                        <a:pt x="3948" y="4606"/>
                        <a:pt x="4664" y="5172"/>
                      </a:cubicBezTo>
                      <a:cubicBezTo>
                        <a:pt x="5368" y="5714"/>
                        <a:pt x="6106" y="6234"/>
                        <a:pt x="6891" y="6696"/>
                      </a:cubicBezTo>
                      <a:cubicBezTo>
                        <a:pt x="7676" y="7157"/>
                        <a:pt x="8507" y="7561"/>
                        <a:pt x="9361" y="7919"/>
                      </a:cubicBezTo>
                      <a:cubicBezTo>
                        <a:pt x="10227" y="8300"/>
                        <a:pt x="11104" y="8600"/>
                        <a:pt x="12005" y="8900"/>
                      </a:cubicBezTo>
                      <a:cubicBezTo>
                        <a:pt x="11081" y="8692"/>
                        <a:pt x="10169" y="8415"/>
                        <a:pt x="9292" y="8081"/>
                      </a:cubicBezTo>
                      <a:cubicBezTo>
                        <a:pt x="8415" y="7746"/>
                        <a:pt x="7561" y="7342"/>
                        <a:pt x="6753" y="6880"/>
                      </a:cubicBezTo>
                      <a:cubicBezTo>
                        <a:pt x="5956" y="6407"/>
                        <a:pt x="5206" y="5888"/>
                        <a:pt x="4514" y="5299"/>
                      </a:cubicBezTo>
                      <a:cubicBezTo>
                        <a:pt x="3833" y="4710"/>
                        <a:pt x="3221" y="4075"/>
                        <a:pt x="2667" y="3383"/>
                      </a:cubicBezTo>
                      <a:close/>
                      <a:moveTo>
                        <a:pt x="0" y="1"/>
                      </a:moveTo>
                      <a:cubicBezTo>
                        <a:pt x="1720" y="3591"/>
                        <a:pt x="7330" y="11416"/>
                        <a:pt x="11728" y="12097"/>
                      </a:cubicBezTo>
                      <a:cubicBezTo>
                        <a:pt x="11716" y="11913"/>
                        <a:pt x="9592" y="10101"/>
                        <a:pt x="9235" y="9304"/>
                      </a:cubicBezTo>
                      <a:lnTo>
                        <a:pt x="9235" y="9304"/>
                      </a:lnTo>
                      <a:cubicBezTo>
                        <a:pt x="10216" y="9919"/>
                        <a:pt x="11536" y="10231"/>
                        <a:pt x="12837" y="10231"/>
                      </a:cubicBezTo>
                      <a:cubicBezTo>
                        <a:pt x="13907" y="10231"/>
                        <a:pt x="14965" y="10020"/>
                        <a:pt x="15814" y="9593"/>
                      </a:cubicBezTo>
                      <a:cubicBezTo>
                        <a:pt x="9765" y="8000"/>
                        <a:pt x="4202" y="461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4603114" y="3603308"/>
                  <a:ext cx="240707" cy="237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9" h="7370" extrusionOk="0">
                      <a:moveTo>
                        <a:pt x="0" y="0"/>
                      </a:moveTo>
                      <a:cubicBezTo>
                        <a:pt x="1" y="1"/>
                        <a:pt x="2615" y="7370"/>
                        <a:pt x="4743" y="7370"/>
                      </a:cubicBezTo>
                      <a:cubicBezTo>
                        <a:pt x="4916" y="7370"/>
                        <a:pt x="5087" y="7321"/>
                        <a:pt x="5252" y="7214"/>
                      </a:cubicBezTo>
                      <a:cubicBezTo>
                        <a:pt x="7469" y="5795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2953710" y="863971"/>
                <a:ext cx="3236705" cy="751706"/>
                <a:chOff x="2953710" y="863971"/>
                <a:chExt cx="3236705" cy="751706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5336676" y="1283122"/>
                  <a:ext cx="467621" cy="27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0" h="8444" extrusionOk="0">
                      <a:moveTo>
                        <a:pt x="5119" y="978"/>
                      </a:moveTo>
                      <a:cubicBezTo>
                        <a:pt x="5570" y="978"/>
                        <a:pt x="6018" y="1030"/>
                        <a:pt x="6453" y="1146"/>
                      </a:cubicBezTo>
                      <a:cubicBezTo>
                        <a:pt x="7169" y="1319"/>
                        <a:pt x="7815" y="1688"/>
                        <a:pt x="8381" y="2138"/>
                      </a:cubicBezTo>
                      <a:cubicBezTo>
                        <a:pt x="8935" y="2589"/>
                        <a:pt x="9442" y="3096"/>
                        <a:pt x="9962" y="3570"/>
                      </a:cubicBezTo>
                      <a:cubicBezTo>
                        <a:pt x="10481" y="4043"/>
                        <a:pt x="11047" y="4481"/>
                        <a:pt x="11693" y="4770"/>
                      </a:cubicBezTo>
                      <a:cubicBezTo>
                        <a:pt x="11035" y="4585"/>
                        <a:pt x="10412" y="4181"/>
                        <a:pt x="9846" y="3731"/>
                      </a:cubicBezTo>
                      <a:cubicBezTo>
                        <a:pt x="9362" y="3339"/>
                        <a:pt x="8900" y="2912"/>
                        <a:pt x="8427" y="2519"/>
                      </a:cubicBezTo>
                      <a:lnTo>
                        <a:pt x="8427" y="2519"/>
                      </a:lnTo>
                      <a:cubicBezTo>
                        <a:pt x="8508" y="2635"/>
                        <a:pt x="8577" y="2750"/>
                        <a:pt x="8646" y="2866"/>
                      </a:cubicBezTo>
                      <a:cubicBezTo>
                        <a:pt x="8981" y="3454"/>
                        <a:pt x="9142" y="4158"/>
                        <a:pt x="8981" y="4816"/>
                      </a:cubicBezTo>
                      <a:cubicBezTo>
                        <a:pt x="8923" y="4147"/>
                        <a:pt x="8727" y="3558"/>
                        <a:pt x="8404" y="2993"/>
                      </a:cubicBezTo>
                      <a:cubicBezTo>
                        <a:pt x="8173" y="2589"/>
                        <a:pt x="7896" y="2231"/>
                        <a:pt x="7549" y="1896"/>
                      </a:cubicBezTo>
                      <a:cubicBezTo>
                        <a:pt x="7192" y="1665"/>
                        <a:pt x="6799" y="1480"/>
                        <a:pt x="6395" y="1342"/>
                      </a:cubicBezTo>
                      <a:cubicBezTo>
                        <a:pt x="5737" y="1134"/>
                        <a:pt x="5033" y="1053"/>
                        <a:pt x="4318" y="1030"/>
                      </a:cubicBezTo>
                      <a:cubicBezTo>
                        <a:pt x="4584" y="996"/>
                        <a:pt x="4852" y="978"/>
                        <a:pt x="5119" y="978"/>
                      </a:cubicBezTo>
                      <a:close/>
                      <a:moveTo>
                        <a:pt x="4821" y="0"/>
                      </a:moveTo>
                      <a:cubicBezTo>
                        <a:pt x="4560" y="0"/>
                        <a:pt x="4300" y="13"/>
                        <a:pt x="4041" y="38"/>
                      </a:cubicBezTo>
                      <a:cubicBezTo>
                        <a:pt x="2598" y="165"/>
                        <a:pt x="1189" y="684"/>
                        <a:pt x="1" y="1492"/>
                      </a:cubicBezTo>
                      <a:cubicBezTo>
                        <a:pt x="498" y="1333"/>
                        <a:pt x="1056" y="1268"/>
                        <a:pt x="1652" y="1268"/>
                      </a:cubicBezTo>
                      <a:cubicBezTo>
                        <a:pt x="1747" y="1268"/>
                        <a:pt x="1843" y="1269"/>
                        <a:pt x="1940" y="1273"/>
                      </a:cubicBezTo>
                      <a:cubicBezTo>
                        <a:pt x="3486" y="1319"/>
                        <a:pt x="4975" y="2346"/>
                        <a:pt x="5553" y="3789"/>
                      </a:cubicBezTo>
                      <a:cubicBezTo>
                        <a:pt x="6130" y="5209"/>
                        <a:pt x="5772" y="7125"/>
                        <a:pt x="4687" y="8210"/>
                      </a:cubicBezTo>
                      <a:cubicBezTo>
                        <a:pt x="4966" y="8365"/>
                        <a:pt x="5284" y="8443"/>
                        <a:pt x="5602" y="8443"/>
                      </a:cubicBezTo>
                      <a:cubicBezTo>
                        <a:pt x="5969" y="8443"/>
                        <a:pt x="6335" y="8339"/>
                        <a:pt x="6638" y="8129"/>
                      </a:cubicBezTo>
                      <a:cubicBezTo>
                        <a:pt x="7192" y="7737"/>
                        <a:pt x="7353" y="6975"/>
                        <a:pt x="7249" y="6294"/>
                      </a:cubicBezTo>
                      <a:lnTo>
                        <a:pt x="7249" y="6294"/>
                      </a:lnTo>
                      <a:cubicBezTo>
                        <a:pt x="7619" y="6640"/>
                        <a:pt x="7988" y="7021"/>
                        <a:pt x="8461" y="7171"/>
                      </a:cubicBezTo>
                      <a:cubicBezTo>
                        <a:pt x="8620" y="7227"/>
                        <a:pt x="8790" y="7257"/>
                        <a:pt x="8958" y="7257"/>
                      </a:cubicBezTo>
                      <a:cubicBezTo>
                        <a:pt x="9305" y="7257"/>
                        <a:pt x="9641" y="7131"/>
                        <a:pt x="9835" y="6859"/>
                      </a:cubicBezTo>
                      <a:cubicBezTo>
                        <a:pt x="10054" y="6559"/>
                        <a:pt x="9985" y="5947"/>
                        <a:pt x="9720" y="5659"/>
                      </a:cubicBezTo>
                      <a:lnTo>
                        <a:pt x="9720" y="5659"/>
                      </a:lnTo>
                      <a:cubicBezTo>
                        <a:pt x="10242" y="5903"/>
                        <a:pt x="10823" y="6025"/>
                        <a:pt x="11402" y="6025"/>
                      </a:cubicBezTo>
                      <a:cubicBezTo>
                        <a:pt x="11783" y="6025"/>
                        <a:pt x="12163" y="5972"/>
                        <a:pt x="12524" y="5867"/>
                      </a:cubicBezTo>
                      <a:cubicBezTo>
                        <a:pt x="13563" y="5543"/>
                        <a:pt x="14036" y="4632"/>
                        <a:pt x="14510" y="3674"/>
                      </a:cubicBezTo>
                      <a:lnTo>
                        <a:pt x="14510" y="3674"/>
                      </a:lnTo>
                      <a:cubicBezTo>
                        <a:pt x="14247" y="3799"/>
                        <a:pt x="13962" y="3853"/>
                        <a:pt x="13673" y="3853"/>
                      </a:cubicBezTo>
                      <a:cubicBezTo>
                        <a:pt x="13138" y="3853"/>
                        <a:pt x="12585" y="3666"/>
                        <a:pt x="12120" y="3396"/>
                      </a:cubicBezTo>
                      <a:cubicBezTo>
                        <a:pt x="11393" y="2981"/>
                        <a:pt x="10805" y="2358"/>
                        <a:pt x="10135" y="1838"/>
                      </a:cubicBezTo>
                      <a:cubicBezTo>
                        <a:pt x="8642" y="660"/>
                        <a:pt x="6729" y="0"/>
                        <a:pt x="48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114242" y="1155694"/>
                  <a:ext cx="1058706" cy="4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1" h="13286" extrusionOk="0">
                      <a:moveTo>
                        <a:pt x="24690" y="1452"/>
                      </a:moveTo>
                      <a:lnTo>
                        <a:pt x="24690" y="1452"/>
                      </a:lnTo>
                      <a:cubicBezTo>
                        <a:pt x="25752" y="1799"/>
                        <a:pt x="26768" y="2364"/>
                        <a:pt x="27668" y="3034"/>
                      </a:cubicBezTo>
                      <a:cubicBezTo>
                        <a:pt x="28580" y="3703"/>
                        <a:pt x="29411" y="4511"/>
                        <a:pt x="30115" y="5400"/>
                      </a:cubicBezTo>
                      <a:cubicBezTo>
                        <a:pt x="30819" y="6300"/>
                        <a:pt x="31315" y="7362"/>
                        <a:pt x="31615" y="8447"/>
                      </a:cubicBezTo>
                      <a:cubicBezTo>
                        <a:pt x="31904" y="9544"/>
                        <a:pt x="32019" y="10686"/>
                        <a:pt x="31985" y="11806"/>
                      </a:cubicBezTo>
                      <a:cubicBezTo>
                        <a:pt x="31892" y="10686"/>
                        <a:pt x="31719" y="9555"/>
                        <a:pt x="31385" y="8505"/>
                      </a:cubicBezTo>
                      <a:cubicBezTo>
                        <a:pt x="31061" y="7443"/>
                        <a:pt x="30577" y="6427"/>
                        <a:pt x="29884" y="5561"/>
                      </a:cubicBezTo>
                      <a:cubicBezTo>
                        <a:pt x="29215" y="4673"/>
                        <a:pt x="28407" y="3888"/>
                        <a:pt x="27541" y="3195"/>
                      </a:cubicBezTo>
                      <a:cubicBezTo>
                        <a:pt x="26664" y="2503"/>
                        <a:pt x="25706" y="1902"/>
                        <a:pt x="24690" y="1452"/>
                      </a:cubicBezTo>
                      <a:close/>
                      <a:moveTo>
                        <a:pt x="19301" y="1"/>
                      </a:moveTo>
                      <a:cubicBezTo>
                        <a:pt x="18516" y="1"/>
                        <a:pt x="17731" y="44"/>
                        <a:pt x="16956" y="125"/>
                      </a:cubicBezTo>
                      <a:cubicBezTo>
                        <a:pt x="9996" y="852"/>
                        <a:pt x="4363" y="3657"/>
                        <a:pt x="0" y="9093"/>
                      </a:cubicBezTo>
                      <a:cubicBezTo>
                        <a:pt x="2759" y="5665"/>
                        <a:pt x="7434" y="3495"/>
                        <a:pt x="11704" y="2964"/>
                      </a:cubicBezTo>
                      <a:cubicBezTo>
                        <a:pt x="12602" y="2849"/>
                        <a:pt x="13508" y="2784"/>
                        <a:pt x="14414" y="2784"/>
                      </a:cubicBezTo>
                      <a:cubicBezTo>
                        <a:pt x="14966" y="2784"/>
                        <a:pt x="15517" y="2808"/>
                        <a:pt x="16067" y="2860"/>
                      </a:cubicBezTo>
                      <a:cubicBezTo>
                        <a:pt x="16760" y="2941"/>
                        <a:pt x="17395" y="3126"/>
                        <a:pt x="18053" y="3311"/>
                      </a:cubicBezTo>
                      <a:cubicBezTo>
                        <a:pt x="18711" y="3518"/>
                        <a:pt x="19380" y="3726"/>
                        <a:pt x="20084" y="3842"/>
                      </a:cubicBezTo>
                      <a:cubicBezTo>
                        <a:pt x="20229" y="3863"/>
                        <a:pt x="20378" y="3875"/>
                        <a:pt x="20527" y="3875"/>
                      </a:cubicBezTo>
                      <a:cubicBezTo>
                        <a:pt x="21087" y="3875"/>
                        <a:pt x="21647" y="3710"/>
                        <a:pt x="22012" y="3299"/>
                      </a:cubicBezTo>
                      <a:cubicBezTo>
                        <a:pt x="22441" y="2817"/>
                        <a:pt x="22511" y="2145"/>
                        <a:pt x="22038" y="1774"/>
                      </a:cubicBezTo>
                      <a:lnTo>
                        <a:pt x="22038" y="1774"/>
                      </a:lnTo>
                      <a:cubicBezTo>
                        <a:pt x="24622" y="3542"/>
                        <a:pt x="25808" y="6217"/>
                        <a:pt x="26479" y="9128"/>
                      </a:cubicBezTo>
                      <a:cubicBezTo>
                        <a:pt x="26923" y="11082"/>
                        <a:pt x="28214" y="12583"/>
                        <a:pt x="29329" y="12583"/>
                      </a:cubicBezTo>
                      <a:cubicBezTo>
                        <a:pt x="29808" y="12583"/>
                        <a:pt x="30255" y="12306"/>
                        <a:pt x="30588" y="11667"/>
                      </a:cubicBezTo>
                      <a:cubicBezTo>
                        <a:pt x="30727" y="11968"/>
                        <a:pt x="30657" y="12383"/>
                        <a:pt x="30819" y="12752"/>
                      </a:cubicBezTo>
                      <a:cubicBezTo>
                        <a:pt x="30965" y="13080"/>
                        <a:pt x="31267" y="13285"/>
                        <a:pt x="31574" y="13285"/>
                      </a:cubicBezTo>
                      <a:cubicBezTo>
                        <a:pt x="31777" y="13285"/>
                        <a:pt x="31982" y="13196"/>
                        <a:pt x="32146" y="12995"/>
                      </a:cubicBezTo>
                      <a:cubicBezTo>
                        <a:pt x="32366" y="12729"/>
                        <a:pt x="32423" y="12372"/>
                        <a:pt x="32458" y="12037"/>
                      </a:cubicBezTo>
                      <a:cubicBezTo>
                        <a:pt x="32850" y="8216"/>
                        <a:pt x="31396" y="4707"/>
                        <a:pt x="28164" y="2480"/>
                      </a:cubicBezTo>
                      <a:cubicBezTo>
                        <a:pt x="25596" y="697"/>
                        <a:pt x="22445" y="1"/>
                        <a:pt x="19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743258" y="1079218"/>
                  <a:ext cx="447157" cy="1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5" h="5569" extrusionOk="0">
                      <a:moveTo>
                        <a:pt x="10571" y="301"/>
                      </a:moveTo>
                      <a:cubicBezTo>
                        <a:pt x="10545" y="312"/>
                        <a:pt x="10518" y="325"/>
                        <a:pt x="10493" y="339"/>
                      </a:cubicBezTo>
                      <a:cubicBezTo>
                        <a:pt x="10519" y="326"/>
                        <a:pt x="10545" y="313"/>
                        <a:pt x="10571" y="301"/>
                      </a:cubicBezTo>
                      <a:close/>
                      <a:moveTo>
                        <a:pt x="11826" y="0"/>
                      </a:moveTo>
                      <a:cubicBezTo>
                        <a:pt x="11402" y="0"/>
                        <a:pt x="10961" y="116"/>
                        <a:pt x="10571" y="301"/>
                      </a:cubicBezTo>
                      <a:lnTo>
                        <a:pt x="10571" y="301"/>
                      </a:lnTo>
                      <a:cubicBezTo>
                        <a:pt x="10649" y="269"/>
                        <a:pt x="10732" y="255"/>
                        <a:pt x="10816" y="255"/>
                      </a:cubicBezTo>
                      <a:cubicBezTo>
                        <a:pt x="11170" y="255"/>
                        <a:pt x="11542" y="517"/>
                        <a:pt x="11647" y="859"/>
                      </a:cubicBezTo>
                      <a:cubicBezTo>
                        <a:pt x="11774" y="1332"/>
                        <a:pt x="11532" y="1863"/>
                        <a:pt x="11128" y="2140"/>
                      </a:cubicBezTo>
                      <a:cubicBezTo>
                        <a:pt x="10816" y="2345"/>
                        <a:pt x="10443" y="2426"/>
                        <a:pt x="10066" y="2426"/>
                      </a:cubicBezTo>
                      <a:cubicBezTo>
                        <a:pt x="9954" y="2426"/>
                        <a:pt x="9842" y="2419"/>
                        <a:pt x="9731" y="2405"/>
                      </a:cubicBezTo>
                      <a:cubicBezTo>
                        <a:pt x="9235" y="2348"/>
                        <a:pt x="8773" y="2175"/>
                        <a:pt x="8311" y="2036"/>
                      </a:cubicBezTo>
                      <a:cubicBezTo>
                        <a:pt x="6854" y="1581"/>
                        <a:pt x="5418" y="1384"/>
                        <a:pt x="3970" y="1384"/>
                      </a:cubicBezTo>
                      <a:cubicBezTo>
                        <a:pt x="2666" y="1384"/>
                        <a:pt x="1352" y="1543"/>
                        <a:pt x="1" y="1817"/>
                      </a:cubicBezTo>
                      <a:cubicBezTo>
                        <a:pt x="436" y="1729"/>
                        <a:pt x="890" y="1688"/>
                        <a:pt x="1356" y="1688"/>
                      </a:cubicBezTo>
                      <a:cubicBezTo>
                        <a:pt x="4189" y="1688"/>
                        <a:pt x="7461" y="3180"/>
                        <a:pt x="9662" y="4518"/>
                      </a:cubicBezTo>
                      <a:cubicBezTo>
                        <a:pt x="9840" y="4639"/>
                        <a:pt x="11202" y="5569"/>
                        <a:pt x="11794" y="5569"/>
                      </a:cubicBezTo>
                      <a:cubicBezTo>
                        <a:pt x="12045" y="5569"/>
                        <a:pt x="12157" y="5401"/>
                        <a:pt x="11982" y="4933"/>
                      </a:cubicBezTo>
                      <a:cubicBezTo>
                        <a:pt x="11867" y="4633"/>
                        <a:pt x="11543" y="4368"/>
                        <a:pt x="11278" y="4229"/>
                      </a:cubicBezTo>
                      <a:cubicBezTo>
                        <a:pt x="12167" y="4229"/>
                        <a:pt x="13044" y="3825"/>
                        <a:pt x="13471" y="3006"/>
                      </a:cubicBezTo>
                      <a:cubicBezTo>
                        <a:pt x="13875" y="2175"/>
                        <a:pt x="13702" y="1113"/>
                        <a:pt x="13044" y="466"/>
                      </a:cubicBezTo>
                      <a:cubicBezTo>
                        <a:pt x="12719" y="136"/>
                        <a:pt x="12283" y="0"/>
                        <a:pt x="118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613169" y="863971"/>
                  <a:ext cx="727632" cy="75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8" h="23325" extrusionOk="0">
                      <a:moveTo>
                        <a:pt x="17314" y="0"/>
                      </a:moveTo>
                      <a:lnTo>
                        <a:pt x="17314" y="0"/>
                      </a:lnTo>
                      <a:cubicBezTo>
                        <a:pt x="17312" y="3"/>
                        <a:pt x="17310" y="6"/>
                        <a:pt x="17308" y="9"/>
                      </a:cubicBezTo>
                      <a:lnTo>
                        <a:pt x="17308" y="9"/>
                      </a:lnTo>
                      <a:cubicBezTo>
                        <a:pt x="17310" y="6"/>
                        <a:pt x="17312" y="3"/>
                        <a:pt x="17314" y="0"/>
                      </a:cubicBezTo>
                      <a:close/>
                      <a:moveTo>
                        <a:pt x="16137" y="1974"/>
                      </a:moveTo>
                      <a:lnTo>
                        <a:pt x="16137" y="1974"/>
                      </a:lnTo>
                      <a:cubicBezTo>
                        <a:pt x="15167" y="3683"/>
                        <a:pt x="14382" y="5472"/>
                        <a:pt x="13944" y="7353"/>
                      </a:cubicBezTo>
                      <a:cubicBezTo>
                        <a:pt x="13505" y="9281"/>
                        <a:pt x="13297" y="11208"/>
                        <a:pt x="12928" y="13147"/>
                      </a:cubicBezTo>
                      <a:cubicBezTo>
                        <a:pt x="12535" y="15052"/>
                        <a:pt x="12004" y="16991"/>
                        <a:pt x="10919" y="18653"/>
                      </a:cubicBezTo>
                      <a:cubicBezTo>
                        <a:pt x="10389" y="19473"/>
                        <a:pt x="9731" y="20246"/>
                        <a:pt x="8969" y="20858"/>
                      </a:cubicBezTo>
                      <a:cubicBezTo>
                        <a:pt x="8576" y="21170"/>
                        <a:pt x="8161" y="21435"/>
                        <a:pt x="7734" y="21654"/>
                      </a:cubicBezTo>
                      <a:cubicBezTo>
                        <a:pt x="7295" y="21874"/>
                        <a:pt x="6833" y="22047"/>
                        <a:pt x="6360" y="22162"/>
                      </a:cubicBezTo>
                      <a:cubicBezTo>
                        <a:pt x="6822" y="22012"/>
                        <a:pt x="7272" y="21828"/>
                        <a:pt x="7699" y="21585"/>
                      </a:cubicBezTo>
                      <a:cubicBezTo>
                        <a:pt x="8115" y="21343"/>
                        <a:pt x="8519" y="21066"/>
                        <a:pt x="8888" y="20743"/>
                      </a:cubicBezTo>
                      <a:cubicBezTo>
                        <a:pt x="9246" y="20431"/>
                        <a:pt x="9592" y="20085"/>
                        <a:pt x="9892" y="19704"/>
                      </a:cubicBezTo>
                      <a:cubicBezTo>
                        <a:pt x="10192" y="19334"/>
                        <a:pt x="10481" y="18942"/>
                        <a:pt x="10735" y="18526"/>
                      </a:cubicBezTo>
                      <a:cubicBezTo>
                        <a:pt x="11751" y="16876"/>
                        <a:pt x="12293" y="14971"/>
                        <a:pt x="12651" y="13067"/>
                      </a:cubicBezTo>
                      <a:cubicBezTo>
                        <a:pt x="13043" y="11162"/>
                        <a:pt x="13251" y="9223"/>
                        <a:pt x="13747" y="7318"/>
                      </a:cubicBezTo>
                      <a:cubicBezTo>
                        <a:pt x="13990" y="6360"/>
                        <a:pt x="14325" y="5437"/>
                        <a:pt x="14729" y="4548"/>
                      </a:cubicBezTo>
                      <a:cubicBezTo>
                        <a:pt x="15144" y="3648"/>
                        <a:pt x="15617" y="2794"/>
                        <a:pt x="16137" y="1974"/>
                      </a:cubicBezTo>
                      <a:close/>
                      <a:moveTo>
                        <a:pt x="0" y="22936"/>
                      </a:moveTo>
                      <a:cubicBezTo>
                        <a:pt x="10" y="22936"/>
                        <a:pt x="20" y="22936"/>
                        <a:pt x="30" y="22937"/>
                      </a:cubicBezTo>
                      <a:lnTo>
                        <a:pt x="30" y="22937"/>
                      </a:lnTo>
                      <a:cubicBezTo>
                        <a:pt x="20" y="22936"/>
                        <a:pt x="10" y="22936"/>
                        <a:pt x="0" y="22936"/>
                      </a:cubicBezTo>
                      <a:close/>
                      <a:moveTo>
                        <a:pt x="17308" y="9"/>
                      </a:moveTo>
                      <a:cubicBezTo>
                        <a:pt x="15572" y="2376"/>
                        <a:pt x="11347" y="1356"/>
                        <a:pt x="11577" y="5368"/>
                      </a:cubicBezTo>
                      <a:cubicBezTo>
                        <a:pt x="10296" y="4329"/>
                        <a:pt x="9834" y="4167"/>
                        <a:pt x="8253" y="3694"/>
                      </a:cubicBezTo>
                      <a:lnTo>
                        <a:pt x="8253" y="3694"/>
                      </a:lnTo>
                      <a:cubicBezTo>
                        <a:pt x="9419" y="5379"/>
                        <a:pt x="9581" y="6522"/>
                        <a:pt x="9581" y="6522"/>
                      </a:cubicBezTo>
                      <a:cubicBezTo>
                        <a:pt x="8980" y="6326"/>
                        <a:pt x="8149" y="6257"/>
                        <a:pt x="8149" y="6257"/>
                      </a:cubicBezTo>
                      <a:lnTo>
                        <a:pt x="8149" y="6257"/>
                      </a:lnTo>
                      <a:cubicBezTo>
                        <a:pt x="9881" y="8427"/>
                        <a:pt x="10919" y="10804"/>
                        <a:pt x="10827" y="13563"/>
                      </a:cubicBezTo>
                      <a:cubicBezTo>
                        <a:pt x="10468" y="13042"/>
                        <a:pt x="9837" y="12685"/>
                        <a:pt x="9215" y="12685"/>
                      </a:cubicBezTo>
                      <a:cubicBezTo>
                        <a:pt x="8997" y="12685"/>
                        <a:pt x="8780" y="12728"/>
                        <a:pt x="8576" y="12824"/>
                      </a:cubicBezTo>
                      <a:cubicBezTo>
                        <a:pt x="7803" y="13205"/>
                        <a:pt x="7364" y="14163"/>
                        <a:pt x="7595" y="14983"/>
                      </a:cubicBezTo>
                      <a:cubicBezTo>
                        <a:pt x="7684" y="14452"/>
                        <a:pt x="8315" y="14030"/>
                        <a:pt x="8886" y="14030"/>
                      </a:cubicBezTo>
                      <a:cubicBezTo>
                        <a:pt x="8986" y="14030"/>
                        <a:pt x="9084" y="14043"/>
                        <a:pt x="9177" y="14071"/>
                      </a:cubicBezTo>
                      <a:cubicBezTo>
                        <a:pt x="9788" y="14232"/>
                        <a:pt x="10238" y="14810"/>
                        <a:pt x="10469" y="15410"/>
                      </a:cubicBezTo>
                      <a:cubicBezTo>
                        <a:pt x="11173" y="17141"/>
                        <a:pt x="9327" y="19103"/>
                        <a:pt x="8172" y="20188"/>
                      </a:cubicBezTo>
                      <a:cubicBezTo>
                        <a:pt x="6133" y="22097"/>
                        <a:pt x="3248" y="22944"/>
                        <a:pt x="483" y="22944"/>
                      </a:cubicBezTo>
                      <a:cubicBezTo>
                        <a:pt x="332" y="22944"/>
                        <a:pt x="181" y="22942"/>
                        <a:pt x="30" y="22937"/>
                      </a:cubicBezTo>
                      <a:lnTo>
                        <a:pt x="30" y="22937"/>
                      </a:lnTo>
                      <a:cubicBezTo>
                        <a:pt x="1317" y="22983"/>
                        <a:pt x="2547" y="23324"/>
                        <a:pt x="3852" y="23324"/>
                      </a:cubicBezTo>
                      <a:cubicBezTo>
                        <a:pt x="3964" y="23324"/>
                        <a:pt x="4077" y="23322"/>
                        <a:pt x="4190" y="23317"/>
                      </a:cubicBezTo>
                      <a:cubicBezTo>
                        <a:pt x="4987" y="23270"/>
                        <a:pt x="5737" y="23155"/>
                        <a:pt x="6441" y="22982"/>
                      </a:cubicBezTo>
                      <a:cubicBezTo>
                        <a:pt x="9858" y="22105"/>
                        <a:pt x="12316" y="19623"/>
                        <a:pt x="13863" y="16218"/>
                      </a:cubicBezTo>
                      <a:cubicBezTo>
                        <a:pt x="15687" y="12189"/>
                        <a:pt x="18376" y="7445"/>
                        <a:pt x="22578" y="5529"/>
                      </a:cubicBezTo>
                      <a:cubicBezTo>
                        <a:pt x="22461" y="5521"/>
                        <a:pt x="22345" y="5517"/>
                        <a:pt x="22230" y="5517"/>
                      </a:cubicBezTo>
                      <a:cubicBezTo>
                        <a:pt x="20852" y="5517"/>
                        <a:pt x="19578" y="6076"/>
                        <a:pt x="18353" y="6811"/>
                      </a:cubicBezTo>
                      <a:cubicBezTo>
                        <a:pt x="20036" y="4862"/>
                        <a:pt x="15698" y="2224"/>
                        <a:pt x="17308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121300" y="1017986"/>
                  <a:ext cx="509646" cy="38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4" h="12086" extrusionOk="0">
                      <a:moveTo>
                        <a:pt x="12005" y="3186"/>
                      </a:moveTo>
                      <a:lnTo>
                        <a:pt x="12005" y="3186"/>
                      </a:lnTo>
                      <a:cubicBezTo>
                        <a:pt x="11104" y="3486"/>
                        <a:pt x="10227" y="3786"/>
                        <a:pt x="9361" y="4167"/>
                      </a:cubicBezTo>
                      <a:cubicBezTo>
                        <a:pt x="8507" y="4525"/>
                        <a:pt x="7676" y="4929"/>
                        <a:pt x="6891" y="5390"/>
                      </a:cubicBezTo>
                      <a:cubicBezTo>
                        <a:pt x="6106" y="5841"/>
                        <a:pt x="5368" y="6360"/>
                        <a:pt x="4664" y="6926"/>
                      </a:cubicBezTo>
                      <a:cubicBezTo>
                        <a:pt x="3948" y="7468"/>
                        <a:pt x="3302" y="8068"/>
                        <a:pt x="2667" y="8715"/>
                      </a:cubicBezTo>
                      <a:cubicBezTo>
                        <a:pt x="3221" y="8011"/>
                        <a:pt x="3833" y="7387"/>
                        <a:pt x="4514" y="6787"/>
                      </a:cubicBezTo>
                      <a:cubicBezTo>
                        <a:pt x="5195" y="6198"/>
                        <a:pt x="5956" y="5679"/>
                        <a:pt x="6753" y="5206"/>
                      </a:cubicBezTo>
                      <a:cubicBezTo>
                        <a:pt x="7561" y="4744"/>
                        <a:pt x="8415" y="4340"/>
                        <a:pt x="9292" y="4005"/>
                      </a:cubicBezTo>
                      <a:cubicBezTo>
                        <a:pt x="10169" y="3671"/>
                        <a:pt x="11081" y="3394"/>
                        <a:pt x="12005" y="3186"/>
                      </a:cubicBezTo>
                      <a:close/>
                      <a:moveTo>
                        <a:pt x="11728" y="0"/>
                      </a:moveTo>
                      <a:lnTo>
                        <a:pt x="11728" y="0"/>
                      </a:lnTo>
                      <a:cubicBezTo>
                        <a:pt x="7330" y="670"/>
                        <a:pt x="1709" y="8507"/>
                        <a:pt x="0" y="12085"/>
                      </a:cubicBezTo>
                      <a:cubicBezTo>
                        <a:pt x="4213" y="7468"/>
                        <a:pt x="9765" y="4086"/>
                        <a:pt x="15814" y="2493"/>
                      </a:cubicBezTo>
                      <a:cubicBezTo>
                        <a:pt x="14966" y="2072"/>
                        <a:pt x="13910" y="1864"/>
                        <a:pt x="12841" y="1864"/>
                      </a:cubicBezTo>
                      <a:cubicBezTo>
                        <a:pt x="11538" y="1864"/>
                        <a:pt x="10217" y="2173"/>
                        <a:pt x="9235" y="2782"/>
                      </a:cubicBezTo>
                      <a:cubicBezTo>
                        <a:pt x="9604" y="1985"/>
                        <a:pt x="11716" y="173"/>
                        <a:pt x="117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603114" y="1303038"/>
                  <a:ext cx="240707" cy="23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9" h="7373" extrusionOk="0">
                      <a:moveTo>
                        <a:pt x="4739" y="1"/>
                      </a:moveTo>
                      <a:cubicBezTo>
                        <a:pt x="2612" y="1"/>
                        <a:pt x="0" y="7372"/>
                        <a:pt x="0" y="7372"/>
                      </a:cubicBezTo>
                      <a:cubicBezTo>
                        <a:pt x="0" y="7372"/>
                        <a:pt x="7469" y="1567"/>
                        <a:pt x="5252" y="158"/>
                      </a:cubicBezTo>
                      <a:cubicBezTo>
                        <a:pt x="5086" y="50"/>
                        <a:pt x="4914" y="1"/>
                        <a:pt x="4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485935" y="1260498"/>
                  <a:ext cx="172256" cy="24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5" h="7735" extrusionOk="0">
                      <a:moveTo>
                        <a:pt x="2678" y="1"/>
                      </a:moveTo>
                      <a:cubicBezTo>
                        <a:pt x="1" y="1"/>
                        <a:pt x="2678" y="7734"/>
                        <a:pt x="2678" y="7734"/>
                      </a:cubicBezTo>
                      <a:cubicBezTo>
                        <a:pt x="2678" y="7734"/>
                        <a:pt x="5345" y="1"/>
                        <a:pt x="26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3339828" y="1282090"/>
                  <a:ext cx="467621" cy="27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0" h="8454" extrusionOk="0">
                      <a:moveTo>
                        <a:pt x="9357" y="1015"/>
                      </a:moveTo>
                      <a:cubicBezTo>
                        <a:pt x="9626" y="1015"/>
                        <a:pt x="9894" y="1032"/>
                        <a:pt x="10158" y="1062"/>
                      </a:cubicBezTo>
                      <a:cubicBezTo>
                        <a:pt x="9454" y="1074"/>
                        <a:pt x="8738" y="1155"/>
                        <a:pt x="8080" y="1385"/>
                      </a:cubicBezTo>
                      <a:cubicBezTo>
                        <a:pt x="7676" y="1512"/>
                        <a:pt x="7284" y="1709"/>
                        <a:pt x="6926" y="1928"/>
                      </a:cubicBezTo>
                      <a:cubicBezTo>
                        <a:pt x="6580" y="2263"/>
                        <a:pt x="6303" y="2621"/>
                        <a:pt x="6072" y="3025"/>
                      </a:cubicBezTo>
                      <a:cubicBezTo>
                        <a:pt x="5760" y="3579"/>
                        <a:pt x="5564" y="4179"/>
                        <a:pt x="5495" y="4848"/>
                      </a:cubicBezTo>
                      <a:cubicBezTo>
                        <a:pt x="5333" y="4190"/>
                        <a:pt x="5518" y="3486"/>
                        <a:pt x="5830" y="2898"/>
                      </a:cubicBezTo>
                      <a:cubicBezTo>
                        <a:pt x="5899" y="2782"/>
                        <a:pt x="5968" y="2655"/>
                        <a:pt x="6061" y="2551"/>
                      </a:cubicBezTo>
                      <a:lnTo>
                        <a:pt x="6061" y="2551"/>
                      </a:lnTo>
                      <a:cubicBezTo>
                        <a:pt x="5587" y="2944"/>
                        <a:pt x="5126" y="3371"/>
                        <a:pt x="4629" y="3763"/>
                      </a:cubicBezTo>
                      <a:cubicBezTo>
                        <a:pt x="4098" y="4213"/>
                        <a:pt x="3475" y="4617"/>
                        <a:pt x="2782" y="4802"/>
                      </a:cubicBezTo>
                      <a:cubicBezTo>
                        <a:pt x="3440" y="4513"/>
                        <a:pt x="3994" y="4075"/>
                        <a:pt x="4514" y="3602"/>
                      </a:cubicBezTo>
                      <a:cubicBezTo>
                        <a:pt x="5033" y="3128"/>
                        <a:pt x="5541" y="2621"/>
                        <a:pt x="6107" y="2170"/>
                      </a:cubicBezTo>
                      <a:cubicBezTo>
                        <a:pt x="6672" y="1720"/>
                        <a:pt x="7319" y="1362"/>
                        <a:pt x="8023" y="1178"/>
                      </a:cubicBezTo>
                      <a:cubicBezTo>
                        <a:pt x="8462" y="1062"/>
                        <a:pt x="8911" y="1015"/>
                        <a:pt x="9357" y="1015"/>
                      </a:cubicBezTo>
                      <a:close/>
                      <a:moveTo>
                        <a:pt x="9715" y="1"/>
                      </a:moveTo>
                      <a:cubicBezTo>
                        <a:pt x="7798" y="1"/>
                        <a:pt x="5875" y="654"/>
                        <a:pt x="4375" y="1847"/>
                      </a:cubicBezTo>
                      <a:cubicBezTo>
                        <a:pt x="3706" y="2367"/>
                        <a:pt x="3117" y="2978"/>
                        <a:pt x="2390" y="3405"/>
                      </a:cubicBezTo>
                      <a:cubicBezTo>
                        <a:pt x="1934" y="3685"/>
                        <a:pt x="1394" y="3875"/>
                        <a:pt x="868" y="3875"/>
                      </a:cubicBezTo>
                      <a:cubicBezTo>
                        <a:pt x="568" y="3875"/>
                        <a:pt x="273" y="3813"/>
                        <a:pt x="1" y="3671"/>
                      </a:cubicBezTo>
                      <a:lnTo>
                        <a:pt x="1" y="3671"/>
                      </a:lnTo>
                      <a:cubicBezTo>
                        <a:pt x="474" y="4640"/>
                        <a:pt x="959" y="5564"/>
                        <a:pt x="1997" y="5864"/>
                      </a:cubicBezTo>
                      <a:cubicBezTo>
                        <a:pt x="2360" y="5976"/>
                        <a:pt x="2743" y="6031"/>
                        <a:pt x="3128" y="6031"/>
                      </a:cubicBezTo>
                      <a:cubicBezTo>
                        <a:pt x="3699" y="6031"/>
                        <a:pt x="4274" y="5909"/>
                        <a:pt x="4791" y="5668"/>
                      </a:cubicBezTo>
                      <a:lnTo>
                        <a:pt x="4791" y="5668"/>
                      </a:lnTo>
                      <a:cubicBezTo>
                        <a:pt x="4537" y="5956"/>
                        <a:pt x="4456" y="6557"/>
                        <a:pt x="4675" y="6868"/>
                      </a:cubicBezTo>
                      <a:cubicBezTo>
                        <a:pt x="4868" y="7145"/>
                        <a:pt x="5204" y="7268"/>
                        <a:pt x="5547" y="7268"/>
                      </a:cubicBezTo>
                      <a:cubicBezTo>
                        <a:pt x="5718" y="7268"/>
                        <a:pt x="5891" y="7238"/>
                        <a:pt x="6049" y="7180"/>
                      </a:cubicBezTo>
                      <a:cubicBezTo>
                        <a:pt x="6522" y="7007"/>
                        <a:pt x="6903" y="6649"/>
                        <a:pt x="7261" y="6303"/>
                      </a:cubicBezTo>
                      <a:lnTo>
                        <a:pt x="7261" y="6303"/>
                      </a:lnTo>
                      <a:cubicBezTo>
                        <a:pt x="7157" y="6984"/>
                        <a:pt x="7319" y="7745"/>
                        <a:pt x="7873" y="8138"/>
                      </a:cubicBezTo>
                      <a:cubicBezTo>
                        <a:pt x="8180" y="8345"/>
                        <a:pt x="8556" y="8453"/>
                        <a:pt x="8929" y="8453"/>
                      </a:cubicBezTo>
                      <a:cubicBezTo>
                        <a:pt x="9243" y="8453"/>
                        <a:pt x="9555" y="8377"/>
                        <a:pt x="9823" y="8219"/>
                      </a:cubicBezTo>
                      <a:cubicBezTo>
                        <a:pt x="8738" y="7111"/>
                        <a:pt x="8381" y="5218"/>
                        <a:pt x="8958" y="3786"/>
                      </a:cubicBezTo>
                      <a:cubicBezTo>
                        <a:pt x="9535" y="2367"/>
                        <a:pt x="11012" y="1328"/>
                        <a:pt x="12571" y="1282"/>
                      </a:cubicBezTo>
                      <a:cubicBezTo>
                        <a:pt x="12648" y="1280"/>
                        <a:pt x="12725" y="1280"/>
                        <a:pt x="12801" y="1280"/>
                      </a:cubicBezTo>
                      <a:cubicBezTo>
                        <a:pt x="13418" y="1280"/>
                        <a:pt x="13996" y="1326"/>
                        <a:pt x="14510" y="1501"/>
                      </a:cubicBezTo>
                      <a:cubicBezTo>
                        <a:pt x="13321" y="693"/>
                        <a:pt x="11913" y="173"/>
                        <a:pt x="10470" y="35"/>
                      </a:cubicBezTo>
                      <a:cubicBezTo>
                        <a:pt x="10219" y="12"/>
                        <a:pt x="9967" y="1"/>
                        <a:pt x="9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971178" y="1155340"/>
                  <a:ext cx="1058738" cy="428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2" h="13289" extrusionOk="0">
                      <a:moveTo>
                        <a:pt x="8185" y="1440"/>
                      </a:moveTo>
                      <a:lnTo>
                        <a:pt x="8185" y="1440"/>
                      </a:lnTo>
                      <a:cubicBezTo>
                        <a:pt x="7146" y="1890"/>
                        <a:pt x="6188" y="2502"/>
                        <a:pt x="5322" y="3195"/>
                      </a:cubicBezTo>
                      <a:cubicBezTo>
                        <a:pt x="4456" y="3899"/>
                        <a:pt x="3648" y="4684"/>
                        <a:pt x="2990" y="5561"/>
                      </a:cubicBezTo>
                      <a:cubicBezTo>
                        <a:pt x="2298" y="6438"/>
                        <a:pt x="1801" y="7431"/>
                        <a:pt x="1490" y="8504"/>
                      </a:cubicBezTo>
                      <a:cubicBezTo>
                        <a:pt x="1144" y="9566"/>
                        <a:pt x="970" y="10697"/>
                        <a:pt x="878" y="11805"/>
                      </a:cubicBezTo>
                      <a:cubicBezTo>
                        <a:pt x="843" y="10674"/>
                        <a:pt x="970" y="9543"/>
                        <a:pt x="1259" y="8446"/>
                      </a:cubicBezTo>
                      <a:cubicBezTo>
                        <a:pt x="1559" y="7350"/>
                        <a:pt x="2044" y="6300"/>
                        <a:pt x="2760" y="5399"/>
                      </a:cubicBezTo>
                      <a:cubicBezTo>
                        <a:pt x="3464" y="4499"/>
                        <a:pt x="4272" y="3691"/>
                        <a:pt x="5195" y="3033"/>
                      </a:cubicBezTo>
                      <a:cubicBezTo>
                        <a:pt x="6095" y="2352"/>
                        <a:pt x="7111" y="1810"/>
                        <a:pt x="8185" y="1440"/>
                      </a:cubicBezTo>
                      <a:close/>
                      <a:moveTo>
                        <a:pt x="13548" y="0"/>
                      </a:moveTo>
                      <a:cubicBezTo>
                        <a:pt x="10405" y="0"/>
                        <a:pt x="7254" y="694"/>
                        <a:pt x="4687" y="2467"/>
                      </a:cubicBezTo>
                      <a:cubicBezTo>
                        <a:pt x="1455" y="4718"/>
                        <a:pt x="1" y="8227"/>
                        <a:pt x="393" y="12036"/>
                      </a:cubicBezTo>
                      <a:cubicBezTo>
                        <a:pt x="416" y="12383"/>
                        <a:pt x="486" y="12729"/>
                        <a:pt x="705" y="12994"/>
                      </a:cubicBezTo>
                      <a:cubicBezTo>
                        <a:pt x="869" y="13199"/>
                        <a:pt x="1072" y="13289"/>
                        <a:pt x="1273" y="13289"/>
                      </a:cubicBezTo>
                      <a:cubicBezTo>
                        <a:pt x="1582" y="13289"/>
                        <a:pt x="1885" y="13076"/>
                        <a:pt x="2032" y="12740"/>
                      </a:cubicBezTo>
                      <a:cubicBezTo>
                        <a:pt x="2194" y="12383"/>
                        <a:pt x="2125" y="11967"/>
                        <a:pt x="2263" y="11667"/>
                      </a:cubicBezTo>
                      <a:cubicBezTo>
                        <a:pt x="2596" y="12302"/>
                        <a:pt x="3043" y="12578"/>
                        <a:pt x="3522" y="12578"/>
                      </a:cubicBezTo>
                      <a:cubicBezTo>
                        <a:pt x="4637" y="12578"/>
                        <a:pt x="5928" y="11081"/>
                        <a:pt x="6372" y="9128"/>
                      </a:cubicBezTo>
                      <a:cubicBezTo>
                        <a:pt x="7032" y="6203"/>
                        <a:pt x="8220" y="3525"/>
                        <a:pt x="10819" y="1769"/>
                      </a:cubicBezTo>
                      <a:lnTo>
                        <a:pt x="10819" y="1769"/>
                      </a:lnTo>
                      <a:cubicBezTo>
                        <a:pt x="10337" y="2138"/>
                        <a:pt x="10387" y="2814"/>
                        <a:pt x="10839" y="3299"/>
                      </a:cubicBezTo>
                      <a:cubicBezTo>
                        <a:pt x="11204" y="3709"/>
                        <a:pt x="11764" y="3874"/>
                        <a:pt x="12324" y="3874"/>
                      </a:cubicBezTo>
                      <a:cubicBezTo>
                        <a:pt x="12473" y="3874"/>
                        <a:pt x="12622" y="3863"/>
                        <a:pt x="12767" y="3841"/>
                      </a:cubicBezTo>
                      <a:cubicBezTo>
                        <a:pt x="13460" y="3737"/>
                        <a:pt x="14129" y="3529"/>
                        <a:pt x="14799" y="3310"/>
                      </a:cubicBezTo>
                      <a:cubicBezTo>
                        <a:pt x="15433" y="3102"/>
                        <a:pt x="16091" y="2918"/>
                        <a:pt x="16784" y="2860"/>
                      </a:cubicBezTo>
                      <a:cubicBezTo>
                        <a:pt x="17334" y="2807"/>
                        <a:pt x="17886" y="2783"/>
                        <a:pt x="18437" y="2783"/>
                      </a:cubicBezTo>
                      <a:cubicBezTo>
                        <a:pt x="19344" y="2783"/>
                        <a:pt x="20250" y="2849"/>
                        <a:pt x="21147" y="2964"/>
                      </a:cubicBezTo>
                      <a:cubicBezTo>
                        <a:pt x="25418" y="3495"/>
                        <a:pt x="30093" y="5665"/>
                        <a:pt x="32851" y="9093"/>
                      </a:cubicBezTo>
                      <a:cubicBezTo>
                        <a:pt x="28477" y="3645"/>
                        <a:pt x="22855" y="840"/>
                        <a:pt x="15895" y="124"/>
                      </a:cubicBezTo>
                      <a:cubicBezTo>
                        <a:pt x="15119" y="43"/>
                        <a:pt x="14334" y="0"/>
                        <a:pt x="135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953710" y="1079218"/>
                  <a:ext cx="447157" cy="1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5" h="5569" extrusionOk="0">
                      <a:moveTo>
                        <a:pt x="3303" y="301"/>
                      </a:moveTo>
                      <a:cubicBezTo>
                        <a:pt x="3330" y="313"/>
                        <a:pt x="3356" y="326"/>
                        <a:pt x="3382" y="339"/>
                      </a:cubicBezTo>
                      <a:cubicBezTo>
                        <a:pt x="3357" y="324"/>
                        <a:pt x="3330" y="311"/>
                        <a:pt x="3303" y="301"/>
                      </a:cubicBezTo>
                      <a:close/>
                      <a:moveTo>
                        <a:pt x="2049" y="0"/>
                      </a:moveTo>
                      <a:cubicBezTo>
                        <a:pt x="1592" y="0"/>
                        <a:pt x="1156" y="136"/>
                        <a:pt x="831" y="466"/>
                      </a:cubicBezTo>
                      <a:cubicBezTo>
                        <a:pt x="173" y="1113"/>
                        <a:pt x="0" y="2175"/>
                        <a:pt x="404" y="3006"/>
                      </a:cubicBezTo>
                      <a:cubicBezTo>
                        <a:pt x="831" y="3825"/>
                        <a:pt x="1709" y="4229"/>
                        <a:pt x="2609" y="4229"/>
                      </a:cubicBezTo>
                      <a:cubicBezTo>
                        <a:pt x="2332" y="4368"/>
                        <a:pt x="2009" y="4633"/>
                        <a:pt x="1893" y="4933"/>
                      </a:cubicBezTo>
                      <a:cubicBezTo>
                        <a:pt x="1718" y="5401"/>
                        <a:pt x="1831" y="5569"/>
                        <a:pt x="2082" y="5569"/>
                      </a:cubicBezTo>
                      <a:cubicBezTo>
                        <a:pt x="2675" y="5569"/>
                        <a:pt x="4039" y="4639"/>
                        <a:pt x="4225" y="4518"/>
                      </a:cubicBezTo>
                      <a:cubicBezTo>
                        <a:pt x="6415" y="3180"/>
                        <a:pt x="9695" y="1688"/>
                        <a:pt x="12523" y="1688"/>
                      </a:cubicBezTo>
                      <a:cubicBezTo>
                        <a:pt x="12988" y="1688"/>
                        <a:pt x="13441" y="1729"/>
                        <a:pt x="13875" y="1817"/>
                      </a:cubicBezTo>
                      <a:cubicBezTo>
                        <a:pt x="12529" y="1543"/>
                        <a:pt x="11215" y="1384"/>
                        <a:pt x="9910" y="1384"/>
                      </a:cubicBezTo>
                      <a:cubicBezTo>
                        <a:pt x="8460" y="1384"/>
                        <a:pt x="7022" y="1581"/>
                        <a:pt x="5564" y="2036"/>
                      </a:cubicBezTo>
                      <a:cubicBezTo>
                        <a:pt x="5102" y="2175"/>
                        <a:pt x="4640" y="2348"/>
                        <a:pt x="4144" y="2405"/>
                      </a:cubicBezTo>
                      <a:cubicBezTo>
                        <a:pt x="4033" y="2419"/>
                        <a:pt x="3921" y="2426"/>
                        <a:pt x="3809" y="2426"/>
                      </a:cubicBezTo>
                      <a:cubicBezTo>
                        <a:pt x="3432" y="2426"/>
                        <a:pt x="3059" y="2345"/>
                        <a:pt x="2747" y="2140"/>
                      </a:cubicBezTo>
                      <a:cubicBezTo>
                        <a:pt x="2343" y="1863"/>
                        <a:pt x="2101" y="1332"/>
                        <a:pt x="2228" y="859"/>
                      </a:cubicBezTo>
                      <a:cubicBezTo>
                        <a:pt x="2342" y="517"/>
                        <a:pt x="2709" y="255"/>
                        <a:pt x="3061" y="255"/>
                      </a:cubicBezTo>
                      <a:cubicBezTo>
                        <a:pt x="3144" y="255"/>
                        <a:pt x="3226" y="269"/>
                        <a:pt x="3303" y="301"/>
                      </a:cubicBezTo>
                      <a:lnTo>
                        <a:pt x="3303" y="301"/>
                      </a:lnTo>
                      <a:cubicBezTo>
                        <a:pt x="2914" y="116"/>
                        <a:pt x="2473" y="0"/>
                        <a:pt x="20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802583" y="863971"/>
                  <a:ext cx="727665" cy="75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9" h="23325" extrusionOk="0">
                      <a:moveTo>
                        <a:pt x="5264" y="0"/>
                      </a:moveTo>
                      <a:cubicBezTo>
                        <a:pt x="5264" y="1"/>
                        <a:pt x="5265" y="1"/>
                        <a:pt x="5265" y="2"/>
                      </a:cubicBezTo>
                      <a:lnTo>
                        <a:pt x="5265" y="2"/>
                      </a:lnTo>
                      <a:cubicBezTo>
                        <a:pt x="5265" y="1"/>
                        <a:pt x="5264" y="1"/>
                        <a:pt x="5264" y="0"/>
                      </a:cubicBezTo>
                      <a:close/>
                      <a:moveTo>
                        <a:pt x="6465" y="2009"/>
                      </a:moveTo>
                      <a:cubicBezTo>
                        <a:pt x="6984" y="2828"/>
                        <a:pt x="7469" y="3683"/>
                        <a:pt x="7873" y="4571"/>
                      </a:cubicBezTo>
                      <a:cubicBezTo>
                        <a:pt x="8277" y="5472"/>
                        <a:pt x="8612" y="6395"/>
                        <a:pt x="8854" y="7342"/>
                      </a:cubicBezTo>
                      <a:cubicBezTo>
                        <a:pt x="9350" y="9246"/>
                        <a:pt x="9558" y="11197"/>
                        <a:pt x="9950" y="13101"/>
                      </a:cubicBezTo>
                      <a:cubicBezTo>
                        <a:pt x="10308" y="15006"/>
                        <a:pt x="10851" y="16899"/>
                        <a:pt x="11867" y="18549"/>
                      </a:cubicBezTo>
                      <a:cubicBezTo>
                        <a:pt x="12132" y="18976"/>
                        <a:pt x="12409" y="19357"/>
                        <a:pt x="12709" y="19738"/>
                      </a:cubicBezTo>
                      <a:cubicBezTo>
                        <a:pt x="13021" y="20108"/>
                        <a:pt x="13356" y="20454"/>
                        <a:pt x="13713" y="20777"/>
                      </a:cubicBezTo>
                      <a:cubicBezTo>
                        <a:pt x="14094" y="21089"/>
                        <a:pt x="14487" y="21366"/>
                        <a:pt x="14902" y="21608"/>
                      </a:cubicBezTo>
                      <a:cubicBezTo>
                        <a:pt x="15329" y="21839"/>
                        <a:pt x="15779" y="22024"/>
                        <a:pt x="16241" y="22185"/>
                      </a:cubicBezTo>
                      <a:cubicBezTo>
                        <a:pt x="15768" y="22070"/>
                        <a:pt x="15306" y="21897"/>
                        <a:pt x="14868" y="21689"/>
                      </a:cubicBezTo>
                      <a:cubicBezTo>
                        <a:pt x="14441" y="21447"/>
                        <a:pt x="14025" y="21193"/>
                        <a:pt x="13633" y="20893"/>
                      </a:cubicBezTo>
                      <a:cubicBezTo>
                        <a:pt x="12871" y="20269"/>
                        <a:pt x="12213" y="19519"/>
                        <a:pt x="11682" y="18688"/>
                      </a:cubicBezTo>
                      <a:cubicBezTo>
                        <a:pt x="10597" y="17026"/>
                        <a:pt x="10066" y="15087"/>
                        <a:pt x="9673" y="13171"/>
                      </a:cubicBezTo>
                      <a:cubicBezTo>
                        <a:pt x="9304" y="11208"/>
                        <a:pt x="9108" y="9281"/>
                        <a:pt x="8658" y="7388"/>
                      </a:cubicBezTo>
                      <a:cubicBezTo>
                        <a:pt x="8219" y="5495"/>
                        <a:pt x="7434" y="3694"/>
                        <a:pt x="6465" y="2009"/>
                      </a:cubicBezTo>
                      <a:close/>
                      <a:moveTo>
                        <a:pt x="5265" y="2"/>
                      </a:moveTo>
                      <a:lnTo>
                        <a:pt x="5265" y="2"/>
                      </a:lnTo>
                      <a:cubicBezTo>
                        <a:pt x="6878" y="2218"/>
                        <a:pt x="2540" y="4860"/>
                        <a:pt x="4225" y="6811"/>
                      </a:cubicBezTo>
                      <a:cubicBezTo>
                        <a:pt x="3032" y="6076"/>
                        <a:pt x="1760" y="5517"/>
                        <a:pt x="355" y="5517"/>
                      </a:cubicBezTo>
                      <a:cubicBezTo>
                        <a:pt x="238" y="5517"/>
                        <a:pt x="120" y="5521"/>
                        <a:pt x="1" y="5529"/>
                      </a:cubicBezTo>
                      <a:cubicBezTo>
                        <a:pt x="4202" y="7445"/>
                        <a:pt x="6880" y="12189"/>
                        <a:pt x="8715" y="16218"/>
                      </a:cubicBezTo>
                      <a:cubicBezTo>
                        <a:pt x="10262" y="19623"/>
                        <a:pt x="12709" y="22105"/>
                        <a:pt x="16126" y="22982"/>
                      </a:cubicBezTo>
                      <a:cubicBezTo>
                        <a:pt x="16841" y="23166"/>
                        <a:pt x="17592" y="23282"/>
                        <a:pt x="18377" y="23317"/>
                      </a:cubicBezTo>
                      <a:cubicBezTo>
                        <a:pt x="18490" y="23322"/>
                        <a:pt x="18603" y="23324"/>
                        <a:pt x="18715" y="23324"/>
                      </a:cubicBezTo>
                      <a:cubicBezTo>
                        <a:pt x="20032" y="23324"/>
                        <a:pt x="21281" y="22978"/>
                        <a:pt x="22578" y="22936"/>
                      </a:cubicBezTo>
                      <a:lnTo>
                        <a:pt x="22578" y="22936"/>
                      </a:lnTo>
                      <a:cubicBezTo>
                        <a:pt x="22435" y="22940"/>
                        <a:pt x="22292" y="22942"/>
                        <a:pt x="22149" y="22942"/>
                      </a:cubicBezTo>
                      <a:cubicBezTo>
                        <a:pt x="19368" y="22942"/>
                        <a:pt x="16469" y="22087"/>
                        <a:pt x="14394" y="20177"/>
                      </a:cubicBezTo>
                      <a:cubicBezTo>
                        <a:pt x="13240" y="19103"/>
                        <a:pt x="11393" y="17141"/>
                        <a:pt x="12109" y="15410"/>
                      </a:cubicBezTo>
                      <a:cubicBezTo>
                        <a:pt x="12351" y="14798"/>
                        <a:pt x="12778" y="14232"/>
                        <a:pt x="13402" y="14059"/>
                      </a:cubicBezTo>
                      <a:cubicBezTo>
                        <a:pt x="13491" y="14034"/>
                        <a:pt x="13586" y="14023"/>
                        <a:pt x="13683" y="14023"/>
                      </a:cubicBezTo>
                      <a:cubicBezTo>
                        <a:pt x="14258" y="14023"/>
                        <a:pt x="14902" y="14439"/>
                        <a:pt x="14972" y="14983"/>
                      </a:cubicBezTo>
                      <a:cubicBezTo>
                        <a:pt x="15202" y="14163"/>
                        <a:pt x="14775" y="13194"/>
                        <a:pt x="13990" y="12824"/>
                      </a:cubicBezTo>
                      <a:cubicBezTo>
                        <a:pt x="13787" y="12724"/>
                        <a:pt x="13568" y="12678"/>
                        <a:pt x="13348" y="12678"/>
                      </a:cubicBezTo>
                      <a:cubicBezTo>
                        <a:pt x="12733" y="12678"/>
                        <a:pt x="12105" y="13036"/>
                        <a:pt x="11740" y="13563"/>
                      </a:cubicBezTo>
                      <a:cubicBezTo>
                        <a:pt x="11659" y="10793"/>
                        <a:pt x="12698" y="8403"/>
                        <a:pt x="14429" y="6257"/>
                      </a:cubicBezTo>
                      <a:lnTo>
                        <a:pt x="14429" y="6257"/>
                      </a:lnTo>
                      <a:cubicBezTo>
                        <a:pt x="14429" y="6257"/>
                        <a:pt x="13586" y="6326"/>
                        <a:pt x="12998" y="6522"/>
                      </a:cubicBezTo>
                      <a:cubicBezTo>
                        <a:pt x="12998" y="6522"/>
                        <a:pt x="13159" y="5379"/>
                        <a:pt x="14325" y="3694"/>
                      </a:cubicBezTo>
                      <a:lnTo>
                        <a:pt x="14325" y="3694"/>
                      </a:lnTo>
                      <a:cubicBezTo>
                        <a:pt x="12744" y="4167"/>
                        <a:pt x="12282" y="4329"/>
                        <a:pt x="10989" y="5368"/>
                      </a:cubicBezTo>
                      <a:cubicBezTo>
                        <a:pt x="11220" y="1363"/>
                        <a:pt x="6997" y="2378"/>
                        <a:pt x="5265" y="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513180" y="1017986"/>
                  <a:ext cx="509646" cy="38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4" h="12086" extrusionOk="0">
                      <a:moveTo>
                        <a:pt x="3810" y="3186"/>
                      </a:moveTo>
                      <a:lnTo>
                        <a:pt x="3810" y="3186"/>
                      </a:lnTo>
                      <a:cubicBezTo>
                        <a:pt x="4733" y="3405"/>
                        <a:pt x="5645" y="3671"/>
                        <a:pt x="6522" y="4005"/>
                      </a:cubicBezTo>
                      <a:cubicBezTo>
                        <a:pt x="7411" y="4340"/>
                        <a:pt x="8253" y="4744"/>
                        <a:pt x="9061" y="5206"/>
                      </a:cubicBezTo>
                      <a:cubicBezTo>
                        <a:pt x="9858" y="5679"/>
                        <a:pt x="10608" y="6198"/>
                        <a:pt x="11301" y="6787"/>
                      </a:cubicBezTo>
                      <a:cubicBezTo>
                        <a:pt x="11982" y="7387"/>
                        <a:pt x="12605" y="8011"/>
                        <a:pt x="13148" y="8715"/>
                      </a:cubicBezTo>
                      <a:cubicBezTo>
                        <a:pt x="12513" y="8091"/>
                        <a:pt x="11866" y="7480"/>
                        <a:pt x="11162" y="6926"/>
                      </a:cubicBezTo>
                      <a:cubicBezTo>
                        <a:pt x="10447" y="6372"/>
                        <a:pt x="9719" y="5852"/>
                        <a:pt x="8923" y="5390"/>
                      </a:cubicBezTo>
                      <a:cubicBezTo>
                        <a:pt x="8138" y="4929"/>
                        <a:pt x="7307" y="4525"/>
                        <a:pt x="6453" y="4167"/>
                      </a:cubicBezTo>
                      <a:cubicBezTo>
                        <a:pt x="5587" y="3786"/>
                        <a:pt x="4710" y="3486"/>
                        <a:pt x="3810" y="3186"/>
                      </a:cubicBezTo>
                      <a:close/>
                      <a:moveTo>
                        <a:pt x="4087" y="0"/>
                      </a:moveTo>
                      <a:cubicBezTo>
                        <a:pt x="4098" y="173"/>
                        <a:pt x="6222" y="1985"/>
                        <a:pt x="6580" y="2782"/>
                      </a:cubicBezTo>
                      <a:cubicBezTo>
                        <a:pt x="5597" y="2173"/>
                        <a:pt x="4276" y="1864"/>
                        <a:pt x="2973" y="1864"/>
                      </a:cubicBezTo>
                      <a:cubicBezTo>
                        <a:pt x="1905" y="1864"/>
                        <a:pt x="848" y="2072"/>
                        <a:pt x="0" y="2493"/>
                      </a:cubicBezTo>
                      <a:cubicBezTo>
                        <a:pt x="6049" y="4098"/>
                        <a:pt x="11624" y="7468"/>
                        <a:pt x="15814" y="12085"/>
                      </a:cubicBezTo>
                      <a:cubicBezTo>
                        <a:pt x="14106" y="8495"/>
                        <a:pt x="8484" y="670"/>
                        <a:pt x="40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300691" y="1303038"/>
                  <a:ext cx="240320" cy="23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7" h="7373" extrusionOk="0">
                      <a:moveTo>
                        <a:pt x="2718" y="1"/>
                      </a:moveTo>
                      <a:cubicBezTo>
                        <a:pt x="2543" y="1"/>
                        <a:pt x="2372" y="50"/>
                        <a:pt x="2205" y="158"/>
                      </a:cubicBezTo>
                      <a:cubicBezTo>
                        <a:pt x="0" y="1567"/>
                        <a:pt x="7457" y="7372"/>
                        <a:pt x="7457" y="7372"/>
                      </a:cubicBezTo>
                      <a:cubicBezTo>
                        <a:pt x="7457" y="7372"/>
                        <a:pt x="4845" y="1"/>
                        <a:pt x="27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39" name="Google Shape;39;p2"/>
              <p:cNvSpPr/>
              <p:nvPr/>
            </p:nvSpPr>
            <p:spPr>
              <a:xfrm>
                <a:off x="6287129" y="1485575"/>
                <a:ext cx="1449657" cy="2172810"/>
              </a:xfrm>
              <a:custGeom>
                <a:avLst/>
                <a:gdLst/>
                <a:ahLst/>
                <a:cxnLst/>
                <a:rect l="l" t="t" r="r" b="b"/>
                <a:pathLst>
                  <a:path w="44982" h="67421" extrusionOk="0">
                    <a:moveTo>
                      <a:pt x="0" y="0"/>
                    </a:moveTo>
                    <a:lnTo>
                      <a:pt x="0" y="2309"/>
                    </a:lnTo>
                    <a:lnTo>
                      <a:pt x="33647" y="2309"/>
                    </a:lnTo>
                    <a:cubicBezTo>
                      <a:pt x="34178" y="7041"/>
                      <a:pt x="37941" y="10804"/>
                      <a:pt x="42673" y="11347"/>
                    </a:cubicBezTo>
                    <a:lnTo>
                      <a:pt x="42673" y="56074"/>
                    </a:lnTo>
                    <a:cubicBezTo>
                      <a:pt x="37941" y="56605"/>
                      <a:pt x="34178" y="60368"/>
                      <a:pt x="33647" y="65100"/>
                    </a:cubicBezTo>
                    <a:lnTo>
                      <a:pt x="0" y="65100"/>
                    </a:lnTo>
                    <a:lnTo>
                      <a:pt x="0" y="67420"/>
                    </a:lnTo>
                    <a:lnTo>
                      <a:pt x="35898" y="67420"/>
                    </a:lnTo>
                    <a:lnTo>
                      <a:pt x="35898" y="66266"/>
                    </a:lnTo>
                    <a:cubicBezTo>
                      <a:pt x="35898" y="61880"/>
                      <a:pt x="39453" y="58336"/>
                      <a:pt x="43828" y="58336"/>
                    </a:cubicBezTo>
                    <a:lnTo>
                      <a:pt x="44982" y="58336"/>
                    </a:lnTo>
                    <a:lnTo>
                      <a:pt x="44982" y="9096"/>
                    </a:lnTo>
                    <a:lnTo>
                      <a:pt x="43828" y="9096"/>
                    </a:lnTo>
                    <a:cubicBezTo>
                      <a:pt x="39441" y="9096"/>
                      <a:pt x="35898" y="5529"/>
                      <a:pt x="35898" y="1154"/>
                    </a:cubicBezTo>
                    <a:lnTo>
                      <a:pt x="358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407338" y="1485188"/>
                <a:ext cx="1450044" cy="2172810"/>
              </a:xfrm>
              <a:custGeom>
                <a:avLst/>
                <a:gdLst/>
                <a:ahLst/>
                <a:cxnLst/>
                <a:rect l="l" t="t" r="r" b="b"/>
                <a:pathLst>
                  <a:path w="44994" h="67421" extrusionOk="0">
                    <a:moveTo>
                      <a:pt x="9096" y="1"/>
                    </a:moveTo>
                    <a:lnTo>
                      <a:pt x="9096" y="1155"/>
                    </a:lnTo>
                    <a:cubicBezTo>
                      <a:pt x="9096" y="5541"/>
                      <a:pt x="5529" y="9085"/>
                      <a:pt x="1155" y="9085"/>
                    </a:cubicBezTo>
                    <a:lnTo>
                      <a:pt x="1" y="9085"/>
                    </a:lnTo>
                    <a:lnTo>
                      <a:pt x="1" y="58325"/>
                    </a:lnTo>
                    <a:lnTo>
                      <a:pt x="1155" y="58325"/>
                    </a:lnTo>
                    <a:cubicBezTo>
                      <a:pt x="5541" y="58325"/>
                      <a:pt x="9096" y="61892"/>
                      <a:pt x="9096" y="66267"/>
                    </a:cubicBezTo>
                    <a:lnTo>
                      <a:pt x="9096" y="67421"/>
                    </a:lnTo>
                    <a:lnTo>
                      <a:pt x="44994" y="67421"/>
                    </a:lnTo>
                    <a:lnTo>
                      <a:pt x="44994" y="65112"/>
                    </a:lnTo>
                    <a:lnTo>
                      <a:pt x="11347" y="65112"/>
                    </a:lnTo>
                    <a:cubicBezTo>
                      <a:pt x="10804" y="60380"/>
                      <a:pt x="7042" y="56617"/>
                      <a:pt x="2309" y="56086"/>
                    </a:cubicBezTo>
                    <a:lnTo>
                      <a:pt x="2309" y="11359"/>
                    </a:lnTo>
                    <a:cubicBezTo>
                      <a:pt x="7042" y="10816"/>
                      <a:pt x="10804" y="7053"/>
                      <a:pt x="11347" y="2321"/>
                    </a:cubicBezTo>
                    <a:lnTo>
                      <a:pt x="44994" y="2321"/>
                    </a:lnTo>
                    <a:lnTo>
                      <a:pt x="44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287129" y="1400011"/>
                <a:ext cx="1535221" cy="2343552"/>
              </a:xfrm>
              <a:custGeom>
                <a:avLst/>
                <a:gdLst/>
                <a:ahLst/>
                <a:cxnLst/>
                <a:rect l="l" t="t" r="r" b="b"/>
                <a:pathLst>
                  <a:path w="47637" h="72719" extrusionOk="0">
                    <a:moveTo>
                      <a:pt x="0" y="0"/>
                    </a:moveTo>
                    <a:lnTo>
                      <a:pt x="0" y="577"/>
                    </a:lnTo>
                    <a:lnTo>
                      <a:pt x="37952" y="577"/>
                    </a:lnTo>
                    <a:lnTo>
                      <a:pt x="37952" y="3798"/>
                    </a:lnTo>
                    <a:cubicBezTo>
                      <a:pt x="37952" y="7041"/>
                      <a:pt x="40596" y="9685"/>
                      <a:pt x="43839" y="9685"/>
                    </a:cubicBezTo>
                    <a:lnTo>
                      <a:pt x="47059" y="9685"/>
                    </a:lnTo>
                    <a:lnTo>
                      <a:pt x="47059" y="63023"/>
                    </a:lnTo>
                    <a:lnTo>
                      <a:pt x="43839" y="63023"/>
                    </a:lnTo>
                    <a:cubicBezTo>
                      <a:pt x="40596" y="63023"/>
                      <a:pt x="37952" y="65666"/>
                      <a:pt x="37952" y="68910"/>
                    </a:cubicBezTo>
                    <a:lnTo>
                      <a:pt x="37952" y="72142"/>
                    </a:lnTo>
                    <a:lnTo>
                      <a:pt x="0" y="72142"/>
                    </a:lnTo>
                    <a:lnTo>
                      <a:pt x="0" y="72719"/>
                    </a:lnTo>
                    <a:lnTo>
                      <a:pt x="38529" y="72719"/>
                    </a:lnTo>
                    <a:lnTo>
                      <a:pt x="38529" y="68921"/>
                    </a:lnTo>
                    <a:cubicBezTo>
                      <a:pt x="38529" y="66001"/>
                      <a:pt x="40919" y="63612"/>
                      <a:pt x="43839" y="63612"/>
                    </a:cubicBezTo>
                    <a:lnTo>
                      <a:pt x="47637" y="63612"/>
                    </a:lnTo>
                    <a:lnTo>
                      <a:pt x="47637" y="9107"/>
                    </a:lnTo>
                    <a:lnTo>
                      <a:pt x="43839" y="9107"/>
                    </a:lnTo>
                    <a:cubicBezTo>
                      <a:pt x="40919" y="9107"/>
                      <a:pt x="38529" y="6730"/>
                      <a:pt x="38529" y="3798"/>
                    </a:cubicBezTo>
                    <a:lnTo>
                      <a:pt x="385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21774" y="1400011"/>
                <a:ext cx="1535608" cy="2343552"/>
              </a:xfrm>
              <a:custGeom>
                <a:avLst/>
                <a:gdLst/>
                <a:ahLst/>
                <a:cxnLst/>
                <a:rect l="l" t="t" r="r" b="b"/>
                <a:pathLst>
                  <a:path w="47649" h="72719" extrusionOk="0">
                    <a:moveTo>
                      <a:pt x="9108" y="0"/>
                    </a:moveTo>
                    <a:lnTo>
                      <a:pt x="9108" y="3798"/>
                    </a:lnTo>
                    <a:cubicBezTo>
                      <a:pt x="9108" y="6730"/>
                      <a:pt x="6730" y="9107"/>
                      <a:pt x="3798" y="9107"/>
                    </a:cubicBezTo>
                    <a:lnTo>
                      <a:pt x="1" y="9107"/>
                    </a:lnTo>
                    <a:lnTo>
                      <a:pt x="1" y="63612"/>
                    </a:lnTo>
                    <a:lnTo>
                      <a:pt x="3798" y="63612"/>
                    </a:lnTo>
                    <a:cubicBezTo>
                      <a:pt x="6730" y="63612"/>
                      <a:pt x="9108" y="66001"/>
                      <a:pt x="9108" y="68921"/>
                    </a:cubicBezTo>
                    <a:lnTo>
                      <a:pt x="9108" y="72719"/>
                    </a:lnTo>
                    <a:lnTo>
                      <a:pt x="47649" y="72719"/>
                    </a:lnTo>
                    <a:lnTo>
                      <a:pt x="47649" y="72142"/>
                    </a:lnTo>
                    <a:lnTo>
                      <a:pt x="9685" y="72142"/>
                    </a:lnTo>
                    <a:lnTo>
                      <a:pt x="9685" y="68921"/>
                    </a:lnTo>
                    <a:cubicBezTo>
                      <a:pt x="9685" y="65678"/>
                      <a:pt x="7042" y="63034"/>
                      <a:pt x="3798" y="63034"/>
                    </a:cubicBezTo>
                    <a:lnTo>
                      <a:pt x="578" y="63034"/>
                    </a:lnTo>
                    <a:lnTo>
                      <a:pt x="578" y="9685"/>
                    </a:lnTo>
                    <a:lnTo>
                      <a:pt x="3798" y="9685"/>
                    </a:lnTo>
                    <a:cubicBezTo>
                      <a:pt x="7042" y="9685"/>
                      <a:pt x="9685" y="7041"/>
                      <a:pt x="9685" y="3798"/>
                    </a:cubicBezTo>
                    <a:lnTo>
                      <a:pt x="9685" y="577"/>
                    </a:lnTo>
                    <a:lnTo>
                      <a:pt x="47649" y="577"/>
                    </a:lnTo>
                    <a:lnTo>
                      <a:pt x="476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198742" y="3440363"/>
              <a:ext cx="1510310" cy="1504734"/>
              <a:chOff x="198742" y="3345875"/>
              <a:chExt cx="1510310" cy="1504734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377283" y="4150854"/>
                <a:ext cx="155917" cy="26007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8070" extrusionOk="0">
                    <a:moveTo>
                      <a:pt x="2737" y="1548"/>
                    </a:moveTo>
                    <a:lnTo>
                      <a:pt x="2737" y="1548"/>
                    </a:lnTo>
                    <a:cubicBezTo>
                      <a:pt x="2633" y="1940"/>
                      <a:pt x="2413" y="2286"/>
                      <a:pt x="2159" y="2586"/>
                    </a:cubicBezTo>
                    <a:cubicBezTo>
                      <a:pt x="1940" y="2863"/>
                      <a:pt x="1698" y="3117"/>
                      <a:pt x="1478" y="3383"/>
                    </a:cubicBezTo>
                    <a:cubicBezTo>
                      <a:pt x="1536" y="3337"/>
                      <a:pt x="1605" y="3290"/>
                      <a:pt x="1675" y="3244"/>
                    </a:cubicBezTo>
                    <a:cubicBezTo>
                      <a:pt x="1913" y="3108"/>
                      <a:pt x="2195" y="3028"/>
                      <a:pt x="2471" y="3028"/>
                    </a:cubicBezTo>
                    <a:cubicBezTo>
                      <a:pt x="2569" y="3028"/>
                      <a:pt x="2666" y="3038"/>
                      <a:pt x="2760" y="3060"/>
                    </a:cubicBezTo>
                    <a:cubicBezTo>
                      <a:pt x="2402" y="3094"/>
                      <a:pt x="2055" y="3210"/>
                      <a:pt x="1755" y="3383"/>
                    </a:cubicBezTo>
                    <a:cubicBezTo>
                      <a:pt x="1525" y="3510"/>
                      <a:pt x="1317" y="3671"/>
                      <a:pt x="1144" y="3856"/>
                    </a:cubicBezTo>
                    <a:cubicBezTo>
                      <a:pt x="1017" y="4052"/>
                      <a:pt x="913" y="4272"/>
                      <a:pt x="844" y="4491"/>
                    </a:cubicBezTo>
                    <a:cubicBezTo>
                      <a:pt x="728" y="4849"/>
                      <a:pt x="682" y="5253"/>
                      <a:pt x="670" y="5645"/>
                    </a:cubicBezTo>
                    <a:cubicBezTo>
                      <a:pt x="613" y="5253"/>
                      <a:pt x="624" y="4849"/>
                      <a:pt x="728" y="4456"/>
                    </a:cubicBezTo>
                    <a:cubicBezTo>
                      <a:pt x="832" y="4075"/>
                      <a:pt x="1028" y="3706"/>
                      <a:pt x="1271" y="3394"/>
                    </a:cubicBezTo>
                    <a:cubicBezTo>
                      <a:pt x="1525" y="3071"/>
                      <a:pt x="1813" y="2806"/>
                      <a:pt x="2067" y="2517"/>
                    </a:cubicBezTo>
                    <a:cubicBezTo>
                      <a:pt x="2333" y="2229"/>
                      <a:pt x="2575" y="1905"/>
                      <a:pt x="2737" y="1548"/>
                    </a:cubicBezTo>
                    <a:close/>
                    <a:moveTo>
                      <a:pt x="2136" y="1"/>
                    </a:moveTo>
                    <a:lnTo>
                      <a:pt x="2136" y="1"/>
                    </a:lnTo>
                    <a:cubicBezTo>
                      <a:pt x="2333" y="416"/>
                      <a:pt x="2217" y="936"/>
                      <a:pt x="1986" y="1340"/>
                    </a:cubicBezTo>
                    <a:cubicBezTo>
                      <a:pt x="1755" y="1744"/>
                      <a:pt x="1409" y="2067"/>
                      <a:pt x="1121" y="2436"/>
                    </a:cubicBezTo>
                    <a:cubicBezTo>
                      <a:pt x="370" y="3394"/>
                      <a:pt x="1" y="4618"/>
                      <a:pt x="116" y="5830"/>
                    </a:cubicBezTo>
                    <a:cubicBezTo>
                      <a:pt x="186" y="6626"/>
                      <a:pt x="474" y="7400"/>
                      <a:pt x="924" y="8069"/>
                    </a:cubicBezTo>
                    <a:cubicBezTo>
                      <a:pt x="820" y="7746"/>
                      <a:pt x="797" y="7377"/>
                      <a:pt x="809" y="6984"/>
                    </a:cubicBezTo>
                    <a:cubicBezTo>
                      <a:pt x="844" y="6130"/>
                      <a:pt x="1398" y="5310"/>
                      <a:pt x="2194" y="4999"/>
                    </a:cubicBezTo>
                    <a:cubicBezTo>
                      <a:pt x="2448" y="4896"/>
                      <a:pt x="2727" y="4847"/>
                      <a:pt x="3010" y="4847"/>
                    </a:cubicBezTo>
                    <a:cubicBezTo>
                      <a:pt x="3615" y="4847"/>
                      <a:pt x="4236" y="5071"/>
                      <a:pt x="4653" y="5472"/>
                    </a:cubicBezTo>
                    <a:cubicBezTo>
                      <a:pt x="4837" y="5137"/>
                      <a:pt x="4803" y="4710"/>
                      <a:pt x="4595" y="4387"/>
                    </a:cubicBezTo>
                    <a:cubicBezTo>
                      <a:pt x="4416" y="4133"/>
                      <a:pt x="4107" y="4025"/>
                      <a:pt x="3792" y="4025"/>
                    </a:cubicBezTo>
                    <a:cubicBezTo>
                      <a:pt x="3721" y="4025"/>
                      <a:pt x="3649" y="4030"/>
                      <a:pt x="3579" y="4041"/>
                    </a:cubicBezTo>
                    <a:cubicBezTo>
                      <a:pt x="3787" y="3845"/>
                      <a:pt x="3972" y="3637"/>
                      <a:pt x="4075" y="3360"/>
                    </a:cubicBezTo>
                    <a:cubicBezTo>
                      <a:pt x="4156" y="3106"/>
                      <a:pt x="4110" y="2760"/>
                      <a:pt x="3902" y="2598"/>
                    </a:cubicBezTo>
                    <a:cubicBezTo>
                      <a:pt x="3831" y="2551"/>
                      <a:pt x="3733" y="2528"/>
                      <a:pt x="3631" y="2528"/>
                    </a:cubicBezTo>
                    <a:cubicBezTo>
                      <a:pt x="3484" y="2528"/>
                      <a:pt x="3328" y="2574"/>
                      <a:pt x="3233" y="2656"/>
                    </a:cubicBezTo>
                    <a:cubicBezTo>
                      <a:pt x="3452" y="2182"/>
                      <a:pt x="3498" y="1617"/>
                      <a:pt x="3348" y="1097"/>
                    </a:cubicBezTo>
                    <a:cubicBezTo>
                      <a:pt x="3175" y="520"/>
                      <a:pt x="2667" y="266"/>
                      <a:pt x="2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67260" y="3345875"/>
                <a:ext cx="246669" cy="616802"/>
              </a:xfrm>
              <a:custGeom>
                <a:avLst/>
                <a:gdLst/>
                <a:ahLst/>
                <a:cxnLst/>
                <a:rect l="l" t="t" r="r" b="b"/>
                <a:pathLst>
                  <a:path w="7654" h="19139" extrusionOk="0">
                    <a:moveTo>
                      <a:pt x="0" y="1"/>
                    </a:moveTo>
                    <a:cubicBezTo>
                      <a:pt x="2020" y="2713"/>
                      <a:pt x="1385" y="4502"/>
                      <a:pt x="2770" y="9131"/>
                    </a:cubicBezTo>
                    <a:cubicBezTo>
                      <a:pt x="4523" y="14988"/>
                      <a:pt x="2245" y="18345"/>
                      <a:pt x="825" y="19136"/>
                    </a:cubicBezTo>
                    <a:lnTo>
                      <a:pt x="825" y="19136"/>
                    </a:lnTo>
                    <a:cubicBezTo>
                      <a:pt x="3488" y="17657"/>
                      <a:pt x="5217" y="14646"/>
                      <a:pt x="5160" y="11601"/>
                    </a:cubicBezTo>
                    <a:cubicBezTo>
                      <a:pt x="5137" y="10366"/>
                      <a:pt x="4848" y="9142"/>
                      <a:pt x="4663" y="7896"/>
                    </a:cubicBezTo>
                    <a:cubicBezTo>
                      <a:pt x="4490" y="6649"/>
                      <a:pt x="4444" y="5368"/>
                      <a:pt x="4894" y="4202"/>
                    </a:cubicBezTo>
                    <a:cubicBezTo>
                      <a:pt x="5356" y="3048"/>
                      <a:pt x="6418" y="2055"/>
                      <a:pt x="7653" y="2021"/>
                    </a:cubicBezTo>
                    <a:cubicBezTo>
                      <a:pt x="7233" y="1863"/>
                      <a:pt x="6772" y="1786"/>
                      <a:pt x="6307" y="1786"/>
                    </a:cubicBezTo>
                    <a:cubicBezTo>
                      <a:pt x="5101" y="1786"/>
                      <a:pt x="3873" y="2311"/>
                      <a:pt x="3290" y="3336"/>
                    </a:cubicBezTo>
                    <a:cubicBezTo>
                      <a:pt x="3094" y="1824"/>
                      <a:pt x="1512" y="197"/>
                      <a:pt x="0" y="1"/>
                    </a:cubicBezTo>
                    <a:close/>
                    <a:moveTo>
                      <a:pt x="825" y="19136"/>
                    </a:moveTo>
                    <a:cubicBezTo>
                      <a:pt x="823" y="19136"/>
                      <a:pt x="821" y="19137"/>
                      <a:pt x="820" y="19138"/>
                    </a:cubicBezTo>
                    <a:cubicBezTo>
                      <a:pt x="821" y="19137"/>
                      <a:pt x="823" y="19136"/>
                      <a:pt x="825" y="191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04384" y="3952590"/>
                <a:ext cx="251117" cy="581449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18042" extrusionOk="0">
                    <a:moveTo>
                      <a:pt x="6498" y="308"/>
                    </a:moveTo>
                    <a:cubicBezTo>
                      <a:pt x="6568" y="308"/>
                      <a:pt x="6638" y="310"/>
                      <a:pt x="6707" y="312"/>
                    </a:cubicBezTo>
                    <a:cubicBezTo>
                      <a:pt x="6095" y="358"/>
                      <a:pt x="5472" y="439"/>
                      <a:pt x="4883" y="624"/>
                    </a:cubicBezTo>
                    <a:cubicBezTo>
                      <a:pt x="4283" y="797"/>
                      <a:pt x="3729" y="1074"/>
                      <a:pt x="3244" y="1467"/>
                    </a:cubicBezTo>
                    <a:cubicBezTo>
                      <a:pt x="2759" y="1836"/>
                      <a:pt x="2321" y="2286"/>
                      <a:pt x="1940" y="2759"/>
                    </a:cubicBezTo>
                    <a:cubicBezTo>
                      <a:pt x="1547" y="3256"/>
                      <a:pt x="1213" y="3775"/>
                      <a:pt x="970" y="4352"/>
                    </a:cubicBezTo>
                    <a:cubicBezTo>
                      <a:pt x="1166" y="3752"/>
                      <a:pt x="1478" y="3198"/>
                      <a:pt x="1847" y="2690"/>
                    </a:cubicBezTo>
                    <a:cubicBezTo>
                      <a:pt x="2228" y="2182"/>
                      <a:pt x="2667" y="1732"/>
                      <a:pt x="3163" y="1351"/>
                    </a:cubicBezTo>
                    <a:cubicBezTo>
                      <a:pt x="3648" y="959"/>
                      <a:pt x="4248" y="682"/>
                      <a:pt x="4848" y="520"/>
                    </a:cubicBezTo>
                    <a:cubicBezTo>
                      <a:pt x="5391" y="387"/>
                      <a:pt x="5952" y="308"/>
                      <a:pt x="6498" y="308"/>
                    </a:cubicBezTo>
                    <a:close/>
                    <a:moveTo>
                      <a:pt x="6146" y="0"/>
                    </a:moveTo>
                    <a:cubicBezTo>
                      <a:pt x="4312" y="0"/>
                      <a:pt x="2639" y="815"/>
                      <a:pt x="1536" y="2413"/>
                    </a:cubicBezTo>
                    <a:cubicBezTo>
                      <a:pt x="301" y="4191"/>
                      <a:pt x="1" y="6488"/>
                      <a:pt x="231" y="8634"/>
                    </a:cubicBezTo>
                    <a:cubicBezTo>
                      <a:pt x="633" y="12466"/>
                      <a:pt x="2174" y="15579"/>
                      <a:pt x="5151" y="17997"/>
                    </a:cubicBezTo>
                    <a:lnTo>
                      <a:pt x="5151" y="17997"/>
                    </a:lnTo>
                    <a:cubicBezTo>
                      <a:pt x="3279" y="16467"/>
                      <a:pt x="2110" y="13898"/>
                      <a:pt x="1801" y="11555"/>
                    </a:cubicBezTo>
                    <a:cubicBezTo>
                      <a:pt x="1697" y="10747"/>
                      <a:pt x="1674" y="9939"/>
                      <a:pt x="1743" y="9131"/>
                    </a:cubicBezTo>
                    <a:cubicBezTo>
                      <a:pt x="1790" y="8750"/>
                      <a:pt x="1894" y="8392"/>
                      <a:pt x="1986" y="8034"/>
                    </a:cubicBezTo>
                    <a:cubicBezTo>
                      <a:pt x="2101" y="7653"/>
                      <a:pt x="2217" y="7296"/>
                      <a:pt x="2274" y="6903"/>
                    </a:cubicBezTo>
                    <a:cubicBezTo>
                      <a:pt x="2344" y="6511"/>
                      <a:pt x="2263" y="6084"/>
                      <a:pt x="1974" y="5818"/>
                    </a:cubicBezTo>
                    <a:cubicBezTo>
                      <a:pt x="1836" y="5696"/>
                      <a:pt x="1671" y="5630"/>
                      <a:pt x="1515" y="5630"/>
                    </a:cubicBezTo>
                    <a:cubicBezTo>
                      <a:pt x="1362" y="5630"/>
                      <a:pt x="1217" y="5694"/>
                      <a:pt x="1116" y="5831"/>
                    </a:cubicBezTo>
                    <a:lnTo>
                      <a:pt x="1116" y="5831"/>
                    </a:lnTo>
                    <a:cubicBezTo>
                      <a:pt x="2097" y="4385"/>
                      <a:pt x="3584" y="3725"/>
                      <a:pt x="5206" y="3360"/>
                    </a:cubicBezTo>
                    <a:cubicBezTo>
                      <a:pt x="6753" y="3013"/>
                      <a:pt x="7792" y="1697"/>
                      <a:pt x="6626" y="1074"/>
                    </a:cubicBezTo>
                    <a:cubicBezTo>
                      <a:pt x="6799" y="1005"/>
                      <a:pt x="7030" y="1028"/>
                      <a:pt x="7215" y="947"/>
                    </a:cubicBezTo>
                    <a:cubicBezTo>
                      <a:pt x="7515" y="820"/>
                      <a:pt x="7630" y="439"/>
                      <a:pt x="7342" y="208"/>
                    </a:cubicBezTo>
                    <a:cubicBezTo>
                      <a:pt x="7203" y="93"/>
                      <a:pt x="6995" y="47"/>
                      <a:pt x="6811" y="35"/>
                    </a:cubicBezTo>
                    <a:cubicBezTo>
                      <a:pt x="6587" y="12"/>
                      <a:pt x="6365" y="0"/>
                      <a:pt x="6146" y="0"/>
                    </a:cubicBezTo>
                    <a:close/>
                    <a:moveTo>
                      <a:pt x="5151" y="17997"/>
                    </a:moveTo>
                    <a:cubicBezTo>
                      <a:pt x="5169" y="18012"/>
                      <a:pt x="5188" y="18027"/>
                      <a:pt x="5206" y="18042"/>
                    </a:cubicBezTo>
                    <a:cubicBezTo>
                      <a:pt x="5188" y="18027"/>
                      <a:pt x="5169" y="18012"/>
                      <a:pt x="5151" y="179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3778" y="3940827"/>
                <a:ext cx="112828" cy="24393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7569" extrusionOk="0">
                    <a:moveTo>
                      <a:pt x="261" y="1736"/>
                    </a:moveTo>
                    <a:lnTo>
                      <a:pt x="261" y="1736"/>
                    </a:lnTo>
                    <a:cubicBezTo>
                      <a:pt x="266" y="1749"/>
                      <a:pt x="272" y="1761"/>
                      <a:pt x="279" y="1774"/>
                    </a:cubicBezTo>
                    <a:cubicBezTo>
                      <a:pt x="273" y="1761"/>
                      <a:pt x="267" y="1749"/>
                      <a:pt x="261" y="1736"/>
                    </a:cubicBezTo>
                    <a:close/>
                    <a:moveTo>
                      <a:pt x="1236" y="0"/>
                    </a:moveTo>
                    <a:cubicBezTo>
                      <a:pt x="911" y="0"/>
                      <a:pt x="585" y="125"/>
                      <a:pt x="349" y="354"/>
                    </a:cubicBezTo>
                    <a:cubicBezTo>
                      <a:pt x="1" y="713"/>
                      <a:pt x="46" y="1291"/>
                      <a:pt x="261" y="1736"/>
                    </a:cubicBezTo>
                    <a:lnTo>
                      <a:pt x="261" y="1736"/>
                    </a:lnTo>
                    <a:cubicBezTo>
                      <a:pt x="159" y="1498"/>
                      <a:pt x="327" y="1193"/>
                      <a:pt x="568" y="1127"/>
                    </a:cubicBezTo>
                    <a:cubicBezTo>
                      <a:pt x="618" y="1112"/>
                      <a:pt x="668" y="1105"/>
                      <a:pt x="718" y="1105"/>
                    </a:cubicBezTo>
                    <a:cubicBezTo>
                      <a:pt x="937" y="1105"/>
                      <a:pt x="1150" y="1238"/>
                      <a:pt x="1272" y="1416"/>
                    </a:cubicBezTo>
                    <a:cubicBezTo>
                      <a:pt x="1434" y="1624"/>
                      <a:pt x="1468" y="1912"/>
                      <a:pt x="1434" y="2189"/>
                    </a:cubicBezTo>
                    <a:cubicBezTo>
                      <a:pt x="1411" y="2455"/>
                      <a:pt x="1318" y="2709"/>
                      <a:pt x="1237" y="2974"/>
                    </a:cubicBezTo>
                    <a:cubicBezTo>
                      <a:pt x="753" y="4498"/>
                      <a:pt x="799" y="5998"/>
                      <a:pt x="1122" y="7568"/>
                    </a:cubicBezTo>
                    <a:cubicBezTo>
                      <a:pt x="776" y="5871"/>
                      <a:pt x="1745" y="3632"/>
                      <a:pt x="2599" y="2236"/>
                    </a:cubicBezTo>
                    <a:cubicBezTo>
                      <a:pt x="2682" y="2101"/>
                      <a:pt x="3501" y="905"/>
                      <a:pt x="3040" y="905"/>
                    </a:cubicBezTo>
                    <a:cubicBezTo>
                      <a:pt x="2987" y="905"/>
                      <a:pt x="2919" y="920"/>
                      <a:pt x="2830" y="954"/>
                    </a:cubicBezTo>
                    <a:cubicBezTo>
                      <a:pt x="2657" y="1012"/>
                      <a:pt x="2530" y="1185"/>
                      <a:pt x="2449" y="1335"/>
                    </a:cubicBezTo>
                    <a:cubicBezTo>
                      <a:pt x="2449" y="850"/>
                      <a:pt x="2230" y="354"/>
                      <a:pt x="1768" y="123"/>
                    </a:cubicBezTo>
                    <a:cubicBezTo>
                      <a:pt x="1602" y="40"/>
                      <a:pt x="1419" y="0"/>
                      <a:pt x="1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98742" y="3499890"/>
                <a:ext cx="263782" cy="461659"/>
              </a:xfrm>
              <a:custGeom>
                <a:avLst/>
                <a:gdLst/>
                <a:ahLst/>
                <a:cxnLst/>
                <a:rect l="l" t="t" r="r" b="b"/>
                <a:pathLst>
                  <a:path w="8185" h="14325" extrusionOk="0">
                    <a:moveTo>
                      <a:pt x="1651" y="1628"/>
                    </a:moveTo>
                    <a:lnTo>
                      <a:pt x="1651" y="1628"/>
                    </a:lnTo>
                    <a:cubicBezTo>
                      <a:pt x="2078" y="2517"/>
                      <a:pt x="2598" y="3359"/>
                      <a:pt x="3267" y="4075"/>
                    </a:cubicBezTo>
                    <a:cubicBezTo>
                      <a:pt x="3902" y="4802"/>
                      <a:pt x="4641" y="5460"/>
                      <a:pt x="5333" y="6164"/>
                    </a:cubicBezTo>
                    <a:cubicBezTo>
                      <a:pt x="6003" y="6868"/>
                      <a:pt x="6661" y="7641"/>
                      <a:pt x="7030" y="8576"/>
                    </a:cubicBezTo>
                    <a:cubicBezTo>
                      <a:pt x="7215" y="9038"/>
                      <a:pt x="7353" y="9511"/>
                      <a:pt x="7388" y="10019"/>
                    </a:cubicBezTo>
                    <a:cubicBezTo>
                      <a:pt x="7411" y="10262"/>
                      <a:pt x="7388" y="10504"/>
                      <a:pt x="7365" y="10746"/>
                    </a:cubicBezTo>
                    <a:cubicBezTo>
                      <a:pt x="7330" y="11000"/>
                      <a:pt x="7261" y="11243"/>
                      <a:pt x="7180" y="11474"/>
                    </a:cubicBezTo>
                    <a:cubicBezTo>
                      <a:pt x="7480" y="10539"/>
                      <a:pt x="7318" y="9511"/>
                      <a:pt x="6926" y="8611"/>
                    </a:cubicBezTo>
                    <a:cubicBezTo>
                      <a:pt x="6545" y="7722"/>
                      <a:pt x="5910" y="6960"/>
                      <a:pt x="5229" y="6268"/>
                    </a:cubicBezTo>
                    <a:cubicBezTo>
                      <a:pt x="4548" y="5552"/>
                      <a:pt x="3798" y="4906"/>
                      <a:pt x="3163" y="4156"/>
                    </a:cubicBezTo>
                    <a:cubicBezTo>
                      <a:pt x="2851" y="3786"/>
                      <a:pt x="2540" y="3382"/>
                      <a:pt x="2297" y="2955"/>
                    </a:cubicBezTo>
                    <a:cubicBezTo>
                      <a:pt x="2055" y="2540"/>
                      <a:pt x="1836" y="2090"/>
                      <a:pt x="1651" y="1628"/>
                    </a:cubicBezTo>
                    <a:close/>
                    <a:moveTo>
                      <a:pt x="4952" y="0"/>
                    </a:moveTo>
                    <a:lnTo>
                      <a:pt x="4952" y="0"/>
                    </a:lnTo>
                    <a:cubicBezTo>
                      <a:pt x="4467" y="577"/>
                      <a:pt x="4306" y="1328"/>
                      <a:pt x="4260" y="2113"/>
                    </a:cubicBezTo>
                    <a:cubicBezTo>
                      <a:pt x="3948" y="854"/>
                      <a:pt x="1605" y="1893"/>
                      <a:pt x="1143" y="589"/>
                    </a:cubicBezTo>
                    <a:lnTo>
                      <a:pt x="1143" y="589"/>
                    </a:lnTo>
                    <a:cubicBezTo>
                      <a:pt x="1639" y="1997"/>
                      <a:pt x="0" y="3452"/>
                      <a:pt x="1720" y="4502"/>
                    </a:cubicBezTo>
                    <a:cubicBezTo>
                      <a:pt x="924" y="4733"/>
                      <a:pt x="728" y="4883"/>
                      <a:pt x="81" y="5402"/>
                    </a:cubicBezTo>
                    <a:cubicBezTo>
                      <a:pt x="1120" y="5402"/>
                      <a:pt x="1616" y="5656"/>
                      <a:pt x="1616" y="5656"/>
                    </a:cubicBezTo>
                    <a:cubicBezTo>
                      <a:pt x="1374" y="5841"/>
                      <a:pt x="1097" y="6176"/>
                      <a:pt x="1097" y="6176"/>
                    </a:cubicBezTo>
                    <a:cubicBezTo>
                      <a:pt x="1285" y="6161"/>
                      <a:pt x="1472" y="6154"/>
                      <a:pt x="1656" y="6154"/>
                    </a:cubicBezTo>
                    <a:cubicBezTo>
                      <a:pt x="2828" y="6154"/>
                      <a:pt x="3917" y="6449"/>
                      <a:pt x="4895" y="7157"/>
                    </a:cubicBezTo>
                    <a:cubicBezTo>
                      <a:pt x="4467" y="7157"/>
                      <a:pt x="4017" y="7457"/>
                      <a:pt x="3948" y="7884"/>
                    </a:cubicBezTo>
                    <a:cubicBezTo>
                      <a:pt x="3867" y="8311"/>
                      <a:pt x="4144" y="8761"/>
                      <a:pt x="4560" y="8900"/>
                    </a:cubicBezTo>
                    <a:cubicBezTo>
                      <a:pt x="4329" y="8692"/>
                      <a:pt x="4375" y="8196"/>
                      <a:pt x="4641" y="7976"/>
                    </a:cubicBezTo>
                    <a:cubicBezTo>
                      <a:pt x="4803" y="7844"/>
                      <a:pt x="5018" y="7786"/>
                      <a:pt x="5243" y="7786"/>
                    </a:cubicBezTo>
                    <a:cubicBezTo>
                      <a:pt x="5353" y="7786"/>
                      <a:pt x="5466" y="7800"/>
                      <a:pt x="5576" y="7826"/>
                    </a:cubicBezTo>
                    <a:cubicBezTo>
                      <a:pt x="6499" y="8022"/>
                      <a:pt x="6787" y="9350"/>
                      <a:pt x="6903" y="10146"/>
                    </a:cubicBezTo>
                    <a:cubicBezTo>
                      <a:pt x="7118" y="11585"/>
                      <a:pt x="6600" y="13090"/>
                      <a:pt x="5751" y="14258"/>
                    </a:cubicBezTo>
                    <a:lnTo>
                      <a:pt x="5751" y="14258"/>
                    </a:lnTo>
                    <a:cubicBezTo>
                      <a:pt x="6161" y="13713"/>
                      <a:pt x="6687" y="13285"/>
                      <a:pt x="7065" y="12697"/>
                    </a:cubicBezTo>
                    <a:cubicBezTo>
                      <a:pt x="7272" y="12362"/>
                      <a:pt x="7434" y="12016"/>
                      <a:pt x="7561" y="11670"/>
                    </a:cubicBezTo>
                    <a:cubicBezTo>
                      <a:pt x="8184" y="9996"/>
                      <a:pt x="7849" y="8288"/>
                      <a:pt x="6891" y="6672"/>
                    </a:cubicBezTo>
                    <a:cubicBezTo>
                      <a:pt x="5749" y="4767"/>
                      <a:pt x="4548" y="2297"/>
                      <a:pt x="4952" y="0"/>
                    </a:cubicBezTo>
                    <a:close/>
                    <a:moveTo>
                      <a:pt x="5751" y="14258"/>
                    </a:moveTo>
                    <a:lnTo>
                      <a:pt x="5751" y="14258"/>
                    </a:lnTo>
                    <a:cubicBezTo>
                      <a:pt x="5735" y="14280"/>
                      <a:pt x="5719" y="14302"/>
                      <a:pt x="5702" y="14325"/>
                    </a:cubicBezTo>
                    <a:cubicBezTo>
                      <a:pt x="5719" y="14303"/>
                      <a:pt x="5735" y="14281"/>
                      <a:pt x="5751" y="142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01099" y="3551970"/>
                <a:ext cx="53594" cy="164070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5091" extrusionOk="0">
                    <a:moveTo>
                      <a:pt x="208" y="0"/>
                    </a:moveTo>
                    <a:lnTo>
                      <a:pt x="208" y="0"/>
                    </a:lnTo>
                    <a:cubicBezTo>
                      <a:pt x="1" y="1882"/>
                      <a:pt x="462" y="3648"/>
                      <a:pt x="1663" y="5091"/>
                    </a:cubicBezTo>
                    <a:cubicBezTo>
                      <a:pt x="1166" y="3394"/>
                      <a:pt x="693" y="1697"/>
                      <a:pt x="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33323" y="4247214"/>
                <a:ext cx="216182" cy="282732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8773" extrusionOk="0">
                    <a:moveTo>
                      <a:pt x="1778" y="2124"/>
                    </a:moveTo>
                    <a:lnTo>
                      <a:pt x="1778" y="2124"/>
                    </a:lnTo>
                    <a:cubicBezTo>
                      <a:pt x="1929" y="2609"/>
                      <a:pt x="2102" y="3105"/>
                      <a:pt x="2309" y="3579"/>
                    </a:cubicBezTo>
                    <a:cubicBezTo>
                      <a:pt x="2506" y="4052"/>
                      <a:pt x="2725" y="4514"/>
                      <a:pt x="2990" y="4952"/>
                    </a:cubicBezTo>
                    <a:cubicBezTo>
                      <a:pt x="3233" y="5391"/>
                      <a:pt x="3521" y="5795"/>
                      <a:pt x="3833" y="6187"/>
                    </a:cubicBezTo>
                    <a:cubicBezTo>
                      <a:pt x="4145" y="6580"/>
                      <a:pt x="4491" y="6937"/>
                      <a:pt x="4837" y="7295"/>
                    </a:cubicBezTo>
                    <a:cubicBezTo>
                      <a:pt x="4456" y="6995"/>
                      <a:pt x="4099" y="6649"/>
                      <a:pt x="3764" y="6280"/>
                    </a:cubicBezTo>
                    <a:cubicBezTo>
                      <a:pt x="3429" y="5899"/>
                      <a:pt x="3140" y="5483"/>
                      <a:pt x="2887" y="5033"/>
                    </a:cubicBezTo>
                    <a:cubicBezTo>
                      <a:pt x="2621" y="4583"/>
                      <a:pt x="2413" y="4110"/>
                      <a:pt x="2217" y="3625"/>
                    </a:cubicBezTo>
                    <a:cubicBezTo>
                      <a:pt x="2032" y="3128"/>
                      <a:pt x="1894" y="2621"/>
                      <a:pt x="1778" y="2124"/>
                    </a:cubicBezTo>
                    <a:close/>
                    <a:moveTo>
                      <a:pt x="1386" y="0"/>
                    </a:moveTo>
                    <a:lnTo>
                      <a:pt x="1386" y="0"/>
                    </a:lnTo>
                    <a:cubicBezTo>
                      <a:pt x="867" y="1039"/>
                      <a:pt x="924" y="2667"/>
                      <a:pt x="1536" y="3648"/>
                    </a:cubicBezTo>
                    <a:cubicBezTo>
                      <a:pt x="1109" y="3452"/>
                      <a:pt x="93" y="2263"/>
                      <a:pt x="1" y="2263"/>
                    </a:cubicBezTo>
                    <a:cubicBezTo>
                      <a:pt x="370" y="4698"/>
                      <a:pt x="4722" y="7815"/>
                      <a:pt x="6707" y="8773"/>
                    </a:cubicBezTo>
                    <a:cubicBezTo>
                      <a:pt x="4145" y="6430"/>
                      <a:pt x="2275" y="3348"/>
                      <a:pt x="13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43643" y="4521244"/>
                <a:ext cx="260044" cy="150728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4677" extrusionOk="0">
                    <a:moveTo>
                      <a:pt x="5010" y="1978"/>
                    </a:moveTo>
                    <a:lnTo>
                      <a:pt x="5010" y="1978"/>
                    </a:lnTo>
                    <a:cubicBezTo>
                      <a:pt x="5102" y="2347"/>
                      <a:pt x="5010" y="2740"/>
                      <a:pt x="4825" y="3063"/>
                    </a:cubicBezTo>
                    <a:cubicBezTo>
                      <a:pt x="4779" y="3132"/>
                      <a:pt x="4744" y="3190"/>
                      <a:pt x="4698" y="3271"/>
                    </a:cubicBezTo>
                    <a:cubicBezTo>
                      <a:pt x="4975" y="3052"/>
                      <a:pt x="5218" y="2809"/>
                      <a:pt x="5495" y="2590"/>
                    </a:cubicBezTo>
                    <a:cubicBezTo>
                      <a:pt x="5795" y="2336"/>
                      <a:pt x="6141" y="2117"/>
                      <a:pt x="6534" y="2013"/>
                    </a:cubicBezTo>
                    <a:lnTo>
                      <a:pt x="6534" y="2013"/>
                    </a:lnTo>
                    <a:cubicBezTo>
                      <a:pt x="6164" y="2174"/>
                      <a:pt x="5853" y="2417"/>
                      <a:pt x="5564" y="2682"/>
                    </a:cubicBezTo>
                    <a:cubicBezTo>
                      <a:pt x="5275" y="2936"/>
                      <a:pt x="4998" y="3225"/>
                      <a:pt x="4687" y="3467"/>
                    </a:cubicBezTo>
                    <a:cubicBezTo>
                      <a:pt x="4364" y="3721"/>
                      <a:pt x="4006" y="3917"/>
                      <a:pt x="3613" y="4021"/>
                    </a:cubicBezTo>
                    <a:cubicBezTo>
                      <a:pt x="3374" y="4084"/>
                      <a:pt x="3131" y="4113"/>
                      <a:pt x="2891" y="4113"/>
                    </a:cubicBezTo>
                    <a:cubicBezTo>
                      <a:pt x="2737" y="4113"/>
                      <a:pt x="2585" y="4101"/>
                      <a:pt x="2436" y="4079"/>
                    </a:cubicBezTo>
                    <a:cubicBezTo>
                      <a:pt x="2817" y="4067"/>
                      <a:pt x="3221" y="4021"/>
                      <a:pt x="3590" y="3906"/>
                    </a:cubicBezTo>
                    <a:cubicBezTo>
                      <a:pt x="3821" y="3836"/>
                      <a:pt x="4017" y="3733"/>
                      <a:pt x="4225" y="3606"/>
                    </a:cubicBezTo>
                    <a:cubicBezTo>
                      <a:pt x="4410" y="3409"/>
                      <a:pt x="4571" y="3213"/>
                      <a:pt x="4698" y="2994"/>
                    </a:cubicBezTo>
                    <a:cubicBezTo>
                      <a:pt x="4871" y="2694"/>
                      <a:pt x="4987" y="2359"/>
                      <a:pt x="5010" y="1978"/>
                    </a:cubicBezTo>
                    <a:close/>
                    <a:moveTo>
                      <a:pt x="3100" y="0"/>
                    </a:moveTo>
                    <a:cubicBezTo>
                      <a:pt x="2928" y="0"/>
                      <a:pt x="2756" y="41"/>
                      <a:pt x="2609" y="120"/>
                    </a:cubicBezTo>
                    <a:cubicBezTo>
                      <a:pt x="3209" y="743"/>
                      <a:pt x="3394" y="1782"/>
                      <a:pt x="3082" y="2578"/>
                    </a:cubicBezTo>
                    <a:cubicBezTo>
                      <a:pt x="2759" y="3363"/>
                      <a:pt x="1940" y="3940"/>
                      <a:pt x="1085" y="3963"/>
                    </a:cubicBezTo>
                    <a:cubicBezTo>
                      <a:pt x="1039" y="3965"/>
                      <a:pt x="992" y="3966"/>
                      <a:pt x="945" y="3966"/>
                    </a:cubicBezTo>
                    <a:cubicBezTo>
                      <a:pt x="614" y="3966"/>
                      <a:pt x="294" y="3929"/>
                      <a:pt x="0" y="3848"/>
                    </a:cubicBezTo>
                    <a:lnTo>
                      <a:pt x="0" y="3848"/>
                    </a:lnTo>
                    <a:cubicBezTo>
                      <a:pt x="670" y="4298"/>
                      <a:pt x="1443" y="4587"/>
                      <a:pt x="2240" y="4656"/>
                    </a:cubicBezTo>
                    <a:cubicBezTo>
                      <a:pt x="2382" y="4670"/>
                      <a:pt x="2525" y="4676"/>
                      <a:pt x="2667" y="4676"/>
                    </a:cubicBezTo>
                    <a:cubicBezTo>
                      <a:pt x="3731" y="4676"/>
                      <a:pt x="4799" y="4304"/>
                      <a:pt x="5633" y="3663"/>
                    </a:cubicBezTo>
                    <a:cubicBezTo>
                      <a:pt x="5991" y="3375"/>
                      <a:pt x="6326" y="3028"/>
                      <a:pt x="6730" y="2798"/>
                    </a:cubicBezTo>
                    <a:cubicBezTo>
                      <a:pt x="6994" y="2629"/>
                      <a:pt x="7296" y="2521"/>
                      <a:pt x="7587" y="2521"/>
                    </a:cubicBezTo>
                    <a:cubicBezTo>
                      <a:pt x="7754" y="2521"/>
                      <a:pt x="7917" y="2556"/>
                      <a:pt x="8069" y="2636"/>
                    </a:cubicBezTo>
                    <a:cubicBezTo>
                      <a:pt x="7815" y="2105"/>
                      <a:pt x="7538" y="1597"/>
                      <a:pt x="6972" y="1424"/>
                    </a:cubicBezTo>
                    <a:cubicBezTo>
                      <a:pt x="6775" y="1360"/>
                      <a:pt x="6566" y="1328"/>
                      <a:pt x="6356" y="1328"/>
                    </a:cubicBezTo>
                    <a:cubicBezTo>
                      <a:pt x="6037" y="1328"/>
                      <a:pt x="5713" y="1400"/>
                      <a:pt x="5414" y="1539"/>
                    </a:cubicBezTo>
                    <a:cubicBezTo>
                      <a:pt x="5564" y="1378"/>
                      <a:pt x="5610" y="1043"/>
                      <a:pt x="5472" y="870"/>
                    </a:cubicBezTo>
                    <a:cubicBezTo>
                      <a:pt x="5372" y="716"/>
                      <a:pt x="5184" y="649"/>
                      <a:pt x="4992" y="649"/>
                    </a:cubicBezTo>
                    <a:cubicBezTo>
                      <a:pt x="4896" y="649"/>
                      <a:pt x="4798" y="666"/>
                      <a:pt x="4710" y="697"/>
                    </a:cubicBezTo>
                    <a:cubicBezTo>
                      <a:pt x="4444" y="789"/>
                      <a:pt x="4237" y="985"/>
                      <a:pt x="4029" y="1193"/>
                    </a:cubicBezTo>
                    <a:cubicBezTo>
                      <a:pt x="4087" y="812"/>
                      <a:pt x="4006" y="397"/>
                      <a:pt x="3683" y="177"/>
                    </a:cubicBezTo>
                    <a:cubicBezTo>
                      <a:pt x="3513" y="58"/>
                      <a:pt x="3306" y="0"/>
                      <a:pt x="3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092637" y="4437292"/>
                <a:ext cx="616415" cy="247024"/>
              </a:xfrm>
              <a:custGeom>
                <a:avLst/>
                <a:gdLst/>
                <a:ahLst/>
                <a:cxnLst/>
                <a:rect l="l" t="t" r="r" b="b"/>
                <a:pathLst>
                  <a:path w="19127" h="7665" extrusionOk="0">
                    <a:moveTo>
                      <a:pt x="24" y="6802"/>
                    </a:moveTo>
                    <a:cubicBezTo>
                      <a:pt x="16" y="6817"/>
                      <a:pt x="8" y="6831"/>
                      <a:pt x="0" y="6845"/>
                    </a:cubicBezTo>
                    <a:cubicBezTo>
                      <a:pt x="8" y="6831"/>
                      <a:pt x="16" y="6817"/>
                      <a:pt x="24" y="6802"/>
                    </a:cubicBezTo>
                    <a:close/>
                    <a:moveTo>
                      <a:pt x="17107" y="1"/>
                    </a:moveTo>
                    <a:lnTo>
                      <a:pt x="17107" y="1"/>
                    </a:lnTo>
                    <a:cubicBezTo>
                      <a:pt x="17084" y="1247"/>
                      <a:pt x="16091" y="2309"/>
                      <a:pt x="14937" y="2771"/>
                    </a:cubicBezTo>
                    <a:cubicBezTo>
                      <a:pt x="14257" y="3031"/>
                      <a:pt x="13542" y="3125"/>
                      <a:pt x="12819" y="3125"/>
                    </a:cubicBezTo>
                    <a:cubicBezTo>
                      <a:pt x="12291" y="3125"/>
                      <a:pt x="11758" y="3075"/>
                      <a:pt x="11231" y="3002"/>
                    </a:cubicBezTo>
                    <a:cubicBezTo>
                      <a:pt x="9996" y="2817"/>
                      <a:pt x="8773" y="2528"/>
                      <a:pt x="7526" y="2494"/>
                    </a:cubicBezTo>
                    <a:cubicBezTo>
                      <a:pt x="7477" y="2493"/>
                      <a:pt x="7428" y="2492"/>
                      <a:pt x="7379" y="2492"/>
                    </a:cubicBezTo>
                    <a:cubicBezTo>
                      <a:pt x="4409" y="2492"/>
                      <a:pt x="1475" y="4192"/>
                      <a:pt x="24" y="6802"/>
                    </a:cubicBezTo>
                    <a:lnTo>
                      <a:pt x="24" y="6802"/>
                    </a:lnTo>
                    <a:cubicBezTo>
                      <a:pt x="620" y="5750"/>
                      <a:pt x="2608" y="4254"/>
                      <a:pt x="5957" y="4254"/>
                    </a:cubicBezTo>
                    <a:cubicBezTo>
                      <a:pt x="7135" y="4254"/>
                      <a:pt x="8482" y="4440"/>
                      <a:pt x="9996" y="4895"/>
                    </a:cubicBezTo>
                    <a:cubicBezTo>
                      <a:pt x="14625" y="6280"/>
                      <a:pt x="16414" y="5645"/>
                      <a:pt x="19127" y="7665"/>
                    </a:cubicBezTo>
                    <a:cubicBezTo>
                      <a:pt x="18942" y="6141"/>
                      <a:pt x="17314" y="4560"/>
                      <a:pt x="15802" y="4375"/>
                    </a:cubicBezTo>
                    <a:cubicBezTo>
                      <a:pt x="17211" y="3567"/>
                      <a:pt x="17672" y="1513"/>
                      <a:pt x="171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0888" y="4504099"/>
                <a:ext cx="587411" cy="236840"/>
              </a:xfrm>
              <a:custGeom>
                <a:avLst/>
                <a:gdLst/>
                <a:ahLst/>
                <a:cxnLst/>
                <a:rect l="l" t="t" r="r" b="b"/>
                <a:pathLst>
                  <a:path w="18227" h="7349" extrusionOk="0">
                    <a:moveTo>
                      <a:pt x="0" y="2302"/>
                    </a:moveTo>
                    <a:lnTo>
                      <a:pt x="0" y="2302"/>
                    </a:lnTo>
                    <a:cubicBezTo>
                      <a:pt x="8" y="2312"/>
                      <a:pt x="16" y="2321"/>
                      <a:pt x="23" y="2331"/>
                    </a:cubicBezTo>
                    <a:lnTo>
                      <a:pt x="23" y="2331"/>
                    </a:lnTo>
                    <a:cubicBezTo>
                      <a:pt x="16" y="2321"/>
                      <a:pt x="8" y="2312"/>
                      <a:pt x="0" y="2302"/>
                    </a:cubicBezTo>
                    <a:close/>
                    <a:moveTo>
                      <a:pt x="17741" y="825"/>
                    </a:moveTo>
                    <a:lnTo>
                      <a:pt x="17741" y="825"/>
                    </a:lnTo>
                    <a:cubicBezTo>
                      <a:pt x="17753" y="1448"/>
                      <a:pt x="17695" y="2083"/>
                      <a:pt x="17522" y="2695"/>
                    </a:cubicBezTo>
                    <a:cubicBezTo>
                      <a:pt x="17361" y="3295"/>
                      <a:pt x="17095" y="3884"/>
                      <a:pt x="16703" y="4380"/>
                    </a:cubicBezTo>
                    <a:cubicBezTo>
                      <a:pt x="16310" y="4865"/>
                      <a:pt x="15860" y="5315"/>
                      <a:pt x="15364" y="5696"/>
                    </a:cubicBezTo>
                    <a:cubicBezTo>
                      <a:pt x="14856" y="6065"/>
                      <a:pt x="14302" y="6365"/>
                      <a:pt x="13701" y="6573"/>
                    </a:cubicBezTo>
                    <a:cubicBezTo>
                      <a:pt x="14279" y="6331"/>
                      <a:pt x="14798" y="5996"/>
                      <a:pt x="15283" y="5603"/>
                    </a:cubicBezTo>
                    <a:cubicBezTo>
                      <a:pt x="15768" y="5211"/>
                      <a:pt x="16206" y="4784"/>
                      <a:pt x="16587" y="4288"/>
                    </a:cubicBezTo>
                    <a:cubicBezTo>
                      <a:pt x="16957" y="3803"/>
                      <a:pt x="17234" y="3249"/>
                      <a:pt x="17418" y="2660"/>
                    </a:cubicBezTo>
                    <a:cubicBezTo>
                      <a:pt x="17591" y="2071"/>
                      <a:pt x="17684" y="1448"/>
                      <a:pt x="17741" y="825"/>
                    </a:cubicBezTo>
                    <a:close/>
                    <a:moveTo>
                      <a:pt x="17525" y="1"/>
                    </a:moveTo>
                    <a:cubicBezTo>
                      <a:pt x="17355" y="1"/>
                      <a:pt x="17190" y="114"/>
                      <a:pt x="17107" y="294"/>
                    </a:cubicBezTo>
                    <a:cubicBezTo>
                      <a:pt x="17014" y="490"/>
                      <a:pt x="17060" y="721"/>
                      <a:pt x="16980" y="883"/>
                    </a:cubicBezTo>
                    <a:cubicBezTo>
                      <a:pt x="16793" y="529"/>
                      <a:pt x="16543" y="375"/>
                      <a:pt x="16276" y="375"/>
                    </a:cubicBezTo>
                    <a:cubicBezTo>
                      <a:pt x="15654" y="375"/>
                      <a:pt x="14937" y="1212"/>
                      <a:pt x="14694" y="2302"/>
                    </a:cubicBezTo>
                    <a:cubicBezTo>
                      <a:pt x="14332" y="3900"/>
                      <a:pt x="13680" y="5386"/>
                      <a:pt x="12248" y="6368"/>
                    </a:cubicBezTo>
                    <a:lnTo>
                      <a:pt x="12248" y="6368"/>
                    </a:lnTo>
                    <a:cubicBezTo>
                      <a:pt x="12497" y="6165"/>
                      <a:pt x="12466" y="5797"/>
                      <a:pt x="12224" y="5534"/>
                    </a:cubicBezTo>
                    <a:cubicBezTo>
                      <a:pt x="12020" y="5303"/>
                      <a:pt x="11698" y="5205"/>
                      <a:pt x="11382" y="5205"/>
                    </a:cubicBezTo>
                    <a:cubicBezTo>
                      <a:pt x="11304" y="5205"/>
                      <a:pt x="11226" y="5211"/>
                      <a:pt x="11151" y="5223"/>
                    </a:cubicBezTo>
                    <a:cubicBezTo>
                      <a:pt x="10758" y="5280"/>
                      <a:pt x="10400" y="5396"/>
                      <a:pt x="10019" y="5511"/>
                    </a:cubicBezTo>
                    <a:cubicBezTo>
                      <a:pt x="9662" y="5627"/>
                      <a:pt x="9315" y="5730"/>
                      <a:pt x="8923" y="5765"/>
                    </a:cubicBezTo>
                    <a:cubicBezTo>
                      <a:pt x="8633" y="5794"/>
                      <a:pt x="8341" y="5807"/>
                      <a:pt x="8049" y="5807"/>
                    </a:cubicBezTo>
                    <a:cubicBezTo>
                      <a:pt x="7529" y="5807"/>
                      <a:pt x="7009" y="5767"/>
                      <a:pt x="6499" y="5707"/>
                    </a:cubicBezTo>
                    <a:cubicBezTo>
                      <a:pt x="4144" y="5397"/>
                      <a:pt x="1562" y="4219"/>
                      <a:pt x="23" y="2331"/>
                    </a:cubicBezTo>
                    <a:lnTo>
                      <a:pt x="23" y="2331"/>
                    </a:lnTo>
                    <a:cubicBezTo>
                      <a:pt x="2456" y="5325"/>
                      <a:pt x="5553" y="6874"/>
                      <a:pt x="9419" y="7277"/>
                    </a:cubicBezTo>
                    <a:cubicBezTo>
                      <a:pt x="9853" y="7324"/>
                      <a:pt x="10292" y="7349"/>
                      <a:pt x="10732" y="7349"/>
                    </a:cubicBezTo>
                    <a:cubicBezTo>
                      <a:pt x="12472" y="7349"/>
                      <a:pt x="14220" y="6959"/>
                      <a:pt x="15629" y="5973"/>
                    </a:cubicBezTo>
                    <a:cubicBezTo>
                      <a:pt x="17418" y="4772"/>
                      <a:pt x="18226" y="2822"/>
                      <a:pt x="18018" y="698"/>
                    </a:cubicBezTo>
                    <a:cubicBezTo>
                      <a:pt x="17995" y="513"/>
                      <a:pt x="17961" y="305"/>
                      <a:pt x="17845" y="167"/>
                    </a:cubicBezTo>
                    <a:cubicBezTo>
                      <a:pt x="17753" y="51"/>
                      <a:pt x="17638" y="1"/>
                      <a:pt x="17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69816" y="4685024"/>
                <a:ext cx="247411" cy="99744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3095" extrusionOk="0">
                    <a:moveTo>
                      <a:pt x="5806" y="2910"/>
                    </a:moveTo>
                    <a:cubicBezTo>
                      <a:pt x="5816" y="2915"/>
                      <a:pt x="5826" y="2920"/>
                      <a:pt x="5836" y="2925"/>
                    </a:cubicBezTo>
                    <a:lnTo>
                      <a:pt x="5836" y="2925"/>
                    </a:lnTo>
                    <a:cubicBezTo>
                      <a:pt x="5826" y="2920"/>
                      <a:pt x="5816" y="2915"/>
                      <a:pt x="5806" y="2910"/>
                    </a:cubicBezTo>
                    <a:close/>
                    <a:moveTo>
                      <a:pt x="6529" y="0"/>
                    </a:moveTo>
                    <a:cubicBezTo>
                      <a:pt x="6205" y="0"/>
                      <a:pt x="5442" y="521"/>
                      <a:pt x="5345" y="578"/>
                    </a:cubicBezTo>
                    <a:cubicBezTo>
                      <a:pt x="4136" y="1312"/>
                      <a:pt x="2331" y="2139"/>
                      <a:pt x="756" y="2139"/>
                    </a:cubicBezTo>
                    <a:cubicBezTo>
                      <a:pt x="497" y="2139"/>
                      <a:pt x="244" y="2116"/>
                      <a:pt x="0" y="2067"/>
                    </a:cubicBezTo>
                    <a:lnTo>
                      <a:pt x="0" y="2067"/>
                    </a:lnTo>
                    <a:cubicBezTo>
                      <a:pt x="745" y="2220"/>
                      <a:pt x="1474" y="2309"/>
                      <a:pt x="2199" y="2309"/>
                    </a:cubicBezTo>
                    <a:cubicBezTo>
                      <a:pt x="3002" y="2309"/>
                      <a:pt x="3799" y="2200"/>
                      <a:pt x="4606" y="1952"/>
                    </a:cubicBezTo>
                    <a:cubicBezTo>
                      <a:pt x="4860" y="1871"/>
                      <a:pt x="5125" y="1779"/>
                      <a:pt x="5379" y="1755"/>
                    </a:cubicBezTo>
                    <a:cubicBezTo>
                      <a:pt x="5444" y="1747"/>
                      <a:pt x="5508" y="1743"/>
                      <a:pt x="5573" y="1743"/>
                    </a:cubicBezTo>
                    <a:cubicBezTo>
                      <a:pt x="5786" y="1743"/>
                      <a:pt x="5996" y="1790"/>
                      <a:pt x="6164" y="1906"/>
                    </a:cubicBezTo>
                    <a:cubicBezTo>
                      <a:pt x="6383" y="2067"/>
                      <a:pt x="6522" y="2356"/>
                      <a:pt x="6453" y="2621"/>
                    </a:cubicBezTo>
                    <a:cubicBezTo>
                      <a:pt x="6400" y="2813"/>
                      <a:pt x="6196" y="2959"/>
                      <a:pt x="5995" y="2959"/>
                    </a:cubicBezTo>
                    <a:cubicBezTo>
                      <a:pt x="5941" y="2959"/>
                      <a:pt x="5887" y="2948"/>
                      <a:pt x="5836" y="2925"/>
                    </a:cubicBezTo>
                    <a:lnTo>
                      <a:pt x="5836" y="2925"/>
                    </a:lnTo>
                    <a:cubicBezTo>
                      <a:pt x="6045" y="3029"/>
                      <a:pt x="6289" y="3095"/>
                      <a:pt x="6526" y="3095"/>
                    </a:cubicBezTo>
                    <a:cubicBezTo>
                      <a:pt x="6784" y="3095"/>
                      <a:pt x="7032" y="3017"/>
                      <a:pt x="7215" y="2829"/>
                    </a:cubicBezTo>
                    <a:cubicBezTo>
                      <a:pt x="7572" y="2471"/>
                      <a:pt x="7676" y="1882"/>
                      <a:pt x="7445" y="1421"/>
                    </a:cubicBezTo>
                    <a:cubicBezTo>
                      <a:pt x="7215" y="959"/>
                      <a:pt x="6730" y="740"/>
                      <a:pt x="6233" y="740"/>
                    </a:cubicBezTo>
                    <a:cubicBezTo>
                      <a:pt x="6395" y="659"/>
                      <a:pt x="6568" y="520"/>
                      <a:pt x="6626" y="347"/>
                    </a:cubicBezTo>
                    <a:cubicBezTo>
                      <a:pt x="6725" y="92"/>
                      <a:pt x="6666" y="0"/>
                      <a:pt x="6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094119" y="4599331"/>
                <a:ext cx="461691" cy="251278"/>
              </a:xfrm>
              <a:custGeom>
                <a:avLst/>
                <a:gdLst/>
                <a:ahLst/>
                <a:cxnLst/>
                <a:rect l="l" t="t" r="r" b="b"/>
                <a:pathLst>
                  <a:path w="14326" h="7797" extrusionOk="0">
                    <a:moveTo>
                      <a:pt x="4065" y="497"/>
                    </a:moveTo>
                    <a:cubicBezTo>
                      <a:pt x="4130" y="497"/>
                      <a:pt x="4195" y="498"/>
                      <a:pt x="4260" y="502"/>
                    </a:cubicBezTo>
                    <a:cubicBezTo>
                      <a:pt x="4756" y="548"/>
                      <a:pt x="5241" y="663"/>
                      <a:pt x="5703" y="859"/>
                    </a:cubicBezTo>
                    <a:cubicBezTo>
                      <a:pt x="6626" y="1240"/>
                      <a:pt x="7411" y="1887"/>
                      <a:pt x="8115" y="2568"/>
                    </a:cubicBezTo>
                    <a:cubicBezTo>
                      <a:pt x="8842" y="3226"/>
                      <a:pt x="9489" y="3964"/>
                      <a:pt x="10216" y="4622"/>
                    </a:cubicBezTo>
                    <a:cubicBezTo>
                      <a:pt x="10931" y="5292"/>
                      <a:pt x="11774" y="5811"/>
                      <a:pt x="12651" y="6238"/>
                    </a:cubicBezTo>
                    <a:cubicBezTo>
                      <a:pt x="12201" y="6054"/>
                      <a:pt x="11751" y="5834"/>
                      <a:pt x="11324" y="5592"/>
                    </a:cubicBezTo>
                    <a:cubicBezTo>
                      <a:pt x="10908" y="5349"/>
                      <a:pt x="10504" y="5049"/>
                      <a:pt x="10124" y="4726"/>
                    </a:cubicBezTo>
                    <a:cubicBezTo>
                      <a:pt x="9373" y="4080"/>
                      <a:pt x="8727" y="3329"/>
                      <a:pt x="8011" y="2660"/>
                    </a:cubicBezTo>
                    <a:cubicBezTo>
                      <a:pt x="7319" y="1991"/>
                      <a:pt x="6557" y="1356"/>
                      <a:pt x="5668" y="963"/>
                    </a:cubicBezTo>
                    <a:cubicBezTo>
                      <a:pt x="5101" y="713"/>
                      <a:pt x="4483" y="552"/>
                      <a:pt x="3860" y="552"/>
                    </a:cubicBezTo>
                    <a:cubicBezTo>
                      <a:pt x="3507" y="552"/>
                      <a:pt x="3152" y="604"/>
                      <a:pt x="2805" y="721"/>
                    </a:cubicBezTo>
                    <a:cubicBezTo>
                      <a:pt x="3036" y="629"/>
                      <a:pt x="3279" y="571"/>
                      <a:pt x="3533" y="525"/>
                    </a:cubicBezTo>
                    <a:cubicBezTo>
                      <a:pt x="3710" y="508"/>
                      <a:pt x="3888" y="497"/>
                      <a:pt x="4065" y="497"/>
                    </a:cubicBezTo>
                    <a:close/>
                    <a:moveTo>
                      <a:pt x="4401" y="0"/>
                    </a:moveTo>
                    <a:cubicBezTo>
                      <a:pt x="3819" y="0"/>
                      <a:pt x="3235" y="101"/>
                      <a:pt x="2655" y="317"/>
                    </a:cubicBezTo>
                    <a:cubicBezTo>
                      <a:pt x="2309" y="444"/>
                      <a:pt x="1963" y="605"/>
                      <a:pt x="1628" y="813"/>
                    </a:cubicBezTo>
                    <a:cubicBezTo>
                      <a:pt x="1005" y="1194"/>
                      <a:pt x="555" y="1760"/>
                      <a:pt x="1" y="2175"/>
                    </a:cubicBezTo>
                    <a:cubicBezTo>
                      <a:pt x="1003" y="1438"/>
                      <a:pt x="2249" y="927"/>
                      <a:pt x="3516" y="927"/>
                    </a:cubicBezTo>
                    <a:cubicBezTo>
                      <a:pt x="3737" y="927"/>
                      <a:pt x="3958" y="942"/>
                      <a:pt x="4179" y="975"/>
                    </a:cubicBezTo>
                    <a:cubicBezTo>
                      <a:pt x="4975" y="1090"/>
                      <a:pt x="6303" y="1379"/>
                      <a:pt x="6499" y="2302"/>
                    </a:cubicBezTo>
                    <a:cubicBezTo>
                      <a:pt x="6580" y="2625"/>
                      <a:pt x="6545" y="2983"/>
                      <a:pt x="6349" y="3237"/>
                    </a:cubicBezTo>
                    <a:cubicBezTo>
                      <a:pt x="6231" y="3382"/>
                      <a:pt x="6022" y="3463"/>
                      <a:pt x="5822" y="3463"/>
                    </a:cubicBezTo>
                    <a:cubicBezTo>
                      <a:pt x="5671" y="3463"/>
                      <a:pt x="5525" y="3417"/>
                      <a:pt x="5426" y="3318"/>
                    </a:cubicBezTo>
                    <a:lnTo>
                      <a:pt x="5426" y="3318"/>
                    </a:lnTo>
                    <a:cubicBezTo>
                      <a:pt x="5548" y="3676"/>
                      <a:pt x="5916" y="3943"/>
                      <a:pt x="6295" y="3943"/>
                    </a:cubicBezTo>
                    <a:cubicBezTo>
                      <a:pt x="6344" y="3943"/>
                      <a:pt x="6393" y="3939"/>
                      <a:pt x="6441" y="3930"/>
                    </a:cubicBezTo>
                    <a:cubicBezTo>
                      <a:pt x="6880" y="3860"/>
                      <a:pt x="7169" y="3410"/>
                      <a:pt x="7169" y="2983"/>
                    </a:cubicBezTo>
                    <a:cubicBezTo>
                      <a:pt x="7988" y="4103"/>
                      <a:pt x="8254" y="5396"/>
                      <a:pt x="8150" y="6769"/>
                    </a:cubicBezTo>
                    <a:cubicBezTo>
                      <a:pt x="8150" y="6769"/>
                      <a:pt x="8484" y="6504"/>
                      <a:pt x="8669" y="6250"/>
                    </a:cubicBezTo>
                    <a:cubicBezTo>
                      <a:pt x="8669" y="6250"/>
                      <a:pt x="8923" y="6769"/>
                      <a:pt x="8923" y="7796"/>
                    </a:cubicBezTo>
                    <a:cubicBezTo>
                      <a:pt x="9442" y="7150"/>
                      <a:pt x="9593" y="6942"/>
                      <a:pt x="9823" y="6157"/>
                    </a:cubicBezTo>
                    <a:cubicBezTo>
                      <a:pt x="10207" y="6781"/>
                      <a:pt x="10644" y="6960"/>
                      <a:pt x="11114" y="6960"/>
                    </a:cubicBezTo>
                    <a:cubicBezTo>
                      <a:pt x="11746" y="6960"/>
                      <a:pt x="12436" y="6636"/>
                      <a:pt x="13130" y="6636"/>
                    </a:cubicBezTo>
                    <a:cubicBezTo>
                      <a:pt x="13332" y="6636"/>
                      <a:pt x="13535" y="6663"/>
                      <a:pt x="13736" y="6735"/>
                    </a:cubicBezTo>
                    <a:cubicBezTo>
                      <a:pt x="12432" y="6273"/>
                      <a:pt x="13471" y="3930"/>
                      <a:pt x="12213" y="3618"/>
                    </a:cubicBezTo>
                    <a:cubicBezTo>
                      <a:pt x="12986" y="3560"/>
                      <a:pt x="13713" y="3399"/>
                      <a:pt x="14325" y="2925"/>
                    </a:cubicBezTo>
                    <a:lnTo>
                      <a:pt x="14325" y="2925"/>
                    </a:lnTo>
                    <a:cubicBezTo>
                      <a:pt x="14014" y="2980"/>
                      <a:pt x="13700" y="3005"/>
                      <a:pt x="13384" y="3005"/>
                    </a:cubicBezTo>
                    <a:cubicBezTo>
                      <a:pt x="11370" y="3005"/>
                      <a:pt x="9300" y="1974"/>
                      <a:pt x="7653" y="986"/>
                    </a:cubicBezTo>
                    <a:cubicBezTo>
                      <a:pt x="6597" y="360"/>
                      <a:pt x="5501" y="0"/>
                      <a:pt x="4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338532" y="4596882"/>
                <a:ext cx="164070" cy="48438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1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21" y="1016"/>
                      <a:pt x="2689" y="1503"/>
                      <a:pt x="4238" y="1503"/>
                    </a:cubicBezTo>
                    <a:cubicBezTo>
                      <a:pt x="4520" y="1503"/>
                      <a:pt x="4804" y="1487"/>
                      <a:pt x="5090" y="1455"/>
                    </a:cubicBezTo>
                    <a:cubicBezTo>
                      <a:pt x="3394" y="970"/>
                      <a:pt x="1697" y="485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24981" y="4602103"/>
                <a:ext cx="282732" cy="216150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707" extrusionOk="0">
                    <a:moveTo>
                      <a:pt x="1466" y="1881"/>
                    </a:moveTo>
                    <a:lnTo>
                      <a:pt x="1466" y="1881"/>
                    </a:lnTo>
                    <a:cubicBezTo>
                      <a:pt x="1813" y="2228"/>
                      <a:pt x="2170" y="2562"/>
                      <a:pt x="2574" y="2874"/>
                    </a:cubicBezTo>
                    <a:cubicBezTo>
                      <a:pt x="2967" y="3186"/>
                      <a:pt x="3382" y="3474"/>
                      <a:pt x="3821" y="3728"/>
                    </a:cubicBezTo>
                    <a:cubicBezTo>
                      <a:pt x="4248" y="3994"/>
                      <a:pt x="4710" y="4202"/>
                      <a:pt x="5183" y="4409"/>
                    </a:cubicBezTo>
                    <a:cubicBezTo>
                      <a:pt x="5668" y="4594"/>
                      <a:pt x="6153" y="4767"/>
                      <a:pt x="6649" y="4940"/>
                    </a:cubicBezTo>
                    <a:cubicBezTo>
                      <a:pt x="6129" y="4825"/>
                      <a:pt x="5622" y="4675"/>
                      <a:pt x="5148" y="4502"/>
                    </a:cubicBezTo>
                    <a:cubicBezTo>
                      <a:pt x="4652" y="4305"/>
                      <a:pt x="4190" y="4098"/>
                      <a:pt x="3729" y="3832"/>
                    </a:cubicBezTo>
                    <a:cubicBezTo>
                      <a:pt x="3278" y="3578"/>
                      <a:pt x="2863" y="3290"/>
                      <a:pt x="2494" y="2955"/>
                    </a:cubicBezTo>
                    <a:cubicBezTo>
                      <a:pt x="2113" y="2620"/>
                      <a:pt x="1766" y="2274"/>
                      <a:pt x="1466" y="1881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947" y="1985"/>
                      <a:pt x="4063" y="6325"/>
                      <a:pt x="6499" y="6706"/>
                    </a:cubicBezTo>
                    <a:cubicBezTo>
                      <a:pt x="6499" y="6602"/>
                      <a:pt x="5321" y="5598"/>
                      <a:pt x="5114" y="5160"/>
                    </a:cubicBezTo>
                    <a:lnTo>
                      <a:pt x="5114" y="5160"/>
                    </a:lnTo>
                    <a:cubicBezTo>
                      <a:pt x="5664" y="5501"/>
                      <a:pt x="6398" y="5673"/>
                      <a:pt x="7120" y="5673"/>
                    </a:cubicBezTo>
                    <a:cubicBezTo>
                      <a:pt x="7716" y="5673"/>
                      <a:pt x="8303" y="5556"/>
                      <a:pt x="8773" y="5321"/>
                    </a:cubicBezTo>
                    <a:cubicBezTo>
                      <a:pt x="5425" y="4444"/>
                      <a:pt x="2332" y="256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2890" y="4523597"/>
                <a:ext cx="315088" cy="295397"/>
              </a:xfrm>
              <a:custGeom>
                <a:avLst/>
                <a:gdLst/>
                <a:ahLst/>
                <a:cxnLst/>
                <a:rect l="l" t="t" r="r" b="b"/>
                <a:pathLst>
                  <a:path w="9777" h="9166" extrusionOk="0">
                    <a:moveTo>
                      <a:pt x="4155" y="5379"/>
                    </a:moveTo>
                    <a:cubicBezTo>
                      <a:pt x="4155" y="5379"/>
                      <a:pt x="2055" y="6815"/>
                      <a:pt x="1466" y="6815"/>
                    </a:cubicBezTo>
                    <a:cubicBezTo>
                      <a:pt x="1361" y="6815"/>
                      <a:pt x="1304" y="6769"/>
                      <a:pt x="1316" y="6661"/>
                    </a:cubicBezTo>
                    <a:cubicBezTo>
                      <a:pt x="1385" y="5922"/>
                      <a:pt x="4155" y="5379"/>
                      <a:pt x="4155" y="5379"/>
                    </a:cubicBezTo>
                    <a:close/>
                    <a:moveTo>
                      <a:pt x="4005" y="5783"/>
                    </a:moveTo>
                    <a:cubicBezTo>
                      <a:pt x="4005" y="5783"/>
                      <a:pt x="2444" y="8031"/>
                      <a:pt x="1906" y="8031"/>
                    </a:cubicBezTo>
                    <a:cubicBezTo>
                      <a:pt x="1864" y="8031"/>
                      <a:pt x="1829" y="8017"/>
                      <a:pt x="1801" y="7988"/>
                    </a:cubicBezTo>
                    <a:cubicBezTo>
                      <a:pt x="1397" y="7584"/>
                      <a:pt x="4005" y="5783"/>
                      <a:pt x="4005" y="5783"/>
                    </a:cubicBezTo>
                    <a:close/>
                    <a:moveTo>
                      <a:pt x="4432" y="5633"/>
                    </a:moveTo>
                    <a:cubicBezTo>
                      <a:pt x="4432" y="5633"/>
                      <a:pt x="3867" y="8404"/>
                      <a:pt x="3140" y="8473"/>
                    </a:cubicBezTo>
                    <a:cubicBezTo>
                      <a:pt x="3130" y="8474"/>
                      <a:pt x="3120" y="8474"/>
                      <a:pt x="3111" y="8474"/>
                    </a:cubicBezTo>
                    <a:cubicBezTo>
                      <a:pt x="2467" y="8474"/>
                      <a:pt x="4432" y="5633"/>
                      <a:pt x="4432" y="5633"/>
                    </a:cubicBezTo>
                    <a:close/>
                    <a:moveTo>
                      <a:pt x="5310" y="1"/>
                    </a:moveTo>
                    <a:cubicBezTo>
                      <a:pt x="3948" y="1178"/>
                      <a:pt x="5621" y="2551"/>
                      <a:pt x="5621" y="2551"/>
                    </a:cubicBezTo>
                    <a:cubicBezTo>
                      <a:pt x="5488" y="2495"/>
                      <a:pt x="5355" y="2471"/>
                      <a:pt x="5227" y="2471"/>
                    </a:cubicBezTo>
                    <a:cubicBezTo>
                      <a:pt x="4570" y="2471"/>
                      <a:pt x="4028" y="3094"/>
                      <a:pt x="4028" y="3094"/>
                    </a:cubicBezTo>
                    <a:cubicBezTo>
                      <a:pt x="5852" y="3336"/>
                      <a:pt x="5010" y="4779"/>
                      <a:pt x="2493" y="4998"/>
                    </a:cubicBezTo>
                    <a:cubicBezTo>
                      <a:pt x="0" y="5206"/>
                      <a:pt x="716" y="7030"/>
                      <a:pt x="889" y="7699"/>
                    </a:cubicBezTo>
                    <a:cubicBezTo>
                      <a:pt x="1050" y="8242"/>
                      <a:pt x="750" y="8911"/>
                      <a:pt x="646" y="9108"/>
                    </a:cubicBezTo>
                    <a:lnTo>
                      <a:pt x="600" y="9154"/>
                    </a:lnTo>
                    <a:cubicBezTo>
                      <a:pt x="600" y="9154"/>
                      <a:pt x="623" y="9154"/>
                      <a:pt x="635" y="9142"/>
                    </a:cubicBezTo>
                    <a:lnTo>
                      <a:pt x="635" y="9142"/>
                    </a:lnTo>
                    <a:cubicBezTo>
                      <a:pt x="623" y="9154"/>
                      <a:pt x="623" y="9165"/>
                      <a:pt x="623" y="9165"/>
                    </a:cubicBezTo>
                    <a:lnTo>
                      <a:pt x="658" y="9131"/>
                    </a:lnTo>
                    <a:cubicBezTo>
                      <a:pt x="826" y="9047"/>
                      <a:pt x="1286" y="8836"/>
                      <a:pt x="1748" y="8836"/>
                    </a:cubicBezTo>
                    <a:cubicBezTo>
                      <a:pt x="1859" y="8836"/>
                      <a:pt x="1970" y="8848"/>
                      <a:pt x="2078" y="8877"/>
                    </a:cubicBezTo>
                    <a:cubicBezTo>
                      <a:pt x="2345" y="8952"/>
                      <a:pt x="2805" y="9114"/>
                      <a:pt x="3272" y="9114"/>
                    </a:cubicBezTo>
                    <a:cubicBezTo>
                      <a:pt x="3957" y="9114"/>
                      <a:pt x="4655" y="8766"/>
                      <a:pt x="4779" y="7284"/>
                    </a:cubicBezTo>
                    <a:cubicBezTo>
                      <a:pt x="4903" y="5697"/>
                      <a:pt x="5533" y="4772"/>
                      <a:pt x="6042" y="4772"/>
                    </a:cubicBezTo>
                    <a:cubicBezTo>
                      <a:pt x="6336" y="4772"/>
                      <a:pt x="6590" y="5081"/>
                      <a:pt x="6683" y="5749"/>
                    </a:cubicBezTo>
                    <a:cubicBezTo>
                      <a:pt x="6683" y="5749"/>
                      <a:pt x="7572" y="4975"/>
                      <a:pt x="7226" y="4144"/>
                    </a:cubicBezTo>
                    <a:lnTo>
                      <a:pt x="7226" y="4144"/>
                    </a:lnTo>
                    <a:cubicBezTo>
                      <a:pt x="7226" y="4144"/>
                      <a:pt x="7925" y="5008"/>
                      <a:pt x="8754" y="5008"/>
                    </a:cubicBezTo>
                    <a:cubicBezTo>
                      <a:pt x="9086" y="5008"/>
                      <a:pt x="9439" y="4869"/>
                      <a:pt x="9777" y="4479"/>
                    </a:cubicBezTo>
                    <a:lnTo>
                      <a:pt x="9777" y="4479"/>
                    </a:lnTo>
                    <a:cubicBezTo>
                      <a:pt x="9777" y="4479"/>
                      <a:pt x="9634" y="4539"/>
                      <a:pt x="9425" y="4539"/>
                    </a:cubicBezTo>
                    <a:cubicBezTo>
                      <a:pt x="9176" y="4539"/>
                      <a:pt x="8832" y="4453"/>
                      <a:pt x="8530" y="4075"/>
                    </a:cubicBezTo>
                    <a:cubicBezTo>
                      <a:pt x="7964" y="3371"/>
                      <a:pt x="8565" y="2817"/>
                      <a:pt x="7791" y="2009"/>
                    </a:cubicBezTo>
                    <a:lnTo>
                      <a:pt x="7780" y="2009"/>
                    </a:lnTo>
                    <a:lnTo>
                      <a:pt x="7780" y="1997"/>
                    </a:lnTo>
                    <a:cubicBezTo>
                      <a:pt x="6972" y="1201"/>
                      <a:pt x="6418" y="1824"/>
                      <a:pt x="5714" y="1259"/>
                    </a:cubicBezTo>
                    <a:cubicBezTo>
                      <a:pt x="5010" y="693"/>
                      <a:pt x="5310" y="1"/>
                      <a:pt x="5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7435073" y="3440363"/>
              <a:ext cx="1510696" cy="1504347"/>
              <a:chOff x="7435073" y="3345875"/>
              <a:chExt cx="1510696" cy="1504347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8612440" y="4150854"/>
                <a:ext cx="155143" cy="260076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8070" extrusionOk="0">
                    <a:moveTo>
                      <a:pt x="2066" y="1548"/>
                    </a:moveTo>
                    <a:lnTo>
                      <a:pt x="2066" y="1548"/>
                    </a:lnTo>
                    <a:cubicBezTo>
                      <a:pt x="2216" y="1905"/>
                      <a:pt x="2470" y="2229"/>
                      <a:pt x="2724" y="2517"/>
                    </a:cubicBezTo>
                    <a:cubicBezTo>
                      <a:pt x="2990" y="2806"/>
                      <a:pt x="3278" y="3071"/>
                      <a:pt x="3521" y="3394"/>
                    </a:cubicBezTo>
                    <a:cubicBezTo>
                      <a:pt x="3763" y="3706"/>
                      <a:pt x="3971" y="4075"/>
                      <a:pt x="4063" y="4456"/>
                    </a:cubicBezTo>
                    <a:cubicBezTo>
                      <a:pt x="4167" y="4849"/>
                      <a:pt x="4179" y="5253"/>
                      <a:pt x="4121" y="5645"/>
                    </a:cubicBezTo>
                    <a:cubicBezTo>
                      <a:pt x="4109" y="5253"/>
                      <a:pt x="4063" y="4849"/>
                      <a:pt x="3948" y="4491"/>
                    </a:cubicBezTo>
                    <a:cubicBezTo>
                      <a:pt x="3879" y="4260"/>
                      <a:pt x="3775" y="4052"/>
                      <a:pt x="3648" y="3856"/>
                    </a:cubicBezTo>
                    <a:cubicBezTo>
                      <a:pt x="3463" y="3671"/>
                      <a:pt x="3255" y="3510"/>
                      <a:pt x="3047" y="3383"/>
                    </a:cubicBezTo>
                    <a:cubicBezTo>
                      <a:pt x="2736" y="3210"/>
                      <a:pt x="2413" y="3094"/>
                      <a:pt x="2032" y="3060"/>
                    </a:cubicBezTo>
                    <a:cubicBezTo>
                      <a:pt x="2126" y="3038"/>
                      <a:pt x="2222" y="3028"/>
                      <a:pt x="2319" y="3028"/>
                    </a:cubicBezTo>
                    <a:cubicBezTo>
                      <a:pt x="2591" y="3028"/>
                      <a:pt x="2870" y="3108"/>
                      <a:pt x="3117" y="3244"/>
                    </a:cubicBezTo>
                    <a:cubicBezTo>
                      <a:pt x="3186" y="3290"/>
                      <a:pt x="3244" y="3337"/>
                      <a:pt x="3313" y="3383"/>
                    </a:cubicBezTo>
                    <a:cubicBezTo>
                      <a:pt x="3105" y="3106"/>
                      <a:pt x="2851" y="2863"/>
                      <a:pt x="2644" y="2586"/>
                    </a:cubicBezTo>
                    <a:cubicBezTo>
                      <a:pt x="2378" y="2286"/>
                      <a:pt x="2159" y="1940"/>
                      <a:pt x="2066" y="1548"/>
                    </a:cubicBezTo>
                    <a:close/>
                    <a:moveTo>
                      <a:pt x="2678" y="1"/>
                    </a:moveTo>
                    <a:cubicBezTo>
                      <a:pt x="2147" y="266"/>
                      <a:pt x="1639" y="532"/>
                      <a:pt x="1466" y="1097"/>
                    </a:cubicBezTo>
                    <a:cubicBezTo>
                      <a:pt x="1316" y="1605"/>
                      <a:pt x="1351" y="2171"/>
                      <a:pt x="1582" y="2656"/>
                    </a:cubicBezTo>
                    <a:cubicBezTo>
                      <a:pt x="1492" y="2573"/>
                      <a:pt x="1338" y="2523"/>
                      <a:pt x="1190" y="2523"/>
                    </a:cubicBezTo>
                    <a:cubicBezTo>
                      <a:pt x="1090" y="2523"/>
                      <a:pt x="994" y="2547"/>
                      <a:pt x="924" y="2598"/>
                    </a:cubicBezTo>
                    <a:cubicBezTo>
                      <a:pt x="693" y="2760"/>
                      <a:pt x="647" y="3106"/>
                      <a:pt x="751" y="3360"/>
                    </a:cubicBezTo>
                    <a:cubicBezTo>
                      <a:pt x="831" y="3625"/>
                      <a:pt x="1039" y="3845"/>
                      <a:pt x="1235" y="4041"/>
                    </a:cubicBezTo>
                    <a:cubicBezTo>
                      <a:pt x="1167" y="4030"/>
                      <a:pt x="1097" y="4025"/>
                      <a:pt x="1028" y="4025"/>
                    </a:cubicBezTo>
                    <a:cubicBezTo>
                      <a:pt x="719" y="4025"/>
                      <a:pt x="410" y="4133"/>
                      <a:pt x="231" y="4387"/>
                    </a:cubicBezTo>
                    <a:cubicBezTo>
                      <a:pt x="12" y="4710"/>
                      <a:pt x="0" y="5137"/>
                      <a:pt x="173" y="5472"/>
                    </a:cubicBezTo>
                    <a:cubicBezTo>
                      <a:pt x="593" y="5060"/>
                      <a:pt x="1201" y="4842"/>
                      <a:pt x="1793" y="4842"/>
                    </a:cubicBezTo>
                    <a:cubicBezTo>
                      <a:pt x="2081" y="4842"/>
                      <a:pt x="2364" y="4893"/>
                      <a:pt x="2620" y="4999"/>
                    </a:cubicBezTo>
                    <a:cubicBezTo>
                      <a:pt x="3417" y="5310"/>
                      <a:pt x="3994" y="6130"/>
                      <a:pt x="4006" y="6984"/>
                    </a:cubicBezTo>
                    <a:cubicBezTo>
                      <a:pt x="4017" y="7377"/>
                      <a:pt x="3994" y="7734"/>
                      <a:pt x="3890" y="8069"/>
                    </a:cubicBezTo>
                    <a:cubicBezTo>
                      <a:pt x="4340" y="7400"/>
                      <a:pt x="4629" y="6626"/>
                      <a:pt x="4698" y="5830"/>
                    </a:cubicBezTo>
                    <a:cubicBezTo>
                      <a:pt x="4814" y="4629"/>
                      <a:pt x="4444" y="3394"/>
                      <a:pt x="3705" y="2436"/>
                    </a:cubicBezTo>
                    <a:cubicBezTo>
                      <a:pt x="3417" y="2079"/>
                      <a:pt x="3071" y="1744"/>
                      <a:pt x="2840" y="1340"/>
                    </a:cubicBezTo>
                    <a:cubicBezTo>
                      <a:pt x="2586" y="936"/>
                      <a:pt x="2470" y="416"/>
                      <a:pt x="26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530228" y="3345875"/>
                <a:ext cx="246669" cy="616802"/>
              </a:xfrm>
              <a:custGeom>
                <a:avLst/>
                <a:gdLst/>
                <a:ahLst/>
                <a:cxnLst/>
                <a:rect l="l" t="t" r="r" b="b"/>
                <a:pathLst>
                  <a:path w="7654" h="19139" extrusionOk="0">
                    <a:moveTo>
                      <a:pt x="7653" y="1"/>
                    </a:moveTo>
                    <a:lnTo>
                      <a:pt x="7653" y="1"/>
                    </a:lnTo>
                    <a:cubicBezTo>
                      <a:pt x="6141" y="197"/>
                      <a:pt x="4560" y="1824"/>
                      <a:pt x="4363" y="3336"/>
                    </a:cubicBezTo>
                    <a:cubicBezTo>
                      <a:pt x="3780" y="2311"/>
                      <a:pt x="2552" y="1786"/>
                      <a:pt x="1346" y="1786"/>
                    </a:cubicBezTo>
                    <a:cubicBezTo>
                      <a:pt x="882" y="1786"/>
                      <a:pt x="420" y="1863"/>
                      <a:pt x="0" y="2021"/>
                    </a:cubicBezTo>
                    <a:cubicBezTo>
                      <a:pt x="1235" y="2055"/>
                      <a:pt x="2309" y="3048"/>
                      <a:pt x="2771" y="4202"/>
                    </a:cubicBezTo>
                    <a:cubicBezTo>
                      <a:pt x="3209" y="5368"/>
                      <a:pt x="3175" y="6649"/>
                      <a:pt x="3001" y="7896"/>
                    </a:cubicBezTo>
                    <a:cubicBezTo>
                      <a:pt x="2805" y="9142"/>
                      <a:pt x="2517" y="10366"/>
                      <a:pt x="2494" y="11601"/>
                    </a:cubicBezTo>
                    <a:cubicBezTo>
                      <a:pt x="2436" y="14648"/>
                      <a:pt x="4167" y="17661"/>
                      <a:pt x="6834" y="19138"/>
                    </a:cubicBezTo>
                    <a:cubicBezTo>
                      <a:pt x="5425" y="18353"/>
                      <a:pt x="3128" y="14994"/>
                      <a:pt x="4883" y="9131"/>
                    </a:cubicBezTo>
                    <a:cubicBezTo>
                      <a:pt x="6268" y="4502"/>
                      <a:pt x="5633" y="2713"/>
                      <a:pt x="76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587142" y="3952590"/>
                <a:ext cx="251858" cy="581449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8042" extrusionOk="0">
                    <a:moveTo>
                      <a:pt x="1283" y="311"/>
                    </a:moveTo>
                    <a:cubicBezTo>
                      <a:pt x="1858" y="311"/>
                      <a:pt x="2438" y="373"/>
                      <a:pt x="2990" y="532"/>
                    </a:cubicBezTo>
                    <a:cubicBezTo>
                      <a:pt x="3602" y="682"/>
                      <a:pt x="4190" y="959"/>
                      <a:pt x="4675" y="1351"/>
                    </a:cubicBezTo>
                    <a:cubicBezTo>
                      <a:pt x="5171" y="1744"/>
                      <a:pt x="5622" y="2182"/>
                      <a:pt x="5991" y="2690"/>
                    </a:cubicBezTo>
                    <a:cubicBezTo>
                      <a:pt x="6372" y="3198"/>
                      <a:pt x="6672" y="3740"/>
                      <a:pt x="6868" y="4352"/>
                    </a:cubicBezTo>
                    <a:cubicBezTo>
                      <a:pt x="6626" y="3775"/>
                      <a:pt x="6291" y="3256"/>
                      <a:pt x="5910" y="2759"/>
                    </a:cubicBezTo>
                    <a:cubicBezTo>
                      <a:pt x="5518" y="2286"/>
                      <a:pt x="5079" y="1836"/>
                      <a:pt x="4594" y="1467"/>
                    </a:cubicBezTo>
                    <a:cubicBezTo>
                      <a:pt x="4098" y="1086"/>
                      <a:pt x="3555" y="820"/>
                      <a:pt x="2967" y="624"/>
                    </a:cubicBezTo>
                    <a:cubicBezTo>
                      <a:pt x="2367" y="439"/>
                      <a:pt x="1755" y="358"/>
                      <a:pt x="1132" y="312"/>
                    </a:cubicBezTo>
                    <a:cubicBezTo>
                      <a:pt x="1182" y="311"/>
                      <a:pt x="1233" y="311"/>
                      <a:pt x="1283" y="311"/>
                    </a:cubicBezTo>
                    <a:close/>
                    <a:moveTo>
                      <a:pt x="1676" y="0"/>
                    </a:moveTo>
                    <a:cubicBezTo>
                      <a:pt x="1455" y="0"/>
                      <a:pt x="1231" y="12"/>
                      <a:pt x="1005" y="35"/>
                    </a:cubicBezTo>
                    <a:cubicBezTo>
                      <a:pt x="808" y="47"/>
                      <a:pt x="612" y="93"/>
                      <a:pt x="462" y="208"/>
                    </a:cubicBezTo>
                    <a:cubicBezTo>
                      <a:pt x="173" y="439"/>
                      <a:pt x="289" y="797"/>
                      <a:pt x="601" y="947"/>
                    </a:cubicBezTo>
                    <a:cubicBezTo>
                      <a:pt x="797" y="1028"/>
                      <a:pt x="1028" y="993"/>
                      <a:pt x="1189" y="1074"/>
                    </a:cubicBezTo>
                    <a:cubicBezTo>
                      <a:pt x="0" y="1697"/>
                      <a:pt x="1039" y="3013"/>
                      <a:pt x="2597" y="3360"/>
                    </a:cubicBezTo>
                    <a:cubicBezTo>
                      <a:pt x="4212" y="3723"/>
                      <a:pt x="5703" y="4378"/>
                      <a:pt x="6685" y="5810"/>
                    </a:cubicBezTo>
                    <a:lnTo>
                      <a:pt x="6685" y="5810"/>
                    </a:lnTo>
                    <a:cubicBezTo>
                      <a:pt x="6588" y="5687"/>
                      <a:pt x="6448" y="5630"/>
                      <a:pt x="6298" y="5630"/>
                    </a:cubicBezTo>
                    <a:cubicBezTo>
                      <a:pt x="6138" y="5630"/>
                      <a:pt x="5968" y="5696"/>
                      <a:pt x="5829" y="5818"/>
                    </a:cubicBezTo>
                    <a:cubicBezTo>
                      <a:pt x="5541" y="6084"/>
                      <a:pt x="5472" y="6511"/>
                      <a:pt x="5529" y="6903"/>
                    </a:cubicBezTo>
                    <a:cubicBezTo>
                      <a:pt x="5587" y="7296"/>
                      <a:pt x="5702" y="7653"/>
                      <a:pt x="5818" y="8034"/>
                    </a:cubicBezTo>
                    <a:cubicBezTo>
                      <a:pt x="5933" y="8392"/>
                      <a:pt x="6037" y="8738"/>
                      <a:pt x="6060" y="9131"/>
                    </a:cubicBezTo>
                    <a:cubicBezTo>
                      <a:pt x="6153" y="9939"/>
                      <a:pt x="6106" y="10758"/>
                      <a:pt x="6003" y="11555"/>
                    </a:cubicBezTo>
                    <a:cubicBezTo>
                      <a:pt x="5703" y="13913"/>
                      <a:pt x="4510" y="16502"/>
                      <a:pt x="2616" y="18027"/>
                    </a:cubicBezTo>
                    <a:lnTo>
                      <a:pt x="2616" y="18027"/>
                    </a:lnTo>
                    <a:cubicBezTo>
                      <a:pt x="5628" y="15605"/>
                      <a:pt x="7181" y="12493"/>
                      <a:pt x="7584" y="8634"/>
                    </a:cubicBezTo>
                    <a:cubicBezTo>
                      <a:pt x="7815" y="6488"/>
                      <a:pt x="7503" y="4191"/>
                      <a:pt x="6280" y="2413"/>
                    </a:cubicBezTo>
                    <a:cubicBezTo>
                      <a:pt x="5197" y="815"/>
                      <a:pt x="3526" y="0"/>
                      <a:pt x="1676" y="0"/>
                    </a:cubicBezTo>
                    <a:close/>
                    <a:moveTo>
                      <a:pt x="2616" y="18027"/>
                    </a:moveTo>
                    <a:cubicBezTo>
                      <a:pt x="2610" y="18032"/>
                      <a:pt x="2604" y="18037"/>
                      <a:pt x="2597" y="18042"/>
                    </a:cubicBezTo>
                    <a:cubicBezTo>
                      <a:pt x="2604" y="18037"/>
                      <a:pt x="2610" y="18032"/>
                      <a:pt x="2616" y="180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767519" y="3940827"/>
                <a:ext cx="112571" cy="24393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7569" extrusionOk="0">
                    <a:moveTo>
                      <a:pt x="3255" y="1706"/>
                    </a:moveTo>
                    <a:cubicBezTo>
                      <a:pt x="3244" y="1729"/>
                      <a:pt x="3233" y="1751"/>
                      <a:pt x="3222" y="1774"/>
                    </a:cubicBezTo>
                    <a:cubicBezTo>
                      <a:pt x="3236" y="1752"/>
                      <a:pt x="3247" y="1729"/>
                      <a:pt x="3255" y="1706"/>
                    </a:cubicBezTo>
                    <a:close/>
                    <a:moveTo>
                      <a:pt x="2268" y="0"/>
                    </a:moveTo>
                    <a:cubicBezTo>
                      <a:pt x="2084" y="0"/>
                      <a:pt x="1899" y="40"/>
                      <a:pt x="1733" y="123"/>
                    </a:cubicBezTo>
                    <a:cubicBezTo>
                      <a:pt x="1271" y="354"/>
                      <a:pt x="1063" y="850"/>
                      <a:pt x="1063" y="1335"/>
                    </a:cubicBezTo>
                    <a:cubicBezTo>
                      <a:pt x="971" y="1185"/>
                      <a:pt x="844" y="1012"/>
                      <a:pt x="671" y="954"/>
                    </a:cubicBezTo>
                    <a:cubicBezTo>
                      <a:pt x="583" y="920"/>
                      <a:pt x="514" y="905"/>
                      <a:pt x="462" y="905"/>
                    </a:cubicBezTo>
                    <a:cubicBezTo>
                      <a:pt x="1" y="905"/>
                      <a:pt x="819" y="2101"/>
                      <a:pt x="902" y="2236"/>
                    </a:cubicBezTo>
                    <a:cubicBezTo>
                      <a:pt x="1749" y="3621"/>
                      <a:pt x="2721" y="5834"/>
                      <a:pt x="2399" y="7526"/>
                    </a:cubicBezTo>
                    <a:lnTo>
                      <a:pt x="2399" y="7526"/>
                    </a:lnTo>
                    <a:cubicBezTo>
                      <a:pt x="2703" y="5971"/>
                      <a:pt x="2744" y="4484"/>
                      <a:pt x="2275" y="2974"/>
                    </a:cubicBezTo>
                    <a:cubicBezTo>
                      <a:pt x="2183" y="2709"/>
                      <a:pt x="2102" y="2455"/>
                      <a:pt x="2068" y="2189"/>
                    </a:cubicBezTo>
                    <a:cubicBezTo>
                      <a:pt x="2045" y="1935"/>
                      <a:pt x="2068" y="1624"/>
                      <a:pt x="2229" y="1416"/>
                    </a:cubicBezTo>
                    <a:cubicBezTo>
                      <a:pt x="2351" y="1238"/>
                      <a:pt x="2565" y="1105"/>
                      <a:pt x="2783" y="1105"/>
                    </a:cubicBezTo>
                    <a:cubicBezTo>
                      <a:pt x="2833" y="1105"/>
                      <a:pt x="2884" y="1112"/>
                      <a:pt x="2933" y="1127"/>
                    </a:cubicBezTo>
                    <a:cubicBezTo>
                      <a:pt x="3175" y="1190"/>
                      <a:pt x="3340" y="1473"/>
                      <a:pt x="3255" y="1706"/>
                    </a:cubicBezTo>
                    <a:lnTo>
                      <a:pt x="3255" y="1706"/>
                    </a:lnTo>
                    <a:cubicBezTo>
                      <a:pt x="3457" y="1265"/>
                      <a:pt x="3493" y="705"/>
                      <a:pt x="3153" y="354"/>
                    </a:cubicBezTo>
                    <a:cubicBezTo>
                      <a:pt x="2924" y="125"/>
                      <a:pt x="2596" y="0"/>
                      <a:pt x="2268" y="0"/>
                    </a:cubicBezTo>
                    <a:close/>
                    <a:moveTo>
                      <a:pt x="2399" y="7526"/>
                    </a:moveTo>
                    <a:cubicBezTo>
                      <a:pt x="2396" y="7540"/>
                      <a:pt x="2394" y="7554"/>
                      <a:pt x="2391" y="7568"/>
                    </a:cubicBezTo>
                    <a:cubicBezTo>
                      <a:pt x="2394" y="7554"/>
                      <a:pt x="2397" y="7540"/>
                      <a:pt x="2399" y="7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681987" y="3499149"/>
                <a:ext cx="263782" cy="461659"/>
              </a:xfrm>
              <a:custGeom>
                <a:avLst/>
                <a:gdLst/>
                <a:ahLst/>
                <a:cxnLst/>
                <a:rect l="l" t="t" r="r" b="b"/>
                <a:pathLst>
                  <a:path w="8185" h="14325" extrusionOk="0">
                    <a:moveTo>
                      <a:pt x="6557" y="1674"/>
                    </a:moveTo>
                    <a:lnTo>
                      <a:pt x="6557" y="1674"/>
                    </a:lnTo>
                    <a:cubicBezTo>
                      <a:pt x="6372" y="2113"/>
                      <a:pt x="6153" y="2563"/>
                      <a:pt x="5911" y="3001"/>
                    </a:cubicBezTo>
                    <a:cubicBezTo>
                      <a:pt x="5657" y="3417"/>
                      <a:pt x="5357" y="3821"/>
                      <a:pt x="5045" y="4190"/>
                    </a:cubicBezTo>
                    <a:cubicBezTo>
                      <a:pt x="4387" y="4940"/>
                      <a:pt x="3637" y="5598"/>
                      <a:pt x="2979" y="6302"/>
                    </a:cubicBezTo>
                    <a:cubicBezTo>
                      <a:pt x="2298" y="6995"/>
                      <a:pt x="1663" y="7757"/>
                      <a:pt x="1270" y="8657"/>
                    </a:cubicBezTo>
                    <a:cubicBezTo>
                      <a:pt x="889" y="9534"/>
                      <a:pt x="716" y="10562"/>
                      <a:pt x="1028" y="11508"/>
                    </a:cubicBezTo>
                    <a:cubicBezTo>
                      <a:pt x="947" y="11277"/>
                      <a:pt x="889" y="11035"/>
                      <a:pt x="843" y="10793"/>
                    </a:cubicBezTo>
                    <a:cubicBezTo>
                      <a:pt x="809" y="10539"/>
                      <a:pt x="797" y="10296"/>
                      <a:pt x="809" y="10054"/>
                    </a:cubicBezTo>
                    <a:cubicBezTo>
                      <a:pt x="855" y="9557"/>
                      <a:pt x="970" y="9073"/>
                      <a:pt x="1178" y="8611"/>
                    </a:cubicBezTo>
                    <a:cubicBezTo>
                      <a:pt x="1547" y="7688"/>
                      <a:pt x="2194" y="6903"/>
                      <a:pt x="2875" y="6199"/>
                    </a:cubicBezTo>
                    <a:cubicBezTo>
                      <a:pt x="3544" y="5483"/>
                      <a:pt x="4271" y="4825"/>
                      <a:pt x="4941" y="4109"/>
                    </a:cubicBezTo>
                    <a:cubicBezTo>
                      <a:pt x="5599" y="3382"/>
                      <a:pt x="6118" y="2551"/>
                      <a:pt x="6557" y="1674"/>
                    </a:cubicBezTo>
                    <a:close/>
                    <a:moveTo>
                      <a:pt x="3233" y="0"/>
                    </a:moveTo>
                    <a:lnTo>
                      <a:pt x="3233" y="0"/>
                    </a:lnTo>
                    <a:cubicBezTo>
                      <a:pt x="3637" y="2286"/>
                      <a:pt x="2448" y="4756"/>
                      <a:pt x="1305" y="6660"/>
                    </a:cubicBezTo>
                    <a:cubicBezTo>
                      <a:pt x="335" y="8276"/>
                      <a:pt x="1" y="9996"/>
                      <a:pt x="624" y="11670"/>
                    </a:cubicBezTo>
                    <a:cubicBezTo>
                      <a:pt x="751" y="12016"/>
                      <a:pt x="913" y="12362"/>
                      <a:pt x="1132" y="12697"/>
                    </a:cubicBezTo>
                    <a:cubicBezTo>
                      <a:pt x="1501" y="13309"/>
                      <a:pt x="2067" y="13759"/>
                      <a:pt x="2482" y="14325"/>
                    </a:cubicBezTo>
                    <a:cubicBezTo>
                      <a:pt x="1617" y="13136"/>
                      <a:pt x="1074" y="11624"/>
                      <a:pt x="1293" y="10135"/>
                    </a:cubicBezTo>
                    <a:cubicBezTo>
                      <a:pt x="1409" y="9350"/>
                      <a:pt x="1697" y="8022"/>
                      <a:pt x="2621" y="7815"/>
                    </a:cubicBezTo>
                    <a:cubicBezTo>
                      <a:pt x="2722" y="7792"/>
                      <a:pt x="2827" y="7779"/>
                      <a:pt x="2933" y="7779"/>
                    </a:cubicBezTo>
                    <a:cubicBezTo>
                      <a:pt x="3154" y="7779"/>
                      <a:pt x="3376" y="7835"/>
                      <a:pt x="3556" y="7976"/>
                    </a:cubicBezTo>
                    <a:cubicBezTo>
                      <a:pt x="3798" y="8172"/>
                      <a:pt x="3856" y="8669"/>
                      <a:pt x="3625" y="8900"/>
                    </a:cubicBezTo>
                    <a:cubicBezTo>
                      <a:pt x="4029" y="8749"/>
                      <a:pt x="4318" y="8311"/>
                      <a:pt x="4248" y="7872"/>
                    </a:cubicBezTo>
                    <a:cubicBezTo>
                      <a:pt x="4179" y="7445"/>
                      <a:pt x="3729" y="7157"/>
                      <a:pt x="3290" y="7157"/>
                    </a:cubicBezTo>
                    <a:cubicBezTo>
                      <a:pt x="4264" y="6441"/>
                      <a:pt x="5349" y="6154"/>
                      <a:pt x="6516" y="6154"/>
                    </a:cubicBezTo>
                    <a:cubicBezTo>
                      <a:pt x="6704" y="6154"/>
                      <a:pt x="6895" y="6161"/>
                      <a:pt x="7088" y="6176"/>
                    </a:cubicBezTo>
                    <a:cubicBezTo>
                      <a:pt x="7088" y="6176"/>
                      <a:pt x="6811" y="5841"/>
                      <a:pt x="6568" y="5656"/>
                    </a:cubicBezTo>
                    <a:cubicBezTo>
                      <a:pt x="6568" y="5656"/>
                      <a:pt x="7088" y="5391"/>
                      <a:pt x="8115" y="5391"/>
                    </a:cubicBezTo>
                    <a:cubicBezTo>
                      <a:pt x="7469" y="4871"/>
                      <a:pt x="7261" y="4733"/>
                      <a:pt x="6465" y="4502"/>
                    </a:cubicBezTo>
                    <a:cubicBezTo>
                      <a:pt x="8184" y="3440"/>
                      <a:pt x="6557" y="1986"/>
                      <a:pt x="7042" y="589"/>
                    </a:cubicBezTo>
                    <a:lnTo>
                      <a:pt x="7042" y="589"/>
                    </a:lnTo>
                    <a:cubicBezTo>
                      <a:pt x="6580" y="1882"/>
                      <a:pt x="4248" y="843"/>
                      <a:pt x="3925" y="2101"/>
                    </a:cubicBezTo>
                    <a:cubicBezTo>
                      <a:pt x="3867" y="1351"/>
                      <a:pt x="3717" y="600"/>
                      <a:pt x="32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689432" y="3551970"/>
                <a:ext cx="53594" cy="164070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5091" extrusionOk="0">
                    <a:moveTo>
                      <a:pt x="1466" y="0"/>
                    </a:moveTo>
                    <a:cubicBezTo>
                      <a:pt x="970" y="1697"/>
                      <a:pt x="497" y="3394"/>
                      <a:pt x="1" y="5091"/>
                    </a:cubicBezTo>
                    <a:cubicBezTo>
                      <a:pt x="1201" y="3648"/>
                      <a:pt x="1663" y="1882"/>
                      <a:pt x="1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694653" y="4247214"/>
                <a:ext cx="216150" cy="282732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8773" extrusionOk="0">
                    <a:moveTo>
                      <a:pt x="4952" y="2124"/>
                    </a:moveTo>
                    <a:cubicBezTo>
                      <a:pt x="4837" y="2644"/>
                      <a:pt x="4675" y="3140"/>
                      <a:pt x="4502" y="3625"/>
                    </a:cubicBezTo>
                    <a:cubicBezTo>
                      <a:pt x="4317" y="4110"/>
                      <a:pt x="4098" y="4571"/>
                      <a:pt x="3844" y="5033"/>
                    </a:cubicBezTo>
                    <a:cubicBezTo>
                      <a:pt x="3578" y="5483"/>
                      <a:pt x="3290" y="5899"/>
                      <a:pt x="2955" y="6280"/>
                    </a:cubicBezTo>
                    <a:cubicBezTo>
                      <a:pt x="2632" y="6649"/>
                      <a:pt x="2286" y="6995"/>
                      <a:pt x="1893" y="7295"/>
                    </a:cubicBezTo>
                    <a:cubicBezTo>
                      <a:pt x="2239" y="6949"/>
                      <a:pt x="2574" y="6591"/>
                      <a:pt x="2886" y="6187"/>
                    </a:cubicBezTo>
                    <a:cubicBezTo>
                      <a:pt x="3186" y="5795"/>
                      <a:pt x="3474" y="5379"/>
                      <a:pt x="3740" y="4941"/>
                    </a:cubicBezTo>
                    <a:cubicBezTo>
                      <a:pt x="3994" y="4514"/>
                      <a:pt x="4213" y="4052"/>
                      <a:pt x="4421" y="3579"/>
                    </a:cubicBezTo>
                    <a:cubicBezTo>
                      <a:pt x="4606" y="3105"/>
                      <a:pt x="4779" y="2609"/>
                      <a:pt x="4952" y="2124"/>
                    </a:cubicBezTo>
                    <a:close/>
                    <a:moveTo>
                      <a:pt x="5321" y="0"/>
                    </a:moveTo>
                    <a:cubicBezTo>
                      <a:pt x="4444" y="3348"/>
                      <a:pt x="2574" y="6430"/>
                      <a:pt x="0" y="8773"/>
                    </a:cubicBezTo>
                    <a:cubicBezTo>
                      <a:pt x="1997" y="7815"/>
                      <a:pt x="6337" y="4698"/>
                      <a:pt x="6706" y="2263"/>
                    </a:cubicBezTo>
                    <a:lnTo>
                      <a:pt x="6706" y="2263"/>
                    </a:lnTo>
                    <a:cubicBezTo>
                      <a:pt x="6614" y="2263"/>
                      <a:pt x="5598" y="3452"/>
                      <a:pt x="5171" y="3648"/>
                    </a:cubicBezTo>
                    <a:cubicBezTo>
                      <a:pt x="5783" y="2667"/>
                      <a:pt x="5841" y="1039"/>
                      <a:pt x="5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240084" y="4520181"/>
                <a:ext cx="259657" cy="150696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4676" extrusionOk="0">
                    <a:moveTo>
                      <a:pt x="3070" y="2023"/>
                    </a:moveTo>
                    <a:lnTo>
                      <a:pt x="3070" y="2023"/>
                    </a:lnTo>
                    <a:cubicBezTo>
                      <a:pt x="3093" y="2380"/>
                      <a:pt x="3209" y="2727"/>
                      <a:pt x="3382" y="3027"/>
                    </a:cubicBezTo>
                    <a:cubicBezTo>
                      <a:pt x="3521" y="3258"/>
                      <a:pt x="3671" y="3465"/>
                      <a:pt x="3867" y="3639"/>
                    </a:cubicBezTo>
                    <a:cubicBezTo>
                      <a:pt x="4063" y="3766"/>
                      <a:pt x="4282" y="3869"/>
                      <a:pt x="4502" y="3939"/>
                    </a:cubicBezTo>
                    <a:cubicBezTo>
                      <a:pt x="4859" y="4054"/>
                      <a:pt x="5263" y="4100"/>
                      <a:pt x="5656" y="4112"/>
                    </a:cubicBezTo>
                    <a:cubicBezTo>
                      <a:pt x="5502" y="4134"/>
                      <a:pt x="5347" y="4146"/>
                      <a:pt x="5191" y="4146"/>
                    </a:cubicBezTo>
                    <a:cubicBezTo>
                      <a:pt x="4949" y="4146"/>
                      <a:pt x="4706" y="4117"/>
                      <a:pt x="4467" y="4054"/>
                    </a:cubicBezTo>
                    <a:cubicBezTo>
                      <a:pt x="4075" y="3950"/>
                      <a:pt x="3717" y="3754"/>
                      <a:pt x="3405" y="3500"/>
                    </a:cubicBezTo>
                    <a:cubicBezTo>
                      <a:pt x="3082" y="3258"/>
                      <a:pt x="2805" y="2969"/>
                      <a:pt x="2516" y="2715"/>
                    </a:cubicBezTo>
                    <a:cubicBezTo>
                      <a:pt x="2228" y="2450"/>
                      <a:pt x="1916" y="2207"/>
                      <a:pt x="1558" y="2046"/>
                    </a:cubicBezTo>
                    <a:lnTo>
                      <a:pt x="1558" y="2046"/>
                    </a:lnTo>
                    <a:cubicBezTo>
                      <a:pt x="1939" y="2150"/>
                      <a:pt x="2285" y="2369"/>
                      <a:pt x="2597" y="2623"/>
                    </a:cubicBezTo>
                    <a:cubicBezTo>
                      <a:pt x="2863" y="2842"/>
                      <a:pt x="3128" y="3085"/>
                      <a:pt x="3382" y="3304"/>
                    </a:cubicBezTo>
                    <a:cubicBezTo>
                      <a:pt x="3347" y="3246"/>
                      <a:pt x="3301" y="3177"/>
                      <a:pt x="3255" y="3096"/>
                    </a:cubicBezTo>
                    <a:cubicBezTo>
                      <a:pt x="3070" y="2784"/>
                      <a:pt x="2978" y="2380"/>
                      <a:pt x="3070" y="2023"/>
                    </a:cubicBezTo>
                    <a:close/>
                    <a:moveTo>
                      <a:pt x="4980" y="1"/>
                    </a:moveTo>
                    <a:cubicBezTo>
                      <a:pt x="4769" y="1"/>
                      <a:pt x="4554" y="66"/>
                      <a:pt x="4375" y="187"/>
                    </a:cubicBezTo>
                    <a:cubicBezTo>
                      <a:pt x="4063" y="395"/>
                      <a:pt x="3982" y="822"/>
                      <a:pt x="4028" y="1192"/>
                    </a:cubicBezTo>
                    <a:cubicBezTo>
                      <a:pt x="3832" y="995"/>
                      <a:pt x="3624" y="799"/>
                      <a:pt x="3359" y="707"/>
                    </a:cubicBezTo>
                    <a:cubicBezTo>
                      <a:pt x="3274" y="677"/>
                      <a:pt x="3180" y="662"/>
                      <a:pt x="3088" y="662"/>
                    </a:cubicBezTo>
                    <a:cubicBezTo>
                      <a:pt x="2890" y="662"/>
                      <a:pt x="2695" y="731"/>
                      <a:pt x="2586" y="880"/>
                    </a:cubicBezTo>
                    <a:cubicBezTo>
                      <a:pt x="2470" y="1053"/>
                      <a:pt x="2505" y="1376"/>
                      <a:pt x="2643" y="1538"/>
                    </a:cubicBezTo>
                    <a:cubicBezTo>
                      <a:pt x="2352" y="1410"/>
                      <a:pt x="2025" y="1343"/>
                      <a:pt x="1699" y="1343"/>
                    </a:cubicBezTo>
                    <a:cubicBezTo>
                      <a:pt x="1495" y="1343"/>
                      <a:pt x="1292" y="1369"/>
                      <a:pt x="1097" y="1422"/>
                    </a:cubicBezTo>
                    <a:cubicBezTo>
                      <a:pt x="519" y="1596"/>
                      <a:pt x="254" y="2103"/>
                      <a:pt x="0" y="2634"/>
                    </a:cubicBezTo>
                    <a:cubicBezTo>
                      <a:pt x="147" y="2571"/>
                      <a:pt x="304" y="2543"/>
                      <a:pt x="462" y="2543"/>
                    </a:cubicBezTo>
                    <a:cubicBezTo>
                      <a:pt x="764" y="2543"/>
                      <a:pt x="1074" y="2645"/>
                      <a:pt x="1339" y="2796"/>
                    </a:cubicBezTo>
                    <a:cubicBezTo>
                      <a:pt x="1743" y="3027"/>
                      <a:pt x="2055" y="3373"/>
                      <a:pt x="2436" y="3662"/>
                    </a:cubicBezTo>
                    <a:cubicBezTo>
                      <a:pt x="3265" y="4319"/>
                      <a:pt x="4308" y="4676"/>
                      <a:pt x="5369" y="4676"/>
                    </a:cubicBezTo>
                    <a:cubicBezTo>
                      <a:pt x="5519" y="4676"/>
                      <a:pt x="5668" y="4669"/>
                      <a:pt x="5818" y="4654"/>
                    </a:cubicBezTo>
                    <a:cubicBezTo>
                      <a:pt x="6614" y="4585"/>
                      <a:pt x="7399" y="4296"/>
                      <a:pt x="8057" y="3846"/>
                    </a:cubicBezTo>
                    <a:lnTo>
                      <a:pt x="8057" y="3846"/>
                    </a:lnTo>
                    <a:cubicBezTo>
                      <a:pt x="7792" y="3934"/>
                      <a:pt x="7478" y="3964"/>
                      <a:pt x="7149" y="3964"/>
                    </a:cubicBezTo>
                    <a:cubicBezTo>
                      <a:pt x="7090" y="3964"/>
                      <a:pt x="7031" y="3963"/>
                      <a:pt x="6972" y="3962"/>
                    </a:cubicBezTo>
                    <a:cubicBezTo>
                      <a:pt x="6129" y="3939"/>
                      <a:pt x="5310" y="3373"/>
                      <a:pt x="4986" y="2577"/>
                    </a:cubicBezTo>
                    <a:cubicBezTo>
                      <a:pt x="4663" y="1780"/>
                      <a:pt x="4871" y="730"/>
                      <a:pt x="5460" y="130"/>
                    </a:cubicBezTo>
                    <a:cubicBezTo>
                      <a:pt x="5316" y="42"/>
                      <a:pt x="5149" y="1"/>
                      <a:pt x="49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35073" y="4437292"/>
                <a:ext cx="616415" cy="247024"/>
              </a:xfrm>
              <a:custGeom>
                <a:avLst/>
                <a:gdLst/>
                <a:ahLst/>
                <a:cxnLst/>
                <a:rect l="l" t="t" r="r" b="b"/>
                <a:pathLst>
                  <a:path w="19127" h="7665" extrusionOk="0">
                    <a:moveTo>
                      <a:pt x="19103" y="6803"/>
                    </a:moveTo>
                    <a:cubicBezTo>
                      <a:pt x="19111" y="6817"/>
                      <a:pt x="19119" y="6831"/>
                      <a:pt x="19127" y="6845"/>
                    </a:cubicBezTo>
                    <a:cubicBezTo>
                      <a:pt x="19119" y="6831"/>
                      <a:pt x="19111" y="6817"/>
                      <a:pt x="19103" y="6803"/>
                    </a:cubicBezTo>
                    <a:close/>
                    <a:moveTo>
                      <a:pt x="2021" y="1"/>
                    </a:moveTo>
                    <a:cubicBezTo>
                      <a:pt x="1455" y="1513"/>
                      <a:pt x="1917" y="3567"/>
                      <a:pt x="3337" y="4375"/>
                    </a:cubicBezTo>
                    <a:cubicBezTo>
                      <a:pt x="1813" y="4560"/>
                      <a:pt x="185" y="6141"/>
                      <a:pt x="1" y="7665"/>
                    </a:cubicBezTo>
                    <a:cubicBezTo>
                      <a:pt x="2713" y="5645"/>
                      <a:pt x="4502" y="6280"/>
                      <a:pt x="9131" y="4895"/>
                    </a:cubicBezTo>
                    <a:cubicBezTo>
                      <a:pt x="10645" y="4440"/>
                      <a:pt x="11992" y="4254"/>
                      <a:pt x="13170" y="4254"/>
                    </a:cubicBezTo>
                    <a:cubicBezTo>
                      <a:pt x="16519" y="4254"/>
                      <a:pt x="18507" y="5750"/>
                      <a:pt x="19103" y="6803"/>
                    </a:cubicBezTo>
                    <a:lnTo>
                      <a:pt x="19103" y="6803"/>
                    </a:lnTo>
                    <a:cubicBezTo>
                      <a:pt x="17653" y="4192"/>
                      <a:pt x="14729" y="2492"/>
                      <a:pt x="11749" y="2492"/>
                    </a:cubicBezTo>
                    <a:cubicBezTo>
                      <a:pt x="11700" y="2492"/>
                      <a:pt x="11650" y="2493"/>
                      <a:pt x="11601" y="2494"/>
                    </a:cubicBezTo>
                    <a:cubicBezTo>
                      <a:pt x="10354" y="2528"/>
                      <a:pt x="9131" y="2817"/>
                      <a:pt x="7896" y="3002"/>
                    </a:cubicBezTo>
                    <a:cubicBezTo>
                      <a:pt x="7369" y="3075"/>
                      <a:pt x="6837" y="3125"/>
                      <a:pt x="6309" y="3125"/>
                    </a:cubicBezTo>
                    <a:cubicBezTo>
                      <a:pt x="5588" y="3125"/>
                      <a:pt x="4876" y="3031"/>
                      <a:pt x="4202" y="2771"/>
                    </a:cubicBezTo>
                    <a:cubicBezTo>
                      <a:pt x="3048" y="2309"/>
                      <a:pt x="2044" y="1247"/>
                      <a:pt x="20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035858" y="4504873"/>
                <a:ext cx="587378" cy="237162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7359" extrusionOk="0">
                    <a:moveTo>
                      <a:pt x="508" y="801"/>
                    </a:moveTo>
                    <a:cubicBezTo>
                      <a:pt x="543" y="1424"/>
                      <a:pt x="635" y="2047"/>
                      <a:pt x="820" y="2636"/>
                    </a:cubicBezTo>
                    <a:cubicBezTo>
                      <a:pt x="993" y="3225"/>
                      <a:pt x="1270" y="3790"/>
                      <a:pt x="1662" y="4264"/>
                    </a:cubicBezTo>
                    <a:cubicBezTo>
                      <a:pt x="2032" y="4760"/>
                      <a:pt x="2482" y="5187"/>
                      <a:pt x="2955" y="5579"/>
                    </a:cubicBezTo>
                    <a:cubicBezTo>
                      <a:pt x="3451" y="5972"/>
                      <a:pt x="3971" y="6307"/>
                      <a:pt x="4548" y="6549"/>
                    </a:cubicBezTo>
                    <a:cubicBezTo>
                      <a:pt x="3948" y="6341"/>
                      <a:pt x="3394" y="6041"/>
                      <a:pt x="2886" y="5672"/>
                    </a:cubicBezTo>
                    <a:cubicBezTo>
                      <a:pt x="2378" y="5291"/>
                      <a:pt x="1928" y="4841"/>
                      <a:pt x="1547" y="4356"/>
                    </a:cubicBezTo>
                    <a:cubicBezTo>
                      <a:pt x="1154" y="3860"/>
                      <a:pt x="877" y="3271"/>
                      <a:pt x="716" y="2671"/>
                    </a:cubicBezTo>
                    <a:cubicBezTo>
                      <a:pt x="566" y="2059"/>
                      <a:pt x="485" y="1424"/>
                      <a:pt x="508" y="801"/>
                    </a:cubicBezTo>
                    <a:close/>
                    <a:moveTo>
                      <a:pt x="710" y="0"/>
                    </a:moveTo>
                    <a:cubicBezTo>
                      <a:pt x="598" y="0"/>
                      <a:pt x="484" y="51"/>
                      <a:pt x="393" y="166"/>
                    </a:cubicBezTo>
                    <a:cubicBezTo>
                      <a:pt x="277" y="316"/>
                      <a:pt x="231" y="512"/>
                      <a:pt x="219" y="708"/>
                    </a:cubicBezTo>
                    <a:cubicBezTo>
                      <a:pt x="0" y="2798"/>
                      <a:pt x="808" y="4748"/>
                      <a:pt x="2597" y="5983"/>
                    </a:cubicBezTo>
                    <a:cubicBezTo>
                      <a:pt x="4021" y="6963"/>
                      <a:pt x="5770" y="7358"/>
                      <a:pt x="7518" y="7358"/>
                    </a:cubicBezTo>
                    <a:cubicBezTo>
                      <a:pt x="7954" y="7358"/>
                      <a:pt x="8389" y="7334"/>
                      <a:pt x="8819" y="7288"/>
                    </a:cubicBezTo>
                    <a:cubicBezTo>
                      <a:pt x="12662" y="6884"/>
                      <a:pt x="15802" y="5326"/>
                      <a:pt x="18226" y="2301"/>
                    </a:cubicBezTo>
                    <a:lnTo>
                      <a:pt x="18226" y="2301"/>
                    </a:lnTo>
                    <a:cubicBezTo>
                      <a:pt x="16691" y="4206"/>
                      <a:pt x="14094" y="5406"/>
                      <a:pt x="11727" y="5706"/>
                    </a:cubicBezTo>
                    <a:cubicBezTo>
                      <a:pt x="11225" y="5771"/>
                      <a:pt x="10723" y="5809"/>
                      <a:pt x="10221" y="5809"/>
                    </a:cubicBezTo>
                    <a:cubicBezTo>
                      <a:pt x="9915" y="5809"/>
                      <a:pt x="9609" y="5795"/>
                      <a:pt x="9303" y="5764"/>
                    </a:cubicBezTo>
                    <a:cubicBezTo>
                      <a:pt x="8934" y="5730"/>
                      <a:pt x="8565" y="5626"/>
                      <a:pt x="8207" y="5522"/>
                    </a:cubicBezTo>
                    <a:cubicBezTo>
                      <a:pt x="7838" y="5406"/>
                      <a:pt x="7468" y="5291"/>
                      <a:pt x="7087" y="5233"/>
                    </a:cubicBezTo>
                    <a:cubicBezTo>
                      <a:pt x="7004" y="5221"/>
                      <a:pt x="6920" y="5214"/>
                      <a:pt x="6835" y="5214"/>
                    </a:cubicBezTo>
                    <a:cubicBezTo>
                      <a:pt x="6518" y="5214"/>
                      <a:pt x="6203" y="5306"/>
                      <a:pt x="6002" y="5533"/>
                    </a:cubicBezTo>
                    <a:cubicBezTo>
                      <a:pt x="5746" y="5812"/>
                      <a:pt x="5726" y="6198"/>
                      <a:pt x="6026" y="6411"/>
                    </a:cubicBezTo>
                    <a:lnTo>
                      <a:pt x="6026" y="6411"/>
                    </a:lnTo>
                    <a:cubicBezTo>
                      <a:pt x="4561" y="5430"/>
                      <a:pt x="3910" y="3940"/>
                      <a:pt x="3532" y="2301"/>
                    </a:cubicBezTo>
                    <a:cubicBezTo>
                      <a:pt x="3289" y="1225"/>
                      <a:pt x="2570" y="393"/>
                      <a:pt x="1951" y="393"/>
                    </a:cubicBezTo>
                    <a:cubicBezTo>
                      <a:pt x="1687" y="393"/>
                      <a:pt x="1441" y="545"/>
                      <a:pt x="1258" y="893"/>
                    </a:cubicBezTo>
                    <a:cubicBezTo>
                      <a:pt x="1177" y="720"/>
                      <a:pt x="1212" y="489"/>
                      <a:pt x="1120" y="304"/>
                    </a:cubicBezTo>
                    <a:cubicBezTo>
                      <a:pt x="1043" y="117"/>
                      <a:pt x="879" y="0"/>
                      <a:pt x="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026931" y="4685024"/>
                <a:ext cx="247378" cy="99744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3095" extrusionOk="0">
                    <a:moveTo>
                      <a:pt x="1870" y="2910"/>
                    </a:moveTo>
                    <a:cubicBezTo>
                      <a:pt x="1860" y="2915"/>
                      <a:pt x="1850" y="2920"/>
                      <a:pt x="1840" y="2925"/>
                    </a:cubicBezTo>
                    <a:lnTo>
                      <a:pt x="1840" y="2925"/>
                    </a:lnTo>
                    <a:cubicBezTo>
                      <a:pt x="1850" y="2920"/>
                      <a:pt x="1860" y="2915"/>
                      <a:pt x="1870" y="2910"/>
                    </a:cubicBezTo>
                    <a:close/>
                    <a:moveTo>
                      <a:pt x="1152" y="0"/>
                    </a:moveTo>
                    <a:cubicBezTo>
                      <a:pt x="1016" y="0"/>
                      <a:pt x="955" y="92"/>
                      <a:pt x="1050" y="347"/>
                    </a:cubicBezTo>
                    <a:cubicBezTo>
                      <a:pt x="1108" y="520"/>
                      <a:pt x="1281" y="659"/>
                      <a:pt x="1443" y="740"/>
                    </a:cubicBezTo>
                    <a:cubicBezTo>
                      <a:pt x="958" y="740"/>
                      <a:pt x="462" y="959"/>
                      <a:pt x="231" y="1421"/>
                    </a:cubicBezTo>
                    <a:cubicBezTo>
                      <a:pt x="0" y="1882"/>
                      <a:pt x="104" y="2471"/>
                      <a:pt x="462" y="2829"/>
                    </a:cubicBezTo>
                    <a:cubicBezTo>
                      <a:pt x="644" y="3017"/>
                      <a:pt x="892" y="3095"/>
                      <a:pt x="1150" y="3095"/>
                    </a:cubicBezTo>
                    <a:cubicBezTo>
                      <a:pt x="1387" y="3095"/>
                      <a:pt x="1632" y="3029"/>
                      <a:pt x="1840" y="2925"/>
                    </a:cubicBezTo>
                    <a:lnTo>
                      <a:pt x="1840" y="2925"/>
                    </a:lnTo>
                    <a:cubicBezTo>
                      <a:pt x="1790" y="2948"/>
                      <a:pt x="1735" y="2959"/>
                      <a:pt x="1681" y="2959"/>
                    </a:cubicBezTo>
                    <a:cubicBezTo>
                      <a:pt x="1480" y="2959"/>
                      <a:pt x="1276" y="2813"/>
                      <a:pt x="1224" y="2621"/>
                    </a:cubicBezTo>
                    <a:cubicBezTo>
                      <a:pt x="1154" y="2356"/>
                      <a:pt x="1293" y="2067"/>
                      <a:pt x="1512" y="1906"/>
                    </a:cubicBezTo>
                    <a:cubicBezTo>
                      <a:pt x="1681" y="1790"/>
                      <a:pt x="1890" y="1743"/>
                      <a:pt x="2103" y="1743"/>
                    </a:cubicBezTo>
                    <a:cubicBezTo>
                      <a:pt x="2168" y="1743"/>
                      <a:pt x="2233" y="1747"/>
                      <a:pt x="2297" y="1755"/>
                    </a:cubicBezTo>
                    <a:cubicBezTo>
                      <a:pt x="2551" y="1779"/>
                      <a:pt x="2816" y="1871"/>
                      <a:pt x="3070" y="1952"/>
                    </a:cubicBezTo>
                    <a:cubicBezTo>
                      <a:pt x="3877" y="2200"/>
                      <a:pt x="4674" y="2309"/>
                      <a:pt x="5477" y="2309"/>
                    </a:cubicBezTo>
                    <a:cubicBezTo>
                      <a:pt x="6202" y="2309"/>
                      <a:pt x="6931" y="2220"/>
                      <a:pt x="7676" y="2067"/>
                    </a:cubicBezTo>
                    <a:lnTo>
                      <a:pt x="7676" y="2067"/>
                    </a:lnTo>
                    <a:cubicBezTo>
                      <a:pt x="7433" y="2116"/>
                      <a:pt x="7180" y="2139"/>
                      <a:pt x="6920" y="2139"/>
                    </a:cubicBezTo>
                    <a:cubicBezTo>
                      <a:pt x="5346" y="2139"/>
                      <a:pt x="3542" y="1312"/>
                      <a:pt x="2343" y="578"/>
                    </a:cubicBezTo>
                    <a:cubicBezTo>
                      <a:pt x="2238" y="521"/>
                      <a:pt x="147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588702" y="4598751"/>
                <a:ext cx="462046" cy="251471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7803" extrusionOk="0">
                    <a:moveTo>
                      <a:pt x="14315" y="2166"/>
                    </a:moveTo>
                    <a:lnTo>
                      <a:pt x="14315" y="2166"/>
                    </a:lnTo>
                    <a:cubicBezTo>
                      <a:pt x="14322" y="2171"/>
                      <a:pt x="14330" y="2176"/>
                      <a:pt x="14337" y="2182"/>
                    </a:cubicBezTo>
                    <a:cubicBezTo>
                      <a:pt x="14330" y="2176"/>
                      <a:pt x="14322" y="2171"/>
                      <a:pt x="14315" y="2166"/>
                    </a:cubicBezTo>
                    <a:close/>
                    <a:moveTo>
                      <a:pt x="10203" y="481"/>
                    </a:moveTo>
                    <a:cubicBezTo>
                      <a:pt x="10389" y="481"/>
                      <a:pt x="10577" y="494"/>
                      <a:pt x="10759" y="520"/>
                    </a:cubicBezTo>
                    <a:cubicBezTo>
                      <a:pt x="11001" y="543"/>
                      <a:pt x="11243" y="623"/>
                      <a:pt x="11474" y="704"/>
                    </a:cubicBezTo>
                    <a:cubicBezTo>
                      <a:pt x="11139" y="597"/>
                      <a:pt x="10791" y="548"/>
                      <a:pt x="10443" y="548"/>
                    </a:cubicBezTo>
                    <a:cubicBezTo>
                      <a:pt x="9820" y="548"/>
                      <a:pt x="9193" y="702"/>
                      <a:pt x="8623" y="947"/>
                    </a:cubicBezTo>
                    <a:cubicBezTo>
                      <a:pt x="7723" y="1339"/>
                      <a:pt x="6961" y="1974"/>
                      <a:pt x="6268" y="2655"/>
                    </a:cubicBezTo>
                    <a:cubicBezTo>
                      <a:pt x="5564" y="3336"/>
                      <a:pt x="4918" y="4086"/>
                      <a:pt x="4168" y="4721"/>
                    </a:cubicBezTo>
                    <a:cubicBezTo>
                      <a:pt x="3787" y="5033"/>
                      <a:pt x="3383" y="5333"/>
                      <a:pt x="2967" y="5587"/>
                    </a:cubicBezTo>
                    <a:cubicBezTo>
                      <a:pt x="2552" y="5829"/>
                      <a:pt x="2102" y="6048"/>
                      <a:pt x="1640" y="6233"/>
                    </a:cubicBezTo>
                    <a:cubicBezTo>
                      <a:pt x="2517" y="5795"/>
                      <a:pt x="3371" y="5275"/>
                      <a:pt x="4075" y="4617"/>
                    </a:cubicBezTo>
                    <a:cubicBezTo>
                      <a:pt x="4826" y="3982"/>
                      <a:pt x="5472" y="3244"/>
                      <a:pt x="6165" y="2551"/>
                    </a:cubicBezTo>
                    <a:cubicBezTo>
                      <a:pt x="6880" y="1870"/>
                      <a:pt x="7654" y="1224"/>
                      <a:pt x="8577" y="854"/>
                    </a:cubicBezTo>
                    <a:cubicBezTo>
                      <a:pt x="9039" y="658"/>
                      <a:pt x="9512" y="531"/>
                      <a:pt x="10020" y="485"/>
                    </a:cubicBezTo>
                    <a:cubicBezTo>
                      <a:pt x="10080" y="482"/>
                      <a:pt x="10142" y="481"/>
                      <a:pt x="10203" y="481"/>
                    </a:cubicBezTo>
                    <a:close/>
                    <a:moveTo>
                      <a:pt x="9936" y="1"/>
                    </a:moveTo>
                    <a:cubicBezTo>
                      <a:pt x="8832" y="1"/>
                      <a:pt x="7730" y="358"/>
                      <a:pt x="6672" y="993"/>
                    </a:cubicBezTo>
                    <a:cubicBezTo>
                      <a:pt x="5026" y="1981"/>
                      <a:pt x="2956" y="3012"/>
                      <a:pt x="942" y="3012"/>
                    </a:cubicBezTo>
                    <a:cubicBezTo>
                      <a:pt x="626" y="3012"/>
                      <a:pt x="312" y="2987"/>
                      <a:pt x="1" y="2932"/>
                    </a:cubicBezTo>
                    <a:lnTo>
                      <a:pt x="1" y="2932"/>
                    </a:lnTo>
                    <a:cubicBezTo>
                      <a:pt x="601" y="3417"/>
                      <a:pt x="1340" y="3578"/>
                      <a:pt x="2113" y="3624"/>
                    </a:cubicBezTo>
                    <a:cubicBezTo>
                      <a:pt x="855" y="3936"/>
                      <a:pt x="1894" y="6279"/>
                      <a:pt x="601" y="6741"/>
                    </a:cubicBezTo>
                    <a:cubicBezTo>
                      <a:pt x="801" y="6670"/>
                      <a:pt x="1002" y="6642"/>
                      <a:pt x="1203" y="6642"/>
                    </a:cubicBezTo>
                    <a:cubicBezTo>
                      <a:pt x="1894" y="6642"/>
                      <a:pt x="2582" y="6967"/>
                      <a:pt x="3215" y="6967"/>
                    </a:cubicBezTo>
                    <a:cubicBezTo>
                      <a:pt x="3686" y="6967"/>
                      <a:pt x="4126" y="6788"/>
                      <a:pt x="4514" y="6164"/>
                    </a:cubicBezTo>
                    <a:cubicBezTo>
                      <a:pt x="4745" y="6949"/>
                      <a:pt x="4883" y="7157"/>
                      <a:pt x="5403" y="7803"/>
                    </a:cubicBezTo>
                    <a:cubicBezTo>
                      <a:pt x="5403" y="6764"/>
                      <a:pt x="5668" y="6256"/>
                      <a:pt x="5668" y="6256"/>
                    </a:cubicBezTo>
                    <a:cubicBezTo>
                      <a:pt x="5853" y="6510"/>
                      <a:pt x="6188" y="6776"/>
                      <a:pt x="6188" y="6776"/>
                    </a:cubicBezTo>
                    <a:cubicBezTo>
                      <a:pt x="6084" y="5391"/>
                      <a:pt x="6338" y="4109"/>
                      <a:pt x="7169" y="2990"/>
                    </a:cubicBezTo>
                    <a:cubicBezTo>
                      <a:pt x="7169" y="3417"/>
                      <a:pt x="7469" y="3867"/>
                      <a:pt x="7884" y="3936"/>
                    </a:cubicBezTo>
                    <a:cubicBezTo>
                      <a:pt x="7931" y="3944"/>
                      <a:pt x="7978" y="3947"/>
                      <a:pt x="8024" y="3947"/>
                    </a:cubicBezTo>
                    <a:cubicBezTo>
                      <a:pt x="8413" y="3947"/>
                      <a:pt x="8778" y="3694"/>
                      <a:pt x="8912" y="3313"/>
                    </a:cubicBezTo>
                    <a:lnTo>
                      <a:pt x="8912" y="3313"/>
                    </a:lnTo>
                    <a:cubicBezTo>
                      <a:pt x="8814" y="3416"/>
                      <a:pt x="8660" y="3466"/>
                      <a:pt x="8501" y="3466"/>
                    </a:cubicBezTo>
                    <a:cubicBezTo>
                      <a:pt x="8306" y="3466"/>
                      <a:pt x="8103" y="3390"/>
                      <a:pt x="7988" y="3244"/>
                    </a:cubicBezTo>
                    <a:cubicBezTo>
                      <a:pt x="7781" y="3001"/>
                      <a:pt x="7757" y="2643"/>
                      <a:pt x="7827" y="2309"/>
                    </a:cubicBezTo>
                    <a:cubicBezTo>
                      <a:pt x="8035" y="1385"/>
                      <a:pt x="9350" y="1097"/>
                      <a:pt x="10147" y="981"/>
                    </a:cubicBezTo>
                    <a:cubicBezTo>
                      <a:pt x="10372" y="948"/>
                      <a:pt x="10598" y="932"/>
                      <a:pt x="10823" y="932"/>
                    </a:cubicBezTo>
                    <a:cubicBezTo>
                      <a:pt x="12071" y="932"/>
                      <a:pt x="13311" y="1421"/>
                      <a:pt x="14315" y="2166"/>
                    </a:cubicBezTo>
                    <a:lnTo>
                      <a:pt x="14315" y="2166"/>
                    </a:lnTo>
                    <a:cubicBezTo>
                      <a:pt x="13748" y="1741"/>
                      <a:pt x="13302" y="1207"/>
                      <a:pt x="12698" y="820"/>
                    </a:cubicBezTo>
                    <a:cubicBezTo>
                      <a:pt x="12375" y="600"/>
                      <a:pt x="12028" y="450"/>
                      <a:pt x="11682" y="312"/>
                    </a:cubicBezTo>
                    <a:cubicBezTo>
                      <a:pt x="11104" y="100"/>
                      <a:pt x="10520" y="1"/>
                      <a:pt x="9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641522" y="4596882"/>
                <a:ext cx="164102" cy="48438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1503" extrusionOk="0">
                    <a:moveTo>
                      <a:pt x="5091" y="0"/>
                    </a:moveTo>
                    <a:cubicBezTo>
                      <a:pt x="3394" y="485"/>
                      <a:pt x="1698" y="970"/>
                      <a:pt x="1" y="1455"/>
                    </a:cubicBezTo>
                    <a:cubicBezTo>
                      <a:pt x="287" y="1487"/>
                      <a:pt x="571" y="1503"/>
                      <a:pt x="853" y="1503"/>
                    </a:cubicBezTo>
                    <a:cubicBezTo>
                      <a:pt x="2402" y="1503"/>
                      <a:pt x="3870" y="1016"/>
                      <a:pt x="50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336798" y="4602103"/>
                <a:ext cx="282732" cy="216150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707" extrusionOk="0">
                    <a:moveTo>
                      <a:pt x="7295" y="1870"/>
                    </a:moveTo>
                    <a:lnTo>
                      <a:pt x="7295" y="1870"/>
                    </a:lnTo>
                    <a:cubicBezTo>
                      <a:pt x="6995" y="2251"/>
                      <a:pt x="6649" y="2609"/>
                      <a:pt x="6268" y="2943"/>
                    </a:cubicBezTo>
                    <a:cubicBezTo>
                      <a:pt x="5898" y="3267"/>
                      <a:pt x="5483" y="3555"/>
                      <a:pt x="5033" y="3821"/>
                    </a:cubicBezTo>
                    <a:cubicBezTo>
                      <a:pt x="4583" y="4075"/>
                      <a:pt x="4109" y="4294"/>
                      <a:pt x="3613" y="4479"/>
                    </a:cubicBezTo>
                    <a:cubicBezTo>
                      <a:pt x="3128" y="4675"/>
                      <a:pt x="2620" y="4813"/>
                      <a:pt x="2112" y="4929"/>
                    </a:cubicBezTo>
                    <a:cubicBezTo>
                      <a:pt x="2609" y="4767"/>
                      <a:pt x="3094" y="4594"/>
                      <a:pt x="3578" y="4398"/>
                    </a:cubicBezTo>
                    <a:cubicBezTo>
                      <a:pt x="4052" y="4190"/>
                      <a:pt x="4513" y="3982"/>
                      <a:pt x="4940" y="3717"/>
                    </a:cubicBezTo>
                    <a:cubicBezTo>
                      <a:pt x="5391" y="3474"/>
                      <a:pt x="5795" y="3186"/>
                      <a:pt x="6187" y="2863"/>
                    </a:cubicBezTo>
                    <a:cubicBezTo>
                      <a:pt x="6579" y="2562"/>
                      <a:pt x="6937" y="2216"/>
                      <a:pt x="7295" y="1870"/>
                    </a:cubicBezTo>
                    <a:close/>
                    <a:moveTo>
                      <a:pt x="8773" y="0"/>
                    </a:moveTo>
                    <a:lnTo>
                      <a:pt x="8773" y="0"/>
                    </a:lnTo>
                    <a:cubicBezTo>
                      <a:pt x="6429" y="2562"/>
                      <a:pt x="3347" y="4421"/>
                      <a:pt x="0" y="5321"/>
                    </a:cubicBezTo>
                    <a:cubicBezTo>
                      <a:pt x="470" y="5556"/>
                      <a:pt x="1057" y="5673"/>
                      <a:pt x="1652" y="5673"/>
                    </a:cubicBezTo>
                    <a:cubicBezTo>
                      <a:pt x="2373" y="5673"/>
                      <a:pt x="3104" y="5501"/>
                      <a:pt x="3648" y="5160"/>
                    </a:cubicBezTo>
                    <a:lnTo>
                      <a:pt x="3648" y="5160"/>
                    </a:lnTo>
                    <a:cubicBezTo>
                      <a:pt x="3440" y="5598"/>
                      <a:pt x="2262" y="6602"/>
                      <a:pt x="2262" y="6706"/>
                    </a:cubicBezTo>
                    <a:cubicBezTo>
                      <a:pt x="4698" y="6325"/>
                      <a:pt x="7815" y="1985"/>
                      <a:pt x="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616533" y="4523210"/>
                <a:ext cx="315475" cy="295397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9166" extrusionOk="0">
                    <a:moveTo>
                      <a:pt x="5610" y="5391"/>
                    </a:moveTo>
                    <a:cubicBezTo>
                      <a:pt x="5610" y="5391"/>
                      <a:pt x="8380" y="5945"/>
                      <a:pt x="8461" y="6673"/>
                    </a:cubicBezTo>
                    <a:cubicBezTo>
                      <a:pt x="8471" y="6781"/>
                      <a:pt x="8413" y="6827"/>
                      <a:pt x="8306" y="6827"/>
                    </a:cubicBezTo>
                    <a:cubicBezTo>
                      <a:pt x="7710" y="6827"/>
                      <a:pt x="5610" y="5391"/>
                      <a:pt x="5610" y="5391"/>
                    </a:cubicBezTo>
                    <a:close/>
                    <a:moveTo>
                      <a:pt x="5772" y="5795"/>
                    </a:moveTo>
                    <a:cubicBezTo>
                      <a:pt x="5772" y="5796"/>
                      <a:pt x="8369" y="7596"/>
                      <a:pt x="7976" y="8000"/>
                    </a:cubicBezTo>
                    <a:cubicBezTo>
                      <a:pt x="7949" y="8028"/>
                      <a:pt x="7916" y="8040"/>
                      <a:pt x="7876" y="8040"/>
                    </a:cubicBezTo>
                    <a:cubicBezTo>
                      <a:pt x="7348" y="8040"/>
                      <a:pt x="5772" y="5796"/>
                      <a:pt x="5772" y="5795"/>
                    </a:cubicBezTo>
                    <a:close/>
                    <a:moveTo>
                      <a:pt x="5344" y="5645"/>
                    </a:moveTo>
                    <a:cubicBezTo>
                      <a:pt x="5345" y="5646"/>
                      <a:pt x="7310" y="8486"/>
                      <a:pt x="6654" y="8486"/>
                    </a:cubicBezTo>
                    <a:cubicBezTo>
                      <a:pt x="6645" y="8486"/>
                      <a:pt x="6636" y="8486"/>
                      <a:pt x="6626" y="8485"/>
                    </a:cubicBezTo>
                    <a:cubicBezTo>
                      <a:pt x="5899" y="8416"/>
                      <a:pt x="5345" y="5646"/>
                      <a:pt x="5344" y="5645"/>
                    </a:cubicBezTo>
                    <a:close/>
                    <a:moveTo>
                      <a:pt x="4479" y="1"/>
                    </a:moveTo>
                    <a:cubicBezTo>
                      <a:pt x="4479" y="1"/>
                      <a:pt x="4767" y="694"/>
                      <a:pt x="4075" y="1259"/>
                    </a:cubicBezTo>
                    <a:cubicBezTo>
                      <a:pt x="3359" y="1825"/>
                      <a:pt x="2817" y="1213"/>
                      <a:pt x="2009" y="1998"/>
                    </a:cubicBezTo>
                    <a:lnTo>
                      <a:pt x="2009" y="2009"/>
                    </a:lnTo>
                    <a:lnTo>
                      <a:pt x="1997" y="2009"/>
                    </a:lnTo>
                    <a:cubicBezTo>
                      <a:pt x="1201" y="2817"/>
                      <a:pt x="1824" y="3371"/>
                      <a:pt x="1258" y="4076"/>
                    </a:cubicBezTo>
                    <a:cubicBezTo>
                      <a:pt x="953" y="4456"/>
                      <a:pt x="611" y="4543"/>
                      <a:pt x="360" y="4543"/>
                    </a:cubicBezTo>
                    <a:cubicBezTo>
                      <a:pt x="147" y="4543"/>
                      <a:pt x="0" y="4480"/>
                      <a:pt x="0" y="4480"/>
                    </a:cubicBezTo>
                    <a:lnTo>
                      <a:pt x="0" y="4480"/>
                    </a:lnTo>
                    <a:cubicBezTo>
                      <a:pt x="344" y="4866"/>
                      <a:pt x="699" y="5004"/>
                      <a:pt x="1032" y="5004"/>
                    </a:cubicBezTo>
                    <a:cubicBezTo>
                      <a:pt x="1863" y="5004"/>
                      <a:pt x="2551" y="4145"/>
                      <a:pt x="2551" y="4145"/>
                    </a:cubicBezTo>
                    <a:lnTo>
                      <a:pt x="2551" y="4145"/>
                    </a:lnTo>
                    <a:cubicBezTo>
                      <a:pt x="2205" y="4964"/>
                      <a:pt x="3105" y="5749"/>
                      <a:pt x="3105" y="5749"/>
                    </a:cubicBezTo>
                    <a:cubicBezTo>
                      <a:pt x="3194" y="5075"/>
                      <a:pt x="3445" y="4764"/>
                      <a:pt x="3738" y="4764"/>
                    </a:cubicBezTo>
                    <a:cubicBezTo>
                      <a:pt x="4242" y="4764"/>
                      <a:pt x="4871" y="5688"/>
                      <a:pt x="5010" y="7273"/>
                    </a:cubicBezTo>
                    <a:cubicBezTo>
                      <a:pt x="5126" y="8762"/>
                      <a:pt x="5822" y="9109"/>
                      <a:pt x="6508" y="9109"/>
                    </a:cubicBezTo>
                    <a:cubicBezTo>
                      <a:pt x="6976" y="9109"/>
                      <a:pt x="7439" y="8947"/>
                      <a:pt x="7711" y="8877"/>
                    </a:cubicBezTo>
                    <a:cubicBezTo>
                      <a:pt x="7819" y="8845"/>
                      <a:pt x="7933" y="8832"/>
                      <a:pt x="8047" y="8832"/>
                    </a:cubicBezTo>
                    <a:cubicBezTo>
                      <a:pt x="8502" y="8832"/>
                      <a:pt x="8962" y="9046"/>
                      <a:pt x="9119" y="9120"/>
                    </a:cubicBezTo>
                    <a:lnTo>
                      <a:pt x="9165" y="9166"/>
                    </a:lnTo>
                    <a:cubicBezTo>
                      <a:pt x="9165" y="9166"/>
                      <a:pt x="9165" y="9154"/>
                      <a:pt x="9154" y="9143"/>
                    </a:cubicBezTo>
                    <a:lnTo>
                      <a:pt x="9154" y="9143"/>
                    </a:lnTo>
                    <a:cubicBezTo>
                      <a:pt x="9165" y="9154"/>
                      <a:pt x="9177" y="9154"/>
                      <a:pt x="9177" y="9154"/>
                    </a:cubicBezTo>
                    <a:lnTo>
                      <a:pt x="9130" y="9108"/>
                    </a:lnTo>
                    <a:cubicBezTo>
                      <a:pt x="9038" y="8912"/>
                      <a:pt x="8726" y="8242"/>
                      <a:pt x="8888" y="7700"/>
                    </a:cubicBezTo>
                    <a:cubicBezTo>
                      <a:pt x="9073" y="7030"/>
                      <a:pt x="9788" y="5195"/>
                      <a:pt x="7284" y="4999"/>
                    </a:cubicBezTo>
                    <a:cubicBezTo>
                      <a:pt x="4790" y="4791"/>
                      <a:pt x="3936" y="3337"/>
                      <a:pt x="5760" y="3094"/>
                    </a:cubicBezTo>
                    <a:cubicBezTo>
                      <a:pt x="5760" y="3094"/>
                      <a:pt x="5208" y="2461"/>
                      <a:pt x="4546" y="2461"/>
                    </a:cubicBezTo>
                    <a:cubicBezTo>
                      <a:pt x="4420" y="2461"/>
                      <a:pt x="4289" y="2484"/>
                      <a:pt x="4158" y="2539"/>
                    </a:cubicBezTo>
                    <a:lnTo>
                      <a:pt x="4158" y="2539"/>
                    </a:lnTo>
                    <a:cubicBezTo>
                      <a:pt x="4230" y="2491"/>
                      <a:pt x="5782" y="1158"/>
                      <a:pt x="4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198356" y="198863"/>
              <a:ext cx="1510696" cy="1504347"/>
              <a:chOff x="198356" y="293351"/>
              <a:chExt cx="1510696" cy="1504347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76542" y="732644"/>
                <a:ext cx="155175" cy="260076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8070" extrusionOk="0">
                    <a:moveTo>
                      <a:pt x="693" y="2425"/>
                    </a:moveTo>
                    <a:lnTo>
                      <a:pt x="693" y="2425"/>
                    </a:lnTo>
                    <a:cubicBezTo>
                      <a:pt x="705" y="2817"/>
                      <a:pt x="751" y="3221"/>
                      <a:pt x="867" y="3579"/>
                    </a:cubicBezTo>
                    <a:cubicBezTo>
                      <a:pt x="936" y="3810"/>
                      <a:pt x="1040" y="4018"/>
                      <a:pt x="1167" y="4214"/>
                    </a:cubicBezTo>
                    <a:cubicBezTo>
                      <a:pt x="1351" y="4410"/>
                      <a:pt x="1559" y="4560"/>
                      <a:pt x="1778" y="4699"/>
                    </a:cubicBezTo>
                    <a:cubicBezTo>
                      <a:pt x="2078" y="4872"/>
                      <a:pt x="2413" y="4987"/>
                      <a:pt x="2783" y="5010"/>
                    </a:cubicBezTo>
                    <a:cubicBezTo>
                      <a:pt x="2687" y="5035"/>
                      <a:pt x="2588" y="5047"/>
                      <a:pt x="2489" y="5047"/>
                    </a:cubicBezTo>
                    <a:cubicBezTo>
                      <a:pt x="2219" y="5047"/>
                      <a:pt x="1943" y="4961"/>
                      <a:pt x="1698" y="4826"/>
                    </a:cubicBezTo>
                    <a:cubicBezTo>
                      <a:pt x="1628" y="4780"/>
                      <a:pt x="1571" y="4733"/>
                      <a:pt x="1501" y="4699"/>
                    </a:cubicBezTo>
                    <a:lnTo>
                      <a:pt x="1501" y="4699"/>
                    </a:lnTo>
                    <a:cubicBezTo>
                      <a:pt x="1721" y="4964"/>
                      <a:pt x="1963" y="5218"/>
                      <a:pt x="2182" y="5484"/>
                    </a:cubicBezTo>
                    <a:cubicBezTo>
                      <a:pt x="2436" y="5795"/>
                      <a:pt x="2656" y="6142"/>
                      <a:pt x="2760" y="6522"/>
                    </a:cubicBezTo>
                    <a:cubicBezTo>
                      <a:pt x="2598" y="6165"/>
                      <a:pt x="2356" y="5853"/>
                      <a:pt x="2090" y="5564"/>
                    </a:cubicBezTo>
                    <a:cubicBezTo>
                      <a:pt x="1836" y="5276"/>
                      <a:pt x="1548" y="4999"/>
                      <a:pt x="1294" y="4676"/>
                    </a:cubicBezTo>
                    <a:cubicBezTo>
                      <a:pt x="1051" y="4364"/>
                      <a:pt x="855" y="4006"/>
                      <a:pt x="751" y="3614"/>
                    </a:cubicBezTo>
                    <a:cubicBezTo>
                      <a:pt x="647" y="3221"/>
                      <a:pt x="636" y="2817"/>
                      <a:pt x="693" y="2425"/>
                    </a:cubicBezTo>
                    <a:close/>
                    <a:moveTo>
                      <a:pt x="924" y="1"/>
                    </a:moveTo>
                    <a:cubicBezTo>
                      <a:pt x="474" y="670"/>
                      <a:pt x="185" y="1444"/>
                      <a:pt x="116" y="2240"/>
                    </a:cubicBezTo>
                    <a:cubicBezTo>
                      <a:pt x="1" y="3441"/>
                      <a:pt x="370" y="4676"/>
                      <a:pt x="1109" y="5634"/>
                    </a:cubicBezTo>
                    <a:cubicBezTo>
                      <a:pt x="1397" y="5992"/>
                      <a:pt x="1744" y="6326"/>
                      <a:pt x="1975" y="6730"/>
                    </a:cubicBezTo>
                    <a:cubicBezTo>
                      <a:pt x="2240" y="7134"/>
                      <a:pt x="2356" y="7654"/>
                      <a:pt x="2136" y="8069"/>
                    </a:cubicBezTo>
                    <a:cubicBezTo>
                      <a:pt x="2667" y="7815"/>
                      <a:pt x="3175" y="7538"/>
                      <a:pt x="3348" y="6973"/>
                    </a:cubicBezTo>
                    <a:cubicBezTo>
                      <a:pt x="3510" y="6465"/>
                      <a:pt x="3464" y="5911"/>
                      <a:pt x="3233" y="5414"/>
                    </a:cubicBezTo>
                    <a:lnTo>
                      <a:pt x="3233" y="5414"/>
                    </a:lnTo>
                    <a:cubicBezTo>
                      <a:pt x="3327" y="5502"/>
                      <a:pt x="3476" y="5550"/>
                      <a:pt x="3618" y="5550"/>
                    </a:cubicBezTo>
                    <a:cubicBezTo>
                      <a:pt x="3720" y="5550"/>
                      <a:pt x="3818" y="5525"/>
                      <a:pt x="3891" y="5472"/>
                    </a:cubicBezTo>
                    <a:cubicBezTo>
                      <a:pt x="4122" y="5311"/>
                      <a:pt x="4168" y="4964"/>
                      <a:pt x="4064" y="4710"/>
                    </a:cubicBezTo>
                    <a:cubicBezTo>
                      <a:pt x="3983" y="4445"/>
                      <a:pt x="3775" y="4237"/>
                      <a:pt x="3579" y="4029"/>
                    </a:cubicBezTo>
                    <a:lnTo>
                      <a:pt x="3579" y="4029"/>
                    </a:lnTo>
                    <a:cubicBezTo>
                      <a:pt x="3651" y="4041"/>
                      <a:pt x="3725" y="4046"/>
                      <a:pt x="3799" y="4046"/>
                    </a:cubicBezTo>
                    <a:cubicBezTo>
                      <a:pt x="4106" y="4046"/>
                      <a:pt x="4416" y="3943"/>
                      <a:pt x="4583" y="3683"/>
                    </a:cubicBezTo>
                    <a:cubicBezTo>
                      <a:pt x="4803" y="3371"/>
                      <a:pt x="4814" y="2933"/>
                      <a:pt x="4641" y="2598"/>
                    </a:cubicBezTo>
                    <a:lnTo>
                      <a:pt x="4641" y="2598"/>
                    </a:lnTo>
                    <a:cubicBezTo>
                      <a:pt x="4226" y="3013"/>
                      <a:pt x="3614" y="3232"/>
                      <a:pt x="3014" y="3232"/>
                    </a:cubicBezTo>
                    <a:cubicBezTo>
                      <a:pt x="2730" y="3232"/>
                      <a:pt x="2450" y="3183"/>
                      <a:pt x="2194" y="3083"/>
                    </a:cubicBezTo>
                    <a:cubicBezTo>
                      <a:pt x="1397" y="2760"/>
                      <a:pt x="820" y="1940"/>
                      <a:pt x="809" y="1086"/>
                    </a:cubicBezTo>
                    <a:cubicBezTo>
                      <a:pt x="797" y="693"/>
                      <a:pt x="820" y="336"/>
                      <a:pt x="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67260" y="1180896"/>
                <a:ext cx="246669" cy="616802"/>
              </a:xfrm>
              <a:custGeom>
                <a:avLst/>
                <a:gdLst/>
                <a:ahLst/>
                <a:cxnLst/>
                <a:rect l="l" t="t" r="r" b="b"/>
                <a:pathLst>
                  <a:path w="7654" h="19139" extrusionOk="0">
                    <a:moveTo>
                      <a:pt x="820" y="1"/>
                    </a:moveTo>
                    <a:lnTo>
                      <a:pt x="820" y="1"/>
                    </a:lnTo>
                    <a:cubicBezTo>
                      <a:pt x="822" y="2"/>
                      <a:pt x="823" y="3"/>
                      <a:pt x="825" y="4"/>
                    </a:cubicBezTo>
                    <a:lnTo>
                      <a:pt x="825" y="4"/>
                    </a:lnTo>
                    <a:cubicBezTo>
                      <a:pt x="823" y="3"/>
                      <a:pt x="822" y="2"/>
                      <a:pt x="820" y="1"/>
                    </a:cubicBezTo>
                    <a:close/>
                    <a:moveTo>
                      <a:pt x="825" y="4"/>
                    </a:moveTo>
                    <a:cubicBezTo>
                      <a:pt x="2245" y="794"/>
                      <a:pt x="4523" y="4152"/>
                      <a:pt x="2770" y="10008"/>
                    </a:cubicBezTo>
                    <a:cubicBezTo>
                      <a:pt x="1385" y="14637"/>
                      <a:pt x="2020" y="16426"/>
                      <a:pt x="0" y="19138"/>
                    </a:cubicBezTo>
                    <a:cubicBezTo>
                      <a:pt x="1512" y="18954"/>
                      <a:pt x="3094" y="17315"/>
                      <a:pt x="3290" y="15803"/>
                    </a:cubicBezTo>
                    <a:cubicBezTo>
                      <a:pt x="3873" y="16828"/>
                      <a:pt x="5101" y="17353"/>
                      <a:pt x="6307" y="17353"/>
                    </a:cubicBezTo>
                    <a:cubicBezTo>
                      <a:pt x="6772" y="17353"/>
                      <a:pt x="7233" y="17276"/>
                      <a:pt x="7653" y="17118"/>
                    </a:cubicBezTo>
                    <a:cubicBezTo>
                      <a:pt x="6418" y="17084"/>
                      <a:pt x="5356" y="16091"/>
                      <a:pt x="4894" y="14937"/>
                    </a:cubicBezTo>
                    <a:cubicBezTo>
                      <a:pt x="4444" y="13771"/>
                      <a:pt x="4490" y="12490"/>
                      <a:pt x="4663" y="11243"/>
                    </a:cubicBezTo>
                    <a:cubicBezTo>
                      <a:pt x="4848" y="10008"/>
                      <a:pt x="5137" y="8773"/>
                      <a:pt x="5160" y="7538"/>
                    </a:cubicBezTo>
                    <a:cubicBezTo>
                      <a:pt x="5217" y="4493"/>
                      <a:pt x="3489" y="1482"/>
                      <a:pt x="825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5512" y="609535"/>
                <a:ext cx="251471" cy="581449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18042" extrusionOk="0">
                    <a:moveTo>
                      <a:pt x="935" y="13690"/>
                    </a:moveTo>
                    <a:cubicBezTo>
                      <a:pt x="1178" y="14267"/>
                      <a:pt x="1512" y="14786"/>
                      <a:pt x="1905" y="15283"/>
                    </a:cubicBezTo>
                    <a:cubicBezTo>
                      <a:pt x="2286" y="15756"/>
                      <a:pt x="2724" y="16206"/>
                      <a:pt x="3209" y="16575"/>
                    </a:cubicBezTo>
                    <a:cubicBezTo>
                      <a:pt x="3705" y="16956"/>
                      <a:pt x="4248" y="17233"/>
                      <a:pt x="4848" y="17418"/>
                    </a:cubicBezTo>
                    <a:cubicBezTo>
                      <a:pt x="5437" y="17603"/>
                      <a:pt x="6060" y="17695"/>
                      <a:pt x="6672" y="17730"/>
                    </a:cubicBezTo>
                    <a:cubicBezTo>
                      <a:pt x="6587" y="17733"/>
                      <a:pt x="6502" y="17735"/>
                      <a:pt x="6416" y="17735"/>
                    </a:cubicBezTo>
                    <a:cubicBezTo>
                      <a:pt x="5884" y="17735"/>
                      <a:pt x="5340" y="17671"/>
                      <a:pt x="4813" y="17522"/>
                    </a:cubicBezTo>
                    <a:cubicBezTo>
                      <a:pt x="4213" y="17360"/>
                      <a:pt x="3613" y="17083"/>
                      <a:pt x="3128" y="16691"/>
                    </a:cubicBezTo>
                    <a:cubicBezTo>
                      <a:pt x="2632" y="16310"/>
                      <a:pt x="2193" y="15860"/>
                      <a:pt x="1812" y="15352"/>
                    </a:cubicBezTo>
                    <a:cubicBezTo>
                      <a:pt x="1443" y="14844"/>
                      <a:pt x="1131" y="14302"/>
                      <a:pt x="935" y="13690"/>
                    </a:cubicBezTo>
                    <a:close/>
                    <a:moveTo>
                      <a:pt x="5206" y="0"/>
                    </a:moveTo>
                    <a:cubicBezTo>
                      <a:pt x="2193" y="2424"/>
                      <a:pt x="635" y="5541"/>
                      <a:pt x="231" y="9408"/>
                    </a:cubicBezTo>
                    <a:cubicBezTo>
                      <a:pt x="0" y="11554"/>
                      <a:pt x="300" y="13851"/>
                      <a:pt x="1524" y="15629"/>
                    </a:cubicBezTo>
                    <a:cubicBezTo>
                      <a:pt x="2606" y="17227"/>
                      <a:pt x="4277" y="18042"/>
                      <a:pt x="6135" y="18042"/>
                    </a:cubicBezTo>
                    <a:cubicBezTo>
                      <a:pt x="6358" y="18042"/>
                      <a:pt x="6583" y="18030"/>
                      <a:pt x="6810" y="18007"/>
                    </a:cubicBezTo>
                    <a:cubicBezTo>
                      <a:pt x="6995" y="17995"/>
                      <a:pt x="7191" y="17949"/>
                      <a:pt x="7341" y="17834"/>
                    </a:cubicBezTo>
                    <a:cubicBezTo>
                      <a:pt x="7630" y="17603"/>
                      <a:pt x="7514" y="17245"/>
                      <a:pt x="7214" y="17095"/>
                    </a:cubicBezTo>
                    <a:cubicBezTo>
                      <a:pt x="7007" y="17014"/>
                      <a:pt x="6776" y="17060"/>
                      <a:pt x="6614" y="16968"/>
                    </a:cubicBezTo>
                    <a:cubicBezTo>
                      <a:pt x="7803" y="16345"/>
                      <a:pt x="6764" y="15040"/>
                      <a:pt x="5206" y="14694"/>
                    </a:cubicBezTo>
                    <a:cubicBezTo>
                      <a:pt x="3599" y="14318"/>
                      <a:pt x="2094" y="13672"/>
                      <a:pt x="1112" y="12224"/>
                    </a:cubicBezTo>
                    <a:lnTo>
                      <a:pt x="1112" y="12224"/>
                    </a:lnTo>
                    <a:cubicBezTo>
                      <a:pt x="1213" y="12356"/>
                      <a:pt x="1354" y="12416"/>
                      <a:pt x="1504" y="12416"/>
                    </a:cubicBezTo>
                    <a:cubicBezTo>
                      <a:pt x="1664" y="12416"/>
                      <a:pt x="1834" y="12347"/>
                      <a:pt x="1974" y="12224"/>
                    </a:cubicBezTo>
                    <a:cubicBezTo>
                      <a:pt x="2263" y="11958"/>
                      <a:pt x="2332" y="11531"/>
                      <a:pt x="2274" y="11139"/>
                    </a:cubicBezTo>
                    <a:cubicBezTo>
                      <a:pt x="2216" y="10746"/>
                      <a:pt x="2101" y="10389"/>
                      <a:pt x="1985" y="10019"/>
                    </a:cubicBezTo>
                    <a:cubicBezTo>
                      <a:pt x="1870" y="9650"/>
                      <a:pt x="1766" y="9304"/>
                      <a:pt x="1743" y="8923"/>
                    </a:cubicBezTo>
                    <a:cubicBezTo>
                      <a:pt x="1651" y="8115"/>
                      <a:pt x="1697" y="7284"/>
                      <a:pt x="1801" y="6499"/>
                    </a:cubicBezTo>
                    <a:cubicBezTo>
                      <a:pt x="2101" y="4133"/>
                      <a:pt x="3301" y="1535"/>
                      <a:pt x="5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3681" y="958816"/>
                <a:ext cx="113119" cy="24393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7569" extrusionOk="0">
                    <a:moveTo>
                      <a:pt x="282" y="5795"/>
                    </a:moveTo>
                    <a:cubicBezTo>
                      <a:pt x="278" y="5803"/>
                      <a:pt x="274" y="5811"/>
                      <a:pt x="270" y="5820"/>
                    </a:cubicBezTo>
                    <a:lnTo>
                      <a:pt x="270" y="5820"/>
                    </a:lnTo>
                    <a:cubicBezTo>
                      <a:pt x="274" y="5811"/>
                      <a:pt x="278" y="5803"/>
                      <a:pt x="282" y="5795"/>
                    </a:cubicBezTo>
                    <a:close/>
                    <a:moveTo>
                      <a:pt x="1125" y="1"/>
                    </a:moveTo>
                    <a:cubicBezTo>
                      <a:pt x="802" y="1571"/>
                      <a:pt x="756" y="3071"/>
                      <a:pt x="1240" y="4606"/>
                    </a:cubicBezTo>
                    <a:cubicBezTo>
                      <a:pt x="1321" y="4860"/>
                      <a:pt x="1414" y="5126"/>
                      <a:pt x="1437" y="5380"/>
                    </a:cubicBezTo>
                    <a:cubicBezTo>
                      <a:pt x="1471" y="5657"/>
                      <a:pt x="1437" y="5945"/>
                      <a:pt x="1275" y="6165"/>
                    </a:cubicBezTo>
                    <a:cubicBezTo>
                      <a:pt x="1150" y="6337"/>
                      <a:pt x="930" y="6470"/>
                      <a:pt x="706" y="6470"/>
                    </a:cubicBezTo>
                    <a:cubicBezTo>
                      <a:pt x="661" y="6470"/>
                      <a:pt x="616" y="6465"/>
                      <a:pt x="571" y="6453"/>
                    </a:cubicBezTo>
                    <a:cubicBezTo>
                      <a:pt x="325" y="6375"/>
                      <a:pt x="155" y="6069"/>
                      <a:pt x="270" y="5820"/>
                    </a:cubicBezTo>
                    <a:lnTo>
                      <a:pt x="270" y="5820"/>
                    </a:lnTo>
                    <a:cubicBezTo>
                      <a:pt x="50" y="6267"/>
                      <a:pt x="0" y="6864"/>
                      <a:pt x="352" y="7215"/>
                    </a:cubicBezTo>
                    <a:cubicBezTo>
                      <a:pt x="588" y="7444"/>
                      <a:pt x="914" y="7569"/>
                      <a:pt x="1239" y="7569"/>
                    </a:cubicBezTo>
                    <a:cubicBezTo>
                      <a:pt x="1422" y="7569"/>
                      <a:pt x="1605" y="7529"/>
                      <a:pt x="1771" y="7446"/>
                    </a:cubicBezTo>
                    <a:cubicBezTo>
                      <a:pt x="2233" y="7215"/>
                      <a:pt x="2452" y="6719"/>
                      <a:pt x="2452" y="6234"/>
                    </a:cubicBezTo>
                    <a:cubicBezTo>
                      <a:pt x="2533" y="6395"/>
                      <a:pt x="2660" y="6569"/>
                      <a:pt x="2833" y="6626"/>
                    </a:cubicBezTo>
                    <a:cubicBezTo>
                      <a:pt x="2919" y="6658"/>
                      <a:pt x="2986" y="6673"/>
                      <a:pt x="3038" y="6673"/>
                    </a:cubicBezTo>
                    <a:cubicBezTo>
                      <a:pt x="3510" y="6673"/>
                      <a:pt x="2686" y="5469"/>
                      <a:pt x="2602" y="5334"/>
                    </a:cubicBezTo>
                    <a:cubicBezTo>
                      <a:pt x="1748" y="3937"/>
                      <a:pt x="779" y="1698"/>
                      <a:pt x="11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98356" y="1182765"/>
                <a:ext cx="263782" cy="462046"/>
              </a:xfrm>
              <a:custGeom>
                <a:avLst/>
                <a:gdLst/>
                <a:ahLst/>
                <a:cxnLst/>
                <a:rect l="l" t="t" r="r" b="b"/>
                <a:pathLst>
                  <a:path w="8185" h="14337" extrusionOk="0">
                    <a:moveTo>
                      <a:pt x="7157" y="2817"/>
                    </a:moveTo>
                    <a:lnTo>
                      <a:pt x="7157" y="2817"/>
                    </a:lnTo>
                    <a:cubicBezTo>
                      <a:pt x="7250" y="3048"/>
                      <a:pt x="7307" y="3290"/>
                      <a:pt x="7342" y="3533"/>
                    </a:cubicBezTo>
                    <a:cubicBezTo>
                      <a:pt x="7377" y="3786"/>
                      <a:pt x="7388" y="4029"/>
                      <a:pt x="7377" y="4271"/>
                    </a:cubicBezTo>
                    <a:cubicBezTo>
                      <a:pt x="7330" y="4768"/>
                      <a:pt x="7215" y="5252"/>
                      <a:pt x="7019" y="5714"/>
                    </a:cubicBezTo>
                    <a:cubicBezTo>
                      <a:pt x="6638" y="6637"/>
                      <a:pt x="5992" y="7422"/>
                      <a:pt x="5310" y="8126"/>
                    </a:cubicBezTo>
                    <a:cubicBezTo>
                      <a:pt x="4653" y="8854"/>
                      <a:pt x="3914" y="9500"/>
                      <a:pt x="3244" y="10216"/>
                    </a:cubicBezTo>
                    <a:cubicBezTo>
                      <a:pt x="2586" y="10943"/>
                      <a:pt x="2067" y="11774"/>
                      <a:pt x="1628" y="12663"/>
                    </a:cubicBezTo>
                    <a:cubicBezTo>
                      <a:pt x="1825" y="12213"/>
                      <a:pt x="2032" y="11762"/>
                      <a:pt x="2286" y="11335"/>
                    </a:cubicBezTo>
                    <a:cubicBezTo>
                      <a:pt x="2529" y="10908"/>
                      <a:pt x="2829" y="10504"/>
                      <a:pt x="3152" y="10135"/>
                    </a:cubicBezTo>
                    <a:cubicBezTo>
                      <a:pt x="3798" y="9385"/>
                      <a:pt x="4549" y="8738"/>
                      <a:pt x="5207" y="8023"/>
                    </a:cubicBezTo>
                    <a:cubicBezTo>
                      <a:pt x="5888" y="7330"/>
                      <a:pt x="6522" y="6568"/>
                      <a:pt x="6915" y="5668"/>
                    </a:cubicBezTo>
                    <a:cubicBezTo>
                      <a:pt x="7307" y="4791"/>
                      <a:pt x="7481" y="3763"/>
                      <a:pt x="7157" y="2817"/>
                    </a:cubicBezTo>
                    <a:close/>
                    <a:moveTo>
                      <a:pt x="5703" y="0"/>
                    </a:moveTo>
                    <a:cubicBezTo>
                      <a:pt x="6569" y="1189"/>
                      <a:pt x="7111" y="2701"/>
                      <a:pt x="6903" y="4190"/>
                    </a:cubicBezTo>
                    <a:cubicBezTo>
                      <a:pt x="6788" y="4987"/>
                      <a:pt x="6499" y="6314"/>
                      <a:pt x="5576" y="6510"/>
                    </a:cubicBezTo>
                    <a:cubicBezTo>
                      <a:pt x="5472" y="6533"/>
                      <a:pt x="5364" y="6546"/>
                      <a:pt x="5256" y="6546"/>
                    </a:cubicBezTo>
                    <a:cubicBezTo>
                      <a:pt x="5031" y="6546"/>
                      <a:pt x="4809" y="6490"/>
                      <a:pt x="4629" y="6349"/>
                    </a:cubicBezTo>
                    <a:cubicBezTo>
                      <a:pt x="4387" y="6153"/>
                      <a:pt x="4329" y="5656"/>
                      <a:pt x="4560" y="5425"/>
                    </a:cubicBezTo>
                    <a:lnTo>
                      <a:pt x="4560" y="5425"/>
                    </a:lnTo>
                    <a:cubicBezTo>
                      <a:pt x="4156" y="5576"/>
                      <a:pt x="3868" y="6026"/>
                      <a:pt x="3937" y="6453"/>
                    </a:cubicBezTo>
                    <a:cubicBezTo>
                      <a:pt x="4018" y="6891"/>
                      <a:pt x="4456" y="7180"/>
                      <a:pt x="4895" y="7180"/>
                    </a:cubicBezTo>
                    <a:cubicBezTo>
                      <a:pt x="3909" y="7894"/>
                      <a:pt x="2808" y="8179"/>
                      <a:pt x="1625" y="8179"/>
                    </a:cubicBezTo>
                    <a:cubicBezTo>
                      <a:pt x="1451" y="8179"/>
                      <a:pt x="1275" y="8173"/>
                      <a:pt x="1097" y="8161"/>
                    </a:cubicBezTo>
                    <a:lnTo>
                      <a:pt x="1097" y="8161"/>
                    </a:lnTo>
                    <a:cubicBezTo>
                      <a:pt x="1097" y="8161"/>
                      <a:pt x="1374" y="8484"/>
                      <a:pt x="1617" y="8681"/>
                    </a:cubicBezTo>
                    <a:cubicBezTo>
                      <a:pt x="1617" y="8681"/>
                      <a:pt x="1097" y="8934"/>
                      <a:pt x="70" y="8934"/>
                    </a:cubicBezTo>
                    <a:cubicBezTo>
                      <a:pt x="728" y="9454"/>
                      <a:pt x="924" y="9604"/>
                      <a:pt x="1721" y="9835"/>
                    </a:cubicBezTo>
                    <a:cubicBezTo>
                      <a:pt x="1" y="10885"/>
                      <a:pt x="1628" y="12340"/>
                      <a:pt x="1144" y="13736"/>
                    </a:cubicBezTo>
                    <a:cubicBezTo>
                      <a:pt x="1605" y="12443"/>
                      <a:pt x="3937" y="13482"/>
                      <a:pt x="4260" y="12224"/>
                    </a:cubicBezTo>
                    <a:cubicBezTo>
                      <a:pt x="4318" y="12974"/>
                      <a:pt x="4479" y="13725"/>
                      <a:pt x="4953" y="14336"/>
                    </a:cubicBezTo>
                    <a:cubicBezTo>
                      <a:pt x="4549" y="12039"/>
                      <a:pt x="5749" y="9569"/>
                      <a:pt x="6880" y="7665"/>
                    </a:cubicBezTo>
                    <a:cubicBezTo>
                      <a:pt x="7850" y="6049"/>
                      <a:pt x="8185" y="4329"/>
                      <a:pt x="7561" y="2655"/>
                    </a:cubicBezTo>
                    <a:cubicBezTo>
                      <a:pt x="7434" y="2309"/>
                      <a:pt x="7273" y="1963"/>
                      <a:pt x="7053" y="1640"/>
                    </a:cubicBezTo>
                    <a:cubicBezTo>
                      <a:pt x="6684" y="1016"/>
                      <a:pt x="6118" y="566"/>
                      <a:pt x="5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01099" y="1427533"/>
                <a:ext cx="53594" cy="164070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5091" extrusionOk="0">
                    <a:moveTo>
                      <a:pt x="1663" y="0"/>
                    </a:moveTo>
                    <a:lnTo>
                      <a:pt x="1663" y="0"/>
                    </a:lnTo>
                    <a:cubicBezTo>
                      <a:pt x="462" y="1443"/>
                      <a:pt x="1" y="3221"/>
                      <a:pt x="208" y="5091"/>
                    </a:cubicBezTo>
                    <a:cubicBezTo>
                      <a:pt x="693" y="3382"/>
                      <a:pt x="1166" y="1697"/>
                      <a:pt x="1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33323" y="613628"/>
                <a:ext cx="216182" cy="282732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8773" extrusionOk="0">
                    <a:moveTo>
                      <a:pt x="4814" y="1478"/>
                    </a:moveTo>
                    <a:lnTo>
                      <a:pt x="4814" y="1478"/>
                    </a:lnTo>
                    <a:cubicBezTo>
                      <a:pt x="4468" y="1824"/>
                      <a:pt x="4133" y="2182"/>
                      <a:pt x="3822" y="2586"/>
                    </a:cubicBezTo>
                    <a:cubicBezTo>
                      <a:pt x="3521" y="2978"/>
                      <a:pt x="3233" y="3394"/>
                      <a:pt x="2967" y="3821"/>
                    </a:cubicBezTo>
                    <a:cubicBezTo>
                      <a:pt x="2713" y="4260"/>
                      <a:pt x="2494" y="4721"/>
                      <a:pt x="2286" y="5194"/>
                    </a:cubicBezTo>
                    <a:cubicBezTo>
                      <a:pt x="2102" y="5668"/>
                      <a:pt x="1929" y="6164"/>
                      <a:pt x="1755" y="6660"/>
                    </a:cubicBezTo>
                    <a:cubicBezTo>
                      <a:pt x="1871" y="6141"/>
                      <a:pt x="2032" y="5633"/>
                      <a:pt x="2206" y="5160"/>
                    </a:cubicBezTo>
                    <a:cubicBezTo>
                      <a:pt x="2390" y="4664"/>
                      <a:pt x="2610" y="4202"/>
                      <a:pt x="2863" y="3740"/>
                    </a:cubicBezTo>
                    <a:cubicBezTo>
                      <a:pt x="3129" y="3290"/>
                      <a:pt x="3418" y="2874"/>
                      <a:pt x="3752" y="2493"/>
                    </a:cubicBezTo>
                    <a:cubicBezTo>
                      <a:pt x="4075" y="2124"/>
                      <a:pt x="4422" y="1778"/>
                      <a:pt x="4814" y="1478"/>
                    </a:cubicBezTo>
                    <a:close/>
                    <a:moveTo>
                      <a:pt x="6707" y="0"/>
                    </a:moveTo>
                    <a:lnTo>
                      <a:pt x="6707" y="0"/>
                    </a:lnTo>
                    <a:cubicBezTo>
                      <a:pt x="4722" y="958"/>
                      <a:pt x="370" y="4075"/>
                      <a:pt x="1" y="6510"/>
                    </a:cubicBezTo>
                    <a:cubicBezTo>
                      <a:pt x="105" y="6510"/>
                      <a:pt x="1109" y="5333"/>
                      <a:pt x="1548" y="5125"/>
                    </a:cubicBezTo>
                    <a:lnTo>
                      <a:pt x="1548" y="5125"/>
                    </a:lnTo>
                    <a:cubicBezTo>
                      <a:pt x="924" y="6106"/>
                      <a:pt x="867" y="7734"/>
                      <a:pt x="1386" y="8773"/>
                    </a:cubicBezTo>
                    <a:cubicBezTo>
                      <a:pt x="2263" y="5425"/>
                      <a:pt x="4145" y="2343"/>
                      <a:pt x="6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44384" y="472697"/>
                <a:ext cx="260044" cy="150535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4671" extrusionOk="0">
                    <a:moveTo>
                      <a:pt x="2840" y="533"/>
                    </a:moveTo>
                    <a:cubicBezTo>
                      <a:pt x="3089" y="533"/>
                      <a:pt x="3342" y="563"/>
                      <a:pt x="3590" y="622"/>
                    </a:cubicBezTo>
                    <a:cubicBezTo>
                      <a:pt x="3983" y="726"/>
                      <a:pt x="4341" y="934"/>
                      <a:pt x="4664" y="1176"/>
                    </a:cubicBezTo>
                    <a:cubicBezTo>
                      <a:pt x="4975" y="1418"/>
                      <a:pt x="5252" y="1707"/>
                      <a:pt x="5541" y="1972"/>
                    </a:cubicBezTo>
                    <a:cubicBezTo>
                      <a:pt x="5830" y="2226"/>
                      <a:pt x="6141" y="2469"/>
                      <a:pt x="6499" y="2630"/>
                    </a:cubicBezTo>
                    <a:cubicBezTo>
                      <a:pt x="6118" y="2526"/>
                      <a:pt x="5772" y="2319"/>
                      <a:pt x="5472" y="2053"/>
                    </a:cubicBezTo>
                    <a:cubicBezTo>
                      <a:pt x="5195" y="1834"/>
                      <a:pt x="4929" y="1592"/>
                      <a:pt x="4675" y="1372"/>
                    </a:cubicBezTo>
                    <a:lnTo>
                      <a:pt x="4675" y="1372"/>
                    </a:lnTo>
                    <a:cubicBezTo>
                      <a:pt x="4721" y="1430"/>
                      <a:pt x="4756" y="1511"/>
                      <a:pt x="4802" y="1580"/>
                    </a:cubicBezTo>
                    <a:cubicBezTo>
                      <a:pt x="4987" y="1892"/>
                      <a:pt x="5079" y="2296"/>
                      <a:pt x="4987" y="2665"/>
                    </a:cubicBezTo>
                    <a:cubicBezTo>
                      <a:pt x="4964" y="2296"/>
                      <a:pt x="4848" y="1949"/>
                      <a:pt x="4675" y="1649"/>
                    </a:cubicBezTo>
                    <a:cubicBezTo>
                      <a:pt x="4548" y="1418"/>
                      <a:pt x="4387" y="1222"/>
                      <a:pt x="4202" y="1049"/>
                    </a:cubicBezTo>
                    <a:cubicBezTo>
                      <a:pt x="3994" y="911"/>
                      <a:pt x="3775" y="818"/>
                      <a:pt x="3567" y="737"/>
                    </a:cubicBezTo>
                    <a:cubicBezTo>
                      <a:pt x="3198" y="622"/>
                      <a:pt x="2794" y="587"/>
                      <a:pt x="2413" y="564"/>
                    </a:cubicBezTo>
                    <a:cubicBezTo>
                      <a:pt x="2553" y="543"/>
                      <a:pt x="2695" y="533"/>
                      <a:pt x="2840" y="533"/>
                    </a:cubicBezTo>
                    <a:close/>
                    <a:moveTo>
                      <a:pt x="2688" y="0"/>
                    </a:moveTo>
                    <a:cubicBezTo>
                      <a:pt x="2539" y="0"/>
                      <a:pt x="2389" y="8"/>
                      <a:pt x="2240" y="22"/>
                    </a:cubicBezTo>
                    <a:cubicBezTo>
                      <a:pt x="1443" y="91"/>
                      <a:pt x="658" y="380"/>
                      <a:pt x="1" y="830"/>
                    </a:cubicBezTo>
                    <a:cubicBezTo>
                      <a:pt x="251" y="746"/>
                      <a:pt x="546" y="707"/>
                      <a:pt x="856" y="707"/>
                    </a:cubicBezTo>
                    <a:cubicBezTo>
                      <a:pt x="932" y="707"/>
                      <a:pt x="1009" y="710"/>
                      <a:pt x="1086" y="714"/>
                    </a:cubicBezTo>
                    <a:cubicBezTo>
                      <a:pt x="1928" y="737"/>
                      <a:pt x="2759" y="1303"/>
                      <a:pt x="3071" y="2099"/>
                    </a:cubicBezTo>
                    <a:cubicBezTo>
                      <a:pt x="3394" y="2884"/>
                      <a:pt x="3186" y="3946"/>
                      <a:pt x="2598" y="4546"/>
                    </a:cubicBezTo>
                    <a:cubicBezTo>
                      <a:pt x="2748" y="4630"/>
                      <a:pt x="2918" y="4671"/>
                      <a:pt x="3088" y="4671"/>
                    </a:cubicBezTo>
                    <a:cubicBezTo>
                      <a:pt x="3296" y="4671"/>
                      <a:pt x="3505" y="4609"/>
                      <a:pt x="3683" y="4489"/>
                    </a:cubicBezTo>
                    <a:cubicBezTo>
                      <a:pt x="3994" y="4269"/>
                      <a:pt x="4087" y="3854"/>
                      <a:pt x="4029" y="3485"/>
                    </a:cubicBezTo>
                    <a:lnTo>
                      <a:pt x="4029" y="3485"/>
                    </a:lnTo>
                    <a:cubicBezTo>
                      <a:pt x="4225" y="3681"/>
                      <a:pt x="4433" y="3865"/>
                      <a:pt x="4698" y="3969"/>
                    </a:cubicBezTo>
                    <a:cubicBezTo>
                      <a:pt x="4783" y="3999"/>
                      <a:pt x="4877" y="4014"/>
                      <a:pt x="4970" y="4014"/>
                    </a:cubicBezTo>
                    <a:cubicBezTo>
                      <a:pt x="5167" y="4014"/>
                      <a:pt x="5362" y="3945"/>
                      <a:pt x="5472" y="3796"/>
                    </a:cubicBezTo>
                    <a:cubicBezTo>
                      <a:pt x="5587" y="3623"/>
                      <a:pt x="5553" y="3288"/>
                      <a:pt x="5414" y="3138"/>
                    </a:cubicBezTo>
                    <a:lnTo>
                      <a:pt x="5414" y="3138"/>
                    </a:lnTo>
                    <a:cubicBezTo>
                      <a:pt x="5705" y="3266"/>
                      <a:pt x="6032" y="3333"/>
                      <a:pt x="6361" y="3333"/>
                    </a:cubicBezTo>
                    <a:cubicBezTo>
                      <a:pt x="6566" y="3333"/>
                      <a:pt x="6773" y="3307"/>
                      <a:pt x="6972" y="3254"/>
                    </a:cubicBezTo>
                    <a:cubicBezTo>
                      <a:pt x="7549" y="3081"/>
                      <a:pt x="7803" y="2573"/>
                      <a:pt x="8069" y="2042"/>
                    </a:cubicBezTo>
                    <a:lnTo>
                      <a:pt x="8069" y="2042"/>
                    </a:lnTo>
                    <a:cubicBezTo>
                      <a:pt x="7918" y="2105"/>
                      <a:pt x="7759" y="2133"/>
                      <a:pt x="7598" y="2133"/>
                    </a:cubicBezTo>
                    <a:cubicBezTo>
                      <a:pt x="7293" y="2133"/>
                      <a:pt x="6983" y="2032"/>
                      <a:pt x="6718" y="1880"/>
                    </a:cubicBezTo>
                    <a:cubicBezTo>
                      <a:pt x="6314" y="1649"/>
                      <a:pt x="6003" y="1303"/>
                      <a:pt x="5622" y="1014"/>
                    </a:cubicBezTo>
                    <a:cubicBezTo>
                      <a:pt x="4792" y="357"/>
                      <a:pt x="3749" y="0"/>
                      <a:pt x="26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092637" y="459258"/>
                <a:ext cx="616415" cy="247024"/>
              </a:xfrm>
              <a:custGeom>
                <a:avLst/>
                <a:gdLst/>
                <a:ahLst/>
                <a:cxnLst/>
                <a:rect l="l" t="t" r="r" b="b"/>
                <a:pathLst>
                  <a:path w="19127" h="7665" extrusionOk="0">
                    <a:moveTo>
                      <a:pt x="0" y="831"/>
                    </a:moveTo>
                    <a:cubicBezTo>
                      <a:pt x="7" y="843"/>
                      <a:pt x="13" y="854"/>
                      <a:pt x="19" y="866"/>
                    </a:cubicBezTo>
                    <a:lnTo>
                      <a:pt x="19" y="866"/>
                    </a:lnTo>
                    <a:cubicBezTo>
                      <a:pt x="13" y="854"/>
                      <a:pt x="7" y="843"/>
                      <a:pt x="0" y="831"/>
                    </a:cubicBezTo>
                    <a:close/>
                    <a:moveTo>
                      <a:pt x="19127" y="0"/>
                    </a:moveTo>
                    <a:cubicBezTo>
                      <a:pt x="16414" y="2020"/>
                      <a:pt x="14625" y="1385"/>
                      <a:pt x="9996" y="2770"/>
                    </a:cubicBezTo>
                    <a:cubicBezTo>
                      <a:pt x="8481" y="3226"/>
                      <a:pt x="7134" y="3411"/>
                      <a:pt x="5955" y="3411"/>
                    </a:cubicBezTo>
                    <a:cubicBezTo>
                      <a:pt x="2599" y="3411"/>
                      <a:pt x="610" y="1910"/>
                      <a:pt x="19" y="866"/>
                    </a:cubicBezTo>
                    <a:lnTo>
                      <a:pt x="19" y="866"/>
                    </a:lnTo>
                    <a:cubicBezTo>
                      <a:pt x="1468" y="3469"/>
                      <a:pt x="4406" y="5173"/>
                      <a:pt x="7379" y="5173"/>
                    </a:cubicBezTo>
                    <a:cubicBezTo>
                      <a:pt x="7428" y="5173"/>
                      <a:pt x="7477" y="5172"/>
                      <a:pt x="7526" y="5171"/>
                    </a:cubicBezTo>
                    <a:cubicBezTo>
                      <a:pt x="8773" y="5137"/>
                      <a:pt x="9996" y="4848"/>
                      <a:pt x="11231" y="4663"/>
                    </a:cubicBezTo>
                    <a:cubicBezTo>
                      <a:pt x="11758" y="4590"/>
                      <a:pt x="12291" y="4540"/>
                      <a:pt x="12819" y="4540"/>
                    </a:cubicBezTo>
                    <a:cubicBezTo>
                      <a:pt x="13542" y="4540"/>
                      <a:pt x="14257" y="4634"/>
                      <a:pt x="14937" y="4894"/>
                    </a:cubicBezTo>
                    <a:cubicBezTo>
                      <a:pt x="16091" y="5356"/>
                      <a:pt x="17084" y="6418"/>
                      <a:pt x="17107" y="7664"/>
                    </a:cubicBezTo>
                    <a:cubicBezTo>
                      <a:pt x="17672" y="6152"/>
                      <a:pt x="17211" y="4098"/>
                      <a:pt x="15802" y="3290"/>
                    </a:cubicBezTo>
                    <a:cubicBezTo>
                      <a:pt x="17314" y="3105"/>
                      <a:pt x="18942" y="1512"/>
                      <a:pt x="19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21243" y="401893"/>
                <a:ext cx="587056" cy="236808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7348" extrusionOk="0">
                    <a:moveTo>
                      <a:pt x="46" y="4991"/>
                    </a:moveTo>
                    <a:lnTo>
                      <a:pt x="46" y="4991"/>
                    </a:lnTo>
                    <a:cubicBezTo>
                      <a:pt x="31" y="5009"/>
                      <a:pt x="16" y="5028"/>
                      <a:pt x="1" y="5047"/>
                    </a:cubicBezTo>
                    <a:cubicBezTo>
                      <a:pt x="16" y="5028"/>
                      <a:pt x="31" y="5009"/>
                      <a:pt x="46" y="4991"/>
                    </a:cubicBezTo>
                    <a:close/>
                    <a:moveTo>
                      <a:pt x="13679" y="799"/>
                    </a:moveTo>
                    <a:lnTo>
                      <a:pt x="13679" y="799"/>
                    </a:lnTo>
                    <a:cubicBezTo>
                      <a:pt x="14268" y="1007"/>
                      <a:pt x="14833" y="1307"/>
                      <a:pt x="15330" y="1688"/>
                    </a:cubicBezTo>
                    <a:cubicBezTo>
                      <a:pt x="15837" y="2057"/>
                      <a:pt x="16288" y="2507"/>
                      <a:pt x="16680" y="2992"/>
                    </a:cubicBezTo>
                    <a:cubicBezTo>
                      <a:pt x="17061" y="3488"/>
                      <a:pt x="17338" y="4077"/>
                      <a:pt x="17500" y="4689"/>
                    </a:cubicBezTo>
                    <a:cubicBezTo>
                      <a:pt x="17661" y="5289"/>
                      <a:pt x="17730" y="5924"/>
                      <a:pt x="17719" y="6547"/>
                    </a:cubicBezTo>
                    <a:cubicBezTo>
                      <a:pt x="17673" y="5924"/>
                      <a:pt x="17580" y="5301"/>
                      <a:pt x="17396" y="4712"/>
                    </a:cubicBezTo>
                    <a:cubicBezTo>
                      <a:pt x="17223" y="4123"/>
                      <a:pt x="16946" y="3558"/>
                      <a:pt x="16565" y="3084"/>
                    </a:cubicBezTo>
                    <a:cubicBezTo>
                      <a:pt x="16184" y="2588"/>
                      <a:pt x="15734" y="2161"/>
                      <a:pt x="15260" y="1769"/>
                    </a:cubicBezTo>
                    <a:cubicBezTo>
                      <a:pt x="14776" y="1376"/>
                      <a:pt x="14256" y="1053"/>
                      <a:pt x="13679" y="799"/>
                    </a:cubicBezTo>
                    <a:close/>
                    <a:moveTo>
                      <a:pt x="10724" y="0"/>
                    </a:moveTo>
                    <a:cubicBezTo>
                      <a:pt x="10283" y="0"/>
                      <a:pt x="9842" y="25"/>
                      <a:pt x="9408" y="72"/>
                    </a:cubicBezTo>
                    <a:cubicBezTo>
                      <a:pt x="5577" y="462"/>
                      <a:pt x="2464" y="2015"/>
                      <a:pt x="46" y="4991"/>
                    </a:cubicBezTo>
                    <a:lnTo>
                      <a:pt x="46" y="4991"/>
                    </a:lnTo>
                    <a:cubicBezTo>
                      <a:pt x="1575" y="3119"/>
                      <a:pt x="4145" y="1939"/>
                      <a:pt x="6488" y="1642"/>
                    </a:cubicBezTo>
                    <a:cubicBezTo>
                      <a:pt x="6990" y="1577"/>
                      <a:pt x="7492" y="1539"/>
                      <a:pt x="7994" y="1539"/>
                    </a:cubicBezTo>
                    <a:cubicBezTo>
                      <a:pt x="8300" y="1539"/>
                      <a:pt x="8606" y="1553"/>
                      <a:pt x="8912" y="1584"/>
                    </a:cubicBezTo>
                    <a:cubicBezTo>
                      <a:pt x="9293" y="1619"/>
                      <a:pt x="9651" y="1722"/>
                      <a:pt x="10008" y="1826"/>
                    </a:cubicBezTo>
                    <a:cubicBezTo>
                      <a:pt x="10389" y="1942"/>
                      <a:pt x="10747" y="2057"/>
                      <a:pt x="11140" y="2115"/>
                    </a:cubicBezTo>
                    <a:cubicBezTo>
                      <a:pt x="11220" y="2127"/>
                      <a:pt x="11303" y="2134"/>
                      <a:pt x="11386" y="2134"/>
                    </a:cubicBezTo>
                    <a:cubicBezTo>
                      <a:pt x="11697" y="2134"/>
                      <a:pt x="12013" y="2042"/>
                      <a:pt x="12213" y="1815"/>
                    </a:cubicBezTo>
                    <a:cubicBezTo>
                      <a:pt x="12469" y="1536"/>
                      <a:pt x="12489" y="1150"/>
                      <a:pt x="12189" y="937"/>
                    </a:cubicBezTo>
                    <a:lnTo>
                      <a:pt x="12189" y="937"/>
                    </a:lnTo>
                    <a:cubicBezTo>
                      <a:pt x="13654" y="1918"/>
                      <a:pt x="14317" y="3409"/>
                      <a:pt x="14683" y="5047"/>
                    </a:cubicBezTo>
                    <a:cubicBezTo>
                      <a:pt x="14926" y="6123"/>
                      <a:pt x="15645" y="6955"/>
                      <a:pt x="16268" y="6955"/>
                    </a:cubicBezTo>
                    <a:cubicBezTo>
                      <a:pt x="16534" y="6955"/>
                      <a:pt x="16782" y="6803"/>
                      <a:pt x="16969" y="6455"/>
                    </a:cubicBezTo>
                    <a:cubicBezTo>
                      <a:pt x="17038" y="6628"/>
                      <a:pt x="17003" y="6859"/>
                      <a:pt x="17096" y="7044"/>
                    </a:cubicBezTo>
                    <a:cubicBezTo>
                      <a:pt x="17172" y="7231"/>
                      <a:pt x="17341" y="7348"/>
                      <a:pt x="17513" y="7348"/>
                    </a:cubicBezTo>
                    <a:cubicBezTo>
                      <a:pt x="17627" y="7348"/>
                      <a:pt x="17742" y="7297"/>
                      <a:pt x="17834" y="7182"/>
                    </a:cubicBezTo>
                    <a:cubicBezTo>
                      <a:pt x="17950" y="7032"/>
                      <a:pt x="17984" y="6836"/>
                      <a:pt x="18007" y="6640"/>
                    </a:cubicBezTo>
                    <a:cubicBezTo>
                      <a:pt x="18215" y="4550"/>
                      <a:pt x="17407" y="2611"/>
                      <a:pt x="15618" y="1365"/>
                    </a:cubicBezTo>
                    <a:cubicBezTo>
                      <a:pt x="14209" y="389"/>
                      <a:pt x="12463" y="0"/>
                      <a:pt x="10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69816" y="359127"/>
                <a:ext cx="247411" cy="99454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3086" extrusionOk="0">
                    <a:moveTo>
                      <a:pt x="5867" y="157"/>
                    </a:moveTo>
                    <a:cubicBezTo>
                      <a:pt x="5846" y="165"/>
                      <a:pt x="5826" y="175"/>
                      <a:pt x="5806" y="187"/>
                    </a:cubicBezTo>
                    <a:cubicBezTo>
                      <a:pt x="5826" y="176"/>
                      <a:pt x="5846" y="166"/>
                      <a:pt x="5867" y="157"/>
                    </a:cubicBezTo>
                    <a:close/>
                    <a:moveTo>
                      <a:pt x="23" y="1013"/>
                    </a:moveTo>
                    <a:cubicBezTo>
                      <a:pt x="15" y="1015"/>
                      <a:pt x="8" y="1016"/>
                      <a:pt x="0" y="1018"/>
                    </a:cubicBezTo>
                    <a:cubicBezTo>
                      <a:pt x="8" y="1016"/>
                      <a:pt x="15" y="1015"/>
                      <a:pt x="23" y="1013"/>
                    </a:cubicBezTo>
                    <a:close/>
                    <a:moveTo>
                      <a:pt x="6533" y="1"/>
                    </a:moveTo>
                    <a:cubicBezTo>
                      <a:pt x="6306" y="1"/>
                      <a:pt x="6071" y="60"/>
                      <a:pt x="5867" y="157"/>
                    </a:cubicBezTo>
                    <a:lnTo>
                      <a:pt x="5867" y="157"/>
                    </a:lnTo>
                    <a:cubicBezTo>
                      <a:pt x="5911" y="139"/>
                      <a:pt x="5958" y="131"/>
                      <a:pt x="6004" y="131"/>
                    </a:cubicBezTo>
                    <a:cubicBezTo>
                      <a:pt x="6202" y="131"/>
                      <a:pt x="6401" y="278"/>
                      <a:pt x="6453" y="475"/>
                    </a:cubicBezTo>
                    <a:cubicBezTo>
                      <a:pt x="6522" y="729"/>
                      <a:pt x="6383" y="1018"/>
                      <a:pt x="6164" y="1180"/>
                    </a:cubicBezTo>
                    <a:cubicBezTo>
                      <a:pt x="5990" y="1308"/>
                      <a:pt x="5773" y="1349"/>
                      <a:pt x="5552" y="1349"/>
                    </a:cubicBezTo>
                    <a:cubicBezTo>
                      <a:pt x="5494" y="1349"/>
                      <a:pt x="5437" y="1346"/>
                      <a:pt x="5379" y="1341"/>
                    </a:cubicBezTo>
                    <a:cubicBezTo>
                      <a:pt x="5125" y="1306"/>
                      <a:pt x="4860" y="1214"/>
                      <a:pt x="4606" y="1133"/>
                    </a:cubicBezTo>
                    <a:cubicBezTo>
                      <a:pt x="3804" y="886"/>
                      <a:pt x="3012" y="781"/>
                      <a:pt x="2214" y="781"/>
                    </a:cubicBezTo>
                    <a:cubicBezTo>
                      <a:pt x="1492" y="781"/>
                      <a:pt x="765" y="867"/>
                      <a:pt x="23" y="1013"/>
                    </a:cubicBezTo>
                    <a:lnTo>
                      <a:pt x="23" y="1013"/>
                    </a:lnTo>
                    <a:cubicBezTo>
                      <a:pt x="259" y="968"/>
                      <a:pt x="505" y="947"/>
                      <a:pt x="756" y="947"/>
                    </a:cubicBezTo>
                    <a:cubicBezTo>
                      <a:pt x="2331" y="947"/>
                      <a:pt x="4136" y="1774"/>
                      <a:pt x="5345" y="2507"/>
                    </a:cubicBezTo>
                    <a:cubicBezTo>
                      <a:pt x="5442" y="2564"/>
                      <a:pt x="6205" y="3085"/>
                      <a:pt x="6529" y="3085"/>
                    </a:cubicBezTo>
                    <a:cubicBezTo>
                      <a:pt x="6666" y="3085"/>
                      <a:pt x="6725" y="2993"/>
                      <a:pt x="6626" y="2738"/>
                    </a:cubicBezTo>
                    <a:cubicBezTo>
                      <a:pt x="6568" y="2565"/>
                      <a:pt x="6395" y="2438"/>
                      <a:pt x="6233" y="2345"/>
                    </a:cubicBezTo>
                    <a:cubicBezTo>
                      <a:pt x="6730" y="2345"/>
                      <a:pt x="7215" y="2126"/>
                      <a:pt x="7445" y="1664"/>
                    </a:cubicBezTo>
                    <a:cubicBezTo>
                      <a:pt x="7676" y="1203"/>
                      <a:pt x="7572" y="614"/>
                      <a:pt x="7215" y="256"/>
                    </a:cubicBezTo>
                    <a:cubicBezTo>
                      <a:pt x="7034" y="75"/>
                      <a:pt x="6788" y="1"/>
                      <a:pt x="6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93378" y="293351"/>
                <a:ext cx="461659" cy="251632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7808" extrusionOk="0">
                    <a:moveTo>
                      <a:pt x="1" y="5633"/>
                    </a:moveTo>
                    <a:cubicBezTo>
                      <a:pt x="17" y="5645"/>
                      <a:pt x="34" y="5657"/>
                      <a:pt x="51" y="5670"/>
                    </a:cubicBezTo>
                    <a:lnTo>
                      <a:pt x="51" y="5670"/>
                    </a:lnTo>
                    <a:cubicBezTo>
                      <a:pt x="34" y="5657"/>
                      <a:pt x="17" y="5645"/>
                      <a:pt x="1" y="5633"/>
                    </a:cubicBezTo>
                    <a:close/>
                    <a:moveTo>
                      <a:pt x="12697" y="1570"/>
                    </a:moveTo>
                    <a:lnTo>
                      <a:pt x="12697" y="1570"/>
                    </a:lnTo>
                    <a:cubicBezTo>
                      <a:pt x="11820" y="2009"/>
                      <a:pt x="10966" y="2528"/>
                      <a:pt x="10262" y="3186"/>
                    </a:cubicBezTo>
                    <a:cubicBezTo>
                      <a:pt x="9512" y="3821"/>
                      <a:pt x="8865" y="4559"/>
                      <a:pt x="8173" y="5252"/>
                    </a:cubicBezTo>
                    <a:cubicBezTo>
                      <a:pt x="7469" y="5933"/>
                      <a:pt x="6684" y="6579"/>
                      <a:pt x="5760" y="6960"/>
                    </a:cubicBezTo>
                    <a:cubicBezTo>
                      <a:pt x="5299" y="7145"/>
                      <a:pt x="4825" y="7272"/>
                      <a:pt x="4317" y="7318"/>
                    </a:cubicBezTo>
                    <a:cubicBezTo>
                      <a:pt x="4257" y="7321"/>
                      <a:pt x="4196" y="7322"/>
                      <a:pt x="4135" y="7322"/>
                    </a:cubicBezTo>
                    <a:cubicBezTo>
                      <a:pt x="3953" y="7322"/>
                      <a:pt x="3769" y="7309"/>
                      <a:pt x="3579" y="7284"/>
                    </a:cubicBezTo>
                    <a:cubicBezTo>
                      <a:pt x="3336" y="7260"/>
                      <a:pt x="3094" y="7191"/>
                      <a:pt x="2863" y="7099"/>
                    </a:cubicBezTo>
                    <a:lnTo>
                      <a:pt x="2863" y="7099"/>
                    </a:lnTo>
                    <a:cubicBezTo>
                      <a:pt x="3203" y="7208"/>
                      <a:pt x="3556" y="7258"/>
                      <a:pt x="3909" y="7258"/>
                    </a:cubicBezTo>
                    <a:cubicBezTo>
                      <a:pt x="4527" y="7258"/>
                      <a:pt x="5149" y="7106"/>
                      <a:pt x="5714" y="6856"/>
                    </a:cubicBezTo>
                    <a:cubicBezTo>
                      <a:pt x="6614" y="6464"/>
                      <a:pt x="7376" y="5829"/>
                      <a:pt x="8069" y="5148"/>
                    </a:cubicBezTo>
                    <a:cubicBezTo>
                      <a:pt x="8773" y="4479"/>
                      <a:pt x="9431" y="3728"/>
                      <a:pt x="10181" y="3094"/>
                    </a:cubicBezTo>
                    <a:cubicBezTo>
                      <a:pt x="10550" y="2770"/>
                      <a:pt x="10954" y="2470"/>
                      <a:pt x="11370" y="2228"/>
                    </a:cubicBezTo>
                    <a:cubicBezTo>
                      <a:pt x="11797" y="1974"/>
                      <a:pt x="12236" y="1766"/>
                      <a:pt x="12697" y="1570"/>
                    </a:cubicBezTo>
                    <a:close/>
                    <a:moveTo>
                      <a:pt x="8935" y="0"/>
                    </a:moveTo>
                    <a:cubicBezTo>
                      <a:pt x="8935" y="1039"/>
                      <a:pt x="8681" y="1547"/>
                      <a:pt x="8681" y="1547"/>
                    </a:cubicBezTo>
                    <a:cubicBezTo>
                      <a:pt x="8484" y="1304"/>
                      <a:pt x="8150" y="1027"/>
                      <a:pt x="8150" y="1027"/>
                    </a:cubicBezTo>
                    <a:lnTo>
                      <a:pt x="8150" y="1027"/>
                    </a:lnTo>
                    <a:cubicBezTo>
                      <a:pt x="8254" y="2413"/>
                      <a:pt x="8000" y="3694"/>
                      <a:pt x="7168" y="4825"/>
                    </a:cubicBezTo>
                    <a:cubicBezTo>
                      <a:pt x="7168" y="4386"/>
                      <a:pt x="6868" y="3936"/>
                      <a:pt x="6453" y="3867"/>
                    </a:cubicBezTo>
                    <a:cubicBezTo>
                      <a:pt x="6408" y="3860"/>
                      <a:pt x="6362" y="3856"/>
                      <a:pt x="6317" y="3856"/>
                    </a:cubicBezTo>
                    <a:cubicBezTo>
                      <a:pt x="5927" y="3856"/>
                      <a:pt x="5560" y="4118"/>
                      <a:pt x="5426" y="4490"/>
                    </a:cubicBezTo>
                    <a:cubicBezTo>
                      <a:pt x="5522" y="4388"/>
                      <a:pt x="5671" y="4340"/>
                      <a:pt x="5825" y="4340"/>
                    </a:cubicBezTo>
                    <a:cubicBezTo>
                      <a:pt x="6021" y="4340"/>
                      <a:pt x="6226" y="4417"/>
                      <a:pt x="6349" y="4559"/>
                    </a:cubicBezTo>
                    <a:cubicBezTo>
                      <a:pt x="6557" y="4802"/>
                      <a:pt x="6580" y="5171"/>
                      <a:pt x="6511" y="5494"/>
                    </a:cubicBezTo>
                    <a:cubicBezTo>
                      <a:pt x="6303" y="6418"/>
                      <a:pt x="4975" y="6706"/>
                      <a:pt x="4190" y="6822"/>
                    </a:cubicBezTo>
                    <a:cubicBezTo>
                      <a:pt x="3965" y="6855"/>
                      <a:pt x="3739" y="6871"/>
                      <a:pt x="3513" y="6871"/>
                    </a:cubicBezTo>
                    <a:cubicBezTo>
                      <a:pt x="2277" y="6871"/>
                      <a:pt x="1050" y="6393"/>
                      <a:pt x="51" y="5670"/>
                    </a:cubicBezTo>
                    <a:lnTo>
                      <a:pt x="51" y="5670"/>
                    </a:lnTo>
                    <a:cubicBezTo>
                      <a:pt x="604" y="6080"/>
                      <a:pt x="1045" y="6602"/>
                      <a:pt x="1628" y="6983"/>
                    </a:cubicBezTo>
                    <a:cubicBezTo>
                      <a:pt x="1963" y="7203"/>
                      <a:pt x="2309" y="7364"/>
                      <a:pt x="2655" y="7491"/>
                    </a:cubicBezTo>
                    <a:cubicBezTo>
                      <a:pt x="3233" y="7707"/>
                      <a:pt x="3817" y="7808"/>
                      <a:pt x="4400" y="7808"/>
                    </a:cubicBezTo>
                    <a:cubicBezTo>
                      <a:pt x="5505" y="7808"/>
                      <a:pt x="6607" y="7445"/>
                      <a:pt x="7665" y="6810"/>
                    </a:cubicBezTo>
                    <a:cubicBezTo>
                      <a:pt x="9310" y="5823"/>
                      <a:pt x="11376" y="4802"/>
                      <a:pt x="13381" y="4802"/>
                    </a:cubicBezTo>
                    <a:cubicBezTo>
                      <a:pt x="13698" y="4802"/>
                      <a:pt x="14013" y="4828"/>
                      <a:pt x="14325" y="4883"/>
                    </a:cubicBezTo>
                    <a:cubicBezTo>
                      <a:pt x="13736" y="4386"/>
                      <a:pt x="13009" y="4225"/>
                      <a:pt x="12224" y="4190"/>
                    </a:cubicBezTo>
                    <a:cubicBezTo>
                      <a:pt x="13482" y="3867"/>
                      <a:pt x="12443" y="1535"/>
                      <a:pt x="13736" y="1074"/>
                    </a:cubicBezTo>
                    <a:lnTo>
                      <a:pt x="13736" y="1074"/>
                    </a:lnTo>
                    <a:cubicBezTo>
                      <a:pt x="13541" y="1142"/>
                      <a:pt x="13344" y="1168"/>
                      <a:pt x="13147" y="1168"/>
                    </a:cubicBezTo>
                    <a:cubicBezTo>
                      <a:pt x="12454" y="1168"/>
                      <a:pt x="11763" y="840"/>
                      <a:pt x="11129" y="840"/>
                    </a:cubicBezTo>
                    <a:cubicBezTo>
                      <a:pt x="10659" y="840"/>
                      <a:pt x="10220" y="1021"/>
                      <a:pt x="9835" y="1651"/>
                    </a:cubicBezTo>
                    <a:cubicBezTo>
                      <a:pt x="9592" y="854"/>
                      <a:pt x="9454" y="647"/>
                      <a:pt x="89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338532" y="498382"/>
                <a:ext cx="164070" cy="4830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1499" extrusionOk="0">
                    <a:moveTo>
                      <a:pt x="4271" y="1"/>
                    </a:moveTo>
                    <a:cubicBezTo>
                      <a:pt x="2710" y="1"/>
                      <a:pt x="1229" y="486"/>
                      <a:pt x="0" y="1499"/>
                    </a:cubicBezTo>
                    <a:cubicBezTo>
                      <a:pt x="1697" y="1014"/>
                      <a:pt x="3394" y="541"/>
                      <a:pt x="5090" y="44"/>
                    </a:cubicBezTo>
                    <a:cubicBezTo>
                      <a:pt x="4815" y="15"/>
                      <a:pt x="4542" y="1"/>
                      <a:pt x="42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24981" y="325320"/>
                <a:ext cx="282377" cy="216537"/>
              </a:xfrm>
              <a:custGeom>
                <a:avLst/>
                <a:gdLst/>
                <a:ahLst/>
                <a:cxnLst/>
                <a:rect l="l" t="t" r="r" b="b"/>
                <a:pathLst>
                  <a:path w="8762" h="6719" extrusionOk="0">
                    <a:moveTo>
                      <a:pt x="6649" y="1778"/>
                    </a:moveTo>
                    <a:lnTo>
                      <a:pt x="6649" y="1778"/>
                    </a:lnTo>
                    <a:cubicBezTo>
                      <a:pt x="6153" y="1940"/>
                      <a:pt x="5668" y="2113"/>
                      <a:pt x="5195" y="2309"/>
                    </a:cubicBezTo>
                    <a:cubicBezTo>
                      <a:pt x="4710" y="2517"/>
                      <a:pt x="4248" y="2736"/>
                      <a:pt x="3821" y="2990"/>
                    </a:cubicBezTo>
                    <a:cubicBezTo>
                      <a:pt x="3371" y="3233"/>
                      <a:pt x="2967" y="3521"/>
                      <a:pt x="2574" y="3844"/>
                    </a:cubicBezTo>
                    <a:cubicBezTo>
                      <a:pt x="2193" y="4145"/>
                      <a:pt x="1824" y="4491"/>
                      <a:pt x="1466" y="4837"/>
                    </a:cubicBezTo>
                    <a:cubicBezTo>
                      <a:pt x="1766" y="4468"/>
                      <a:pt x="2113" y="4098"/>
                      <a:pt x="2494" y="3775"/>
                    </a:cubicBezTo>
                    <a:cubicBezTo>
                      <a:pt x="2863" y="3440"/>
                      <a:pt x="3290" y="3152"/>
                      <a:pt x="3729" y="2886"/>
                    </a:cubicBezTo>
                    <a:cubicBezTo>
                      <a:pt x="4179" y="2632"/>
                      <a:pt x="4652" y="2413"/>
                      <a:pt x="5148" y="2229"/>
                    </a:cubicBezTo>
                    <a:cubicBezTo>
                      <a:pt x="5633" y="2044"/>
                      <a:pt x="6141" y="1894"/>
                      <a:pt x="6649" y="1778"/>
                    </a:cubicBezTo>
                    <a:close/>
                    <a:moveTo>
                      <a:pt x="6499" y="1"/>
                    </a:moveTo>
                    <a:lnTo>
                      <a:pt x="6499" y="1"/>
                    </a:lnTo>
                    <a:cubicBezTo>
                      <a:pt x="4063" y="382"/>
                      <a:pt x="947" y="4722"/>
                      <a:pt x="0" y="6719"/>
                    </a:cubicBezTo>
                    <a:cubicBezTo>
                      <a:pt x="2332" y="4145"/>
                      <a:pt x="5414" y="2286"/>
                      <a:pt x="8761" y="1386"/>
                    </a:cubicBezTo>
                    <a:cubicBezTo>
                      <a:pt x="8297" y="1151"/>
                      <a:pt x="7712" y="1034"/>
                      <a:pt x="7118" y="1034"/>
                    </a:cubicBezTo>
                    <a:cubicBezTo>
                      <a:pt x="6398" y="1034"/>
                      <a:pt x="5664" y="1206"/>
                      <a:pt x="5114" y="1547"/>
                    </a:cubicBezTo>
                    <a:lnTo>
                      <a:pt x="5114" y="1547"/>
                    </a:lnTo>
                    <a:cubicBezTo>
                      <a:pt x="5321" y="1109"/>
                      <a:pt x="6499" y="105"/>
                      <a:pt x="6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13245" y="324966"/>
                <a:ext cx="314379" cy="295397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9166" extrusionOk="0">
                    <a:moveTo>
                      <a:pt x="1889" y="1128"/>
                    </a:moveTo>
                    <a:cubicBezTo>
                      <a:pt x="2421" y="1128"/>
                      <a:pt x="3994" y="3382"/>
                      <a:pt x="3994" y="3382"/>
                    </a:cubicBezTo>
                    <a:cubicBezTo>
                      <a:pt x="3994" y="3382"/>
                      <a:pt x="1386" y="1570"/>
                      <a:pt x="1790" y="1166"/>
                    </a:cubicBezTo>
                    <a:cubicBezTo>
                      <a:pt x="1817" y="1140"/>
                      <a:pt x="1850" y="1128"/>
                      <a:pt x="1889" y="1128"/>
                    </a:cubicBezTo>
                    <a:close/>
                    <a:moveTo>
                      <a:pt x="3104" y="680"/>
                    </a:moveTo>
                    <a:cubicBezTo>
                      <a:pt x="3112" y="680"/>
                      <a:pt x="3120" y="680"/>
                      <a:pt x="3129" y="681"/>
                    </a:cubicBezTo>
                    <a:cubicBezTo>
                      <a:pt x="3856" y="751"/>
                      <a:pt x="4421" y="3521"/>
                      <a:pt x="4421" y="3521"/>
                    </a:cubicBezTo>
                    <a:cubicBezTo>
                      <a:pt x="4421" y="3521"/>
                      <a:pt x="2449" y="680"/>
                      <a:pt x="3104" y="680"/>
                    </a:cubicBezTo>
                    <a:close/>
                    <a:moveTo>
                      <a:pt x="1447" y="2339"/>
                    </a:moveTo>
                    <a:cubicBezTo>
                      <a:pt x="2041" y="2339"/>
                      <a:pt x="4144" y="3786"/>
                      <a:pt x="4144" y="3786"/>
                    </a:cubicBezTo>
                    <a:cubicBezTo>
                      <a:pt x="4144" y="3786"/>
                      <a:pt x="1374" y="3221"/>
                      <a:pt x="1293" y="2493"/>
                    </a:cubicBezTo>
                    <a:cubicBezTo>
                      <a:pt x="1283" y="2385"/>
                      <a:pt x="1341" y="2339"/>
                      <a:pt x="1447" y="2339"/>
                    </a:cubicBezTo>
                    <a:close/>
                    <a:moveTo>
                      <a:pt x="624" y="0"/>
                    </a:moveTo>
                    <a:cubicBezTo>
                      <a:pt x="624" y="0"/>
                      <a:pt x="624" y="12"/>
                      <a:pt x="635" y="35"/>
                    </a:cubicBezTo>
                    <a:cubicBezTo>
                      <a:pt x="624" y="12"/>
                      <a:pt x="612" y="12"/>
                      <a:pt x="612" y="12"/>
                    </a:cubicBezTo>
                    <a:lnTo>
                      <a:pt x="612" y="12"/>
                    </a:lnTo>
                    <a:lnTo>
                      <a:pt x="647" y="58"/>
                    </a:lnTo>
                    <a:cubicBezTo>
                      <a:pt x="751" y="254"/>
                      <a:pt x="1051" y="924"/>
                      <a:pt x="901" y="1478"/>
                    </a:cubicBezTo>
                    <a:cubicBezTo>
                      <a:pt x="705" y="2136"/>
                      <a:pt x="1" y="3971"/>
                      <a:pt x="2494" y="4167"/>
                    </a:cubicBezTo>
                    <a:cubicBezTo>
                      <a:pt x="4999" y="4375"/>
                      <a:pt x="5841" y="5829"/>
                      <a:pt x="4029" y="6072"/>
                    </a:cubicBezTo>
                    <a:cubicBezTo>
                      <a:pt x="4029" y="6072"/>
                      <a:pt x="4573" y="6705"/>
                      <a:pt x="5239" y="6705"/>
                    </a:cubicBezTo>
                    <a:cubicBezTo>
                      <a:pt x="5365" y="6705"/>
                      <a:pt x="5495" y="6682"/>
                      <a:pt x="5627" y="6628"/>
                    </a:cubicBezTo>
                    <a:lnTo>
                      <a:pt x="5627" y="6628"/>
                    </a:lnTo>
                    <a:cubicBezTo>
                      <a:pt x="5512" y="6696"/>
                      <a:pt x="3978" y="8012"/>
                      <a:pt x="5287" y="9165"/>
                    </a:cubicBezTo>
                    <a:cubicBezTo>
                      <a:pt x="5287" y="9165"/>
                      <a:pt x="4999" y="8473"/>
                      <a:pt x="5691" y="7907"/>
                    </a:cubicBezTo>
                    <a:cubicBezTo>
                      <a:pt x="6395" y="7341"/>
                      <a:pt x="6938" y="7953"/>
                      <a:pt x="7746" y="7168"/>
                    </a:cubicBezTo>
                    <a:lnTo>
                      <a:pt x="7746" y="7157"/>
                    </a:lnTo>
                    <a:lnTo>
                      <a:pt x="7769" y="7157"/>
                    </a:lnTo>
                    <a:cubicBezTo>
                      <a:pt x="8554" y="6349"/>
                      <a:pt x="7942" y="5806"/>
                      <a:pt x="8496" y="5091"/>
                    </a:cubicBezTo>
                    <a:cubicBezTo>
                      <a:pt x="8801" y="4710"/>
                      <a:pt x="9144" y="4623"/>
                      <a:pt x="9394" y="4623"/>
                    </a:cubicBezTo>
                    <a:cubicBezTo>
                      <a:pt x="9607" y="4623"/>
                      <a:pt x="9754" y="4687"/>
                      <a:pt x="9754" y="4687"/>
                    </a:cubicBezTo>
                    <a:cubicBezTo>
                      <a:pt x="9411" y="4300"/>
                      <a:pt x="9055" y="4162"/>
                      <a:pt x="8722" y="4162"/>
                    </a:cubicBezTo>
                    <a:cubicBezTo>
                      <a:pt x="7892" y="4162"/>
                      <a:pt x="7203" y="5021"/>
                      <a:pt x="7203" y="5021"/>
                    </a:cubicBezTo>
                    <a:cubicBezTo>
                      <a:pt x="7549" y="4202"/>
                      <a:pt x="6649" y="3417"/>
                      <a:pt x="6649" y="3417"/>
                    </a:cubicBezTo>
                    <a:cubicBezTo>
                      <a:pt x="6560" y="4091"/>
                      <a:pt x="6309" y="4402"/>
                      <a:pt x="6016" y="4402"/>
                    </a:cubicBezTo>
                    <a:cubicBezTo>
                      <a:pt x="5512" y="4402"/>
                      <a:pt x="4883" y="3478"/>
                      <a:pt x="4745" y="1893"/>
                    </a:cubicBezTo>
                    <a:cubicBezTo>
                      <a:pt x="4614" y="400"/>
                      <a:pt x="3927" y="49"/>
                      <a:pt x="3255" y="49"/>
                    </a:cubicBezTo>
                    <a:cubicBezTo>
                      <a:pt x="2795" y="49"/>
                      <a:pt x="2341" y="214"/>
                      <a:pt x="2078" y="289"/>
                    </a:cubicBezTo>
                    <a:cubicBezTo>
                      <a:pt x="1967" y="322"/>
                      <a:pt x="1851" y="336"/>
                      <a:pt x="1734" y="336"/>
                    </a:cubicBezTo>
                    <a:cubicBezTo>
                      <a:pt x="1281" y="336"/>
                      <a:pt x="826" y="129"/>
                      <a:pt x="670" y="46"/>
                    </a:cubicBezTo>
                    <a:lnTo>
                      <a:pt x="6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2"/>
            <p:cNvGrpSpPr/>
            <p:nvPr/>
          </p:nvGrpSpPr>
          <p:grpSpPr>
            <a:xfrm>
              <a:off x="7435073" y="198476"/>
              <a:ext cx="1510310" cy="1504734"/>
              <a:chOff x="7435073" y="292964"/>
              <a:chExt cx="1510310" cy="1504734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8610958" y="732644"/>
                <a:ext cx="155884" cy="26007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8070" extrusionOk="0">
                    <a:moveTo>
                      <a:pt x="4167" y="2425"/>
                    </a:moveTo>
                    <a:lnTo>
                      <a:pt x="4167" y="2425"/>
                    </a:lnTo>
                    <a:cubicBezTo>
                      <a:pt x="4225" y="2817"/>
                      <a:pt x="4213" y="3221"/>
                      <a:pt x="4109" y="3614"/>
                    </a:cubicBezTo>
                    <a:cubicBezTo>
                      <a:pt x="4017" y="4006"/>
                      <a:pt x="3809" y="4364"/>
                      <a:pt x="3567" y="4676"/>
                    </a:cubicBezTo>
                    <a:cubicBezTo>
                      <a:pt x="3324" y="4999"/>
                      <a:pt x="3036" y="5276"/>
                      <a:pt x="2770" y="5564"/>
                    </a:cubicBezTo>
                    <a:cubicBezTo>
                      <a:pt x="2516" y="5853"/>
                      <a:pt x="2262" y="6165"/>
                      <a:pt x="2112" y="6522"/>
                    </a:cubicBezTo>
                    <a:cubicBezTo>
                      <a:pt x="2205" y="6142"/>
                      <a:pt x="2424" y="5795"/>
                      <a:pt x="2690" y="5484"/>
                    </a:cubicBezTo>
                    <a:cubicBezTo>
                      <a:pt x="2897" y="5218"/>
                      <a:pt x="3151" y="4953"/>
                      <a:pt x="3359" y="4699"/>
                    </a:cubicBezTo>
                    <a:lnTo>
                      <a:pt x="3359" y="4699"/>
                    </a:lnTo>
                    <a:cubicBezTo>
                      <a:pt x="3301" y="4733"/>
                      <a:pt x="3232" y="4780"/>
                      <a:pt x="3163" y="4826"/>
                    </a:cubicBezTo>
                    <a:cubicBezTo>
                      <a:pt x="2926" y="4961"/>
                      <a:pt x="2646" y="5047"/>
                      <a:pt x="2373" y="5047"/>
                    </a:cubicBezTo>
                    <a:cubicBezTo>
                      <a:pt x="2273" y="5047"/>
                      <a:pt x="2174" y="5035"/>
                      <a:pt x="2078" y="5010"/>
                    </a:cubicBezTo>
                    <a:cubicBezTo>
                      <a:pt x="2436" y="4987"/>
                      <a:pt x="2782" y="4872"/>
                      <a:pt x="3093" y="4699"/>
                    </a:cubicBezTo>
                    <a:cubicBezTo>
                      <a:pt x="3324" y="4560"/>
                      <a:pt x="3521" y="4410"/>
                      <a:pt x="3694" y="4214"/>
                    </a:cubicBezTo>
                    <a:cubicBezTo>
                      <a:pt x="3821" y="4018"/>
                      <a:pt x="3925" y="3798"/>
                      <a:pt x="3994" y="3579"/>
                    </a:cubicBezTo>
                    <a:cubicBezTo>
                      <a:pt x="4109" y="3221"/>
                      <a:pt x="4155" y="2817"/>
                      <a:pt x="4167" y="2425"/>
                    </a:cubicBezTo>
                    <a:close/>
                    <a:moveTo>
                      <a:pt x="3913" y="1"/>
                    </a:moveTo>
                    <a:cubicBezTo>
                      <a:pt x="4017" y="324"/>
                      <a:pt x="4040" y="693"/>
                      <a:pt x="4028" y="1086"/>
                    </a:cubicBezTo>
                    <a:cubicBezTo>
                      <a:pt x="3994" y="1940"/>
                      <a:pt x="3440" y="2760"/>
                      <a:pt x="2643" y="3083"/>
                    </a:cubicBezTo>
                    <a:cubicBezTo>
                      <a:pt x="2391" y="3182"/>
                      <a:pt x="2113" y="3229"/>
                      <a:pt x="1831" y="3229"/>
                    </a:cubicBezTo>
                    <a:cubicBezTo>
                      <a:pt x="1225" y="3229"/>
                      <a:pt x="603" y="3008"/>
                      <a:pt x="185" y="2598"/>
                    </a:cubicBezTo>
                    <a:lnTo>
                      <a:pt x="185" y="2598"/>
                    </a:lnTo>
                    <a:cubicBezTo>
                      <a:pt x="0" y="2933"/>
                      <a:pt x="35" y="3371"/>
                      <a:pt x="242" y="3683"/>
                    </a:cubicBezTo>
                    <a:cubicBezTo>
                      <a:pt x="419" y="3943"/>
                      <a:pt x="723" y="4046"/>
                      <a:pt x="1034" y="4046"/>
                    </a:cubicBezTo>
                    <a:cubicBezTo>
                      <a:pt x="1109" y="4046"/>
                      <a:pt x="1184" y="4041"/>
                      <a:pt x="1258" y="4029"/>
                    </a:cubicBezTo>
                    <a:lnTo>
                      <a:pt x="1258" y="4029"/>
                    </a:lnTo>
                    <a:cubicBezTo>
                      <a:pt x="1050" y="4237"/>
                      <a:pt x="866" y="4433"/>
                      <a:pt x="762" y="4710"/>
                    </a:cubicBezTo>
                    <a:cubicBezTo>
                      <a:pt x="681" y="4964"/>
                      <a:pt x="727" y="5311"/>
                      <a:pt x="935" y="5472"/>
                    </a:cubicBezTo>
                    <a:cubicBezTo>
                      <a:pt x="1008" y="5521"/>
                      <a:pt x="1111" y="5545"/>
                      <a:pt x="1217" y="5545"/>
                    </a:cubicBezTo>
                    <a:cubicBezTo>
                      <a:pt x="1361" y="5545"/>
                      <a:pt x="1511" y="5501"/>
                      <a:pt x="1604" y="5414"/>
                    </a:cubicBezTo>
                    <a:lnTo>
                      <a:pt x="1604" y="5414"/>
                    </a:lnTo>
                    <a:cubicBezTo>
                      <a:pt x="1385" y="5888"/>
                      <a:pt x="1339" y="6453"/>
                      <a:pt x="1489" y="6973"/>
                    </a:cubicBezTo>
                    <a:cubicBezTo>
                      <a:pt x="1662" y="7550"/>
                      <a:pt x="2170" y="7815"/>
                      <a:pt x="2701" y="8069"/>
                    </a:cubicBezTo>
                    <a:cubicBezTo>
                      <a:pt x="2516" y="7654"/>
                      <a:pt x="2632" y="7134"/>
                      <a:pt x="2863" y="6730"/>
                    </a:cubicBezTo>
                    <a:cubicBezTo>
                      <a:pt x="3093" y="6326"/>
                      <a:pt x="3440" y="6003"/>
                      <a:pt x="3728" y="5634"/>
                    </a:cubicBezTo>
                    <a:cubicBezTo>
                      <a:pt x="4479" y="4676"/>
                      <a:pt x="4836" y="3452"/>
                      <a:pt x="4721" y="2240"/>
                    </a:cubicBezTo>
                    <a:cubicBezTo>
                      <a:pt x="4652" y="1444"/>
                      <a:pt x="4363" y="670"/>
                      <a:pt x="39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530228" y="1180896"/>
                <a:ext cx="246669" cy="616802"/>
              </a:xfrm>
              <a:custGeom>
                <a:avLst/>
                <a:gdLst/>
                <a:ahLst/>
                <a:cxnLst/>
                <a:rect l="l" t="t" r="r" b="b"/>
                <a:pathLst>
                  <a:path w="7654" h="19139" extrusionOk="0">
                    <a:moveTo>
                      <a:pt x="6834" y="1"/>
                    </a:moveTo>
                    <a:cubicBezTo>
                      <a:pt x="4167" y="1478"/>
                      <a:pt x="2436" y="4491"/>
                      <a:pt x="2494" y="7538"/>
                    </a:cubicBezTo>
                    <a:cubicBezTo>
                      <a:pt x="2517" y="8773"/>
                      <a:pt x="2805" y="10008"/>
                      <a:pt x="3001" y="11243"/>
                    </a:cubicBezTo>
                    <a:cubicBezTo>
                      <a:pt x="3175" y="12490"/>
                      <a:pt x="3209" y="13771"/>
                      <a:pt x="2771" y="14937"/>
                    </a:cubicBezTo>
                    <a:cubicBezTo>
                      <a:pt x="2309" y="16091"/>
                      <a:pt x="1235" y="17084"/>
                      <a:pt x="0" y="17118"/>
                    </a:cubicBezTo>
                    <a:cubicBezTo>
                      <a:pt x="420" y="17276"/>
                      <a:pt x="882" y="17353"/>
                      <a:pt x="1346" y="17353"/>
                    </a:cubicBezTo>
                    <a:cubicBezTo>
                      <a:pt x="2552" y="17353"/>
                      <a:pt x="3780" y="16828"/>
                      <a:pt x="4363" y="15803"/>
                    </a:cubicBezTo>
                    <a:cubicBezTo>
                      <a:pt x="4560" y="17315"/>
                      <a:pt x="6141" y="18954"/>
                      <a:pt x="7653" y="19138"/>
                    </a:cubicBezTo>
                    <a:cubicBezTo>
                      <a:pt x="5633" y="16426"/>
                      <a:pt x="6268" y="14637"/>
                      <a:pt x="4883" y="10008"/>
                    </a:cubicBezTo>
                    <a:cubicBezTo>
                      <a:pt x="3128" y="4145"/>
                      <a:pt x="5425" y="786"/>
                      <a:pt x="68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588624" y="609535"/>
                <a:ext cx="251117" cy="581449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18042" extrusionOk="0">
                    <a:moveTo>
                      <a:pt x="6822" y="13690"/>
                    </a:moveTo>
                    <a:cubicBezTo>
                      <a:pt x="6626" y="14279"/>
                      <a:pt x="6326" y="14844"/>
                      <a:pt x="5945" y="15352"/>
                    </a:cubicBezTo>
                    <a:cubicBezTo>
                      <a:pt x="5576" y="15860"/>
                      <a:pt x="5125" y="16298"/>
                      <a:pt x="4629" y="16691"/>
                    </a:cubicBezTo>
                    <a:cubicBezTo>
                      <a:pt x="4144" y="17083"/>
                      <a:pt x="3556" y="17360"/>
                      <a:pt x="2944" y="17510"/>
                    </a:cubicBezTo>
                    <a:cubicBezTo>
                      <a:pt x="2386" y="17661"/>
                      <a:pt x="1799" y="17731"/>
                      <a:pt x="1219" y="17731"/>
                    </a:cubicBezTo>
                    <a:cubicBezTo>
                      <a:pt x="1174" y="17731"/>
                      <a:pt x="1130" y="17731"/>
                      <a:pt x="1086" y="17730"/>
                    </a:cubicBezTo>
                    <a:cubicBezTo>
                      <a:pt x="1709" y="17695"/>
                      <a:pt x="2321" y="17603"/>
                      <a:pt x="2921" y="17418"/>
                    </a:cubicBezTo>
                    <a:cubicBezTo>
                      <a:pt x="3509" y="17245"/>
                      <a:pt x="4075" y="16968"/>
                      <a:pt x="4548" y="16575"/>
                    </a:cubicBezTo>
                    <a:cubicBezTo>
                      <a:pt x="5033" y="16206"/>
                      <a:pt x="5472" y="15756"/>
                      <a:pt x="5864" y="15283"/>
                    </a:cubicBezTo>
                    <a:cubicBezTo>
                      <a:pt x="6245" y="14786"/>
                      <a:pt x="6580" y="14267"/>
                      <a:pt x="6822" y="13690"/>
                    </a:cubicBezTo>
                    <a:close/>
                    <a:moveTo>
                      <a:pt x="2586" y="0"/>
                    </a:moveTo>
                    <a:cubicBezTo>
                      <a:pt x="4491" y="1536"/>
                      <a:pt x="5691" y="4133"/>
                      <a:pt x="5991" y="6499"/>
                    </a:cubicBezTo>
                    <a:cubicBezTo>
                      <a:pt x="6095" y="7307"/>
                      <a:pt x="6118" y="8115"/>
                      <a:pt x="6049" y="8923"/>
                    </a:cubicBezTo>
                    <a:cubicBezTo>
                      <a:pt x="6003" y="9292"/>
                      <a:pt x="5899" y="9650"/>
                      <a:pt x="5806" y="10019"/>
                    </a:cubicBezTo>
                    <a:cubicBezTo>
                      <a:pt x="5691" y="10389"/>
                      <a:pt x="5576" y="10746"/>
                      <a:pt x="5518" y="11139"/>
                    </a:cubicBezTo>
                    <a:cubicBezTo>
                      <a:pt x="5460" y="11531"/>
                      <a:pt x="5529" y="11958"/>
                      <a:pt x="5818" y="12224"/>
                    </a:cubicBezTo>
                    <a:cubicBezTo>
                      <a:pt x="5958" y="12347"/>
                      <a:pt x="6125" y="12416"/>
                      <a:pt x="6283" y="12416"/>
                    </a:cubicBezTo>
                    <a:cubicBezTo>
                      <a:pt x="6429" y="12416"/>
                      <a:pt x="6568" y="12356"/>
                      <a:pt x="6667" y="12225"/>
                    </a:cubicBezTo>
                    <a:lnTo>
                      <a:pt x="6667" y="12225"/>
                    </a:lnTo>
                    <a:cubicBezTo>
                      <a:pt x="5686" y="13673"/>
                      <a:pt x="4203" y="14318"/>
                      <a:pt x="2586" y="14694"/>
                    </a:cubicBezTo>
                    <a:cubicBezTo>
                      <a:pt x="1039" y="15040"/>
                      <a:pt x="1" y="16345"/>
                      <a:pt x="1166" y="16968"/>
                    </a:cubicBezTo>
                    <a:cubicBezTo>
                      <a:pt x="993" y="17037"/>
                      <a:pt x="762" y="17014"/>
                      <a:pt x="578" y="17095"/>
                    </a:cubicBezTo>
                    <a:cubicBezTo>
                      <a:pt x="278" y="17233"/>
                      <a:pt x="162" y="17603"/>
                      <a:pt x="451" y="17834"/>
                    </a:cubicBezTo>
                    <a:cubicBezTo>
                      <a:pt x="589" y="17949"/>
                      <a:pt x="797" y="17995"/>
                      <a:pt x="982" y="18007"/>
                    </a:cubicBezTo>
                    <a:cubicBezTo>
                      <a:pt x="1205" y="18030"/>
                      <a:pt x="1427" y="18042"/>
                      <a:pt x="1647" y="18042"/>
                    </a:cubicBezTo>
                    <a:cubicBezTo>
                      <a:pt x="3480" y="18042"/>
                      <a:pt x="5155" y="17227"/>
                      <a:pt x="6268" y="15629"/>
                    </a:cubicBezTo>
                    <a:cubicBezTo>
                      <a:pt x="7492" y="13851"/>
                      <a:pt x="7792" y="11554"/>
                      <a:pt x="7561" y="9408"/>
                    </a:cubicBezTo>
                    <a:cubicBezTo>
                      <a:pt x="7157" y="5552"/>
                      <a:pt x="5599" y="2424"/>
                      <a:pt x="25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767326" y="958816"/>
                <a:ext cx="112861" cy="24393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7569" extrusionOk="0">
                    <a:moveTo>
                      <a:pt x="2397" y="1"/>
                    </a:moveTo>
                    <a:cubicBezTo>
                      <a:pt x="2400" y="15"/>
                      <a:pt x="2402" y="29"/>
                      <a:pt x="2405" y="43"/>
                    </a:cubicBezTo>
                    <a:lnTo>
                      <a:pt x="2405" y="43"/>
                    </a:lnTo>
                    <a:cubicBezTo>
                      <a:pt x="2403" y="29"/>
                      <a:pt x="2400" y="15"/>
                      <a:pt x="2397" y="1"/>
                    </a:cubicBezTo>
                    <a:close/>
                    <a:moveTo>
                      <a:pt x="3228" y="5795"/>
                    </a:moveTo>
                    <a:cubicBezTo>
                      <a:pt x="3238" y="5814"/>
                      <a:pt x="3247" y="5833"/>
                      <a:pt x="3256" y="5853"/>
                    </a:cubicBezTo>
                    <a:lnTo>
                      <a:pt x="3256" y="5853"/>
                    </a:lnTo>
                    <a:cubicBezTo>
                      <a:pt x="3248" y="5833"/>
                      <a:pt x="3239" y="5814"/>
                      <a:pt x="3228" y="5795"/>
                    </a:cubicBezTo>
                    <a:close/>
                    <a:moveTo>
                      <a:pt x="2405" y="43"/>
                    </a:moveTo>
                    <a:cubicBezTo>
                      <a:pt x="2727" y="1735"/>
                      <a:pt x="1755" y="3948"/>
                      <a:pt x="908" y="5334"/>
                    </a:cubicBezTo>
                    <a:cubicBezTo>
                      <a:pt x="825" y="5469"/>
                      <a:pt x="1" y="6673"/>
                      <a:pt x="472" y="6673"/>
                    </a:cubicBezTo>
                    <a:cubicBezTo>
                      <a:pt x="524" y="6673"/>
                      <a:pt x="591" y="6658"/>
                      <a:pt x="677" y="6626"/>
                    </a:cubicBezTo>
                    <a:cubicBezTo>
                      <a:pt x="850" y="6569"/>
                      <a:pt x="977" y="6395"/>
                      <a:pt x="1069" y="6234"/>
                    </a:cubicBezTo>
                    <a:cubicBezTo>
                      <a:pt x="1069" y="6719"/>
                      <a:pt x="1277" y="7215"/>
                      <a:pt x="1739" y="7446"/>
                    </a:cubicBezTo>
                    <a:cubicBezTo>
                      <a:pt x="1905" y="7529"/>
                      <a:pt x="2090" y="7569"/>
                      <a:pt x="2274" y="7569"/>
                    </a:cubicBezTo>
                    <a:cubicBezTo>
                      <a:pt x="2602" y="7569"/>
                      <a:pt x="2930" y="7444"/>
                      <a:pt x="3159" y="7215"/>
                    </a:cubicBezTo>
                    <a:cubicBezTo>
                      <a:pt x="3501" y="6872"/>
                      <a:pt x="3463" y="6296"/>
                      <a:pt x="3256" y="5853"/>
                    </a:cubicBezTo>
                    <a:lnTo>
                      <a:pt x="3256" y="5853"/>
                    </a:lnTo>
                    <a:cubicBezTo>
                      <a:pt x="3352" y="6096"/>
                      <a:pt x="3185" y="6378"/>
                      <a:pt x="2939" y="6453"/>
                    </a:cubicBezTo>
                    <a:cubicBezTo>
                      <a:pt x="2895" y="6465"/>
                      <a:pt x="2849" y="6470"/>
                      <a:pt x="2804" y="6470"/>
                    </a:cubicBezTo>
                    <a:cubicBezTo>
                      <a:pt x="2581" y="6470"/>
                      <a:pt x="2360" y="6337"/>
                      <a:pt x="2235" y="6165"/>
                    </a:cubicBezTo>
                    <a:cubicBezTo>
                      <a:pt x="2074" y="5945"/>
                      <a:pt x="2051" y="5657"/>
                      <a:pt x="2074" y="5380"/>
                    </a:cubicBezTo>
                    <a:cubicBezTo>
                      <a:pt x="2108" y="5126"/>
                      <a:pt x="2189" y="4860"/>
                      <a:pt x="2281" y="4606"/>
                    </a:cubicBezTo>
                    <a:cubicBezTo>
                      <a:pt x="2750" y="3085"/>
                      <a:pt x="2709" y="1598"/>
                      <a:pt x="2405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681633" y="1182024"/>
                <a:ext cx="263750" cy="461659"/>
              </a:xfrm>
              <a:custGeom>
                <a:avLst/>
                <a:gdLst/>
                <a:ahLst/>
                <a:cxnLst/>
                <a:rect l="l" t="t" r="r" b="b"/>
                <a:pathLst>
                  <a:path w="8184" h="14325" extrusionOk="0">
                    <a:moveTo>
                      <a:pt x="2482" y="0"/>
                    </a:moveTo>
                    <a:lnTo>
                      <a:pt x="2482" y="0"/>
                    </a:lnTo>
                    <a:cubicBezTo>
                      <a:pt x="2465" y="22"/>
                      <a:pt x="2449" y="44"/>
                      <a:pt x="2433" y="67"/>
                    </a:cubicBezTo>
                    <a:lnTo>
                      <a:pt x="2433" y="67"/>
                    </a:lnTo>
                    <a:cubicBezTo>
                      <a:pt x="2450" y="45"/>
                      <a:pt x="2466" y="23"/>
                      <a:pt x="2482" y="0"/>
                    </a:cubicBezTo>
                    <a:close/>
                    <a:moveTo>
                      <a:pt x="1016" y="2851"/>
                    </a:moveTo>
                    <a:cubicBezTo>
                      <a:pt x="704" y="3786"/>
                      <a:pt x="866" y="4814"/>
                      <a:pt x="1258" y="5714"/>
                    </a:cubicBezTo>
                    <a:cubicBezTo>
                      <a:pt x="1651" y="6603"/>
                      <a:pt x="2286" y="7376"/>
                      <a:pt x="2955" y="8069"/>
                    </a:cubicBezTo>
                    <a:cubicBezTo>
                      <a:pt x="3636" y="8773"/>
                      <a:pt x="4386" y="9419"/>
                      <a:pt x="5021" y="10169"/>
                    </a:cubicBezTo>
                    <a:cubicBezTo>
                      <a:pt x="5344" y="10550"/>
                      <a:pt x="5645" y="10954"/>
                      <a:pt x="5887" y="11370"/>
                    </a:cubicBezTo>
                    <a:cubicBezTo>
                      <a:pt x="6129" y="11785"/>
                      <a:pt x="6349" y="12236"/>
                      <a:pt x="6533" y="12697"/>
                    </a:cubicBezTo>
                    <a:cubicBezTo>
                      <a:pt x="6106" y="11820"/>
                      <a:pt x="5587" y="10966"/>
                      <a:pt x="4917" y="10262"/>
                    </a:cubicBezTo>
                    <a:cubicBezTo>
                      <a:pt x="4282" y="9523"/>
                      <a:pt x="3555" y="8877"/>
                      <a:pt x="2863" y="8161"/>
                    </a:cubicBezTo>
                    <a:cubicBezTo>
                      <a:pt x="2182" y="7457"/>
                      <a:pt x="1535" y="6672"/>
                      <a:pt x="1154" y="5760"/>
                    </a:cubicBezTo>
                    <a:cubicBezTo>
                      <a:pt x="970" y="5298"/>
                      <a:pt x="843" y="4814"/>
                      <a:pt x="797" y="4317"/>
                    </a:cubicBezTo>
                    <a:cubicBezTo>
                      <a:pt x="785" y="4063"/>
                      <a:pt x="797" y="3821"/>
                      <a:pt x="820" y="3579"/>
                    </a:cubicBezTo>
                    <a:cubicBezTo>
                      <a:pt x="854" y="3336"/>
                      <a:pt x="924" y="3082"/>
                      <a:pt x="1016" y="2851"/>
                    </a:cubicBezTo>
                    <a:close/>
                    <a:moveTo>
                      <a:pt x="2433" y="67"/>
                    </a:moveTo>
                    <a:cubicBezTo>
                      <a:pt x="2024" y="612"/>
                      <a:pt x="1497" y="1040"/>
                      <a:pt x="1120" y="1628"/>
                    </a:cubicBezTo>
                    <a:cubicBezTo>
                      <a:pt x="912" y="1963"/>
                      <a:pt x="750" y="2309"/>
                      <a:pt x="623" y="2655"/>
                    </a:cubicBezTo>
                    <a:cubicBezTo>
                      <a:pt x="0" y="4329"/>
                      <a:pt x="335" y="6037"/>
                      <a:pt x="1293" y="7653"/>
                    </a:cubicBezTo>
                    <a:cubicBezTo>
                      <a:pt x="2436" y="9558"/>
                      <a:pt x="3636" y="12028"/>
                      <a:pt x="3232" y="14325"/>
                    </a:cubicBezTo>
                    <a:cubicBezTo>
                      <a:pt x="3728" y="13748"/>
                      <a:pt x="3878" y="12997"/>
                      <a:pt x="3925" y="12224"/>
                    </a:cubicBezTo>
                    <a:cubicBezTo>
                      <a:pt x="4248" y="13471"/>
                      <a:pt x="6579" y="12432"/>
                      <a:pt x="7041" y="13736"/>
                    </a:cubicBezTo>
                    <a:cubicBezTo>
                      <a:pt x="6545" y="12339"/>
                      <a:pt x="8184" y="10874"/>
                      <a:pt x="6464" y="9823"/>
                    </a:cubicBezTo>
                    <a:cubicBezTo>
                      <a:pt x="7260" y="9592"/>
                      <a:pt x="7457" y="9442"/>
                      <a:pt x="8115" y="8934"/>
                    </a:cubicBezTo>
                    <a:cubicBezTo>
                      <a:pt x="7076" y="8934"/>
                      <a:pt x="6568" y="8669"/>
                      <a:pt x="6568" y="8669"/>
                    </a:cubicBezTo>
                    <a:cubicBezTo>
                      <a:pt x="6810" y="8484"/>
                      <a:pt x="7087" y="8149"/>
                      <a:pt x="7087" y="8149"/>
                    </a:cubicBezTo>
                    <a:lnTo>
                      <a:pt x="7087" y="8149"/>
                    </a:lnTo>
                    <a:cubicBezTo>
                      <a:pt x="6899" y="8164"/>
                      <a:pt x="6713" y="8171"/>
                      <a:pt x="6528" y="8171"/>
                    </a:cubicBezTo>
                    <a:cubicBezTo>
                      <a:pt x="5357" y="8171"/>
                      <a:pt x="4267" y="7876"/>
                      <a:pt x="3290" y="7168"/>
                    </a:cubicBezTo>
                    <a:cubicBezTo>
                      <a:pt x="3728" y="7168"/>
                      <a:pt x="4167" y="6868"/>
                      <a:pt x="4236" y="6441"/>
                    </a:cubicBezTo>
                    <a:cubicBezTo>
                      <a:pt x="4317" y="6014"/>
                      <a:pt x="4040" y="5564"/>
                      <a:pt x="3625" y="5425"/>
                    </a:cubicBezTo>
                    <a:lnTo>
                      <a:pt x="3625" y="5425"/>
                    </a:lnTo>
                    <a:cubicBezTo>
                      <a:pt x="3855" y="5633"/>
                      <a:pt x="3809" y="6130"/>
                      <a:pt x="3555" y="6349"/>
                    </a:cubicBezTo>
                    <a:cubicBezTo>
                      <a:pt x="3385" y="6481"/>
                      <a:pt x="3167" y="6539"/>
                      <a:pt x="2942" y="6539"/>
                    </a:cubicBezTo>
                    <a:cubicBezTo>
                      <a:pt x="2831" y="6539"/>
                      <a:pt x="2719" y="6525"/>
                      <a:pt x="2609" y="6499"/>
                    </a:cubicBezTo>
                    <a:cubicBezTo>
                      <a:pt x="1685" y="6303"/>
                      <a:pt x="1397" y="4975"/>
                      <a:pt x="1281" y="4179"/>
                    </a:cubicBezTo>
                    <a:cubicBezTo>
                      <a:pt x="1066" y="2740"/>
                      <a:pt x="1585" y="1235"/>
                      <a:pt x="2433" y="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8689432" y="1427533"/>
                <a:ext cx="53594" cy="164070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509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7" y="1697"/>
                      <a:pt x="970" y="3382"/>
                      <a:pt x="1466" y="5091"/>
                    </a:cubicBezTo>
                    <a:cubicBezTo>
                      <a:pt x="1663" y="3221"/>
                      <a:pt x="1201" y="144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694653" y="613628"/>
                <a:ext cx="216150" cy="282732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8773" extrusionOk="0">
                    <a:moveTo>
                      <a:pt x="1870" y="1478"/>
                    </a:moveTo>
                    <a:cubicBezTo>
                      <a:pt x="2251" y="1778"/>
                      <a:pt x="2609" y="2124"/>
                      <a:pt x="2944" y="2505"/>
                    </a:cubicBezTo>
                    <a:cubicBezTo>
                      <a:pt x="3278" y="2874"/>
                      <a:pt x="3567" y="3290"/>
                      <a:pt x="3821" y="3740"/>
                    </a:cubicBezTo>
                    <a:cubicBezTo>
                      <a:pt x="4086" y="4190"/>
                      <a:pt x="4294" y="4664"/>
                      <a:pt x="4490" y="5160"/>
                    </a:cubicBezTo>
                    <a:cubicBezTo>
                      <a:pt x="4675" y="5645"/>
                      <a:pt x="4813" y="6153"/>
                      <a:pt x="4929" y="6660"/>
                    </a:cubicBezTo>
                    <a:cubicBezTo>
                      <a:pt x="4779" y="6164"/>
                      <a:pt x="4606" y="5668"/>
                      <a:pt x="4398" y="5194"/>
                    </a:cubicBezTo>
                    <a:cubicBezTo>
                      <a:pt x="4202" y="4721"/>
                      <a:pt x="3982" y="4260"/>
                      <a:pt x="3728" y="3832"/>
                    </a:cubicBezTo>
                    <a:cubicBezTo>
                      <a:pt x="3474" y="3382"/>
                      <a:pt x="3186" y="2978"/>
                      <a:pt x="2874" y="2586"/>
                    </a:cubicBezTo>
                    <a:cubicBezTo>
                      <a:pt x="2574" y="2193"/>
                      <a:pt x="2216" y="1836"/>
                      <a:pt x="1870" y="1478"/>
                    </a:cubicBezTo>
                    <a:close/>
                    <a:moveTo>
                      <a:pt x="0" y="0"/>
                    </a:moveTo>
                    <a:cubicBezTo>
                      <a:pt x="2574" y="2343"/>
                      <a:pt x="4433" y="5425"/>
                      <a:pt x="5321" y="8773"/>
                    </a:cubicBezTo>
                    <a:cubicBezTo>
                      <a:pt x="5841" y="7734"/>
                      <a:pt x="5783" y="6106"/>
                      <a:pt x="5171" y="5125"/>
                    </a:cubicBezTo>
                    <a:lnTo>
                      <a:pt x="5171" y="5125"/>
                    </a:lnTo>
                    <a:cubicBezTo>
                      <a:pt x="5598" y="5333"/>
                      <a:pt x="6614" y="6510"/>
                      <a:pt x="6706" y="6510"/>
                    </a:cubicBezTo>
                    <a:cubicBezTo>
                      <a:pt x="6337" y="4075"/>
                      <a:pt x="1997" y="95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240438" y="471601"/>
                <a:ext cx="260044" cy="150728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4677" extrusionOk="0">
                    <a:moveTo>
                      <a:pt x="5210" y="567"/>
                    </a:moveTo>
                    <a:cubicBezTo>
                      <a:pt x="5356" y="567"/>
                      <a:pt x="5501" y="577"/>
                      <a:pt x="5645" y="598"/>
                    </a:cubicBezTo>
                    <a:cubicBezTo>
                      <a:pt x="5252" y="621"/>
                      <a:pt x="4848" y="656"/>
                      <a:pt x="4491" y="771"/>
                    </a:cubicBezTo>
                    <a:cubicBezTo>
                      <a:pt x="4260" y="852"/>
                      <a:pt x="4052" y="945"/>
                      <a:pt x="3856" y="1083"/>
                    </a:cubicBezTo>
                    <a:cubicBezTo>
                      <a:pt x="3660" y="1268"/>
                      <a:pt x="3498" y="1464"/>
                      <a:pt x="3371" y="1683"/>
                    </a:cubicBezTo>
                    <a:cubicBezTo>
                      <a:pt x="3198" y="1983"/>
                      <a:pt x="3082" y="2318"/>
                      <a:pt x="3059" y="2699"/>
                    </a:cubicBezTo>
                    <a:cubicBezTo>
                      <a:pt x="2967" y="2330"/>
                      <a:pt x="3059" y="1949"/>
                      <a:pt x="3244" y="1614"/>
                    </a:cubicBezTo>
                    <a:cubicBezTo>
                      <a:pt x="3290" y="1545"/>
                      <a:pt x="3325" y="1487"/>
                      <a:pt x="3371" y="1406"/>
                    </a:cubicBezTo>
                    <a:lnTo>
                      <a:pt x="3371" y="1406"/>
                    </a:lnTo>
                    <a:cubicBezTo>
                      <a:pt x="3106" y="1626"/>
                      <a:pt x="2852" y="1868"/>
                      <a:pt x="2586" y="2087"/>
                    </a:cubicBezTo>
                    <a:cubicBezTo>
                      <a:pt x="2274" y="2353"/>
                      <a:pt x="1928" y="2560"/>
                      <a:pt x="1547" y="2664"/>
                    </a:cubicBezTo>
                    <a:cubicBezTo>
                      <a:pt x="1905" y="2503"/>
                      <a:pt x="2217" y="2260"/>
                      <a:pt x="2505" y="2006"/>
                    </a:cubicBezTo>
                    <a:cubicBezTo>
                      <a:pt x="2794" y="1741"/>
                      <a:pt x="3071" y="1452"/>
                      <a:pt x="3394" y="1210"/>
                    </a:cubicBezTo>
                    <a:cubicBezTo>
                      <a:pt x="3706" y="968"/>
                      <a:pt x="4064" y="760"/>
                      <a:pt x="4456" y="656"/>
                    </a:cubicBezTo>
                    <a:cubicBezTo>
                      <a:pt x="4705" y="597"/>
                      <a:pt x="4958" y="567"/>
                      <a:pt x="5210" y="567"/>
                    </a:cubicBezTo>
                    <a:close/>
                    <a:moveTo>
                      <a:pt x="5403" y="1"/>
                    </a:moveTo>
                    <a:cubicBezTo>
                      <a:pt x="4341" y="1"/>
                      <a:pt x="3281" y="374"/>
                      <a:pt x="2436" y="1025"/>
                    </a:cubicBezTo>
                    <a:cubicBezTo>
                      <a:pt x="2078" y="1314"/>
                      <a:pt x="1744" y="1660"/>
                      <a:pt x="1340" y="1891"/>
                    </a:cubicBezTo>
                    <a:cubicBezTo>
                      <a:pt x="1077" y="2052"/>
                      <a:pt x="777" y="2157"/>
                      <a:pt x="486" y="2157"/>
                    </a:cubicBezTo>
                    <a:cubicBezTo>
                      <a:pt x="318" y="2157"/>
                      <a:pt x="153" y="2122"/>
                      <a:pt x="1" y="2041"/>
                    </a:cubicBezTo>
                    <a:lnTo>
                      <a:pt x="1" y="2041"/>
                    </a:lnTo>
                    <a:cubicBezTo>
                      <a:pt x="255" y="2584"/>
                      <a:pt x="532" y="3080"/>
                      <a:pt x="1097" y="3253"/>
                    </a:cubicBezTo>
                    <a:cubicBezTo>
                      <a:pt x="1299" y="3317"/>
                      <a:pt x="1508" y="3349"/>
                      <a:pt x="1718" y="3349"/>
                    </a:cubicBezTo>
                    <a:cubicBezTo>
                      <a:pt x="2037" y="3349"/>
                      <a:pt x="2356" y="3277"/>
                      <a:pt x="2655" y="3138"/>
                    </a:cubicBezTo>
                    <a:lnTo>
                      <a:pt x="2655" y="3138"/>
                    </a:lnTo>
                    <a:cubicBezTo>
                      <a:pt x="2505" y="3299"/>
                      <a:pt x="2471" y="3634"/>
                      <a:pt x="2598" y="3807"/>
                    </a:cubicBezTo>
                    <a:cubicBezTo>
                      <a:pt x="2698" y="3961"/>
                      <a:pt x="2890" y="4033"/>
                      <a:pt x="3082" y="4033"/>
                    </a:cubicBezTo>
                    <a:cubicBezTo>
                      <a:pt x="3179" y="4033"/>
                      <a:pt x="3275" y="4015"/>
                      <a:pt x="3359" y="3980"/>
                    </a:cubicBezTo>
                    <a:cubicBezTo>
                      <a:pt x="3613" y="3888"/>
                      <a:pt x="3833" y="3692"/>
                      <a:pt x="4041" y="3484"/>
                    </a:cubicBezTo>
                    <a:lnTo>
                      <a:pt x="4041" y="3484"/>
                    </a:lnTo>
                    <a:cubicBezTo>
                      <a:pt x="3983" y="3865"/>
                      <a:pt x="4064" y="4280"/>
                      <a:pt x="4387" y="4500"/>
                    </a:cubicBezTo>
                    <a:cubicBezTo>
                      <a:pt x="4556" y="4619"/>
                      <a:pt x="4764" y="4677"/>
                      <a:pt x="4971" y="4677"/>
                    </a:cubicBezTo>
                    <a:cubicBezTo>
                      <a:pt x="5145" y="4677"/>
                      <a:pt x="5319" y="4636"/>
                      <a:pt x="5472" y="4557"/>
                    </a:cubicBezTo>
                    <a:cubicBezTo>
                      <a:pt x="4860" y="3934"/>
                      <a:pt x="4675" y="2895"/>
                      <a:pt x="4987" y="2099"/>
                    </a:cubicBezTo>
                    <a:cubicBezTo>
                      <a:pt x="5310" y="1314"/>
                      <a:pt x="6130" y="737"/>
                      <a:pt x="6984" y="714"/>
                    </a:cubicBezTo>
                    <a:cubicBezTo>
                      <a:pt x="7032" y="712"/>
                      <a:pt x="7080" y="712"/>
                      <a:pt x="7127" y="712"/>
                    </a:cubicBezTo>
                    <a:cubicBezTo>
                      <a:pt x="7464" y="712"/>
                      <a:pt x="7775" y="748"/>
                      <a:pt x="8069" y="829"/>
                    </a:cubicBezTo>
                    <a:cubicBezTo>
                      <a:pt x="7399" y="390"/>
                      <a:pt x="6626" y="102"/>
                      <a:pt x="5830" y="21"/>
                    </a:cubicBezTo>
                    <a:cubicBezTo>
                      <a:pt x="5688" y="7"/>
                      <a:pt x="5545" y="1"/>
                      <a:pt x="5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435073" y="459258"/>
                <a:ext cx="616415" cy="247024"/>
              </a:xfrm>
              <a:custGeom>
                <a:avLst/>
                <a:gdLst/>
                <a:ahLst/>
                <a:cxnLst/>
                <a:rect l="l" t="t" r="r" b="b"/>
                <a:pathLst>
                  <a:path w="19127" h="7665" extrusionOk="0">
                    <a:moveTo>
                      <a:pt x="19127" y="831"/>
                    </a:moveTo>
                    <a:cubicBezTo>
                      <a:pt x="19121" y="843"/>
                      <a:pt x="19114" y="854"/>
                      <a:pt x="19108" y="866"/>
                    </a:cubicBezTo>
                    <a:lnTo>
                      <a:pt x="19108" y="866"/>
                    </a:lnTo>
                    <a:cubicBezTo>
                      <a:pt x="19114" y="854"/>
                      <a:pt x="19121" y="843"/>
                      <a:pt x="19127" y="831"/>
                    </a:cubicBezTo>
                    <a:close/>
                    <a:moveTo>
                      <a:pt x="1" y="0"/>
                    </a:moveTo>
                    <a:cubicBezTo>
                      <a:pt x="185" y="1512"/>
                      <a:pt x="1813" y="3105"/>
                      <a:pt x="3337" y="3290"/>
                    </a:cubicBezTo>
                    <a:cubicBezTo>
                      <a:pt x="1917" y="4098"/>
                      <a:pt x="1455" y="6152"/>
                      <a:pt x="2021" y="7664"/>
                    </a:cubicBezTo>
                    <a:cubicBezTo>
                      <a:pt x="2044" y="6418"/>
                      <a:pt x="3048" y="5356"/>
                      <a:pt x="4202" y="4894"/>
                    </a:cubicBezTo>
                    <a:cubicBezTo>
                      <a:pt x="4876" y="4634"/>
                      <a:pt x="5588" y="4540"/>
                      <a:pt x="6309" y="4540"/>
                    </a:cubicBezTo>
                    <a:cubicBezTo>
                      <a:pt x="6837" y="4540"/>
                      <a:pt x="7369" y="4590"/>
                      <a:pt x="7896" y="4663"/>
                    </a:cubicBezTo>
                    <a:cubicBezTo>
                      <a:pt x="9131" y="4848"/>
                      <a:pt x="10354" y="5137"/>
                      <a:pt x="11601" y="5171"/>
                    </a:cubicBezTo>
                    <a:cubicBezTo>
                      <a:pt x="11650" y="5172"/>
                      <a:pt x="11700" y="5173"/>
                      <a:pt x="11749" y="5173"/>
                    </a:cubicBezTo>
                    <a:cubicBezTo>
                      <a:pt x="14732" y="5173"/>
                      <a:pt x="17659" y="3469"/>
                      <a:pt x="19108" y="866"/>
                    </a:cubicBezTo>
                    <a:lnTo>
                      <a:pt x="19108" y="866"/>
                    </a:lnTo>
                    <a:cubicBezTo>
                      <a:pt x="18518" y="1910"/>
                      <a:pt x="16529" y="3411"/>
                      <a:pt x="13172" y="3411"/>
                    </a:cubicBezTo>
                    <a:cubicBezTo>
                      <a:pt x="11993" y="3411"/>
                      <a:pt x="10646" y="3226"/>
                      <a:pt x="9131" y="2770"/>
                    </a:cubicBezTo>
                    <a:cubicBezTo>
                      <a:pt x="4502" y="1385"/>
                      <a:pt x="2713" y="202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035858" y="402634"/>
                <a:ext cx="587024" cy="236840"/>
              </a:xfrm>
              <a:custGeom>
                <a:avLst/>
                <a:gdLst/>
                <a:ahLst/>
                <a:cxnLst/>
                <a:rect l="l" t="t" r="r" b="b"/>
                <a:pathLst>
                  <a:path w="18215" h="7349" extrusionOk="0">
                    <a:moveTo>
                      <a:pt x="18207" y="5038"/>
                    </a:moveTo>
                    <a:cubicBezTo>
                      <a:pt x="18210" y="5041"/>
                      <a:pt x="18212" y="5044"/>
                      <a:pt x="18214" y="5047"/>
                    </a:cubicBezTo>
                    <a:cubicBezTo>
                      <a:pt x="18212" y="5044"/>
                      <a:pt x="18210" y="5041"/>
                      <a:pt x="18207" y="5038"/>
                    </a:cubicBezTo>
                    <a:close/>
                    <a:moveTo>
                      <a:pt x="4525" y="776"/>
                    </a:moveTo>
                    <a:lnTo>
                      <a:pt x="4525" y="776"/>
                    </a:lnTo>
                    <a:cubicBezTo>
                      <a:pt x="3948" y="1030"/>
                      <a:pt x="3428" y="1353"/>
                      <a:pt x="2943" y="1746"/>
                    </a:cubicBezTo>
                    <a:cubicBezTo>
                      <a:pt x="2470" y="2138"/>
                      <a:pt x="2020" y="2565"/>
                      <a:pt x="1639" y="3061"/>
                    </a:cubicBezTo>
                    <a:cubicBezTo>
                      <a:pt x="1270" y="3546"/>
                      <a:pt x="993" y="4100"/>
                      <a:pt x="808" y="4689"/>
                    </a:cubicBezTo>
                    <a:cubicBezTo>
                      <a:pt x="635" y="5278"/>
                      <a:pt x="543" y="5901"/>
                      <a:pt x="485" y="6524"/>
                    </a:cubicBezTo>
                    <a:cubicBezTo>
                      <a:pt x="473" y="5901"/>
                      <a:pt x="531" y="5266"/>
                      <a:pt x="704" y="4666"/>
                    </a:cubicBezTo>
                    <a:cubicBezTo>
                      <a:pt x="866" y="4054"/>
                      <a:pt x="1143" y="3465"/>
                      <a:pt x="1524" y="2969"/>
                    </a:cubicBezTo>
                    <a:cubicBezTo>
                      <a:pt x="1916" y="2484"/>
                      <a:pt x="2366" y="2034"/>
                      <a:pt x="2874" y="1665"/>
                    </a:cubicBezTo>
                    <a:cubicBezTo>
                      <a:pt x="3371" y="1284"/>
                      <a:pt x="3925" y="984"/>
                      <a:pt x="4525" y="776"/>
                    </a:cubicBezTo>
                    <a:close/>
                    <a:moveTo>
                      <a:pt x="7494" y="0"/>
                    </a:moveTo>
                    <a:cubicBezTo>
                      <a:pt x="5754" y="0"/>
                      <a:pt x="4007" y="390"/>
                      <a:pt x="2597" y="1376"/>
                    </a:cubicBezTo>
                    <a:cubicBezTo>
                      <a:pt x="808" y="2588"/>
                      <a:pt x="0" y="4527"/>
                      <a:pt x="219" y="6651"/>
                    </a:cubicBezTo>
                    <a:cubicBezTo>
                      <a:pt x="231" y="6836"/>
                      <a:pt x="277" y="7044"/>
                      <a:pt x="393" y="7182"/>
                    </a:cubicBezTo>
                    <a:cubicBezTo>
                      <a:pt x="485" y="7298"/>
                      <a:pt x="598" y="7349"/>
                      <a:pt x="709" y="7349"/>
                    </a:cubicBezTo>
                    <a:cubicBezTo>
                      <a:pt x="875" y="7349"/>
                      <a:pt x="1037" y="7235"/>
                      <a:pt x="1120" y="7055"/>
                    </a:cubicBezTo>
                    <a:cubicBezTo>
                      <a:pt x="1212" y="6847"/>
                      <a:pt x="1166" y="6628"/>
                      <a:pt x="1258" y="6466"/>
                    </a:cubicBezTo>
                    <a:cubicBezTo>
                      <a:pt x="1442" y="6820"/>
                      <a:pt x="1689" y="6974"/>
                      <a:pt x="1954" y="6974"/>
                    </a:cubicBezTo>
                    <a:cubicBezTo>
                      <a:pt x="2572" y="6974"/>
                      <a:pt x="3290" y="6137"/>
                      <a:pt x="3532" y="5047"/>
                    </a:cubicBezTo>
                    <a:cubicBezTo>
                      <a:pt x="3906" y="3449"/>
                      <a:pt x="4547" y="1963"/>
                      <a:pt x="5978" y="981"/>
                    </a:cubicBezTo>
                    <a:lnTo>
                      <a:pt x="5978" y="981"/>
                    </a:lnTo>
                    <a:cubicBezTo>
                      <a:pt x="5729" y="1184"/>
                      <a:pt x="5761" y="1552"/>
                      <a:pt x="6002" y="1815"/>
                    </a:cubicBezTo>
                    <a:cubicBezTo>
                      <a:pt x="6206" y="2046"/>
                      <a:pt x="6528" y="2144"/>
                      <a:pt x="6850" y="2144"/>
                    </a:cubicBezTo>
                    <a:cubicBezTo>
                      <a:pt x="6930" y="2144"/>
                      <a:pt x="7009" y="2138"/>
                      <a:pt x="7087" y="2126"/>
                    </a:cubicBezTo>
                    <a:cubicBezTo>
                      <a:pt x="7468" y="2069"/>
                      <a:pt x="7838" y="1953"/>
                      <a:pt x="8207" y="1838"/>
                    </a:cubicBezTo>
                    <a:cubicBezTo>
                      <a:pt x="8565" y="1722"/>
                      <a:pt x="8911" y="1619"/>
                      <a:pt x="9303" y="1584"/>
                    </a:cubicBezTo>
                    <a:cubicBezTo>
                      <a:pt x="9594" y="1555"/>
                      <a:pt x="9886" y="1542"/>
                      <a:pt x="10177" y="1542"/>
                    </a:cubicBezTo>
                    <a:cubicBezTo>
                      <a:pt x="10697" y="1542"/>
                      <a:pt x="11217" y="1583"/>
                      <a:pt x="11727" y="1642"/>
                    </a:cubicBezTo>
                    <a:cubicBezTo>
                      <a:pt x="14090" y="1953"/>
                      <a:pt x="16683" y="3138"/>
                      <a:pt x="18207" y="5038"/>
                    </a:cubicBezTo>
                    <a:lnTo>
                      <a:pt x="18207" y="5038"/>
                    </a:lnTo>
                    <a:cubicBezTo>
                      <a:pt x="15796" y="2031"/>
                      <a:pt x="12670" y="475"/>
                      <a:pt x="8807" y="72"/>
                    </a:cubicBezTo>
                    <a:cubicBezTo>
                      <a:pt x="8374" y="25"/>
                      <a:pt x="7934" y="0"/>
                      <a:pt x="74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026931" y="359127"/>
                <a:ext cx="247378" cy="99454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3086" extrusionOk="0">
                    <a:moveTo>
                      <a:pt x="1810" y="157"/>
                    </a:moveTo>
                    <a:cubicBezTo>
                      <a:pt x="1830" y="166"/>
                      <a:pt x="1850" y="176"/>
                      <a:pt x="1870" y="187"/>
                    </a:cubicBezTo>
                    <a:cubicBezTo>
                      <a:pt x="1850" y="175"/>
                      <a:pt x="1830" y="165"/>
                      <a:pt x="1810" y="157"/>
                    </a:cubicBezTo>
                    <a:close/>
                    <a:moveTo>
                      <a:pt x="7654" y="1013"/>
                    </a:moveTo>
                    <a:cubicBezTo>
                      <a:pt x="7661" y="1015"/>
                      <a:pt x="7669" y="1016"/>
                      <a:pt x="7676" y="1018"/>
                    </a:cubicBezTo>
                    <a:cubicBezTo>
                      <a:pt x="7669" y="1016"/>
                      <a:pt x="7661" y="1015"/>
                      <a:pt x="7654" y="1013"/>
                    </a:cubicBezTo>
                    <a:close/>
                    <a:moveTo>
                      <a:pt x="1143" y="1"/>
                    </a:moveTo>
                    <a:cubicBezTo>
                      <a:pt x="888" y="1"/>
                      <a:pt x="642" y="75"/>
                      <a:pt x="462" y="256"/>
                    </a:cubicBezTo>
                    <a:cubicBezTo>
                      <a:pt x="104" y="614"/>
                      <a:pt x="0" y="1203"/>
                      <a:pt x="231" y="1664"/>
                    </a:cubicBezTo>
                    <a:cubicBezTo>
                      <a:pt x="462" y="2126"/>
                      <a:pt x="958" y="2345"/>
                      <a:pt x="1443" y="2345"/>
                    </a:cubicBezTo>
                    <a:cubicBezTo>
                      <a:pt x="1281" y="2438"/>
                      <a:pt x="1108" y="2565"/>
                      <a:pt x="1050" y="2738"/>
                    </a:cubicBezTo>
                    <a:cubicBezTo>
                      <a:pt x="955" y="2993"/>
                      <a:pt x="1016" y="3085"/>
                      <a:pt x="1152" y="3085"/>
                    </a:cubicBezTo>
                    <a:cubicBezTo>
                      <a:pt x="1478" y="3085"/>
                      <a:pt x="2238" y="2564"/>
                      <a:pt x="2343" y="2507"/>
                    </a:cubicBezTo>
                    <a:cubicBezTo>
                      <a:pt x="3542" y="1774"/>
                      <a:pt x="5346" y="947"/>
                      <a:pt x="6920" y="947"/>
                    </a:cubicBezTo>
                    <a:cubicBezTo>
                      <a:pt x="7172" y="947"/>
                      <a:pt x="7417" y="968"/>
                      <a:pt x="7654" y="1013"/>
                    </a:cubicBezTo>
                    <a:lnTo>
                      <a:pt x="7654" y="1013"/>
                    </a:lnTo>
                    <a:cubicBezTo>
                      <a:pt x="6911" y="867"/>
                      <a:pt x="6184" y="781"/>
                      <a:pt x="5462" y="781"/>
                    </a:cubicBezTo>
                    <a:cubicBezTo>
                      <a:pt x="4664" y="781"/>
                      <a:pt x="3872" y="886"/>
                      <a:pt x="3070" y="1133"/>
                    </a:cubicBezTo>
                    <a:cubicBezTo>
                      <a:pt x="2816" y="1214"/>
                      <a:pt x="2551" y="1306"/>
                      <a:pt x="2297" y="1341"/>
                    </a:cubicBezTo>
                    <a:cubicBezTo>
                      <a:pt x="2240" y="1346"/>
                      <a:pt x="2182" y="1349"/>
                      <a:pt x="2124" y="1349"/>
                    </a:cubicBezTo>
                    <a:cubicBezTo>
                      <a:pt x="1903" y="1349"/>
                      <a:pt x="1686" y="1308"/>
                      <a:pt x="1512" y="1180"/>
                    </a:cubicBezTo>
                    <a:cubicBezTo>
                      <a:pt x="1293" y="1018"/>
                      <a:pt x="1154" y="729"/>
                      <a:pt x="1224" y="475"/>
                    </a:cubicBezTo>
                    <a:cubicBezTo>
                      <a:pt x="1275" y="278"/>
                      <a:pt x="1474" y="131"/>
                      <a:pt x="1672" y="131"/>
                    </a:cubicBezTo>
                    <a:cubicBezTo>
                      <a:pt x="1719" y="131"/>
                      <a:pt x="1765" y="139"/>
                      <a:pt x="1810" y="157"/>
                    </a:cubicBezTo>
                    <a:lnTo>
                      <a:pt x="1810" y="157"/>
                    </a:lnTo>
                    <a:cubicBezTo>
                      <a:pt x="1606" y="60"/>
                      <a:pt x="1370" y="1"/>
                      <a:pt x="1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588347" y="292964"/>
                <a:ext cx="462046" cy="251471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7803" extrusionOk="0">
                    <a:moveTo>
                      <a:pt x="1674" y="1559"/>
                    </a:moveTo>
                    <a:lnTo>
                      <a:pt x="1674" y="1559"/>
                    </a:lnTo>
                    <a:cubicBezTo>
                      <a:pt x="2124" y="1744"/>
                      <a:pt x="2574" y="1963"/>
                      <a:pt x="3001" y="2205"/>
                    </a:cubicBezTo>
                    <a:cubicBezTo>
                      <a:pt x="3428" y="2448"/>
                      <a:pt x="3832" y="2759"/>
                      <a:pt x="4202" y="3071"/>
                    </a:cubicBezTo>
                    <a:cubicBezTo>
                      <a:pt x="4952" y="3717"/>
                      <a:pt x="5598" y="4468"/>
                      <a:pt x="6314" y="5137"/>
                    </a:cubicBezTo>
                    <a:cubicBezTo>
                      <a:pt x="6995" y="5818"/>
                      <a:pt x="7768" y="6453"/>
                      <a:pt x="8657" y="6834"/>
                    </a:cubicBezTo>
                    <a:cubicBezTo>
                      <a:pt x="9222" y="7086"/>
                      <a:pt x="9849" y="7248"/>
                      <a:pt x="10480" y="7248"/>
                    </a:cubicBezTo>
                    <a:cubicBezTo>
                      <a:pt x="10829" y="7248"/>
                      <a:pt x="11179" y="7199"/>
                      <a:pt x="11520" y="7088"/>
                    </a:cubicBezTo>
                    <a:lnTo>
                      <a:pt x="11520" y="7088"/>
                    </a:lnTo>
                    <a:cubicBezTo>
                      <a:pt x="11289" y="7169"/>
                      <a:pt x="11035" y="7226"/>
                      <a:pt x="10793" y="7272"/>
                    </a:cubicBezTo>
                    <a:cubicBezTo>
                      <a:pt x="10621" y="7289"/>
                      <a:pt x="10450" y="7305"/>
                      <a:pt x="10278" y="7305"/>
                    </a:cubicBezTo>
                    <a:cubicBezTo>
                      <a:pt x="10207" y="7305"/>
                      <a:pt x="10136" y="7302"/>
                      <a:pt x="10065" y="7296"/>
                    </a:cubicBezTo>
                    <a:cubicBezTo>
                      <a:pt x="9569" y="7261"/>
                      <a:pt x="9084" y="7145"/>
                      <a:pt x="8623" y="6938"/>
                    </a:cubicBezTo>
                    <a:cubicBezTo>
                      <a:pt x="7688" y="6568"/>
                      <a:pt x="6914" y="5910"/>
                      <a:pt x="6210" y="5241"/>
                    </a:cubicBezTo>
                    <a:cubicBezTo>
                      <a:pt x="5483" y="4571"/>
                      <a:pt x="4837" y="3833"/>
                      <a:pt x="4121" y="3175"/>
                    </a:cubicBezTo>
                    <a:cubicBezTo>
                      <a:pt x="3394" y="2505"/>
                      <a:pt x="2563" y="1986"/>
                      <a:pt x="1674" y="1559"/>
                    </a:cubicBezTo>
                    <a:close/>
                    <a:moveTo>
                      <a:pt x="5402" y="1"/>
                    </a:moveTo>
                    <a:cubicBezTo>
                      <a:pt x="4883" y="647"/>
                      <a:pt x="4733" y="855"/>
                      <a:pt x="4502" y="1640"/>
                    </a:cubicBezTo>
                    <a:cubicBezTo>
                      <a:pt x="4118" y="1016"/>
                      <a:pt x="3681" y="837"/>
                      <a:pt x="3212" y="837"/>
                    </a:cubicBezTo>
                    <a:cubicBezTo>
                      <a:pt x="2581" y="837"/>
                      <a:pt x="1893" y="1161"/>
                      <a:pt x="1203" y="1161"/>
                    </a:cubicBezTo>
                    <a:cubicBezTo>
                      <a:pt x="1002" y="1161"/>
                      <a:pt x="801" y="1134"/>
                      <a:pt x="601" y="1063"/>
                    </a:cubicBezTo>
                    <a:lnTo>
                      <a:pt x="601" y="1063"/>
                    </a:lnTo>
                    <a:cubicBezTo>
                      <a:pt x="1893" y="1524"/>
                      <a:pt x="854" y="3867"/>
                      <a:pt x="2113" y="4179"/>
                    </a:cubicBezTo>
                    <a:cubicBezTo>
                      <a:pt x="1351" y="4237"/>
                      <a:pt x="612" y="4398"/>
                      <a:pt x="0" y="4872"/>
                    </a:cubicBezTo>
                    <a:cubicBezTo>
                      <a:pt x="311" y="4817"/>
                      <a:pt x="625" y="4792"/>
                      <a:pt x="941" y="4792"/>
                    </a:cubicBezTo>
                    <a:cubicBezTo>
                      <a:pt x="2956" y="4792"/>
                      <a:pt x="5025" y="5823"/>
                      <a:pt x="6672" y="6811"/>
                    </a:cubicBezTo>
                    <a:cubicBezTo>
                      <a:pt x="7729" y="7445"/>
                      <a:pt x="8831" y="7803"/>
                      <a:pt x="9936" y="7803"/>
                    </a:cubicBezTo>
                    <a:cubicBezTo>
                      <a:pt x="10519" y="7803"/>
                      <a:pt x="11103" y="7703"/>
                      <a:pt x="11681" y="7492"/>
                    </a:cubicBezTo>
                    <a:cubicBezTo>
                      <a:pt x="12028" y="7353"/>
                      <a:pt x="12374" y="7203"/>
                      <a:pt x="12697" y="6984"/>
                    </a:cubicBezTo>
                    <a:cubicBezTo>
                      <a:pt x="13321" y="6603"/>
                      <a:pt x="13771" y="6049"/>
                      <a:pt x="14336" y="5622"/>
                    </a:cubicBezTo>
                    <a:lnTo>
                      <a:pt x="14336" y="5622"/>
                    </a:lnTo>
                    <a:cubicBezTo>
                      <a:pt x="13324" y="6359"/>
                      <a:pt x="12077" y="6870"/>
                      <a:pt x="10809" y="6870"/>
                    </a:cubicBezTo>
                    <a:cubicBezTo>
                      <a:pt x="10589" y="6870"/>
                      <a:pt x="10367" y="6855"/>
                      <a:pt x="10146" y="6822"/>
                    </a:cubicBezTo>
                    <a:cubicBezTo>
                      <a:pt x="9350" y="6707"/>
                      <a:pt x="8022" y="6418"/>
                      <a:pt x="7826" y="5495"/>
                    </a:cubicBezTo>
                    <a:cubicBezTo>
                      <a:pt x="7757" y="5183"/>
                      <a:pt x="7780" y="4814"/>
                      <a:pt x="7988" y="4560"/>
                    </a:cubicBezTo>
                    <a:cubicBezTo>
                      <a:pt x="8099" y="4423"/>
                      <a:pt x="8306" y="4345"/>
                      <a:pt x="8507" y="4345"/>
                    </a:cubicBezTo>
                    <a:cubicBezTo>
                      <a:pt x="8661" y="4345"/>
                      <a:pt x="8811" y="4390"/>
                      <a:pt x="8911" y="4491"/>
                    </a:cubicBezTo>
                    <a:cubicBezTo>
                      <a:pt x="8776" y="4127"/>
                      <a:pt x="8398" y="3857"/>
                      <a:pt x="8013" y="3857"/>
                    </a:cubicBezTo>
                    <a:cubicBezTo>
                      <a:pt x="7970" y="3857"/>
                      <a:pt x="7927" y="3860"/>
                      <a:pt x="7884" y="3867"/>
                    </a:cubicBezTo>
                    <a:cubicBezTo>
                      <a:pt x="7445" y="3937"/>
                      <a:pt x="7157" y="4387"/>
                      <a:pt x="7157" y="4814"/>
                    </a:cubicBezTo>
                    <a:cubicBezTo>
                      <a:pt x="6337" y="3694"/>
                      <a:pt x="6083" y="2401"/>
                      <a:pt x="6176" y="1028"/>
                    </a:cubicBezTo>
                    <a:lnTo>
                      <a:pt x="6176" y="1028"/>
                    </a:lnTo>
                    <a:cubicBezTo>
                      <a:pt x="6176" y="1028"/>
                      <a:pt x="5852" y="1293"/>
                      <a:pt x="5656" y="1547"/>
                    </a:cubicBezTo>
                    <a:cubicBezTo>
                      <a:pt x="5656" y="1547"/>
                      <a:pt x="5402" y="1028"/>
                      <a:pt x="54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641522" y="498382"/>
                <a:ext cx="164102" cy="48309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1499" extrusionOk="0">
                    <a:moveTo>
                      <a:pt x="820" y="1"/>
                    </a:moveTo>
                    <a:cubicBezTo>
                      <a:pt x="549" y="1"/>
                      <a:pt x="276" y="15"/>
                      <a:pt x="1" y="44"/>
                    </a:cubicBezTo>
                    <a:cubicBezTo>
                      <a:pt x="1698" y="541"/>
                      <a:pt x="3394" y="1014"/>
                      <a:pt x="5091" y="1499"/>
                    </a:cubicBezTo>
                    <a:cubicBezTo>
                      <a:pt x="3862" y="486"/>
                      <a:pt x="2381" y="1"/>
                      <a:pt x="8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8336798" y="325320"/>
                <a:ext cx="282732" cy="216537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719" extrusionOk="0">
                    <a:moveTo>
                      <a:pt x="2112" y="1767"/>
                    </a:moveTo>
                    <a:lnTo>
                      <a:pt x="2112" y="1767"/>
                    </a:lnTo>
                    <a:cubicBezTo>
                      <a:pt x="2632" y="1882"/>
                      <a:pt x="3140" y="2044"/>
                      <a:pt x="3613" y="2205"/>
                    </a:cubicBezTo>
                    <a:cubicBezTo>
                      <a:pt x="4109" y="2402"/>
                      <a:pt x="4571" y="2609"/>
                      <a:pt x="5033" y="2875"/>
                    </a:cubicBezTo>
                    <a:cubicBezTo>
                      <a:pt x="5483" y="3129"/>
                      <a:pt x="5898" y="3417"/>
                      <a:pt x="6268" y="3752"/>
                    </a:cubicBezTo>
                    <a:cubicBezTo>
                      <a:pt x="6649" y="4087"/>
                      <a:pt x="6995" y="4433"/>
                      <a:pt x="7295" y="4826"/>
                    </a:cubicBezTo>
                    <a:cubicBezTo>
                      <a:pt x="6949" y="4479"/>
                      <a:pt x="6591" y="4145"/>
                      <a:pt x="6187" y="3821"/>
                    </a:cubicBezTo>
                    <a:cubicBezTo>
                      <a:pt x="5795" y="3521"/>
                      <a:pt x="5379" y="3233"/>
                      <a:pt x="4940" y="2979"/>
                    </a:cubicBezTo>
                    <a:cubicBezTo>
                      <a:pt x="4513" y="2713"/>
                      <a:pt x="4052" y="2494"/>
                      <a:pt x="3578" y="2298"/>
                    </a:cubicBezTo>
                    <a:cubicBezTo>
                      <a:pt x="3094" y="2113"/>
                      <a:pt x="2609" y="1940"/>
                      <a:pt x="2112" y="1767"/>
                    </a:cubicBezTo>
                    <a:close/>
                    <a:moveTo>
                      <a:pt x="2262" y="1"/>
                    </a:moveTo>
                    <a:cubicBezTo>
                      <a:pt x="2262" y="105"/>
                      <a:pt x="3440" y="1120"/>
                      <a:pt x="3648" y="1547"/>
                    </a:cubicBezTo>
                    <a:cubicBezTo>
                      <a:pt x="3104" y="1206"/>
                      <a:pt x="2373" y="1034"/>
                      <a:pt x="1652" y="1034"/>
                    </a:cubicBezTo>
                    <a:cubicBezTo>
                      <a:pt x="1057" y="1034"/>
                      <a:pt x="470" y="1151"/>
                      <a:pt x="0" y="1386"/>
                    </a:cubicBezTo>
                    <a:cubicBezTo>
                      <a:pt x="3347" y="2263"/>
                      <a:pt x="6429" y="4145"/>
                      <a:pt x="8773" y="6719"/>
                    </a:cubicBezTo>
                    <a:cubicBezTo>
                      <a:pt x="7815" y="4722"/>
                      <a:pt x="4698" y="382"/>
                      <a:pt x="22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616146" y="324579"/>
                <a:ext cx="315120" cy="295011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9154" extrusionOk="0">
                    <a:moveTo>
                      <a:pt x="7872" y="1136"/>
                    </a:moveTo>
                    <a:cubicBezTo>
                      <a:pt x="7913" y="1136"/>
                      <a:pt x="7949" y="1149"/>
                      <a:pt x="7977" y="1178"/>
                    </a:cubicBezTo>
                    <a:cubicBezTo>
                      <a:pt x="8381" y="1582"/>
                      <a:pt x="5772" y="3394"/>
                      <a:pt x="5772" y="3394"/>
                    </a:cubicBezTo>
                    <a:cubicBezTo>
                      <a:pt x="5772" y="3394"/>
                      <a:pt x="7334" y="1136"/>
                      <a:pt x="7872" y="1136"/>
                    </a:cubicBezTo>
                    <a:close/>
                    <a:moveTo>
                      <a:pt x="6663" y="692"/>
                    </a:moveTo>
                    <a:cubicBezTo>
                      <a:pt x="7329" y="692"/>
                      <a:pt x="5356" y="3533"/>
                      <a:pt x="5356" y="3533"/>
                    </a:cubicBezTo>
                    <a:cubicBezTo>
                      <a:pt x="5356" y="3533"/>
                      <a:pt x="5910" y="763"/>
                      <a:pt x="6638" y="693"/>
                    </a:cubicBezTo>
                    <a:cubicBezTo>
                      <a:pt x="6646" y="692"/>
                      <a:pt x="6655" y="692"/>
                      <a:pt x="6663" y="692"/>
                    </a:cubicBezTo>
                    <a:close/>
                    <a:moveTo>
                      <a:pt x="8320" y="2351"/>
                    </a:moveTo>
                    <a:cubicBezTo>
                      <a:pt x="8426" y="2351"/>
                      <a:pt x="8483" y="2397"/>
                      <a:pt x="8473" y="2505"/>
                    </a:cubicBezTo>
                    <a:cubicBezTo>
                      <a:pt x="8392" y="3244"/>
                      <a:pt x="5622" y="3798"/>
                      <a:pt x="5622" y="3798"/>
                    </a:cubicBezTo>
                    <a:cubicBezTo>
                      <a:pt x="5622" y="3798"/>
                      <a:pt x="7726" y="2351"/>
                      <a:pt x="8320" y="2351"/>
                    </a:cubicBezTo>
                    <a:close/>
                    <a:moveTo>
                      <a:pt x="9154" y="1"/>
                    </a:moveTo>
                    <a:lnTo>
                      <a:pt x="9119" y="35"/>
                    </a:lnTo>
                    <a:cubicBezTo>
                      <a:pt x="8952" y="119"/>
                      <a:pt x="8491" y="330"/>
                      <a:pt x="8029" y="330"/>
                    </a:cubicBezTo>
                    <a:cubicBezTo>
                      <a:pt x="7918" y="330"/>
                      <a:pt x="7807" y="318"/>
                      <a:pt x="7700" y="289"/>
                    </a:cubicBezTo>
                    <a:cubicBezTo>
                      <a:pt x="7433" y="215"/>
                      <a:pt x="6974" y="53"/>
                      <a:pt x="6508" y="53"/>
                    </a:cubicBezTo>
                    <a:cubicBezTo>
                      <a:pt x="5823" y="53"/>
                      <a:pt x="5122" y="403"/>
                      <a:pt x="4999" y="1894"/>
                    </a:cubicBezTo>
                    <a:cubicBezTo>
                      <a:pt x="4874" y="3473"/>
                      <a:pt x="4245" y="4395"/>
                      <a:pt x="3736" y="4395"/>
                    </a:cubicBezTo>
                    <a:cubicBezTo>
                      <a:pt x="3442" y="4395"/>
                      <a:pt x="3187" y="4086"/>
                      <a:pt x="3094" y="3417"/>
                    </a:cubicBezTo>
                    <a:cubicBezTo>
                      <a:pt x="3094" y="3417"/>
                      <a:pt x="2205" y="4202"/>
                      <a:pt x="2552" y="5022"/>
                    </a:cubicBezTo>
                    <a:cubicBezTo>
                      <a:pt x="2552" y="5022"/>
                      <a:pt x="1852" y="4158"/>
                      <a:pt x="1024" y="4158"/>
                    </a:cubicBezTo>
                    <a:cubicBezTo>
                      <a:pt x="691" y="4158"/>
                      <a:pt x="338" y="4297"/>
                      <a:pt x="1" y="4687"/>
                    </a:cubicBezTo>
                    <a:cubicBezTo>
                      <a:pt x="1" y="4687"/>
                      <a:pt x="144" y="4627"/>
                      <a:pt x="352" y="4627"/>
                    </a:cubicBezTo>
                    <a:cubicBezTo>
                      <a:pt x="602" y="4627"/>
                      <a:pt x="945" y="4713"/>
                      <a:pt x="1247" y="5091"/>
                    </a:cubicBezTo>
                    <a:cubicBezTo>
                      <a:pt x="1813" y="5795"/>
                      <a:pt x="1213" y="6349"/>
                      <a:pt x="1986" y="7157"/>
                    </a:cubicBezTo>
                    <a:lnTo>
                      <a:pt x="1998" y="7157"/>
                    </a:lnTo>
                    <a:lnTo>
                      <a:pt x="1998" y="7169"/>
                    </a:lnTo>
                    <a:cubicBezTo>
                      <a:pt x="2806" y="7965"/>
                      <a:pt x="3360" y="7342"/>
                      <a:pt x="4064" y="7907"/>
                    </a:cubicBezTo>
                    <a:cubicBezTo>
                      <a:pt x="4768" y="8461"/>
                      <a:pt x="4468" y="9154"/>
                      <a:pt x="4468" y="9154"/>
                    </a:cubicBezTo>
                    <a:cubicBezTo>
                      <a:pt x="5830" y="7988"/>
                      <a:pt x="4156" y="6626"/>
                      <a:pt x="4156" y="6626"/>
                    </a:cubicBezTo>
                    <a:lnTo>
                      <a:pt x="4156" y="6626"/>
                    </a:lnTo>
                    <a:cubicBezTo>
                      <a:pt x="4288" y="6682"/>
                      <a:pt x="4419" y="6705"/>
                      <a:pt x="4547" y="6705"/>
                    </a:cubicBezTo>
                    <a:cubicBezTo>
                      <a:pt x="5208" y="6705"/>
                      <a:pt x="5760" y="6072"/>
                      <a:pt x="5760" y="6072"/>
                    </a:cubicBezTo>
                    <a:cubicBezTo>
                      <a:pt x="3925" y="5830"/>
                      <a:pt x="4779" y="4387"/>
                      <a:pt x="7284" y="4168"/>
                    </a:cubicBezTo>
                    <a:cubicBezTo>
                      <a:pt x="9777" y="3960"/>
                      <a:pt x="9062" y="2136"/>
                      <a:pt x="8889" y="1467"/>
                    </a:cubicBezTo>
                    <a:cubicBezTo>
                      <a:pt x="8727" y="924"/>
                      <a:pt x="9027" y="255"/>
                      <a:pt x="9131" y="58"/>
                    </a:cubicBezTo>
                    <a:lnTo>
                      <a:pt x="9177" y="12"/>
                    </a:lnTo>
                    <a:lnTo>
                      <a:pt x="9177" y="12"/>
                    </a:lnTo>
                    <a:cubicBezTo>
                      <a:pt x="9177" y="12"/>
                      <a:pt x="9154" y="12"/>
                      <a:pt x="9142" y="24"/>
                    </a:cubicBezTo>
                    <a:cubicBezTo>
                      <a:pt x="9154" y="12"/>
                      <a:pt x="9154" y="1"/>
                      <a:pt x="9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8621722" y="2045399"/>
              <a:ext cx="232908" cy="1084391"/>
              <a:chOff x="8621722" y="2045399"/>
              <a:chExt cx="232908" cy="1084391"/>
            </a:xfrm>
          </p:grpSpPr>
          <p:sp>
            <p:nvSpPr>
              <p:cNvPr id="108" name="Google Shape;108;p2"/>
              <p:cNvSpPr/>
              <p:nvPr/>
            </p:nvSpPr>
            <p:spPr>
              <a:xfrm>
                <a:off x="8836002" y="2045399"/>
                <a:ext cx="18627" cy="1084391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648" extrusionOk="0">
                    <a:moveTo>
                      <a:pt x="0" y="1"/>
                    </a:moveTo>
                    <a:lnTo>
                      <a:pt x="0" y="33647"/>
                    </a:lnTo>
                    <a:lnTo>
                      <a:pt x="578" y="33647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621722" y="2045399"/>
                <a:ext cx="18627" cy="1084391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648" extrusionOk="0">
                    <a:moveTo>
                      <a:pt x="1" y="1"/>
                    </a:moveTo>
                    <a:lnTo>
                      <a:pt x="1" y="33647"/>
                    </a:lnTo>
                    <a:lnTo>
                      <a:pt x="578" y="33647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676412" y="2282496"/>
                <a:ext cx="122787" cy="3754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5" extrusionOk="0">
                    <a:moveTo>
                      <a:pt x="2822" y="0"/>
                    </a:moveTo>
                    <a:cubicBezTo>
                      <a:pt x="1693" y="0"/>
                      <a:pt x="1" y="585"/>
                      <a:pt x="1" y="585"/>
                    </a:cubicBezTo>
                    <a:cubicBezTo>
                      <a:pt x="1" y="585"/>
                      <a:pt x="1693" y="1165"/>
                      <a:pt x="2822" y="1165"/>
                    </a:cubicBezTo>
                    <a:cubicBezTo>
                      <a:pt x="3386" y="1165"/>
                      <a:pt x="3810" y="1020"/>
                      <a:pt x="3810" y="585"/>
                    </a:cubicBezTo>
                    <a:cubicBezTo>
                      <a:pt x="3810" y="146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676412" y="2351689"/>
                <a:ext cx="122787" cy="3770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70" extrusionOk="0">
                    <a:moveTo>
                      <a:pt x="2822" y="0"/>
                    </a:moveTo>
                    <a:cubicBezTo>
                      <a:pt x="1693" y="0"/>
                      <a:pt x="1" y="585"/>
                      <a:pt x="1" y="585"/>
                    </a:cubicBezTo>
                    <a:cubicBezTo>
                      <a:pt x="1" y="585"/>
                      <a:pt x="1693" y="1170"/>
                      <a:pt x="2822" y="1170"/>
                    </a:cubicBezTo>
                    <a:cubicBezTo>
                      <a:pt x="3386" y="1170"/>
                      <a:pt x="3810" y="1024"/>
                      <a:pt x="3810" y="585"/>
                    </a:cubicBezTo>
                    <a:cubicBezTo>
                      <a:pt x="3810" y="146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676412" y="2420881"/>
                <a:ext cx="122787" cy="3770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70" extrusionOk="0">
                    <a:moveTo>
                      <a:pt x="2822" y="0"/>
                    </a:moveTo>
                    <a:cubicBezTo>
                      <a:pt x="1693" y="0"/>
                      <a:pt x="1" y="585"/>
                      <a:pt x="1" y="585"/>
                    </a:cubicBezTo>
                    <a:cubicBezTo>
                      <a:pt x="1" y="585"/>
                      <a:pt x="1693" y="1170"/>
                      <a:pt x="2822" y="1170"/>
                    </a:cubicBezTo>
                    <a:cubicBezTo>
                      <a:pt x="3386" y="1170"/>
                      <a:pt x="3810" y="1024"/>
                      <a:pt x="3810" y="585"/>
                    </a:cubicBezTo>
                    <a:cubicBezTo>
                      <a:pt x="3810" y="146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676412" y="2490235"/>
                <a:ext cx="122787" cy="3754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5" extrusionOk="0">
                    <a:moveTo>
                      <a:pt x="2822" y="0"/>
                    </a:moveTo>
                    <a:cubicBezTo>
                      <a:pt x="1693" y="0"/>
                      <a:pt x="1" y="580"/>
                      <a:pt x="1" y="580"/>
                    </a:cubicBezTo>
                    <a:cubicBezTo>
                      <a:pt x="1" y="580"/>
                      <a:pt x="1693" y="1165"/>
                      <a:pt x="2822" y="1165"/>
                    </a:cubicBezTo>
                    <a:cubicBezTo>
                      <a:pt x="3386" y="1165"/>
                      <a:pt x="3810" y="1018"/>
                      <a:pt x="3810" y="580"/>
                    </a:cubicBezTo>
                    <a:cubicBezTo>
                      <a:pt x="3810" y="145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676412" y="2559621"/>
                <a:ext cx="122787" cy="3754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5" extrusionOk="0">
                    <a:moveTo>
                      <a:pt x="2822" y="0"/>
                    </a:moveTo>
                    <a:cubicBezTo>
                      <a:pt x="1693" y="0"/>
                      <a:pt x="1" y="585"/>
                      <a:pt x="1" y="585"/>
                    </a:cubicBezTo>
                    <a:cubicBezTo>
                      <a:pt x="1" y="585"/>
                      <a:pt x="1693" y="1165"/>
                      <a:pt x="2822" y="1165"/>
                    </a:cubicBezTo>
                    <a:cubicBezTo>
                      <a:pt x="3386" y="1165"/>
                      <a:pt x="3810" y="1020"/>
                      <a:pt x="3810" y="585"/>
                    </a:cubicBezTo>
                    <a:cubicBezTo>
                      <a:pt x="3810" y="147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676412" y="2628813"/>
                <a:ext cx="122787" cy="37738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71" extrusionOk="0">
                    <a:moveTo>
                      <a:pt x="2822" y="0"/>
                    </a:moveTo>
                    <a:cubicBezTo>
                      <a:pt x="1693" y="0"/>
                      <a:pt x="1" y="585"/>
                      <a:pt x="1" y="585"/>
                    </a:cubicBezTo>
                    <a:cubicBezTo>
                      <a:pt x="1" y="585"/>
                      <a:pt x="1693" y="1170"/>
                      <a:pt x="2822" y="1170"/>
                    </a:cubicBezTo>
                    <a:cubicBezTo>
                      <a:pt x="3386" y="1170"/>
                      <a:pt x="3810" y="1024"/>
                      <a:pt x="3810" y="585"/>
                    </a:cubicBezTo>
                    <a:cubicBezTo>
                      <a:pt x="3810" y="147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76412" y="2698006"/>
                <a:ext cx="122787" cy="3770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70" extrusionOk="0">
                    <a:moveTo>
                      <a:pt x="2822" y="0"/>
                    </a:moveTo>
                    <a:cubicBezTo>
                      <a:pt x="1693" y="0"/>
                      <a:pt x="1" y="585"/>
                      <a:pt x="1" y="585"/>
                    </a:cubicBezTo>
                    <a:cubicBezTo>
                      <a:pt x="1" y="585"/>
                      <a:pt x="1693" y="1170"/>
                      <a:pt x="2822" y="1170"/>
                    </a:cubicBezTo>
                    <a:cubicBezTo>
                      <a:pt x="3386" y="1170"/>
                      <a:pt x="3810" y="1024"/>
                      <a:pt x="3810" y="585"/>
                    </a:cubicBezTo>
                    <a:cubicBezTo>
                      <a:pt x="3810" y="147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676412" y="2767359"/>
                <a:ext cx="122787" cy="3754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5" extrusionOk="0">
                    <a:moveTo>
                      <a:pt x="2822" y="0"/>
                    </a:moveTo>
                    <a:cubicBezTo>
                      <a:pt x="1693" y="0"/>
                      <a:pt x="1" y="580"/>
                      <a:pt x="1" y="580"/>
                    </a:cubicBezTo>
                    <a:cubicBezTo>
                      <a:pt x="1" y="580"/>
                      <a:pt x="1693" y="1165"/>
                      <a:pt x="2822" y="1165"/>
                    </a:cubicBezTo>
                    <a:cubicBezTo>
                      <a:pt x="3386" y="1165"/>
                      <a:pt x="3810" y="1019"/>
                      <a:pt x="3810" y="580"/>
                    </a:cubicBezTo>
                    <a:cubicBezTo>
                      <a:pt x="3810" y="145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676412" y="2836745"/>
                <a:ext cx="122787" cy="37577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6" extrusionOk="0">
                    <a:moveTo>
                      <a:pt x="2822" y="1"/>
                    </a:moveTo>
                    <a:cubicBezTo>
                      <a:pt x="1693" y="1"/>
                      <a:pt x="1" y="586"/>
                      <a:pt x="1" y="586"/>
                    </a:cubicBezTo>
                    <a:cubicBezTo>
                      <a:pt x="1" y="586"/>
                      <a:pt x="1693" y="1165"/>
                      <a:pt x="2822" y="1165"/>
                    </a:cubicBezTo>
                    <a:cubicBezTo>
                      <a:pt x="3386" y="1165"/>
                      <a:pt x="3810" y="1020"/>
                      <a:pt x="3810" y="586"/>
                    </a:cubicBezTo>
                    <a:cubicBezTo>
                      <a:pt x="3810" y="147"/>
                      <a:pt x="3386" y="1"/>
                      <a:pt x="2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691301" y="2114591"/>
                <a:ext cx="93009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887" extrusionOk="0">
                    <a:moveTo>
                      <a:pt x="1443" y="1"/>
                    </a:moveTo>
                    <a:cubicBezTo>
                      <a:pt x="647" y="1"/>
                      <a:pt x="0" y="647"/>
                      <a:pt x="0" y="1443"/>
                    </a:cubicBezTo>
                    <a:cubicBezTo>
                      <a:pt x="0" y="2240"/>
                      <a:pt x="647" y="2886"/>
                      <a:pt x="1443" y="2886"/>
                    </a:cubicBezTo>
                    <a:cubicBezTo>
                      <a:pt x="2240" y="2886"/>
                      <a:pt x="2886" y="2240"/>
                      <a:pt x="2886" y="1443"/>
                    </a:cubicBezTo>
                    <a:cubicBezTo>
                      <a:pt x="2886" y="647"/>
                      <a:pt x="2240" y="1"/>
                      <a:pt x="1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8691301" y="2958275"/>
                <a:ext cx="93009" cy="93009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886" extrusionOk="0">
                    <a:moveTo>
                      <a:pt x="1443" y="0"/>
                    </a:moveTo>
                    <a:cubicBezTo>
                      <a:pt x="647" y="0"/>
                      <a:pt x="0" y="647"/>
                      <a:pt x="0" y="1443"/>
                    </a:cubicBezTo>
                    <a:cubicBezTo>
                      <a:pt x="0" y="2240"/>
                      <a:pt x="647" y="2886"/>
                      <a:pt x="1443" y="2886"/>
                    </a:cubicBezTo>
                    <a:cubicBezTo>
                      <a:pt x="2240" y="2886"/>
                      <a:pt x="2886" y="2240"/>
                      <a:pt x="2886" y="1443"/>
                    </a:cubicBezTo>
                    <a:cubicBezTo>
                      <a:pt x="2886" y="647"/>
                      <a:pt x="2240" y="0"/>
                      <a:pt x="1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2"/>
            <p:cNvGrpSpPr/>
            <p:nvPr/>
          </p:nvGrpSpPr>
          <p:grpSpPr>
            <a:xfrm>
              <a:off x="280955" y="2045399"/>
              <a:ext cx="233263" cy="1084391"/>
              <a:chOff x="280955" y="2045399"/>
              <a:chExt cx="233263" cy="1084391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495590" y="2045399"/>
                <a:ext cx="18627" cy="1084391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648" extrusionOk="0">
                    <a:moveTo>
                      <a:pt x="0" y="1"/>
                    </a:moveTo>
                    <a:lnTo>
                      <a:pt x="0" y="33647"/>
                    </a:lnTo>
                    <a:lnTo>
                      <a:pt x="578" y="33647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80955" y="2045399"/>
                <a:ext cx="18627" cy="1084391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648" extrusionOk="0">
                    <a:moveTo>
                      <a:pt x="0" y="1"/>
                    </a:moveTo>
                    <a:lnTo>
                      <a:pt x="0" y="33647"/>
                    </a:lnTo>
                    <a:lnTo>
                      <a:pt x="577" y="33647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36386" y="2282496"/>
                <a:ext cx="122787" cy="3754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5" extrusionOk="0">
                    <a:moveTo>
                      <a:pt x="2822" y="0"/>
                    </a:moveTo>
                    <a:cubicBezTo>
                      <a:pt x="1693" y="0"/>
                      <a:pt x="0" y="585"/>
                      <a:pt x="0" y="585"/>
                    </a:cubicBezTo>
                    <a:cubicBezTo>
                      <a:pt x="0" y="585"/>
                      <a:pt x="1693" y="1165"/>
                      <a:pt x="2822" y="1165"/>
                    </a:cubicBezTo>
                    <a:cubicBezTo>
                      <a:pt x="3386" y="1165"/>
                      <a:pt x="3809" y="1020"/>
                      <a:pt x="3809" y="585"/>
                    </a:cubicBezTo>
                    <a:cubicBezTo>
                      <a:pt x="3809" y="146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36386" y="2351689"/>
                <a:ext cx="122787" cy="3770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70" extrusionOk="0">
                    <a:moveTo>
                      <a:pt x="2822" y="0"/>
                    </a:moveTo>
                    <a:cubicBezTo>
                      <a:pt x="1693" y="0"/>
                      <a:pt x="0" y="585"/>
                      <a:pt x="0" y="585"/>
                    </a:cubicBezTo>
                    <a:cubicBezTo>
                      <a:pt x="0" y="585"/>
                      <a:pt x="1693" y="1170"/>
                      <a:pt x="2822" y="1170"/>
                    </a:cubicBezTo>
                    <a:cubicBezTo>
                      <a:pt x="3386" y="1170"/>
                      <a:pt x="3809" y="1024"/>
                      <a:pt x="3809" y="585"/>
                    </a:cubicBezTo>
                    <a:cubicBezTo>
                      <a:pt x="3809" y="146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6386" y="2420881"/>
                <a:ext cx="122787" cy="3770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70" extrusionOk="0">
                    <a:moveTo>
                      <a:pt x="2822" y="0"/>
                    </a:moveTo>
                    <a:cubicBezTo>
                      <a:pt x="1693" y="0"/>
                      <a:pt x="0" y="585"/>
                      <a:pt x="0" y="585"/>
                    </a:cubicBezTo>
                    <a:cubicBezTo>
                      <a:pt x="0" y="585"/>
                      <a:pt x="1693" y="1170"/>
                      <a:pt x="2822" y="1170"/>
                    </a:cubicBezTo>
                    <a:cubicBezTo>
                      <a:pt x="3386" y="1170"/>
                      <a:pt x="3809" y="1024"/>
                      <a:pt x="3809" y="585"/>
                    </a:cubicBezTo>
                    <a:cubicBezTo>
                      <a:pt x="3809" y="146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36386" y="2490235"/>
                <a:ext cx="122787" cy="3754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5" extrusionOk="0">
                    <a:moveTo>
                      <a:pt x="2822" y="0"/>
                    </a:moveTo>
                    <a:cubicBezTo>
                      <a:pt x="1693" y="0"/>
                      <a:pt x="0" y="580"/>
                      <a:pt x="0" y="580"/>
                    </a:cubicBezTo>
                    <a:cubicBezTo>
                      <a:pt x="0" y="580"/>
                      <a:pt x="1693" y="1165"/>
                      <a:pt x="2822" y="1165"/>
                    </a:cubicBezTo>
                    <a:cubicBezTo>
                      <a:pt x="3386" y="1165"/>
                      <a:pt x="3809" y="1018"/>
                      <a:pt x="3809" y="580"/>
                    </a:cubicBezTo>
                    <a:cubicBezTo>
                      <a:pt x="3809" y="145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6386" y="2559621"/>
                <a:ext cx="122787" cy="3754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5" extrusionOk="0">
                    <a:moveTo>
                      <a:pt x="2822" y="0"/>
                    </a:moveTo>
                    <a:cubicBezTo>
                      <a:pt x="1693" y="0"/>
                      <a:pt x="0" y="585"/>
                      <a:pt x="0" y="585"/>
                    </a:cubicBezTo>
                    <a:cubicBezTo>
                      <a:pt x="0" y="585"/>
                      <a:pt x="1693" y="1165"/>
                      <a:pt x="2822" y="1165"/>
                    </a:cubicBezTo>
                    <a:cubicBezTo>
                      <a:pt x="3386" y="1165"/>
                      <a:pt x="3809" y="1020"/>
                      <a:pt x="3809" y="585"/>
                    </a:cubicBezTo>
                    <a:cubicBezTo>
                      <a:pt x="3809" y="147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36386" y="2628813"/>
                <a:ext cx="122787" cy="37738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71" extrusionOk="0">
                    <a:moveTo>
                      <a:pt x="2822" y="0"/>
                    </a:moveTo>
                    <a:cubicBezTo>
                      <a:pt x="1693" y="0"/>
                      <a:pt x="0" y="585"/>
                      <a:pt x="0" y="585"/>
                    </a:cubicBezTo>
                    <a:cubicBezTo>
                      <a:pt x="0" y="585"/>
                      <a:pt x="1693" y="1170"/>
                      <a:pt x="2822" y="1170"/>
                    </a:cubicBezTo>
                    <a:cubicBezTo>
                      <a:pt x="3386" y="1170"/>
                      <a:pt x="3809" y="1024"/>
                      <a:pt x="3809" y="585"/>
                    </a:cubicBezTo>
                    <a:cubicBezTo>
                      <a:pt x="3809" y="147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36386" y="2698006"/>
                <a:ext cx="122787" cy="3770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70" extrusionOk="0">
                    <a:moveTo>
                      <a:pt x="2822" y="0"/>
                    </a:moveTo>
                    <a:cubicBezTo>
                      <a:pt x="1693" y="0"/>
                      <a:pt x="0" y="585"/>
                      <a:pt x="0" y="585"/>
                    </a:cubicBezTo>
                    <a:cubicBezTo>
                      <a:pt x="0" y="585"/>
                      <a:pt x="1693" y="1170"/>
                      <a:pt x="2822" y="1170"/>
                    </a:cubicBezTo>
                    <a:cubicBezTo>
                      <a:pt x="3386" y="1170"/>
                      <a:pt x="3809" y="1024"/>
                      <a:pt x="3809" y="585"/>
                    </a:cubicBezTo>
                    <a:cubicBezTo>
                      <a:pt x="3809" y="147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36386" y="2767359"/>
                <a:ext cx="122787" cy="3754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5" extrusionOk="0">
                    <a:moveTo>
                      <a:pt x="2822" y="0"/>
                    </a:moveTo>
                    <a:cubicBezTo>
                      <a:pt x="1693" y="0"/>
                      <a:pt x="0" y="580"/>
                      <a:pt x="0" y="580"/>
                    </a:cubicBezTo>
                    <a:cubicBezTo>
                      <a:pt x="0" y="580"/>
                      <a:pt x="1693" y="1165"/>
                      <a:pt x="2822" y="1165"/>
                    </a:cubicBezTo>
                    <a:cubicBezTo>
                      <a:pt x="3386" y="1165"/>
                      <a:pt x="3809" y="1019"/>
                      <a:pt x="3809" y="580"/>
                    </a:cubicBezTo>
                    <a:cubicBezTo>
                      <a:pt x="3809" y="145"/>
                      <a:pt x="3386" y="0"/>
                      <a:pt x="2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36386" y="2836745"/>
                <a:ext cx="122787" cy="37577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66" extrusionOk="0">
                    <a:moveTo>
                      <a:pt x="2822" y="1"/>
                    </a:moveTo>
                    <a:cubicBezTo>
                      <a:pt x="1693" y="1"/>
                      <a:pt x="0" y="586"/>
                      <a:pt x="0" y="586"/>
                    </a:cubicBezTo>
                    <a:cubicBezTo>
                      <a:pt x="0" y="586"/>
                      <a:pt x="1693" y="1165"/>
                      <a:pt x="2822" y="1165"/>
                    </a:cubicBezTo>
                    <a:cubicBezTo>
                      <a:pt x="3386" y="1165"/>
                      <a:pt x="3809" y="1020"/>
                      <a:pt x="3809" y="586"/>
                    </a:cubicBezTo>
                    <a:cubicBezTo>
                      <a:pt x="3809" y="147"/>
                      <a:pt x="3386" y="1"/>
                      <a:pt x="2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51243" y="2114591"/>
                <a:ext cx="9304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2887" extrusionOk="0">
                    <a:moveTo>
                      <a:pt x="1444" y="1"/>
                    </a:moveTo>
                    <a:cubicBezTo>
                      <a:pt x="647" y="1"/>
                      <a:pt x="1" y="647"/>
                      <a:pt x="1" y="1443"/>
                    </a:cubicBezTo>
                    <a:cubicBezTo>
                      <a:pt x="1" y="2240"/>
                      <a:pt x="647" y="2886"/>
                      <a:pt x="1444" y="2886"/>
                    </a:cubicBezTo>
                    <a:cubicBezTo>
                      <a:pt x="2240" y="2886"/>
                      <a:pt x="2887" y="2240"/>
                      <a:pt x="2887" y="1443"/>
                    </a:cubicBezTo>
                    <a:cubicBezTo>
                      <a:pt x="2887" y="647"/>
                      <a:pt x="2240" y="1"/>
                      <a:pt x="1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351243" y="2958275"/>
                <a:ext cx="93041" cy="93009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2886" extrusionOk="0">
                    <a:moveTo>
                      <a:pt x="1444" y="0"/>
                    </a:moveTo>
                    <a:cubicBezTo>
                      <a:pt x="647" y="0"/>
                      <a:pt x="1" y="647"/>
                      <a:pt x="1" y="1443"/>
                    </a:cubicBezTo>
                    <a:cubicBezTo>
                      <a:pt x="1" y="2240"/>
                      <a:pt x="647" y="2886"/>
                      <a:pt x="1444" y="2886"/>
                    </a:cubicBezTo>
                    <a:cubicBezTo>
                      <a:pt x="2240" y="2886"/>
                      <a:pt x="2887" y="2240"/>
                      <a:pt x="2887" y="1443"/>
                    </a:cubicBezTo>
                    <a:cubicBezTo>
                      <a:pt x="2887" y="647"/>
                      <a:pt x="2240" y="0"/>
                      <a:pt x="14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4914661" y="330992"/>
              <a:ext cx="2320935" cy="149200"/>
              <a:chOff x="4856159" y="254356"/>
              <a:chExt cx="3296315" cy="211872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4856159" y="254421"/>
                <a:ext cx="3165090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979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97998" y="463"/>
                    </a:lnTo>
                    <a:lnTo>
                      <a:pt x="97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008169" y="254356"/>
                <a:ext cx="144305" cy="211872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6560" extrusionOk="0">
                    <a:moveTo>
                      <a:pt x="524" y="1"/>
                    </a:moveTo>
                    <a:cubicBezTo>
                      <a:pt x="484" y="1"/>
                      <a:pt x="444" y="2"/>
                      <a:pt x="405" y="3"/>
                    </a:cubicBezTo>
                    <a:cubicBezTo>
                      <a:pt x="278" y="3"/>
                      <a:pt x="174" y="118"/>
                      <a:pt x="197" y="234"/>
                    </a:cubicBezTo>
                    <a:cubicBezTo>
                      <a:pt x="197" y="372"/>
                      <a:pt x="278" y="476"/>
                      <a:pt x="405" y="476"/>
                    </a:cubicBezTo>
                    <a:cubicBezTo>
                      <a:pt x="1374" y="499"/>
                      <a:pt x="2286" y="961"/>
                      <a:pt x="2863" y="1688"/>
                    </a:cubicBezTo>
                    <a:cubicBezTo>
                      <a:pt x="3152" y="2046"/>
                      <a:pt x="3383" y="2450"/>
                      <a:pt x="3498" y="2900"/>
                    </a:cubicBezTo>
                    <a:cubicBezTo>
                      <a:pt x="3521" y="3004"/>
                      <a:pt x="3544" y="3108"/>
                      <a:pt x="3567" y="3223"/>
                    </a:cubicBezTo>
                    <a:lnTo>
                      <a:pt x="3613" y="3558"/>
                    </a:lnTo>
                    <a:lnTo>
                      <a:pt x="3613" y="3893"/>
                    </a:lnTo>
                    <a:cubicBezTo>
                      <a:pt x="3602" y="3985"/>
                      <a:pt x="3602" y="4089"/>
                      <a:pt x="3567" y="4193"/>
                    </a:cubicBezTo>
                    <a:cubicBezTo>
                      <a:pt x="3487" y="4585"/>
                      <a:pt x="3233" y="4931"/>
                      <a:pt x="2921" y="5162"/>
                    </a:cubicBezTo>
                    <a:cubicBezTo>
                      <a:pt x="2651" y="5370"/>
                      <a:pt x="2277" y="5466"/>
                      <a:pt x="1953" y="5466"/>
                    </a:cubicBezTo>
                    <a:cubicBezTo>
                      <a:pt x="1917" y="5466"/>
                      <a:pt x="1882" y="5465"/>
                      <a:pt x="1847" y="5462"/>
                    </a:cubicBezTo>
                    <a:cubicBezTo>
                      <a:pt x="1559" y="5428"/>
                      <a:pt x="1328" y="5197"/>
                      <a:pt x="1270" y="4943"/>
                    </a:cubicBezTo>
                    <a:cubicBezTo>
                      <a:pt x="1259" y="4885"/>
                      <a:pt x="1259" y="4816"/>
                      <a:pt x="1259" y="4758"/>
                    </a:cubicBezTo>
                    <a:cubicBezTo>
                      <a:pt x="1259" y="4735"/>
                      <a:pt x="1270" y="4712"/>
                      <a:pt x="1293" y="4712"/>
                    </a:cubicBezTo>
                    <a:cubicBezTo>
                      <a:pt x="1317" y="4678"/>
                      <a:pt x="1351" y="4678"/>
                      <a:pt x="1374" y="4678"/>
                    </a:cubicBezTo>
                    <a:cubicBezTo>
                      <a:pt x="1439" y="4696"/>
                      <a:pt x="1504" y="4705"/>
                      <a:pt x="1568" y="4705"/>
                    </a:cubicBezTo>
                    <a:cubicBezTo>
                      <a:pt x="1861" y="4705"/>
                      <a:pt x="2134" y="4519"/>
                      <a:pt x="2228" y="4216"/>
                    </a:cubicBezTo>
                    <a:cubicBezTo>
                      <a:pt x="2332" y="3858"/>
                      <a:pt x="2124" y="3489"/>
                      <a:pt x="1767" y="3373"/>
                    </a:cubicBezTo>
                    <a:cubicBezTo>
                      <a:pt x="1697" y="3350"/>
                      <a:pt x="1640" y="3339"/>
                      <a:pt x="1559" y="3339"/>
                    </a:cubicBezTo>
                    <a:lnTo>
                      <a:pt x="1374" y="3339"/>
                    </a:lnTo>
                    <a:cubicBezTo>
                      <a:pt x="889" y="3339"/>
                      <a:pt x="428" y="3627"/>
                      <a:pt x="197" y="4031"/>
                    </a:cubicBezTo>
                    <a:cubicBezTo>
                      <a:pt x="81" y="4239"/>
                      <a:pt x="1" y="4481"/>
                      <a:pt x="1" y="4712"/>
                    </a:cubicBezTo>
                    <a:cubicBezTo>
                      <a:pt x="1" y="4908"/>
                      <a:pt x="35" y="5105"/>
                      <a:pt x="93" y="5278"/>
                    </a:cubicBezTo>
                    <a:cubicBezTo>
                      <a:pt x="324" y="6005"/>
                      <a:pt x="1016" y="6524"/>
                      <a:pt x="1767" y="6559"/>
                    </a:cubicBezTo>
                    <a:cubicBezTo>
                      <a:pt x="1783" y="6559"/>
                      <a:pt x="1799" y="6559"/>
                      <a:pt x="1815" y="6559"/>
                    </a:cubicBezTo>
                    <a:cubicBezTo>
                      <a:pt x="2476" y="6559"/>
                      <a:pt x="3059" y="6330"/>
                      <a:pt x="3533" y="5936"/>
                    </a:cubicBezTo>
                    <a:cubicBezTo>
                      <a:pt x="4017" y="5532"/>
                      <a:pt x="4341" y="4955"/>
                      <a:pt x="4433" y="4354"/>
                    </a:cubicBezTo>
                    <a:cubicBezTo>
                      <a:pt x="4468" y="4193"/>
                      <a:pt x="4468" y="4054"/>
                      <a:pt x="4468" y="3893"/>
                    </a:cubicBezTo>
                    <a:lnTo>
                      <a:pt x="4433" y="3454"/>
                    </a:lnTo>
                    <a:lnTo>
                      <a:pt x="4364" y="3039"/>
                    </a:lnTo>
                    <a:cubicBezTo>
                      <a:pt x="4318" y="2912"/>
                      <a:pt x="4283" y="2761"/>
                      <a:pt x="4248" y="2635"/>
                    </a:cubicBezTo>
                    <a:cubicBezTo>
                      <a:pt x="4064" y="2104"/>
                      <a:pt x="3752" y="1607"/>
                      <a:pt x="3371" y="1215"/>
                    </a:cubicBezTo>
                    <a:cubicBezTo>
                      <a:pt x="2626" y="436"/>
                      <a:pt x="1571" y="1"/>
                      <a:pt x="5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1908064" y="330992"/>
              <a:ext cx="2320685" cy="149200"/>
              <a:chOff x="1018925" y="254356"/>
              <a:chExt cx="3295960" cy="211872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1149795" y="254421"/>
                <a:ext cx="3165090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979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97998" y="463"/>
                    </a:lnTo>
                    <a:lnTo>
                      <a:pt x="97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018925" y="254356"/>
                <a:ext cx="143950" cy="211872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6560" extrusionOk="0">
                    <a:moveTo>
                      <a:pt x="3933" y="1"/>
                    </a:moveTo>
                    <a:cubicBezTo>
                      <a:pt x="2886" y="1"/>
                      <a:pt x="1831" y="436"/>
                      <a:pt x="1097" y="1215"/>
                    </a:cubicBezTo>
                    <a:cubicBezTo>
                      <a:pt x="705" y="1607"/>
                      <a:pt x="405" y="2104"/>
                      <a:pt x="209" y="2635"/>
                    </a:cubicBezTo>
                    <a:cubicBezTo>
                      <a:pt x="174" y="2761"/>
                      <a:pt x="139" y="2912"/>
                      <a:pt x="93" y="3039"/>
                    </a:cubicBezTo>
                    <a:lnTo>
                      <a:pt x="24" y="3454"/>
                    </a:lnTo>
                    <a:lnTo>
                      <a:pt x="1" y="3893"/>
                    </a:lnTo>
                    <a:cubicBezTo>
                      <a:pt x="1" y="4054"/>
                      <a:pt x="1" y="4193"/>
                      <a:pt x="24" y="4354"/>
                    </a:cubicBezTo>
                    <a:cubicBezTo>
                      <a:pt x="105" y="4955"/>
                      <a:pt x="440" y="5532"/>
                      <a:pt x="913" y="5936"/>
                    </a:cubicBezTo>
                    <a:cubicBezTo>
                      <a:pt x="1397" y="6330"/>
                      <a:pt x="1992" y="6559"/>
                      <a:pt x="2642" y="6559"/>
                    </a:cubicBezTo>
                    <a:cubicBezTo>
                      <a:pt x="2658" y="6559"/>
                      <a:pt x="2674" y="6559"/>
                      <a:pt x="2690" y="6559"/>
                    </a:cubicBezTo>
                    <a:cubicBezTo>
                      <a:pt x="3441" y="6524"/>
                      <a:pt x="4133" y="6005"/>
                      <a:pt x="4364" y="5278"/>
                    </a:cubicBezTo>
                    <a:cubicBezTo>
                      <a:pt x="4422" y="5105"/>
                      <a:pt x="4456" y="4908"/>
                      <a:pt x="4456" y="4712"/>
                    </a:cubicBezTo>
                    <a:cubicBezTo>
                      <a:pt x="4456" y="4481"/>
                      <a:pt x="4387" y="4239"/>
                      <a:pt x="4272" y="4031"/>
                    </a:cubicBezTo>
                    <a:cubicBezTo>
                      <a:pt x="4041" y="3627"/>
                      <a:pt x="3579" y="3339"/>
                      <a:pt x="3083" y="3339"/>
                    </a:cubicBezTo>
                    <a:lnTo>
                      <a:pt x="2898" y="3339"/>
                    </a:lnTo>
                    <a:cubicBezTo>
                      <a:pt x="2829" y="3339"/>
                      <a:pt x="2771" y="3350"/>
                      <a:pt x="2690" y="3373"/>
                    </a:cubicBezTo>
                    <a:cubicBezTo>
                      <a:pt x="2333" y="3489"/>
                      <a:pt x="2136" y="3858"/>
                      <a:pt x="2229" y="4216"/>
                    </a:cubicBezTo>
                    <a:cubicBezTo>
                      <a:pt x="2323" y="4519"/>
                      <a:pt x="2597" y="4705"/>
                      <a:pt x="2889" y="4705"/>
                    </a:cubicBezTo>
                    <a:cubicBezTo>
                      <a:pt x="2953" y="4705"/>
                      <a:pt x="3018" y="4696"/>
                      <a:pt x="3083" y="4678"/>
                    </a:cubicBezTo>
                    <a:cubicBezTo>
                      <a:pt x="3117" y="4678"/>
                      <a:pt x="3141" y="4678"/>
                      <a:pt x="3175" y="4712"/>
                    </a:cubicBezTo>
                    <a:cubicBezTo>
                      <a:pt x="3187" y="4712"/>
                      <a:pt x="3198" y="4735"/>
                      <a:pt x="3198" y="4758"/>
                    </a:cubicBezTo>
                    <a:cubicBezTo>
                      <a:pt x="3198" y="4816"/>
                      <a:pt x="3198" y="4885"/>
                      <a:pt x="3187" y="4943"/>
                    </a:cubicBezTo>
                    <a:cubicBezTo>
                      <a:pt x="3129" y="5197"/>
                      <a:pt x="2898" y="5428"/>
                      <a:pt x="2610" y="5462"/>
                    </a:cubicBezTo>
                    <a:cubicBezTo>
                      <a:pt x="2575" y="5465"/>
                      <a:pt x="2540" y="5466"/>
                      <a:pt x="2505" y="5466"/>
                    </a:cubicBezTo>
                    <a:cubicBezTo>
                      <a:pt x="2180" y="5466"/>
                      <a:pt x="1806" y="5370"/>
                      <a:pt x="1536" y="5162"/>
                    </a:cubicBezTo>
                    <a:cubicBezTo>
                      <a:pt x="1224" y="4931"/>
                      <a:pt x="970" y="4585"/>
                      <a:pt x="890" y="4193"/>
                    </a:cubicBezTo>
                    <a:cubicBezTo>
                      <a:pt x="855" y="4089"/>
                      <a:pt x="855" y="3985"/>
                      <a:pt x="844" y="3893"/>
                    </a:cubicBezTo>
                    <a:lnTo>
                      <a:pt x="844" y="3558"/>
                    </a:lnTo>
                    <a:lnTo>
                      <a:pt x="890" y="3223"/>
                    </a:lnTo>
                    <a:cubicBezTo>
                      <a:pt x="913" y="3108"/>
                      <a:pt x="936" y="3004"/>
                      <a:pt x="959" y="2900"/>
                    </a:cubicBezTo>
                    <a:cubicBezTo>
                      <a:pt x="1074" y="2450"/>
                      <a:pt x="1305" y="2046"/>
                      <a:pt x="1594" y="1688"/>
                    </a:cubicBezTo>
                    <a:cubicBezTo>
                      <a:pt x="2171" y="961"/>
                      <a:pt x="3083" y="499"/>
                      <a:pt x="4052" y="476"/>
                    </a:cubicBezTo>
                    <a:cubicBezTo>
                      <a:pt x="4179" y="476"/>
                      <a:pt x="4272" y="372"/>
                      <a:pt x="4272" y="234"/>
                    </a:cubicBezTo>
                    <a:cubicBezTo>
                      <a:pt x="4283" y="118"/>
                      <a:pt x="4179" y="3"/>
                      <a:pt x="4052" y="3"/>
                    </a:cubicBezTo>
                    <a:cubicBezTo>
                      <a:pt x="4013" y="2"/>
                      <a:pt x="3973" y="1"/>
                      <a:pt x="3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2"/>
            <p:cNvSpPr/>
            <p:nvPr/>
          </p:nvSpPr>
          <p:spPr>
            <a:xfrm>
              <a:off x="4413409" y="181768"/>
              <a:ext cx="317180" cy="378264"/>
            </a:xfrm>
            <a:custGeom>
              <a:avLst/>
              <a:gdLst/>
              <a:ahLst/>
              <a:cxnLst/>
              <a:rect l="l" t="t" r="r" b="b"/>
              <a:pathLst>
                <a:path w="6292" h="7503" extrusionOk="0">
                  <a:moveTo>
                    <a:pt x="3141" y="0"/>
                  </a:moveTo>
                  <a:cubicBezTo>
                    <a:pt x="2979" y="0"/>
                    <a:pt x="2852" y="173"/>
                    <a:pt x="2794" y="427"/>
                  </a:cubicBezTo>
                  <a:lnTo>
                    <a:pt x="2390" y="173"/>
                  </a:lnTo>
                  <a:lnTo>
                    <a:pt x="2944" y="2943"/>
                  </a:lnTo>
                  <a:lnTo>
                    <a:pt x="174" y="2401"/>
                  </a:lnTo>
                  <a:lnTo>
                    <a:pt x="416" y="2805"/>
                  </a:lnTo>
                  <a:cubicBezTo>
                    <a:pt x="174" y="2863"/>
                    <a:pt x="1" y="2990"/>
                    <a:pt x="1" y="3151"/>
                  </a:cubicBezTo>
                  <a:cubicBezTo>
                    <a:pt x="1" y="3313"/>
                    <a:pt x="174" y="3440"/>
                    <a:pt x="416" y="3497"/>
                  </a:cubicBezTo>
                  <a:lnTo>
                    <a:pt x="174" y="3901"/>
                  </a:lnTo>
                  <a:lnTo>
                    <a:pt x="174" y="3901"/>
                  </a:lnTo>
                  <a:lnTo>
                    <a:pt x="2956" y="3347"/>
                  </a:lnTo>
                  <a:lnTo>
                    <a:pt x="2390" y="7330"/>
                  </a:lnTo>
                  <a:lnTo>
                    <a:pt x="2794" y="7087"/>
                  </a:lnTo>
                  <a:cubicBezTo>
                    <a:pt x="2852" y="7330"/>
                    <a:pt x="2979" y="7503"/>
                    <a:pt x="3141" y="7503"/>
                  </a:cubicBezTo>
                  <a:cubicBezTo>
                    <a:pt x="3302" y="7503"/>
                    <a:pt x="3429" y="7330"/>
                    <a:pt x="3487" y="7087"/>
                  </a:cubicBezTo>
                  <a:lnTo>
                    <a:pt x="3891" y="7330"/>
                  </a:lnTo>
                  <a:lnTo>
                    <a:pt x="3325" y="3347"/>
                  </a:lnTo>
                  <a:lnTo>
                    <a:pt x="3325" y="3347"/>
                  </a:lnTo>
                  <a:lnTo>
                    <a:pt x="6107" y="3901"/>
                  </a:lnTo>
                  <a:lnTo>
                    <a:pt x="6107" y="3901"/>
                  </a:lnTo>
                  <a:lnTo>
                    <a:pt x="5865" y="3497"/>
                  </a:lnTo>
                  <a:cubicBezTo>
                    <a:pt x="6119" y="3440"/>
                    <a:pt x="6292" y="3313"/>
                    <a:pt x="6292" y="3151"/>
                  </a:cubicBezTo>
                  <a:cubicBezTo>
                    <a:pt x="6292" y="2990"/>
                    <a:pt x="6107" y="2863"/>
                    <a:pt x="5865" y="2805"/>
                  </a:cubicBezTo>
                  <a:lnTo>
                    <a:pt x="6119" y="2401"/>
                  </a:lnTo>
                  <a:lnTo>
                    <a:pt x="3348" y="2943"/>
                  </a:lnTo>
                  <a:lnTo>
                    <a:pt x="3891" y="173"/>
                  </a:lnTo>
                  <a:lnTo>
                    <a:pt x="3487" y="427"/>
                  </a:lnTo>
                  <a:cubicBezTo>
                    <a:pt x="3429" y="173"/>
                    <a:pt x="3302" y="0"/>
                    <a:pt x="3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42;p2"/>
            <p:cNvGrpSpPr/>
            <p:nvPr/>
          </p:nvGrpSpPr>
          <p:grpSpPr>
            <a:xfrm rot="10800000">
              <a:off x="1908064" y="4700092"/>
              <a:ext cx="2320935" cy="149200"/>
              <a:chOff x="4856159" y="254356"/>
              <a:chExt cx="3296315" cy="211872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4856159" y="254421"/>
                <a:ext cx="3165090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979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97998" y="463"/>
                    </a:lnTo>
                    <a:lnTo>
                      <a:pt x="97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8008169" y="254356"/>
                <a:ext cx="144305" cy="211872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6560" extrusionOk="0">
                    <a:moveTo>
                      <a:pt x="524" y="1"/>
                    </a:moveTo>
                    <a:cubicBezTo>
                      <a:pt x="484" y="1"/>
                      <a:pt x="444" y="2"/>
                      <a:pt x="405" y="3"/>
                    </a:cubicBezTo>
                    <a:cubicBezTo>
                      <a:pt x="278" y="3"/>
                      <a:pt x="174" y="118"/>
                      <a:pt x="197" y="234"/>
                    </a:cubicBezTo>
                    <a:cubicBezTo>
                      <a:pt x="197" y="372"/>
                      <a:pt x="278" y="476"/>
                      <a:pt x="405" y="476"/>
                    </a:cubicBezTo>
                    <a:cubicBezTo>
                      <a:pt x="1374" y="499"/>
                      <a:pt x="2286" y="961"/>
                      <a:pt x="2863" y="1688"/>
                    </a:cubicBezTo>
                    <a:cubicBezTo>
                      <a:pt x="3152" y="2046"/>
                      <a:pt x="3383" y="2450"/>
                      <a:pt x="3498" y="2900"/>
                    </a:cubicBezTo>
                    <a:cubicBezTo>
                      <a:pt x="3521" y="3004"/>
                      <a:pt x="3544" y="3108"/>
                      <a:pt x="3567" y="3223"/>
                    </a:cubicBezTo>
                    <a:lnTo>
                      <a:pt x="3613" y="3558"/>
                    </a:lnTo>
                    <a:lnTo>
                      <a:pt x="3613" y="3893"/>
                    </a:lnTo>
                    <a:cubicBezTo>
                      <a:pt x="3602" y="3985"/>
                      <a:pt x="3602" y="4089"/>
                      <a:pt x="3567" y="4193"/>
                    </a:cubicBezTo>
                    <a:cubicBezTo>
                      <a:pt x="3487" y="4585"/>
                      <a:pt x="3233" y="4931"/>
                      <a:pt x="2921" y="5162"/>
                    </a:cubicBezTo>
                    <a:cubicBezTo>
                      <a:pt x="2651" y="5370"/>
                      <a:pt x="2277" y="5466"/>
                      <a:pt x="1953" y="5466"/>
                    </a:cubicBezTo>
                    <a:cubicBezTo>
                      <a:pt x="1917" y="5466"/>
                      <a:pt x="1882" y="5465"/>
                      <a:pt x="1847" y="5462"/>
                    </a:cubicBezTo>
                    <a:cubicBezTo>
                      <a:pt x="1559" y="5428"/>
                      <a:pt x="1328" y="5197"/>
                      <a:pt x="1270" y="4943"/>
                    </a:cubicBezTo>
                    <a:cubicBezTo>
                      <a:pt x="1259" y="4885"/>
                      <a:pt x="1259" y="4816"/>
                      <a:pt x="1259" y="4758"/>
                    </a:cubicBezTo>
                    <a:cubicBezTo>
                      <a:pt x="1259" y="4735"/>
                      <a:pt x="1270" y="4712"/>
                      <a:pt x="1293" y="4712"/>
                    </a:cubicBezTo>
                    <a:cubicBezTo>
                      <a:pt x="1317" y="4678"/>
                      <a:pt x="1351" y="4678"/>
                      <a:pt x="1374" y="4678"/>
                    </a:cubicBezTo>
                    <a:cubicBezTo>
                      <a:pt x="1439" y="4696"/>
                      <a:pt x="1504" y="4705"/>
                      <a:pt x="1568" y="4705"/>
                    </a:cubicBezTo>
                    <a:cubicBezTo>
                      <a:pt x="1861" y="4705"/>
                      <a:pt x="2134" y="4519"/>
                      <a:pt x="2228" y="4216"/>
                    </a:cubicBezTo>
                    <a:cubicBezTo>
                      <a:pt x="2332" y="3858"/>
                      <a:pt x="2124" y="3489"/>
                      <a:pt x="1767" y="3373"/>
                    </a:cubicBezTo>
                    <a:cubicBezTo>
                      <a:pt x="1697" y="3350"/>
                      <a:pt x="1640" y="3339"/>
                      <a:pt x="1559" y="3339"/>
                    </a:cubicBezTo>
                    <a:lnTo>
                      <a:pt x="1374" y="3339"/>
                    </a:lnTo>
                    <a:cubicBezTo>
                      <a:pt x="889" y="3339"/>
                      <a:pt x="428" y="3627"/>
                      <a:pt x="197" y="4031"/>
                    </a:cubicBezTo>
                    <a:cubicBezTo>
                      <a:pt x="81" y="4239"/>
                      <a:pt x="1" y="4481"/>
                      <a:pt x="1" y="4712"/>
                    </a:cubicBezTo>
                    <a:cubicBezTo>
                      <a:pt x="1" y="4908"/>
                      <a:pt x="35" y="5105"/>
                      <a:pt x="93" y="5278"/>
                    </a:cubicBezTo>
                    <a:cubicBezTo>
                      <a:pt x="324" y="6005"/>
                      <a:pt x="1016" y="6524"/>
                      <a:pt x="1767" y="6559"/>
                    </a:cubicBezTo>
                    <a:cubicBezTo>
                      <a:pt x="1783" y="6559"/>
                      <a:pt x="1799" y="6559"/>
                      <a:pt x="1815" y="6559"/>
                    </a:cubicBezTo>
                    <a:cubicBezTo>
                      <a:pt x="2476" y="6559"/>
                      <a:pt x="3059" y="6330"/>
                      <a:pt x="3533" y="5936"/>
                    </a:cubicBezTo>
                    <a:cubicBezTo>
                      <a:pt x="4017" y="5532"/>
                      <a:pt x="4341" y="4955"/>
                      <a:pt x="4433" y="4354"/>
                    </a:cubicBezTo>
                    <a:cubicBezTo>
                      <a:pt x="4468" y="4193"/>
                      <a:pt x="4468" y="4054"/>
                      <a:pt x="4468" y="3893"/>
                    </a:cubicBezTo>
                    <a:lnTo>
                      <a:pt x="4433" y="3454"/>
                    </a:lnTo>
                    <a:lnTo>
                      <a:pt x="4364" y="3039"/>
                    </a:lnTo>
                    <a:cubicBezTo>
                      <a:pt x="4318" y="2912"/>
                      <a:pt x="4283" y="2761"/>
                      <a:pt x="4248" y="2635"/>
                    </a:cubicBezTo>
                    <a:cubicBezTo>
                      <a:pt x="4064" y="2104"/>
                      <a:pt x="3752" y="1607"/>
                      <a:pt x="3371" y="1215"/>
                    </a:cubicBezTo>
                    <a:cubicBezTo>
                      <a:pt x="2626" y="436"/>
                      <a:pt x="1571" y="1"/>
                      <a:pt x="5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2"/>
            <p:cNvGrpSpPr/>
            <p:nvPr/>
          </p:nvGrpSpPr>
          <p:grpSpPr>
            <a:xfrm rot="10800000">
              <a:off x="4914911" y="4700092"/>
              <a:ext cx="2320685" cy="149200"/>
              <a:chOff x="1018925" y="254356"/>
              <a:chExt cx="3295960" cy="211872"/>
            </a:xfrm>
          </p:grpSpPr>
          <p:sp>
            <p:nvSpPr>
              <p:cNvPr id="146" name="Google Shape;146;p2"/>
              <p:cNvSpPr/>
              <p:nvPr/>
            </p:nvSpPr>
            <p:spPr>
              <a:xfrm>
                <a:off x="1149795" y="254421"/>
                <a:ext cx="3165090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979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97998" y="463"/>
                    </a:lnTo>
                    <a:lnTo>
                      <a:pt x="97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018925" y="254356"/>
                <a:ext cx="143950" cy="211872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6560" extrusionOk="0">
                    <a:moveTo>
                      <a:pt x="3933" y="1"/>
                    </a:moveTo>
                    <a:cubicBezTo>
                      <a:pt x="2886" y="1"/>
                      <a:pt x="1831" y="436"/>
                      <a:pt x="1097" y="1215"/>
                    </a:cubicBezTo>
                    <a:cubicBezTo>
                      <a:pt x="705" y="1607"/>
                      <a:pt x="405" y="2104"/>
                      <a:pt x="209" y="2635"/>
                    </a:cubicBezTo>
                    <a:cubicBezTo>
                      <a:pt x="174" y="2761"/>
                      <a:pt x="139" y="2912"/>
                      <a:pt x="93" y="3039"/>
                    </a:cubicBezTo>
                    <a:lnTo>
                      <a:pt x="24" y="3454"/>
                    </a:lnTo>
                    <a:lnTo>
                      <a:pt x="1" y="3893"/>
                    </a:lnTo>
                    <a:cubicBezTo>
                      <a:pt x="1" y="4054"/>
                      <a:pt x="1" y="4193"/>
                      <a:pt x="24" y="4354"/>
                    </a:cubicBezTo>
                    <a:cubicBezTo>
                      <a:pt x="105" y="4955"/>
                      <a:pt x="440" y="5532"/>
                      <a:pt x="913" y="5936"/>
                    </a:cubicBezTo>
                    <a:cubicBezTo>
                      <a:pt x="1397" y="6330"/>
                      <a:pt x="1992" y="6559"/>
                      <a:pt x="2642" y="6559"/>
                    </a:cubicBezTo>
                    <a:cubicBezTo>
                      <a:pt x="2658" y="6559"/>
                      <a:pt x="2674" y="6559"/>
                      <a:pt x="2690" y="6559"/>
                    </a:cubicBezTo>
                    <a:cubicBezTo>
                      <a:pt x="3441" y="6524"/>
                      <a:pt x="4133" y="6005"/>
                      <a:pt x="4364" y="5278"/>
                    </a:cubicBezTo>
                    <a:cubicBezTo>
                      <a:pt x="4422" y="5105"/>
                      <a:pt x="4456" y="4908"/>
                      <a:pt x="4456" y="4712"/>
                    </a:cubicBezTo>
                    <a:cubicBezTo>
                      <a:pt x="4456" y="4481"/>
                      <a:pt x="4387" y="4239"/>
                      <a:pt x="4272" y="4031"/>
                    </a:cubicBezTo>
                    <a:cubicBezTo>
                      <a:pt x="4041" y="3627"/>
                      <a:pt x="3579" y="3339"/>
                      <a:pt x="3083" y="3339"/>
                    </a:cubicBezTo>
                    <a:lnTo>
                      <a:pt x="2898" y="3339"/>
                    </a:lnTo>
                    <a:cubicBezTo>
                      <a:pt x="2829" y="3339"/>
                      <a:pt x="2771" y="3350"/>
                      <a:pt x="2690" y="3373"/>
                    </a:cubicBezTo>
                    <a:cubicBezTo>
                      <a:pt x="2333" y="3489"/>
                      <a:pt x="2136" y="3858"/>
                      <a:pt x="2229" y="4216"/>
                    </a:cubicBezTo>
                    <a:cubicBezTo>
                      <a:pt x="2323" y="4519"/>
                      <a:pt x="2597" y="4705"/>
                      <a:pt x="2889" y="4705"/>
                    </a:cubicBezTo>
                    <a:cubicBezTo>
                      <a:pt x="2953" y="4705"/>
                      <a:pt x="3018" y="4696"/>
                      <a:pt x="3083" y="4678"/>
                    </a:cubicBezTo>
                    <a:cubicBezTo>
                      <a:pt x="3117" y="4678"/>
                      <a:pt x="3141" y="4678"/>
                      <a:pt x="3175" y="4712"/>
                    </a:cubicBezTo>
                    <a:cubicBezTo>
                      <a:pt x="3187" y="4712"/>
                      <a:pt x="3198" y="4735"/>
                      <a:pt x="3198" y="4758"/>
                    </a:cubicBezTo>
                    <a:cubicBezTo>
                      <a:pt x="3198" y="4816"/>
                      <a:pt x="3198" y="4885"/>
                      <a:pt x="3187" y="4943"/>
                    </a:cubicBezTo>
                    <a:cubicBezTo>
                      <a:pt x="3129" y="5197"/>
                      <a:pt x="2898" y="5428"/>
                      <a:pt x="2610" y="5462"/>
                    </a:cubicBezTo>
                    <a:cubicBezTo>
                      <a:pt x="2575" y="5465"/>
                      <a:pt x="2540" y="5466"/>
                      <a:pt x="2505" y="5466"/>
                    </a:cubicBezTo>
                    <a:cubicBezTo>
                      <a:pt x="2180" y="5466"/>
                      <a:pt x="1806" y="5370"/>
                      <a:pt x="1536" y="5162"/>
                    </a:cubicBezTo>
                    <a:cubicBezTo>
                      <a:pt x="1224" y="4931"/>
                      <a:pt x="970" y="4585"/>
                      <a:pt x="890" y="4193"/>
                    </a:cubicBezTo>
                    <a:cubicBezTo>
                      <a:pt x="855" y="4089"/>
                      <a:pt x="855" y="3985"/>
                      <a:pt x="844" y="3893"/>
                    </a:cubicBezTo>
                    <a:lnTo>
                      <a:pt x="844" y="3558"/>
                    </a:lnTo>
                    <a:lnTo>
                      <a:pt x="890" y="3223"/>
                    </a:lnTo>
                    <a:cubicBezTo>
                      <a:pt x="913" y="3108"/>
                      <a:pt x="936" y="3004"/>
                      <a:pt x="959" y="2900"/>
                    </a:cubicBezTo>
                    <a:cubicBezTo>
                      <a:pt x="1074" y="2450"/>
                      <a:pt x="1305" y="2046"/>
                      <a:pt x="1594" y="1688"/>
                    </a:cubicBezTo>
                    <a:cubicBezTo>
                      <a:pt x="2171" y="961"/>
                      <a:pt x="3083" y="499"/>
                      <a:pt x="4052" y="476"/>
                    </a:cubicBezTo>
                    <a:cubicBezTo>
                      <a:pt x="4179" y="476"/>
                      <a:pt x="4272" y="372"/>
                      <a:pt x="4272" y="234"/>
                    </a:cubicBezTo>
                    <a:cubicBezTo>
                      <a:pt x="4283" y="118"/>
                      <a:pt x="4179" y="3"/>
                      <a:pt x="4052" y="3"/>
                    </a:cubicBezTo>
                    <a:cubicBezTo>
                      <a:pt x="4013" y="2"/>
                      <a:pt x="3973" y="1"/>
                      <a:pt x="3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2"/>
            <p:cNvGrpSpPr/>
            <p:nvPr/>
          </p:nvGrpSpPr>
          <p:grpSpPr>
            <a:xfrm>
              <a:off x="4427061" y="4703576"/>
              <a:ext cx="317198" cy="288571"/>
              <a:chOff x="4520653" y="4806269"/>
              <a:chExt cx="189780" cy="172662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579176" y="4806269"/>
                <a:ext cx="73477" cy="17266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346" extrusionOk="0">
                    <a:moveTo>
                      <a:pt x="1131" y="1"/>
                    </a:moveTo>
                    <a:cubicBezTo>
                      <a:pt x="1131" y="1"/>
                      <a:pt x="0" y="1201"/>
                      <a:pt x="0" y="2679"/>
                    </a:cubicBezTo>
                    <a:cubicBezTo>
                      <a:pt x="0" y="4145"/>
                      <a:pt x="1131" y="5345"/>
                      <a:pt x="1131" y="5345"/>
                    </a:cubicBezTo>
                    <a:cubicBezTo>
                      <a:pt x="1131" y="5345"/>
                      <a:pt x="2274" y="4145"/>
                      <a:pt x="2274" y="2679"/>
                    </a:cubicBezTo>
                    <a:cubicBezTo>
                      <a:pt x="2274" y="1201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520653" y="4826423"/>
                <a:ext cx="60396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870" y="0"/>
                      <a:pt x="1062" y="23"/>
                      <a:pt x="543" y="531"/>
                    </a:cubicBezTo>
                    <a:cubicBezTo>
                      <a:pt x="35" y="1062"/>
                      <a:pt x="0" y="1870"/>
                      <a:pt x="0" y="1870"/>
                    </a:cubicBezTo>
                    <a:cubicBezTo>
                      <a:pt x="0" y="1870"/>
                      <a:pt x="808" y="1847"/>
                      <a:pt x="1327" y="1328"/>
                    </a:cubicBezTo>
                    <a:cubicBezTo>
                      <a:pt x="1847" y="808"/>
                      <a:pt x="1870" y="0"/>
                      <a:pt x="1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4650359" y="4826423"/>
                <a:ext cx="60073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71" extrusionOk="0">
                    <a:moveTo>
                      <a:pt x="1" y="0"/>
                    </a:moveTo>
                    <a:cubicBezTo>
                      <a:pt x="1" y="0"/>
                      <a:pt x="12" y="808"/>
                      <a:pt x="532" y="1328"/>
                    </a:cubicBezTo>
                    <a:cubicBezTo>
                      <a:pt x="1051" y="1847"/>
                      <a:pt x="1859" y="1870"/>
                      <a:pt x="1859" y="1870"/>
                    </a:cubicBezTo>
                    <a:cubicBezTo>
                      <a:pt x="1859" y="1870"/>
                      <a:pt x="1836" y="1062"/>
                      <a:pt x="1328" y="531"/>
                    </a:cubicBezTo>
                    <a:cubicBezTo>
                      <a:pt x="809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2"/>
          <p:cNvSpPr txBox="1">
            <a:spLocks noGrp="1"/>
          </p:cNvSpPr>
          <p:nvPr>
            <p:ph type="ctrTitle"/>
          </p:nvPr>
        </p:nvSpPr>
        <p:spPr>
          <a:xfrm>
            <a:off x="1395450" y="1703200"/>
            <a:ext cx="6353100" cy="11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subTitle" idx="1"/>
          </p:nvPr>
        </p:nvSpPr>
        <p:spPr>
          <a:xfrm>
            <a:off x="1395450" y="2765564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"/>
          <p:cNvGrpSpPr/>
          <p:nvPr/>
        </p:nvGrpSpPr>
        <p:grpSpPr>
          <a:xfrm>
            <a:off x="76177" y="114913"/>
            <a:ext cx="8991497" cy="4900595"/>
            <a:chOff x="76177" y="114913"/>
            <a:chExt cx="8991497" cy="4900595"/>
          </a:xfrm>
        </p:grpSpPr>
        <p:grpSp>
          <p:nvGrpSpPr>
            <p:cNvPr id="156" name="Google Shape;156;p3"/>
            <p:cNvGrpSpPr/>
            <p:nvPr/>
          </p:nvGrpSpPr>
          <p:grpSpPr>
            <a:xfrm>
              <a:off x="4477110" y="4842845"/>
              <a:ext cx="189780" cy="172662"/>
              <a:chOff x="4520653" y="4806269"/>
              <a:chExt cx="189780" cy="172662"/>
            </a:xfrm>
          </p:grpSpPr>
          <p:sp>
            <p:nvSpPr>
              <p:cNvPr id="157" name="Google Shape;157;p3"/>
              <p:cNvSpPr/>
              <p:nvPr/>
            </p:nvSpPr>
            <p:spPr>
              <a:xfrm>
                <a:off x="4579176" y="4806269"/>
                <a:ext cx="73477" cy="17266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346" extrusionOk="0">
                    <a:moveTo>
                      <a:pt x="1131" y="1"/>
                    </a:moveTo>
                    <a:cubicBezTo>
                      <a:pt x="1131" y="1"/>
                      <a:pt x="0" y="1201"/>
                      <a:pt x="0" y="2679"/>
                    </a:cubicBezTo>
                    <a:cubicBezTo>
                      <a:pt x="0" y="4145"/>
                      <a:pt x="1131" y="5345"/>
                      <a:pt x="1131" y="5345"/>
                    </a:cubicBezTo>
                    <a:cubicBezTo>
                      <a:pt x="1131" y="5345"/>
                      <a:pt x="2274" y="4145"/>
                      <a:pt x="2274" y="2679"/>
                    </a:cubicBezTo>
                    <a:cubicBezTo>
                      <a:pt x="2274" y="1201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4520653" y="4826423"/>
                <a:ext cx="60396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870" y="0"/>
                      <a:pt x="1062" y="23"/>
                      <a:pt x="543" y="531"/>
                    </a:cubicBezTo>
                    <a:cubicBezTo>
                      <a:pt x="35" y="1062"/>
                      <a:pt x="0" y="1870"/>
                      <a:pt x="0" y="1870"/>
                    </a:cubicBezTo>
                    <a:cubicBezTo>
                      <a:pt x="0" y="1870"/>
                      <a:pt x="808" y="1847"/>
                      <a:pt x="1327" y="1328"/>
                    </a:cubicBezTo>
                    <a:cubicBezTo>
                      <a:pt x="1847" y="808"/>
                      <a:pt x="1870" y="0"/>
                      <a:pt x="1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4650359" y="4826423"/>
                <a:ext cx="60073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71" extrusionOk="0">
                    <a:moveTo>
                      <a:pt x="1" y="0"/>
                    </a:moveTo>
                    <a:cubicBezTo>
                      <a:pt x="1" y="0"/>
                      <a:pt x="12" y="808"/>
                      <a:pt x="532" y="1328"/>
                    </a:cubicBezTo>
                    <a:cubicBezTo>
                      <a:pt x="1051" y="1847"/>
                      <a:pt x="1859" y="1870"/>
                      <a:pt x="1859" y="1870"/>
                    </a:cubicBezTo>
                    <a:cubicBezTo>
                      <a:pt x="1859" y="1870"/>
                      <a:pt x="1836" y="1062"/>
                      <a:pt x="1328" y="531"/>
                    </a:cubicBezTo>
                    <a:cubicBezTo>
                      <a:pt x="809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"/>
            <p:cNvGrpSpPr/>
            <p:nvPr/>
          </p:nvGrpSpPr>
          <p:grpSpPr>
            <a:xfrm>
              <a:off x="194306" y="1034696"/>
              <a:ext cx="213648" cy="3005896"/>
              <a:chOff x="194306" y="1034696"/>
              <a:chExt cx="213648" cy="3005896"/>
            </a:xfrm>
          </p:grpSpPr>
          <p:sp>
            <p:nvSpPr>
              <p:cNvPr id="161" name="Google Shape;161;p3"/>
              <p:cNvSpPr/>
              <p:nvPr/>
            </p:nvSpPr>
            <p:spPr>
              <a:xfrm>
                <a:off x="196179" y="1165533"/>
                <a:ext cx="14921" cy="1487494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6056" extrusionOk="0">
                    <a:moveTo>
                      <a:pt x="0" y="1"/>
                    </a:moveTo>
                    <a:lnTo>
                      <a:pt x="0" y="46056"/>
                    </a:lnTo>
                    <a:lnTo>
                      <a:pt x="462" y="46056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194306" y="1034696"/>
                <a:ext cx="213648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4456" extrusionOk="0">
                    <a:moveTo>
                      <a:pt x="3925" y="0"/>
                    </a:moveTo>
                    <a:lnTo>
                      <a:pt x="3498" y="35"/>
                    </a:lnTo>
                    <a:lnTo>
                      <a:pt x="3071" y="104"/>
                    </a:lnTo>
                    <a:cubicBezTo>
                      <a:pt x="2944" y="151"/>
                      <a:pt x="2805" y="174"/>
                      <a:pt x="2667" y="220"/>
                    </a:cubicBezTo>
                    <a:cubicBezTo>
                      <a:pt x="2136" y="404"/>
                      <a:pt x="1651" y="705"/>
                      <a:pt x="1259" y="1097"/>
                    </a:cubicBezTo>
                    <a:cubicBezTo>
                      <a:pt x="451" y="1859"/>
                      <a:pt x="1" y="2978"/>
                      <a:pt x="47" y="4052"/>
                    </a:cubicBezTo>
                    <a:cubicBezTo>
                      <a:pt x="47" y="4183"/>
                      <a:pt x="149" y="4272"/>
                      <a:pt x="258" y="4272"/>
                    </a:cubicBezTo>
                    <a:cubicBezTo>
                      <a:pt x="265" y="4272"/>
                      <a:pt x="271" y="4272"/>
                      <a:pt x="278" y="4271"/>
                    </a:cubicBezTo>
                    <a:cubicBezTo>
                      <a:pt x="405" y="4271"/>
                      <a:pt x="508" y="4167"/>
                      <a:pt x="508" y="4052"/>
                    </a:cubicBezTo>
                    <a:cubicBezTo>
                      <a:pt x="543" y="3094"/>
                      <a:pt x="1005" y="2182"/>
                      <a:pt x="1720" y="1605"/>
                    </a:cubicBezTo>
                    <a:cubicBezTo>
                      <a:pt x="2078" y="1316"/>
                      <a:pt x="2482" y="1085"/>
                      <a:pt x="2932" y="970"/>
                    </a:cubicBezTo>
                    <a:cubicBezTo>
                      <a:pt x="3048" y="935"/>
                      <a:pt x="3152" y="924"/>
                      <a:pt x="3267" y="901"/>
                    </a:cubicBezTo>
                    <a:lnTo>
                      <a:pt x="3590" y="855"/>
                    </a:lnTo>
                    <a:lnTo>
                      <a:pt x="3925" y="855"/>
                    </a:lnTo>
                    <a:cubicBezTo>
                      <a:pt x="4029" y="866"/>
                      <a:pt x="4133" y="866"/>
                      <a:pt x="4225" y="901"/>
                    </a:cubicBezTo>
                    <a:cubicBezTo>
                      <a:pt x="4618" y="982"/>
                      <a:pt x="4964" y="1224"/>
                      <a:pt x="5195" y="1547"/>
                    </a:cubicBezTo>
                    <a:cubicBezTo>
                      <a:pt x="5426" y="1847"/>
                      <a:pt x="5529" y="2263"/>
                      <a:pt x="5495" y="2609"/>
                    </a:cubicBezTo>
                    <a:cubicBezTo>
                      <a:pt x="5472" y="2898"/>
                      <a:pt x="5241" y="3128"/>
                      <a:pt x="4975" y="3186"/>
                    </a:cubicBezTo>
                    <a:cubicBezTo>
                      <a:pt x="4918" y="3209"/>
                      <a:pt x="4848" y="3209"/>
                      <a:pt x="4791" y="3209"/>
                    </a:cubicBezTo>
                    <a:cubicBezTo>
                      <a:pt x="4779" y="3209"/>
                      <a:pt x="4756" y="3186"/>
                      <a:pt x="4756" y="3175"/>
                    </a:cubicBezTo>
                    <a:cubicBezTo>
                      <a:pt x="4722" y="3152"/>
                      <a:pt x="4722" y="3117"/>
                      <a:pt x="4722" y="3094"/>
                    </a:cubicBezTo>
                    <a:cubicBezTo>
                      <a:pt x="4825" y="2725"/>
                      <a:pt x="4618" y="2355"/>
                      <a:pt x="4260" y="2240"/>
                    </a:cubicBezTo>
                    <a:cubicBezTo>
                      <a:pt x="4197" y="2222"/>
                      <a:pt x="4134" y="2213"/>
                      <a:pt x="4072" y="2213"/>
                    </a:cubicBezTo>
                    <a:cubicBezTo>
                      <a:pt x="3777" y="2213"/>
                      <a:pt x="3501" y="2406"/>
                      <a:pt x="3406" y="2701"/>
                    </a:cubicBezTo>
                    <a:cubicBezTo>
                      <a:pt x="3394" y="2771"/>
                      <a:pt x="3383" y="2828"/>
                      <a:pt x="3383" y="2898"/>
                    </a:cubicBezTo>
                    <a:lnTo>
                      <a:pt x="3383" y="3094"/>
                    </a:lnTo>
                    <a:cubicBezTo>
                      <a:pt x="3383" y="3579"/>
                      <a:pt x="3671" y="4040"/>
                      <a:pt x="4075" y="4271"/>
                    </a:cubicBezTo>
                    <a:cubicBezTo>
                      <a:pt x="4271" y="4387"/>
                      <a:pt x="4514" y="4456"/>
                      <a:pt x="4745" y="4456"/>
                    </a:cubicBezTo>
                    <a:cubicBezTo>
                      <a:pt x="4952" y="4456"/>
                      <a:pt x="5137" y="4433"/>
                      <a:pt x="5310" y="4375"/>
                    </a:cubicBezTo>
                    <a:cubicBezTo>
                      <a:pt x="6049" y="4144"/>
                      <a:pt x="6568" y="3452"/>
                      <a:pt x="6603" y="2701"/>
                    </a:cubicBezTo>
                    <a:cubicBezTo>
                      <a:pt x="6614" y="2020"/>
                      <a:pt x="6384" y="1420"/>
                      <a:pt x="5980" y="924"/>
                    </a:cubicBezTo>
                    <a:cubicBezTo>
                      <a:pt x="5576" y="451"/>
                      <a:pt x="4999" y="116"/>
                      <a:pt x="4387" y="35"/>
                    </a:cubicBezTo>
                    <a:cubicBezTo>
                      <a:pt x="4237" y="0"/>
                      <a:pt x="4087" y="0"/>
                      <a:pt x="3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96179" y="2421874"/>
                <a:ext cx="14921" cy="1487494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6056" extrusionOk="0">
                    <a:moveTo>
                      <a:pt x="0" y="0"/>
                    </a:moveTo>
                    <a:lnTo>
                      <a:pt x="0" y="46055"/>
                    </a:lnTo>
                    <a:lnTo>
                      <a:pt x="462" y="46055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94306" y="3896287"/>
                <a:ext cx="213648" cy="144305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4468" extrusionOk="0">
                    <a:moveTo>
                      <a:pt x="4745" y="0"/>
                    </a:moveTo>
                    <a:cubicBezTo>
                      <a:pt x="4514" y="0"/>
                      <a:pt x="4271" y="81"/>
                      <a:pt x="4075" y="197"/>
                    </a:cubicBezTo>
                    <a:cubicBezTo>
                      <a:pt x="3671" y="427"/>
                      <a:pt x="3383" y="889"/>
                      <a:pt x="3383" y="1374"/>
                    </a:cubicBezTo>
                    <a:lnTo>
                      <a:pt x="3383" y="1559"/>
                    </a:lnTo>
                    <a:cubicBezTo>
                      <a:pt x="3383" y="1639"/>
                      <a:pt x="3394" y="1697"/>
                      <a:pt x="3406" y="1766"/>
                    </a:cubicBezTo>
                    <a:cubicBezTo>
                      <a:pt x="3501" y="2062"/>
                      <a:pt x="3777" y="2255"/>
                      <a:pt x="4072" y="2255"/>
                    </a:cubicBezTo>
                    <a:cubicBezTo>
                      <a:pt x="4134" y="2255"/>
                      <a:pt x="4197" y="2246"/>
                      <a:pt x="4260" y="2228"/>
                    </a:cubicBezTo>
                    <a:cubicBezTo>
                      <a:pt x="4618" y="2113"/>
                      <a:pt x="4825" y="1732"/>
                      <a:pt x="4722" y="1374"/>
                    </a:cubicBezTo>
                    <a:cubicBezTo>
                      <a:pt x="4722" y="1351"/>
                      <a:pt x="4722" y="1316"/>
                      <a:pt x="4756" y="1293"/>
                    </a:cubicBezTo>
                    <a:cubicBezTo>
                      <a:pt x="4756" y="1270"/>
                      <a:pt x="4779" y="1259"/>
                      <a:pt x="4791" y="1259"/>
                    </a:cubicBezTo>
                    <a:cubicBezTo>
                      <a:pt x="4848" y="1259"/>
                      <a:pt x="4918" y="1259"/>
                      <a:pt x="4975" y="1270"/>
                    </a:cubicBezTo>
                    <a:cubicBezTo>
                      <a:pt x="5241" y="1328"/>
                      <a:pt x="5472" y="1559"/>
                      <a:pt x="5495" y="1847"/>
                    </a:cubicBezTo>
                    <a:cubicBezTo>
                      <a:pt x="5529" y="2194"/>
                      <a:pt x="5426" y="2621"/>
                      <a:pt x="5195" y="2921"/>
                    </a:cubicBezTo>
                    <a:cubicBezTo>
                      <a:pt x="4964" y="3232"/>
                      <a:pt x="4618" y="3486"/>
                      <a:pt x="4225" y="3567"/>
                    </a:cubicBezTo>
                    <a:cubicBezTo>
                      <a:pt x="4133" y="3602"/>
                      <a:pt x="4029" y="3602"/>
                      <a:pt x="3925" y="3613"/>
                    </a:cubicBezTo>
                    <a:lnTo>
                      <a:pt x="3590" y="3613"/>
                    </a:lnTo>
                    <a:lnTo>
                      <a:pt x="3267" y="3567"/>
                    </a:lnTo>
                    <a:cubicBezTo>
                      <a:pt x="3152" y="3544"/>
                      <a:pt x="3048" y="3521"/>
                      <a:pt x="2932" y="3498"/>
                    </a:cubicBezTo>
                    <a:cubicBezTo>
                      <a:pt x="2482" y="3382"/>
                      <a:pt x="2078" y="3152"/>
                      <a:pt x="1720" y="2863"/>
                    </a:cubicBezTo>
                    <a:cubicBezTo>
                      <a:pt x="1005" y="2286"/>
                      <a:pt x="543" y="1374"/>
                      <a:pt x="508" y="404"/>
                    </a:cubicBezTo>
                    <a:cubicBezTo>
                      <a:pt x="508" y="289"/>
                      <a:pt x="405" y="197"/>
                      <a:pt x="278" y="197"/>
                    </a:cubicBezTo>
                    <a:cubicBezTo>
                      <a:pt x="267" y="194"/>
                      <a:pt x="256" y="193"/>
                      <a:pt x="245" y="193"/>
                    </a:cubicBezTo>
                    <a:cubicBezTo>
                      <a:pt x="141" y="193"/>
                      <a:pt x="47" y="289"/>
                      <a:pt x="47" y="404"/>
                    </a:cubicBezTo>
                    <a:cubicBezTo>
                      <a:pt x="1" y="1489"/>
                      <a:pt x="451" y="2598"/>
                      <a:pt x="1259" y="3371"/>
                    </a:cubicBezTo>
                    <a:cubicBezTo>
                      <a:pt x="1651" y="3752"/>
                      <a:pt x="2136" y="4063"/>
                      <a:pt x="2667" y="4248"/>
                    </a:cubicBezTo>
                    <a:cubicBezTo>
                      <a:pt x="2805" y="4294"/>
                      <a:pt x="2944" y="4317"/>
                      <a:pt x="3071" y="4364"/>
                    </a:cubicBezTo>
                    <a:lnTo>
                      <a:pt x="3498" y="4433"/>
                    </a:lnTo>
                    <a:lnTo>
                      <a:pt x="3925" y="4467"/>
                    </a:lnTo>
                    <a:cubicBezTo>
                      <a:pt x="4087" y="4467"/>
                      <a:pt x="4237" y="4467"/>
                      <a:pt x="4387" y="4433"/>
                    </a:cubicBezTo>
                    <a:cubicBezTo>
                      <a:pt x="4999" y="4352"/>
                      <a:pt x="5576" y="4017"/>
                      <a:pt x="5980" y="3544"/>
                    </a:cubicBezTo>
                    <a:cubicBezTo>
                      <a:pt x="6384" y="3048"/>
                      <a:pt x="6614" y="2447"/>
                      <a:pt x="6603" y="1766"/>
                    </a:cubicBezTo>
                    <a:cubicBezTo>
                      <a:pt x="6568" y="1016"/>
                      <a:pt x="6049" y="324"/>
                      <a:pt x="5310" y="93"/>
                    </a:cubicBezTo>
                    <a:cubicBezTo>
                      <a:pt x="5137" y="35"/>
                      <a:pt x="4952" y="0"/>
                      <a:pt x="4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3"/>
            <p:cNvGrpSpPr/>
            <p:nvPr/>
          </p:nvGrpSpPr>
          <p:grpSpPr>
            <a:xfrm>
              <a:off x="1018925" y="4718372"/>
              <a:ext cx="3295960" cy="211904"/>
              <a:chOff x="1018925" y="4669812"/>
              <a:chExt cx="3295960" cy="211904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1149795" y="4866665"/>
                <a:ext cx="3165090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97998" h="463" extrusionOk="0">
                    <a:moveTo>
                      <a:pt x="0" y="1"/>
                    </a:moveTo>
                    <a:lnTo>
                      <a:pt x="0" y="462"/>
                    </a:lnTo>
                    <a:lnTo>
                      <a:pt x="97998" y="462"/>
                    </a:lnTo>
                    <a:lnTo>
                      <a:pt x="97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1018925" y="4669812"/>
                <a:ext cx="143950" cy="211904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6561" extrusionOk="0">
                    <a:moveTo>
                      <a:pt x="2642" y="1"/>
                    </a:moveTo>
                    <a:cubicBezTo>
                      <a:pt x="1992" y="1"/>
                      <a:pt x="1397" y="230"/>
                      <a:pt x="913" y="625"/>
                    </a:cubicBezTo>
                    <a:cubicBezTo>
                      <a:pt x="440" y="1029"/>
                      <a:pt x="105" y="1606"/>
                      <a:pt x="24" y="2217"/>
                    </a:cubicBezTo>
                    <a:cubicBezTo>
                      <a:pt x="1" y="2368"/>
                      <a:pt x="1" y="2518"/>
                      <a:pt x="1" y="2679"/>
                    </a:cubicBezTo>
                    <a:lnTo>
                      <a:pt x="24" y="3106"/>
                    </a:lnTo>
                    <a:lnTo>
                      <a:pt x="93" y="3522"/>
                    </a:lnTo>
                    <a:cubicBezTo>
                      <a:pt x="139" y="3660"/>
                      <a:pt x="174" y="3799"/>
                      <a:pt x="209" y="3926"/>
                    </a:cubicBezTo>
                    <a:cubicBezTo>
                      <a:pt x="405" y="4468"/>
                      <a:pt x="705" y="4953"/>
                      <a:pt x="1097" y="5346"/>
                    </a:cubicBezTo>
                    <a:cubicBezTo>
                      <a:pt x="1824" y="6116"/>
                      <a:pt x="2864" y="6561"/>
                      <a:pt x="3900" y="6561"/>
                    </a:cubicBezTo>
                    <a:cubicBezTo>
                      <a:pt x="3951" y="6561"/>
                      <a:pt x="4002" y="6560"/>
                      <a:pt x="4052" y="6557"/>
                    </a:cubicBezTo>
                    <a:cubicBezTo>
                      <a:pt x="4179" y="6557"/>
                      <a:pt x="4283" y="6442"/>
                      <a:pt x="4272" y="6327"/>
                    </a:cubicBezTo>
                    <a:cubicBezTo>
                      <a:pt x="4272" y="6177"/>
                      <a:pt x="4179" y="6096"/>
                      <a:pt x="4052" y="6096"/>
                    </a:cubicBezTo>
                    <a:cubicBezTo>
                      <a:pt x="3083" y="6061"/>
                      <a:pt x="2171" y="5599"/>
                      <a:pt x="1594" y="4884"/>
                    </a:cubicBezTo>
                    <a:cubicBezTo>
                      <a:pt x="1305" y="4514"/>
                      <a:pt x="1074" y="4122"/>
                      <a:pt x="959" y="3672"/>
                    </a:cubicBezTo>
                    <a:cubicBezTo>
                      <a:pt x="936" y="3556"/>
                      <a:pt x="913" y="3453"/>
                      <a:pt x="890" y="3337"/>
                    </a:cubicBezTo>
                    <a:lnTo>
                      <a:pt x="844" y="3002"/>
                    </a:lnTo>
                    <a:lnTo>
                      <a:pt x="844" y="2679"/>
                    </a:lnTo>
                    <a:cubicBezTo>
                      <a:pt x="855" y="2575"/>
                      <a:pt x="855" y="2471"/>
                      <a:pt x="890" y="2368"/>
                    </a:cubicBezTo>
                    <a:cubicBezTo>
                      <a:pt x="970" y="1987"/>
                      <a:pt x="1224" y="1640"/>
                      <a:pt x="1536" y="1409"/>
                    </a:cubicBezTo>
                    <a:cubicBezTo>
                      <a:pt x="1809" y="1200"/>
                      <a:pt x="2187" y="1095"/>
                      <a:pt x="2513" y="1095"/>
                    </a:cubicBezTo>
                    <a:cubicBezTo>
                      <a:pt x="2546" y="1095"/>
                      <a:pt x="2578" y="1096"/>
                      <a:pt x="2610" y="1098"/>
                    </a:cubicBezTo>
                    <a:cubicBezTo>
                      <a:pt x="2898" y="1132"/>
                      <a:pt x="3129" y="1363"/>
                      <a:pt x="3187" y="1617"/>
                    </a:cubicBezTo>
                    <a:cubicBezTo>
                      <a:pt x="3198" y="1675"/>
                      <a:pt x="3198" y="1756"/>
                      <a:pt x="3198" y="1813"/>
                    </a:cubicBezTo>
                    <a:cubicBezTo>
                      <a:pt x="3198" y="1825"/>
                      <a:pt x="3187" y="1848"/>
                      <a:pt x="3175" y="1848"/>
                    </a:cubicBezTo>
                    <a:cubicBezTo>
                      <a:pt x="3141" y="1883"/>
                      <a:pt x="3117" y="1883"/>
                      <a:pt x="3083" y="1883"/>
                    </a:cubicBezTo>
                    <a:cubicBezTo>
                      <a:pt x="3020" y="1865"/>
                      <a:pt x="2957" y="1856"/>
                      <a:pt x="2895" y="1856"/>
                    </a:cubicBezTo>
                    <a:cubicBezTo>
                      <a:pt x="2600" y="1856"/>
                      <a:pt x="2324" y="2049"/>
                      <a:pt x="2229" y="2344"/>
                    </a:cubicBezTo>
                    <a:cubicBezTo>
                      <a:pt x="2136" y="2702"/>
                      <a:pt x="2333" y="3083"/>
                      <a:pt x="2690" y="3199"/>
                    </a:cubicBezTo>
                    <a:cubicBezTo>
                      <a:pt x="2771" y="3210"/>
                      <a:pt x="2829" y="3222"/>
                      <a:pt x="2898" y="3222"/>
                    </a:cubicBezTo>
                    <a:lnTo>
                      <a:pt x="3083" y="3222"/>
                    </a:lnTo>
                    <a:cubicBezTo>
                      <a:pt x="3579" y="3222"/>
                      <a:pt x="4041" y="2933"/>
                      <a:pt x="4272" y="2529"/>
                    </a:cubicBezTo>
                    <a:cubicBezTo>
                      <a:pt x="4387" y="2333"/>
                      <a:pt x="4456" y="2079"/>
                      <a:pt x="4456" y="1848"/>
                    </a:cubicBezTo>
                    <a:cubicBezTo>
                      <a:pt x="4456" y="1652"/>
                      <a:pt x="4422" y="1467"/>
                      <a:pt x="4364" y="1294"/>
                    </a:cubicBezTo>
                    <a:cubicBezTo>
                      <a:pt x="4133" y="555"/>
                      <a:pt x="3441" y="36"/>
                      <a:pt x="2690" y="1"/>
                    </a:cubicBezTo>
                    <a:cubicBezTo>
                      <a:pt x="2674" y="1"/>
                      <a:pt x="2658" y="1"/>
                      <a:pt x="26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>
              <a:off x="4856159" y="4718372"/>
              <a:ext cx="3296315" cy="211904"/>
              <a:chOff x="4856159" y="4669812"/>
              <a:chExt cx="3296315" cy="211904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4856159" y="4866665"/>
                <a:ext cx="3165090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97998" h="463" extrusionOk="0">
                    <a:moveTo>
                      <a:pt x="0" y="1"/>
                    </a:moveTo>
                    <a:lnTo>
                      <a:pt x="0" y="462"/>
                    </a:lnTo>
                    <a:lnTo>
                      <a:pt x="97998" y="462"/>
                    </a:lnTo>
                    <a:lnTo>
                      <a:pt x="97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008169" y="4669812"/>
                <a:ext cx="144305" cy="211904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6561" extrusionOk="0">
                    <a:moveTo>
                      <a:pt x="1815" y="1"/>
                    </a:moveTo>
                    <a:cubicBezTo>
                      <a:pt x="1799" y="1"/>
                      <a:pt x="1783" y="1"/>
                      <a:pt x="1767" y="1"/>
                    </a:cubicBezTo>
                    <a:cubicBezTo>
                      <a:pt x="1016" y="36"/>
                      <a:pt x="324" y="555"/>
                      <a:pt x="93" y="1294"/>
                    </a:cubicBezTo>
                    <a:cubicBezTo>
                      <a:pt x="35" y="1467"/>
                      <a:pt x="1" y="1652"/>
                      <a:pt x="1" y="1848"/>
                    </a:cubicBezTo>
                    <a:cubicBezTo>
                      <a:pt x="1" y="2079"/>
                      <a:pt x="81" y="2333"/>
                      <a:pt x="197" y="2529"/>
                    </a:cubicBezTo>
                    <a:cubicBezTo>
                      <a:pt x="428" y="2933"/>
                      <a:pt x="889" y="3222"/>
                      <a:pt x="1374" y="3222"/>
                    </a:cubicBezTo>
                    <a:lnTo>
                      <a:pt x="1559" y="3222"/>
                    </a:lnTo>
                    <a:cubicBezTo>
                      <a:pt x="1640" y="3222"/>
                      <a:pt x="1697" y="3210"/>
                      <a:pt x="1767" y="3199"/>
                    </a:cubicBezTo>
                    <a:cubicBezTo>
                      <a:pt x="2124" y="3083"/>
                      <a:pt x="2332" y="2702"/>
                      <a:pt x="2228" y="2344"/>
                    </a:cubicBezTo>
                    <a:cubicBezTo>
                      <a:pt x="2133" y="2049"/>
                      <a:pt x="1857" y="1856"/>
                      <a:pt x="1562" y="1856"/>
                    </a:cubicBezTo>
                    <a:cubicBezTo>
                      <a:pt x="1500" y="1856"/>
                      <a:pt x="1437" y="1865"/>
                      <a:pt x="1374" y="1883"/>
                    </a:cubicBezTo>
                    <a:cubicBezTo>
                      <a:pt x="1351" y="1883"/>
                      <a:pt x="1317" y="1883"/>
                      <a:pt x="1293" y="1848"/>
                    </a:cubicBezTo>
                    <a:cubicBezTo>
                      <a:pt x="1270" y="1848"/>
                      <a:pt x="1259" y="1825"/>
                      <a:pt x="1259" y="1813"/>
                    </a:cubicBezTo>
                    <a:cubicBezTo>
                      <a:pt x="1259" y="1756"/>
                      <a:pt x="1259" y="1675"/>
                      <a:pt x="1270" y="1617"/>
                    </a:cubicBezTo>
                    <a:cubicBezTo>
                      <a:pt x="1328" y="1363"/>
                      <a:pt x="1559" y="1132"/>
                      <a:pt x="1847" y="1098"/>
                    </a:cubicBezTo>
                    <a:cubicBezTo>
                      <a:pt x="1879" y="1096"/>
                      <a:pt x="1911" y="1095"/>
                      <a:pt x="1944" y="1095"/>
                    </a:cubicBezTo>
                    <a:cubicBezTo>
                      <a:pt x="2270" y="1095"/>
                      <a:pt x="2648" y="1200"/>
                      <a:pt x="2921" y="1409"/>
                    </a:cubicBezTo>
                    <a:cubicBezTo>
                      <a:pt x="3233" y="1640"/>
                      <a:pt x="3487" y="1987"/>
                      <a:pt x="3567" y="2368"/>
                    </a:cubicBezTo>
                    <a:cubicBezTo>
                      <a:pt x="3602" y="2471"/>
                      <a:pt x="3602" y="2575"/>
                      <a:pt x="3613" y="2679"/>
                    </a:cubicBezTo>
                    <a:lnTo>
                      <a:pt x="3613" y="3002"/>
                    </a:lnTo>
                    <a:lnTo>
                      <a:pt x="3567" y="3337"/>
                    </a:lnTo>
                    <a:cubicBezTo>
                      <a:pt x="3544" y="3453"/>
                      <a:pt x="3521" y="3556"/>
                      <a:pt x="3498" y="3672"/>
                    </a:cubicBezTo>
                    <a:cubicBezTo>
                      <a:pt x="3383" y="4122"/>
                      <a:pt x="3152" y="4514"/>
                      <a:pt x="2863" y="4884"/>
                    </a:cubicBezTo>
                    <a:cubicBezTo>
                      <a:pt x="2286" y="5599"/>
                      <a:pt x="1374" y="6061"/>
                      <a:pt x="405" y="6096"/>
                    </a:cubicBezTo>
                    <a:cubicBezTo>
                      <a:pt x="278" y="6096"/>
                      <a:pt x="197" y="6177"/>
                      <a:pt x="197" y="6327"/>
                    </a:cubicBezTo>
                    <a:cubicBezTo>
                      <a:pt x="174" y="6442"/>
                      <a:pt x="278" y="6557"/>
                      <a:pt x="405" y="6557"/>
                    </a:cubicBezTo>
                    <a:cubicBezTo>
                      <a:pt x="455" y="6560"/>
                      <a:pt x="506" y="6561"/>
                      <a:pt x="557" y="6561"/>
                    </a:cubicBezTo>
                    <a:cubicBezTo>
                      <a:pt x="1593" y="6561"/>
                      <a:pt x="2634" y="6116"/>
                      <a:pt x="3371" y="5346"/>
                    </a:cubicBezTo>
                    <a:cubicBezTo>
                      <a:pt x="3752" y="4953"/>
                      <a:pt x="4064" y="4468"/>
                      <a:pt x="4248" y="3926"/>
                    </a:cubicBezTo>
                    <a:cubicBezTo>
                      <a:pt x="4283" y="3799"/>
                      <a:pt x="4318" y="3660"/>
                      <a:pt x="4364" y="3522"/>
                    </a:cubicBezTo>
                    <a:lnTo>
                      <a:pt x="4433" y="3106"/>
                    </a:lnTo>
                    <a:lnTo>
                      <a:pt x="4468" y="2679"/>
                    </a:lnTo>
                    <a:cubicBezTo>
                      <a:pt x="4468" y="2518"/>
                      <a:pt x="4468" y="2368"/>
                      <a:pt x="4433" y="2217"/>
                    </a:cubicBezTo>
                    <a:cubicBezTo>
                      <a:pt x="4341" y="1606"/>
                      <a:pt x="4017" y="1029"/>
                      <a:pt x="3533" y="625"/>
                    </a:cubicBezTo>
                    <a:cubicBezTo>
                      <a:pt x="3059" y="230"/>
                      <a:pt x="2476" y="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1005226" y="213208"/>
              <a:ext cx="7133549" cy="211872"/>
              <a:chOff x="1018925" y="199492"/>
              <a:chExt cx="7133549" cy="211872"/>
            </a:xfrm>
          </p:grpSpPr>
          <p:grpSp>
            <p:nvGrpSpPr>
              <p:cNvPr id="172" name="Google Shape;172;p3"/>
              <p:cNvGrpSpPr/>
              <p:nvPr/>
            </p:nvGrpSpPr>
            <p:grpSpPr>
              <a:xfrm>
                <a:off x="4856159" y="199492"/>
                <a:ext cx="3296315" cy="211872"/>
                <a:chOff x="4856159" y="254356"/>
                <a:chExt cx="3296315" cy="211872"/>
              </a:xfrm>
            </p:grpSpPr>
            <p:sp>
              <p:nvSpPr>
                <p:cNvPr id="173" name="Google Shape;173;p3"/>
                <p:cNvSpPr/>
                <p:nvPr/>
              </p:nvSpPr>
              <p:spPr>
                <a:xfrm>
                  <a:off x="4856159" y="254421"/>
                  <a:ext cx="3165090" cy="1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8008169" y="254356"/>
                  <a:ext cx="144305" cy="211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8" h="6560" extrusionOk="0">
                      <a:moveTo>
                        <a:pt x="524" y="1"/>
                      </a:moveTo>
                      <a:cubicBezTo>
                        <a:pt x="484" y="1"/>
                        <a:pt x="444" y="2"/>
                        <a:pt x="405" y="3"/>
                      </a:cubicBezTo>
                      <a:cubicBezTo>
                        <a:pt x="278" y="3"/>
                        <a:pt x="174" y="118"/>
                        <a:pt x="197" y="234"/>
                      </a:cubicBezTo>
                      <a:cubicBezTo>
                        <a:pt x="197" y="372"/>
                        <a:pt x="278" y="476"/>
                        <a:pt x="405" y="476"/>
                      </a:cubicBezTo>
                      <a:cubicBezTo>
                        <a:pt x="1374" y="499"/>
                        <a:pt x="2286" y="961"/>
                        <a:pt x="2863" y="1688"/>
                      </a:cubicBezTo>
                      <a:cubicBezTo>
                        <a:pt x="3152" y="2046"/>
                        <a:pt x="3383" y="2450"/>
                        <a:pt x="3498" y="2900"/>
                      </a:cubicBezTo>
                      <a:cubicBezTo>
                        <a:pt x="3521" y="3004"/>
                        <a:pt x="3544" y="3108"/>
                        <a:pt x="3567" y="3223"/>
                      </a:cubicBezTo>
                      <a:lnTo>
                        <a:pt x="3613" y="3558"/>
                      </a:lnTo>
                      <a:lnTo>
                        <a:pt x="3613" y="3893"/>
                      </a:lnTo>
                      <a:cubicBezTo>
                        <a:pt x="3602" y="3985"/>
                        <a:pt x="3602" y="4089"/>
                        <a:pt x="3567" y="4193"/>
                      </a:cubicBezTo>
                      <a:cubicBezTo>
                        <a:pt x="3487" y="4585"/>
                        <a:pt x="3233" y="4931"/>
                        <a:pt x="2921" y="5162"/>
                      </a:cubicBezTo>
                      <a:cubicBezTo>
                        <a:pt x="2651" y="5370"/>
                        <a:pt x="2277" y="5466"/>
                        <a:pt x="1953" y="5466"/>
                      </a:cubicBezTo>
                      <a:cubicBezTo>
                        <a:pt x="1917" y="5466"/>
                        <a:pt x="1882" y="5465"/>
                        <a:pt x="1847" y="5462"/>
                      </a:cubicBezTo>
                      <a:cubicBezTo>
                        <a:pt x="1559" y="5428"/>
                        <a:pt x="1328" y="5197"/>
                        <a:pt x="1270" y="4943"/>
                      </a:cubicBezTo>
                      <a:cubicBezTo>
                        <a:pt x="1259" y="4885"/>
                        <a:pt x="1259" y="4816"/>
                        <a:pt x="1259" y="4758"/>
                      </a:cubicBezTo>
                      <a:cubicBezTo>
                        <a:pt x="1259" y="4735"/>
                        <a:pt x="1270" y="4712"/>
                        <a:pt x="1293" y="4712"/>
                      </a:cubicBezTo>
                      <a:cubicBezTo>
                        <a:pt x="1317" y="4678"/>
                        <a:pt x="1351" y="4678"/>
                        <a:pt x="1374" y="4678"/>
                      </a:cubicBezTo>
                      <a:cubicBezTo>
                        <a:pt x="1439" y="4696"/>
                        <a:pt x="1504" y="4705"/>
                        <a:pt x="1568" y="4705"/>
                      </a:cubicBezTo>
                      <a:cubicBezTo>
                        <a:pt x="1861" y="4705"/>
                        <a:pt x="2134" y="4519"/>
                        <a:pt x="2228" y="4216"/>
                      </a:cubicBezTo>
                      <a:cubicBezTo>
                        <a:pt x="2332" y="3858"/>
                        <a:pt x="2124" y="3489"/>
                        <a:pt x="1767" y="3373"/>
                      </a:cubicBezTo>
                      <a:cubicBezTo>
                        <a:pt x="1697" y="3350"/>
                        <a:pt x="1640" y="3339"/>
                        <a:pt x="1559" y="3339"/>
                      </a:cubicBezTo>
                      <a:lnTo>
                        <a:pt x="1374" y="3339"/>
                      </a:lnTo>
                      <a:cubicBezTo>
                        <a:pt x="889" y="3339"/>
                        <a:pt x="428" y="3627"/>
                        <a:pt x="197" y="4031"/>
                      </a:cubicBezTo>
                      <a:cubicBezTo>
                        <a:pt x="81" y="4239"/>
                        <a:pt x="1" y="4481"/>
                        <a:pt x="1" y="4712"/>
                      </a:cubicBezTo>
                      <a:cubicBezTo>
                        <a:pt x="1" y="4908"/>
                        <a:pt x="35" y="5105"/>
                        <a:pt x="93" y="5278"/>
                      </a:cubicBezTo>
                      <a:cubicBezTo>
                        <a:pt x="324" y="6005"/>
                        <a:pt x="1016" y="6524"/>
                        <a:pt x="1767" y="6559"/>
                      </a:cubicBezTo>
                      <a:cubicBezTo>
                        <a:pt x="1783" y="6559"/>
                        <a:pt x="1799" y="6559"/>
                        <a:pt x="1815" y="6559"/>
                      </a:cubicBezTo>
                      <a:cubicBezTo>
                        <a:pt x="2476" y="6559"/>
                        <a:pt x="3059" y="6330"/>
                        <a:pt x="3533" y="5936"/>
                      </a:cubicBezTo>
                      <a:cubicBezTo>
                        <a:pt x="4017" y="5532"/>
                        <a:pt x="4341" y="4955"/>
                        <a:pt x="4433" y="4354"/>
                      </a:cubicBezTo>
                      <a:cubicBezTo>
                        <a:pt x="4468" y="4193"/>
                        <a:pt x="4468" y="4054"/>
                        <a:pt x="4468" y="3893"/>
                      </a:cubicBezTo>
                      <a:lnTo>
                        <a:pt x="4433" y="3454"/>
                      </a:lnTo>
                      <a:lnTo>
                        <a:pt x="4364" y="3039"/>
                      </a:lnTo>
                      <a:cubicBezTo>
                        <a:pt x="4318" y="2912"/>
                        <a:pt x="4283" y="2761"/>
                        <a:pt x="4248" y="2635"/>
                      </a:cubicBezTo>
                      <a:cubicBezTo>
                        <a:pt x="4064" y="2104"/>
                        <a:pt x="3752" y="1607"/>
                        <a:pt x="3371" y="1215"/>
                      </a:cubicBezTo>
                      <a:cubicBezTo>
                        <a:pt x="2626" y="436"/>
                        <a:pt x="1571" y="1"/>
                        <a:pt x="5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" name="Google Shape;175;p3"/>
              <p:cNvGrpSpPr/>
              <p:nvPr/>
            </p:nvGrpSpPr>
            <p:grpSpPr>
              <a:xfrm>
                <a:off x="1018925" y="199492"/>
                <a:ext cx="3295960" cy="211872"/>
                <a:chOff x="1018925" y="254356"/>
                <a:chExt cx="3295960" cy="211872"/>
              </a:xfrm>
            </p:grpSpPr>
            <p:sp>
              <p:nvSpPr>
                <p:cNvPr id="176" name="Google Shape;176;p3"/>
                <p:cNvSpPr/>
                <p:nvPr/>
              </p:nvSpPr>
              <p:spPr>
                <a:xfrm>
                  <a:off x="1149795" y="254421"/>
                  <a:ext cx="3165090" cy="1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1018925" y="254356"/>
                  <a:ext cx="143950" cy="211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6560" extrusionOk="0">
                      <a:moveTo>
                        <a:pt x="3933" y="1"/>
                      </a:moveTo>
                      <a:cubicBezTo>
                        <a:pt x="2886" y="1"/>
                        <a:pt x="1831" y="436"/>
                        <a:pt x="1097" y="1215"/>
                      </a:cubicBezTo>
                      <a:cubicBezTo>
                        <a:pt x="705" y="1607"/>
                        <a:pt x="405" y="2104"/>
                        <a:pt x="209" y="2635"/>
                      </a:cubicBezTo>
                      <a:cubicBezTo>
                        <a:pt x="174" y="2761"/>
                        <a:pt x="139" y="2912"/>
                        <a:pt x="93" y="3039"/>
                      </a:cubicBezTo>
                      <a:lnTo>
                        <a:pt x="24" y="3454"/>
                      </a:lnTo>
                      <a:lnTo>
                        <a:pt x="1" y="3893"/>
                      </a:lnTo>
                      <a:cubicBezTo>
                        <a:pt x="1" y="4054"/>
                        <a:pt x="1" y="4193"/>
                        <a:pt x="24" y="4354"/>
                      </a:cubicBezTo>
                      <a:cubicBezTo>
                        <a:pt x="105" y="4955"/>
                        <a:pt x="440" y="5532"/>
                        <a:pt x="913" y="5936"/>
                      </a:cubicBezTo>
                      <a:cubicBezTo>
                        <a:pt x="1397" y="6330"/>
                        <a:pt x="1992" y="6559"/>
                        <a:pt x="2642" y="6559"/>
                      </a:cubicBezTo>
                      <a:cubicBezTo>
                        <a:pt x="2658" y="6559"/>
                        <a:pt x="2674" y="6559"/>
                        <a:pt x="2690" y="6559"/>
                      </a:cubicBezTo>
                      <a:cubicBezTo>
                        <a:pt x="3441" y="6524"/>
                        <a:pt x="4133" y="6005"/>
                        <a:pt x="4364" y="5278"/>
                      </a:cubicBezTo>
                      <a:cubicBezTo>
                        <a:pt x="4422" y="5105"/>
                        <a:pt x="4456" y="4908"/>
                        <a:pt x="4456" y="4712"/>
                      </a:cubicBezTo>
                      <a:cubicBezTo>
                        <a:pt x="4456" y="4481"/>
                        <a:pt x="4387" y="4239"/>
                        <a:pt x="4272" y="4031"/>
                      </a:cubicBezTo>
                      <a:cubicBezTo>
                        <a:pt x="4041" y="3627"/>
                        <a:pt x="3579" y="3339"/>
                        <a:pt x="3083" y="3339"/>
                      </a:cubicBezTo>
                      <a:lnTo>
                        <a:pt x="2898" y="3339"/>
                      </a:lnTo>
                      <a:cubicBezTo>
                        <a:pt x="2829" y="3339"/>
                        <a:pt x="2771" y="3350"/>
                        <a:pt x="2690" y="3373"/>
                      </a:cubicBezTo>
                      <a:cubicBezTo>
                        <a:pt x="2333" y="3489"/>
                        <a:pt x="2136" y="3858"/>
                        <a:pt x="2229" y="4216"/>
                      </a:cubicBezTo>
                      <a:cubicBezTo>
                        <a:pt x="2323" y="4519"/>
                        <a:pt x="2597" y="4705"/>
                        <a:pt x="2889" y="4705"/>
                      </a:cubicBezTo>
                      <a:cubicBezTo>
                        <a:pt x="2953" y="4705"/>
                        <a:pt x="3018" y="4696"/>
                        <a:pt x="3083" y="4678"/>
                      </a:cubicBezTo>
                      <a:cubicBezTo>
                        <a:pt x="3117" y="4678"/>
                        <a:pt x="3141" y="4678"/>
                        <a:pt x="3175" y="4712"/>
                      </a:cubicBezTo>
                      <a:cubicBezTo>
                        <a:pt x="3187" y="4712"/>
                        <a:pt x="3198" y="4735"/>
                        <a:pt x="3198" y="4758"/>
                      </a:cubicBezTo>
                      <a:cubicBezTo>
                        <a:pt x="3198" y="4816"/>
                        <a:pt x="3198" y="4885"/>
                        <a:pt x="3187" y="4943"/>
                      </a:cubicBezTo>
                      <a:cubicBezTo>
                        <a:pt x="3129" y="5197"/>
                        <a:pt x="2898" y="5428"/>
                        <a:pt x="2610" y="5462"/>
                      </a:cubicBezTo>
                      <a:cubicBezTo>
                        <a:pt x="2575" y="5465"/>
                        <a:pt x="2540" y="5466"/>
                        <a:pt x="2505" y="5466"/>
                      </a:cubicBezTo>
                      <a:cubicBezTo>
                        <a:pt x="2180" y="5466"/>
                        <a:pt x="1806" y="5370"/>
                        <a:pt x="1536" y="5162"/>
                      </a:cubicBezTo>
                      <a:cubicBezTo>
                        <a:pt x="1224" y="4931"/>
                        <a:pt x="970" y="4585"/>
                        <a:pt x="890" y="4193"/>
                      </a:cubicBezTo>
                      <a:cubicBezTo>
                        <a:pt x="855" y="4089"/>
                        <a:pt x="855" y="3985"/>
                        <a:pt x="844" y="3893"/>
                      </a:cubicBezTo>
                      <a:lnTo>
                        <a:pt x="844" y="3558"/>
                      </a:lnTo>
                      <a:lnTo>
                        <a:pt x="890" y="3223"/>
                      </a:lnTo>
                      <a:cubicBezTo>
                        <a:pt x="913" y="3108"/>
                        <a:pt x="936" y="3004"/>
                        <a:pt x="959" y="2900"/>
                      </a:cubicBezTo>
                      <a:cubicBezTo>
                        <a:pt x="1074" y="2450"/>
                        <a:pt x="1305" y="2046"/>
                        <a:pt x="1594" y="1688"/>
                      </a:cubicBezTo>
                      <a:cubicBezTo>
                        <a:pt x="2171" y="961"/>
                        <a:pt x="3083" y="499"/>
                        <a:pt x="4052" y="476"/>
                      </a:cubicBezTo>
                      <a:cubicBezTo>
                        <a:pt x="4179" y="476"/>
                        <a:pt x="4272" y="372"/>
                        <a:pt x="4272" y="234"/>
                      </a:cubicBezTo>
                      <a:cubicBezTo>
                        <a:pt x="4283" y="118"/>
                        <a:pt x="4179" y="3"/>
                        <a:pt x="4052" y="3"/>
                      </a:cubicBezTo>
                      <a:cubicBezTo>
                        <a:pt x="4013" y="2"/>
                        <a:pt x="3973" y="1"/>
                        <a:pt x="393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" name="Google Shape;178;p3"/>
            <p:cNvGrpSpPr/>
            <p:nvPr/>
          </p:nvGrpSpPr>
          <p:grpSpPr>
            <a:xfrm>
              <a:off x="91453" y="114937"/>
              <a:ext cx="750045" cy="777207"/>
              <a:chOff x="54877" y="169801"/>
              <a:chExt cx="750045" cy="777207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541762" y="169801"/>
                <a:ext cx="179348" cy="271428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8404" extrusionOk="0">
                    <a:moveTo>
                      <a:pt x="2528" y="1"/>
                    </a:moveTo>
                    <a:cubicBezTo>
                      <a:pt x="3013" y="1490"/>
                      <a:pt x="2459" y="2148"/>
                      <a:pt x="2367" y="4375"/>
                    </a:cubicBezTo>
                    <a:cubicBezTo>
                      <a:pt x="2228" y="7157"/>
                      <a:pt x="728" y="8265"/>
                      <a:pt x="0" y="8404"/>
                    </a:cubicBezTo>
                    <a:cubicBezTo>
                      <a:pt x="1362" y="8150"/>
                      <a:pt x="2574" y="7111"/>
                      <a:pt x="3013" y="5783"/>
                    </a:cubicBezTo>
                    <a:cubicBezTo>
                      <a:pt x="3186" y="5241"/>
                      <a:pt x="3244" y="4675"/>
                      <a:pt x="3359" y="4110"/>
                    </a:cubicBezTo>
                    <a:cubicBezTo>
                      <a:pt x="3475" y="3544"/>
                      <a:pt x="3648" y="2990"/>
                      <a:pt x="4017" y="2552"/>
                    </a:cubicBezTo>
                    <a:cubicBezTo>
                      <a:pt x="4319" y="2213"/>
                      <a:pt x="4760" y="1968"/>
                      <a:pt x="5205" y="1968"/>
                    </a:cubicBezTo>
                    <a:cubicBezTo>
                      <a:pt x="5322" y="1968"/>
                      <a:pt x="5438" y="1985"/>
                      <a:pt x="5552" y="2021"/>
                    </a:cubicBezTo>
                    <a:cubicBezTo>
                      <a:pt x="5235" y="1760"/>
                      <a:pt x="4801" y="1611"/>
                      <a:pt x="4382" y="1611"/>
                    </a:cubicBezTo>
                    <a:cubicBezTo>
                      <a:pt x="4039" y="1611"/>
                      <a:pt x="3706" y="1710"/>
                      <a:pt x="3452" y="1928"/>
                    </a:cubicBezTo>
                    <a:cubicBezTo>
                      <a:pt x="3602" y="1259"/>
                      <a:pt x="3151" y="301"/>
                      <a:pt x="2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501487" y="224223"/>
                <a:ext cx="96214" cy="214036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6627" extrusionOk="0">
                    <a:moveTo>
                      <a:pt x="1236" y="543"/>
                    </a:moveTo>
                    <a:cubicBezTo>
                      <a:pt x="1293" y="982"/>
                      <a:pt x="1386" y="1432"/>
                      <a:pt x="1571" y="1836"/>
                    </a:cubicBezTo>
                    <a:cubicBezTo>
                      <a:pt x="1744" y="2252"/>
                      <a:pt x="1963" y="2644"/>
                      <a:pt x="2171" y="3048"/>
                    </a:cubicBezTo>
                    <a:cubicBezTo>
                      <a:pt x="2355" y="3452"/>
                      <a:pt x="2517" y="3891"/>
                      <a:pt x="2540" y="4352"/>
                    </a:cubicBezTo>
                    <a:cubicBezTo>
                      <a:pt x="2552" y="4583"/>
                      <a:pt x="2540" y="4814"/>
                      <a:pt x="2482" y="5022"/>
                    </a:cubicBezTo>
                    <a:cubicBezTo>
                      <a:pt x="2459" y="5137"/>
                      <a:pt x="2413" y="5241"/>
                      <a:pt x="2367" y="5345"/>
                    </a:cubicBezTo>
                    <a:cubicBezTo>
                      <a:pt x="2309" y="5449"/>
                      <a:pt x="2252" y="5541"/>
                      <a:pt x="2182" y="5634"/>
                    </a:cubicBezTo>
                    <a:cubicBezTo>
                      <a:pt x="2448" y="5276"/>
                      <a:pt x="2540" y="4791"/>
                      <a:pt x="2494" y="4364"/>
                    </a:cubicBezTo>
                    <a:cubicBezTo>
                      <a:pt x="2471" y="3914"/>
                      <a:pt x="2298" y="3498"/>
                      <a:pt x="2101" y="3094"/>
                    </a:cubicBezTo>
                    <a:cubicBezTo>
                      <a:pt x="1917" y="2690"/>
                      <a:pt x="1686" y="2298"/>
                      <a:pt x="1524" y="1871"/>
                    </a:cubicBezTo>
                    <a:cubicBezTo>
                      <a:pt x="1444" y="1651"/>
                      <a:pt x="1386" y="1432"/>
                      <a:pt x="1328" y="1213"/>
                    </a:cubicBezTo>
                    <a:cubicBezTo>
                      <a:pt x="1282" y="1005"/>
                      <a:pt x="1259" y="774"/>
                      <a:pt x="1236" y="543"/>
                    </a:cubicBezTo>
                    <a:close/>
                    <a:moveTo>
                      <a:pt x="1190" y="1"/>
                    </a:moveTo>
                    <a:cubicBezTo>
                      <a:pt x="1190" y="682"/>
                      <a:pt x="266" y="1074"/>
                      <a:pt x="855" y="1778"/>
                    </a:cubicBezTo>
                    <a:cubicBezTo>
                      <a:pt x="800" y="1777"/>
                      <a:pt x="751" y="1776"/>
                      <a:pt x="706" y="1776"/>
                    </a:cubicBezTo>
                    <a:cubicBezTo>
                      <a:pt x="436" y="1776"/>
                      <a:pt x="307" y="1810"/>
                      <a:pt x="1" y="1928"/>
                    </a:cubicBezTo>
                    <a:cubicBezTo>
                      <a:pt x="451" y="2079"/>
                      <a:pt x="636" y="2275"/>
                      <a:pt x="636" y="2275"/>
                    </a:cubicBezTo>
                    <a:cubicBezTo>
                      <a:pt x="509" y="2309"/>
                      <a:pt x="335" y="2413"/>
                      <a:pt x="335" y="2413"/>
                    </a:cubicBezTo>
                    <a:cubicBezTo>
                      <a:pt x="959" y="2586"/>
                      <a:pt x="1478" y="2875"/>
                      <a:pt x="1836" y="3406"/>
                    </a:cubicBezTo>
                    <a:cubicBezTo>
                      <a:pt x="1790" y="3391"/>
                      <a:pt x="1739" y="3384"/>
                      <a:pt x="1688" y="3384"/>
                    </a:cubicBezTo>
                    <a:cubicBezTo>
                      <a:pt x="1535" y="3384"/>
                      <a:pt x="1377" y="3449"/>
                      <a:pt x="1317" y="3579"/>
                    </a:cubicBezTo>
                    <a:cubicBezTo>
                      <a:pt x="1213" y="3752"/>
                      <a:pt x="1270" y="4006"/>
                      <a:pt x="1432" y="4122"/>
                    </a:cubicBezTo>
                    <a:cubicBezTo>
                      <a:pt x="1363" y="3983"/>
                      <a:pt x="1455" y="3787"/>
                      <a:pt x="1605" y="3729"/>
                    </a:cubicBezTo>
                    <a:cubicBezTo>
                      <a:pt x="1645" y="3713"/>
                      <a:pt x="1687" y="3705"/>
                      <a:pt x="1729" y="3705"/>
                    </a:cubicBezTo>
                    <a:cubicBezTo>
                      <a:pt x="1834" y="3705"/>
                      <a:pt x="1942" y="3749"/>
                      <a:pt x="2032" y="3798"/>
                    </a:cubicBezTo>
                    <a:cubicBezTo>
                      <a:pt x="2413" y="4029"/>
                      <a:pt x="2321" y="4641"/>
                      <a:pt x="2263" y="4999"/>
                    </a:cubicBezTo>
                    <a:cubicBezTo>
                      <a:pt x="2138" y="5672"/>
                      <a:pt x="1685" y="6244"/>
                      <a:pt x="1150" y="6614"/>
                    </a:cubicBezTo>
                    <a:lnTo>
                      <a:pt x="1150" y="6614"/>
                    </a:lnTo>
                    <a:cubicBezTo>
                      <a:pt x="1411" y="6437"/>
                      <a:pt x="1715" y="6333"/>
                      <a:pt x="1963" y="6118"/>
                    </a:cubicBezTo>
                    <a:cubicBezTo>
                      <a:pt x="2113" y="6003"/>
                      <a:pt x="2228" y="5876"/>
                      <a:pt x="2344" y="5749"/>
                    </a:cubicBezTo>
                    <a:cubicBezTo>
                      <a:pt x="2863" y="5114"/>
                      <a:pt x="2979" y="4318"/>
                      <a:pt x="2806" y="3464"/>
                    </a:cubicBezTo>
                    <a:cubicBezTo>
                      <a:pt x="2598" y="2471"/>
                      <a:pt x="2436" y="1213"/>
                      <a:pt x="2956" y="289"/>
                    </a:cubicBezTo>
                    <a:lnTo>
                      <a:pt x="2956" y="289"/>
                    </a:lnTo>
                    <a:cubicBezTo>
                      <a:pt x="2632" y="509"/>
                      <a:pt x="2459" y="797"/>
                      <a:pt x="2309" y="1132"/>
                    </a:cubicBezTo>
                    <a:cubicBezTo>
                      <a:pt x="2355" y="543"/>
                      <a:pt x="1190" y="636"/>
                      <a:pt x="1190" y="1"/>
                    </a:cubicBezTo>
                    <a:close/>
                    <a:moveTo>
                      <a:pt x="1150" y="6614"/>
                    </a:moveTo>
                    <a:cubicBezTo>
                      <a:pt x="1144" y="6618"/>
                      <a:pt x="1138" y="6622"/>
                      <a:pt x="1132" y="6626"/>
                    </a:cubicBezTo>
                    <a:cubicBezTo>
                      <a:pt x="1138" y="6622"/>
                      <a:pt x="1144" y="6618"/>
                      <a:pt x="1150" y="6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595796" y="264853"/>
                <a:ext cx="13856" cy="78321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25" extrusionOk="0">
                    <a:moveTo>
                      <a:pt x="428" y="1"/>
                    </a:moveTo>
                    <a:lnTo>
                      <a:pt x="428" y="1"/>
                    </a:lnTo>
                    <a:cubicBezTo>
                      <a:pt x="47" y="786"/>
                      <a:pt x="1" y="1617"/>
                      <a:pt x="301" y="2425"/>
                    </a:cubicBezTo>
                    <a:lnTo>
                      <a:pt x="4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658453" y="406155"/>
                <a:ext cx="77579" cy="10180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152" extrusionOk="0">
                    <a:moveTo>
                      <a:pt x="2020" y="728"/>
                    </a:moveTo>
                    <a:cubicBezTo>
                      <a:pt x="1905" y="889"/>
                      <a:pt x="1755" y="993"/>
                      <a:pt x="1593" y="1086"/>
                    </a:cubicBezTo>
                    <a:cubicBezTo>
                      <a:pt x="1443" y="1155"/>
                      <a:pt x="1304" y="1213"/>
                      <a:pt x="1154" y="1282"/>
                    </a:cubicBezTo>
                    <a:cubicBezTo>
                      <a:pt x="1189" y="1270"/>
                      <a:pt x="1235" y="1270"/>
                      <a:pt x="1258" y="1270"/>
                    </a:cubicBezTo>
                    <a:cubicBezTo>
                      <a:pt x="1285" y="1269"/>
                      <a:pt x="1311" y="1268"/>
                      <a:pt x="1337" y="1268"/>
                    </a:cubicBezTo>
                    <a:cubicBezTo>
                      <a:pt x="1483" y="1268"/>
                      <a:pt x="1627" y="1298"/>
                      <a:pt x="1755" y="1386"/>
                    </a:cubicBezTo>
                    <a:cubicBezTo>
                      <a:pt x="1629" y="1341"/>
                      <a:pt x="1504" y="1324"/>
                      <a:pt x="1379" y="1324"/>
                    </a:cubicBezTo>
                    <a:cubicBezTo>
                      <a:pt x="1342" y="1324"/>
                      <a:pt x="1306" y="1325"/>
                      <a:pt x="1270" y="1328"/>
                    </a:cubicBezTo>
                    <a:cubicBezTo>
                      <a:pt x="1154" y="1340"/>
                      <a:pt x="1039" y="1374"/>
                      <a:pt x="924" y="1409"/>
                    </a:cubicBezTo>
                    <a:cubicBezTo>
                      <a:pt x="843" y="1467"/>
                      <a:pt x="750" y="1547"/>
                      <a:pt x="681" y="1628"/>
                    </a:cubicBezTo>
                    <a:cubicBezTo>
                      <a:pt x="566" y="1755"/>
                      <a:pt x="485" y="1917"/>
                      <a:pt x="393" y="2078"/>
                    </a:cubicBezTo>
                    <a:cubicBezTo>
                      <a:pt x="450" y="1905"/>
                      <a:pt x="520" y="1732"/>
                      <a:pt x="635" y="1582"/>
                    </a:cubicBezTo>
                    <a:cubicBezTo>
                      <a:pt x="750" y="1443"/>
                      <a:pt x="912" y="1328"/>
                      <a:pt x="1074" y="1236"/>
                    </a:cubicBezTo>
                    <a:cubicBezTo>
                      <a:pt x="1224" y="1155"/>
                      <a:pt x="1408" y="1074"/>
                      <a:pt x="1558" y="1005"/>
                    </a:cubicBezTo>
                    <a:cubicBezTo>
                      <a:pt x="1720" y="936"/>
                      <a:pt x="1882" y="843"/>
                      <a:pt x="2020" y="728"/>
                    </a:cubicBezTo>
                    <a:close/>
                    <a:moveTo>
                      <a:pt x="2066" y="1"/>
                    </a:moveTo>
                    <a:cubicBezTo>
                      <a:pt x="2055" y="197"/>
                      <a:pt x="1928" y="405"/>
                      <a:pt x="1755" y="520"/>
                    </a:cubicBezTo>
                    <a:cubicBezTo>
                      <a:pt x="1582" y="647"/>
                      <a:pt x="1374" y="716"/>
                      <a:pt x="1189" y="820"/>
                    </a:cubicBezTo>
                    <a:cubicBezTo>
                      <a:pt x="693" y="1086"/>
                      <a:pt x="323" y="1524"/>
                      <a:pt x="150" y="2067"/>
                    </a:cubicBezTo>
                    <a:cubicBezTo>
                      <a:pt x="35" y="2413"/>
                      <a:pt x="0" y="2782"/>
                      <a:pt x="81" y="3152"/>
                    </a:cubicBezTo>
                    <a:cubicBezTo>
                      <a:pt x="93" y="3002"/>
                      <a:pt x="150" y="2840"/>
                      <a:pt x="219" y="2679"/>
                    </a:cubicBezTo>
                    <a:cubicBezTo>
                      <a:pt x="388" y="2329"/>
                      <a:pt x="766" y="2101"/>
                      <a:pt x="1149" y="2101"/>
                    </a:cubicBezTo>
                    <a:cubicBezTo>
                      <a:pt x="1159" y="2101"/>
                      <a:pt x="1168" y="2101"/>
                      <a:pt x="1178" y="2101"/>
                    </a:cubicBezTo>
                    <a:cubicBezTo>
                      <a:pt x="1558" y="2113"/>
                      <a:pt x="1962" y="2390"/>
                      <a:pt x="2112" y="2759"/>
                    </a:cubicBezTo>
                    <a:cubicBezTo>
                      <a:pt x="2251" y="2655"/>
                      <a:pt x="2332" y="2471"/>
                      <a:pt x="2286" y="2286"/>
                    </a:cubicBezTo>
                    <a:cubicBezTo>
                      <a:pt x="2251" y="2113"/>
                      <a:pt x="2101" y="1998"/>
                      <a:pt x="1928" y="1963"/>
                    </a:cubicBezTo>
                    <a:cubicBezTo>
                      <a:pt x="2043" y="1917"/>
                      <a:pt x="2170" y="1859"/>
                      <a:pt x="2251" y="1778"/>
                    </a:cubicBezTo>
                    <a:cubicBezTo>
                      <a:pt x="2343" y="1686"/>
                      <a:pt x="2389" y="1524"/>
                      <a:pt x="2332" y="1420"/>
                    </a:cubicBezTo>
                    <a:cubicBezTo>
                      <a:pt x="2296" y="1358"/>
                      <a:pt x="2192" y="1316"/>
                      <a:pt x="2109" y="1316"/>
                    </a:cubicBezTo>
                    <a:cubicBezTo>
                      <a:pt x="2085" y="1316"/>
                      <a:pt x="2062" y="1320"/>
                      <a:pt x="2043" y="1328"/>
                    </a:cubicBezTo>
                    <a:cubicBezTo>
                      <a:pt x="2228" y="1166"/>
                      <a:pt x="2343" y="936"/>
                      <a:pt x="2366" y="693"/>
                    </a:cubicBezTo>
                    <a:cubicBezTo>
                      <a:pt x="2401" y="416"/>
                      <a:pt x="2239" y="208"/>
                      <a:pt x="2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716" y="325540"/>
                <a:ext cx="167043" cy="246172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7622" extrusionOk="0">
                    <a:moveTo>
                      <a:pt x="3617" y="180"/>
                    </a:moveTo>
                    <a:cubicBezTo>
                      <a:pt x="3743" y="180"/>
                      <a:pt x="3870" y="191"/>
                      <a:pt x="3994" y="211"/>
                    </a:cubicBezTo>
                    <a:cubicBezTo>
                      <a:pt x="4282" y="257"/>
                      <a:pt x="4559" y="338"/>
                      <a:pt x="4813" y="477"/>
                    </a:cubicBezTo>
                    <a:cubicBezTo>
                      <a:pt x="4548" y="373"/>
                      <a:pt x="4271" y="292"/>
                      <a:pt x="3982" y="257"/>
                    </a:cubicBezTo>
                    <a:cubicBezTo>
                      <a:pt x="3873" y="244"/>
                      <a:pt x="3761" y="235"/>
                      <a:pt x="3650" y="235"/>
                    </a:cubicBezTo>
                    <a:cubicBezTo>
                      <a:pt x="3481" y="235"/>
                      <a:pt x="3312" y="255"/>
                      <a:pt x="3151" y="304"/>
                    </a:cubicBezTo>
                    <a:cubicBezTo>
                      <a:pt x="2874" y="361"/>
                      <a:pt x="2609" y="477"/>
                      <a:pt x="2355" y="604"/>
                    </a:cubicBezTo>
                    <a:cubicBezTo>
                      <a:pt x="2112" y="731"/>
                      <a:pt x="1858" y="892"/>
                      <a:pt x="1662" y="1088"/>
                    </a:cubicBezTo>
                    <a:cubicBezTo>
                      <a:pt x="1847" y="881"/>
                      <a:pt x="2078" y="708"/>
                      <a:pt x="2332" y="557"/>
                    </a:cubicBezTo>
                    <a:cubicBezTo>
                      <a:pt x="2586" y="419"/>
                      <a:pt x="2851" y="315"/>
                      <a:pt x="3128" y="246"/>
                    </a:cubicBezTo>
                    <a:cubicBezTo>
                      <a:pt x="3286" y="200"/>
                      <a:pt x="3451" y="180"/>
                      <a:pt x="3617" y="180"/>
                    </a:cubicBezTo>
                    <a:close/>
                    <a:moveTo>
                      <a:pt x="3586" y="1"/>
                    </a:moveTo>
                    <a:cubicBezTo>
                      <a:pt x="3134" y="1"/>
                      <a:pt x="2678" y="125"/>
                      <a:pt x="2251" y="384"/>
                    </a:cubicBezTo>
                    <a:cubicBezTo>
                      <a:pt x="1397" y="904"/>
                      <a:pt x="854" y="1816"/>
                      <a:pt x="543" y="2751"/>
                    </a:cubicBezTo>
                    <a:cubicBezTo>
                      <a:pt x="0" y="4447"/>
                      <a:pt x="69" y="6040"/>
                      <a:pt x="900" y="7622"/>
                    </a:cubicBezTo>
                    <a:cubicBezTo>
                      <a:pt x="381" y="6617"/>
                      <a:pt x="358" y="5313"/>
                      <a:pt x="670" y="4274"/>
                    </a:cubicBezTo>
                    <a:cubicBezTo>
                      <a:pt x="762" y="3905"/>
                      <a:pt x="912" y="3559"/>
                      <a:pt x="1097" y="3247"/>
                    </a:cubicBezTo>
                    <a:cubicBezTo>
                      <a:pt x="1189" y="3085"/>
                      <a:pt x="1304" y="2958"/>
                      <a:pt x="1397" y="2820"/>
                    </a:cubicBezTo>
                    <a:cubicBezTo>
                      <a:pt x="1512" y="2693"/>
                      <a:pt x="1628" y="2566"/>
                      <a:pt x="1731" y="2404"/>
                    </a:cubicBezTo>
                    <a:cubicBezTo>
                      <a:pt x="1835" y="2266"/>
                      <a:pt x="1882" y="2058"/>
                      <a:pt x="1801" y="1896"/>
                    </a:cubicBezTo>
                    <a:cubicBezTo>
                      <a:pt x="1752" y="1791"/>
                      <a:pt x="1652" y="1714"/>
                      <a:pt x="1548" y="1714"/>
                    </a:cubicBezTo>
                    <a:cubicBezTo>
                      <a:pt x="1513" y="1714"/>
                      <a:pt x="1477" y="1723"/>
                      <a:pt x="1443" y="1742"/>
                    </a:cubicBezTo>
                    <a:lnTo>
                      <a:pt x="1443" y="1742"/>
                    </a:lnTo>
                    <a:cubicBezTo>
                      <a:pt x="1861" y="1469"/>
                      <a:pt x="2319" y="1368"/>
                      <a:pt x="2786" y="1368"/>
                    </a:cubicBezTo>
                    <a:cubicBezTo>
                      <a:pt x="3061" y="1368"/>
                      <a:pt x="3338" y="1403"/>
                      <a:pt x="3613" y="1458"/>
                    </a:cubicBezTo>
                    <a:cubicBezTo>
                      <a:pt x="3719" y="1478"/>
                      <a:pt x="3824" y="1488"/>
                      <a:pt x="3925" y="1488"/>
                    </a:cubicBezTo>
                    <a:cubicBezTo>
                      <a:pt x="4507" y="1488"/>
                      <a:pt x="4952" y="1168"/>
                      <a:pt x="4617" y="765"/>
                    </a:cubicBezTo>
                    <a:cubicBezTo>
                      <a:pt x="4709" y="765"/>
                      <a:pt x="4790" y="823"/>
                      <a:pt x="4894" y="823"/>
                    </a:cubicBezTo>
                    <a:cubicBezTo>
                      <a:pt x="5056" y="823"/>
                      <a:pt x="5171" y="696"/>
                      <a:pt x="5079" y="534"/>
                    </a:cubicBezTo>
                    <a:cubicBezTo>
                      <a:pt x="5033" y="465"/>
                      <a:pt x="4963" y="407"/>
                      <a:pt x="4894" y="361"/>
                    </a:cubicBezTo>
                    <a:cubicBezTo>
                      <a:pt x="4484" y="125"/>
                      <a:pt x="4037" y="1"/>
                      <a:pt x="35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657323" y="289722"/>
                <a:ext cx="76836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202" extrusionOk="0">
                    <a:moveTo>
                      <a:pt x="727" y="597"/>
                    </a:moveTo>
                    <a:cubicBezTo>
                      <a:pt x="727" y="603"/>
                      <a:pt x="727" y="610"/>
                      <a:pt x="728" y="616"/>
                    </a:cubicBezTo>
                    <a:cubicBezTo>
                      <a:pt x="727" y="610"/>
                      <a:pt x="727" y="604"/>
                      <a:pt x="727" y="597"/>
                    </a:cubicBezTo>
                    <a:close/>
                    <a:moveTo>
                      <a:pt x="1214" y="0"/>
                    </a:moveTo>
                    <a:cubicBezTo>
                      <a:pt x="1146" y="0"/>
                      <a:pt x="1079" y="13"/>
                      <a:pt x="1016" y="39"/>
                    </a:cubicBezTo>
                    <a:cubicBezTo>
                      <a:pt x="814" y="129"/>
                      <a:pt x="721" y="372"/>
                      <a:pt x="727" y="597"/>
                    </a:cubicBezTo>
                    <a:lnTo>
                      <a:pt x="727" y="597"/>
                    </a:lnTo>
                    <a:cubicBezTo>
                      <a:pt x="729" y="485"/>
                      <a:pt x="837" y="396"/>
                      <a:pt x="961" y="396"/>
                    </a:cubicBezTo>
                    <a:cubicBezTo>
                      <a:pt x="968" y="396"/>
                      <a:pt x="975" y="396"/>
                      <a:pt x="982" y="397"/>
                    </a:cubicBezTo>
                    <a:cubicBezTo>
                      <a:pt x="1109" y="420"/>
                      <a:pt x="1189" y="535"/>
                      <a:pt x="1224" y="651"/>
                    </a:cubicBezTo>
                    <a:cubicBezTo>
                      <a:pt x="1236" y="778"/>
                      <a:pt x="1189" y="905"/>
                      <a:pt x="1132" y="1009"/>
                    </a:cubicBezTo>
                    <a:cubicBezTo>
                      <a:pt x="1074" y="1112"/>
                      <a:pt x="993" y="1205"/>
                      <a:pt x="901" y="1297"/>
                    </a:cubicBezTo>
                    <a:cubicBezTo>
                      <a:pt x="416" y="1840"/>
                      <a:pt x="151" y="2474"/>
                      <a:pt x="1" y="3202"/>
                    </a:cubicBezTo>
                    <a:cubicBezTo>
                      <a:pt x="162" y="2417"/>
                      <a:pt x="993" y="1666"/>
                      <a:pt x="1617" y="1251"/>
                    </a:cubicBezTo>
                    <a:cubicBezTo>
                      <a:pt x="1674" y="1193"/>
                      <a:pt x="2378" y="778"/>
                      <a:pt x="1940" y="743"/>
                    </a:cubicBezTo>
                    <a:cubicBezTo>
                      <a:pt x="1934" y="742"/>
                      <a:pt x="1927" y="742"/>
                      <a:pt x="1921" y="742"/>
                    </a:cubicBezTo>
                    <a:cubicBezTo>
                      <a:pt x="1853" y="742"/>
                      <a:pt x="1761" y="793"/>
                      <a:pt x="1709" y="835"/>
                    </a:cubicBezTo>
                    <a:cubicBezTo>
                      <a:pt x="1801" y="628"/>
                      <a:pt x="1801" y="385"/>
                      <a:pt x="1651" y="201"/>
                    </a:cubicBezTo>
                    <a:cubicBezTo>
                      <a:pt x="1552" y="77"/>
                      <a:pt x="1383" y="0"/>
                      <a:pt x="1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525387" y="476240"/>
                <a:ext cx="150991" cy="227439"/>
              </a:xfrm>
              <a:custGeom>
                <a:avLst/>
                <a:gdLst/>
                <a:ahLst/>
                <a:cxnLst/>
                <a:rect l="l" t="t" r="r" b="b"/>
                <a:pathLst>
                  <a:path w="4675" h="7042" extrusionOk="0">
                    <a:moveTo>
                      <a:pt x="288" y="670"/>
                    </a:moveTo>
                    <a:cubicBezTo>
                      <a:pt x="288" y="671"/>
                      <a:pt x="289" y="672"/>
                      <a:pt x="289" y="673"/>
                    </a:cubicBezTo>
                    <a:lnTo>
                      <a:pt x="289" y="673"/>
                    </a:lnTo>
                    <a:cubicBezTo>
                      <a:pt x="289" y="672"/>
                      <a:pt x="288" y="671"/>
                      <a:pt x="288" y="670"/>
                    </a:cubicBezTo>
                    <a:close/>
                    <a:moveTo>
                      <a:pt x="634" y="1166"/>
                    </a:moveTo>
                    <a:cubicBezTo>
                      <a:pt x="934" y="1559"/>
                      <a:pt x="1269" y="1928"/>
                      <a:pt x="1650" y="2228"/>
                    </a:cubicBezTo>
                    <a:cubicBezTo>
                      <a:pt x="2042" y="2517"/>
                      <a:pt x="2481" y="2759"/>
                      <a:pt x="2885" y="3048"/>
                    </a:cubicBezTo>
                    <a:cubicBezTo>
                      <a:pt x="3289" y="3336"/>
                      <a:pt x="3670" y="3660"/>
                      <a:pt x="3959" y="4087"/>
                    </a:cubicBezTo>
                    <a:cubicBezTo>
                      <a:pt x="4097" y="4306"/>
                      <a:pt x="4213" y="4525"/>
                      <a:pt x="4282" y="4768"/>
                    </a:cubicBezTo>
                    <a:cubicBezTo>
                      <a:pt x="4305" y="4883"/>
                      <a:pt x="4339" y="5010"/>
                      <a:pt x="4339" y="5149"/>
                    </a:cubicBezTo>
                    <a:cubicBezTo>
                      <a:pt x="4339" y="5276"/>
                      <a:pt x="4339" y="5391"/>
                      <a:pt x="4316" y="5518"/>
                    </a:cubicBezTo>
                    <a:cubicBezTo>
                      <a:pt x="4328" y="5391"/>
                      <a:pt x="4328" y="5276"/>
                      <a:pt x="4316" y="5149"/>
                    </a:cubicBezTo>
                    <a:cubicBezTo>
                      <a:pt x="4293" y="5010"/>
                      <a:pt x="4270" y="4895"/>
                      <a:pt x="4236" y="4779"/>
                    </a:cubicBezTo>
                    <a:lnTo>
                      <a:pt x="4109" y="4433"/>
                    </a:lnTo>
                    <a:cubicBezTo>
                      <a:pt x="4051" y="4318"/>
                      <a:pt x="3993" y="4225"/>
                      <a:pt x="3924" y="4121"/>
                    </a:cubicBezTo>
                    <a:cubicBezTo>
                      <a:pt x="3647" y="3717"/>
                      <a:pt x="3254" y="3394"/>
                      <a:pt x="2850" y="3106"/>
                    </a:cubicBezTo>
                    <a:cubicBezTo>
                      <a:pt x="2446" y="2817"/>
                      <a:pt x="2019" y="2575"/>
                      <a:pt x="1627" y="2251"/>
                    </a:cubicBezTo>
                    <a:cubicBezTo>
                      <a:pt x="1419" y="2101"/>
                      <a:pt x="1246" y="1928"/>
                      <a:pt x="1073" y="1755"/>
                    </a:cubicBezTo>
                    <a:cubicBezTo>
                      <a:pt x="923" y="1559"/>
                      <a:pt x="761" y="1363"/>
                      <a:pt x="634" y="1166"/>
                    </a:cubicBezTo>
                    <a:close/>
                    <a:moveTo>
                      <a:pt x="2135" y="1"/>
                    </a:moveTo>
                    <a:cubicBezTo>
                      <a:pt x="1927" y="370"/>
                      <a:pt x="1916" y="739"/>
                      <a:pt x="1973" y="1132"/>
                    </a:cubicBezTo>
                    <a:cubicBezTo>
                      <a:pt x="1880" y="935"/>
                      <a:pt x="1700" y="886"/>
                      <a:pt x="1487" y="886"/>
                    </a:cubicBezTo>
                    <a:cubicBezTo>
                      <a:pt x="1283" y="886"/>
                      <a:pt x="1050" y="931"/>
                      <a:pt x="837" y="931"/>
                    </a:cubicBezTo>
                    <a:cubicBezTo>
                      <a:pt x="611" y="931"/>
                      <a:pt x="408" y="881"/>
                      <a:pt x="289" y="673"/>
                    </a:cubicBezTo>
                    <a:lnTo>
                      <a:pt x="289" y="673"/>
                    </a:lnTo>
                    <a:cubicBezTo>
                      <a:pt x="656" y="1319"/>
                      <a:pt x="1" y="2206"/>
                      <a:pt x="946" y="2552"/>
                    </a:cubicBezTo>
                    <a:cubicBezTo>
                      <a:pt x="577" y="2736"/>
                      <a:pt x="484" y="2840"/>
                      <a:pt x="219" y="3152"/>
                    </a:cubicBezTo>
                    <a:cubicBezTo>
                      <a:pt x="406" y="3114"/>
                      <a:pt x="560" y="3102"/>
                      <a:pt x="680" y="3102"/>
                    </a:cubicBezTo>
                    <a:cubicBezTo>
                      <a:pt x="895" y="3102"/>
                      <a:pt x="1004" y="3140"/>
                      <a:pt x="1004" y="3140"/>
                    </a:cubicBezTo>
                    <a:cubicBezTo>
                      <a:pt x="911" y="3256"/>
                      <a:pt x="807" y="3440"/>
                      <a:pt x="807" y="3440"/>
                    </a:cubicBezTo>
                    <a:cubicBezTo>
                      <a:pt x="1101" y="3366"/>
                      <a:pt x="1391" y="3323"/>
                      <a:pt x="1676" y="3323"/>
                    </a:cubicBezTo>
                    <a:cubicBezTo>
                      <a:pt x="2052" y="3323"/>
                      <a:pt x="2420" y="3397"/>
                      <a:pt x="2781" y="3567"/>
                    </a:cubicBezTo>
                    <a:cubicBezTo>
                      <a:pt x="2562" y="3613"/>
                      <a:pt x="2377" y="3798"/>
                      <a:pt x="2377" y="4017"/>
                    </a:cubicBezTo>
                    <a:cubicBezTo>
                      <a:pt x="2377" y="4237"/>
                      <a:pt x="2562" y="4433"/>
                      <a:pt x="2781" y="4468"/>
                    </a:cubicBezTo>
                    <a:cubicBezTo>
                      <a:pt x="2643" y="4375"/>
                      <a:pt x="2620" y="4133"/>
                      <a:pt x="2724" y="4006"/>
                    </a:cubicBezTo>
                    <a:cubicBezTo>
                      <a:pt x="2815" y="3884"/>
                      <a:pt x="2970" y="3842"/>
                      <a:pt x="3116" y="3842"/>
                    </a:cubicBezTo>
                    <a:cubicBezTo>
                      <a:pt x="3136" y="3842"/>
                      <a:pt x="3155" y="3843"/>
                      <a:pt x="3174" y="3844"/>
                    </a:cubicBezTo>
                    <a:cubicBezTo>
                      <a:pt x="3647" y="3856"/>
                      <a:pt x="3924" y="4491"/>
                      <a:pt x="4051" y="4872"/>
                    </a:cubicBezTo>
                    <a:cubicBezTo>
                      <a:pt x="4291" y="5570"/>
                      <a:pt x="4180" y="6370"/>
                      <a:pt x="3851" y="7025"/>
                    </a:cubicBezTo>
                    <a:lnTo>
                      <a:pt x="3851" y="7025"/>
                    </a:lnTo>
                    <a:cubicBezTo>
                      <a:pt x="4012" y="6709"/>
                      <a:pt x="4238" y="6447"/>
                      <a:pt x="4363" y="6107"/>
                    </a:cubicBezTo>
                    <a:cubicBezTo>
                      <a:pt x="4443" y="5922"/>
                      <a:pt x="4478" y="5737"/>
                      <a:pt x="4524" y="5541"/>
                    </a:cubicBezTo>
                    <a:cubicBezTo>
                      <a:pt x="4674" y="4664"/>
                      <a:pt x="4351" y="3833"/>
                      <a:pt x="3716" y="3117"/>
                    </a:cubicBezTo>
                    <a:cubicBezTo>
                      <a:pt x="2966" y="2286"/>
                      <a:pt x="2146" y="1178"/>
                      <a:pt x="2135" y="1"/>
                    </a:cubicBezTo>
                    <a:close/>
                    <a:moveTo>
                      <a:pt x="3851" y="7025"/>
                    </a:moveTo>
                    <a:cubicBezTo>
                      <a:pt x="3849" y="7031"/>
                      <a:pt x="3846" y="7036"/>
                      <a:pt x="3843" y="7042"/>
                    </a:cubicBezTo>
                    <a:cubicBezTo>
                      <a:pt x="3846" y="7036"/>
                      <a:pt x="3849" y="7031"/>
                      <a:pt x="3851" y="70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594698" y="415489"/>
                <a:ext cx="61527" cy="150636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4664" extrusionOk="0">
                    <a:moveTo>
                      <a:pt x="1051" y="970"/>
                    </a:moveTo>
                    <a:lnTo>
                      <a:pt x="1051" y="970"/>
                    </a:lnTo>
                    <a:cubicBezTo>
                      <a:pt x="1039" y="1178"/>
                      <a:pt x="1016" y="1431"/>
                      <a:pt x="1016" y="1662"/>
                    </a:cubicBezTo>
                    <a:cubicBezTo>
                      <a:pt x="1016" y="1893"/>
                      <a:pt x="1016" y="2136"/>
                      <a:pt x="1039" y="2366"/>
                    </a:cubicBezTo>
                    <a:cubicBezTo>
                      <a:pt x="1062" y="2597"/>
                      <a:pt x="1108" y="2828"/>
                      <a:pt x="1166" y="3047"/>
                    </a:cubicBezTo>
                    <a:cubicBezTo>
                      <a:pt x="1224" y="3255"/>
                      <a:pt x="1305" y="3475"/>
                      <a:pt x="1385" y="3694"/>
                    </a:cubicBezTo>
                    <a:cubicBezTo>
                      <a:pt x="1282" y="3486"/>
                      <a:pt x="1201" y="3290"/>
                      <a:pt x="1120" y="3071"/>
                    </a:cubicBezTo>
                    <a:cubicBezTo>
                      <a:pt x="1051" y="2851"/>
                      <a:pt x="1005" y="2620"/>
                      <a:pt x="981" y="2390"/>
                    </a:cubicBezTo>
                    <a:cubicBezTo>
                      <a:pt x="947" y="2159"/>
                      <a:pt x="947" y="1916"/>
                      <a:pt x="970" y="1685"/>
                    </a:cubicBezTo>
                    <a:cubicBezTo>
                      <a:pt x="981" y="1443"/>
                      <a:pt x="1016" y="1212"/>
                      <a:pt x="1051" y="970"/>
                    </a:cubicBezTo>
                    <a:close/>
                    <a:moveTo>
                      <a:pt x="1305" y="0"/>
                    </a:moveTo>
                    <a:lnTo>
                      <a:pt x="1305" y="0"/>
                    </a:lnTo>
                    <a:cubicBezTo>
                      <a:pt x="878" y="323"/>
                      <a:pt x="612" y="1027"/>
                      <a:pt x="681" y="1558"/>
                    </a:cubicBezTo>
                    <a:cubicBezTo>
                      <a:pt x="531" y="1385"/>
                      <a:pt x="335" y="704"/>
                      <a:pt x="289" y="693"/>
                    </a:cubicBezTo>
                    <a:lnTo>
                      <a:pt x="289" y="693"/>
                    </a:lnTo>
                    <a:cubicBezTo>
                      <a:pt x="0" y="1789"/>
                      <a:pt x="1247" y="3890"/>
                      <a:pt x="1905" y="4663"/>
                    </a:cubicBezTo>
                    <a:cubicBezTo>
                      <a:pt x="1259" y="3198"/>
                      <a:pt x="1051" y="1570"/>
                      <a:pt x="13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54877" y="680522"/>
                <a:ext cx="264710" cy="194269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6015" extrusionOk="0">
                    <a:moveTo>
                      <a:pt x="8196" y="1"/>
                    </a:moveTo>
                    <a:lnTo>
                      <a:pt x="8196" y="1"/>
                    </a:lnTo>
                    <a:cubicBezTo>
                      <a:pt x="8127" y="740"/>
                      <a:pt x="7134" y="2321"/>
                      <a:pt x="4352" y="2656"/>
                    </a:cubicBezTo>
                    <a:cubicBezTo>
                      <a:pt x="2634" y="2855"/>
                      <a:pt x="1872" y="3273"/>
                      <a:pt x="891" y="3273"/>
                    </a:cubicBezTo>
                    <a:cubicBezTo>
                      <a:pt x="619" y="3273"/>
                      <a:pt x="331" y="3241"/>
                      <a:pt x="1" y="3164"/>
                    </a:cubicBezTo>
                    <a:lnTo>
                      <a:pt x="1" y="3164"/>
                    </a:lnTo>
                    <a:cubicBezTo>
                      <a:pt x="301" y="3651"/>
                      <a:pt x="989" y="3994"/>
                      <a:pt x="1602" y="3994"/>
                    </a:cubicBezTo>
                    <a:cubicBezTo>
                      <a:pt x="1744" y="3994"/>
                      <a:pt x="1881" y="3976"/>
                      <a:pt x="2009" y="3937"/>
                    </a:cubicBezTo>
                    <a:lnTo>
                      <a:pt x="2009" y="3937"/>
                    </a:lnTo>
                    <a:cubicBezTo>
                      <a:pt x="1570" y="4526"/>
                      <a:pt x="1732" y="5484"/>
                      <a:pt x="2263" y="6015"/>
                    </a:cubicBezTo>
                    <a:cubicBezTo>
                      <a:pt x="2044" y="5484"/>
                      <a:pt x="2263" y="4849"/>
                      <a:pt x="2655" y="4445"/>
                    </a:cubicBezTo>
                    <a:cubicBezTo>
                      <a:pt x="3059" y="4041"/>
                      <a:pt x="3625" y="3810"/>
                      <a:pt x="4179" y="3660"/>
                    </a:cubicBezTo>
                    <a:cubicBezTo>
                      <a:pt x="4722" y="3521"/>
                      <a:pt x="5287" y="3418"/>
                      <a:pt x="5818" y="3198"/>
                    </a:cubicBezTo>
                    <a:cubicBezTo>
                      <a:pt x="7122" y="2667"/>
                      <a:pt x="8069" y="1386"/>
                      <a:pt x="81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104454" y="652584"/>
                <a:ext cx="213293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3025" extrusionOk="0">
                    <a:moveTo>
                      <a:pt x="6603" y="716"/>
                    </a:moveTo>
                    <a:lnTo>
                      <a:pt x="6603" y="716"/>
                    </a:lnTo>
                    <a:cubicBezTo>
                      <a:pt x="6596" y="727"/>
                      <a:pt x="6590" y="739"/>
                      <a:pt x="6583" y="751"/>
                    </a:cubicBezTo>
                    <a:lnTo>
                      <a:pt x="6583" y="751"/>
                    </a:lnTo>
                    <a:cubicBezTo>
                      <a:pt x="6590" y="739"/>
                      <a:pt x="6597" y="728"/>
                      <a:pt x="6603" y="716"/>
                    </a:cubicBezTo>
                    <a:close/>
                    <a:moveTo>
                      <a:pt x="4" y="1316"/>
                    </a:moveTo>
                    <a:cubicBezTo>
                      <a:pt x="3" y="1316"/>
                      <a:pt x="2" y="1316"/>
                      <a:pt x="1" y="1316"/>
                    </a:cubicBezTo>
                    <a:cubicBezTo>
                      <a:pt x="2" y="1316"/>
                      <a:pt x="3" y="1316"/>
                      <a:pt x="4" y="1316"/>
                    </a:cubicBezTo>
                    <a:close/>
                    <a:moveTo>
                      <a:pt x="509" y="1328"/>
                    </a:moveTo>
                    <a:cubicBezTo>
                      <a:pt x="740" y="1328"/>
                      <a:pt x="959" y="1328"/>
                      <a:pt x="1190" y="1362"/>
                    </a:cubicBezTo>
                    <a:cubicBezTo>
                      <a:pt x="1421" y="1385"/>
                      <a:pt x="1628" y="1432"/>
                      <a:pt x="1848" y="1501"/>
                    </a:cubicBezTo>
                    <a:cubicBezTo>
                      <a:pt x="2286" y="1628"/>
                      <a:pt x="2690" y="1836"/>
                      <a:pt x="3106" y="1997"/>
                    </a:cubicBezTo>
                    <a:cubicBezTo>
                      <a:pt x="3521" y="2147"/>
                      <a:pt x="3960" y="2286"/>
                      <a:pt x="4399" y="2286"/>
                    </a:cubicBezTo>
                    <a:cubicBezTo>
                      <a:pt x="4836" y="2286"/>
                      <a:pt x="5284" y="2166"/>
                      <a:pt x="5616" y="1884"/>
                    </a:cubicBezTo>
                    <a:lnTo>
                      <a:pt x="5616" y="1884"/>
                    </a:lnTo>
                    <a:cubicBezTo>
                      <a:pt x="5536" y="1954"/>
                      <a:pt x="5462" y="2015"/>
                      <a:pt x="5380" y="2066"/>
                    </a:cubicBezTo>
                    <a:cubicBezTo>
                      <a:pt x="5287" y="2124"/>
                      <a:pt x="5183" y="2159"/>
                      <a:pt x="5080" y="2205"/>
                    </a:cubicBezTo>
                    <a:cubicBezTo>
                      <a:pt x="4860" y="2286"/>
                      <a:pt x="4629" y="2320"/>
                      <a:pt x="4422" y="2320"/>
                    </a:cubicBezTo>
                    <a:cubicBezTo>
                      <a:pt x="4387" y="2322"/>
                      <a:pt x="4353" y="2323"/>
                      <a:pt x="4319" y="2323"/>
                    </a:cubicBezTo>
                    <a:cubicBezTo>
                      <a:pt x="3894" y="2323"/>
                      <a:pt x="3479" y="2194"/>
                      <a:pt x="3094" y="2055"/>
                    </a:cubicBezTo>
                    <a:cubicBezTo>
                      <a:pt x="2667" y="1905"/>
                      <a:pt x="2252" y="1709"/>
                      <a:pt x="1836" y="1559"/>
                    </a:cubicBezTo>
                    <a:cubicBezTo>
                      <a:pt x="1421" y="1420"/>
                      <a:pt x="970" y="1339"/>
                      <a:pt x="509" y="1328"/>
                    </a:cubicBezTo>
                    <a:close/>
                    <a:moveTo>
                      <a:pt x="1813" y="0"/>
                    </a:moveTo>
                    <a:cubicBezTo>
                      <a:pt x="1721" y="370"/>
                      <a:pt x="1686" y="474"/>
                      <a:pt x="1744" y="854"/>
                    </a:cubicBezTo>
                    <a:cubicBezTo>
                      <a:pt x="1579" y="735"/>
                      <a:pt x="1435" y="689"/>
                      <a:pt x="1305" y="689"/>
                    </a:cubicBezTo>
                    <a:cubicBezTo>
                      <a:pt x="840" y="689"/>
                      <a:pt x="533" y="1278"/>
                      <a:pt x="4" y="1316"/>
                    </a:cubicBezTo>
                    <a:lnTo>
                      <a:pt x="4" y="1316"/>
                    </a:lnTo>
                    <a:cubicBezTo>
                      <a:pt x="15" y="1315"/>
                      <a:pt x="26" y="1315"/>
                      <a:pt x="37" y="1315"/>
                    </a:cubicBezTo>
                    <a:cubicBezTo>
                      <a:pt x="615" y="1315"/>
                      <a:pt x="635" y="2359"/>
                      <a:pt x="1156" y="2359"/>
                    </a:cubicBezTo>
                    <a:cubicBezTo>
                      <a:pt x="1174" y="2359"/>
                      <a:pt x="1193" y="2358"/>
                      <a:pt x="1213" y="2355"/>
                    </a:cubicBezTo>
                    <a:lnTo>
                      <a:pt x="1213" y="2355"/>
                    </a:lnTo>
                    <a:cubicBezTo>
                      <a:pt x="866" y="2517"/>
                      <a:pt x="578" y="2713"/>
                      <a:pt x="416" y="3024"/>
                    </a:cubicBezTo>
                    <a:cubicBezTo>
                      <a:pt x="989" y="2650"/>
                      <a:pt x="1706" y="2537"/>
                      <a:pt x="2410" y="2537"/>
                    </a:cubicBezTo>
                    <a:cubicBezTo>
                      <a:pt x="2814" y="2537"/>
                      <a:pt x="3213" y="2574"/>
                      <a:pt x="3579" y="2620"/>
                    </a:cubicBezTo>
                    <a:cubicBezTo>
                      <a:pt x="3739" y="2642"/>
                      <a:pt x="3897" y="2653"/>
                      <a:pt x="4052" y="2653"/>
                    </a:cubicBezTo>
                    <a:cubicBezTo>
                      <a:pt x="4721" y="2653"/>
                      <a:pt x="5331" y="2445"/>
                      <a:pt x="5818" y="1986"/>
                    </a:cubicBezTo>
                    <a:cubicBezTo>
                      <a:pt x="5934" y="1870"/>
                      <a:pt x="6049" y="1743"/>
                      <a:pt x="6165" y="1582"/>
                    </a:cubicBezTo>
                    <a:cubicBezTo>
                      <a:pt x="6342" y="1327"/>
                      <a:pt x="6434" y="1020"/>
                      <a:pt x="6583" y="751"/>
                    </a:cubicBezTo>
                    <a:lnTo>
                      <a:pt x="6583" y="751"/>
                    </a:lnTo>
                    <a:cubicBezTo>
                      <a:pt x="6258" y="1313"/>
                      <a:pt x="5713" y="1805"/>
                      <a:pt x="5068" y="1986"/>
                    </a:cubicBezTo>
                    <a:cubicBezTo>
                      <a:pt x="4897" y="2037"/>
                      <a:pt x="4659" y="2091"/>
                      <a:pt x="4432" y="2091"/>
                    </a:cubicBezTo>
                    <a:cubicBezTo>
                      <a:pt x="4199" y="2091"/>
                      <a:pt x="3979" y="2034"/>
                      <a:pt x="3856" y="1859"/>
                    </a:cubicBezTo>
                    <a:cubicBezTo>
                      <a:pt x="3764" y="1743"/>
                      <a:pt x="3706" y="1582"/>
                      <a:pt x="3752" y="1443"/>
                    </a:cubicBezTo>
                    <a:cubicBezTo>
                      <a:pt x="3790" y="1320"/>
                      <a:pt x="3921" y="1220"/>
                      <a:pt x="4043" y="1220"/>
                    </a:cubicBezTo>
                    <a:cubicBezTo>
                      <a:pt x="4070" y="1220"/>
                      <a:pt x="4097" y="1225"/>
                      <a:pt x="4122" y="1235"/>
                    </a:cubicBezTo>
                    <a:cubicBezTo>
                      <a:pt x="4045" y="1151"/>
                      <a:pt x="3925" y="1106"/>
                      <a:pt x="3805" y="1106"/>
                    </a:cubicBezTo>
                    <a:cubicBezTo>
                      <a:pt x="3726" y="1106"/>
                      <a:pt x="3647" y="1125"/>
                      <a:pt x="3579" y="1166"/>
                    </a:cubicBezTo>
                    <a:cubicBezTo>
                      <a:pt x="3406" y="1270"/>
                      <a:pt x="3371" y="1512"/>
                      <a:pt x="3452" y="1697"/>
                    </a:cubicBezTo>
                    <a:cubicBezTo>
                      <a:pt x="2898" y="1385"/>
                      <a:pt x="2552" y="878"/>
                      <a:pt x="2332" y="289"/>
                    </a:cubicBezTo>
                    <a:cubicBezTo>
                      <a:pt x="2332" y="289"/>
                      <a:pt x="2252" y="462"/>
                      <a:pt x="2205" y="601"/>
                    </a:cubicBezTo>
                    <a:cubicBezTo>
                      <a:pt x="2205" y="601"/>
                      <a:pt x="2009" y="427"/>
                      <a:pt x="18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49186" y="747442"/>
                <a:ext cx="77966" cy="1440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46" extrusionOk="0">
                    <a:moveTo>
                      <a:pt x="1581" y="1"/>
                    </a:moveTo>
                    <a:cubicBezTo>
                      <a:pt x="1036" y="1"/>
                      <a:pt x="498" y="154"/>
                      <a:pt x="1" y="445"/>
                    </a:cubicBezTo>
                    <a:cubicBezTo>
                      <a:pt x="809" y="341"/>
                      <a:pt x="1605" y="226"/>
                      <a:pt x="2413" y="122"/>
                    </a:cubicBezTo>
                    <a:cubicBezTo>
                      <a:pt x="2137" y="40"/>
                      <a:pt x="1858" y="1"/>
                      <a:pt x="1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98691" y="793369"/>
                <a:ext cx="96957" cy="8097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507" extrusionOk="0">
                    <a:moveTo>
                      <a:pt x="1236" y="1251"/>
                    </a:moveTo>
                    <a:cubicBezTo>
                      <a:pt x="1228" y="1262"/>
                      <a:pt x="1223" y="1274"/>
                      <a:pt x="1220" y="1286"/>
                    </a:cubicBezTo>
                    <a:lnTo>
                      <a:pt x="1220" y="1286"/>
                    </a:lnTo>
                    <a:cubicBezTo>
                      <a:pt x="1225" y="1274"/>
                      <a:pt x="1230" y="1263"/>
                      <a:pt x="1236" y="1251"/>
                    </a:cubicBezTo>
                    <a:close/>
                    <a:moveTo>
                      <a:pt x="1963" y="431"/>
                    </a:moveTo>
                    <a:lnTo>
                      <a:pt x="1963" y="431"/>
                    </a:lnTo>
                    <a:cubicBezTo>
                      <a:pt x="1813" y="524"/>
                      <a:pt x="1663" y="616"/>
                      <a:pt x="1536" y="755"/>
                    </a:cubicBezTo>
                    <a:cubicBezTo>
                      <a:pt x="1466" y="824"/>
                      <a:pt x="1386" y="928"/>
                      <a:pt x="1351" y="1009"/>
                    </a:cubicBezTo>
                    <a:cubicBezTo>
                      <a:pt x="1305" y="1124"/>
                      <a:pt x="1293" y="1239"/>
                      <a:pt x="1293" y="1355"/>
                    </a:cubicBezTo>
                    <a:cubicBezTo>
                      <a:pt x="1293" y="1516"/>
                      <a:pt x="1316" y="1678"/>
                      <a:pt x="1374" y="1828"/>
                    </a:cubicBezTo>
                    <a:cubicBezTo>
                      <a:pt x="1259" y="1701"/>
                      <a:pt x="1212" y="1528"/>
                      <a:pt x="1212" y="1355"/>
                    </a:cubicBezTo>
                    <a:cubicBezTo>
                      <a:pt x="1212" y="1339"/>
                      <a:pt x="1212" y="1312"/>
                      <a:pt x="1220" y="1286"/>
                    </a:cubicBezTo>
                    <a:lnTo>
                      <a:pt x="1220" y="1286"/>
                    </a:lnTo>
                    <a:cubicBezTo>
                      <a:pt x="1159" y="1426"/>
                      <a:pt x="1115" y="1573"/>
                      <a:pt x="1051" y="1701"/>
                    </a:cubicBezTo>
                    <a:cubicBezTo>
                      <a:pt x="982" y="1863"/>
                      <a:pt x="901" y="2036"/>
                      <a:pt x="751" y="2151"/>
                    </a:cubicBezTo>
                    <a:cubicBezTo>
                      <a:pt x="866" y="2001"/>
                      <a:pt x="935" y="1851"/>
                      <a:pt x="1005" y="1678"/>
                    </a:cubicBezTo>
                    <a:cubicBezTo>
                      <a:pt x="1062" y="1505"/>
                      <a:pt x="1120" y="1332"/>
                      <a:pt x="1189" y="1170"/>
                    </a:cubicBezTo>
                    <a:cubicBezTo>
                      <a:pt x="1259" y="997"/>
                      <a:pt x="1363" y="835"/>
                      <a:pt x="1501" y="720"/>
                    </a:cubicBezTo>
                    <a:cubicBezTo>
                      <a:pt x="1640" y="593"/>
                      <a:pt x="1813" y="501"/>
                      <a:pt x="1963" y="431"/>
                    </a:cubicBezTo>
                    <a:close/>
                    <a:moveTo>
                      <a:pt x="2759" y="0"/>
                    </a:moveTo>
                    <a:cubicBezTo>
                      <a:pt x="2479" y="0"/>
                      <a:pt x="2196" y="61"/>
                      <a:pt x="1928" y="178"/>
                    </a:cubicBezTo>
                    <a:cubicBezTo>
                      <a:pt x="1420" y="385"/>
                      <a:pt x="1005" y="812"/>
                      <a:pt x="774" y="1309"/>
                    </a:cubicBezTo>
                    <a:cubicBezTo>
                      <a:pt x="682" y="1516"/>
                      <a:pt x="624" y="1713"/>
                      <a:pt x="508" y="1909"/>
                    </a:cubicBezTo>
                    <a:cubicBezTo>
                      <a:pt x="393" y="2082"/>
                      <a:pt x="220" y="2232"/>
                      <a:pt x="1" y="2232"/>
                    </a:cubicBezTo>
                    <a:cubicBezTo>
                      <a:pt x="192" y="2374"/>
                      <a:pt x="393" y="2506"/>
                      <a:pt x="618" y="2506"/>
                    </a:cubicBezTo>
                    <a:cubicBezTo>
                      <a:pt x="650" y="2506"/>
                      <a:pt x="683" y="2503"/>
                      <a:pt x="716" y="2498"/>
                    </a:cubicBezTo>
                    <a:cubicBezTo>
                      <a:pt x="959" y="2451"/>
                      <a:pt x="1178" y="2313"/>
                      <a:pt x="1316" y="2117"/>
                    </a:cubicBezTo>
                    <a:lnTo>
                      <a:pt x="1316" y="2117"/>
                    </a:lnTo>
                    <a:cubicBezTo>
                      <a:pt x="1293" y="2221"/>
                      <a:pt x="1351" y="2371"/>
                      <a:pt x="1432" y="2405"/>
                    </a:cubicBezTo>
                    <a:cubicBezTo>
                      <a:pt x="1464" y="2422"/>
                      <a:pt x="1500" y="2429"/>
                      <a:pt x="1535" y="2429"/>
                    </a:cubicBezTo>
                    <a:cubicBezTo>
                      <a:pt x="1626" y="2429"/>
                      <a:pt x="1720" y="2382"/>
                      <a:pt x="1778" y="2324"/>
                    </a:cubicBezTo>
                    <a:cubicBezTo>
                      <a:pt x="1870" y="2221"/>
                      <a:pt x="1905" y="2105"/>
                      <a:pt x="1951" y="1978"/>
                    </a:cubicBezTo>
                    <a:cubicBezTo>
                      <a:pt x="2009" y="2140"/>
                      <a:pt x="2136" y="2290"/>
                      <a:pt x="2309" y="2313"/>
                    </a:cubicBezTo>
                    <a:cubicBezTo>
                      <a:pt x="2319" y="2314"/>
                      <a:pt x="2329" y="2314"/>
                      <a:pt x="2339" y="2314"/>
                    </a:cubicBezTo>
                    <a:cubicBezTo>
                      <a:pt x="2504" y="2314"/>
                      <a:pt x="2683" y="2224"/>
                      <a:pt x="2759" y="2094"/>
                    </a:cubicBezTo>
                    <a:cubicBezTo>
                      <a:pt x="2390" y="1978"/>
                      <a:pt x="2078" y="1586"/>
                      <a:pt x="2044" y="1193"/>
                    </a:cubicBezTo>
                    <a:cubicBezTo>
                      <a:pt x="1997" y="812"/>
                      <a:pt x="2194" y="408"/>
                      <a:pt x="2540" y="201"/>
                    </a:cubicBezTo>
                    <a:cubicBezTo>
                      <a:pt x="2701" y="120"/>
                      <a:pt x="2852" y="39"/>
                      <a:pt x="3002" y="16"/>
                    </a:cubicBezTo>
                    <a:cubicBezTo>
                      <a:pt x="2921" y="6"/>
                      <a:pt x="2840" y="0"/>
                      <a:pt x="2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15557" y="777027"/>
                <a:ext cx="244977" cy="169982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263" extrusionOk="0">
                    <a:moveTo>
                      <a:pt x="1109" y="1757"/>
                    </a:moveTo>
                    <a:lnTo>
                      <a:pt x="1109" y="1757"/>
                    </a:lnTo>
                    <a:cubicBezTo>
                      <a:pt x="935" y="1988"/>
                      <a:pt x="785" y="2242"/>
                      <a:pt x="670" y="2496"/>
                    </a:cubicBezTo>
                    <a:cubicBezTo>
                      <a:pt x="555" y="2761"/>
                      <a:pt x="474" y="3027"/>
                      <a:pt x="428" y="3304"/>
                    </a:cubicBezTo>
                    <a:cubicBezTo>
                      <a:pt x="381" y="3581"/>
                      <a:pt x="381" y="3869"/>
                      <a:pt x="439" y="4146"/>
                    </a:cubicBezTo>
                    <a:cubicBezTo>
                      <a:pt x="497" y="4412"/>
                      <a:pt x="601" y="4689"/>
                      <a:pt x="716" y="4954"/>
                    </a:cubicBezTo>
                    <a:cubicBezTo>
                      <a:pt x="578" y="4700"/>
                      <a:pt x="474" y="4435"/>
                      <a:pt x="404" y="4158"/>
                    </a:cubicBezTo>
                    <a:cubicBezTo>
                      <a:pt x="347" y="3881"/>
                      <a:pt x="312" y="3581"/>
                      <a:pt x="370" y="3292"/>
                    </a:cubicBezTo>
                    <a:cubicBezTo>
                      <a:pt x="416" y="3004"/>
                      <a:pt x="497" y="2727"/>
                      <a:pt x="624" y="2473"/>
                    </a:cubicBezTo>
                    <a:cubicBezTo>
                      <a:pt x="762" y="2207"/>
                      <a:pt x="901" y="1965"/>
                      <a:pt x="1109" y="1757"/>
                    </a:cubicBezTo>
                    <a:close/>
                    <a:moveTo>
                      <a:pt x="5224" y="1"/>
                    </a:moveTo>
                    <a:cubicBezTo>
                      <a:pt x="4391" y="1"/>
                      <a:pt x="3557" y="183"/>
                      <a:pt x="2713" y="533"/>
                    </a:cubicBezTo>
                    <a:cubicBezTo>
                      <a:pt x="1790" y="903"/>
                      <a:pt x="935" y="1526"/>
                      <a:pt x="474" y="2403"/>
                    </a:cubicBezTo>
                    <a:cubicBezTo>
                      <a:pt x="0" y="3292"/>
                      <a:pt x="81" y="4262"/>
                      <a:pt x="635" y="5070"/>
                    </a:cubicBezTo>
                    <a:cubicBezTo>
                      <a:pt x="670" y="5139"/>
                      <a:pt x="728" y="5208"/>
                      <a:pt x="820" y="5243"/>
                    </a:cubicBezTo>
                    <a:cubicBezTo>
                      <a:pt x="851" y="5256"/>
                      <a:pt x="880" y="5262"/>
                      <a:pt x="907" y="5262"/>
                    </a:cubicBezTo>
                    <a:cubicBezTo>
                      <a:pt x="1022" y="5262"/>
                      <a:pt x="1097" y="5154"/>
                      <a:pt x="1097" y="5024"/>
                    </a:cubicBezTo>
                    <a:cubicBezTo>
                      <a:pt x="1097" y="4920"/>
                      <a:pt x="1016" y="4827"/>
                      <a:pt x="1016" y="4747"/>
                    </a:cubicBezTo>
                    <a:lnTo>
                      <a:pt x="1016" y="4747"/>
                    </a:lnTo>
                    <a:cubicBezTo>
                      <a:pt x="1108" y="4809"/>
                      <a:pt x="1193" y="4837"/>
                      <a:pt x="1270" y="4837"/>
                    </a:cubicBezTo>
                    <a:cubicBezTo>
                      <a:pt x="1617" y="4837"/>
                      <a:pt x="1791" y="4259"/>
                      <a:pt x="1640" y="3673"/>
                    </a:cubicBezTo>
                    <a:cubicBezTo>
                      <a:pt x="1435" y="2956"/>
                      <a:pt x="1387" y="2194"/>
                      <a:pt x="1751" y="1498"/>
                    </a:cubicBezTo>
                    <a:lnTo>
                      <a:pt x="1751" y="1498"/>
                    </a:lnTo>
                    <a:cubicBezTo>
                      <a:pt x="1687" y="1640"/>
                      <a:pt x="1778" y="1795"/>
                      <a:pt x="1940" y="1849"/>
                    </a:cubicBezTo>
                    <a:cubicBezTo>
                      <a:pt x="1986" y="1865"/>
                      <a:pt x="2034" y="1872"/>
                      <a:pt x="2082" y="1872"/>
                    </a:cubicBezTo>
                    <a:cubicBezTo>
                      <a:pt x="2214" y="1872"/>
                      <a:pt x="2346" y="1818"/>
                      <a:pt x="2448" y="1734"/>
                    </a:cubicBezTo>
                    <a:cubicBezTo>
                      <a:pt x="2598" y="1630"/>
                      <a:pt x="2713" y="1503"/>
                      <a:pt x="2840" y="1365"/>
                    </a:cubicBezTo>
                    <a:cubicBezTo>
                      <a:pt x="2955" y="1249"/>
                      <a:pt x="3082" y="1122"/>
                      <a:pt x="3232" y="1041"/>
                    </a:cubicBezTo>
                    <a:cubicBezTo>
                      <a:pt x="3533" y="834"/>
                      <a:pt x="3879" y="660"/>
                      <a:pt x="4225" y="533"/>
                    </a:cubicBezTo>
                    <a:cubicBezTo>
                      <a:pt x="4774" y="324"/>
                      <a:pt x="5399" y="203"/>
                      <a:pt x="6020" y="203"/>
                    </a:cubicBezTo>
                    <a:cubicBezTo>
                      <a:pt x="6562" y="203"/>
                      <a:pt x="7100" y="295"/>
                      <a:pt x="7584" y="499"/>
                    </a:cubicBezTo>
                    <a:cubicBezTo>
                      <a:pt x="6794" y="163"/>
                      <a:pt x="6010" y="1"/>
                      <a:pt x="5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178641" y="799473"/>
                <a:ext cx="102189" cy="73509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276" extrusionOk="0">
                    <a:moveTo>
                      <a:pt x="3163" y="0"/>
                    </a:moveTo>
                    <a:lnTo>
                      <a:pt x="3163" y="0"/>
                    </a:lnTo>
                    <a:cubicBezTo>
                      <a:pt x="2448" y="208"/>
                      <a:pt x="1836" y="519"/>
                      <a:pt x="1328" y="1050"/>
                    </a:cubicBezTo>
                    <a:cubicBezTo>
                      <a:pt x="1236" y="1143"/>
                      <a:pt x="1155" y="1235"/>
                      <a:pt x="1051" y="1316"/>
                    </a:cubicBezTo>
                    <a:cubicBezTo>
                      <a:pt x="966" y="1373"/>
                      <a:pt x="865" y="1414"/>
                      <a:pt x="767" y="1414"/>
                    </a:cubicBezTo>
                    <a:cubicBezTo>
                      <a:pt x="746" y="1414"/>
                      <a:pt x="725" y="1412"/>
                      <a:pt x="705" y="1408"/>
                    </a:cubicBezTo>
                    <a:cubicBezTo>
                      <a:pt x="578" y="1397"/>
                      <a:pt x="462" y="1316"/>
                      <a:pt x="428" y="1201"/>
                    </a:cubicBezTo>
                    <a:cubicBezTo>
                      <a:pt x="405" y="1085"/>
                      <a:pt x="509" y="935"/>
                      <a:pt x="636" y="935"/>
                    </a:cubicBezTo>
                    <a:cubicBezTo>
                      <a:pt x="405" y="935"/>
                      <a:pt x="139" y="1050"/>
                      <a:pt x="70" y="1270"/>
                    </a:cubicBezTo>
                    <a:cubicBezTo>
                      <a:pt x="1" y="1489"/>
                      <a:pt x="105" y="1755"/>
                      <a:pt x="289" y="1893"/>
                    </a:cubicBezTo>
                    <a:cubicBezTo>
                      <a:pt x="382" y="1957"/>
                      <a:pt x="488" y="1985"/>
                      <a:pt x="598" y="1985"/>
                    </a:cubicBezTo>
                    <a:cubicBezTo>
                      <a:pt x="708" y="1985"/>
                      <a:pt x="820" y="1957"/>
                      <a:pt x="924" y="1905"/>
                    </a:cubicBezTo>
                    <a:lnTo>
                      <a:pt x="924" y="1905"/>
                    </a:lnTo>
                    <a:cubicBezTo>
                      <a:pt x="878" y="1974"/>
                      <a:pt x="832" y="2066"/>
                      <a:pt x="855" y="2147"/>
                    </a:cubicBezTo>
                    <a:cubicBezTo>
                      <a:pt x="868" y="2239"/>
                      <a:pt x="896" y="2276"/>
                      <a:pt x="933" y="2276"/>
                    </a:cubicBezTo>
                    <a:cubicBezTo>
                      <a:pt x="1061" y="2276"/>
                      <a:pt x="1292" y="1831"/>
                      <a:pt x="1328" y="1778"/>
                    </a:cubicBezTo>
                    <a:cubicBezTo>
                      <a:pt x="1721" y="1097"/>
                      <a:pt x="2390" y="231"/>
                      <a:pt x="3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359443" y="660045"/>
                <a:ext cx="231186" cy="135811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4205" extrusionOk="0">
                    <a:moveTo>
                      <a:pt x="520" y="266"/>
                    </a:moveTo>
                    <a:lnTo>
                      <a:pt x="520" y="266"/>
                    </a:lnTo>
                    <a:cubicBezTo>
                      <a:pt x="521" y="266"/>
                      <a:pt x="521" y="266"/>
                      <a:pt x="521" y="266"/>
                    </a:cubicBezTo>
                    <a:lnTo>
                      <a:pt x="521" y="266"/>
                    </a:lnTo>
                    <a:cubicBezTo>
                      <a:pt x="521" y="266"/>
                      <a:pt x="521" y="266"/>
                      <a:pt x="520" y="266"/>
                    </a:cubicBezTo>
                    <a:close/>
                    <a:moveTo>
                      <a:pt x="1017" y="589"/>
                    </a:moveTo>
                    <a:lnTo>
                      <a:pt x="1017" y="589"/>
                    </a:lnTo>
                    <a:cubicBezTo>
                      <a:pt x="1236" y="704"/>
                      <a:pt x="1455" y="854"/>
                      <a:pt x="1640" y="993"/>
                    </a:cubicBezTo>
                    <a:cubicBezTo>
                      <a:pt x="1848" y="1143"/>
                      <a:pt x="2021" y="1316"/>
                      <a:pt x="2194" y="1501"/>
                    </a:cubicBezTo>
                    <a:cubicBezTo>
                      <a:pt x="2517" y="1859"/>
                      <a:pt x="2806" y="2286"/>
                      <a:pt x="3129" y="2655"/>
                    </a:cubicBezTo>
                    <a:cubicBezTo>
                      <a:pt x="3441" y="3047"/>
                      <a:pt x="3787" y="3405"/>
                      <a:pt x="4214" y="3648"/>
                    </a:cubicBezTo>
                    <a:cubicBezTo>
                      <a:pt x="4306" y="3705"/>
                      <a:pt x="4422" y="3763"/>
                      <a:pt x="4537" y="3809"/>
                    </a:cubicBezTo>
                    <a:cubicBezTo>
                      <a:pt x="4653" y="3855"/>
                      <a:pt x="4768" y="3902"/>
                      <a:pt x="4883" y="3925"/>
                    </a:cubicBezTo>
                    <a:cubicBezTo>
                      <a:pt x="4999" y="3959"/>
                      <a:pt x="5137" y="3971"/>
                      <a:pt x="5253" y="3971"/>
                    </a:cubicBezTo>
                    <a:cubicBezTo>
                      <a:pt x="5380" y="3971"/>
                      <a:pt x="5495" y="3959"/>
                      <a:pt x="5622" y="3936"/>
                    </a:cubicBezTo>
                    <a:lnTo>
                      <a:pt x="5622" y="3936"/>
                    </a:lnTo>
                    <a:cubicBezTo>
                      <a:pt x="5507" y="3971"/>
                      <a:pt x="5380" y="3982"/>
                      <a:pt x="5253" y="3994"/>
                    </a:cubicBezTo>
                    <a:cubicBezTo>
                      <a:pt x="5114" y="3994"/>
                      <a:pt x="4999" y="3982"/>
                      <a:pt x="4872" y="3971"/>
                    </a:cubicBezTo>
                    <a:cubicBezTo>
                      <a:pt x="4630" y="3925"/>
                      <a:pt x="4399" y="3821"/>
                      <a:pt x="4168" y="3705"/>
                    </a:cubicBezTo>
                    <a:cubicBezTo>
                      <a:pt x="3718" y="3463"/>
                      <a:pt x="3371" y="3105"/>
                      <a:pt x="3060" y="2713"/>
                    </a:cubicBezTo>
                    <a:cubicBezTo>
                      <a:pt x="2771" y="2309"/>
                      <a:pt x="2494" y="1893"/>
                      <a:pt x="2159" y="1535"/>
                    </a:cubicBezTo>
                    <a:cubicBezTo>
                      <a:pt x="1848" y="1154"/>
                      <a:pt x="1444" y="854"/>
                      <a:pt x="1017" y="589"/>
                    </a:cubicBezTo>
                    <a:close/>
                    <a:moveTo>
                      <a:pt x="3002" y="0"/>
                    </a:moveTo>
                    <a:lnTo>
                      <a:pt x="3002" y="0"/>
                    </a:lnTo>
                    <a:cubicBezTo>
                      <a:pt x="2702" y="300"/>
                      <a:pt x="2621" y="393"/>
                      <a:pt x="2448" y="785"/>
                    </a:cubicBezTo>
                    <a:cubicBezTo>
                      <a:pt x="2263" y="385"/>
                      <a:pt x="2004" y="295"/>
                      <a:pt x="1715" y="295"/>
                    </a:cubicBezTo>
                    <a:cubicBezTo>
                      <a:pt x="1478" y="295"/>
                      <a:pt x="1220" y="355"/>
                      <a:pt x="965" y="355"/>
                    </a:cubicBezTo>
                    <a:cubicBezTo>
                      <a:pt x="815" y="355"/>
                      <a:pt x="665" y="334"/>
                      <a:pt x="521" y="266"/>
                    </a:cubicBezTo>
                    <a:lnTo>
                      <a:pt x="521" y="266"/>
                    </a:lnTo>
                    <a:cubicBezTo>
                      <a:pt x="1155" y="567"/>
                      <a:pt x="486" y="1674"/>
                      <a:pt x="1109" y="1905"/>
                    </a:cubicBezTo>
                    <a:cubicBezTo>
                      <a:pt x="717" y="1905"/>
                      <a:pt x="336" y="1928"/>
                      <a:pt x="1" y="2147"/>
                    </a:cubicBezTo>
                    <a:cubicBezTo>
                      <a:pt x="52" y="2144"/>
                      <a:pt x="103" y="2143"/>
                      <a:pt x="154" y="2143"/>
                    </a:cubicBezTo>
                    <a:cubicBezTo>
                      <a:pt x="1269" y="2143"/>
                      <a:pt x="2372" y="2847"/>
                      <a:pt x="3233" y="3509"/>
                    </a:cubicBezTo>
                    <a:cubicBezTo>
                      <a:pt x="3808" y="3952"/>
                      <a:pt x="4445" y="4204"/>
                      <a:pt x="5106" y="4204"/>
                    </a:cubicBezTo>
                    <a:cubicBezTo>
                      <a:pt x="5307" y="4204"/>
                      <a:pt x="5510" y="4181"/>
                      <a:pt x="5715" y="4132"/>
                    </a:cubicBezTo>
                    <a:cubicBezTo>
                      <a:pt x="5888" y="4086"/>
                      <a:pt x="6072" y="4017"/>
                      <a:pt x="6257" y="3936"/>
                    </a:cubicBezTo>
                    <a:cubicBezTo>
                      <a:pt x="6592" y="3786"/>
                      <a:pt x="6857" y="3532"/>
                      <a:pt x="7157" y="3347"/>
                    </a:cubicBezTo>
                    <a:lnTo>
                      <a:pt x="7157" y="3347"/>
                    </a:lnTo>
                    <a:cubicBezTo>
                      <a:pt x="6702" y="3621"/>
                      <a:pt x="6158" y="3787"/>
                      <a:pt x="5619" y="3787"/>
                    </a:cubicBezTo>
                    <a:cubicBezTo>
                      <a:pt x="5406" y="3787"/>
                      <a:pt x="5193" y="3761"/>
                      <a:pt x="4987" y="3705"/>
                    </a:cubicBezTo>
                    <a:cubicBezTo>
                      <a:pt x="4595" y="3613"/>
                      <a:pt x="3949" y="3394"/>
                      <a:pt x="3902" y="2920"/>
                    </a:cubicBezTo>
                    <a:cubicBezTo>
                      <a:pt x="3891" y="2759"/>
                      <a:pt x="3925" y="2574"/>
                      <a:pt x="4041" y="2459"/>
                    </a:cubicBezTo>
                    <a:cubicBezTo>
                      <a:pt x="4097" y="2402"/>
                      <a:pt x="4184" y="2374"/>
                      <a:pt x="4270" y="2374"/>
                    </a:cubicBezTo>
                    <a:cubicBezTo>
                      <a:pt x="4360" y="2374"/>
                      <a:pt x="4449" y="2405"/>
                      <a:pt x="4503" y="2470"/>
                    </a:cubicBezTo>
                    <a:cubicBezTo>
                      <a:pt x="4456" y="2251"/>
                      <a:pt x="4237" y="2089"/>
                      <a:pt x="4029" y="2089"/>
                    </a:cubicBezTo>
                    <a:cubicBezTo>
                      <a:pt x="3810" y="2112"/>
                      <a:pt x="3637" y="2309"/>
                      <a:pt x="3602" y="2528"/>
                    </a:cubicBezTo>
                    <a:cubicBezTo>
                      <a:pt x="3256" y="1916"/>
                      <a:pt x="3198" y="1258"/>
                      <a:pt x="3325" y="566"/>
                    </a:cubicBezTo>
                    <a:lnTo>
                      <a:pt x="3325" y="566"/>
                    </a:lnTo>
                    <a:cubicBezTo>
                      <a:pt x="3325" y="566"/>
                      <a:pt x="3152" y="681"/>
                      <a:pt x="3037" y="797"/>
                    </a:cubicBezTo>
                    <a:cubicBezTo>
                      <a:pt x="3037" y="797"/>
                      <a:pt x="2944" y="520"/>
                      <a:pt x="3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300920" y="740983"/>
                <a:ext cx="152154" cy="44344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1373" extrusionOk="0">
                    <a:moveTo>
                      <a:pt x="2355" y="622"/>
                    </a:moveTo>
                    <a:cubicBezTo>
                      <a:pt x="2586" y="645"/>
                      <a:pt x="2817" y="668"/>
                      <a:pt x="3048" y="715"/>
                    </a:cubicBezTo>
                    <a:cubicBezTo>
                      <a:pt x="3279" y="761"/>
                      <a:pt x="3487" y="830"/>
                      <a:pt x="3706" y="911"/>
                    </a:cubicBezTo>
                    <a:cubicBezTo>
                      <a:pt x="3487" y="853"/>
                      <a:pt x="3267" y="795"/>
                      <a:pt x="3036" y="761"/>
                    </a:cubicBezTo>
                    <a:cubicBezTo>
                      <a:pt x="2806" y="715"/>
                      <a:pt x="2586" y="680"/>
                      <a:pt x="2355" y="680"/>
                    </a:cubicBezTo>
                    <a:cubicBezTo>
                      <a:pt x="2298" y="677"/>
                      <a:pt x="2240" y="676"/>
                      <a:pt x="2182" y="676"/>
                    </a:cubicBezTo>
                    <a:cubicBezTo>
                      <a:pt x="2008" y="676"/>
                      <a:pt x="1833" y="689"/>
                      <a:pt x="1651" y="715"/>
                    </a:cubicBezTo>
                    <a:cubicBezTo>
                      <a:pt x="1421" y="726"/>
                      <a:pt x="1190" y="772"/>
                      <a:pt x="947" y="818"/>
                    </a:cubicBezTo>
                    <a:cubicBezTo>
                      <a:pt x="1178" y="761"/>
                      <a:pt x="1421" y="703"/>
                      <a:pt x="1651" y="668"/>
                    </a:cubicBezTo>
                    <a:cubicBezTo>
                      <a:pt x="1882" y="645"/>
                      <a:pt x="2125" y="622"/>
                      <a:pt x="2355" y="622"/>
                    </a:cubicBezTo>
                    <a:close/>
                    <a:moveTo>
                      <a:pt x="1149" y="0"/>
                    </a:moveTo>
                    <a:cubicBezTo>
                      <a:pt x="956" y="0"/>
                      <a:pt x="778" y="25"/>
                      <a:pt x="624" y="80"/>
                    </a:cubicBezTo>
                    <a:cubicBezTo>
                      <a:pt x="659" y="126"/>
                      <a:pt x="1351" y="264"/>
                      <a:pt x="1524" y="391"/>
                    </a:cubicBezTo>
                    <a:cubicBezTo>
                      <a:pt x="1498" y="390"/>
                      <a:pt x="1472" y="389"/>
                      <a:pt x="1445" y="389"/>
                    </a:cubicBezTo>
                    <a:cubicBezTo>
                      <a:pt x="928" y="389"/>
                      <a:pt x="308" y="701"/>
                      <a:pt x="1" y="1119"/>
                    </a:cubicBezTo>
                    <a:cubicBezTo>
                      <a:pt x="628" y="973"/>
                      <a:pt x="1275" y="900"/>
                      <a:pt x="1922" y="900"/>
                    </a:cubicBezTo>
                    <a:cubicBezTo>
                      <a:pt x="2870" y="900"/>
                      <a:pt x="3818" y="1057"/>
                      <a:pt x="4710" y="1372"/>
                    </a:cubicBezTo>
                    <a:cubicBezTo>
                      <a:pt x="4008" y="868"/>
                      <a:pt x="2300" y="0"/>
                      <a:pt x="1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597863" y="752481"/>
                <a:ext cx="93404" cy="163942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5076" extrusionOk="0">
                    <a:moveTo>
                      <a:pt x="410" y="1"/>
                    </a:moveTo>
                    <a:cubicBezTo>
                      <a:pt x="410" y="1"/>
                      <a:pt x="1" y="5075"/>
                      <a:pt x="1285" y="5075"/>
                    </a:cubicBezTo>
                    <a:cubicBezTo>
                      <a:pt x="1330" y="5075"/>
                      <a:pt x="1377" y="5069"/>
                      <a:pt x="1426" y="5056"/>
                    </a:cubicBezTo>
                    <a:cubicBezTo>
                      <a:pt x="2892" y="4675"/>
                      <a:pt x="410" y="1"/>
                      <a:pt x="4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636814" y="750995"/>
                <a:ext cx="139848" cy="103740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32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740" y="3212"/>
                      <a:pt x="2867" y="3212"/>
                    </a:cubicBezTo>
                    <a:cubicBezTo>
                      <a:pt x="3021" y="3212"/>
                      <a:pt x="3165" y="3151"/>
                      <a:pt x="3290" y="3013"/>
                    </a:cubicBezTo>
                    <a:cubicBezTo>
                      <a:pt x="4329" y="187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635328" y="716566"/>
                <a:ext cx="169594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399" extrusionOk="0">
                    <a:moveTo>
                      <a:pt x="3070" y="1"/>
                    </a:moveTo>
                    <a:cubicBezTo>
                      <a:pt x="1641" y="1"/>
                      <a:pt x="1" y="282"/>
                      <a:pt x="1" y="282"/>
                    </a:cubicBezTo>
                    <a:cubicBezTo>
                      <a:pt x="1" y="282"/>
                      <a:pt x="2633" y="1398"/>
                      <a:pt x="4133" y="1398"/>
                    </a:cubicBezTo>
                    <a:cubicBezTo>
                      <a:pt x="4673" y="1398"/>
                      <a:pt x="5067" y="1253"/>
                      <a:pt x="5137" y="859"/>
                    </a:cubicBezTo>
                    <a:cubicBezTo>
                      <a:pt x="5251" y="186"/>
                      <a:pt x="4230" y="1"/>
                      <a:pt x="3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3"/>
            <p:cNvGrpSpPr/>
            <p:nvPr/>
          </p:nvGrpSpPr>
          <p:grpSpPr>
            <a:xfrm>
              <a:off x="76177" y="4248700"/>
              <a:ext cx="779177" cy="746654"/>
              <a:chOff x="39601" y="4212124"/>
              <a:chExt cx="779177" cy="746654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39601" y="4292577"/>
                <a:ext cx="271428" cy="179348"/>
              </a:xfrm>
              <a:custGeom>
                <a:avLst/>
                <a:gdLst/>
                <a:ahLst/>
                <a:cxnLst/>
                <a:rect l="l" t="t" r="r" b="b"/>
                <a:pathLst>
                  <a:path w="8404" h="5553" extrusionOk="0">
                    <a:moveTo>
                      <a:pt x="2020" y="0"/>
                    </a:moveTo>
                    <a:lnTo>
                      <a:pt x="2020" y="0"/>
                    </a:lnTo>
                    <a:cubicBezTo>
                      <a:pt x="1547" y="577"/>
                      <a:pt x="1443" y="1524"/>
                      <a:pt x="1940" y="2089"/>
                    </a:cubicBezTo>
                    <a:cubicBezTo>
                      <a:pt x="1854" y="2072"/>
                      <a:pt x="1765" y="2064"/>
                      <a:pt x="1673" y="2064"/>
                    </a:cubicBezTo>
                    <a:cubicBezTo>
                      <a:pt x="1031" y="2064"/>
                      <a:pt x="273" y="2468"/>
                      <a:pt x="0" y="3013"/>
                    </a:cubicBezTo>
                    <a:cubicBezTo>
                      <a:pt x="440" y="2873"/>
                      <a:pt x="809" y="2822"/>
                      <a:pt x="1167" y="2822"/>
                    </a:cubicBezTo>
                    <a:cubicBezTo>
                      <a:pt x="2020" y="2822"/>
                      <a:pt x="2814" y="3113"/>
                      <a:pt x="4375" y="3186"/>
                    </a:cubicBezTo>
                    <a:cubicBezTo>
                      <a:pt x="7131" y="3333"/>
                      <a:pt x="8249" y="4785"/>
                      <a:pt x="8397" y="5514"/>
                    </a:cubicBezTo>
                    <a:lnTo>
                      <a:pt x="8397" y="5514"/>
                    </a:lnTo>
                    <a:cubicBezTo>
                      <a:pt x="8142" y="4156"/>
                      <a:pt x="7110" y="2963"/>
                      <a:pt x="5795" y="2540"/>
                    </a:cubicBezTo>
                    <a:cubicBezTo>
                      <a:pt x="5241" y="2366"/>
                      <a:pt x="4675" y="2309"/>
                      <a:pt x="4121" y="2193"/>
                    </a:cubicBezTo>
                    <a:cubicBezTo>
                      <a:pt x="3555" y="2078"/>
                      <a:pt x="2990" y="1905"/>
                      <a:pt x="2563" y="1524"/>
                    </a:cubicBezTo>
                    <a:cubicBezTo>
                      <a:pt x="2124" y="1154"/>
                      <a:pt x="1847" y="543"/>
                      <a:pt x="2020" y="0"/>
                    </a:cubicBezTo>
                    <a:close/>
                    <a:moveTo>
                      <a:pt x="8397" y="5514"/>
                    </a:moveTo>
                    <a:cubicBezTo>
                      <a:pt x="8399" y="5527"/>
                      <a:pt x="8401" y="5540"/>
                      <a:pt x="8403" y="5552"/>
                    </a:cubicBezTo>
                    <a:cubicBezTo>
                      <a:pt x="8401" y="5540"/>
                      <a:pt x="8399" y="5527"/>
                      <a:pt x="8397" y="55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94765" y="4416697"/>
                <a:ext cx="214036" cy="95859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2968" extrusionOk="0">
                    <a:moveTo>
                      <a:pt x="4496" y="424"/>
                    </a:moveTo>
                    <a:cubicBezTo>
                      <a:pt x="4675" y="424"/>
                      <a:pt x="4852" y="441"/>
                      <a:pt x="5022" y="486"/>
                    </a:cubicBezTo>
                    <a:cubicBezTo>
                      <a:pt x="5137" y="509"/>
                      <a:pt x="5229" y="555"/>
                      <a:pt x="5333" y="601"/>
                    </a:cubicBezTo>
                    <a:cubicBezTo>
                      <a:pt x="5437" y="659"/>
                      <a:pt x="5541" y="717"/>
                      <a:pt x="5622" y="786"/>
                    </a:cubicBezTo>
                    <a:cubicBezTo>
                      <a:pt x="5315" y="548"/>
                      <a:pt x="4924" y="455"/>
                      <a:pt x="4542" y="455"/>
                    </a:cubicBezTo>
                    <a:cubicBezTo>
                      <a:pt x="4478" y="455"/>
                      <a:pt x="4415" y="458"/>
                      <a:pt x="4352" y="463"/>
                    </a:cubicBezTo>
                    <a:cubicBezTo>
                      <a:pt x="3914" y="497"/>
                      <a:pt x="3487" y="670"/>
                      <a:pt x="3083" y="855"/>
                    </a:cubicBezTo>
                    <a:cubicBezTo>
                      <a:pt x="2679" y="1040"/>
                      <a:pt x="2298" y="1271"/>
                      <a:pt x="1859" y="1432"/>
                    </a:cubicBezTo>
                    <a:cubicBezTo>
                      <a:pt x="1640" y="1525"/>
                      <a:pt x="1432" y="1582"/>
                      <a:pt x="1213" y="1640"/>
                    </a:cubicBezTo>
                    <a:cubicBezTo>
                      <a:pt x="993" y="1675"/>
                      <a:pt x="762" y="1709"/>
                      <a:pt x="532" y="1721"/>
                    </a:cubicBezTo>
                    <a:cubicBezTo>
                      <a:pt x="982" y="1663"/>
                      <a:pt x="1432" y="1582"/>
                      <a:pt x="1836" y="1386"/>
                    </a:cubicBezTo>
                    <a:cubicBezTo>
                      <a:pt x="2240" y="1224"/>
                      <a:pt x="2621" y="994"/>
                      <a:pt x="3048" y="797"/>
                    </a:cubicBezTo>
                    <a:cubicBezTo>
                      <a:pt x="3452" y="613"/>
                      <a:pt x="3879" y="451"/>
                      <a:pt x="4341" y="428"/>
                    </a:cubicBezTo>
                    <a:cubicBezTo>
                      <a:pt x="4393" y="425"/>
                      <a:pt x="4444" y="424"/>
                      <a:pt x="4496" y="424"/>
                    </a:cubicBezTo>
                    <a:close/>
                    <a:moveTo>
                      <a:pt x="6597" y="1795"/>
                    </a:moveTo>
                    <a:cubicBezTo>
                      <a:pt x="6606" y="1809"/>
                      <a:pt x="6616" y="1823"/>
                      <a:pt x="6626" y="1836"/>
                    </a:cubicBezTo>
                    <a:cubicBezTo>
                      <a:pt x="6617" y="1823"/>
                      <a:pt x="6607" y="1809"/>
                      <a:pt x="6597" y="1795"/>
                    </a:cubicBezTo>
                    <a:close/>
                    <a:moveTo>
                      <a:pt x="289" y="1"/>
                    </a:moveTo>
                    <a:lnTo>
                      <a:pt x="289" y="1"/>
                    </a:lnTo>
                    <a:cubicBezTo>
                      <a:pt x="485" y="336"/>
                      <a:pt x="786" y="509"/>
                      <a:pt x="1120" y="659"/>
                    </a:cubicBezTo>
                    <a:cubicBezTo>
                      <a:pt x="1109" y="658"/>
                      <a:pt x="1098" y="657"/>
                      <a:pt x="1087" y="657"/>
                    </a:cubicBezTo>
                    <a:cubicBezTo>
                      <a:pt x="535" y="657"/>
                      <a:pt x="623" y="1778"/>
                      <a:pt x="1" y="1778"/>
                    </a:cubicBezTo>
                    <a:cubicBezTo>
                      <a:pt x="517" y="1778"/>
                      <a:pt x="861" y="2309"/>
                      <a:pt x="1309" y="2309"/>
                    </a:cubicBezTo>
                    <a:cubicBezTo>
                      <a:pt x="1452" y="2309"/>
                      <a:pt x="1605" y="2255"/>
                      <a:pt x="1778" y="2113"/>
                    </a:cubicBezTo>
                    <a:lnTo>
                      <a:pt x="1778" y="2113"/>
                    </a:lnTo>
                    <a:cubicBezTo>
                      <a:pt x="1755" y="2494"/>
                      <a:pt x="1790" y="2598"/>
                      <a:pt x="1917" y="2967"/>
                    </a:cubicBezTo>
                    <a:cubicBezTo>
                      <a:pt x="2078" y="2517"/>
                      <a:pt x="2263" y="2332"/>
                      <a:pt x="2263" y="2332"/>
                    </a:cubicBezTo>
                    <a:cubicBezTo>
                      <a:pt x="2309" y="2459"/>
                      <a:pt x="2413" y="2633"/>
                      <a:pt x="2413" y="2633"/>
                    </a:cubicBezTo>
                    <a:cubicBezTo>
                      <a:pt x="2586" y="2009"/>
                      <a:pt x="2875" y="1490"/>
                      <a:pt x="3406" y="1132"/>
                    </a:cubicBezTo>
                    <a:lnTo>
                      <a:pt x="3406" y="1132"/>
                    </a:lnTo>
                    <a:cubicBezTo>
                      <a:pt x="3348" y="1317"/>
                      <a:pt x="3406" y="1571"/>
                      <a:pt x="3579" y="1651"/>
                    </a:cubicBezTo>
                    <a:cubicBezTo>
                      <a:pt x="3638" y="1687"/>
                      <a:pt x="3706" y="1704"/>
                      <a:pt x="3773" y="1704"/>
                    </a:cubicBezTo>
                    <a:cubicBezTo>
                      <a:pt x="3903" y="1704"/>
                      <a:pt x="4034" y="1642"/>
                      <a:pt x="4110" y="1536"/>
                    </a:cubicBezTo>
                    <a:lnTo>
                      <a:pt x="4110" y="1536"/>
                    </a:lnTo>
                    <a:cubicBezTo>
                      <a:pt x="4080" y="1552"/>
                      <a:pt x="4047" y="1559"/>
                      <a:pt x="4012" y="1559"/>
                    </a:cubicBezTo>
                    <a:cubicBezTo>
                      <a:pt x="3895" y="1559"/>
                      <a:pt x="3762" y="1478"/>
                      <a:pt x="3717" y="1363"/>
                    </a:cubicBezTo>
                    <a:cubicBezTo>
                      <a:pt x="3660" y="1224"/>
                      <a:pt x="3717" y="1063"/>
                      <a:pt x="3798" y="936"/>
                    </a:cubicBezTo>
                    <a:cubicBezTo>
                      <a:pt x="3934" y="712"/>
                      <a:pt x="4197" y="652"/>
                      <a:pt x="4464" y="652"/>
                    </a:cubicBezTo>
                    <a:cubicBezTo>
                      <a:pt x="4651" y="652"/>
                      <a:pt x="4840" y="681"/>
                      <a:pt x="4987" y="705"/>
                    </a:cubicBezTo>
                    <a:cubicBezTo>
                      <a:pt x="5651" y="829"/>
                      <a:pt x="6216" y="1271"/>
                      <a:pt x="6597" y="1795"/>
                    </a:cubicBezTo>
                    <a:lnTo>
                      <a:pt x="6597" y="1795"/>
                    </a:lnTo>
                    <a:cubicBezTo>
                      <a:pt x="6420" y="1539"/>
                      <a:pt x="6326" y="1246"/>
                      <a:pt x="6118" y="1005"/>
                    </a:cubicBezTo>
                    <a:cubicBezTo>
                      <a:pt x="6003" y="855"/>
                      <a:pt x="5876" y="740"/>
                      <a:pt x="5737" y="624"/>
                    </a:cubicBezTo>
                    <a:cubicBezTo>
                      <a:pt x="5283" y="252"/>
                      <a:pt x="4751" y="87"/>
                      <a:pt x="4172" y="87"/>
                    </a:cubicBezTo>
                    <a:cubicBezTo>
                      <a:pt x="3943" y="87"/>
                      <a:pt x="3706" y="113"/>
                      <a:pt x="3463" y="162"/>
                    </a:cubicBezTo>
                    <a:cubicBezTo>
                      <a:pt x="2971" y="266"/>
                      <a:pt x="2413" y="354"/>
                      <a:pt x="1864" y="354"/>
                    </a:cubicBezTo>
                    <a:cubicBezTo>
                      <a:pt x="1305" y="354"/>
                      <a:pt x="755" y="263"/>
                      <a:pt x="2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35395" y="4404391"/>
                <a:ext cx="78321" cy="10367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3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34" y="211"/>
                      <a:pt x="897" y="320"/>
                      <a:pt x="1365" y="320"/>
                    </a:cubicBezTo>
                    <a:cubicBezTo>
                      <a:pt x="1719" y="320"/>
                      <a:pt x="2076" y="257"/>
                      <a:pt x="2425" y="1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76309" y="4278980"/>
                <a:ext cx="102189" cy="75447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336" extrusionOk="0">
                    <a:moveTo>
                      <a:pt x="1284" y="1199"/>
                    </a:moveTo>
                    <a:cubicBezTo>
                      <a:pt x="1286" y="1205"/>
                      <a:pt x="1290" y="1212"/>
                      <a:pt x="1294" y="1218"/>
                    </a:cubicBezTo>
                    <a:cubicBezTo>
                      <a:pt x="1290" y="1211"/>
                      <a:pt x="1287" y="1205"/>
                      <a:pt x="1284" y="1199"/>
                    </a:cubicBezTo>
                    <a:close/>
                    <a:moveTo>
                      <a:pt x="740" y="340"/>
                    </a:moveTo>
                    <a:lnTo>
                      <a:pt x="740" y="340"/>
                    </a:lnTo>
                    <a:cubicBezTo>
                      <a:pt x="901" y="467"/>
                      <a:pt x="1005" y="617"/>
                      <a:pt x="1086" y="779"/>
                    </a:cubicBezTo>
                    <a:cubicBezTo>
                      <a:pt x="1152" y="923"/>
                      <a:pt x="1208" y="1056"/>
                      <a:pt x="1284" y="1199"/>
                    </a:cubicBezTo>
                    <a:lnTo>
                      <a:pt x="1284" y="1199"/>
                    </a:lnTo>
                    <a:cubicBezTo>
                      <a:pt x="1271" y="1168"/>
                      <a:pt x="1271" y="1133"/>
                      <a:pt x="1271" y="1114"/>
                    </a:cubicBezTo>
                    <a:cubicBezTo>
                      <a:pt x="1259" y="941"/>
                      <a:pt x="1294" y="767"/>
                      <a:pt x="1386" y="617"/>
                    </a:cubicBezTo>
                    <a:lnTo>
                      <a:pt x="1386" y="617"/>
                    </a:lnTo>
                    <a:cubicBezTo>
                      <a:pt x="1328" y="779"/>
                      <a:pt x="1317" y="941"/>
                      <a:pt x="1328" y="1091"/>
                    </a:cubicBezTo>
                    <a:cubicBezTo>
                      <a:pt x="1340" y="1206"/>
                      <a:pt x="1375" y="1322"/>
                      <a:pt x="1421" y="1437"/>
                    </a:cubicBezTo>
                    <a:cubicBezTo>
                      <a:pt x="1478" y="1529"/>
                      <a:pt x="1548" y="1610"/>
                      <a:pt x="1628" y="1691"/>
                    </a:cubicBezTo>
                    <a:cubicBezTo>
                      <a:pt x="1767" y="1806"/>
                      <a:pt x="1929" y="1887"/>
                      <a:pt x="2079" y="1979"/>
                    </a:cubicBezTo>
                    <a:cubicBezTo>
                      <a:pt x="1905" y="1922"/>
                      <a:pt x="1732" y="1852"/>
                      <a:pt x="1594" y="1726"/>
                    </a:cubicBezTo>
                    <a:cubicBezTo>
                      <a:pt x="1444" y="1610"/>
                      <a:pt x="1328" y="1460"/>
                      <a:pt x="1248" y="1298"/>
                    </a:cubicBezTo>
                    <a:cubicBezTo>
                      <a:pt x="1155" y="1137"/>
                      <a:pt x="1086" y="964"/>
                      <a:pt x="1017" y="802"/>
                    </a:cubicBezTo>
                    <a:cubicBezTo>
                      <a:pt x="936" y="652"/>
                      <a:pt x="855" y="490"/>
                      <a:pt x="740" y="340"/>
                    </a:cubicBezTo>
                    <a:close/>
                    <a:moveTo>
                      <a:pt x="619" y="1"/>
                    </a:moveTo>
                    <a:cubicBezTo>
                      <a:pt x="380" y="1"/>
                      <a:pt x="200" y="149"/>
                      <a:pt x="1" y="306"/>
                    </a:cubicBezTo>
                    <a:cubicBezTo>
                      <a:pt x="209" y="306"/>
                      <a:pt x="393" y="444"/>
                      <a:pt x="520" y="617"/>
                    </a:cubicBezTo>
                    <a:cubicBezTo>
                      <a:pt x="659" y="791"/>
                      <a:pt x="728" y="998"/>
                      <a:pt x="832" y="1183"/>
                    </a:cubicBezTo>
                    <a:cubicBezTo>
                      <a:pt x="1086" y="1679"/>
                      <a:pt x="1536" y="2049"/>
                      <a:pt x="2067" y="2222"/>
                    </a:cubicBezTo>
                    <a:cubicBezTo>
                      <a:pt x="2285" y="2294"/>
                      <a:pt x="2517" y="2335"/>
                      <a:pt x="2751" y="2335"/>
                    </a:cubicBezTo>
                    <a:cubicBezTo>
                      <a:pt x="2888" y="2335"/>
                      <a:pt x="3027" y="2321"/>
                      <a:pt x="3164" y="2291"/>
                    </a:cubicBezTo>
                    <a:cubicBezTo>
                      <a:pt x="3002" y="2280"/>
                      <a:pt x="2840" y="2222"/>
                      <a:pt x="2690" y="2153"/>
                    </a:cubicBezTo>
                    <a:cubicBezTo>
                      <a:pt x="2333" y="1979"/>
                      <a:pt x="2102" y="1587"/>
                      <a:pt x="2113" y="1195"/>
                    </a:cubicBezTo>
                    <a:cubicBezTo>
                      <a:pt x="2125" y="814"/>
                      <a:pt x="2402" y="410"/>
                      <a:pt x="2760" y="260"/>
                    </a:cubicBezTo>
                    <a:cubicBezTo>
                      <a:pt x="2676" y="148"/>
                      <a:pt x="2539" y="73"/>
                      <a:pt x="2398" y="73"/>
                    </a:cubicBezTo>
                    <a:cubicBezTo>
                      <a:pt x="2365" y="73"/>
                      <a:pt x="2331" y="78"/>
                      <a:pt x="2298" y="86"/>
                    </a:cubicBezTo>
                    <a:cubicBezTo>
                      <a:pt x="2125" y="121"/>
                      <a:pt x="2009" y="271"/>
                      <a:pt x="1963" y="444"/>
                    </a:cubicBezTo>
                    <a:cubicBezTo>
                      <a:pt x="1929" y="329"/>
                      <a:pt x="1859" y="202"/>
                      <a:pt x="1779" y="121"/>
                    </a:cubicBezTo>
                    <a:cubicBezTo>
                      <a:pt x="1722" y="57"/>
                      <a:pt x="1627" y="15"/>
                      <a:pt x="1539" y="15"/>
                    </a:cubicBezTo>
                    <a:cubicBezTo>
                      <a:pt x="1501" y="15"/>
                      <a:pt x="1464" y="23"/>
                      <a:pt x="1432" y="40"/>
                    </a:cubicBezTo>
                    <a:cubicBezTo>
                      <a:pt x="1340" y="86"/>
                      <a:pt x="1305" y="248"/>
                      <a:pt x="1328" y="329"/>
                    </a:cubicBezTo>
                    <a:cubicBezTo>
                      <a:pt x="1167" y="144"/>
                      <a:pt x="936" y="29"/>
                      <a:pt x="694" y="6"/>
                    </a:cubicBezTo>
                    <a:cubicBezTo>
                      <a:pt x="668" y="2"/>
                      <a:pt x="643" y="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191690" y="4213222"/>
                <a:ext cx="250176" cy="1587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4916" extrusionOk="0">
                    <a:moveTo>
                      <a:pt x="601" y="287"/>
                    </a:moveTo>
                    <a:lnTo>
                      <a:pt x="601" y="287"/>
                    </a:lnTo>
                    <a:cubicBezTo>
                      <a:pt x="486" y="564"/>
                      <a:pt x="416" y="841"/>
                      <a:pt x="393" y="1130"/>
                    </a:cubicBezTo>
                    <a:cubicBezTo>
                      <a:pt x="359" y="1407"/>
                      <a:pt x="359" y="1695"/>
                      <a:pt x="428" y="1961"/>
                    </a:cubicBezTo>
                    <a:cubicBezTo>
                      <a:pt x="486" y="2238"/>
                      <a:pt x="601" y="2503"/>
                      <a:pt x="739" y="2757"/>
                    </a:cubicBezTo>
                    <a:cubicBezTo>
                      <a:pt x="866" y="3000"/>
                      <a:pt x="1028" y="3254"/>
                      <a:pt x="1224" y="3450"/>
                    </a:cubicBezTo>
                    <a:cubicBezTo>
                      <a:pt x="1005" y="3265"/>
                      <a:pt x="832" y="3034"/>
                      <a:pt x="693" y="2769"/>
                    </a:cubicBezTo>
                    <a:cubicBezTo>
                      <a:pt x="543" y="2526"/>
                      <a:pt x="439" y="2249"/>
                      <a:pt x="370" y="1972"/>
                    </a:cubicBezTo>
                    <a:cubicBezTo>
                      <a:pt x="301" y="1707"/>
                      <a:pt x="301" y="1395"/>
                      <a:pt x="347" y="1107"/>
                    </a:cubicBezTo>
                    <a:cubicBezTo>
                      <a:pt x="382" y="818"/>
                      <a:pt x="474" y="553"/>
                      <a:pt x="601" y="287"/>
                    </a:cubicBezTo>
                    <a:close/>
                    <a:moveTo>
                      <a:pt x="770" y="0"/>
                    </a:moveTo>
                    <a:cubicBezTo>
                      <a:pt x="736" y="0"/>
                      <a:pt x="698" y="11"/>
                      <a:pt x="659" y="33"/>
                    </a:cubicBezTo>
                    <a:cubicBezTo>
                      <a:pt x="589" y="79"/>
                      <a:pt x="532" y="149"/>
                      <a:pt x="486" y="218"/>
                    </a:cubicBezTo>
                    <a:cubicBezTo>
                      <a:pt x="12" y="1037"/>
                      <a:pt x="1" y="2007"/>
                      <a:pt x="520" y="2861"/>
                    </a:cubicBezTo>
                    <a:cubicBezTo>
                      <a:pt x="1040" y="3715"/>
                      <a:pt x="1951" y="4258"/>
                      <a:pt x="2886" y="4558"/>
                    </a:cubicBezTo>
                    <a:cubicBezTo>
                      <a:pt x="3602" y="4793"/>
                      <a:pt x="4302" y="4916"/>
                      <a:pt x="4992" y="4916"/>
                    </a:cubicBezTo>
                    <a:cubicBezTo>
                      <a:pt x="5927" y="4916"/>
                      <a:pt x="6842" y="4690"/>
                      <a:pt x="7746" y="4212"/>
                    </a:cubicBezTo>
                    <a:lnTo>
                      <a:pt x="7746" y="4212"/>
                    </a:lnTo>
                    <a:cubicBezTo>
                      <a:pt x="7173" y="4512"/>
                      <a:pt x="6491" y="4646"/>
                      <a:pt x="5818" y="4646"/>
                    </a:cubicBezTo>
                    <a:cubicBezTo>
                      <a:pt x="5326" y="4646"/>
                      <a:pt x="4837" y="4574"/>
                      <a:pt x="4399" y="4443"/>
                    </a:cubicBezTo>
                    <a:cubicBezTo>
                      <a:pt x="4041" y="4350"/>
                      <a:pt x="3694" y="4200"/>
                      <a:pt x="3371" y="4015"/>
                    </a:cubicBezTo>
                    <a:cubicBezTo>
                      <a:pt x="3221" y="3923"/>
                      <a:pt x="3083" y="3808"/>
                      <a:pt x="2956" y="3715"/>
                    </a:cubicBezTo>
                    <a:cubicBezTo>
                      <a:pt x="2829" y="3600"/>
                      <a:pt x="2702" y="3484"/>
                      <a:pt x="2540" y="3381"/>
                    </a:cubicBezTo>
                    <a:cubicBezTo>
                      <a:pt x="2443" y="3313"/>
                      <a:pt x="2326" y="3270"/>
                      <a:pt x="2212" y="3270"/>
                    </a:cubicBezTo>
                    <a:cubicBezTo>
                      <a:pt x="2150" y="3270"/>
                      <a:pt x="2089" y="3283"/>
                      <a:pt x="2032" y="3311"/>
                    </a:cubicBezTo>
                    <a:cubicBezTo>
                      <a:pt x="1872" y="3380"/>
                      <a:pt x="1791" y="3551"/>
                      <a:pt x="1880" y="3688"/>
                    </a:cubicBezTo>
                    <a:lnTo>
                      <a:pt x="1880" y="3688"/>
                    </a:lnTo>
                    <a:cubicBezTo>
                      <a:pt x="1444" y="3020"/>
                      <a:pt x="1444" y="2248"/>
                      <a:pt x="1582" y="1499"/>
                    </a:cubicBezTo>
                    <a:cubicBezTo>
                      <a:pt x="1702" y="929"/>
                      <a:pt x="1491" y="380"/>
                      <a:pt x="1161" y="380"/>
                    </a:cubicBezTo>
                    <a:cubicBezTo>
                      <a:pt x="1077" y="380"/>
                      <a:pt x="985" y="415"/>
                      <a:pt x="890" y="495"/>
                    </a:cubicBezTo>
                    <a:cubicBezTo>
                      <a:pt x="890" y="403"/>
                      <a:pt x="947" y="322"/>
                      <a:pt x="947" y="218"/>
                    </a:cubicBezTo>
                    <a:cubicBezTo>
                      <a:pt x="947" y="96"/>
                      <a:pt x="875" y="0"/>
                      <a:pt x="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158520" y="4289444"/>
                <a:ext cx="104773" cy="67276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2083" extrusionOk="0">
                    <a:moveTo>
                      <a:pt x="869" y="0"/>
                    </a:moveTo>
                    <a:cubicBezTo>
                      <a:pt x="829" y="0"/>
                      <a:pt x="802" y="40"/>
                      <a:pt x="797" y="143"/>
                    </a:cubicBezTo>
                    <a:cubicBezTo>
                      <a:pt x="774" y="213"/>
                      <a:pt x="843" y="317"/>
                      <a:pt x="878" y="374"/>
                    </a:cubicBezTo>
                    <a:cubicBezTo>
                      <a:pt x="791" y="334"/>
                      <a:pt x="694" y="311"/>
                      <a:pt x="596" y="311"/>
                    </a:cubicBezTo>
                    <a:cubicBezTo>
                      <a:pt x="472" y="311"/>
                      <a:pt x="346" y="348"/>
                      <a:pt x="243" y="432"/>
                    </a:cubicBezTo>
                    <a:cubicBezTo>
                      <a:pt x="70" y="570"/>
                      <a:pt x="0" y="847"/>
                      <a:pt x="81" y="1067"/>
                    </a:cubicBezTo>
                    <a:cubicBezTo>
                      <a:pt x="168" y="1263"/>
                      <a:pt x="400" y="1356"/>
                      <a:pt x="620" y="1356"/>
                    </a:cubicBezTo>
                    <a:cubicBezTo>
                      <a:pt x="626" y="1356"/>
                      <a:pt x="633" y="1356"/>
                      <a:pt x="640" y="1356"/>
                    </a:cubicBezTo>
                    <a:lnTo>
                      <a:pt x="640" y="1356"/>
                    </a:lnTo>
                    <a:cubicBezTo>
                      <a:pt x="640" y="1356"/>
                      <a:pt x="641" y="1356"/>
                      <a:pt x="642" y="1356"/>
                    </a:cubicBezTo>
                    <a:cubicBezTo>
                      <a:pt x="648" y="1356"/>
                      <a:pt x="653" y="1356"/>
                      <a:pt x="658" y="1355"/>
                    </a:cubicBezTo>
                    <a:lnTo>
                      <a:pt x="658" y="1355"/>
                    </a:lnTo>
                    <a:cubicBezTo>
                      <a:pt x="652" y="1356"/>
                      <a:pt x="646" y="1356"/>
                      <a:pt x="640" y="1356"/>
                    </a:cubicBezTo>
                    <a:lnTo>
                      <a:pt x="640" y="1356"/>
                    </a:lnTo>
                    <a:cubicBezTo>
                      <a:pt x="521" y="1354"/>
                      <a:pt x="429" y="1233"/>
                      <a:pt x="451" y="1101"/>
                    </a:cubicBezTo>
                    <a:cubicBezTo>
                      <a:pt x="462" y="974"/>
                      <a:pt x="578" y="894"/>
                      <a:pt x="693" y="859"/>
                    </a:cubicBezTo>
                    <a:cubicBezTo>
                      <a:pt x="706" y="858"/>
                      <a:pt x="720" y="857"/>
                      <a:pt x="733" y="857"/>
                    </a:cubicBezTo>
                    <a:cubicBezTo>
                      <a:pt x="846" y="857"/>
                      <a:pt x="958" y="900"/>
                      <a:pt x="1051" y="951"/>
                    </a:cubicBezTo>
                    <a:cubicBezTo>
                      <a:pt x="1155" y="1009"/>
                      <a:pt x="1259" y="1090"/>
                      <a:pt x="1339" y="1182"/>
                    </a:cubicBezTo>
                    <a:cubicBezTo>
                      <a:pt x="1893" y="1667"/>
                      <a:pt x="2528" y="1932"/>
                      <a:pt x="3244" y="2083"/>
                    </a:cubicBezTo>
                    <a:cubicBezTo>
                      <a:pt x="2471" y="1909"/>
                      <a:pt x="1709" y="1090"/>
                      <a:pt x="1293" y="467"/>
                    </a:cubicBezTo>
                    <a:cubicBezTo>
                      <a:pt x="1249" y="422"/>
                      <a:pt x="996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346782" y="4341120"/>
                <a:ext cx="227439" cy="140494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4350" extrusionOk="0">
                    <a:moveTo>
                      <a:pt x="7025" y="706"/>
                    </a:moveTo>
                    <a:cubicBezTo>
                      <a:pt x="7031" y="708"/>
                      <a:pt x="7036" y="711"/>
                      <a:pt x="7042" y="713"/>
                    </a:cubicBezTo>
                    <a:cubicBezTo>
                      <a:pt x="7036" y="711"/>
                      <a:pt x="7031" y="708"/>
                      <a:pt x="7025" y="706"/>
                    </a:cubicBezTo>
                    <a:close/>
                    <a:moveTo>
                      <a:pt x="5137" y="229"/>
                    </a:moveTo>
                    <a:cubicBezTo>
                      <a:pt x="5264" y="229"/>
                      <a:pt x="5379" y="229"/>
                      <a:pt x="5518" y="252"/>
                    </a:cubicBezTo>
                    <a:cubicBezTo>
                      <a:pt x="5449" y="246"/>
                      <a:pt x="5385" y="243"/>
                      <a:pt x="5323" y="243"/>
                    </a:cubicBezTo>
                    <a:cubicBezTo>
                      <a:pt x="5261" y="243"/>
                      <a:pt x="5200" y="246"/>
                      <a:pt x="5137" y="252"/>
                    </a:cubicBezTo>
                    <a:cubicBezTo>
                      <a:pt x="5010" y="275"/>
                      <a:pt x="4895" y="298"/>
                      <a:pt x="4779" y="332"/>
                    </a:cubicBezTo>
                    <a:lnTo>
                      <a:pt x="4433" y="459"/>
                    </a:lnTo>
                    <a:cubicBezTo>
                      <a:pt x="4317" y="517"/>
                      <a:pt x="4214" y="575"/>
                      <a:pt x="4110" y="644"/>
                    </a:cubicBezTo>
                    <a:cubicBezTo>
                      <a:pt x="3706" y="921"/>
                      <a:pt x="3394" y="1314"/>
                      <a:pt x="3105" y="1706"/>
                    </a:cubicBezTo>
                    <a:cubicBezTo>
                      <a:pt x="2817" y="2110"/>
                      <a:pt x="2563" y="2549"/>
                      <a:pt x="2251" y="2941"/>
                    </a:cubicBezTo>
                    <a:cubicBezTo>
                      <a:pt x="2090" y="3137"/>
                      <a:pt x="1917" y="3310"/>
                      <a:pt x="1743" y="3484"/>
                    </a:cubicBezTo>
                    <a:cubicBezTo>
                      <a:pt x="1559" y="3645"/>
                      <a:pt x="1351" y="3807"/>
                      <a:pt x="1155" y="3934"/>
                    </a:cubicBezTo>
                    <a:cubicBezTo>
                      <a:pt x="1559" y="3634"/>
                      <a:pt x="1917" y="3299"/>
                      <a:pt x="2228" y="2906"/>
                    </a:cubicBezTo>
                    <a:cubicBezTo>
                      <a:pt x="2517" y="2526"/>
                      <a:pt x="2759" y="2087"/>
                      <a:pt x="3048" y="1683"/>
                    </a:cubicBezTo>
                    <a:cubicBezTo>
                      <a:pt x="3336" y="1279"/>
                      <a:pt x="3648" y="887"/>
                      <a:pt x="4087" y="598"/>
                    </a:cubicBezTo>
                    <a:cubicBezTo>
                      <a:pt x="4306" y="471"/>
                      <a:pt x="4514" y="356"/>
                      <a:pt x="4768" y="286"/>
                    </a:cubicBezTo>
                    <a:cubicBezTo>
                      <a:pt x="4883" y="252"/>
                      <a:pt x="5010" y="229"/>
                      <a:pt x="5137" y="229"/>
                    </a:cubicBezTo>
                    <a:close/>
                    <a:moveTo>
                      <a:pt x="5138" y="1"/>
                    </a:moveTo>
                    <a:cubicBezTo>
                      <a:pt x="4407" y="1"/>
                      <a:pt x="3713" y="313"/>
                      <a:pt x="3117" y="840"/>
                    </a:cubicBezTo>
                    <a:cubicBezTo>
                      <a:pt x="2274" y="1602"/>
                      <a:pt x="1166" y="2422"/>
                      <a:pt x="1" y="2433"/>
                    </a:cubicBezTo>
                    <a:cubicBezTo>
                      <a:pt x="244" y="2574"/>
                      <a:pt x="498" y="2620"/>
                      <a:pt x="758" y="2620"/>
                    </a:cubicBezTo>
                    <a:cubicBezTo>
                      <a:pt x="881" y="2620"/>
                      <a:pt x="1006" y="2610"/>
                      <a:pt x="1132" y="2595"/>
                    </a:cubicBezTo>
                    <a:lnTo>
                      <a:pt x="1132" y="2595"/>
                    </a:lnTo>
                    <a:cubicBezTo>
                      <a:pt x="531" y="2872"/>
                      <a:pt x="1270" y="3934"/>
                      <a:pt x="670" y="4280"/>
                    </a:cubicBezTo>
                    <a:cubicBezTo>
                      <a:pt x="851" y="4176"/>
                      <a:pt x="1051" y="4154"/>
                      <a:pt x="1252" y="4154"/>
                    </a:cubicBezTo>
                    <a:cubicBezTo>
                      <a:pt x="1409" y="4154"/>
                      <a:pt x="1567" y="4167"/>
                      <a:pt x="1717" y="4167"/>
                    </a:cubicBezTo>
                    <a:cubicBezTo>
                      <a:pt x="2061" y="4167"/>
                      <a:pt x="2367" y="4095"/>
                      <a:pt x="2540" y="3622"/>
                    </a:cubicBezTo>
                    <a:cubicBezTo>
                      <a:pt x="2725" y="3991"/>
                      <a:pt x="2828" y="4084"/>
                      <a:pt x="3152" y="4349"/>
                    </a:cubicBezTo>
                    <a:cubicBezTo>
                      <a:pt x="3048" y="3830"/>
                      <a:pt x="3129" y="3564"/>
                      <a:pt x="3129" y="3564"/>
                    </a:cubicBezTo>
                    <a:lnTo>
                      <a:pt x="3129" y="3564"/>
                    </a:lnTo>
                    <a:cubicBezTo>
                      <a:pt x="3244" y="3657"/>
                      <a:pt x="3440" y="3761"/>
                      <a:pt x="3440" y="3761"/>
                    </a:cubicBezTo>
                    <a:cubicBezTo>
                      <a:pt x="3267" y="3080"/>
                      <a:pt x="3267" y="2422"/>
                      <a:pt x="3567" y="1787"/>
                    </a:cubicBezTo>
                    <a:cubicBezTo>
                      <a:pt x="3613" y="2006"/>
                      <a:pt x="3798" y="2191"/>
                      <a:pt x="4017" y="2191"/>
                    </a:cubicBezTo>
                    <a:cubicBezTo>
                      <a:pt x="4225" y="2191"/>
                      <a:pt x="4433" y="2006"/>
                      <a:pt x="4456" y="1787"/>
                    </a:cubicBezTo>
                    <a:lnTo>
                      <a:pt x="4456" y="1787"/>
                    </a:lnTo>
                    <a:cubicBezTo>
                      <a:pt x="4409" y="1868"/>
                      <a:pt x="4307" y="1909"/>
                      <a:pt x="4202" y="1909"/>
                    </a:cubicBezTo>
                    <a:cubicBezTo>
                      <a:pt x="4128" y="1909"/>
                      <a:pt x="4052" y="1888"/>
                      <a:pt x="3994" y="1845"/>
                    </a:cubicBezTo>
                    <a:cubicBezTo>
                      <a:pt x="3867" y="1741"/>
                      <a:pt x="3821" y="1556"/>
                      <a:pt x="3844" y="1394"/>
                    </a:cubicBezTo>
                    <a:cubicBezTo>
                      <a:pt x="3856" y="921"/>
                      <a:pt x="4491" y="644"/>
                      <a:pt x="4860" y="517"/>
                    </a:cubicBezTo>
                    <a:cubicBezTo>
                      <a:pt x="5122" y="424"/>
                      <a:pt x="5396" y="382"/>
                      <a:pt x="5670" y="382"/>
                    </a:cubicBezTo>
                    <a:cubicBezTo>
                      <a:pt x="6141" y="382"/>
                      <a:pt x="6612" y="505"/>
                      <a:pt x="7025" y="706"/>
                    </a:cubicBezTo>
                    <a:lnTo>
                      <a:pt x="7025" y="706"/>
                    </a:lnTo>
                    <a:cubicBezTo>
                      <a:pt x="6699" y="544"/>
                      <a:pt x="6447" y="319"/>
                      <a:pt x="6107" y="194"/>
                    </a:cubicBezTo>
                    <a:cubicBezTo>
                      <a:pt x="5922" y="125"/>
                      <a:pt x="5726" y="79"/>
                      <a:pt x="5541" y="32"/>
                    </a:cubicBezTo>
                    <a:cubicBezTo>
                      <a:pt x="5406" y="11"/>
                      <a:pt x="5271" y="1"/>
                      <a:pt x="5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5255" y="4357818"/>
                <a:ext cx="150668" cy="53582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1659" extrusionOk="0">
                    <a:moveTo>
                      <a:pt x="3706" y="520"/>
                    </a:moveTo>
                    <a:lnTo>
                      <a:pt x="3706" y="520"/>
                    </a:lnTo>
                    <a:cubicBezTo>
                      <a:pt x="3510" y="623"/>
                      <a:pt x="3302" y="704"/>
                      <a:pt x="3094" y="774"/>
                    </a:cubicBezTo>
                    <a:cubicBezTo>
                      <a:pt x="2875" y="854"/>
                      <a:pt x="2644" y="889"/>
                      <a:pt x="2413" y="924"/>
                    </a:cubicBezTo>
                    <a:cubicBezTo>
                      <a:pt x="2278" y="937"/>
                      <a:pt x="2139" y="943"/>
                      <a:pt x="2000" y="943"/>
                    </a:cubicBezTo>
                    <a:cubicBezTo>
                      <a:pt x="1903" y="943"/>
                      <a:pt x="1805" y="940"/>
                      <a:pt x="1709" y="935"/>
                    </a:cubicBezTo>
                    <a:cubicBezTo>
                      <a:pt x="1455" y="924"/>
                      <a:pt x="1224" y="889"/>
                      <a:pt x="982" y="854"/>
                    </a:cubicBezTo>
                    <a:lnTo>
                      <a:pt x="982" y="854"/>
                    </a:lnTo>
                    <a:cubicBezTo>
                      <a:pt x="1201" y="866"/>
                      <a:pt x="1444" y="877"/>
                      <a:pt x="1675" y="889"/>
                    </a:cubicBezTo>
                    <a:cubicBezTo>
                      <a:pt x="1906" y="889"/>
                      <a:pt x="2148" y="889"/>
                      <a:pt x="2379" y="866"/>
                    </a:cubicBezTo>
                    <a:cubicBezTo>
                      <a:pt x="2610" y="831"/>
                      <a:pt x="2840" y="797"/>
                      <a:pt x="3060" y="739"/>
                    </a:cubicBezTo>
                    <a:cubicBezTo>
                      <a:pt x="3279" y="681"/>
                      <a:pt x="3498" y="600"/>
                      <a:pt x="3706" y="520"/>
                    </a:cubicBezTo>
                    <a:close/>
                    <a:moveTo>
                      <a:pt x="4664" y="0"/>
                    </a:moveTo>
                    <a:lnTo>
                      <a:pt x="4664" y="0"/>
                    </a:lnTo>
                    <a:cubicBezTo>
                      <a:pt x="3613" y="468"/>
                      <a:pt x="2464" y="706"/>
                      <a:pt x="1316" y="706"/>
                    </a:cubicBezTo>
                    <a:cubicBezTo>
                      <a:pt x="876" y="706"/>
                      <a:pt x="436" y="671"/>
                      <a:pt x="1" y="600"/>
                    </a:cubicBezTo>
                    <a:lnTo>
                      <a:pt x="1" y="600"/>
                    </a:lnTo>
                    <a:cubicBezTo>
                      <a:pt x="310" y="982"/>
                      <a:pt x="896" y="1235"/>
                      <a:pt x="1388" y="1235"/>
                    </a:cubicBezTo>
                    <a:cubicBezTo>
                      <a:pt x="1447" y="1235"/>
                      <a:pt x="1504" y="1231"/>
                      <a:pt x="1559" y="1224"/>
                    </a:cubicBezTo>
                    <a:lnTo>
                      <a:pt x="1559" y="1224"/>
                    </a:lnTo>
                    <a:cubicBezTo>
                      <a:pt x="1386" y="1374"/>
                      <a:pt x="705" y="1570"/>
                      <a:pt x="694" y="1616"/>
                    </a:cubicBezTo>
                    <a:cubicBezTo>
                      <a:pt x="804" y="1645"/>
                      <a:pt x="926" y="1659"/>
                      <a:pt x="1055" y="1659"/>
                    </a:cubicBezTo>
                    <a:cubicBezTo>
                      <a:pt x="2203" y="1659"/>
                      <a:pt x="3979" y="592"/>
                      <a:pt x="46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50709" y="4694068"/>
                <a:ext cx="194625" cy="26471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8196" extrusionOk="0">
                    <a:moveTo>
                      <a:pt x="0" y="1"/>
                    </a:moveTo>
                    <a:cubicBezTo>
                      <a:pt x="20" y="3"/>
                      <a:pt x="40" y="5"/>
                      <a:pt x="59" y="7"/>
                    </a:cubicBezTo>
                    <a:lnTo>
                      <a:pt x="59" y="7"/>
                    </a:lnTo>
                    <a:cubicBezTo>
                      <a:pt x="39" y="4"/>
                      <a:pt x="19" y="2"/>
                      <a:pt x="0" y="1"/>
                    </a:cubicBezTo>
                    <a:close/>
                    <a:moveTo>
                      <a:pt x="59" y="7"/>
                    </a:moveTo>
                    <a:cubicBezTo>
                      <a:pt x="819" y="111"/>
                      <a:pt x="2318" y="1135"/>
                      <a:pt x="2655" y="3856"/>
                    </a:cubicBezTo>
                    <a:cubicBezTo>
                      <a:pt x="2921" y="6049"/>
                      <a:pt x="3521" y="6684"/>
                      <a:pt x="3163" y="8196"/>
                    </a:cubicBezTo>
                    <a:cubicBezTo>
                      <a:pt x="3775" y="7838"/>
                      <a:pt x="4144" y="6868"/>
                      <a:pt x="3948" y="6199"/>
                    </a:cubicBezTo>
                    <a:lnTo>
                      <a:pt x="3948" y="6199"/>
                    </a:lnTo>
                    <a:cubicBezTo>
                      <a:pt x="4179" y="6371"/>
                      <a:pt x="4466" y="6449"/>
                      <a:pt x="4762" y="6449"/>
                    </a:cubicBezTo>
                    <a:cubicBezTo>
                      <a:pt x="5222" y="6449"/>
                      <a:pt x="5703" y="6261"/>
                      <a:pt x="6026" y="5945"/>
                    </a:cubicBezTo>
                    <a:lnTo>
                      <a:pt x="6026" y="5945"/>
                    </a:lnTo>
                    <a:cubicBezTo>
                      <a:pt x="5878" y="6005"/>
                      <a:pt x="5724" y="6032"/>
                      <a:pt x="5570" y="6032"/>
                    </a:cubicBezTo>
                    <a:cubicBezTo>
                      <a:pt x="5156" y="6032"/>
                      <a:pt x="4739" y="5835"/>
                      <a:pt x="4444" y="5541"/>
                    </a:cubicBezTo>
                    <a:cubicBezTo>
                      <a:pt x="4040" y="5137"/>
                      <a:pt x="3809" y="4583"/>
                      <a:pt x="3671" y="4029"/>
                    </a:cubicBezTo>
                    <a:cubicBezTo>
                      <a:pt x="3521" y="3486"/>
                      <a:pt x="3429" y="2921"/>
                      <a:pt x="3209" y="2390"/>
                    </a:cubicBezTo>
                    <a:cubicBezTo>
                      <a:pt x="2686" y="1104"/>
                      <a:pt x="1422" y="166"/>
                      <a:pt x="59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522739" y="4695941"/>
                <a:ext cx="98088" cy="21364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6615" extrusionOk="0">
                    <a:moveTo>
                      <a:pt x="728" y="0"/>
                    </a:moveTo>
                    <a:cubicBezTo>
                      <a:pt x="750" y="14"/>
                      <a:pt x="772" y="27"/>
                      <a:pt x="795" y="40"/>
                    </a:cubicBezTo>
                    <a:lnTo>
                      <a:pt x="795" y="40"/>
                    </a:lnTo>
                    <a:cubicBezTo>
                      <a:pt x="772" y="27"/>
                      <a:pt x="750" y="13"/>
                      <a:pt x="728" y="0"/>
                    </a:cubicBezTo>
                    <a:close/>
                    <a:moveTo>
                      <a:pt x="1998" y="1136"/>
                    </a:moveTo>
                    <a:cubicBezTo>
                      <a:pt x="2022" y="1168"/>
                      <a:pt x="2045" y="1201"/>
                      <a:pt x="2067" y="1235"/>
                    </a:cubicBezTo>
                    <a:cubicBezTo>
                      <a:pt x="2124" y="1328"/>
                      <a:pt x="2171" y="1432"/>
                      <a:pt x="2217" y="1535"/>
                    </a:cubicBezTo>
                    <a:cubicBezTo>
                      <a:pt x="2286" y="1755"/>
                      <a:pt x="2332" y="1986"/>
                      <a:pt x="2332" y="2193"/>
                    </a:cubicBezTo>
                    <a:cubicBezTo>
                      <a:pt x="2344" y="2655"/>
                      <a:pt x="2217" y="3105"/>
                      <a:pt x="2055" y="3521"/>
                    </a:cubicBezTo>
                    <a:cubicBezTo>
                      <a:pt x="1894" y="3948"/>
                      <a:pt x="1709" y="4352"/>
                      <a:pt x="1570" y="4779"/>
                    </a:cubicBezTo>
                    <a:cubicBezTo>
                      <a:pt x="1420" y="5194"/>
                      <a:pt x="1351" y="5645"/>
                      <a:pt x="1340" y="6106"/>
                    </a:cubicBezTo>
                    <a:cubicBezTo>
                      <a:pt x="1340" y="5875"/>
                      <a:pt x="1340" y="5656"/>
                      <a:pt x="1363" y="5425"/>
                    </a:cubicBezTo>
                    <a:cubicBezTo>
                      <a:pt x="1386" y="5194"/>
                      <a:pt x="1432" y="4987"/>
                      <a:pt x="1513" y="4767"/>
                    </a:cubicBezTo>
                    <a:cubicBezTo>
                      <a:pt x="1640" y="4329"/>
                      <a:pt x="1836" y="3925"/>
                      <a:pt x="1998" y="3509"/>
                    </a:cubicBezTo>
                    <a:cubicBezTo>
                      <a:pt x="2159" y="3094"/>
                      <a:pt x="2286" y="2655"/>
                      <a:pt x="2286" y="2216"/>
                    </a:cubicBezTo>
                    <a:cubicBezTo>
                      <a:pt x="2286" y="1837"/>
                      <a:pt x="2204" y="1449"/>
                      <a:pt x="1998" y="1136"/>
                    </a:cubicBezTo>
                    <a:close/>
                    <a:moveTo>
                      <a:pt x="795" y="40"/>
                    </a:moveTo>
                    <a:lnTo>
                      <a:pt x="795" y="40"/>
                    </a:lnTo>
                    <a:cubicBezTo>
                      <a:pt x="1344" y="378"/>
                      <a:pt x="1820" y="915"/>
                      <a:pt x="1998" y="1547"/>
                    </a:cubicBezTo>
                    <a:cubicBezTo>
                      <a:pt x="2101" y="1893"/>
                      <a:pt x="2217" y="2517"/>
                      <a:pt x="1871" y="2759"/>
                    </a:cubicBezTo>
                    <a:cubicBezTo>
                      <a:pt x="1783" y="2829"/>
                      <a:pt x="1669" y="2879"/>
                      <a:pt x="1553" y="2879"/>
                    </a:cubicBezTo>
                    <a:cubicBezTo>
                      <a:pt x="1517" y="2879"/>
                      <a:pt x="1480" y="2874"/>
                      <a:pt x="1443" y="2863"/>
                    </a:cubicBezTo>
                    <a:cubicBezTo>
                      <a:pt x="1305" y="2817"/>
                      <a:pt x="1190" y="2632"/>
                      <a:pt x="1247" y="2482"/>
                    </a:cubicBezTo>
                    <a:lnTo>
                      <a:pt x="1247" y="2482"/>
                    </a:lnTo>
                    <a:cubicBezTo>
                      <a:pt x="1097" y="2620"/>
                      <a:pt x="1074" y="2863"/>
                      <a:pt x="1178" y="3036"/>
                    </a:cubicBezTo>
                    <a:cubicBezTo>
                      <a:pt x="1239" y="3150"/>
                      <a:pt x="1371" y="3199"/>
                      <a:pt x="1506" y="3199"/>
                    </a:cubicBezTo>
                    <a:cubicBezTo>
                      <a:pt x="1576" y="3199"/>
                      <a:pt x="1646" y="3186"/>
                      <a:pt x="1709" y="3163"/>
                    </a:cubicBezTo>
                    <a:lnTo>
                      <a:pt x="1709" y="3163"/>
                    </a:lnTo>
                    <a:cubicBezTo>
                      <a:pt x="1386" y="3705"/>
                      <a:pt x="889" y="4063"/>
                      <a:pt x="289" y="4271"/>
                    </a:cubicBezTo>
                    <a:cubicBezTo>
                      <a:pt x="289" y="4271"/>
                      <a:pt x="462" y="4363"/>
                      <a:pt x="612" y="4410"/>
                    </a:cubicBezTo>
                    <a:cubicBezTo>
                      <a:pt x="612" y="4410"/>
                      <a:pt x="439" y="4606"/>
                      <a:pt x="1" y="4790"/>
                    </a:cubicBezTo>
                    <a:cubicBezTo>
                      <a:pt x="257" y="4861"/>
                      <a:pt x="388" y="4899"/>
                      <a:pt x="560" y="4899"/>
                    </a:cubicBezTo>
                    <a:cubicBezTo>
                      <a:pt x="642" y="4899"/>
                      <a:pt x="734" y="4890"/>
                      <a:pt x="855" y="4871"/>
                    </a:cubicBezTo>
                    <a:lnTo>
                      <a:pt x="855" y="4871"/>
                    </a:lnTo>
                    <a:cubicBezTo>
                      <a:pt x="325" y="5620"/>
                      <a:pt x="1268" y="5932"/>
                      <a:pt x="1316" y="6611"/>
                    </a:cubicBezTo>
                    <a:lnTo>
                      <a:pt x="1316" y="6611"/>
                    </a:lnTo>
                    <a:cubicBezTo>
                      <a:pt x="1274" y="5979"/>
                      <a:pt x="2448" y="5990"/>
                      <a:pt x="2355" y="5402"/>
                    </a:cubicBezTo>
                    <a:lnTo>
                      <a:pt x="2355" y="5402"/>
                    </a:lnTo>
                    <a:cubicBezTo>
                      <a:pt x="2517" y="5748"/>
                      <a:pt x="2725" y="6014"/>
                      <a:pt x="3036" y="6199"/>
                    </a:cubicBezTo>
                    <a:cubicBezTo>
                      <a:pt x="2448" y="5298"/>
                      <a:pt x="2505" y="4040"/>
                      <a:pt x="2632" y="3036"/>
                    </a:cubicBezTo>
                    <a:cubicBezTo>
                      <a:pt x="2748" y="2182"/>
                      <a:pt x="2563" y="1385"/>
                      <a:pt x="1998" y="797"/>
                    </a:cubicBezTo>
                    <a:cubicBezTo>
                      <a:pt x="1882" y="681"/>
                      <a:pt x="1755" y="566"/>
                      <a:pt x="1594" y="450"/>
                    </a:cubicBezTo>
                    <a:cubicBezTo>
                      <a:pt x="1339" y="280"/>
                      <a:pt x="1054" y="189"/>
                      <a:pt x="795" y="40"/>
                    </a:cubicBezTo>
                    <a:close/>
                    <a:moveTo>
                      <a:pt x="1316" y="6611"/>
                    </a:moveTo>
                    <a:cubicBezTo>
                      <a:pt x="1316" y="6612"/>
                      <a:pt x="1316" y="6613"/>
                      <a:pt x="1317" y="6614"/>
                    </a:cubicBezTo>
                    <a:cubicBezTo>
                      <a:pt x="1316" y="6613"/>
                      <a:pt x="1316" y="6612"/>
                      <a:pt x="1316" y="66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613721" y="4786535"/>
                <a:ext cx="18280" cy="77934"/>
              </a:xfrm>
              <a:custGeom>
                <a:avLst/>
                <a:gdLst/>
                <a:ahLst/>
                <a:cxnLst/>
                <a:rect l="l" t="t" r="r" b="b"/>
                <a:pathLst>
                  <a:path w="566" h="2413" extrusionOk="0">
                    <a:moveTo>
                      <a:pt x="254" y="0"/>
                    </a:moveTo>
                    <a:cubicBezTo>
                      <a:pt x="0" y="831"/>
                      <a:pt x="139" y="1674"/>
                      <a:pt x="566" y="2413"/>
                    </a:cubicBezTo>
                    <a:cubicBezTo>
                      <a:pt x="462" y="1605"/>
                      <a:pt x="346" y="808"/>
                      <a:pt x="2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662910" y="4618394"/>
                <a:ext cx="82811" cy="96957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3002" extrusionOk="0">
                    <a:moveTo>
                      <a:pt x="1282" y="1755"/>
                    </a:moveTo>
                    <a:lnTo>
                      <a:pt x="1282" y="1755"/>
                    </a:lnTo>
                    <a:cubicBezTo>
                      <a:pt x="1284" y="1756"/>
                      <a:pt x="1287" y="1757"/>
                      <a:pt x="1289" y="1758"/>
                    </a:cubicBezTo>
                    <a:lnTo>
                      <a:pt x="1289" y="1758"/>
                    </a:lnTo>
                    <a:cubicBezTo>
                      <a:pt x="1287" y="1757"/>
                      <a:pt x="1284" y="1756"/>
                      <a:pt x="1282" y="1755"/>
                    </a:cubicBezTo>
                    <a:close/>
                    <a:moveTo>
                      <a:pt x="462" y="1016"/>
                    </a:moveTo>
                    <a:cubicBezTo>
                      <a:pt x="543" y="1178"/>
                      <a:pt x="647" y="1328"/>
                      <a:pt x="774" y="1455"/>
                    </a:cubicBezTo>
                    <a:cubicBezTo>
                      <a:pt x="843" y="1524"/>
                      <a:pt x="947" y="1593"/>
                      <a:pt x="1040" y="1639"/>
                    </a:cubicBezTo>
                    <a:cubicBezTo>
                      <a:pt x="1155" y="1686"/>
                      <a:pt x="1270" y="1697"/>
                      <a:pt x="1386" y="1697"/>
                    </a:cubicBezTo>
                    <a:cubicBezTo>
                      <a:pt x="1536" y="1697"/>
                      <a:pt x="1697" y="1663"/>
                      <a:pt x="1859" y="1605"/>
                    </a:cubicBezTo>
                    <a:lnTo>
                      <a:pt x="1859" y="1605"/>
                    </a:lnTo>
                    <a:cubicBezTo>
                      <a:pt x="1732" y="1720"/>
                      <a:pt x="1559" y="1766"/>
                      <a:pt x="1386" y="1766"/>
                    </a:cubicBezTo>
                    <a:cubicBezTo>
                      <a:pt x="1354" y="1766"/>
                      <a:pt x="1314" y="1766"/>
                      <a:pt x="1289" y="1758"/>
                    </a:cubicBezTo>
                    <a:lnTo>
                      <a:pt x="1289" y="1758"/>
                    </a:lnTo>
                    <a:cubicBezTo>
                      <a:pt x="1426" y="1815"/>
                      <a:pt x="1585" y="1871"/>
                      <a:pt x="1732" y="1928"/>
                    </a:cubicBezTo>
                    <a:cubicBezTo>
                      <a:pt x="1882" y="2020"/>
                      <a:pt x="2044" y="2101"/>
                      <a:pt x="2171" y="2228"/>
                    </a:cubicBezTo>
                    <a:cubicBezTo>
                      <a:pt x="2032" y="2113"/>
                      <a:pt x="1871" y="2043"/>
                      <a:pt x="1697" y="1986"/>
                    </a:cubicBezTo>
                    <a:cubicBezTo>
                      <a:pt x="1524" y="1928"/>
                      <a:pt x="1351" y="1870"/>
                      <a:pt x="1190" y="1801"/>
                    </a:cubicBezTo>
                    <a:cubicBezTo>
                      <a:pt x="1016" y="1732"/>
                      <a:pt x="855" y="1628"/>
                      <a:pt x="751" y="1478"/>
                    </a:cubicBezTo>
                    <a:cubicBezTo>
                      <a:pt x="612" y="1351"/>
                      <a:pt x="532" y="1178"/>
                      <a:pt x="462" y="1016"/>
                    </a:cubicBezTo>
                    <a:close/>
                    <a:moveTo>
                      <a:pt x="35" y="0"/>
                    </a:moveTo>
                    <a:cubicBezTo>
                      <a:pt x="1" y="358"/>
                      <a:pt x="58" y="728"/>
                      <a:pt x="197" y="1074"/>
                    </a:cubicBezTo>
                    <a:cubicBezTo>
                      <a:pt x="416" y="1582"/>
                      <a:pt x="832" y="1997"/>
                      <a:pt x="1340" y="2228"/>
                    </a:cubicBezTo>
                    <a:cubicBezTo>
                      <a:pt x="1536" y="2320"/>
                      <a:pt x="1744" y="2378"/>
                      <a:pt x="1928" y="2494"/>
                    </a:cubicBezTo>
                    <a:cubicBezTo>
                      <a:pt x="2101" y="2598"/>
                      <a:pt x="2263" y="2782"/>
                      <a:pt x="2263" y="3001"/>
                    </a:cubicBezTo>
                    <a:cubicBezTo>
                      <a:pt x="2425" y="2782"/>
                      <a:pt x="2563" y="2551"/>
                      <a:pt x="2517" y="2286"/>
                    </a:cubicBezTo>
                    <a:cubicBezTo>
                      <a:pt x="2482" y="2043"/>
                      <a:pt x="2332" y="1824"/>
                      <a:pt x="2148" y="1686"/>
                    </a:cubicBezTo>
                    <a:lnTo>
                      <a:pt x="2148" y="1686"/>
                    </a:lnTo>
                    <a:cubicBezTo>
                      <a:pt x="2163" y="1689"/>
                      <a:pt x="2180" y="1691"/>
                      <a:pt x="2197" y="1691"/>
                    </a:cubicBezTo>
                    <a:cubicBezTo>
                      <a:pt x="2291" y="1691"/>
                      <a:pt x="2397" y="1639"/>
                      <a:pt x="2436" y="1570"/>
                    </a:cubicBezTo>
                    <a:cubicBezTo>
                      <a:pt x="2494" y="1455"/>
                      <a:pt x="2436" y="1305"/>
                      <a:pt x="2344" y="1224"/>
                    </a:cubicBezTo>
                    <a:cubicBezTo>
                      <a:pt x="2251" y="1132"/>
                      <a:pt x="2136" y="1097"/>
                      <a:pt x="1998" y="1051"/>
                    </a:cubicBezTo>
                    <a:cubicBezTo>
                      <a:pt x="2159" y="993"/>
                      <a:pt x="2321" y="866"/>
                      <a:pt x="2332" y="693"/>
                    </a:cubicBezTo>
                    <a:cubicBezTo>
                      <a:pt x="2344" y="520"/>
                      <a:pt x="2263" y="324"/>
                      <a:pt x="2113" y="243"/>
                    </a:cubicBezTo>
                    <a:cubicBezTo>
                      <a:pt x="1998" y="612"/>
                      <a:pt x="1617" y="924"/>
                      <a:pt x="1224" y="958"/>
                    </a:cubicBezTo>
                    <a:cubicBezTo>
                      <a:pt x="1186" y="963"/>
                      <a:pt x="1148" y="965"/>
                      <a:pt x="1110" y="965"/>
                    </a:cubicBezTo>
                    <a:cubicBezTo>
                      <a:pt x="755" y="965"/>
                      <a:pt x="409" y="775"/>
                      <a:pt x="232" y="462"/>
                    </a:cubicBezTo>
                    <a:cubicBezTo>
                      <a:pt x="139" y="301"/>
                      <a:pt x="70" y="150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641335" y="4553541"/>
                <a:ext cx="177442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7421" extrusionOk="0">
                    <a:moveTo>
                      <a:pt x="692" y="0"/>
                    </a:moveTo>
                    <a:cubicBezTo>
                      <a:pt x="681" y="24"/>
                      <a:pt x="671" y="49"/>
                      <a:pt x="661" y="73"/>
                    </a:cubicBezTo>
                    <a:lnTo>
                      <a:pt x="661" y="73"/>
                    </a:lnTo>
                    <a:cubicBezTo>
                      <a:pt x="671" y="49"/>
                      <a:pt x="681" y="24"/>
                      <a:pt x="692" y="0"/>
                    </a:cubicBezTo>
                    <a:close/>
                    <a:moveTo>
                      <a:pt x="1950" y="6475"/>
                    </a:moveTo>
                    <a:lnTo>
                      <a:pt x="1950" y="6475"/>
                    </a:lnTo>
                    <a:cubicBezTo>
                      <a:pt x="2181" y="6649"/>
                      <a:pt x="2423" y="6799"/>
                      <a:pt x="2689" y="6914"/>
                    </a:cubicBezTo>
                    <a:cubicBezTo>
                      <a:pt x="2943" y="7029"/>
                      <a:pt x="3220" y="7110"/>
                      <a:pt x="3497" y="7156"/>
                    </a:cubicBezTo>
                    <a:cubicBezTo>
                      <a:pt x="3622" y="7178"/>
                      <a:pt x="3752" y="7190"/>
                      <a:pt x="3884" y="7190"/>
                    </a:cubicBezTo>
                    <a:cubicBezTo>
                      <a:pt x="4032" y="7190"/>
                      <a:pt x="4181" y="7175"/>
                      <a:pt x="4328" y="7145"/>
                    </a:cubicBezTo>
                    <a:cubicBezTo>
                      <a:pt x="4605" y="7087"/>
                      <a:pt x="4882" y="6983"/>
                      <a:pt x="5136" y="6868"/>
                    </a:cubicBezTo>
                    <a:lnTo>
                      <a:pt x="5136" y="6868"/>
                    </a:lnTo>
                    <a:cubicBezTo>
                      <a:pt x="4893" y="7006"/>
                      <a:pt x="4616" y="7110"/>
                      <a:pt x="4339" y="7180"/>
                    </a:cubicBezTo>
                    <a:cubicBezTo>
                      <a:pt x="4170" y="7216"/>
                      <a:pt x="3981" y="7244"/>
                      <a:pt x="3792" y="7244"/>
                    </a:cubicBezTo>
                    <a:cubicBezTo>
                      <a:pt x="3685" y="7244"/>
                      <a:pt x="3578" y="7235"/>
                      <a:pt x="3474" y="7214"/>
                    </a:cubicBezTo>
                    <a:cubicBezTo>
                      <a:pt x="3185" y="7168"/>
                      <a:pt x="2919" y="7087"/>
                      <a:pt x="2654" y="6949"/>
                    </a:cubicBezTo>
                    <a:cubicBezTo>
                      <a:pt x="2400" y="6822"/>
                      <a:pt x="2146" y="6683"/>
                      <a:pt x="1950" y="6475"/>
                    </a:cubicBezTo>
                    <a:close/>
                    <a:moveTo>
                      <a:pt x="661" y="73"/>
                    </a:moveTo>
                    <a:cubicBezTo>
                      <a:pt x="1" y="1676"/>
                      <a:pt x="55" y="3257"/>
                      <a:pt x="715" y="4871"/>
                    </a:cubicBezTo>
                    <a:cubicBezTo>
                      <a:pt x="1096" y="5794"/>
                      <a:pt x="1719" y="6649"/>
                      <a:pt x="2596" y="7110"/>
                    </a:cubicBezTo>
                    <a:cubicBezTo>
                      <a:pt x="2983" y="7319"/>
                      <a:pt x="3389" y="7420"/>
                      <a:pt x="3790" y="7420"/>
                    </a:cubicBezTo>
                    <a:cubicBezTo>
                      <a:pt x="4298" y="7420"/>
                      <a:pt x="4800" y="7258"/>
                      <a:pt x="5251" y="6949"/>
                    </a:cubicBezTo>
                    <a:cubicBezTo>
                      <a:pt x="5320" y="6914"/>
                      <a:pt x="5401" y="6856"/>
                      <a:pt x="5424" y="6764"/>
                    </a:cubicBezTo>
                    <a:cubicBezTo>
                      <a:pt x="5494" y="6602"/>
                      <a:pt x="5367" y="6487"/>
                      <a:pt x="5205" y="6487"/>
                    </a:cubicBezTo>
                    <a:cubicBezTo>
                      <a:pt x="5113" y="6487"/>
                      <a:pt x="5020" y="6568"/>
                      <a:pt x="4939" y="6568"/>
                    </a:cubicBezTo>
                    <a:cubicBezTo>
                      <a:pt x="5216" y="6163"/>
                      <a:pt x="4816" y="5890"/>
                      <a:pt x="4286" y="5890"/>
                    </a:cubicBezTo>
                    <a:cubicBezTo>
                      <a:pt x="4151" y="5890"/>
                      <a:pt x="4008" y="5907"/>
                      <a:pt x="3866" y="5944"/>
                    </a:cubicBezTo>
                    <a:cubicBezTo>
                      <a:pt x="3519" y="6037"/>
                      <a:pt x="3167" y="6098"/>
                      <a:pt x="2819" y="6098"/>
                    </a:cubicBezTo>
                    <a:cubicBezTo>
                      <a:pt x="2439" y="6098"/>
                      <a:pt x="2064" y="6025"/>
                      <a:pt x="1703" y="5839"/>
                    </a:cubicBezTo>
                    <a:lnTo>
                      <a:pt x="1703" y="5839"/>
                    </a:lnTo>
                    <a:cubicBezTo>
                      <a:pt x="1728" y="5849"/>
                      <a:pt x="1753" y="5854"/>
                      <a:pt x="1778" y="5854"/>
                    </a:cubicBezTo>
                    <a:cubicBezTo>
                      <a:pt x="1885" y="5854"/>
                      <a:pt x="1989" y="5771"/>
                      <a:pt x="2031" y="5644"/>
                    </a:cubicBezTo>
                    <a:cubicBezTo>
                      <a:pt x="2088" y="5471"/>
                      <a:pt x="2031" y="5275"/>
                      <a:pt x="1915" y="5136"/>
                    </a:cubicBezTo>
                    <a:cubicBezTo>
                      <a:pt x="1811" y="4986"/>
                      <a:pt x="1684" y="4871"/>
                      <a:pt x="1557" y="4744"/>
                    </a:cubicBezTo>
                    <a:cubicBezTo>
                      <a:pt x="1442" y="4629"/>
                      <a:pt x="1315" y="4502"/>
                      <a:pt x="1223" y="4352"/>
                    </a:cubicBezTo>
                    <a:cubicBezTo>
                      <a:pt x="1026" y="4051"/>
                      <a:pt x="853" y="3705"/>
                      <a:pt x="715" y="3359"/>
                    </a:cubicBezTo>
                    <a:cubicBezTo>
                      <a:pt x="343" y="2356"/>
                      <a:pt x="246" y="1099"/>
                      <a:pt x="661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669240" y="4732857"/>
                <a:ext cx="83166" cy="100607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3115" extrusionOk="0">
                    <a:moveTo>
                      <a:pt x="1" y="0"/>
                    </a:moveTo>
                    <a:cubicBezTo>
                      <a:pt x="4" y="9"/>
                      <a:pt x="6" y="18"/>
                      <a:pt x="9" y="27"/>
                    </a:cubicBezTo>
                    <a:lnTo>
                      <a:pt x="9" y="27"/>
                    </a:lnTo>
                    <a:cubicBezTo>
                      <a:pt x="7" y="18"/>
                      <a:pt x="4" y="9"/>
                      <a:pt x="1" y="0"/>
                    </a:cubicBezTo>
                    <a:close/>
                    <a:moveTo>
                      <a:pt x="9" y="27"/>
                    </a:moveTo>
                    <a:lnTo>
                      <a:pt x="9" y="27"/>
                    </a:lnTo>
                    <a:cubicBezTo>
                      <a:pt x="228" y="720"/>
                      <a:pt x="527" y="1334"/>
                      <a:pt x="1051" y="1835"/>
                    </a:cubicBezTo>
                    <a:cubicBezTo>
                      <a:pt x="1144" y="1916"/>
                      <a:pt x="1248" y="2008"/>
                      <a:pt x="1317" y="2112"/>
                    </a:cubicBezTo>
                    <a:cubicBezTo>
                      <a:pt x="1386" y="2205"/>
                      <a:pt x="1432" y="2343"/>
                      <a:pt x="1421" y="2459"/>
                    </a:cubicBezTo>
                    <a:cubicBezTo>
                      <a:pt x="1398" y="2586"/>
                      <a:pt x="1317" y="2701"/>
                      <a:pt x="1201" y="2724"/>
                    </a:cubicBezTo>
                    <a:cubicBezTo>
                      <a:pt x="1186" y="2729"/>
                      <a:pt x="1170" y="2731"/>
                      <a:pt x="1154" y="2731"/>
                    </a:cubicBezTo>
                    <a:cubicBezTo>
                      <a:pt x="1049" y="2731"/>
                      <a:pt x="936" y="2638"/>
                      <a:pt x="936" y="2528"/>
                    </a:cubicBezTo>
                    <a:lnTo>
                      <a:pt x="936" y="2528"/>
                    </a:lnTo>
                    <a:cubicBezTo>
                      <a:pt x="936" y="2759"/>
                      <a:pt x="1051" y="3013"/>
                      <a:pt x="1271" y="3093"/>
                    </a:cubicBezTo>
                    <a:cubicBezTo>
                      <a:pt x="1317" y="3108"/>
                      <a:pt x="1366" y="3115"/>
                      <a:pt x="1416" y="3115"/>
                    </a:cubicBezTo>
                    <a:cubicBezTo>
                      <a:pt x="1601" y="3115"/>
                      <a:pt x="1794" y="3020"/>
                      <a:pt x="1894" y="2874"/>
                    </a:cubicBezTo>
                    <a:cubicBezTo>
                      <a:pt x="2021" y="2689"/>
                      <a:pt x="2009" y="2435"/>
                      <a:pt x="1905" y="2239"/>
                    </a:cubicBezTo>
                    <a:lnTo>
                      <a:pt x="1905" y="2239"/>
                    </a:lnTo>
                    <a:cubicBezTo>
                      <a:pt x="1966" y="2279"/>
                      <a:pt x="2043" y="2311"/>
                      <a:pt x="2115" y="2311"/>
                    </a:cubicBezTo>
                    <a:cubicBezTo>
                      <a:pt x="2126" y="2311"/>
                      <a:pt x="2137" y="2310"/>
                      <a:pt x="2148" y="2309"/>
                    </a:cubicBezTo>
                    <a:cubicBezTo>
                      <a:pt x="2575" y="2251"/>
                      <a:pt x="1848" y="1881"/>
                      <a:pt x="1778" y="1835"/>
                    </a:cubicBezTo>
                    <a:cubicBezTo>
                      <a:pt x="1117" y="1459"/>
                      <a:pt x="253" y="778"/>
                      <a:pt x="9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525872" y="4423414"/>
                <a:ext cx="144919" cy="231186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7158" extrusionOk="0">
                    <a:moveTo>
                      <a:pt x="4071" y="1536"/>
                    </a:moveTo>
                    <a:lnTo>
                      <a:pt x="4071" y="1536"/>
                    </a:lnTo>
                    <a:cubicBezTo>
                      <a:pt x="4094" y="1651"/>
                      <a:pt x="4105" y="1778"/>
                      <a:pt x="4128" y="1905"/>
                    </a:cubicBezTo>
                    <a:cubicBezTo>
                      <a:pt x="4128" y="2032"/>
                      <a:pt x="4105" y="2148"/>
                      <a:pt x="4094" y="2286"/>
                    </a:cubicBezTo>
                    <a:cubicBezTo>
                      <a:pt x="4047" y="2528"/>
                      <a:pt x="3955" y="2759"/>
                      <a:pt x="3840" y="2990"/>
                    </a:cubicBezTo>
                    <a:cubicBezTo>
                      <a:pt x="3586" y="3440"/>
                      <a:pt x="3228" y="3787"/>
                      <a:pt x="2835" y="4098"/>
                    </a:cubicBezTo>
                    <a:cubicBezTo>
                      <a:pt x="2431" y="4375"/>
                      <a:pt x="2027" y="4664"/>
                      <a:pt x="1658" y="4999"/>
                    </a:cubicBezTo>
                    <a:cubicBezTo>
                      <a:pt x="1277" y="5310"/>
                      <a:pt x="977" y="5714"/>
                      <a:pt x="723" y="6130"/>
                    </a:cubicBezTo>
                    <a:cubicBezTo>
                      <a:pt x="839" y="5922"/>
                      <a:pt x="977" y="5703"/>
                      <a:pt x="1127" y="5518"/>
                    </a:cubicBezTo>
                    <a:cubicBezTo>
                      <a:pt x="1266" y="5310"/>
                      <a:pt x="1439" y="5137"/>
                      <a:pt x="1623" y="4964"/>
                    </a:cubicBezTo>
                    <a:cubicBezTo>
                      <a:pt x="1993" y="4629"/>
                      <a:pt x="2408" y="4341"/>
                      <a:pt x="2778" y="4029"/>
                    </a:cubicBezTo>
                    <a:cubicBezTo>
                      <a:pt x="3170" y="3706"/>
                      <a:pt x="3528" y="3360"/>
                      <a:pt x="3782" y="2944"/>
                    </a:cubicBezTo>
                    <a:cubicBezTo>
                      <a:pt x="3840" y="2840"/>
                      <a:pt x="3897" y="2725"/>
                      <a:pt x="3932" y="2609"/>
                    </a:cubicBezTo>
                    <a:cubicBezTo>
                      <a:pt x="3978" y="2494"/>
                      <a:pt x="4024" y="2378"/>
                      <a:pt x="4047" y="2263"/>
                    </a:cubicBezTo>
                    <a:cubicBezTo>
                      <a:pt x="4082" y="2148"/>
                      <a:pt x="4094" y="2021"/>
                      <a:pt x="4094" y="1905"/>
                    </a:cubicBezTo>
                    <a:cubicBezTo>
                      <a:pt x="4094" y="1778"/>
                      <a:pt x="4082" y="1663"/>
                      <a:pt x="4071" y="1536"/>
                    </a:cubicBezTo>
                    <a:close/>
                    <a:moveTo>
                      <a:pt x="404" y="6628"/>
                    </a:moveTo>
                    <a:lnTo>
                      <a:pt x="404" y="6628"/>
                    </a:lnTo>
                    <a:cubicBezTo>
                      <a:pt x="403" y="6631"/>
                      <a:pt x="401" y="6635"/>
                      <a:pt x="400" y="6638"/>
                    </a:cubicBezTo>
                    <a:cubicBezTo>
                      <a:pt x="401" y="6635"/>
                      <a:pt x="403" y="6631"/>
                      <a:pt x="404" y="6628"/>
                    </a:cubicBezTo>
                    <a:close/>
                    <a:moveTo>
                      <a:pt x="3493" y="1"/>
                    </a:moveTo>
                    <a:cubicBezTo>
                      <a:pt x="3863" y="635"/>
                      <a:pt x="4036" y="1443"/>
                      <a:pt x="3851" y="2171"/>
                    </a:cubicBezTo>
                    <a:cubicBezTo>
                      <a:pt x="3747" y="2552"/>
                      <a:pt x="3528" y="3209"/>
                      <a:pt x="3055" y="3244"/>
                    </a:cubicBezTo>
                    <a:cubicBezTo>
                      <a:pt x="3024" y="3249"/>
                      <a:pt x="2992" y="3251"/>
                      <a:pt x="2960" y="3251"/>
                    </a:cubicBezTo>
                    <a:cubicBezTo>
                      <a:pt x="2825" y="3251"/>
                      <a:pt x="2686" y="3210"/>
                      <a:pt x="2593" y="3117"/>
                    </a:cubicBezTo>
                    <a:cubicBezTo>
                      <a:pt x="2478" y="3002"/>
                      <a:pt x="2478" y="2759"/>
                      <a:pt x="2605" y="2655"/>
                    </a:cubicBezTo>
                    <a:lnTo>
                      <a:pt x="2605" y="2655"/>
                    </a:lnTo>
                    <a:cubicBezTo>
                      <a:pt x="2397" y="2702"/>
                      <a:pt x="2235" y="2909"/>
                      <a:pt x="2235" y="3129"/>
                    </a:cubicBezTo>
                    <a:cubicBezTo>
                      <a:pt x="2247" y="3348"/>
                      <a:pt x="2455" y="3521"/>
                      <a:pt x="2662" y="3544"/>
                    </a:cubicBezTo>
                    <a:cubicBezTo>
                      <a:pt x="2252" y="3781"/>
                      <a:pt x="1808" y="3883"/>
                      <a:pt x="1348" y="3883"/>
                    </a:cubicBezTo>
                    <a:cubicBezTo>
                      <a:pt x="1135" y="3883"/>
                      <a:pt x="919" y="3861"/>
                      <a:pt x="700" y="3821"/>
                    </a:cubicBezTo>
                    <a:lnTo>
                      <a:pt x="700" y="3821"/>
                    </a:lnTo>
                    <a:cubicBezTo>
                      <a:pt x="700" y="3821"/>
                      <a:pt x="816" y="3994"/>
                      <a:pt x="931" y="4110"/>
                    </a:cubicBezTo>
                    <a:cubicBezTo>
                      <a:pt x="931" y="4110"/>
                      <a:pt x="768" y="4173"/>
                      <a:pt x="449" y="4173"/>
                    </a:cubicBezTo>
                    <a:cubicBezTo>
                      <a:pt x="360" y="4173"/>
                      <a:pt x="259" y="4169"/>
                      <a:pt x="146" y="4156"/>
                    </a:cubicBezTo>
                    <a:lnTo>
                      <a:pt x="146" y="4156"/>
                    </a:lnTo>
                    <a:cubicBezTo>
                      <a:pt x="446" y="4456"/>
                      <a:pt x="527" y="4525"/>
                      <a:pt x="919" y="4698"/>
                    </a:cubicBezTo>
                    <a:cubicBezTo>
                      <a:pt x="0" y="5135"/>
                      <a:pt x="728" y="5949"/>
                      <a:pt x="404" y="6628"/>
                    </a:cubicBezTo>
                    <a:lnTo>
                      <a:pt x="404" y="6628"/>
                    </a:lnTo>
                    <a:cubicBezTo>
                      <a:pt x="533" y="6369"/>
                      <a:pt x="803" y="6332"/>
                      <a:pt x="1090" y="6332"/>
                    </a:cubicBezTo>
                    <a:cubicBezTo>
                      <a:pt x="1203" y="6332"/>
                      <a:pt x="1319" y="6338"/>
                      <a:pt x="1430" y="6338"/>
                    </a:cubicBezTo>
                    <a:cubicBezTo>
                      <a:pt x="1708" y="6338"/>
                      <a:pt x="1955" y="6302"/>
                      <a:pt x="2051" y="6049"/>
                    </a:cubicBezTo>
                    <a:cubicBezTo>
                      <a:pt x="2051" y="6441"/>
                      <a:pt x="2074" y="6811"/>
                      <a:pt x="2293" y="7157"/>
                    </a:cubicBezTo>
                    <a:cubicBezTo>
                      <a:pt x="2212" y="5991"/>
                      <a:pt x="2951" y="4825"/>
                      <a:pt x="3643" y="3925"/>
                    </a:cubicBezTo>
                    <a:cubicBezTo>
                      <a:pt x="4221" y="3175"/>
                      <a:pt x="4486" y="2321"/>
                      <a:pt x="4267" y="1443"/>
                    </a:cubicBezTo>
                    <a:cubicBezTo>
                      <a:pt x="4221" y="1270"/>
                      <a:pt x="4151" y="1086"/>
                      <a:pt x="4082" y="901"/>
                    </a:cubicBezTo>
                    <a:cubicBezTo>
                      <a:pt x="3920" y="566"/>
                      <a:pt x="3678" y="301"/>
                      <a:pt x="34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601416" y="4560614"/>
                <a:ext cx="54066" cy="151766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4699" extrusionOk="0">
                    <a:moveTo>
                      <a:pt x="1201" y="1005"/>
                    </a:moveTo>
                    <a:lnTo>
                      <a:pt x="1201" y="1005"/>
                    </a:lnTo>
                    <a:cubicBezTo>
                      <a:pt x="1143" y="1224"/>
                      <a:pt x="1085" y="1443"/>
                      <a:pt x="1051" y="1674"/>
                    </a:cubicBezTo>
                    <a:cubicBezTo>
                      <a:pt x="1004" y="1905"/>
                      <a:pt x="970" y="2113"/>
                      <a:pt x="970" y="2343"/>
                    </a:cubicBezTo>
                    <a:cubicBezTo>
                      <a:pt x="958" y="2574"/>
                      <a:pt x="970" y="2805"/>
                      <a:pt x="1004" y="3059"/>
                    </a:cubicBezTo>
                    <a:cubicBezTo>
                      <a:pt x="1027" y="3302"/>
                      <a:pt x="1074" y="3532"/>
                      <a:pt x="1108" y="3763"/>
                    </a:cubicBezTo>
                    <a:cubicBezTo>
                      <a:pt x="1051" y="3532"/>
                      <a:pt x="993" y="3290"/>
                      <a:pt x="958" y="3059"/>
                    </a:cubicBezTo>
                    <a:cubicBezTo>
                      <a:pt x="935" y="2828"/>
                      <a:pt x="912" y="2574"/>
                      <a:pt x="912" y="2343"/>
                    </a:cubicBezTo>
                    <a:cubicBezTo>
                      <a:pt x="935" y="2113"/>
                      <a:pt x="958" y="1882"/>
                      <a:pt x="1004" y="1651"/>
                    </a:cubicBezTo>
                    <a:cubicBezTo>
                      <a:pt x="1051" y="1420"/>
                      <a:pt x="1120" y="1224"/>
                      <a:pt x="1201" y="1005"/>
                    </a:cubicBezTo>
                    <a:close/>
                    <a:moveTo>
                      <a:pt x="1674" y="0"/>
                    </a:moveTo>
                    <a:lnTo>
                      <a:pt x="1674" y="0"/>
                    </a:lnTo>
                    <a:cubicBezTo>
                      <a:pt x="1074" y="820"/>
                      <a:pt x="0" y="3013"/>
                      <a:pt x="370" y="4075"/>
                    </a:cubicBezTo>
                    <a:cubicBezTo>
                      <a:pt x="416" y="4052"/>
                      <a:pt x="554" y="3359"/>
                      <a:pt x="693" y="3186"/>
                    </a:cubicBezTo>
                    <a:lnTo>
                      <a:pt x="693" y="3186"/>
                    </a:lnTo>
                    <a:cubicBezTo>
                      <a:pt x="658" y="3729"/>
                      <a:pt x="981" y="4398"/>
                      <a:pt x="1408" y="4698"/>
                    </a:cubicBezTo>
                    <a:cubicBezTo>
                      <a:pt x="1051" y="3151"/>
                      <a:pt x="1131" y="1501"/>
                      <a:pt x="16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622280" y="4354589"/>
                <a:ext cx="171338" cy="5006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1550" extrusionOk="0">
                    <a:moveTo>
                      <a:pt x="4245" y="1"/>
                    </a:moveTo>
                    <a:cubicBezTo>
                      <a:pt x="2797" y="1"/>
                      <a:pt x="1" y="1485"/>
                      <a:pt x="1" y="1485"/>
                    </a:cubicBezTo>
                    <a:cubicBezTo>
                      <a:pt x="1" y="1485"/>
                      <a:pt x="782" y="1550"/>
                      <a:pt x="1732" y="1550"/>
                    </a:cubicBezTo>
                    <a:cubicBezTo>
                      <a:pt x="3291" y="1550"/>
                      <a:pt x="5304" y="1376"/>
                      <a:pt x="5068" y="458"/>
                    </a:cubicBezTo>
                    <a:cubicBezTo>
                      <a:pt x="4979" y="128"/>
                      <a:pt x="4670" y="1"/>
                      <a:pt x="4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621149" y="4265383"/>
                <a:ext cx="134261" cy="111459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3451" extrusionOk="0">
                    <a:moveTo>
                      <a:pt x="2636" y="0"/>
                    </a:moveTo>
                    <a:cubicBezTo>
                      <a:pt x="1501" y="0"/>
                      <a:pt x="1" y="3451"/>
                      <a:pt x="1" y="3451"/>
                    </a:cubicBezTo>
                    <a:cubicBezTo>
                      <a:pt x="1" y="3451"/>
                      <a:pt x="4156" y="1200"/>
                      <a:pt x="3025" y="161"/>
                    </a:cubicBezTo>
                    <a:cubicBezTo>
                      <a:pt x="2903" y="50"/>
                      <a:pt x="2772" y="0"/>
                      <a:pt x="2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567762" y="4212124"/>
                <a:ext cx="94438" cy="166203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5146" extrusionOk="0">
                    <a:moveTo>
                      <a:pt x="1343" y="0"/>
                    </a:moveTo>
                    <a:cubicBezTo>
                      <a:pt x="0" y="0"/>
                      <a:pt x="869" y="5146"/>
                      <a:pt x="869" y="5146"/>
                    </a:cubicBezTo>
                    <a:cubicBezTo>
                      <a:pt x="869" y="5146"/>
                      <a:pt x="2924" y="263"/>
                      <a:pt x="1446" y="10"/>
                    </a:cubicBezTo>
                    <a:cubicBezTo>
                      <a:pt x="1410" y="3"/>
                      <a:pt x="1376" y="0"/>
                      <a:pt x="13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3"/>
            <p:cNvGrpSpPr/>
            <p:nvPr/>
          </p:nvGrpSpPr>
          <p:grpSpPr>
            <a:xfrm>
              <a:off x="8735864" y="1034696"/>
              <a:ext cx="213293" cy="3005896"/>
              <a:chOff x="8735864" y="1034696"/>
              <a:chExt cx="213293" cy="3005896"/>
            </a:xfrm>
          </p:grpSpPr>
          <p:sp>
            <p:nvSpPr>
              <p:cNvPr id="219" name="Google Shape;219;p3"/>
              <p:cNvSpPr/>
              <p:nvPr/>
            </p:nvSpPr>
            <p:spPr>
              <a:xfrm>
                <a:off x="8932717" y="1165533"/>
                <a:ext cx="14954" cy="148749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6056" extrusionOk="0">
                    <a:moveTo>
                      <a:pt x="0" y="1"/>
                    </a:moveTo>
                    <a:lnTo>
                      <a:pt x="0" y="46056"/>
                    </a:lnTo>
                    <a:lnTo>
                      <a:pt x="462" y="46056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735864" y="1034696"/>
                <a:ext cx="213293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4456" extrusionOk="0">
                    <a:moveTo>
                      <a:pt x="2679" y="0"/>
                    </a:moveTo>
                    <a:cubicBezTo>
                      <a:pt x="2517" y="0"/>
                      <a:pt x="2379" y="0"/>
                      <a:pt x="2217" y="35"/>
                    </a:cubicBezTo>
                    <a:cubicBezTo>
                      <a:pt x="1617" y="116"/>
                      <a:pt x="1040" y="451"/>
                      <a:pt x="636" y="924"/>
                    </a:cubicBezTo>
                    <a:cubicBezTo>
                      <a:pt x="232" y="1420"/>
                      <a:pt x="1" y="2020"/>
                      <a:pt x="12" y="2701"/>
                    </a:cubicBezTo>
                    <a:cubicBezTo>
                      <a:pt x="36" y="3452"/>
                      <a:pt x="555" y="4144"/>
                      <a:pt x="1294" y="4375"/>
                    </a:cubicBezTo>
                    <a:cubicBezTo>
                      <a:pt x="1467" y="4433"/>
                      <a:pt x="1652" y="4456"/>
                      <a:pt x="1859" y="4456"/>
                    </a:cubicBezTo>
                    <a:cubicBezTo>
                      <a:pt x="2090" y="4456"/>
                      <a:pt x="2333" y="4387"/>
                      <a:pt x="2540" y="4271"/>
                    </a:cubicBezTo>
                    <a:cubicBezTo>
                      <a:pt x="2944" y="4040"/>
                      <a:pt x="3233" y="3579"/>
                      <a:pt x="3233" y="3094"/>
                    </a:cubicBezTo>
                    <a:lnTo>
                      <a:pt x="3233" y="2898"/>
                    </a:lnTo>
                    <a:cubicBezTo>
                      <a:pt x="3233" y="2828"/>
                      <a:pt x="3210" y="2771"/>
                      <a:pt x="3198" y="2701"/>
                    </a:cubicBezTo>
                    <a:cubicBezTo>
                      <a:pt x="3103" y="2406"/>
                      <a:pt x="2835" y="2213"/>
                      <a:pt x="2536" y="2213"/>
                    </a:cubicBezTo>
                    <a:cubicBezTo>
                      <a:pt x="2473" y="2213"/>
                      <a:pt x="2409" y="2222"/>
                      <a:pt x="2344" y="2240"/>
                    </a:cubicBezTo>
                    <a:cubicBezTo>
                      <a:pt x="1986" y="2355"/>
                      <a:pt x="1790" y="2725"/>
                      <a:pt x="1882" y="3094"/>
                    </a:cubicBezTo>
                    <a:cubicBezTo>
                      <a:pt x="1882" y="3117"/>
                      <a:pt x="1882" y="3152"/>
                      <a:pt x="1859" y="3175"/>
                    </a:cubicBezTo>
                    <a:cubicBezTo>
                      <a:pt x="1859" y="3186"/>
                      <a:pt x="1825" y="3209"/>
                      <a:pt x="1813" y="3209"/>
                    </a:cubicBezTo>
                    <a:cubicBezTo>
                      <a:pt x="1755" y="3209"/>
                      <a:pt x="1686" y="3209"/>
                      <a:pt x="1628" y="3186"/>
                    </a:cubicBezTo>
                    <a:cubicBezTo>
                      <a:pt x="1363" y="3128"/>
                      <a:pt x="1132" y="2898"/>
                      <a:pt x="1109" y="2609"/>
                    </a:cubicBezTo>
                    <a:cubicBezTo>
                      <a:pt x="1074" y="2263"/>
                      <a:pt x="1178" y="1847"/>
                      <a:pt x="1409" y="1547"/>
                    </a:cubicBezTo>
                    <a:cubicBezTo>
                      <a:pt x="1640" y="1224"/>
                      <a:pt x="1986" y="982"/>
                      <a:pt x="2379" y="901"/>
                    </a:cubicBezTo>
                    <a:cubicBezTo>
                      <a:pt x="2483" y="866"/>
                      <a:pt x="2575" y="866"/>
                      <a:pt x="2679" y="855"/>
                    </a:cubicBezTo>
                    <a:lnTo>
                      <a:pt x="3014" y="855"/>
                    </a:lnTo>
                    <a:lnTo>
                      <a:pt x="3348" y="901"/>
                    </a:lnTo>
                    <a:cubicBezTo>
                      <a:pt x="3464" y="924"/>
                      <a:pt x="3556" y="935"/>
                      <a:pt x="3671" y="970"/>
                    </a:cubicBezTo>
                    <a:cubicBezTo>
                      <a:pt x="4122" y="1085"/>
                      <a:pt x="4526" y="1316"/>
                      <a:pt x="4883" y="1605"/>
                    </a:cubicBezTo>
                    <a:cubicBezTo>
                      <a:pt x="5611" y="2182"/>
                      <a:pt x="6072" y="3094"/>
                      <a:pt x="6095" y="4052"/>
                    </a:cubicBezTo>
                    <a:cubicBezTo>
                      <a:pt x="6119" y="4167"/>
                      <a:pt x="6199" y="4271"/>
                      <a:pt x="6326" y="4271"/>
                    </a:cubicBezTo>
                    <a:cubicBezTo>
                      <a:pt x="6333" y="4272"/>
                      <a:pt x="6339" y="4272"/>
                      <a:pt x="6346" y="4272"/>
                    </a:cubicBezTo>
                    <a:cubicBezTo>
                      <a:pt x="6454" y="4272"/>
                      <a:pt x="6557" y="4183"/>
                      <a:pt x="6557" y="4052"/>
                    </a:cubicBezTo>
                    <a:cubicBezTo>
                      <a:pt x="6603" y="2978"/>
                      <a:pt x="6153" y="1859"/>
                      <a:pt x="5345" y="1097"/>
                    </a:cubicBezTo>
                    <a:cubicBezTo>
                      <a:pt x="4964" y="705"/>
                      <a:pt x="4468" y="404"/>
                      <a:pt x="3937" y="220"/>
                    </a:cubicBezTo>
                    <a:cubicBezTo>
                      <a:pt x="3810" y="174"/>
                      <a:pt x="3660" y="151"/>
                      <a:pt x="3533" y="104"/>
                    </a:cubicBezTo>
                    <a:lnTo>
                      <a:pt x="3117" y="3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8932717" y="2421874"/>
                <a:ext cx="14954" cy="148749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6056" extrusionOk="0">
                    <a:moveTo>
                      <a:pt x="0" y="0"/>
                    </a:moveTo>
                    <a:lnTo>
                      <a:pt x="0" y="46055"/>
                    </a:lnTo>
                    <a:lnTo>
                      <a:pt x="462" y="46055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735864" y="3896287"/>
                <a:ext cx="213293" cy="14430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4468" extrusionOk="0">
                    <a:moveTo>
                      <a:pt x="1859" y="0"/>
                    </a:moveTo>
                    <a:cubicBezTo>
                      <a:pt x="1652" y="0"/>
                      <a:pt x="1467" y="35"/>
                      <a:pt x="1294" y="93"/>
                    </a:cubicBezTo>
                    <a:cubicBezTo>
                      <a:pt x="555" y="324"/>
                      <a:pt x="36" y="1016"/>
                      <a:pt x="12" y="1766"/>
                    </a:cubicBezTo>
                    <a:cubicBezTo>
                      <a:pt x="1" y="2447"/>
                      <a:pt x="232" y="3048"/>
                      <a:pt x="636" y="3544"/>
                    </a:cubicBezTo>
                    <a:cubicBezTo>
                      <a:pt x="1040" y="4017"/>
                      <a:pt x="1617" y="4352"/>
                      <a:pt x="2217" y="4433"/>
                    </a:cubicBezTo>
                    <a:cubicBezTo>
                      <a:pt x="2379" y="4467"/>
                      <a:pt x="2517" y="4467"/>
                      <a:pt x="2679" y="4467"/>
                    </a:cubicBezTo>
                    <a:lnTo>
                      <a:pt x="3117" y="4433"/>
                    </a:lnTo>
                    <a:lnTo>
                      <a:pt x="3533" y="4364"/>
                    </a:lnTo>
                    <a:cubicBezTo>
                      <a:pt x="3660" y="4317"/>
                      <a:pt x="3810" y="4294"/>
                      <a:pt x="3937" y="4248"/>
                    </a:cubicBezTo>
                    <a:cubicBezTo>
                      <a:pt x="4468" y="4063"/>
                      <a:pt x="4964" y="3752"/>
                      <a:pt x="5345" y="3371"/>
                    </a:cubicBezTo>
                    <a:cubicBezTo>
                      <a:pt x="6153" y="2598"/>
                      <a:pt x="6603" y="1489"/>
                      <a:pt x="6557" y="404"/>
                    </a:cubicBezTo>
                    <a:cubicBezTo>
                      <a:pt x="6557" y="289"/>
                      <a:pt x="6463" y="193"/>
                      <a:pt x="6359" y="193"/>
                    </a:cubicBezTo>
                    <a:cubicBezTo>
                      <a:pt x="6348" y="193"/>
                      <a:pt x="6337" y="194"/>
                      <a:pt x="6326" y="197"/>
                    </a:cubicBezTo>
                    <a:cubicBezTo>
                      <a:pt x="6199" y="197"/>
                      <a:pt x="6119" y="289"/>
                      <a:pt x="6095" y="404"/>
                    </a:cubicBezTo>
                    <a:cubicBezTo>
                      <a:pt x="6072" y="1374"/>
                      <a:pt x="5611" y="2286"/>
                      <a:pt x="4883" y="2863"/>
                    </a:cubicBezTo>
                    <a:cubicBezTo>
                      <a:pt x="4526" y="3152"/>
                      <a:pt x="4122" y="3382"/>
                      <a:pt x="3671" y="3498"/>
                    </a:cubicBezTo>
                    <a:cubicBezTo>
                      <a:pt x="3556" y="3521"/>
                      <a:pt x="3464" y="3544"/>
                      <a:pt x="3348" y="3567"/>
                    </a:cubicBezTo>
                    <a:lnTo>
                      <a:pt x="3014" y="3613"/>
                    </a:lnTo>
                    <a:lnTo>
                      <a:pt x="2679" y="3613"/>
                    </a:lnTo>
                    <a:cubicBezTo>
                      <a:pt x="2575" y="3602"/>
                      <a:pt x="2483" y="3602"/>
                      <a:pt x="2379" y="3567"/>
                    </a:cubicBezTo>
                    <a:cubicBezTo>
                      <a:pt x="1986" y="3486"/>
                      <a:pt x="1640" y="3232"/>
                      <a:pt x="1409" y="2921"/>
                    </a:cubicBezTo>
                    <a:cubicBezTo>
                      <a:pt x="1178" y="2621"/>
                      <a:pt x="1074" y="2194"/>
                      <a:pt x="1109" y="1847"/>
                    </a:cubicBezTo>
                    <a:cubicBezTo>
                      <a:pt x="1132" y="1559"/>
                      <a:pt x="1363" y="1328"/>
                      <a:pt x="1628" y="1270"/>
                    </a:cubicBezTo>
                    <a:cubicBezTo>
                      <a:pt x="1686" y="1259"/>
                      <a:pt x="1755" y="1259"/>
                      <a:pt x="1813" y="1259"/>
                    </a:cubicBezTo>
                    <a:cubicBezTo>
                      <a:pt x="1825" y="1259"/>
                      <a:pt x="1859" y="1270"/>
                      <a:pt x="1859" y="1293"/>
                    </a:cubicBezTo>
                    <a:cubicBezTo>
                      <a:pt x="1882" y="1316"/>
                      <a:pt x="1882" y="1351"/>
                      <a:pt x="1882" y="1374"/>
                    </a:cubicBezTo>
                    <a:cubicBezTo>
                      <a:pt x="1790" y="1732"/>
                      <a:pt x="1986" y="2113"/>
                      <a:pt x="2344" y="2228"/>
                    </a:cubicBezTo>
                    <a:cubicBezTo>
                      <a:pt x="2409" y="2246"/>
                      <a:pt x="2473" y="2255"/>
                      <a:pt x="2536" y="2255"/>
                    </a:cubicBezTo>
                    <a:cubicBezTo>
                      <a:pt x="2835" y="2255"/>
                      <a:pt x="3103" y="2062"/>
                      <a:pt x="3198" y="1766"/>
                    </a:cubicBezTo>
                    <a:cubicBezTo>
                      <a:pt x="3210" y="1697"/>
                      <a:pt x="3233" y="1639"/>
                      <a:pt x="3233" y="1559"/>
                    </a:cubicBezTo>
                    <a:lnTo>
                      <a:pt x="3233" y="1374"/>
                    </a:lnTo>
                    <a:cubicBezTo>
                      <a:pt x="3233" y="889"/>
                      <a:pt x="2944" y="427"/>
                      <a:pt x="2540" y="197"/>
                    </a:cubicBezTo>
                    <a:cubicBezTo>
                      <a:pt x="2333" y="81"/>
                      <a:pt x="2090" y="0"/>
                      <a:pt x="1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3"/>
            <p:cNvGrpSpPr/>
            <p:nvPr/>
          </p:nvGrpSpPr>
          <p:grpSpPr>
            <a:xfrm>
              <a:off x="8302319" y="114937"/>
              <a:ext cx="750045" cy="777046"/>
              <a:chOff x="8338895" y="169801"/>
              <a:chExt cx="750045" cy="777046"/>
            </a:xfrm>
          </p:grpSpPr>
          <p:sp>
            <p:nvSpPr>
              <p:cNvPr id="224" name="Google Shape;224;p3"/>
              <p:cNvSpPr/>
              <p:nvPr/>
            </p:nvSpPr>
            <p:spPr>
              <a:xfrm>
                <a:off x="8423095" y="169801"/>
                <a:ext cx="179348" cy="271428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8404" extrusionOk="0">
                    <a:moveTo>
                      <a:pt x="3013" y="1"/>
                    </a:moveTo>
                    <a:lnTo>
                      <a:pt x="3013" y="1"/>
                    </a:lnTo>
                    <a:cubicBezTo>
                      <a:pt x="2390" y="301"/>
                      <a:pt x="1951" y="1259"/>
                      <a:pt x="2090" y="1928"/>
                    </a:cubicBezTo>
                    <a:cubicBezTo>
                      <a:pt x="1836" y="1710"/>
                      <a:pt x="1505" y="1611"/>
                      <a:pt x="1165" y="1611"/>
                    </a:cubicBezTo>
                    <a:cubicBezTo>
                      <a:pt x="748" y="1611"/>
                      <a:pt x="318" y="1760"/>
                      <a:pt x="1" y="2021"/>
                    </a:cubicBezTo>
                    <a:cubicBezTo>
                      <a:pt x="113" y="1985"/>
                      <a:pt x="228" y="1968"/>
                      <a:pt x="343" y="1968"/>
                    </a:cubicBezTo>
                    <a:cubicBezTo>
                      <a:pt x="785" y="1968"/>
                      <a:pt x="1231" y="2213"/>
                      <a:pt x="1524" y="2552"/>
                    </a:cubicBezTo>
                    <a:cubicBezTo>
                      <a:pt x="1905" y="2990"/>
                      <a:pt x="2078" y="3544"/>
                      <a:pt x="2194" y="4110"/>
                    </a:cubicBezTo>
                    <a:cubicBezTo>
                      <a:pt x="2309" y="4675"/>
                      <a:pt x="2367" y="5241"/>
                      <a:pt x="2540" y="5783"/>
                    </a:cubicBezTo>
                    <a:cubicBezTo>
                      <a:pt x="2967" y="7111"/>
                      <a:pt x="4179" y="8150"/>
                      <a:pt x="5553" y="8404"/>
                    </a:cubicBezTo>
                    <a:cubicBezTo>
                      <a:pt x="4814" y="8265"/>
                      <a:pt x="3313" y="7157"/>
                      <a:pt x="3186" y="4375"/>
                    </a:cubicBezTo>
                    <a:cubicBezTo>
                      <a:pt x="3083" y="2148"/>
                      <a:pt x="2540" y="1490"/>
                      <a:pt x="3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547247" y="224966"/>
                <a:ext cx="96214" cy="213648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6615" extrusionOk="0">
                    <a:moveTo>
                      <a:pt x="1709" y="520"/>
                    </a:moveTo>
                    <a:cubicBezTo>
                      <a:pt x="1697" y="751"/>
                      <a:pt x="1662" y="959"/>
                      <a:pt x="1628" y="1190"/>
                    </a:cubicBezTo>
                    <a:cubicBezTo>
                      <a:pt x="1582" y="1409"/>
                      <a:pt x="1512" y="1628"/>
                      <a:pt x="1420" y="1848"/>
                    </a:cubicBezTo>
                    <a:cubicBezTo>
                      <a:pt x="1247" y="2263"/>
                      <a:pt x="1028" y="2656"/>
                      <a:pt x="843" y="3071"/>
                    </a:cubicBezTo>
                    <a:cubicBezTo>
                      <a:pt x="658" y="3475"/>
                      <a:pt x="497" y="3891"/>
                      <a:pt x="450" y="4341"/>
                    </a:cubicBezTo>
                    <a:cubicBezTo>
                      <a:pt x="419" y="4742"/>
                      <a:pt x="484" y="5172"/>
                      <a:pt x="707" y="5517"/>
                    </a:cubicBezTo>
                    <a:lnTo>
                      <a:pt x="707" y="5517"/>
                    </a:lnTo>
                    <a:cubicBezTo>
                      <a:pt x="665" y="5455"/>
                      <a:pt x="627" y="5391"/>
                      <a:pt x="589" y="5322"/>
                    </a:cubicBezTo>
                    <a:cubicBezTo>
                      <a:pt x="543" y="5218"/>
                      <a:pt x="497" y="5114"/>
                      <a:pt x="474" y="4999"/>
                    </a:cubicBezTo>
                    <a:cubicBezTo>
                      <a:pt x="416" y="4780"/>
                      <a:pt x="393" y="4560"/>
                      <a:pt x="416" y="4318"/>
                    </a:cubicBezTo>
                    <a:cubicBezTo>
                      <a:pt x="439" y="3856"/>
                      <a:pt x="601" y="3429"/>
                      <a:pt x="785" y="3025"/>
                    </a:cubicBezTo>
                    <a:cubicBezTo>
                      <a:pt x="970" y="2621"/>
                      <a:pt x="1201" y="2229"/>
                      <a:pt x="1374" y="1813"/>
                    </a:cubicBezTo>
                    <a:cubicBezTo>
                      <a:pt x="1547" y="1409"/>
                      <a:pt x="1651" y="959"/>
                      <a:pt x="1709" y="520"/>
                    </a:cubicBezTo>
                    <a:close/>
                    <a:moveTo>
                      <a:pt x="1801" y="1"/>
                    </a:moveTo>
                    <a:cubicBezTo>
                      <a:pt x="1801" y="636"/>
                      <a:pt x="624" y="532"/>
                      <a:pt x="670" y="1121"/>
                    </a:cubicBezTo>
                    <a:cubicBezTo>
                      <a:pt x="497" y="774"/>
                      <a:pt x="324" y="486"/>
                      <a:pt x="23" y="290"/>
                    </a:cubicBezTo>
                    <a:lnTo>
                      <a:pt x="23" y="290"/>
                    </a:lnTo>
                    <a:cubicBezTo>
                      <a:pt x="543" y="1224"/>
                      <a:pt x="393" y="2460"/>
                      <a:pt x="185" y="3464"/>
                    </a:cubicBezTo>
                    <a:cubicBezTo>
                      <a:pt x="0" y="4306"/>
                      <a:pt x="116" y="5103"/>
                      <a:pt x="647" y="5738"/>
                    </a:cubicBezTo>
                    <a:cubicBezTo>
                      <a:pt x="739" y="5865"/>
                      <a:pt x="866" y="6003"/>
                      <a:pt x="1016" y="6119"/>
                    </a:cubicBezTo>
                    <a:cubicBezTo>
                      <a:pt x="1264" y="6322"/>
                      <a:pt x="1568" y="6426"/>
                      <a:pt x="1830" y="6603"/>
                    </a:cubicBezTo>
                    <a:lnTo>
                      <a:pt x="1830" y="6603"/>
                    </a:lnTo>
                    <a:cubicBezTo>
                      <a:pt x="1295" y="6233"/>
                      <a:pt x="842" y="5638"/>
                      <a:pt x="716" y="4987"/>
                    </a:cubicBezTo>
                    <a:cubicBezTo>
                      <a:pt x="635" y="4630"/>
                      <a:pt x="566" y="4006"/>
                      <a:pt x="947" y="3787"/>
                    </a:cubicBezTo>
                    <a:cubicBezTo>
                      <a:pt x="1037" y="3738"/>
                      <a:pt x="1145" y="3694"/>
                      <a:pt x="1250" y="3694"/>
                    </a:cubicBezTo>
                    <a:cubicBezTo>
                      <a:pt x="1292" y="3694"/>
                      <a:pt x="1334" y="3701"/>
                      <a:pt x="1374" y="3718"/>
                    </a:cubicBezTo>
                    <a:cubicBezTo>
                      <a:pt x="1524" y="3775"/>
                      <a:pt x="1605" y="3983"/>
                      <a:pt x="1547" y="4110"/>
                    </a:cubicBezTo>
                    <a:cubicBezTo>
                      <a:pt x="1709" y="3995"/>
                      <a:pt x="1755" y="3752"/>
                      <a:pt x="1662" y="3579"/>
                    </a:cubicBezTo>
                    <a:cubicBezTo>
                      <a:pt x="1585" y="3449"/>
                      <a:pt x="1435" y="3384"/>
                      <a:pt x="1288" y="3384"/>
                    </a:cubicBezTo>
                    <a:cubicBezTo>
                      <a:pt x="1238" y="3384"/>
                      <a:pt x="1189" y="3392"/>
                      <a:pt x="1143" y="3406"/>
                    </a:cubicBezTo>
                    <a:cubicBezTo>
                      <a:pt x="1501" y="2887"/>
                      <a:pt x="2020" y="2575"/>
                      <a:pt x="2644" y="2402"/>
                    </a:cubicBezTo>
                    <a:cubicBezTo>
                      <a:pt x="2644" y="2402"/>
                      <a:pt x="2494" y="2309"/>
                      <a:pt x="2343" y="2263"/>
                    </a:cubicBezTo>
                    <a:cubicBezTo>
                      <a:pt x="2343" y="2263"/>
                      <a:pt x="2528" y="2079"/>
                      <a:pt x="2978" y="1917"/>
                    </a:cubicBezTo>
                    <a:cubicBezTo>
                      <a:pt x="2663" y="1805"/>
                      <a:pt x="2545" y="1765"/>
                      <a:pt x="2252" y="1765"/>
                    </a:cubicBezTo>
                    <a:cubicBezTo>
                      <a:pt x="2213" y="1765"/>
                      <a:pt x="2171" y="1766"/>
                      <a:pt x="2124" y="1767"/>
                    </a:cubicBezTo>
                    <a:cubicBezTo>
                      <a:pt x="2713" y="1063"/>
                      <a:pt x="1801" y="670"/>
                      <a:pt x="1801" y="1"/>
                    </a:cubicBezTo>
                    <a:close/>
                    <a:moveTo>
                      <a:pt x="1830" y="6603"/>
                    </a:moveTo>
                    <a:lnTo>
                      <a:pt x="1830" y="6603"/>
                    </a:lnTo>
                    <a:cubicBezTo>
                      <a:pt x="1835" y="6607"/>
                      <a:pt x="1841" y="6611"/>
                      <a:pt x="1847" y="6615"/>
                    </a:cubicBezTo>
                    <a:cubicBezTo>
                      <a:pt x="1841" y="6611"/>
                      <a:pt x="1836" y="6607"/>
                      <a:pt x="1830" y="66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534554" y="264853"/>
                <a:ext cx="13823" cy="78321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425" extrusionOk="0">
                    <a:moveTo>
                      <a:pt x="1" y="1"/>
                    </a:moveTo>
                    <a:lnTo>
                      <a:pt x="128" y="2425"/>
                    </a:lnTo>
                    <a:cubicBezTo>
                      <a:pt x="428" y="1617"/>
                      <a:pt x="370" y="786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408174" y="405799"/>
                <a:ext cx="77223" cy="101802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3152" extrusionOk="0">
                    <a:moveTo>
                      <a:pt x="370" y="762"/>
                    </a:moveTo>
                    <a:cubicBezTo>
                      <a:pt x="509" y="877"/>
                      <a:pt x="659" y="958"/>
                      <a:pt x="832" y="1039"/>
                    </a:cubicBezTo>
                    <a:cubicBezTo>
                      <a:pt x="994" y="1108"/>
                      <a:pt x="1167" y="1177"/>
                      <a:pt x="1328" y="1270"/>
                    </a:cubicBezTo>
                    <a:cubicBezTo>
                      <a:pt x="1490" y="1351"/>
                      <a:pt x="1640" y="1466"/>
                      <a:pt x="1755" y="1616"/>
                    </a:cubicBezTo>
                    <a:cubicBezTo>
                      <a:pt x="1871" y="1755"/>
                      <a:pt x="1952" y="1928"/>
                      <a:pt x="2009" y="2101"/>
                    </a:cubicBezTo>
                    <a:cubicBezTo>
                      <a:pt x="1929" y="1939"/>
                      <a:pt x="1836" y="1789"/>
                      <a:pt x="1721" y="1651"/>
                    </a:cubicBezTo>
                    <a:cubicBezTo>
                      <a:pt x="1640" y="1570"/>
                      <a:pt x="1559" y="1512"/>
                      <a:pt x="1467" y="1443"/>
                    </a:cubicBezTo>
                    <a:cubicBezTo>
                      <a:pt x="1351" y="1397"/>
                      <a:pt x="1236" y="1362"/>
                      <a:pt x="1121" y="1351"/>
                    </a:cubicBezTo>
                    <a:cubicBezTo>
                      <a:pt x="1087" y="1348"/>
                      <a:pt x="1053" y="1347"/>
                      <a:pt x="1018" y="1347"/>
                    </a:cubicBezTo>
                    <a:cubicBezTo>
                      <a:pt x="898" y="1347"/>
                      <a:pt x="773" y="1364"/>
                      <a:pt x="647" y="1408"/>
                    </a:cubicBezTo>
                    <a:cubicBezTo>
                      <a:pt x="749" y="1325"/>
                      <a:pt x="896" y="1286"/>
                      <a:pt x="1040" y="1286"/>
                    </a:cubicBezTo>
                    <a:cubicBezTo>
                      <a:pt x="1075" y="1286"/>
                      <a:pt x="1110" y="1288"/>
                      <a:pt x="1144" y="1293"/>
                    </a:cubicBezTo>
                    <a:cubicBezTo>
                      <a:pt x="1167" y="1293"/>
                      <a:pt x="1213" y="1304"/>
                      <a:pt x="1236" y="1304"/>
                    </a:cubicBezTo>
                    <a:cubicBezTo>
                      <a:pt x="1097" y="1235"/>
                      <a:pt x="947" y="1177"/>
                      <a:pt x="809" y="1108"/>
                    </a:cubicBezTo>
                    <a:cubicBezTo>
                      <a:pt x="647" y="1004"/>
                      <a:pt x="486" y="900"/>
                      <a:pt x="370" y="762"/>
                    </a:cubicBezTo>
                    <a:close/>
                    <a:moveTo>
                      <a:pt x="347" y="0"/>
                    </a:moveTo>
                    <a:lnTo>
                      <a:pt x="347" y="0"/>
                    </a:lnTo>
                    <a:cubicBezTo>
                      <a:pt x="174" y="208"/>
                      <a:pt x="1" y="416"/>
                      <a:pt x="47" y="693"/>
                    </a:cubicBezTo>
                    <a:cubicBezTo>
                      <a:pt x="70" y="935"/>
                      <a:pt x="197" y="1166"/>
                      <a:pt x="370" y="1327"/>
                    </a:cubicBezTo>
                    <a:cubicBezTo>
                      <a:pt x="349" y="1320"/>
                      <a:pt x="325" y="1316"/>
                      <a:pt x="300" y="1316"/>
                    </a:cubicBezTo>
                    <a:cubicBezTo>
                      <a:pt x="215" y="1316"/>
                      <a:pt x="117" y="1358"/>
                      <a:pt x="82" y="1420"/>
                    </a:cubicBezTo>
                    <a:cubicBezTo>
                      <a:pt x="12" y="1535"/>
                      <a:pt x="59" y="1685"/>
                      <a:pt x="163" y="1766"/>
                    </a:cubicBezTo>
                    <a:cubicBezTo>
                      <a:pt x="243" y="1858"/>
                      <a:pt x="370" y="1916"/>
                      <a:pt x="486" y="1962"/>
                    </a:cubicBezTo>
                    <a:cubicBezTo>
                      <a:pt x="313" y="1997"/>
                      <a:pt x="163" y="2112"/>
                      <a:pt x="128" y="2286"/>
                    </a:cubicBezTo>
                    <a:cubicBezTo>
                      <a:pt x="105" y="2459"/>
                      <a:pt x="174" y="2655"/>
                      <a:pt x="301" y="2747"/>
                    </a:cubicBezTo>
                    <a:cubicBezTo>
                      <a:pt x="451" y="2389"/>
                      <a:pt x="855" y="2101"/>
                      <a:pt x="1236" y="2101"/>
                    </a:cubicBezTo>
                    <a:cubicBezTo>
                      <a:pt x="1245" y="2101"/>
                      <a:pt x="1254" y="2100"/>
                      <a:pt x="1263" y="2100"/>
                    </a:cubicBezTo>
                    <a:cubicBezTo>
                      <a:pt x="1646" y="2100"/>
                      <a:pt x="2025" y="2340"/>
                      <a:pt x="2194" y="2678"/>
                    </a:cubicBezTo>
                    <a:cubicBezTo>
                      <a:pt x="2263" y="2840"/>
                      <a:pt x="2321" y="3001"/>
                      <a:pt x="2333" y="3151"/>
                    </a:cubicBezTo>
                    <a:cubicBezTo>
                      <a:pt x="2390" y="2793"/>
                      <a:pt x="2379" y="2424"/>
                      <a:pt x="2263" y="2055"/>
                    </a:cubicBezTo>
                    <a:cubicBezTo>
                      <a:pt x="2090" y="1535"/>
                      <a:pt x="1698" y="1074"/>
                      <a:pt x="1224" y="820"/>
                    </a:cubicBezTo>
                    <a:cubicBezTo>
                      <a:pt x="1040" y="716"/>
                      <a:pt x="832" y="646"/>
                      <a:pt x="659" y="520"/>
                    </a:cubicBezTo>
                    <a:cubicBezTo>
                      <a:pt x="474" y="416"/>
                      <a:pt x="336" y="208"/>
                      <a:pt x="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341092" y="325669"/>
                <a:ext cx="166268" cy="24643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7630" extrusionOk="0">
                    <a:moveTo>
                      <a:pt x="1550" y="164"/>
                    </a:moveTo>
                    <a:cubicBezTo>
                      <a:pt x="1715" y="164"/>
                      <a:pt x="1879" y="184"/>
                      <a:pt x="2043" y="230"/>
                    </a:cubicBezTo>
                    <a:cubicBezTo>
                      <a:pt x="2320" y="300"/>
                      <a:pt x="2597" y="403"/>
                      <a:pt x="2840" y="542"/>
                    </a:cubicBezTo>
                    <a:cubicBezTo>
                      <a:pt x="3082" y="692"/>
                      <a:pt x="3313" y="865"/>
                      <a:pt x="3521" y="1073"/>
                    </a:cubicBezTo>
                    <a:cubicBezTo>
                      <a:pt x="3301" y="888"/>
                      <a:pt x="3071" y="715"/>
                      <a:pt x="2828" y="588"/>
                    </a:cubicBezTo>
                    <a:cubicBezTo>
                      <a:pt x="2586" y="461"/>
                      <a:pt x="2309" y="357"/>
                      <a:pt x="2032" y="288"/>
                    </a:cubicBezTo>
                    <a:cubicBezTo>
                      <a:pt x="1861" y="238"/>
                      <a:pt x="1687" y="215"/>
                      <a:pt x="1516" y="215"/>
                    </a:cubicBezTo>
                    <a:cubicBezTo>
                      <a:pt x="1409" y="215"/>
                      <a:pt x="1303" y="224"/>
                      <a:pt x="1201" y="242"/>
                    </a:cubicBezTo>
                    <a:cubicBezTo>
                      <a:pt x="912" y="288"/>
                      <a:pt x="635" y="369"/>
                      <a:pt x="358" y="461"/>
                    </a:cubicBezTo>
                    <a:cubicBezTo>
                      <a:pt x="624" y="346"/>
                      <a:pt x="889" y="242"/>
                      <a:pt x="1178" y="196"/>
                    </a:cubicBezTo>
                    <a:cubicBezTo>
                      <a:pt x="1302" y="176"/>
                      <a:pt x="1426" y="164"/>
                      <a:pt x="1550" y="164"/>
                    </a:cubicBezTo>
                    <a:close/>
                    <a:moveTo>
                      <a:pt x="1581" y="1"/>
                    </a:moveTo>
                    <a:cubicBezTo>
                      <a:pt x="1132" y="1"/>
                      <a:pt x="679" y="128"/>
                      <a:pt x="254" y="369"/>
                    </a:cubicBezTo>
                    <a:cubicBezTo>
                      <a:pt x="185" y="415"/>
                      <a:pt x="116" y="473"/>
                      <a:pt x="69" y="542"/>
                    </a:cubicBezTo>
                    <a:cubicBezTo>
                      <a:pt x="0" y="692"/>
                      <a:pt x="116" y="831"/>
                      <a:pt x="254" y="831"/>
                    </a:cubicBezTo>
                    <a:cubicBezTo>
                      <a:pt x="358" y="831"/>
                      <a:pt x="450" y="773"/>
                      <a:pt x="531" y="773"/>
                    </a:cubicBezTo>
                    <a:cubicBezTo>
                      <a:pt x="219" y="1173"/>
                      <a:pt x="650" y="1499"/>
                      <a:pt x="1223" y="1499"/>
                    </a:cubicBezTo>
                    <a:cubicBezTo>
                      <a:pt x="1328" y="1499"/>
                      <a:pt x="1437" y="1488"/>
                      <a:pt x="1547" y="1465"/>
                    </a:cubicBezTo>
                    <a:cubicBezTo>
                      <a:pt x="1817" y="1416"/>
                      <a:pt x="2088" y="1384"/>
                      <a:pt x="2357" y="1384"/>
                    </a:cubicBezTo>
                    <a:cubicBezTo>
                      <a:pt x="2828" y="1384"/>
                      <a:pt x="3290" y="1482"/>
                      <a:pt x="3721" y="1753"/>
                    </a:cubicBezTo>
                    <a:lnTo>
                      <a:pt x="3721" y="1753"/>
                    </a:lnTo>
                    <a:cubicBezTo>
                      <a:pt x="3681" y="1730"/>
                      <a:pt x="3640" y="1719"/>
                      <a:pt x="3600" y="1719"/>
                    </a:cubicBezTo>
                    <a:cubicBezTo>
                      <a:pt x="3494" y="1719"/>
                      <a:pt x="3396" y="1795"/>
                      <a:pt x="3348" y="1916"/>
                    </a:cubicBezTo>
                    <a:cubicBezTo>
                      <a:pt x="3278" y="2089"/>
                      <a:pt x="3313" y="2273"/>
                      <a:pt x="3417" y="2423"/>
                    </a:cubicBezTo>
                    <a:cubicBezTo>
                      <a:pt x="3521" y="2562"/>
                      <a:pt x="3636" y="2712"/>
                      <a:pt x="3752" y="2839"/>
                    </a:cubicBezTo>
                    <a:cubicBezTo>
                      <a:pt x="3867" y="2966"/>
                      <a:pt x="3971" y="3093"/>
                      <a:pt x="4052" y="3254"/>
                    </a:cubicBezTo>
                    <a:cubicBezTo>
                      <a:pt x="4236" y="3578"/>
                      <a:pt x="4375" y="3935"/>
                      <a:pt x="4490" y="4282"/>
                    </a:cubicBezTo>
                    <a:cubicBezTo>
                      <a:pt x="4801" y="5329"/>
                      <a:pt x="4779" y="6628"/>
                      <a:pt x="4265" y="7619"/>
                    </a:cubicBezTo>
                    <a:lnTo>
                      <a:pt x="4265" y="7619"/>
                    </a:lnTo>
                    <a:cubicBezTo>
                      <a:pt x="5079" y="6052"/>
                      <a:pt x="5147" y="4451"/>
                      <a:pt x="4606" y="2770"/>
                    </a:cubicBezTo>
                    <a:cubicBezTo>
                      <a:pt x="4294" y="1823"/>
                      <a:pt x="3752" y="923"/>
                      <a:pt x="2897" y="403"/>
                    </a:cubicBezTo>
                    <a:cubicBezTo>
                      <a:pt x="2485" y="131"/>
                      <a:pt x="2035" y="1"/>
                      <a:pt x="1581" y="1"/>
                    </a:cubicBezTo>
                    <a:close/>
                    <a:moveTo>
                      <a:pt x="4265" y="7619"/>
                    </a:moveTo>
                    <a:cubicBezTo>
                      <a:pt x="4263" y="7622"/>
                      <a:pt x="4261" y="7626"/>
                      <a:pt x="4259" y="7629"/>
                    </a:cubicBezTo>
                    <a:cubicBezTo>
                      <a:pt x="4261" y="7626"/>
                      <a:pt x="4263" y="7622"/>
                      <a:pt x="4265" y="76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410047" y="289722"/>
                <a:ext cx="76836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202" extrusionOk="0">
                    <a:moveTo>
                      <a:pt x="1642" y="584"/>
                    </a:moveTo>
                    <a:cubicBezTo>
                      <a:pt x="1642" y="595"/>
                      <a:pt x="1641" y="605"/>
                      <a:pt x="1640" y="616"/>
                    </a:cubicBezTo>
                    <a:cubicBezTo>
                      <a:pt x="1642" y="605"/>
                      <a:pt x="1642" y="594"/>
                      <a:pt x="1642" y="584"/>
                    </a:cubicBezTo>
                    <a:close/>
                    <a:moveTo>
                      <a:pt x="1161" y="0"/>
                    </a:moveTo>
                    <a:cubicBezTo>
                      <a:pt x="995" y="0"/>
                      <a:pt x="823" y="77"/>
                      <a:pt x="716" y="201"/>
                    </a:cubicBezTo>
                    <a:cubicBezTo>
                      <a:pt x="578" y="385"/>
                      <a:pt x="578" y="628"/>
                      <a:pt x="659" y="835"/>
                    </a:cubicBezTo>
                    <a:cubicBezTo>
                      <a:pt x="606" y="793"/>
                      <a:pt x="524" y="742"/>
                      <a:pt x="449" y="742"/>
                    </a:cubicBezTo>
                    <a:cubicBezTo>
                      <a:pt x="442" y="742"/>
                      <a:pt x="435" y="742"/>
                      <a:pt x="428" y="743"/>
                    </a:cubicBezTo>
                    <a:cubicBezTo>
                      <a:pt x="1" y="778"/>
                      <a:pt x="705" y="1193"/>
                      <a:pt x="762" y="1251"/>
                    </a:cubicBezTo>
                    <a:cubicBezTo>
                      <a:pt x="1384" y="1666"/>
                      <a:pt x="2201" y="2413"/>
                      <a:pt x="2377" y="3196"/>
                    </a:cubicBezTo>
                    <a:lnTo>
                      <a:pt x="2377" y="3196"/>
                    </a:lnTo>
                    <a:cubicBezTo>
                      <a:pt x="2216" y="2471"/>
                      <a:pt x="1962" y="1838"/>
                      <a:pt x="1467" y="1297"/>
                    </a:cubicBezTo>
                    <a:cubicBezTo>
                      <a:pt x="1386" y="1205"/>
                      <a:pt x="1293" y="1112"/>
                      <a:pt x="1236" y="1009"/>
                    </a:cubicBezTo>
                    <a:cubicBezTo>
                      <a:pt x="1178" y="905"/>
                      <a:pt x="1143" y="778"/>
                      <a:pt x="1155" y="651"/>
                    </a:cubicBezTo>
                    <a:cubicBezTo>
                      <a:pt x="1178" y="535"/>
                      <a:pt x="1270" y="420"/>
                      <a:pt x="1397" y="397"/>
                    </a:cubicBezTo>
                    <a:cubicBezTo>
                      <a:pt x="1404" y="396"/>
                      <a:pt x="1410" y="396"/>
                      <a:pt x="1417" y="396"/>
                    </a:cubicBezTo>
                    <a:cubicBezTo>
                      <a:pt x="1527" y="396"/>
                      <a:pt x="1639" y="478"/>
                      <a:pt x="1642" y="584"/>
                    </a:cubicBezTo>
                    <a:lnTo>
                      <a:pt x="1642" y="584"/>
                    </a:lnTo>
                    <a:cubicBezTo>
                      <a:pt x="1654" y="362"/>
                      <a:pt x="1560" y="127"/>
                      <a:pt x="1351" y="39"/>
                    </a:cubicBezTo>
                    <a:cubicBezTo>
                      <a:pt x="1292" y="13"/>
                      <a:pt x="1227" y="0"/>
                      <a:pt x="1161" y="0"/>
                    </a:cubicBezTo>
                    <a:close/>
                    <a:moveTo>
                      <a:pt x="2377" y="3196"/>
                    </a:moveTo>
                    <a:lnTo>
                      <a:pt x="2377" y="3196"/>
                    </a:lnTo>
                    <a:cubicBezTo>
                      <a:pt x="2378" y="3198"/>
                      <a:pt x="2378" y="3200"/>
                      <a:pt x="2378" y="3202"/>
                    </a:cubicBezTo>
                    <a:cubicBezTo>
                      <a:pt x="2378" y="3200"/>
                      <a:pt x="2378" y="3198"/>
                      <a:pt x="2377" y="3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468570" y="476983"/>
                <a:ext cx="150926" cy="227439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7042" extrusionOk="0">
                    <a:moveTo>
                      <a:pt x="4387" y="659"/>
                    </a:moveTo>
                    <a:lnTo>
                      <a:pt x="4387" y="659"/>
                    </a:lnTo>
                    <a:cubicBezTo>
                      <a:pt x="4386" y="661"/>
                      <a:pt x="4384" y="663"/>
                      <a:pt x="4383" y="666"/>
                    </a:cubicBezTo>
                    <a:lnTo>
                      <a:pt x="4383" y="666"/>
                    </a:lnTo>
                    <a:cubicBezTo>
                      <a:pt x="4384" y="663"/>
                      <a:pt x="4386" y="661"/>
                      <a:pt x="4387" y="659"/>
                    </a:cubicBezTo>
                    <a:close/>
                    <a:moveTo>
                      <a:pt x="3980" y="1173"/>
                    </a:moveTo>
                    <a:cubicBezTo>
                      <a:pt x="3844" y="1362"/>
                      <a:pt x="3715" y="1541"/>
                      <a:pt x="3568" y="1721"/>
                    </a:cubicBezTo>
                    <a:cubicBezTo>
                      <a:pt x="3406" y="1905"/>
                      <a:pt x="3221" y="2078"/>
                      <a:pt x="3025" y="2217"/>
                    </a:cubicBezTo>
                    <a:cubicBezTo>
                      <a:pt x="2633" y="2517"/>
                      <a:pt x="2194" y="2782"/>
                      <a:pt x="1790" y="3071"/>
                    </a:cubicBezTo>
                    <a:cubicBezTo>
                      <a:pt x="1386" y="3348"/>
                      <a:pt x="1005" y="3660"/>
                      <a:pt x="728" y="4087"/>
                    </a:cubicBezTo>
                    <a:cubicBezTo>
                      <a:pt x="659" y="4179"/>
                      <a:pt x="601" y="4283"/>
                      <a:pt x="543" y="4398"/>
                    </a:cubicBezTo>
                    <a:cubicBezTo>
                      <a:pt x="486" y="4514"/>
                      <a:pt x="439" y="4629"/>
                      <a:pt x="405" y="4745"/>
                    </a:cubicBezTo>
                    <a:cubicBezTo>
                      <a:pt x="382" y="4860"/>
                      <a:pt x="347" y="4987"/>
                      <a:pt x="336" y="5103"/>
                    </a:cubicBezTo>
                    <a:cubicBezTo>
                      <a:pt x="324" y="5241"/>
                      <a:pt x="324" y="5356"/>
                      <a:pt x="336" y="5483"/>
                    </a:cubicBezTo>
                    <a:cubicBezTo>
                      <a:pt x="324" y="5368"/>
                      <a:pt x="312" y="5241"/>
                      <a:pt x="312" y="5103"/>
                    </a:cubicBezTo>
                    <a:cubicBezTo>
                      <a:pt x="324" y="4976"/>
                      <a:pt x="336" y="4860"/>
                      <a:pt x="370" y="4733"/>
                    </a:cubicBezTo>
                    <a:cubicBezTo>
                      <a:pt x="439" y="4491"/>
                      <a:pt x="543" y="4260"/>
                      <a:pt x="682" y="4052"/>
                    </a:cubicBezTo>
                    <a:cubicBezTo>
                      <a:pt x="959" y="3637"/>
                      <a:pt x="1351" y="3302"/>
                      <a:pt x="1767" y="3013"/>
                    </a:cubicBezTo>
                    <a:cubicBezTo>
                      <a:pt x="2171" y="2736"/>
                      <a:pt x="2598" y="2494"/>
                      <a:pt x="2990" y="2194"/>
                    </a:cubicBezTo>
                    <a:cubicBezTo>
                      <a:pt x="3377" y="1918"/>
                      <a:pt x="3700" y="1558"/>
                      <a:pt x="3980" y="1173"/>
                    </a:cubicBezTo>
                    <a:close/>
                    <a:moveTo>
                      <a:pt x="2540" y="1"/>
                    </a:moveTo>
                    <a:cubicBezTo>
                      <a:pt x="2529" y="1167"/>
                      <a:pt x="1709" y="2275"/>
                      <a:pt x="959" y="3117"/>
                    </a:cubicBezTo>
                    <a:cubicBezTo>
                      <a:pt x="324" y="3821"/>
                      <a:pt x="1" y="4641"/>
                      <a:pt x="151" y="5541"/>
                    </a:cubicBezTo>
                    <a:cubicBezTo>
                      <a:pt x="174" y="5726"/>
                      <a:pt x="232" y="5911"/>
                      <a:pt x="312" y="6107"/>
                    </a:cubicBezTo>
                    <a:cubicBezTo>
                      <a:pt x="439" y="6453"/>
                      <a:pt x="670" y="6719"/>
                      <a:pt x="832" y="7042"/>
                    </a:cubicBezTo>
                    <a:cubicBezTo>
                      <a:pt x="509" y="6372"/>
                      <a:pt x="382" y="5564"/>
                      <a:pt x="624" y="4860"/>
                    </a:cubicBezTo>
                    <a:cubicBezTo>
                      <a:pt x="751" y="4491"/>
                      <a:pt x="1028" y="3856"/>
                      <a:pt x="1501" y="3833"/>
                    </a:cubicBezTo>
                    <a:cubicBezTo>
                      <a:pt x="1663" y="3833"/>
                      <a:pt x="1848" y="3879"/>
                      <a:pt x="1952" y="3994"/>
                    </a:cubicBezTo>
                    <a:cubicBezTo>
                      <a:pt x="2055" y="4121"/>
                      <a:pt x="2032" y="4375"/>
                      <a:pt x="1894" y="4456"/>
                    </a:cubicBezTo>
                    <a:cubicBezTo>
                      <a:pt x="2113" y="4433"/>
                      <a:pt x="2298" y="4225"/>
                      <a:pt x="2298" y="4006"/>
                    </a:cubicBezTo>
                    <a:cubicBezTo>
                      <a:pt x="2298" y="3798"/>
                      <a:pt x="2113" y="3602"/>
                      <a:pt x="1894" y="3567"/>
                    </a:cubicBezTo>
                    <a:cubicBezTo>
                      <a:pt x="2258" y="3389"/>
                      <a:pt x="2629" y="3313"/>
                      <a:pt x="3008" y="3313"/>
                    </a:cubicBezTo>
                    <a:cubicBezTo>
                      <a:pt x="3290" y="3313"/>
                      <a:pt x="3577" y="3355"/>
                      <a:pt x="3868" y="3429"/>
                    </a:cubicBezTo>
                    <a:cubicBezTo>
                      <a:pt x="3868" y="3429"/>
                      <a:pt x="3764" y="3244"/>
                      <a:pt x="3671" y="3129"/>
                    </a:cubicBezTo>
                    <a:cubicBezTo>
                      <a:pt x="3671" y="3129"/>
                      <a:pt x="3777" y="3101"/>
                      <a:pt x="3986" y="3101"/>
                    </a:cubicBezTo>
                    <a:cubicBezTo>
                      <a:pt x="4108" y="3101"/>
                      <a:pt x="4265" y="3111"/>
                      <a:pt x="4456" y="3140"/>
                    </a:cubicBezTo>
                    <a:cubicBezTo>
                      <a:pt x="4191" y="2829"/>
                      <a:pt x="4098" y="2736"/>
                      <a:pt x="3729" y="2540"/>
                    </a:cubicBezTo>
                    <a:cubicBezTo>
                      <a:pt x="4672" y="2184"/>
                      <a:pt x="4022" y="1300"/>
                      <a:pt x="4383" y="666"/>
                    </a:cubicBezTo>
                    <a:lnTo>
                      <a:pt x="4383" y="666"/>
                    </a:lnTo>
                    <a:cubicBezTo>
                      <a:pt x="4264" y="870"/>
                      <a:pt x="4062" y="920"/>
                      <a:pt x="3838" y="920"/>
                    </a:cubicBezTo>
                    <a:cubicBezTo>
                      <a:pt x="3625" y="920"/>
                      <a:pt x="3392" y="875"/>
                      <a:pt x="3188" y="875"/>
                    </a:cubicBezTo>
                    <a:cubicBezTo>
                      <a:pt x="2975" y="875"/>
                      <a:pt x="2795" y="923"/>
                      <a:pt x="2702" y="1120"/>
                    </a:cubicBezTo>
                    <a:cubicBezTo>
                      <a:pt x="2736" y="716"/>
                      <a:pt x="2713" y="347"/>
                      <a:pt x="2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488336" y="415101"/>
                <a:ext cx="61559" cy="15028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653" extrusionOk="0">
                    <a:moveTo>
                      <a:pt x="832" y="959"/>
                    </a:moveTo>
                    <a:lnTo>
                      <a:pt x="832" y="959"/>
                    </a:lnTo>
                    <a:cubicBezTo>
                      <a:pt x="878" y="1190"/>
                      <a:pt x="912" y="1443"/>
                      <a:pt x="924" y="1686"/>
                    </a:cubicBezTo>
                    <a:cubicBezTo>
                      <a:pt x="936" y="1928"/>
                      <a:pt x="924" y="2159"/>
                      <a:pt x="912" y="2390"/>
                    </a:cubicBezTo>
                    <a:cubicBezTo>
                      <a:pt x="878" y="2621"/>
                      <a:pt x="832" y="2852"/>
                      <a:pt x="762" y="3071"/>
                    </a:cubicBezTo>
                    <a:cubicBezTo>
                      <a:pt x="693" y="3290"/>
                      <a:pt x="601" y="3498"/>
                      <a:pt x="508" y="3694"/>
                    </a:cubicBezTo>
                    <a:cubicBezTo>
                      <a:pt x="589" y="3475"/>
                      <a:pt x="659" y="3267"/>
                      <a:pt x="716" y="3036"/>
                    </a:cubicBezTo>
                    <a:cubicBezTo>
                      <a:pt x="774" y="2829"/>
                      <a:pt x="820" y="2598"/>
                      <a:pt x="855" y="2367"/>
                    </a:cubicBezTo>
                    <a:cubicBezTo>
                      <a:pt x="878" y="2136"/>
                      <a:pt x="878" y="1905"/>
                      <a:pt x="878" y="1651"/>
                    </a:cubicBezTo>
                    <a:cubicBezTo>
                      <a:pt x="866" y="1443"/>
                      <a:pt x="855" y="1190"/>
                      <a:pt x="832" y="959"/>
                    </a:cubicBezTo>
                    <a:close/>
                    <a:moveTo>
                      <a:pt x="601" y="1"/>
                    </a:moveTo>
                    <a:lnTo>
                      <a:pt x="601" y="1"/>
                    </a:lnTo>
                    <a:cubicBezTo>
                      <a:pt x="855" y="1570"/>
                      <a:pt x="635" y="3210"/>
                      <a:pt x="1" y="4652"/>
                    </a:cubicBezTo>
                    <a:cubicBezTo>
                      <a:pt x="659" y="3891"/>
                      <a:pt x="1905" y="1790"/>
                      <a:pt x="1617" y="693"/>
                    </a:cubicBezTo>
                    <a:lnTo>
                      <a:pt x="1617" y="693"/>
                    </a:lnTo>
                    <a:cubicBezTo>
                      <a:pt x="1570" y="705"/>
                      <a:pt x="1374" y="1397"/>
                      <a:pt x="1224" y="1559"/>
                    </a:cubicBezTo>
                    <a:cubicBezTo>
                      <a:pt x="1282" y="1039"/>
                      <a:pt x="1005" y="335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24230" y="680554"/>
                <a:ext cx="264710" cy="194237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6014" extrusionOk="0">
                    <a:moveTo>
                      <a:pt x="1" y="0"/>
                    </a:moveTo>
                    <a:cubicBezTo>
                      <a:pt x="127" y="1385"/>
                      <a:pt x="1086" y="2666"/>
                      <a:pt x="2378" y="3197"/>
                    </a:cubicBezTo>
                    <a:cubicBezTo>
                      <a:pt x="2921" y="3417"/>
                      <a:pt x="3475" y="3520"/>
                      <a:pt x="4029" y="3659"/>
                    </a:cubicBezTo>
                    <a:cubicBezTo>
                      <a:pt x="4571" y="3809"/>
                      <a:pt x="5137" y="4040"/>
                      <a:pt x="5541" y="4444"/>
                    </a:cubicBezTo>
                    <a:cubicBezTo>
                      <a:pt x="5945" y="4848"/>
                      <a:pt x="6164" y="5483"/>
                      <a:pt x="5945" y="6014"/>
                    </a:cubicBezTo>
                    <a:cubicBezTo>
                      <a:pt x="6464" y="5483"/>
                      <a:pt x="6638" y="4525"/>
                      <a:pt x="6187" y="3936"/>
                    </a:cubicBezTo>
                    <a:lnTo>
                      <a:pt x="6187" y="3936"/>
                    </a:lnTo>
                    <a:cubicBezTo>
                      <a:pt x="6315" y="3975"/>
                      <a:pt x="6453" y="3993"/>
                      <a:pt x="6595" y="3993"/>
                    </a:cubicBezTo>
                    <a:cubicBezTo>
                      <a:pt x="7210" y="3993"/>
                      <a:pt x="7905" y="3650"/>
                      <a:pt x="8196" y="3163"/>
                    </a:cubicBezTo>
                    <a:lnTo>
                      <a:pt x="8196" y="3163"/>
                    </a:lnTo>
                    <a:cubicBezTo>
                      <a:pt x="7868" y="3240"/>
                      <a:pt x="7582" y="3272"/>
                      <a:pt x="7312" y="3272"/>
                    </a:cubicBezTo>
                    <a:cubicBezTo>
                      <a:pt x="6335" y="3272"/>
                      <a:pt x="5574" y="2854"/>
                      <a:pt x="3856" y="2655"/>
                    </a:cubicBezTo>
                    <a:cubicBezTo>
                      <a:pt x="1051" y="2320"/>
                      <a:pt x="70" y="739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826846" y="652584"/>
                <a:ext cx="213648" cy="98055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3036" extrusionOk="0">
                    <a:moveTo>
                      <a:pt x="6611" y="1316"/>
                    </a:moveTo>
                    <a:cubicBezTo>
                      <a:pt x="6612" y="1316"/>
                      <a:pt x="6613" y="1316"/>
                      <a:pt x="6614" y="1316"/>
                    </a:cubicBezTo>
                    <a:cubicBezTo>
                      <a:pt x="6613" y="1316"/>
                      <a:pt x="6612" y="1316"/>
                      <a:pt x="6611" y="1316"/>
                    </a:cubicBezTo>
                    <a:close/>
                    <a:moveTo>
                      <a:pt x="5912" y="1335"/>
                    </a:moveTo>
                    <a:cubicBezTo>
                      <a:pt x="5969" y="1335"/>
                      <a:pt x="6026" y="1336"/>
                      <a:pt x="6083" y="1339"/>
                    </a:cubicBezTo>
                    <a:cubicBezTo>
                      <a:pt x="5633" y="1362"/>
                      <a:pt x="5183" y="1432"/>
                      <a:pt x="4756" y="1570"/>
                    </a:cubicBezTo>
                    <a:cubicBezTo>
                      <a:pt x="4317" y="1709"/>
                      <a:pt x="3913" y="1905"/>
                      <a:pt x="3498" y="2066"/>
                    </a:cubicBezTo>
                    <a:cubicBezTo>
                      <a:pt x="3100" y="2221"/>
                      <a:pt x="2670" y="2344"/>
                      <a:pt x="2229" y="2344"/>
                    </a:cubicBezTo>
                    <a:cubicBezTo>
                      <a:pt x="2209" y="2344"/>
                      <a:pt x="2190" y="2344"/>
                      <a:pt x="2170" y="2343"/>
                    </a:cubicBezTo>
                    <a:cubicBezTo>
                      <a:pt x="1939" y="2343"/>
                      <a:pt x="1709" y="2297"/>
                      <a:pt x="1512" y="2228"/>
                    </a:cubicBezTo>
                    <a:cubicBezTo>
                      <a:pt x="1409" y="2182"/>
                      <a:pt x="1293" y="2136"/>
                      <a:pt x="1201" y="2078"/>
                    </a:cubicBezTo>
                    <a:cubicBezTo>
                      <a:pt x="1108" y="2020"/>
                      <a:pt x="1016" y="1951"/>
                      <a:pt x="947" y="1870"/>
                    </a:cubicBezTo>
                    <a:lnTo>
                      <a:pt x="947" y="1870"/>
                    </a:lnTo>
                    <a:cubicBezTo>
                      <a:pt x="1293" y="2182"/>
                      <a:pt x="1755" y="2297"/>
                      <a:pt x="2182" y="2297"/>
                    </a:cubicBezTo>
                    <a:cubicBezTo>
                      <a:pt x="2632" y="2297"/>
                      <a:pt x="3071" y="2159"/>
                      <a:pt x="3486" y="2009"/>
                    </a:cubicBezTo>
                    <a:cubicBezTo>
                      <a:pt x="3902" y="1847"/>
                      <a:pt x="4306" y="1662"/>
                      <a:pt x="4744" y="1512"/>
                    </a:cubicBezTo>
                    <a:cubicBezTo>
                      <a:pt x="4952" y="1443"/>
                      <a:pt x="5171" y="1397"/>
                      <a:pt x="5402" y="1374"/>
                    </a:cubicBezTo>
                    <a:cubicBezTo>
                      <a:pt x="5575" y="1348"/>
                      <a:pt x="5742" y="1335"/>
                      <a:pt x="5912" y="1335"/>
                    </a:cubicBezTo>
                    <a:close/>
                    <a:moveTo>
                      <a:pt x="4802" y="0"/>
                    </a:moveTo>
                    <a:cubicBezTo>
                      <a:pt x="4606" y="439"/>
                      <a:pt x="4410" y="612"/>
                      <a:pt x="4410" y="612"/>
                    </a:cubicBezTo>
                    <a:cubicBezTo>
                      <a:pt x="4375" y="462"/>
                      <a:pt x="4283" y="289"/>
                      <a:pt x="4283" y="289"/>
                    </a:cubicBezTo>
                    <a:cubicBezTo>
                      <a:pt x="4063" y="901"/>
                      <a:pt x="3729" y="1385"/>
                      <a:pt x="3163" y="1709"/>
                    </a:cubicBezTo>
                    <a:cubicBezTo>
                      <a:pt x="3244" y="1512"/>
                      <a:pt x="3209" y="1282"/>
                      <a:pt x="3036" y="1166"/>
                    </a:cubicBezTo>
                    <a:cubicBezTo>
                      <a:pt x="2968" y="1130"/>
                      <a:pt x="2891" y="1111"/>
                      <a:pt x="2815" y="1111"/>
                    </a:cubicBezTo>
                    <a:cubicBezTo>
                      <a:pt x="2696" y="1111"/>
                      <a:pt x="2578" y="1156"/>
                      <a:pt x="2494" y="1247"/>
                    </a:cubicBezTo>
                    <a:cubicBezTo>
                      <a:pt x="2516" y="1236"/>
                      <a:pt x="2542" y="1232"/>
                      <a:pt x="2568" y="1232"/>
                    </a:cubicBezTo>
                    <a:cubicBezTo>
                      <a:pt x="2687" y="1232"/>
                      <a:pt x="2825" y="1330"/>
                      <a:pt x="2863" y="1443"/>
                    </a:cubicBezTo>
                    <a:cubicBezTo>
                      <a:pt x="2909" y="1593"/>
                      <a:pt x="2851" y="1743"/>
                      <a:pt x="2759" y="1859"/>
                    </a:cubicBezTo>
                    <a:cubicBezTo>
                      <a:pt x="2629" y="2036"/>
                      <a:pt x="2404" y="2093"/>
                      <a:pt x="2169" y="2093"/>
                    </a:cubicBezTo>
                    <a:cubicBezTo>
                      <a:pt x="1947" y="2093"/>
                      <a:pt x="1716" y="2042"/>
                      <a:pt x="1547" y="1997"/>
                    </a:cubicBezTo>
                    <a:cubicBezTo>
                      <a:pt x="889" y="1824"/>
                      <a:pt x="347" y="1316"/>
                      <a:pt x="0" y="727"/>
                    </a:cubicBezTo>
                    <a:lnTo>
                      <a:pt x="0" y="727"/>
                    </a:lnTo>
                    <a:cubicBezTo>
                      <a:pt x="162" y="1016"/>
                      <a:pt x="254" y="1316"/>
                      <a:pt x="450" y="1593"/>
                    </a:cubicBezTo>
                    <a:cubicBezTo>
                      <a:pt x="554" y="1732"/>
                      <a:pt x="670" y="1882"/>
                      <a:pt x="797" y="1997"/>
                    </a:cubicBezTo>
                    <a:cubicBezTo>
                      <a:pt x="1287" y="2458"/>
                      <a:pt x="1912" y="2656"/>
                      <a:pt x="2608" y="2656"/>
                    </a:cubicBezTo>
                    <a:cubicBezTo>
                      <a:pt x="2748" y="2656"/>
                      <a:pt x="2891" y="2647"/>
                      <a:pt x="3036" y="2632"/>
                    </a:cubicBezTo>
                    <a:cubicBezTo>
                      <a:pt x="3407" y="2581"/>
                      <a:pt x="3813" y="2541"/>
                      <a:pt x="4222" y="2541"/>
                    </a:cubicBezTo>
                    <a:cubicBezTo>
                      <a:pt x="4921" y="2541"/>
                      <a:pt x="5631" y="2658"/>
                      <a:pt x="6199" y="3036"/>
                    </a:cubicBezTo>
                    <a:cubicBezTo>
                      <a:pt x="6014" y="2713"/>
                      <a:pt x="5725" y="2517"/>
                      <a:pt x="5402" y="2355"/>
                    </a:cubicBezTo>
                    <a:lnTo>
                      <a:pt x="5402" y="2355"/>
                    </a:lnTo>
                    <a:cubicBezTo>
                      <a:pt x="5425" y="2358"/>
                      <a:pt x="5446" y="2360"/>
                      <a:pt x="5466" y="2360"/>
                    </a:cubicBezTo>
                    <a:cubicBezTo>
                      <a:pt x="5981" y="2360"/>
                      <a:pt x="6003" y="1315"/>
                      <a:pt x="6578" y="1315"/>
                    </a:cubicBezTo>
                    <a:cubicBezTo>
                      <a:pt x="6589" y="1315"/>
                      <a:pt x="6600" y="1315"/>
                      <a:pt x="6611" y="1316"/>
                    </a:cubicBezTo>
                    <a:lnTo>
                      <a:pt x="6611" y="1316"/>
                    </a:lnTo>
                    <a:cubicBezTo>
                      <a:pt x="6080" y="1278"/>
                      <a:pt x="5774" y="693"/>
                      <a:pt x="5308" y="693"/>
                    </a:cubicBezTo>
                    <a:cubicBezTo>
                      <a:pt x="5177" y="693"/>
                      <a:pt x="5035" y="739"/>
                      <a:pt x="4871" y="854"/>
                    </a:cubicBezTo>
                    <a:cubicBezTo>
                      <a:pt x="4917" y="474"/>
                      <a:pt x="4894" y="358"/>
                      <a:pt x="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917053" y="747442"/>
                <a:ext cx="77966" cy="1440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46" extrusionOk="0">
                    <a:moveTo>
                      <a:pt x="833" y="1"/>
                    </a:moveTo>
                    <a:cubicBezTo>
                      <a:pt x="556" y="1"/>
                      <a:pt x="277" y="40"/>
                      <a:pt x="1" y="122"/>
                    </a:cubicBezTo>
                    <a:cubicBezTo>
                      <a:pt x="809" y="226"/>
                      <a:pt x="1605" y="341"/>
                      <a:pt x="2413" y="445"/>
                    </a:cubicBezTo>
                    <a:cubicBezTo>
                      <a:pt x="1916" y="154"/>
                      <a:pt x="1378" y="1"/>
                      <a:pt x="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748169" y="792982"/>
                <a:ext cx="96957" cy="81099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511" extrusionOk="0">
                    <a:moveTo>
                      <a:pt x="1040" y="443"/>
                    </a:moveTo>
                    <a:lnTo>
                      <a:pt x="1040" y="443"/>
                    </a:lnTo>
                    <a:cubicBezTo>
                      <a:pt x="1213" y="501"/>
                      <a:pt x="1374" y="605"/>
                      <a:pt x="1501" y="732"/>
                    </a:cubicBezTo>
                    <a:cubicBezTo>
                      <a:pt x="1640" y="859"/>
                      <a:pt x="1732" y="1021"/>
                      <a:pt x="1825" y="1182"/>
                    </a:cubicBezTo>
                    <a:cubicBezTo>
                      <a:pt x="1894" y="1355"/>
                      <a:pt x="1952" y="1528"/>
                      <a:pt x="2009" y="1679"/>
                    </a:cubicBezTo>
                    <a:cubicBezTo>
                      <a:pt x="2067" y="1852"/>
                      <a:pt x="2136" y="2013"/>
                      <a:pt x="2252" y="2163"/>
                    </a:cubicBezTo>
                    <a:cubicBezTo>
                      <a:pt x="2113" y="2048"/>
                      <a:pt x="2021" y="1875"/>
                      <a:pt x="1952" y="1713"/>
                    </a:cubicBezTo>
                    <a:cubicBezTo>
                      <a:pt x="1894" y="1575"/>
                      <a:pt x="1836" y="1413"/>
                      <a:pt x="1778" y="1263"/>
                    </a:cubicBezTo>
                    <a:lnTo>
                      <a:pt x="1778" y="1263"/>
                    </a:lnTo>
                    <a:cubicBezTo>
                      <a:pt x="1778" y="1298"/>
                      <a:pt x="1790" y="1344"/>
                      <a:pt x="1790" y="1367"/>
                    </a:cubicBezTo>
                    <a:cubicBezTo>
                      <a:pt x="1790" y="1540"/>
                      <a:pt x="1755" y="1713"/>
                      <a:pt x="1640" y="1840"/>
                    </a:cubicBezTo>
                    <a:cubicBezTo>
                      <a:pt x="1698" y="1690"/>
                      <a:pt x="1721" y="1528"/>
                      <a:pt x="1721" y="1367"/>
                    </a:cubicBezTo>
                    <a:cubicBezTo>
                      <a:pt x="1721" y="1251"/>
                      <a:pt x="1686" y="1136"/>
                      <a:pt x="1663" y="1021"/>
                    </a:cubicBezTo>
                    <a:cubicBezTo>
                      <a:pt x="1605" y="940"/>
                      <a:pt x="1548" y="836"/>
                      <a:pt x="1478" y="755"/>
                    </a:cubicBezTo>
                    <a:cubicBezTo>
                      <a:pt x="1363" y="628"/>
                      <a:pt x="1201" y="524"/>
                      <a:pt x="1040" y="443"/>
                    </a:cubicBezTo>
                    <a:close/>
                    <a:moveTo>
                      <a:pt x="255" y="1"/>
                    </a:moveTo>
                    <a:cubicBezTo>
                      <a:pt x="170" y="1"/>
                      <a:pt x="85" y="6"/>
                      <a:pt x="1" y="16"/>
                    </a:cubicBezTo>
                    <a:cubicBezTo>
                      <a:pt x="162" y="39"/>
                      <a:pt x="312" y="109"/>
                      <a:pt x="463" y="201"/>
                    </a:cubicBezTo>
                    <a:cubicBezTo>
                      <a:pt x="809" y="397"/>
                      <a:pt x="1017" y="801"/>
                      <a:pt x="970" y="1194"/>
                    </a:cubicBezTo>
                    <a:cubicBezTo>
                      <a:pt x="924" y="1586"/>
                      <a:pt x="624" y="1979"/>
                      <a:pt x="255" y="2094"/>
                    </a:cubicBezTo>
                    <a:cubicBezTo>
                      <a:pt x="338" y="2218"/>
                      <a:pt x="485" y="2305"/>
                      <a:pt x="640" y="2305"/>
                    </a:cubicBezTo>
                    <a:cubicBezTo>
                      <a:pt x="658" y="2305"/>
                      <a:pt x="676" y="2304"/>
                      <a:pt x="693" y="2302"/>
                    </a:cubicBezTo>
                    <a:cubicBezTo>
                      <a:pt x="867" y="2290"/>
                      <a:pt x="993" y="2129"/>
                      <a:pt x="1063" y="1979"/>
                    </a:cubicBezTo>
                    <a:cubicBezTo>
                      <a:pt x="1097" y="2094"/>
                      <a:pt x="1144" y="2221"/>
                      <a:pt x="1236" y="2325"/>
                    </a:cubicBezTo>
                    <a:cubicBezTo>
                      <a:pt x="1292" y="2389"/>
                      <a:pt x="1382" y="2431"/>
                      <a:pt x="1470" y="2431"/>
                    </a:cubicBezTo>
                    <a:cubicBezTo>
                      <a:pt x="1509" y="2431"/>
                      <a:pt x="1547" y="2423"/>
                      <a:pt x="1582" y="2406"/>
                    </a:cubicBezTo>
                    <a:cubicBezTo>
                      <a:pt x="1663" y="2360"/>
                      <a:pt x="1721" y="2221"/>
                      <a:pt x="1698" y="2117"/>
                    </a:cubicBezTo>
                    <a:lnTo>
                      <a:pt x="1698" y="2117"/>
                    </a:lnTo>
                    <a:cubicBezTo>
                      <a:pt x="1836" y="2302"/>
                      <a:pt x="2055" y="2452"/>
                      <a:pt x="2298" y="2498"/>
                    </a:cubicBezTo>
                    <a:cubicBezTo>
                      <a:pt x="2339" y="2507"/>
                      <a:pt x="2379" y="2511"/>
                      <a:pt x="2418" y="2511"/>
                    </a:cubicBezTo>
                    <a:cubicBezTo>
                      <a:pt x="2640" y="2511"/>
                      <a:pt x="2825" y="2380"/>
                      <a:pt x="3002" y="2233"/>
                    </a:cubicBezTo>
                    <a:lnTo>
                      <a:pt x="3002" y="2233"/>
                    </a:lnTo>
                    <a:cubicBezTo>
                      <a:pt x="2994" y="2233"/>
                      <a:pt x="2987" y="2233"/>
                      <a:pt x="2979" y="2233"/>
                    </a:cubicBezTo>
                    <a:cubicBezTo>
                      <a:pt x="2782" y="2233"/>
                      <a:pt x="2617" y="2087"/>
                      <a:pt x="2506" y="1898"/>
                    </a:cubicBezTo>
                    <a:cubicBezTo>
                      <a:pt x="2390" y="1713"/>
                      <a:pt x="2332" y="1517"/>
                      <a:pt x="2240" y="1309"/>
                    </a:cubicBezTo>
                    <a:cubicBezTo>
                      <a:pt x="2021" y="801"/>
                      <a:pt x="1594" y="386"/>
                      <a:pt x="1086" y="166"/>
                    </a:cubicBezTo>
                    <a:cubicBezTo>
                      <a:pt x="827" y="60"/>
                      <a:pt x="541" y="1"/>
                      <a:pt x="2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684446" y="777221"/>
                <a:ext cx="244201" cy="169626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5252" extrusionOk="0">
                    <a:moveTo>
                      <a:pt x="13" y="499"/>
                    </a:moveTo>
                    <a:cubicBezTo>
                      <a:pt x="9" y="501"/>
                      <a:pt x="4" y="503"/>
                      <a:pt x="0" y="504"/>
                    </a:cubicBezTo>
                    <a:cubicBezTo>
                      <a:pt x="4" y="503"/>
                      <a:pt x="9" y="501"/>
                      <a:pt x="13" y="499"/>
                    </a:cubicBezTo>
                    <a:close/>
                    <a:moveTo>
                      <a:pt x="6429" y="1751"/>
                    </a:moveTo>
                    <a:lnTo>
                      <a:pt x="6429" y="1751"/>
                    </a:lnTo>
                    <a:cubicBezTo>
                      <a:pt x="6637" y="1959"/>
                      <a:pt x="6799" y="2201"/>
                      <a:pt x="6914" y="2467"/>
                    </a:cubicBezTo>
                    <a:cubicBezTo>
                      <a:pt x="7041" y="2721"/>
                      <a:pt x="7122" y="2998"/>
                      <a:pt x="7168" y="3286"/>
                    </a:cubicBezTo>
                    <a:cubicBezTo>
                      <a:pt x="7226" y="3575"/>
                      <a:pt x="7203" y="3863"/>
                      <a:pt x="7145" y="4152"/>
                    </a:cubicBezTo>
                    <a:cubicBezTo>
                      <a:pt x="7064" y="4429"/>
                      <a:pt x="6972" y="4694"/>
                      <a:pt x="6822" y="4948"/>
                    </a:cubicBezTo>
                    <a:cubicBezTo>
                      <a:pt x="6960" y="4683"/>
                      <a:pt x="7053" y="4406"/>
                      <a:pt x="7099" y="4140"/>
                    </a:cubicBezTo>
                    <a:cubicBezTo>
                      <a:pt x="7156" y="3863"/>
                      <a:pt x="7168" y="3575"/>
                      <a:pt x="7110" y="3298"/>
                    </a:cubicBezTo>
                    <a:cubicBezTo>
                      <a:pt x="7076" y="3021"/>
                      <a:pt x="6983" y="2744"/>
                      <a:pt x="6868" y="2490"/>
                    </a:cubicBezTo>
                    <a:cubicBezTo>
                      <a:pt x="6752" y="2224"/>
                      <a:pt x="6614" y="1982"/>
                      <a:pt x="6429" y="1751"/>
                    </a:cubicBezTo>
                    <a:close/>
                    <a:moveTo>
                      <a:pt x="2382" y="1"/>
                    </a:moveTo>
                    <a:cubicBezTo>
                      <a:pt x="1592" y="1"/>
                      <a:pt x="805" y="164"/>
                      <a:pt x="13" y="499"/>
                    </a:cubicBezTo>
                    <a:lnTo>
                      <a:pt x="13" y="499"/>
                    </a:lnTo>
                    <a:cubicBezTo>
                      <a:pt x="495" y="296"/>
                      <a:pt x="1040" y="203"/>
                      <a:pt x="1587" y="203"/>
                    </a:cubicBezTo>
                    <a:cubicBezTo>
                      <a:pt x="2204" y="203"/>
                      <a:pt x="2823" y="320"/>
                      <a:pt x="3359" y="527"/>
                    </a:cubicBezTo>
                    <a:cubicBezTo>
                      <a:pt x="3705" y="654"/>
                      <a:pt x="4040" y="828"/>
                      <a:pt x="4363" y="1035"/>
                    </a:cubicBezTo>
                    <a:cubicBezTo>
                      <a:pt x="4502" y="1128"/>
                      <a:pt x="4629" y="1255"/>
                      <a:pt x="4744" y="1370"/>
                    </a:cubicBezTo>
                    <a:cubicBezTo>
                      <a:pt x="4883" y="1497"/>
                      <a:pt x="4998" y="1624"/>
                      <a:pt x="5137" y="1728"/>
                    </a:cubicBezTo>
                    <a:cubicBezTo>
                      <a:pt x="5249" y="1806"/>
                      <a:pt x="5381" y="1864"/>
                      <a:pt x="5513" y="1864"/>
                    </a:cubicBezTo>
                    <a:cubicBezTo>
                      <a:pt x="5557" y="1864"/>
                      <a:pt x="5601" y="1858"/>
                      <a:pt x="5644" y="1843"/>
                    </a:cubicBezTo>
                    <a:cubicBezTo>
                      <a:pt x="5818" y="1786"/>
                      <a:pt x="5898" y="1624"/>
                      <a:pt x="5818" y="1462"/>
                    </a:cubicBezTo>
                    <a:lnTo>
                      <a:pt x="5818" y="1462"/>
                    </a:lnTo>
                    <a:cubicBezTo>
                      <a:pt x="6210" y="2190"/>
                      <a:pt x="6152" y="2940"/>
                      <a:pt x="5944" y="3679"/>
                    </a:cubicBezTo>
                    <a:cubicBezTo>
                      <a:pt x="5793" y="4257"/>
                      <a:pt x="5968" y="4827"/>
                      <a:pt x="6317" y="4827"/>
                    </a:cubicBezTo>
                    <a:cubicBezTo>
                      <a:pt x="6393" y="4827"/>
                      <a:pt x="6477" y="4800"/>
                      <a:pt x="6568" y="4741"/>
                    </a:cubicBezTo>
                    <a:lnTo>
                      <a:pt x="6568" y="4741"/>
                    </a:lnTo>
                    <a:cubicBezTo>
                      <a:pt x="6568" y="4833"/>
                      <a:pt x="6499" y="4914"/>
                      <a:pt x="6499" y="5018"/>
                    </a:cubicBezTo>
                    <a:cubicBezTo>
                      <a:pt x="6480" y="5150"/>
                      <a:pt x="6570" y="5252"/>
                      <a:pt x="6686" y="5252"/>
                    </a:cubicBezTo>
                    <a:cubicBezTo>
                      <a:pt x="6711" y="5252"/>
                      <a:pt x="6737" y="5247"/>
                      <a:pt x="6764" y="5237"/>
                    </a:cubicBezTo>
                    <a:cubicBezTo>
                      <a:pt x="6856" y="5202"/>
                      <a:pt x="6903" y="5133"/>
                      <a:pt x="6960" y="5064"/>
                    </a:cubicBezTo>
                    <a:cubicBezTo>
                      <a:pt x="7480" y="4256"/>
                      <a:pt x="7560" y="3286"/>
                      <a:pt x="7110" y="2409"/>
                    </a:cubicBezTo>
                    <a:cubicBezTo>
                      <a:pt x="6672" y="1520"/>
                      <a:pt x="5806" y="897"/>
                      <a:pt x="4883" y="527"/>
                    </a:cubicBezTo>
                    <a:cubicBezTo>
                      <a:pt x="4040" y="180"/>
                      <a:pt x="3209" y="1"/>
                      <a:pt x="2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863375" y="799473"/>
                <a:ext cx="102189" cy="73509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276" extrusionOk="0">
                    <a:moveTo>
                      <a:pt x="1" y="0"/>
                    </a:moveTo>
                    <a:cubicBezTo>
                      <a:pt x="762" y="231"/>
                      <a:pt x="1443" y="1097"/>
                      <a:pt x="1836" y="1778"/>
                    </a:cubicBezTo>
                    <a:cubicBezTo>
                      <a:pt x="1872" y="1831"/>
                      <a:pt x="2103" y="2276"/>
                      <a:pt x="2231" y="2276"/>
                    </a:cubicBezTo>
                    <a:cubicBezTo>
                      <a:pt x="2268" y="2276"/>
                      <a:pt x="2296" y="2239"/>
                      <a:pt x="2309" y="2147"/>
                    </a:cubicBezTo>
                    <a:cubicBezTo>
                      <a:pt x="2321" y="2066"/>
                      <a:pt x="2286" y="1974"/>
                      <a:pt x="2240" y="1905"/>
                    </a:cubicBezTo>
                    <a:lnTo>
                      <a:pt x="2240" y="1905"/>
                    </a:lnTo>
                    <a:cubicBezTo>
                      <a:pt x="2338" y="1957"/>
                      <a:pt x="2450" y="1985"/>
                      <a:pt x="2562" y="1985"/>
                    </a:cubicBezTo>
                    <a:cubicBezTo>
                      <a:pt x="2673" y="1985"/>
                      <a:pt x="2782" y="1957"/>
                      <a:pt x="2875" y="1893"/>
                    </a:cubicBezTo>
                    <a:cubicBezTo>
                      <a:pt x="3059" y="1755"/>
                      <a:pt x="3163" y="1489"/>
                      <a:pt x="3094" y="1270"/>
                    </a:cubicBezTo>
                    <a:cubicBezTo>
                      <a:pt x="3013" y="1050"/>
                      <a:pt x="2759" y="935"/>
                      <a:pt x="2528" y="935"/>
                    </a:cubicBezTo>
                    <a:cubicBezTo>
                      <a:pt x="2655" y="935"/>
                      <a:pt x="2759" y="1085"/>
                      <a:pt x="2725" y="1201"/>
                    </a:cubicBezTo>
                    <a:cubicBezTo>
                      <a:pt x="2701" y="1316"/>
                      <a:pt x="2586" y="1397"/>
                      <a:pt x="2459" y="1408"/>
                    </a:cubicBezTo>
                    <a:cubicBezTo>
                      <a:pt x="2439" y="1412"/>
                      <a:pt x="2417" y="1414"/>
                      <a:pt x="2396" y="1414"/>
                    </a:cubicBezTo>
                    <a:cubicBezTo>
                      <a:pt x="2296" y="1414"/>
                      <a:pt x="2189" y="1373"/>
                      <a:pt x="2113" y="1316"/>
                    </a:cubicBezTo>
                    <a:cubicBezTo>
                      <a:pt x="2009" y="1235"/>
                      <a:pt x="1917" y="1143"/>
                      <a:pt x="1836" y="1050"/>
                    </a:cubicBezTo>
                    <a:cubicBezTo>
                      <a:pt x="1328" y="519"/>
                      <a:pt x="705" y="20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553577" y="660400"/>
                <a:ext cx="231153" cy="135811"/>
              </a:xfrm>
              <a:custGeom>
                <a:avLst/>
                <a:gdLst/>
                <a:ahLst/>
                <a:cxnLst/>
                <a:rect l="l" t="t" r="r" b="b"/>
                <a:pathLst>
                  <a:path w="7157" h="4205" extrusionOk="0">
                    <a:moveTo>
                      <a:pt x="6638" y="266"/>
                    </a:moveTo>
                    <a:cubicBezTo>
                      <a:pt x="6634" y="268"/>
                      <a:pt x="6631" y="269"/>
                      <a:pt x="6628" y="271"/>
                    </a:cubicBezTo>
                    <a:lnTo>
                      <a:pt x="6628" y="271"/>
                    </a:lnTo>
                    <a:cubicBezTo>
                      <a:pt x="6631" y="269"/>
                      <a:pt x="6634" y="268"/>
                      <a:pt x="6638" y="266"/>
                    </a:cubicBezTo>
                    <a:close/>
                    <a:moveTo>
                      <a:pt x="1" y="3348"/>
                    </a:moveTo>
                    <a:cubicBezTo>
                      <a:pt x="18" y="3358"/>
                      <a:pt x="35" y="3368"/>
                      <a:pt x="52" y="3378"/>
                    </a:cubicBezTo>
                    <a:lnTo>
                      <a:pt x="52" y="3378"/>
                    </a:lnTo>
                    <a:cubicBezTo>
                      <a:pt x="35" y="3368"/>
                      <a:pt x="18" y="3358"/>
                      <a:pt x="1" y="3348"/>
                    </a:cubicBezTo>
                    <a:close/>
                    <a:moveTo>
                      <a:pt x="6107" y="555"/>
                    </a:moveTo>
                    <a:lnTo>
                      <a:pt x="6107" y="555"/>
                    </a:lnTo>
                    <a:cubicBezTo>
                      <a:pt x="5680" y="809"/>
                      <a:pt x="5299" y="1132"/>
                      <a:pt x="4964" y="1490"/>
                    </a:cubicBezTo>
                    <a:cubicBezTo>
                      <a:pt x="4664" y="1882"/>
                      <a:pt x="4387" y="2298"/>
                      <a:pt x="4064" y="2679"/>
                    </a:cubicBezTo>
                    <a:cubicBezTo>
                      <a:pt x="3752" y="3048"/>
                      <a:pt x="3406" y="3429"/>
                      <a:pt x="2955" y="3671"/>
                    </a:cubicBezTo>
                    <a:cubicBezTo>
                      <a:pt x="2736" y="3787"/>
                      <a:pt x="2494" y="3891"/>
                      <a:pt x="2251" y="3925"/>
                    </a:cubicBezTo>
                    <a:cubicBezTo>
                      <a:pt x="2113" y="3948"/>
                      <a:pt x="2009" y="3960"/>
                      <a:pt x="1870" y="3960"/>
                    </a:cubicBezTo>
                    <a:cubicBezTo>
                      <a:pt x="1743" y="3960"/>
                      <a:pt x="1628" y="3948"/>
                      <a:pt x="1501" y="3902"/>
                    </a:cubicBezTo>
                    <a:lnTo>
                      <a:pt x="1501" y="3902"/>
                    </a:lnTo>
                    <a:cubicBezTo>
                      <a:pt x="1617" y="3925"/>
                      <a:pt x="1743" y="3925"/>
                      <a:pt x="1870" y="3925"/>
                    </a:cubicBezTo>
                    <a:cubicBezTo>
                      <a:pt x="2009" y="3925"/>
                      <a:pt x="2124" y="3914"/>
                      <a:pt x="2240" y="3879"/>
                    </a:cubicBezTo>
                    <a:cubicBezTo>
                      <a:pt x="2355" y="3856"/>
                      <a:pt x="2471" y="3821"/>
                      <a:pt x="2586" y="3764"/>
                    </a:cubicBezTo>
                    <a:cubicBezTo>
                      <a:pt x="2702" y="3729"/>
                      <a:pt x="2817" y="3671"/>
                      <a:pt x="2909" y="3614"/>
                    </a:cubicBezTo>
                    <a:cubicBezTo>
                      <a:pt x="3348" y="3360"/>
                      <a:pt x="3694" y="3002"/>
                      <a:pt x="3994" y="2609"/>
                    </a:cubicBezTo>
                    <a:cubicBezTo>
                      <a:pt x="4318" y="2240"/>
                      <a:pt x="4583" y="1824"/>
                      <a:pt x="4929" y="1455"/>
                    </a:cubicBezTo>
                    <a:cubicBezTo>
                      <a:pt x="5102" y="1270"/>
                      <a:pt x="5276" y="1109"/>
                      <a:pt x="5483" y="959"/>
                    </a:cubicBezTo>
                    <a:cubicBezTo>
                      <a:pt x="5680" y="809"/>
                      <a:pt x="5887" y="670"/>
                      <a:pt x="6107" y="555"/>
                    </a:cubicBezTo>
                    <a:close/>
                    <a:moveTo>
                      <a:pt x="4156" y="1"/>
                    </a:moveTo>
                    <a:lnTo>
                      <a:pt x="4156" y="1"/>
                    </a:lnTo>
                    <a:cubicBezTo>
                      <a:pt x="4214" y="520"/>
                      <a:pt x="4110" y="797"/>
                      <a:pt x="4110" y="797"/>
                    </a:cubicBezTo>
                    <a:cubicBezTo>
                      <a:pt x="3994" y="682"/>
                      <a:pt x="3821" y="566"/>
                      <a:pt x="3821" y="566"/>
                    </a:cubicBezTo>
                    <a:lnTo>
                      <a:pt x="3821" y="566"/>
                    </a:lnTo>
                    <a:cubicBezTo>
                      <a:pt x="3948" y="1259"/>
                      <a:pt x="3890" y="1917"/>
                      <a:pt x="3544" y="2529"/>
                    </a:cubicBezTo>
                    <a:cubicBezTo>
                      <a:pt x="3521" y="2309"/>
                      <a:pt x="3348" y="2113"/>
                      <a:pt x="3129" y="2090"/>
                    </a:cubicBezTo>
                    <a:cubicBezTo>
                      <a:pt x="3122" y="2090"/>
                      <a:pt x="3115" y="2089"/>
                      <a:pt x="3108" y="2089"/>
                    </a:cubicBezTo>
                    <a:cubicBezTo>
                      <a:pt x="2896" y="2089"/>
                      <a:pt x="2689" y="2258"/>
                      <a:pt x="2655" y="2471"/>
                    </a:cubicBezTo>
                    <a:cubicBezTo>
                      <a:pt x="2709" y="2406"/>
                      <a:pt x="2798" y="2374"/>
                      <a:pt x="2888" y="2374"/>
                    </a:cubicBezTo>
                    <a:cubicBezTo>
                      <a:pt x="2974" y="2374"/>
                      <a:pt x="3061" y="2403"/>
                      <a:pt x="3117" y="2459"/>
                    </a:cubicBezTo>
                    <a:cubicBezTo>
                      <a:pt x="3232" y="2575"/>
                      <a:pt x="3256" y="2748"/>
                      <a:pt x="3244" y="2921"/>
                    </a:cubicBezTo>
                    <a:cubicBezTo>
                      <a:pt x="3198" y="3394"/>
                      <a:pt x="2551" y="3614"/>
                      <a:pt x="2159" y="3706"/>
                    </a:cubicBezTo>
                    <a:cubicBezTo>
                      <a:pt x="1956" y="3761"/>
                      <a:pt x="1747" y="3787"/>
                      <a:pt x="1537" y="3787"/>
                    </a:cubicBezTo>
                    <a:cubicBezTo>
                      <a:pt x="1024" y="3787"/>
                      <a:pt x="504" y="3633"/>
                      <a:pt x="52" y="3378"/>
                    </a:cubicBezTo>
                    <a:lnTo>
                      <a:pt x="52" y="3378"/>
                    </a:lnTo>
                    <a:cubicBezTo>
                      <a:pt x="341" y="3551"/>
                      <a:pt x="584" y="3795"/>
                      <a:pt x="889" y="3937"/>
                    </a:cubicBezTo>
                    <a:cubicBezTo>
                      <a:pt x="1086" y="4029"/>
                      <a:pt x="1259" y="4087"/>
                      <a:pt x="1443" y="4133"/>
                    </a:cubicBezTo>
                    <a:cubicBezTo>
                      <a:pt x="1648" y="4181"/>
                      <a:pt x="1851" y="4205"/>
                      <a:pt x="2051" y="4205"/>
                    </a:cubicBezTo>
                    <a:cubicBezTo>
                      <a:pt x="2709" y="4205"/>
                      <a:pt x="3341" y="3952"/>
                      <a:pt x="3925" y="3510"/>
                    </a:cubicBezTo>
                    <a:cubicBezTo>
                      <a:pt x="4775" y="2858"/>
                      <a:pt x="5890" y="2143"/>
                      <a:pt x="7006" y="2143"/>
                    </a:cubicBezTo>
                    <a:cubicBezTo>
                      <a:pt x="7056" y="2143"/>
                      <a:pt x="7107" y="2145"/>
                      <a:pt x="7157" y="2148"/>
                    </a:cubicBezTo>
                    <a:cubicBezTo>
                      <a:pt x="6865" y="1946"/>
                      <a:pt x="6528" y="1903"/>
                      <a:pt x="6194" y="1903"/>
                    </a:cubicBezTo>
                    <a:cubicBezTo>
                      <a:pt x="6146" y="1903"/>
                      <a:pt x="6097" y="1904"/>
                      <a:pt x="6049" y="1905"/>
                    </a:cubicBezTo>
                    <a:cubicBezTo>
                      <a:pt x="6658" y="1676"/>
                      <a:pt x="6009" y="577"/>
                      <a:pt x="6628" y="271"/>
                    </a:cubicBezTo>
                    <a:lnTo>
                      <a:pt x="6628" y="271"/>
                    </a:lnTo>
                    <a:cubicBezTo>
                      <a:pt x="6485" y="339"/>
                      <a:pt x="6336" y="360"/>
                      <a:pt x="6185" y="360"/>
                    </a:cubicBezTo>
                    <a:cubicBezTo>
                      <a:pt x="5930" y="360"/>
                      <a:pt x="5672" y="299"/>
                      <a:pt x="5434" y="299"/>
                    </a:cubicBezTo>
                    <a:cubicBezTo>
                      <a:pt x="5146" y="299"/>
                      <a:pt x="4887" y="389"/>
                      <a:pt x="4698" y="786"/>
                    </a:cubicBezTo>
                    <a:cubicBezTo>
                      <a:pt x="4548" y="393"/>
                      <a:pt x="4456" y="301"/>
                      <a:pt x="41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691132" y="740595"/>
                <a:ext cx="151766" cy="44344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1373" extrusionOk="0">
                    <a:moveTo>
                      <a:pt x="2344" y="634"/>
                    </a:moveTo>
                    <a:cubicBezTo>
                      <a:pt x="2575" y="634"/>
                      <a:pt x="2829" y="634"/>
                      <a:pt x="3060" y="680"/>
                    </a:cubicBezTo>
                    <a:cubicBezTo>
                      <a:pt x="3290" y="715"/>
                      <a:pt x="3533" y="750"/>
                      <a:pt x="3764" y="830"/>
                    </a:cubicBezTo>
                    <a:cubicBezTo>
                      <a:pt x="3521" y="784"/>
                      <a:pt x="3290" y="738"/>
                      <a:pt x="3060" y="727"/>
                    </a:cubicBezTo>
                    <a:cubicBezTo>
                      <a:pt x="2829" y="715"/>
                      <a:pt x="2575" y="692"/>
                      <a:pt x="2344" y="692"/>
                    </a:cubicBezTo>
                    <a:cubicBezTo>
                      <a:pt x="2113" y="692"/>
                      <a:pt x="1882" y="727"/>
                      <a:pt x="1674" y="773"/>
                    </a:cubicBezTo>
                    <a:cubicBezTo>
                      <a:pt x="1444" y="807"/>
                      <a:pt x="1224" y="865"/>
                      <a:pt x="1005" y="923"/>
                    </a:cubicBezTo>
                    <a:cubicBezTo>
                      <a:pt x="1213" y="842"/>
                      <a:pt x="1421" y="773"/>
                      <a:pt x="1651" y="727"/>
                    </a:cubicBezTo>
                    <a:cubicBezTo>
                      <a:pt x="1882" y="680"/>
                      <a:pt x="2113" y="657"/>
                      <a:pt x="2344" y="634"/>
                    </a:cubicBezTo>
                    <a:close/>
                    <a:moveTo>
                      <a:pt x="3555" y="1"/>
                    </a:moveTo>
                    <a:cubicBezTo>
                      <a:pt x="2411" y="1"/>
                      <a:pt x="703" y="869"/>
                      <a:pt x="1" y="1373"/>
                    </a:cubicBezTo>
                    <a:cubicBezTo>
                      <a:pt x="895" y="1057"/>
                      <a:pt x="1838" y="896"/>
                      <a:pt x="2785" y="896"/>
                    </a:cubicBezTo>
                    <a:cubicBezTo>
                      <a:pt x="3426" y="896"/>
                      <a:pt x="4069" y="970"/>
                      <a:pt x="4699" y="1119"/>
                    </a:cubicBezTo>
                    <a:cubicBezTo>
                      <a:pt x="4398" y="706"/>
                      <a:pt x="3762" y="391"/>
                      <a:pt x="3241" y="391"/>
                    </a:cubicBezTo>
                    <a:cubicBezTo>
                      <a:pt x="3223" y="391"/>
                      <a:pt x="3204" y="391"/>
                      <a:pt x="3187" y="392"/>
                    </a:cubicBezTo>
                    <a:cubicBezTo>
                      <a:pt x="3360" y="265"/>
                      <a:pt x="4052" y="103"/>
                      <a:pt x="4075" y="80"/>
                    </a:cubicBezTo>
                    <a:cubicBezTo>
                      <a:pt x="3923" y="25"/>
                      <a:pt x="3747" y="1"/>
                      <a:pt x="3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452938" y="752481"/>
                <a:ext cx="93049" cy="163942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5076" extrusionOk="0">
                    <a:moveTo>
                      <a:pt x="2482" y="1"/>
                    </a:moveTo>
                    <a:cubicBezTo>
                      <a:pt x="2481" y="1"/>
                      <a:pt x="0" y="4675"/>
                      <a:pt x="1454" y="5056"/>
                    </a:cubicBezTo>
                    <a:cubicBezTo>
                      <a:pt x="1504" y="5069"/>
                      <a:pt x="1551" y="5075"/>
                      <a:pt x="1596" y="5075"/>
                    </a:cubicBezTo>
                    <a:cubicBezTo>
                      <a:pt x="2880" y="5075"/>
                      <a:pt x="2482" y="1"/>
                      <a:pt x="2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367188" y="750995"/>
                <a:ext cx="140203" cy="10374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3212" extrusionOk="0">
                    <a:moveTo>
                      <a:pt x="4340" y="1"/>
                    </a:moveTo>
                    <a:cubicBezTo>
                      <a:pt x="4340" y="1"/>
                      <a:pt x="0" y="1870"/>
                      <a:pt x="1051" y="3013"/>
                    </a:cubicBezTo>
                    <a:cubicBezTo>
                      <a:pt x="1176" y="3151"/>
                      <a:pt x="1319" y="3212"/>
                      <a:pt x="1474" y="3212"/>
                    </a:cubicBezTo>
                    <a:cubicBezTo>
                      <a:pt x="2601" y="3212"/>
                      <a:pt x="4340" y="1"/>
                      <a:pt x="43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338895" y="716566"/>
                <a:ext cx="169594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399" extrusionOk="0">
                    <a:moveTo>
                      <a:pt x="2182" y="1"/>
                    </a:moveTo>
                    <a:cubicBezTo>
                      <a:pt x="1021" y="1"/>
                      <a:pt x="1" y="186"/>
                      <a:pt x="114" y="859"/>
                    </a:cubicBezTo>
                    <a:cubicBezTo>
                      <a:pt x="182" y="1253"/>
                      <a:pt x="574" y="1398"/>
                      <a:pt x="1114" y="1398"/>
                    </a:cubicBezTo>
                    <a:cubicBezTo>
                      <a:pt x="2612" y="1398"/>
                      <a:pt x="5251" y="282"/>
                      <a:pt x="5251" y="282"/>
                    </a:cubicBezTo>
                    <a:cubicBezTo>
                      <a:pt x="5251" y="282"/>
                      <a:pt x="3610" y="1"/>
                      <a:pt x="21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8288916" y="4248700"/>
              <a:ext cx="778757" cy="746654"/>
              <a:chOff x="8325492" y="4212124"/>
              <a:chExt cx="778757" cy="746654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8833176" y="4292577"/>
                <a:ext cx="271073" cy="179348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5553" extrusionOk="0">
                    <a:moveTo>
                      <a:pt x="6372" y="0"/>
                    </a:moveTo>
                    <a:lnTo>
                      <a:pt x="6372" y="0"/>
                    </a:lnTo>
                    <a:cubicBezTo>
                      <a:pt x="6545" y="543"/>
                      <a:pt x="6268" y="1154"/>
                      <a:pt x="5841" y="1524"/>
                    </a:cubicBezTo>
                    <a:cubicBezTo>
                      <a:pt x="5403" y="1905"/>
                      <a:pt x="4848" y="2078"/>
                      <a:pt x="4283" y="2193"/>
                    </a:cubicBezTo>
                    <a:cubicBezTo>
                      <a:pt x="3717" y="2309"/>
                      <a:pt x="3163" y="2366"/>
                      <a:pt x="2609" y="2540"/>
                    </a:cubicBezTo>
                    <a:cubicBezTo>
                      <a:pt x="1294" y="2963"/>
                      <a:pt x="262" y="4156"/>
                      <a:pt x="7" y="5514"/>
                    </a:cubicBezTo>
                    <a:lnTo>
                      <a:pt x="7" y="5514"/>
                    </a:lnTo>
                    <a:cubicBezTo>
                      <a:pt x="155" y="4785"/>
                      <a:pt x="1273" y="3333"/>
                      <a:pt x="4029" y="3186"/>
                    </a:cubicBezTo>
                    <a:cubicBezTo>
                      <a:pt x="5590" y="3113"/>
                      <a:pt x="6384" y="2822"/>
                      <a:pt x="7233" y="2822"/>
                    </a:cubicBezTo>
                    <a:cubicBezTo>
                      <a:pt x="7590" y="2822"/>
                      <a:pt x="7956" y="2873"/>
                      <a:pt x="8392" y="3013"/>
                    </a:cubicBezTo>
                    <a:cubicBezTo>
                      <a:pt x="8130" y="2468"/>
                      <a:pt x="7364" y="2064"/>
                      <a:pt x="6728" y="2064"/>
                    </a:cubicBezTo>
                    <a:cubicBezTo>
                      <a:pt x="6637" y="2064"/>
                      <a:pt x="6548" y="2072"/>
                      <a:pt x="6464" y="2089"/>
                    </a:cubicBezTo>
                    <a:cubicBezTo>
                      <a:pt x="6949" y="1524"/>
                      <a:pt x="6845" y="577"/>
                      <a:pt x="6372" y="0"/>
                    </a:cubicBezTo>
                    <a:close/>
                    <a:moveTo>
                      <a:pt x="7" y="5514"/>
                    </a:moveTo>
                    <a:lnTo>
                      <a:pt x="7" y="5514"/>
                    </a:lnTo>
                    <a:cubicBezTo>
                      <a:pt x="5" y="5527"/>
                      <a:pt x="3" y="5540"/>
                      <a:pt x="1" y="5552"/>
                    </a:cubicBezTo>
                    <a:cubicBezTo>
                      <a:pt x="3" y="5540"/>
                      <a:pt x="5" y="5527"/>
                      <a:pt x="7" y="55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835050" y="4417827"/>
                <a:ext cx="214003" cy="95471"/>
              </a:xfrm>
              <a:custGeom>
                <a:avLst/>
                <a:gdLst/>
                <a:ahLst/>
                <a:cxnLst/>
                <a:rect l="l" t="t" r="r" b="b"/>
                <a:pathLst>
                  <a:path w="6626" h="2956" extrusionOk="0">
                    <a:moveTo>
                      <a:pt x="2142" y="389"/>
                    </a:moveTo>
                    <a:cubicBezTo>
                      <a:pt x="2193" y="389"/>
                      <a:pt x="2245" y="390"/>
                      <a:pt x="2297" y="393"/>
                    </a:cubicBezTo>
                    <a:cubicBezTo>
                      <a:pt x="2759" y="416"/>
                      <a:pt x="3186" y="578"/>
                      <a:pt x="3590" y="762"/>
                    </a:cubicBezTo>
                    <a:cubicBezTo>
                      <a:pt x="3994" y="959"/>
                      <a:pt x="4398" y="1189"/>
                      <a:pt x="4802" y="1363"/>
                    </a:cubicBezTo>
                    <a:cubicBezTo>
                      <a:pt x="5206" y="1536"/>
                      <a:pt x="5656" y="1628"/>
                      <a:pt x="6106" y="1686"/>
                    </a:cubicBezTo>
                    <a:cubicBezTo>
                      <a:pt x="5875" y="1674"/>
                      <a:pt x="5656" y="1651"/>
                      <a:pt x="5425" y="1605"/>
                    </a:cubicBezTo>
                    <a:cubicBezTo>
                      <a:pt x="5206" y="1559"/>
                      <a:pt x="4987" y="1490"/>
                      <a:pt x="4779" y="1397"/>
                    </a:cubicBezTo>
                    <a:cubicBezTo>
                      <a:pt x="4352" y="1224"/>
                      <a:pt x="3971" y="1016"/>
                      <a:pt x="3544" y="820"/>
                    </a:cubicBezTo>
                    <a:cubicBezTo>
                      <a:pt x="3140" y="635"/>
                      <a:pt x="2724" y="474"/>
                      <a:pt x="2274" y="439"/>
                    </a:cubicBezTo>
                    <a:cubicBezTo>
                      <a:pt x="2198" y="431"/>
                      <a:pt x="2121" y="427"/>
                      <a:pt x="2044" y="427"/>
                    </a:cubicBezTo>
                    <a:cubicBezTo>
                      <a:pt x="1719" y="427"/>
                      <a:pt x="1392" y="502"/>
                      <a:pt x="1109" y="679"/>
                    </a:cubicBezTo>
                    <a:lnTo>
                      <a:pt x="1109" y="679"/>
                    </a:lnTo>
                    <a:cubicBezTo>
                      <a:pt x="1171" y="639"/>
                      <a:pt x="1234" y="603"/>
                      <a:pt x="1293" y="566"/>
                    </a:cubicBezTo>
                    <a:cubicBezTo>
                      <a:pt x="1397" y="520"/>
                      <a:pt x="1501" y="474"/>
                      <a:pt x="1616" y="451"/>
                    </a:cubicBezTo>
                    <a:cubicBezTo>
                      <a:pt x="1786" y="406"/>
                      <a:pt x="1963" y="389"/>
                      <a:pt x="2142" y="389"/>
                    </a:cubicBezTo>
                    <a:close/>
                    <a:moveTo>
                      <a:pt x="6337" y="1"/>
                    </a:moveTo>
                    <a:cubicBezTo>
                      <a:pt x="5856" y="264"/>
                      <a:pt x="5301" y="358"/>
                      <a:pt x="4741" y="358"/>
                    </a:cubicBezTo>
                    <a:cubicBezTo>
                      <a:pt x="4199" y="358"/>
                      <a:pt x="3651" y="270"/>
                      <a:pt x="3163" y="162"/>
                    </a:cubicBezTo>
                    <a:cubicBezTo>
                      <a:pt x="2920" y="113"/>
                      <a:pt x="2683" y="87"/>
                      <a:pt x="2452" y="87"/>
                    </a:cubicBezTo>
                    <a:cubicBezTo>
                      <a:pt x="1870" y="87"/>
                      <a:pt x="1332" y="252"/>
                      <a:pt x="878" y="624"/>
                    </a:cubicBezTo>
                    <a:cubicBezTo>
                      <a:pt x="751" y="728"/>
                      <a:pt x="624" y="855"/>
                      <a:pt x="508" y="993"/>
                    </a:cubicBezTo>
                    <a:cubicBezTo>
                      <a:pt x="289" y="1259"/>
                      <a:pt x="185" y="1559"/>
                      <a:pt x="0" y="1836"/>
                    </a:cubicBezTo>
                    <a:cubicBezTo>
                      <a:pt x="370" y="1282"/>
                      <a:pt x="970" y="820"/>
                      <a:pt x="1628" y="693"/>
                    </a:cubicBezTo>
                    <a:cubicBezTo>
                      <a:pt x="1770" y="666"/>
                      <a:pt x="1954" y="638"/>
                      <a:pt x="2138" y="638"/>
                    </a:cubicBezTo>
                    <a:cubicBezTo>
                      <a:pt x="2417" y="638"/>
                      <a:pt x="2696" y="701"/>
                      <a:pt x="2828" y="924"/>
                    </a:cubicBezTo>
                    <a:cubicBezTo>
                      <a:pt x="2897" y="1051"/>
                      <a:pt x="2955" y="1212"/>
                      <a:pt x="2897" y="1363"/>
                    </a:cubicBezTo>
                    <a:cubicBezTo>
                      <a:pt x="2852" y="1472"/>
                      <a:pt x="2719" y="1553"/>
                      <a:pt x="2597" y="1553"/>
                    </a:cubicBezTo>
                    <a:cubicBezTo>
                      <a:pt x="2565" y="1553"/>
                      <a:pt x="2534" y="1548"/>
                      <a:pt x="2505" y="1536"/>
                    </a:cubicBezTo>
                    <a:lnTo>
                      <a:pt x="2505" y="1536"/>
                    </a:lnTo>
                    <a:cubicBezTo>
                      <a:pt x="2583" y="1637"/>
                      <a:pt x="2723" y="1690"/>
                      <a:pt x="2859" y="1690"/>
                    </a:cubicBezTo>
                    <a:cubicBezTo>
                      <a:pt x="2925" y="1690"/>
                      <a:pt x="2991" y="1678"/>
                      <a:pt x="3048" y="1651"/>
                    </a:cubicBezTo>
                    <a:cubicBezTo>
                      <a:pt x="3221" y="1547"/>
                      <a:pt x="3278" y="1316"/>
                      <a:pt x="3221" y="1132"/>
                    </a:cubicBezTo>
                    <a:lnTo>
                      <a:pt x="3221" y="1132"/>
                    </a:lnTo>
                    <a:cubicBezTo>
                      <a:pt x="3740" y="1490"/>
                      <a:pt x="4040" y="2009"/>
                      <a:pt x="4213" y="2632"/>
                    </a:cubicBezTo>
                    <a:cubicBezTo>
                      <a:pt x="4213" y="2632"/>
                      <a:pt x="4317" y="2471"/>
                      <a:pt x="4352" y="2321"/>
                    </a:cubicBezTo>
                    <a:cubicBezTo>
                      <a:pt x="4352" y="2321"/>
                      <a:pt x="4548" y="2517"/>
                      <a:pt x="4698" y="2955"/>
                    </a:cubicBezTo>
                    <a:cubicBezTo>
                      <a:pt x="4837" y="2598"/>
                      <a:pt x="4860" y="2494"/>
                      <a:pt x="4848" y="2113"/>
                    </a:cubicBezTo>
                    <a:lnTo>
                      <a:pt x="4848" y="2113"/>
                    </a:lnTo>
                    <a:cubicBezTo>
                      <a:pt x="5018" y="2255"/>
                      <a:pt x="5170" y="2309"/>
                      <a:pt x="5313" y="2309"/>
                    </a:cubicBezTo>
                    <a:cubicBezTo>
                      <a:pt x="5759" y="2309"/>
                      <a:pt x="6109" y="1778"/>
                      <a:pt x="6626" y="1778"/>
                    </a:cubicBezTo>
                    <a:cubicBezTo>
                      <a:pt x="6000" y="1778"/>
                      <a:pt x="6081" y="646"/>
                      <a:pt x="5520" y="646"/>
                    </a:cubicBezTo>
                    <a:cubicBezTo>
                      <a:pt x="5512" y="646"/>
                      <a:pt x="5503" y="646"/>
                      <a:pt x="5495" y="647"/>
                    </a:cubicBezTo>
                    <a:cubicBezTo>
                      <a:pt x="5841" y="474"/>
                      <a:pt x="6141" y="301"/>
                      <a:pt x="6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930489" y="4404391"/>
                <a:ext cx="78321" cy="10367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321" extrusionOk="0">
                    <a:moveTo>
                      <a:pt x="2424" y="1"/>
                    </a:moveTo>
                    <a:lnTo>
                      <a:pt x="0" y="128"/>
                    </a:lnTo>
                    <a:cubicBezTo>
                      <a:pt x="349" y="257"/>
                      <a:pt x="704" y="320"/>
                      <a:pt x="1057" y="320"/>
                    </a:cubicBezTo>
                    <a:cubicBezTo>
                      <a:pt x="1522" y="320"/>
                      <a:pt x="1984" y="211"/>
                      <a:pt x="2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766062" y="4279271"/>
                <a:ext cx="102189" cy="75447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336" extrusionOk="0">
                    <a:moveTo>
                      <a:pt x="2390" y="343"/>
                    </a:moveTo>
                    <a:lnTo>
                      <a:pt x="2390" y="343"/>
                    </a:lnTo>
                    <a:cubicBezTo>
                      <a:pt x="2275" y="470"/>
                      <a:pt x="2194" y="632"/>
                      <a:pt x="2125" y="805"/>
                    </a:cubicBezTo>
                    <a:cubicBezTo>
                      <a:pt x="2044" y="955"/>
                      <a:pt x="1975" y="1128"/>
                      <a:pt x="1894" y="1289"/>
                    </a:cubicBezTo>
                    <a:cubicBezTo>
                      <a:pt x="1802" y="1451"/>
                      <a:pt x="1686" y="1613"/>
                      <a:pt x="1548" y="1728"/>
                    </a:cubicBezTo>
                    <a:cubicBezTo>
                      <a:pt x="1398" y="1843"/>
                      <a:pt x="1224" y="1913"/>
                      <a:pt x="1051" y="1970"/>
                    </a:cubicBezTo>
                    <a:cubicBezTo>
                      <a:pt x="1213" y="1901"/>
                      <a:pt x="1374" y="1797"/>
                      <a:pt x="1501" y="1682"/>
                    </a:cubicBezTo>
                    <a:cubicBezTo>
                      <a:pt x="1582" y="1613"/>
                      <a:pt x="1640" y="1520"/>
                      <a:pt x="1709" y="1439"/>
                    </a:cubicBezTo>
                    <a:cubicBezTo>
                      <a:pt x="1755" y="1324"/>
                      <a:pt x="1790" y="1209"/>
                      <a:pt x="1802" y="1093"/>
                    </a:cubicBezTo>
                    <a:cubicBezTo>
                      <a:pt x="1813" y="932"/>
                      <a:pt x="1802" y="770"/>
                      <a:pt x="1744" y="608"/>
                    </a:cubicBezTo>
                    <a:lnTo>
                      <a:pt x="1744" y="608"/>
                    </a:lnTo>
                    <a:cubicBezTo>
                      <a:pt x="1848" y="747"/>
                      <a:pt x="1882" y="932"/>
                      <a:pt x="1859" y="1105"/>
                    </a:cubicBezTo>
                    <a:cubicBezTo>
                      <a:pt x="1859" y="1128"/>
                      <a:pt x="1848" y="1174"/>
                      <a:pt x="1848" y="1209"/>
                    </a:cubicBezTo>
                    <a:cubicBezTo>
                      <a:pt x="1917" y="1059"/>
                      <a:pt x="1975" y="920"/>
                      <a:pt x="2044" y="770"/>
                    </a:cubicBezTo>
                    <a:cubicBezTo>
                      <a:pt x="2148" y="608"/>
                      <a:pt x="2252" y="458"/>
                      <a:pt x="2390" y="343"/>
                    </a:cubicBezTo>
                    <a:close/>
                    <a:moveTo>
                      <a:pt x="2558" y="1"/>
                    </a:moveTo>
                    <a:cubicBezTo>
                      <a:pt x="2529" y="1"/>
                      <a:pt x="2501" y="3"/>
                      <a:pt x="2471" y="8"/>
                    </a:cubicBezTo>
                    <a:cubicBezTo>
                      <a:pt x="2217" y="31"/>
                      <a:pt x="1986" y="170"/>
                      <a:pt x="1836" y="343"/>
                    </a:cubicBezTo>
                    <a:cubicBezTo>
                      <a:pt x="1859" y="239"/>
                      <a:pt x="1813" y="89"/>
                      <a:pt x="1732" y="54"/>
                    </a:cubicBezTo>
                    <a:cubicBezTo>
                      <a:pt x="1692" y="26"/>
                      <a:pt x="1647" y="13"/>
                      <a:pt x="1602" y="13"/>
                    </a:cubicBezTo>
                    <a:cubicBezTo>
                      <a:pt x="1520" y="13"/>
                      <a:pt x="1438" y="56"/>
                      <a:pt x="1386" y="124"/>
                    </a:cubicBezTo>
                    <a:cubicBezTo>
                      <a:pt x="1294" y="204"/>
                      <a:pt x="1236" y="343"/>
                      <a:pt x="1201" y="447"/>
                    </a:cubicBezTo>
                    <a:cubicBezTo>
                      <a:pt x="1155" y="274"/>
                      <a:pt x="1040" y="124"/>
                      <a:pt x="867" y="89"/>
                    </a:cubicBezTo>
                    <a:cubicBezTo>
                      <a:pt x="844" y="86"/>
                      <a:pt x="822" y="85"/>
                      <a:pt x="800" y="85"/>
                    </a:cubicBezTo>
                    <a:cubicBezTo>
                      <a:pt x="647" y="85"/>
                      <a:pt x="495" y="151"/>
                      <a:pt x="405" y="262"/>
                    </a:cubicBezTo>
                    <a:cubicBezTo>
                      <a:pt x="763" y="412"/>
                      <a:pt x="1051" y="816"/>
                      <a:pt x="1051" y="1209"/>
                    </a:cubicBezTo>
                    <a:cubicBezTo>
                      <a:pt x="1063" y="1590"/>
                      <a:pt x="820" y="1982"/>
                      <a:pt x="474" y="2155"/>
                    </a:cubicBezTo>
                    <a:cubicBezTo>
                      <a:pt x="313" y="2224"/>
                      <a:pt x="151" y="2282"/>
                      <a:pt x="1" y="2305"/>
                    </a:cubicBezTo>
                    <a:cubicBezTo>
                      <a:pt x="126" y="2325"/>
                      <a:pt x="252" y="2336"/>
                      <a:pt x="379" y="2336"/>
                    </a:cubicBezTo>
                    <a:cubicBezTo>
                      <a:pt x="616" y="2336"/>
                      <a:pt x="857" y="2300"/>
                      <a:pt x="1097" y="2224"/>
                    </a:cubicBezTo>
                    <a:cubicBezTo>
                      <a:pt x="1617" y="2051"/>
                      <a:pt x="2079" y="1670"/>
                      <a:pt x="2332" y="1186"/>
                    </a:cubicBezTo>
                    <a:cubicBezTo>
                      <a:pt x="2436" y="1001"/>
                      <a:pt x="2506" y="793"/>
                      <a:pt x="2633" y="632"/>
                    </a:cubicBezTo>
                    <a:cubicBezTo>
                      <a:pt x="2732" y="443"/>
                      <a:pt x="2928" y="308"/>
                      <a:pt x="3138" y="308"/>
                    </a:cubicBezTo>
                    <a:cubicBezTo>
                      <a:pt x="3146" y="308"/>
                      <a:pt x="3155" y="308"/>
                      <a:pt x="3164" y="308"/>
                    </a:cubicBezTo>
                    <a:cubicBezTo>
                      <a:pt x="2969" y="154"/>
                      <a:pt x="2783" y="1"/>
                      <a:pt x="25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701596" y="4212512"/>
                <a:ext cx="250919" cy="1584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4907" extrusionOk="0">
                    <a:moveTo>
                      <a:pt x="7180" y="309"/>
                    </a:moveTo>
                    <a:cubicBezTo>
                      <a:pt x="7295" y="575"/>
                      <a:pt x="7387" y="852"/>
                      <a:pt x="7433" y="1140"/>
                    </a:cubicBezTo>
                    <a:cubicBezTo>
                      <a:pt x="7480" y="1429"/>
                      <a:pt x="7480" y="1717"/>
                      <a:pt x="7410" y="2006"/>
                    </a:cubicBezTo>
                    <a:cubicBezTo>
                      <a:pt x="7330" y="2271"/>
                      <a:pt x="7237" y="2548"/>
                      <a:pt x="7087" y="2791"/>
                    </a:cubicBezTo>
                    <a:cubicBezTo>
                      <a:pt x="6949" y="3045"/>
                      <a:pt x="6764" y="3276"/>
                      <a:pt x="6556" y="3472"/>
                    </a:cubicBezTo>
                    <a:cubicBezTo>
                      <a:pt x="6741" y="3253"/>
                      <a:pt x="6914" y="3022"/>
                      <a:pt x="7041" y="2779"/>
                    </a:cubicBezTo>
                    <a:cubicBezTo>
                      <a:pt x="7180" y="2537"/>
                      <a:pt x="7272" y="2260"/>
                      <a:pt x="7341" y="1983"/>
                    </a:cubicBezTo>
                    <a:cubicBezTo>
                      <a:pt x="7422" y="1717"/>
                      <a:pt x="7433" y="1429"/>
                      <a:pt x="7387" y="1152"/>
                    </a:cubicBezTo>
                    <a:cubicBezTo>
                      <a:pt x="7353" y="863"/>
                      <a:pt x="7272" y="586"/>
                      <a:pt x="7180" y="309"/>
                    </a:cubicBezTo>
                    <a:close/>
                    <a:moveTo>
                      <a:pt x="7002" y="0"/>
                    </a:moveTo>
                    <a:cubicBezTo>
                      <a:pt x="6894" y="0"/>
                      <a:pt x="6799" y="97"/>
                      <a:pt x="6799" y="217"/>
                    </a:cubicBezTo>
                    <a:cubicBezTo>
                      <a:pt x="6799" y="309"/>
                      <a:pt x="6856" y="402"/>
                      <a:pt x="6856" y="482"/>
                    </a:cubicBezTo>
                    <a:cubicBezTo>
                      <a:pt x="6764" y="411"/>
                      <a:pt x="6677" y="378"/>
                      <a:pt x="6596" y="378"/>
                    </a:cubicBezTo>
                    <a:cubicBezTo>
                      <a:pt x="6263" y="378"/>
                      <a:pt x="6052" y="931"/>
                      <a:pt x="6164" y="1498"/>
                    </a:cubicBezTo>
                    <a:cubicBezTo>
                      <a:pt x="6313" y="2244"/>
                      <a:pt x="6314" y="3001"/>
                      <a:pt x="5872" y="3679"/>
                    </a:cubicBezTo>
                    <a:lnTo>
                      <a:pt x="5872" y="3679"/>
                    </a:lnTo>
                    <a:cubicBezTo>
                      <a:pt x="5963" y="3532"/>
                      <a:pt x="5882" y="3366"/>
                      <a:pt x="5714" y="3299"/>
                    </a:cubicBezTo>
                    <a:cubicBezTo>
                      <a:pt x="5664" y="3276"/>
                      <a:pt x="5607" y="3265"/>
                      <a:pt x="5549" y="3265"/>
                    </a:cubicBezTo>
                    <a:cubicBezTo>
                      <a:pt x="5433" y="3265"/>
                      <a:pt x="5310" y="3306"/>
                      <a:pt x="5217" y="3368"/>
                    </a:cubicBezTo>
                    <a:cubicBezTo>
                      <a:pt x="5067" y="3472"/>
                      <a:pt x="4929" y="3587"/>
                      <a:pt x="4790" y="3703"/>
                    </a:cubicBezTo>
                    <a:cubicBezTo>
                      <a:pt x="4663" y="3818"/>
                      <a:pt x="4536" y="3922"/>
                      <a:pt x="4375" y="4003"/>
                    </a:cubicBezTo>
                    <a:cubicBezTo>
                      <a:pt x="4063" y="4199"/>
                      <a:pt x="3694" y="4326"/>
                      <a:pt x="3347" y="4441"/>
                    </a:cubicBezTo>
                    <a:cubicBezTo>
                      <a:pt x="2904" y="4573"/>
                      <a:pt x="2417" y="4645"/>
                      <a:pt x="1926" y="4645"/>
                    </a:cubicBezTo>
                    <a:cubicBezTo>
                      <a:pt x="1256" y="4645"/>
                      <a:pt x="580" y="4511"/>
                      <a:pt x="0" y="4211"/>
                    </a:cubicBezTo>
                    <a:lnTo>
                      <a:pt x="0" y="4211"/>
                    </a:lnTo>
                    <a:cubicBezTo>
                      <a:pt x="912" y="4683"/>
                      <a:pt x="1828" y="4906"/>
                      <a:pt x="2766" y="4906"/>
                    </a:cubicBezTo>
                    <a:cubicBezTo>
                      <a:pt x="3454" y="4906"/>
                      <a:pt x="4153" y="4786"/>
                      <a:pt x="4871" y="4557"/>
                    </a:cubicBezTo>
                    <a:cubicBezTo>
                      <a:pt x="5806" y="4245"/>
                      <a:pt x="6718" y="3703"/>
                      <a:pt x="7237" y="2849"/>
                    </a:cubicBezTo>
                    <a:cubicBezTo>
                      <a:pt x="7768" y="2029"/>
                      <a:pt x="7757" y="1059"/>
                      <a:pt x="7260" y="217"/>
                    </a:cubicBezTo>
                    <a:cubicBezTo>
                      <a:pt x="7214" y="136"/>
                      <a:pt x="7156" y="67"/>
                      <a:pt x="7087" y="21"/>
                    </a:cubicBezTo>
                    <a:cubicBezTo>
                      <a:pt x="7059" y="6"/>
                      <a:pt x="7030" y="0"/>
                      <a:pt x="7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880525" y="4289444"/>
                <a:ext cx="105161" cy="67276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2083" extrusionOk="0">
                    <a:moveTo>
                      <a:pt x="2381" y="0"/>
                    </a:moveTo>
                    <a:cubicBezTo>
                      <a:pt x="2249" y="0"/>
                      <a:pt x="1995" y="422"/>
                      <a:pt x="1951" y="467"/>
                    </a:cubicBezTo>
                    <a:cubicBezTo>
                      <a:pt x="1547" y="1090"/>
                      <a:pt x="785" y="1909"/>
                      <a:pt x="0" y="2083"/>
                    </a:cubicBezTo>
                    <a:cubicBezTo>
                      <a:pt x="728" y="1932"/>
                      <a:pt x="1362" y="1667"/>
                      <a:pt x="1905" y="1182"/>
                    </a:cubicBezTo>
                    <a:cubicBezTo>
                      <a:pt x="1997" y="1090"/>
                      <a:pt x="2101" y="1009"/>
                      <a:pt x="2194" y="951"/>
                    </a:cubicBezTo>
                    <a:cubicBezTo>
                      <a:pt x="2287" y="900"/>
                      <a:pt x="2398" y="857"/>
                      <a:pt x="2520" y="857"/>
                    </a:cubicBezTo>
                    <a:cubicBezTo>
                      <a:pt x="2534" y="857"/>
                      <a:pt x="2548" y="858"/>
                      <a:pt x="2563" y="859"/>
                    </a:cubicBezTo>
                    <a:cubicBezTo>
                      <a:pt x="2678" y="894"/>
                      <a:pt x="2794" y="974"/>
                      <a:pt x="2805" y="1101"/>
                    </a:cubicBezTo>
                    <a:cubicBezTo>
                      <a:pt x="2816" y="1233"/>
                      <a:pt x="2723" y="1354"/>
                      <a:pt x="2605" y="1356"/>
                    </a:cubicBezTo>
                    <a:lnTo>
                      <a:pt x="2605" y="1356"/>
                    </a:lnTo>
                    <a:cubicBezTo>
                      <a:pt x="2599" y="1356"/>
                      <a:pt x="2592" y="1356"/>
                      <a:pt x="2586" y="1355"/>
                    </a:cubicBezTo>
                    <a:lnTo>
                      <a:pt x="2586" y="1355"/>
                    </a:lnTo>
                    <a:cubicBezTo>
                      <a:pt x="2591" y="1356"/>
                      <a:pt x="2597" y="1356"/>
                      <a:pt x="2602" y="1356"/>
                    </a:cubicBezTo>
                    <a:cubicBezTo>
                      <a:pt x="2603" y="1356"/>
                      <a:pt x="2604" y="1356"/>
                      <a:pt x="2605" y="1356"/>
                    </a:cubicBezTo>
                    <a:lnTo>
                      <a:pt x="2605" y="1356"/>
                    </a:lnTo>
                    <a:cubicBezTo>
                      <a:pt x="2611" y="1356"/>
                      <a:pt x="2618" y="1356"/>
                      <a:pt x="2625" y="1356"/>
                    </a:cubicBezTo>
                    <a:cubicBezTo>
                      <a:pt x="2846" y="1356"/>
                      <a:pt x="3087" y="1263"/>
                      <a:pt x="3163" y="1067"/>
                    </a:cubicBezTo>
                    <a:cubicBezTo>
                      <a:pt x="3255" y="847"/>
                      <a:pt x="3175" y="570"/>
                      <a:pt x="3002" y="432"/>
                    </a:cubicBezTo>
                    <a:cubicBezTo>
                      <a:pt x="2898" y="348"/>
                      <a:pt x="2776" y="311"/>
                      <a:pt x="2653" y="311"/>
                    </a:cubicBezTo>
                    <a:cubicBezTo>
                      <a:pt x="2556" y="311"/>
                      <a:pt x="2458" y="334"/>
                      <a:pt x="2367" y="374"/>
                    </a:cubicBezTo>
                    <a:cubicBezTo>
                      <a:pt x="2413" y="317"/>
                      <a:pt x="2471" y="213"/>
                      <a:pt x="2459" y="143"/>
                    </a:cubicBezTo>
                    <a:cubicBezTo>
                      <a:pt x="2451" y="40"/>
                      <a:pt x="2422" y="0"/>
                      <a:pt x="2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569241" y="4341734"/>
                <a:ext cx="227439" cy="140623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4354" extrusionOk="0">
                    <a:moveTo>
                      <a:pt x="1940" y="210"/>
                    </a:moveTo>
                    <a:cubicBezTo>
                      <a:pt x="2066" y="221"/>
                      <a:pt x="2182" y="233"/>
                      <a:pt x="2309" y="267"/>
                    </a:cubicBezTo>
                    <a:cubicBezTo>
                      <a:pt x="2563" y="337"/>
                      <a:pt x="2782" y="440"/>
                      <a:pt x="2990" y="579"/>
                    </a:cubicBezTo>
                    <a:cubicBezTo>
                      <a:pt x="3405" y="856"/>
                      <a:pt x="3740" y="1248"/>
                      <a:pt x="4029" y="1664"/>
                    </a:cubicBezTo>
                    <a:cubicBezTo>
                      <a:pt x="4306" y="2068"/>
                      <a:pt x="4548" y="2507"/>
                      <a:pt x="4848" y="2887"/>
                    </a:cubicBezTo>
                    <a:cubicBezTo>
                      <a:pt x="5137" y="3291"/>
                      <a:pt x="5518" y="3626"/>
                      <a:pt x="5922" y="3915"/>
                    </a:cubicBezTo>
                    <a:cubicBezTo>
                      <a:pt x="5714" y="3776"/>
                      <a:pt x="5518" y="3626"/>
                      <a:pt x="5333" y="3465"/>
                    </a:cubicBezTo>
                    <a:cubicBezTo>
                      <a:pt x="5137" y="3315"/>
                      <a:pt x="4964" y="3118"/>
                      <a:pt x="4825" y="2922"/>
                    </a:cubicBezTo>
                    <a:cubicBezTo>
                      <a:pt x="4525" y="2530"/>
                      <a:pt x="4260" y="2103"/>
                      <a:pt x="3971" y="1699"/>
                    </a:cubicBezTo>
                    <a:cubicBezTo>
                      <a:pt x="3694" y="1295"/>
                      <a:pt x="3382" y="902"/>
                      <a:pt x="2967" y="625"/>
                    </a:cubicBezTo>
                    <a:cubicBezTo>
                      <a:pt x="2863" y="556"/>
                      <a:pt x="2759" y="498"/>
                      <a:pt x="2644" y="440"/>
                    </a:cubicBezTo>
                    <a:cubicBezTo>
                      <a:pt x="2528" y="383"/>
                      <a:pt x="2413" y="337"/>
                      <a:pt x="2297" y="313"/>
                    </a:cubicBezTo>
                    <a:cubicBezTo>
                      <a:pt x="2182" y="279"/>
                      <a:pt x="2055" y="256"/>
                      <a:pt x="1940" y="233"/>
                    </a:cubicBezTo>
                    <a:cubicBezTo>
                      <a:pt x="1876" y="227"/>
                      <a:pt x="1815" y="224"/>
                      <a:pt x="1753" y="224"/>
                    </a:cubicBezTo>
                    <a:cubicBezTo>
                      <a:pt x="1691" y="224"/>
                      <a:pt x="1628" y="227"/>
                      <a:pt x="1559" y="233"/>
                    </a:cubicBezTo>
                    <a:cubicBezTo>
                      <a:pt x="1674" y="221"/>
                      <a:pt x="1813" y="210"/>
                      <a:pt x="1940" y="210"/>
                    </a:cubicBezTo>
                    <a:close/>
                    <a:moveTo>
                      <a:pt x="6377" y="4269"/>
                    </a:moveTo>
                    <a:cubicBezTo>
                      <a:pt x="6379" y="4270"/>
                      <a:pt x="6381" y="4271"/>
                      <a:pt x="6383" y="4273"/>
                    </a:cubicBezTo>
                    <a:cubicBezTo>
                      <a:pt x="6381" y="4271"/>
                      <a:pt x="6379" y="4270"/>
                      <a:pt x="6377" y="4269"/>
                    </a:cubicBezTo>
                    <a:close/>
                    <a:moveTo>
                      <a:pt x="1935" y="0"/>
                    </a:moveTo>
                    <a:cubicBezTo>
                      <a:pt x="1792" y="0"/>
                      <a:pt x="1648" y="12"/>
                      <a:pt x="1501" y="36"/>
                    </a:cubicBezTo>
                    <a:cubicBezTo>
                      <a:pt x="1316" y="60"/>
                      <a:pt x="1132" y="117"/>
                      <a:pt x="947" y="198"/>
                    </a:cubicBezTo>
                    <a:cubicBezTo>
                      <a:pt x="601" y="325"/>
                      <a:pt x="324" y="556"/>
                      <a:pt x="0" y="717"/>
                    </a:cubicBezTo>
                    <a:cubicBezTo>
                      <a:pt x="430" y="510"/>
                      <a:pt x="917" y="383"/>
                      <a:pt x="1396" y="383"/>
                    </a:cubicBezTo>
                    <a:cubicBezTo>
                      <a:pt x="1664" y="383"/>
                      <a:pt x="1930" y="423"/>
                      <a:pt x="2182" y="510"/>
                    </a:cubicBezTo>
                    <a:cubicBezTo>
                      <a:pt x="2563" y="637"/>
                      <a:pt x="3198" y="914"/>
                      <a:pt x="3209" y="1387"/>
                    </a:cubicBezTo>
                    <a:cubicBezTo>
                      <a:pt x="3209" y="1549"/>
                      <a:pt x="3163" y="1733"/>
                      <a:pt x="3048" y="1837"/>
                    </a:cubicBezTo>
                    <a:cubicBezTo>
                      <a:pt x="2993" y="1882"/>
                      <a:pt x="2917" y="1905"/>
                      <a:pt x="2840" y="1905"/>
                    </a:cubicBezTo>
                    <a:cubicBezTo>
                      <a:pt x="2739" y="1905"/>
                      <a:pt x="2638" y="1865"/>
                      <a:pt x="2586" y="1779"/>
                    </a:cubicBezTo>
                    <a:lnTo>
                      <a:pt x="2586" y="1779"/>
                    </a:lnTo>
                    <a:cubicBezTo>
                      <a:pt x="2621" y="1999"/>
                      <a:pt x="2817" y="2183"/>
                      <a:pt x="3036" y="2183"/>
                    </a:cubicBezTo>
                    <a:cubicBezTo>
                      <a:pt x="3255" y="2183"/>
                      <a:pt x="3440" y="1999"/>
                      <a:pt x="3475" y="1779"/>
                    </a:cubicBezTo>
                    <a:cubicBezTo>
                      <a:pt x="3786" y="2414"/>
                      <a:pt x="3786" y="3084"/>
                      <a:pt x="3613" y="3753"/>
                    </a:cubicBezTo>
                    <a:cubicBezTo>
                      <a:pt x="3613" y="3753"/>
                      <a:pt x="3798" y="3661"/>
                      <a:pt x="3913" y="3557"/>
                    </a:cubicBezTo>
                    <a:lnTo>
                      <a:pt x="3913" y="3557"/>
                    </a:lnTo>
                    <a:cubicBezTo>
                      <a:pt x="3913" y="3557"/>
                      <a:pt x="3983" y="3834"/>
                      <a:pt x="3902" y="4353"/>
                    </a:cubicBezTo>
                    <a:cubicBezTo>
                      <a:pt x="4213" y="4076"/>
                      <a:pt x="4306" y="3984"/>
                      <a:pt x="4502" y="3615"/>
                    </a:cubicBezTo>
                    <a:cubicBezTo>
                      <a:pt x="4687" y="4088"/>
                      <a:pt x="4998" y="4160"/>
                      <a:pt x="5343" y="4160"/>
                    </a:cubicBezTo>
                    <a:cubicBezTo>
                      <a:pt x="5494" y="4160"/>
                      <a:pt x="5652" y="4146"/>
                      <a:pt x="5808" y="4146"/>
                    </a:cubicBezTo>
                    <a:cubicBezTo>
                      <a:pt x="6005" y="4146"/>
                      <a:pt x="6200" y="4168"/>
                      <a:pt x="6377" y="4269"/>
                    </a:cubicBezTo>
                    <a:lnTo>
                      <a:pt x="6377" y="4269"/>
                    </a:lnTo>
                    <a:cubicBezTo>
                      <a:pt x="5777" y="3918"/>
                      <a:pt x="6508" y="2863"/>
                      <a:pt x="5922" y="2587"/>
                    </a:cubicBezTo>
                    <a:lnTo>
                      <a:pt x="5922" y="2587"/>
                    </a:lnTo>
                    <a:cubicBezTo>
                      <a:pt x="6041" y="2598"/>
                      <a:pt x="6158" y="2605"/>
                      <a:pt x="6271" y="2605"/>
                    </a:cubicBezTo>
                    <a:cubicBezTo>
                      <a:pt x="6542" y="2605"/>
                      <a:pt x="6798" y="2564"/>
                      <a:pt x="7041" y="2426"/>
                    </a:cubicBezTo>
                    <a:cubicBezTo>
                      <a:pt x="5876" y="2414"/>
                      <a:pt x="4767" y="1595"/>
                      <a:pt x="3925" y="844"/>
                    </a:cubicBezTo>
                    <a:cubicBezTo>
                      <a:pt x="3336" y="313"/>
                      <a:pt x="2665" y="0"/>
                      <a:pt x="19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708282" y="4358174"/>
                <a:ext cx="150636" cy="53614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1660" extrusionOk="0">
                    <a:moveTo>
                      <a:pt x="970" y="509"/>
                    </a:moveTo>
                    <a:lnTo>
                      <a:pt x="970" y="509"/>
                    </a:lnTo>
                    <a:cubicBezTo>
                      <a:pt x="1178" y="589"/>
                      <a:pt x="1386" y="670"/>
                      <a:pt x="1617" y="728"/>
                    </a:cubicBezTo>
                    <a:cubicBezTo>
                      <a:pt x="1836" y="786"/>
                      <a:pt x="2055" y="820"/>
                      <a:pt x="2298" y="855"/>
                    </a:cubicBezTo>
                    <a:cubicBezTo>
                      <a:pt x="2517" y="878"/>
                      <a:pt x="2759" y="878"/>
                      <a:pt x="3002" y="878"/>
                    </a:cubicBezTo>
                    <a:cubicBezTo>
                      <a:pt x="3221" y="866"/>
                      <a:pt x="3464" y="855"/>
                      <a:pt x="3694" y="843"/>
                    </a:cubicBezTo>
                    <a:lnTo>
                      <a:pt x="3694" y="843"/>
                    </a:lnTo>
                    <a:cubicBezTo>
                      <a:pt x="3464" y="878"/>
                      <a:pt x="3221" y="913"/>
                      <a:pt x="2967" y="924"/>
                    </a:cubicBezTo>
                    <a:cubicBezTo>
                      <a:pt x="2896" y="927"/>
                      <a:pt x="2826" y="929"/>
                      <a:pt x="2757" y="929"/>
                    </a:cubicBezTo>
                    <a:cubicBezTo>
                      <a:pt x="2590" y="929"/>
                      <a:pt x="2426" y="921"/>
                      <a:pt x="2263" y="913"/>
                    </a:cubicBezTo>
                    <a:cubicBezTo>
                      <a:pt x="2032" y="878"/>
                      <a:pt x="1801" y="843"/>
                      <a:pt x="1582" y="763"/>
                    </a:cubicBezTo>
                    <a:cubicBezTo>
                      <a:pt x="1363" y="693"/>
                      <a:pt x="1155" y="612"/>
                      <a:pt x="970" y="509"/>
                    </a:cubicBezTo>
                    <a:close/>
                    <a:moveTo>
                      <a:pt x="1" y="1"/>
                    </a:moveTo>
                    <a:cubicBezTo>
                      <a:pt x="685" y="602"/>
                      <a:pt x="2459" y="1660"/>
                      <a:pt x="3607" y="1660"/>
                    </a:cubicBezTo>
                    <a:cubicBezTo>
                      <a:pt x="3738" y="1660"/>
                      <a:pt x="3860" y="1646"/>
                      <a:pt x="3971" y="1617"/>
                    </a:cubicBezTo>
                    <a:cubicBezTo>
                      <a:pt x="3948" y="1570"/>
                      <a:pt x="3256" y="1374"/>
                      <a:pt x="3106" y="1224"/>
                    </a:cubicBezTo>
                    <a:lnTo>
                      <a:pt x="3106" y="1224"/>
                    </a:lnTo>
                    <a:cubicBezTo>
                      <a:pt x="3153" y="1229"/>
                      <a:pt x="3202" y="1232"/>
                      <a:pt x="3253" y="1232"/>
                    </a:cubicBezTo>
                    <a:cubicBezTo>
                      <a:pt x="3749" y="1232"/>
                      <a:pt x="4349" y="979"/>
                      <a:pt x="4664" y="612"/>
                    </a:cubicBezTo>
                    <a:lnTo>
                      <a:pt x="4664" y="612"/>
                    </a:lnTo>
                    <a:cubicBezTo>
                      <a:pt x="4243" y="677"/>
                      <a:pt x="3819" y="709"/>
                      <a:pt x="3394" y="709"/>
                    </a:cubicBezTo>
                    <a:cubicBezTo>
                      <a:pt x="2224" y="709"/>
                      <a:pt x="1060" y="467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398872" y="4694068"/>
                <a:ext cx="194269" cy="264710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8196" extrusionOk="0">
                    <a:moveTo>
                      <a:pt x="6014" y="1"/>
                    </a:moveTo>
                    <a:cubicBezTo>
                      <a:pt x="5995" y="2"/>
                      <a:pt x="5975" y="4"/>
                      <a:pt x="5955" y="7"/>
                    </a:cubicBezTo>
                    <a:lnTo>
                      <a:pt x="5955" y="7"/>
                    </a:lnTo>
                    <a:cubicBezTo>
                      <a:pt x="5975" y="5"/>
                      <a:pt x="5994" y="3"/>
                      <a:pt x="6014" y="1"/>
                    </a:cubicBezTo>
                    <a:close/>
                    <a:moveTo>
                      <a:pt x="5955" y="7"/>
                    </a:moveTo>
                    <a:cubicBezTo>
                      <a:pt x="4593" y="166"/>
                      <a:pt x="3340" y="1104"/>
                      <a:pt x="2817" y="2390"/>
                    </a:cubicBezTo>
                    <a:cubicBezTo>
                      <a:pt x="2597" y="2921"/>
                      <a:pt x="2494" y="3486"/>
                      <a:pt x="2355" y="4029"/>
                    </a:cubicBezTo>
                    <a:cubicBezTo>
                      <a:pt x="2205" y="4583"/>
                      <a:pt x="1974" y="5137"/>
                      <a:pt x="1570" y="5541"/>
                    </a:cubicBezTo>
                    <a:cubicBezTo>
                      <a:pt x="1276" y="5835"/>
                      <a:pt x="859" y="6032"/>
                      <a:pt x="449" y="6032"/>
                    </a:cubicBezTo>
                    <a:cubicBezTo>
                      <a:pt x="296" y="6032"/>
                      <a:pt x="144" y="6005"/>
                      <a:pt x="0" y="5945"/>
                    </a:cubicBezTo>
                    <a:lnTo>
                      <a:pt x="0" y="5945"/>
                    </a:lnTo>
                    <a:cubicBezTo>
                      <a:pt x="323" y="6261"/>
                      <a:pt x="800" y="6449"/>
                      <a:pt x="1259" y="6449"/>
                    </a:cubicBezTo>
                    <a:cubicBezTo>
                      <a:pt x="1555" y="6449"/>
                      <a:pt x="1843" y="6371"/>
                      <a:pt x="2078" y="6199"/>
                    </a:cubicBezTo>
                    <a:lnTo>
                      <a:pt x="2078" y="6199"/>
                    </a:lnTo>
                    <a:cubicBezTo>
                      <a:pt x="1870" y="6868"/>
                      <a:pt x="2251" y="7838"/>
                      <a:pt x="2851" y="8196"/>
                    </a:cubicBezTo>
                    <a:cubicBezTo>
                      <a:pt x="2494" y="6684"/>
                      <a:pt x="3105" y="6049"/>
                      <a:pt x="3359" y="3856"/>
                    </a:cubicBezTo>
                    <a:cubicBezTo>
                      <a:pt x="3697" y="1135"/>
                      <a:pt x="5195" y="111"/>
                      <a:pt x="5955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523379" y="4697039"/>
                <a:ext cx="97700" cy="213293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6604" extrusionOk="0">
                    <a:moveTo>
                      <a:pt x="1155" y="936"/>
                    </a:moveTo>
                    <a:lnTo>
                      <a:pt x="1155" y="936"/>
                    </a:lnTo>
                    <a:cubicBezTo>
                      <a:pt x="843" y="1282"/>
                      <a:pt x="728" y="1744"/>
                      <a:pt x="728" y="2182"/>
                    </a:cubicBezTo>
                    <a:cubicBezTo>
                      <a:pt x="728" y="2621"/>
                      <a:pt x="866" y="3060"/>
                      <a:pt x="1016" y="3475"/>
                    </a:cubicBezTo>
                    <a:cubicBezTo>
                      <a:pt x="1178" y="3891"/>
                      <a:pt x="1363" y="4295"/>
                      <a:pt x="1513" y="4733"/>
                    </a:cubicBezTo>
                    <a:cubicBezTo>
                      <a:pt x="1582" y="4941"/>
                      <a:pt x="1628" y="5160"/>
                      <a:pt x="1651" y="5391"/>
                    </a:cubicBezTo>
                    <a:cubicBezTo>
                      <a:pt x="1686" y="5622"/>
                      <a:pt x="1697" y="5841"/>
                      <a:pt x="1686" y="6072"/>
                    </a:cubicBezTo>
                    <a:cubicBezTo>
                      <a:pt x="1674" y="5622"/>
                      <a:pt x="1593" y="5172"/>
                      <a:pt x="1455" y="4745"/>
                    </a:cubicBezTo>
                    <a:cubicBezTo>
                      <a:pt x="1328" y="4318"/>
                      <a:pt x="1120" y="3914"/>
                      <a:pt x="959" y="3487"/>
                    </a:cubicBezTo>
                    <a:cubicBezTo>
                      <a:pt x="809" y="3071"/>
                      <a:pt x="670" y="2621"/>
                      <a:pt x="693" y="2159"/>
                    </a:cubicBezTo>
                    <a:cubicBezTo>
                      <a:pt x="693" y="1929"/>
                      <a:pt x="728" y="1698"/>
                      <a:pt x="809" y="1501"/>
                    </a:cubicBezTo>
                    <a:cubicBezTo>
                      <a:pt x="843" y="1398"/>
                      <a:pt x="889" y="1282"/>
                      <a:pt x="947" y="1190"/>
                    </a:cubicBezTo>
                    <a:cubicBezTo>
                      <a:pt x="1005" y="1097"/>
                      <a:pt x="1074" y="1005"/>
                      <a:pt x="1155" y="936"/>
                    </a:cubicBezTo>
                    <a:close/>
                    <a:moveTo>
                      <a:pt x="2309" y="1"/>
                    </a:moveTo>
                    <a:cubicBezTo>
                      <a:pt x="2021" y="163"/>
                      <a:pt x="1709" y="243"/>
                      <a:pt x="1443" y="451"/>
                    </a:cubicBezTo>
                    <a:cubicBezTo>
                      <a:pt x="1293" y="543"/>
                      <a:pt x="1155" y="659"/>
                      <a:pt x="1039" y="797"/>
                    </a:cubicBezTo>
                    <a:cubicBezTo>
                      <a:pt x="474" y="1386"/>
                      <a:pt x="301" y="2159"/>
                      <a:pt x="405" y="3025"/>
                    </a:cubicBezTo>
                    <a:cubicBezTo>
                      <a:pt x="532" y="4041"/>
                      <a:pt x="589" y="5299"/>
                      <a:pt x="1" y="6188"/>
                    </a:cubicBezTo>
                    <a:cubicBezTo>
                      <a:pt x="312" y="5980"/>
                      <a:pt x="520" y="5714"/>
                      <a:pt x="670" y="5391"/>
                    </a:cubicBezTo>
                    <a:lnTo>
                      <a:pt x="670" y="5391"/>
                    </a:lnTo>
                    <a:cubicBezTo>
                      <a:pt x="578" y="5979"/>
                      <a:pt x="1752" y="5968"/>
                      <a:pt x="1709" y="6601"/>
                    </a:cubicBezTo>
                    <a:lnTo>
                      <a:pt x="1709" y="6601"/>
                    </a:lnTo>
                    <a:cubicBezTo>
                      <a:pt x="1757" y="5933"/>
                      <a:pt x="2713" y="5610"/>
                      <a:pt x="2171" y="4860"/>
                    </a:cubicBezTo>
                    <a:lnTo>
                      <a:pt x="2171" y="4860"/>
                    </a:lnTo>
                    <a:cubicBezTo>
                      <a:pt x="2308" y="4877"/>
                      <a:pt x="2411" y="4886"/>
                      <a:pt x="2503" y="4886"/>
                    </a:cubicBezTo>
                    <a:cubicBezTo>
                      <a:pt x="2666" y="4886"/>
                      <a:pt x="2796" y="4857"/>
                      <a:pt x="3025" y="4791"/>
                    </a:cubicBezTo>
                    <a:cubicBezTo>
                      <a:pt x="2598" y="4606"/>
                      <a:pt x="2425" y="4399"/>
                      <a:pt x="2425" y="4399"/>
                    </a:cubicBezTo>
                    <a:cubicBezTo>
                      <a:pt x="2563" y="4376"/>
                      <a:pt x="2736" y="4272"/>
                      <a:pt x="2736" y="4272"/>
                    </a:cubicBezTo>
                    <a:cubicBezTo>
                      <a:pt x="2136" y="4052"/>
                      <a:pt x="1640" y="3718"/>
                      <a:pt x="1328" y="3164"/>
                    </a:cubicBezTo>
                    <a:lnTo>
                      <a:pt x="1328" y="3164"/>
                    </a:lnTo>
                    <a:cubicBezTo>
                      <a:pt x="1386" y="3186"/>
                      <a:pt x="1450" y="3197"/>
                      <a:pt x="1512" y="3197"/>
                    </a:cubicBezTo>
                    <a:cubicBezTo>
                      <a:pt x="1647" y="3197"/>
                      <a:pt x="1780" y="3143"/>
                      <a:pt x="1859" y="3025"/>
                    </a:cubicBezTo>
                    <a:cubicBezTo>
                      <a:pt x="1963" y="2852"/>
                      <a:pt x="1928" y="2621"/>
                      <a:pt x="1790" y="2483"/>
                    </a:cubicBezTo>
                    <a:lnTo>
                      <a:pt x="1790" y="2483"/>
                    </a:lnTo>
                    <a:cubicBezTo>
                      <a:pt x="1847" y="2610"/>
                      <a:pt x="1732" y="2817"/>
                      <a:pt x="1582" y="2852"/>
                    </a:cubicBezTo>
                    <a:cubicBezTo>
                      <a:pt x="1548" y="2863"/>
                      <a:pt x="1512" y="2868"/>
                      <a:pt x="1477" y="2868"/>
                    </a:cubicBezTo>
                    <a:cubicBezTo>
                      <a:pt x="1367" y="2868"/>
                      <a:pt x="1253" y="2821"/>
                      <a:pt x="1166" y="2760"/>
                    </a:cubicBezTo>
                    <a:cubicBezTo>
                      <a:pt x="820" y="2494"/>
                      <a:pt x="936" y="1894"/>
                      <a:pt x="1039" y="1548"/>
                    </a:cubicBezTo>
                    <a:cubicBezTo>
                      <a:pt x="1213" y="878"/>
                      <a:pt x="1709" y="347"/>
                      <a:pt x="2309" y="1"/>
                    </a:cubicBezTo>
                    <a:close/>
                    <a:moveTo>
                      <a:pt x="1709" y="6601"/>
                    </a:moveTo>
                    <a:cubicBezTo>
                      <a:pt x="1709" y="6602"/>
                      <a:pt x="1709" y="6603"/>
                      <a:pt x="1709" y="6603"/>
                    </a:cubicBezTo>
                    <a:cubicBezTo>
                      <a:pt x="1709" y="6603"/>
                      <a:pt x="1709" y="6602"/>
                      <a:pt x="1709" y="66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2204" y="4786535"/>
                <a:ext cx="17925" cy="7793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2413" extrusionOk="0">
                    <a:moveTo>
                      <a:pt x="312" y="0"/>
                    </a:moveTo>
                    <a:lnTo>
                      <a:pt x="312" y="0"/>
                    </a:lnTo>
                    <a:cubicBezTo>
                      <a:pt x="208" y="808"/>
                      <a:pt x="93" y="1605"/>
                      <a:pt x="0" y="2413"/>
                    </a:cubicBezTo>
                    <a:cubicBezTo>
                      <a:pt x="427" y="1674"/>
                      <a:pt x="554" y="831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8398129" y="4618394"/>
                <a:ext cx="83521" cy="96957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3002" extrusionOk="0">
                    <a:moveTo>
                      <a:pt x="2124" y="1039"/>
                    </a:moveTo>
                    <a:lnTo>
                      <a:pt x="2124" y="1039"/>
                    </a:lnTo>
                    <a:cubicBezTo>
                      <a:pt x="2066" y="1212"/>
                      <a:pt x="1974" y="1362"/>
                      <a:pt x="1836" y="1501"/>
                    </a:cubicBezTo>
                    <a:cubicBezTo>
                      <a:pt x="1709" y="1628"/>
                      <a:pt x="1547" y="1732"/>
                      <a:pt x="1397" y="1813"/>
                    </a:cubicBezTo>
                    <a:cubicBezTo>
                      <a:pt x="1224" y="1882"/>
                      <a:pt x="1051" y="1940"/>
                      <a:pt x="889" y="1997"/>
                    </a:cubicBezTo>
                    <a:cubicBezTo>
                      <a:pt x="716" y="2055"/>
                      <a:pt x="554" y="2136"/>
                      <a:pt x="416" y="2251"/>
                    </a:cubicBezTo>
                    <a:cubicBezTo>
                      <a:pt x="508" y="2101"/>
                      <a:pt x="681" y="2020"/>
                      <a:pt x="854" y="1940"/>
                    </a:cubicBezTo>
                    <a:cubicBezTo>
                      <a:pt x="1004" y="1882"/>
                      <a:pt x="1155" y="1824"/>
                      <a:pt x="1305" y="1766"/>
                    </a:cubicBezTo>
                    <a:cubicBezTo>
                      <a:pt x="1270" y="1766"/>
                      <a:pt x="1235" y="1790"/>
                      <a:pt x="1201" y="1790"/>
                    </a:cubicBezTo>
                    <a:cubicBezTo>
                      <a:pt x="1028" y="1790"/>
                      <a:pt x="854" y="1743"/>
                      <a:pt x="727" y="1628"/>
                    </a:cubicBezTo>
                    <a:lnTo>
                      <a:pt x="727" y="1628"/>
                    </a:lnTo>
                    <a:cubicBezTo>
                      <a:pt x="889" y="1686"/>
                      <a:pt x="1051" y="1709"/>
                      <a:pt x="1201" y="1709"/>
                    </a:cubicBezTo>
                    <a:cubicBezTo>
                      <a:pt x="1316" y="1709"/>
                      <a:pt x="1432" y="1686"/>
                      <a:pt x="1547" y="1651"/>
                    </a:cubicBezTo>
                    <a:cubicBezTo>
                      <a:pt x="1651" y="1593"/>
                      <a:pt x="1732" y="1536"/>
                      <a:pt x="1812" y="1466"/>
                    </a:cubicBezTo>
                    <a:cubicBezTo>
                      <a:pt x="1939" y="1351"/>
                      <a:pt x="2043" y="1189"/>
                      <a:pt x="2124" y="1039"/>
                    </a:cubicBezTo>
                    <a:close/>
                    <a:moveTo>
                      <a:pt x="2551" y="0"/>
                    </a:moveTo>
                    <a:lnTo>
                      <a:pt x="2551" y="0"/>
                    </a:lnTo>
                    <a:cubicBezTo>
                      <a:pt x="2517" y="150"/>
                      <a:pt x="2447" y="301"/>
                      <a:pt x="2355" y="462"/>
                    </a:cubicBezTo>
                    <a:cubicBezTo>
                      <a:pt x="2178" y="775"/>
                      <a:pt x="1831" y="965"/>
                      <a:pt x="1477" y="965"/>
                    </a:cubicBezTo>
                    <a:cubicBezTo>
                      <a:pt x="1439" y="965"/>
                      <a:pt x="1400" y="963"/>
                      <a:pt x="1362" y="958"/>
                    </a:cubicBezTo>
                    <a:cubicBezTo>
                      <a:pt x="970" y="924"/>
                      <a:pt x="577" y="612"/>
                      <a:pt x="474" y="243"/>
                    </a:cubicBezTo>
                    <a:cubicBezTo>
                      <a:pt x="323" y="347"/>
                      <a:pt x="243" y="520"/>
                      <a:pt x="254" y="693"/>
                    </a:cubicBezTo>
                    <a:cubicBezTo>
                      <a:pt x="266" y="866"/>
                      <a:pt x="427" y="993"/>
                      <a:pt x="577" y="1051"/>
                    </a:cubicBezTo>
                    <a:cubicBezTo>
                      <a:pt x="474" y="1097"/>
                      <a:pt x="335" y="1132"/>
                      <a:pt x="231" y="1224"/>
                    </a:cubicBezTo>
                    <a:cubicBezTo>
                      <a:pt x="139" y="1305"/>
                      <a:pt x="93" y="1455"/>
                      <a:pt x="150" y="1570"/>
                    </a:cubicBezTo>
                    <a:cubicBezTo>
                      <a:pt x="190" y="1639"/>
                      <a:pt x="295" y="1691"/>
                      <a:pt x="390" y="1691"/>
                    </a:cubicBezTo>
                    <a:cubicBezTo>
                      <a:pt x="407" y="1691"/>
                      <a:pt x="423" y="1689"/>
                      <a:pt x="439" y="1686"/>
                    </a:cubicBezTo>
                    <a:lnTo>
                      <a:pt x="439" y="1686"/>
                    </a:lnTo>
                    <a:cubicBezTo>
                      <a:pt x="254" y="1824"/>
                      <a:pt x="104" y="2043"/>
                      <a:pt x="70" y="2286"/>
                    </a:cubicBezTo>
                    <a:cubicBezTo>
                      <a:pt x="0" y="2563"/>
                      <a:pt x="150" y="2782"/>
                      <a:pt x="323" y="3001"/>
                    </a:cubicBezTo>
                    <a:cubicBezTo>
                      <a:pt x="312" y="2782"/>
                      <a:pt x="474" y="2598"/>
                      <a:pt x="658" y="2494"/>
                    </a:cubicBezTo>
                    <a:cubicBezTo>
                      <a:pt x="843" y="2378"/>
                      <a:pt x="1051" y="2320"/>
                      <a:pt x="1247" y="2228"/>
                    </a:cubicBezTo>
                    <a:cubicBezTo>
                      <a:pt x="1755" y="2020"/>
                      <a:pt x="2170" y="1582"/>
                      <a:pt x="2390" y="1074"/>
                    </a:cubicBezTo>
                    <a:cubicBezTo>
                      <a:pt x="2528" y="751"/>
                      <a:pt x="2586" y="358"/>
                      <a:pt x="25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325492" y="4554284"/>
                <a:ext cx="177410" cy="239228"/>
              </a:xfrm>
              <a:custGeom>
                <a:avLst/>
                <a:gdLst/>
                <a:ahLst/>
                <a:cxnLst/>
                <a:rect l="l" t="t" r="r" b="b"/>
                <a:pathLst>
                  <a:path w="5493" h="7407" extrusionOk="0">
                    <a:moveTo>
                      <a:pt x="3542" y="6441"/>
                    </a:moveTo>
                    <a:lnTo>
                      <a:pt x="3542" y="6441"/>
                    </a:lnTo>
                    <a:cubicBezTo>
                      <a:pt x="3334" y="6637"/>
                      <a:pt x="3092" y="6799"/>
                      <a:pt x="2826" y="6914"/>
                    </a:cubicBezTo>
                    <a:cubicBezTo>
                      <a:pt x="2572" y="7041"/>
                      <a:pt x="2295" y="7133"/>
                      <a:pt x="2007" y="7180"/>
                    </a:cubicBezTo>
                    <a:cubicBezTo>
                      <a:pt x="1901" y="7197"/>
                      <a:pt x="1795" y="7204"/>
                      <a:pt x="1689" y="7204"/>
                    </a:cubicBezTo>
                    <a:cubicBezTo>
                      <a:pt x="1506" y="7204"/>
                      <a:pt x="1324" y="7181"/>
                      <a:pt x="1141" y="7145"/>
                    </a:cubicBezTo>
                    <a:cubicBezTo>
                      <a:pt x="864" y="7076"/>
                      <a:pt x="599" y="6972"/>
                      <a:pt x="345" y="6822"/>
                    </a:cubicBezTo>
                    <a:lnTo>
                      <a:pt x="345" y="6822"/>
                    </a:lnTo>
                    <a:cubicBezTo>
                      <a:pt x="610" y="6960"/>
                      <a:pt x="887" y="7064"/>
                      <a:pt x="1164" y="7099"/>
                    </a:cubicBezTo>
                    <a:cubicBezTo>
                      <a:pt x="1323" y="7133"/>
                      <a:pt x="1489" y="7155"/>
                      <a:pt x="1656" y="7155"/>
                    </a:cubicBezTo>
                    <a:cubicBezTo>
                      <a:pt x="1770" y="7155"/>
                      <a:pt x="1883" y="7145"/>
                      <a:pt x="1995" y="7122"/>
                    </a:cubicBezTo>
                    <a:cubicBezTo>
                      <a:pt x="2272" y="7076"/>
                      <a:pt x="2538" y="6983"/>
                      <a:pt x="2803" y="6868"/>
                    </a:cubicBezTo>
                    <a:cubicBezTo>
                      <a:pt x="3057" y="6753"/>
                      <a:pt x="3311" y="6614"/>
                      <a:pt x="3542" y="6441"/>
                    </a:cubicBezTo>
                    <a:close/>
                    <a:moveTo>
                      <a:pt x="4800" y="0"/>
                    </a:moveTo>
                    <a:cubicBezTo>
                      <a:pt x="5227" y="1027"/>
                      <a:pt x="5158" y="2343"/>
                      <a:pt x="4766" y="3371"/>
                    </a:cubicBezTo>
                    <a:cubicBezTo>
                      <a:pt x="4639" y="3717"/>
                      <a:pt x="4465" y="4040"/>
                      <a:pt x="4258" y="4363"/>
                    </a:cubicBezTo>
                    <a:cubicBezTo>
                      <a:pt x="4165" y="4502"/>
                      <a:pt x="4050" y="4629"/>
                      <a:pt x="3934" y="4756"/>
                    </a:cubicBezTo>
                    <a:cubicBezTo>
                      <a:pt x="3796" y="4883"/>
                      <a:pt x="3669" y="4998"/>
                      <a:pt x="3565" y="5137"/>
                    </a:cubicBezTo>
                    <a:cubicBezTo>
                      <a:pt x="3473" y="5287"/>
                      <a:pt x="3392" y="5471"/>
                      <a:pt x="3450" y="5644"/>
                    </a:cubicBezTo>
                    <a:cubicBezTo>
                      <a:pt x="3492" y="5771"/>
                      <a:pt x="3589" y="5854"/>
                      <a:pt x="3701" y="5854"/>
                    </a:cubicBezTo>
                    <a:cubicBezTo>
                      <a:pt x="3738" y="5854"/>
                      <a:pt x="3777" y="5845"/>
                      <a:pt x="3815" y="5826"/>
                    </a:cubicBezTo>
                    <a:lnTo>
                      <a:pt x="3815" y="5826"/>
                    </a:lnTo>
                    <a:cubicBezTo>
                      <a:pt x="3435" y="6027"/>
                      <a:pt x="3049" y="6107"/>
                      <a:pt x="2663" y="6107"/>
                    </a:cubicBezTo>
                    <a:cubicBezTo>
                      <a:pt x="2316" y="6107"/>
                      <a:pt x="1968" y="6042"/>
                      <a:pt x="1626" y="5945"/>
                    </a:cubicBezTo>
                    <a:cubicBezTo>
                      <a:pt x="1481" y="5907"/>
                      <a:pt x="1338" y="5890"/>
                      <a:pt x="1203" y="5890"/>
                    </a:cubicBezTo>
                    <a:cubicBezTo>
                      <a:pt x="672" y="5890"/>
                      <a:pt x="285" y="6163"/>
                      <a:pt x="552" y="6568"/>
                    </a:cubicBezTo>
                    <a:cubicBezTo>
                      <a:pt x="472" y="6568"/>
                      <a:pt x="379" y="6499"/>
                      <a:pt x="275" y="6499"/>
                    </a:cubicBezTo>
                    <a:cubicBezTo>
                      <a:pt x="269" y="6498"/>
                      <a:pt x="263" y="6498"/>
                      <a:pt x="257" y="6498"/>
                    </a:cubicBezTo>
                    <a:cubicBezTo>
                      <a:pt x="115" y="6498"/>
                      <a:pt x="1" y="6621"/>
                      <a:pt x="56" y="6776"/>
                    </a:cubicBezTo>
                    <a:cubicBezTo>
                      <a:pt x="91" y="6856"/>
                      <a:pt x="160" y="6903"/>
                      <a:pt x="229" y="6960"/>
                    </a:cubicBezTo>
                    <a:cubicBezTo>
                      <a:pt x="691" y="7253"/>
                      <a:pt x="1196" y="7406"/>
                      <a:pt x="1708" y="7406"/>
                    </a:cubicBezTo>
                    <a:cubicBezTo>
                      <a:pt x="2105" y="7406"/>
                      <a:pt x="2507" y="7314"/>
                      <a:pt x="2896" y="7122"/>
                    </a:cubicBezTo>
                    <a:cubicBezTo>
                      <a:pt x="3773" y="6672"/>
                      <a:pt x="4396" y="5806"/>
                      <a:pt x="4766" y="4883"/>
                    </a:cubicBezTo>
                    <a:cubicBezTo>
                      <a:pt x="5447" y="3232"/>
                      <a:pt x="5493" y="1639"/>
                      <a:pt x="4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391411" y="4732857"/>
                <a:ext cx="82778" cy="100607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3115" extrusionOk="0">
                    <a:moveTo>
                      <a:pt x="2563" y="0"/>
                    </a:moveTo>
                    <a:cubicBezTo>
                      <a:pt x="2332" y="762"/>
                      <a:pt x="1466" y="1454"/>
                      <a:pt x="797" y="1835"/>
                    </a:cubicBezTo>
                    <a:cubicBezTo>
                      <a:pt x="716" y="1881"/>
                      <a:pt x="0" y="2251"/>
                      <a:pt x="416" y="2309"/>
                    </a:cubicBezTo>
                    <a:cubicBezTo>
                      <a:pt x="428" y="2310"/>
                      <a:pt x="440" y="2311"/>
                      <a:pt x="452" y="2311"/>
                    </a:cubicBezTo>
                    <a:cubicBezTo>
                      <a:pt x="529" y="2311"/>
                      <a:pt x="598" y="2279"/>
                      <a:pt x="658" y="2239"/>
                    </a:cubicBezTo>
                    <a:lnTo>
                      <a:pt x="658" y="2239"/>
                    </a:lnTo>
                    <a:cubicBezTo>
                      <a:pt x="566" y="2435"/>
                      <a:pt x="543" y="2689"/>
                      <a:pt x="682" y="2874"/>
                    </a:cubicBezTo>
                    <a:cubicBezTo>
                      <a:pt x="782" y="3020"/>
                      <a:pt x="975" y="3115"/>
                      <a:pt x="1154" y="3115"/>
                    </a:cubicBezTo>
                    <a:cubicBezTo>
                      <a:pt x="1202" y="3115"/>
                      <a:pt x="1249" y="3108"/>
                      <a:pt x="1293" y="3093"/>
                    </a:cubicBezTo>
                    <a:cubicBezTo>
                      <a:pt x="1513" y="3013"/>
                      <a:pt x="1628" y="2759"/>
                      <a:pt x="1628" y="2528"/>
                    </a:cubicBezTo>
                    <a:lnTo>
                      <a:pt x="1628" y="2528"/>
                    </a:lnTo>
                    <a:cubicBezTo>
                      <a:pt x="1628" y="2638"/>
                      <a:pt x="1524" y="2731"/>
                      <a:pt x="1421" y="2731"/>
                    </a:cubicBezTo>
                    <a:cubicBezTo>
                      <a:pt x="1405" y="2731"/>
                      <a:pt x="1389" y="2729"/>
                      <a:pt x="1374" y="2724"/>
                    </a:cubicBezTo>
                    <a:cubicBezTo>
                      <a:pt x="1259" y="2701"/>
                      <a:pt x="1166" y="2586"/>
                      <a:pt x="1155" y="2459"/>
                    </a:cubicBezTo>
                    <a:cubicBezTo>
                      <a:pt x="1143" y="2343"/>
                      <a:pt x="1178" y="2205"/>
                      <a:pt x="1259" y="2112"/>
                    </a:cubicBezTo>
                    <a:cubicBezTo>
                      <a:pt x="1328" y="2008"/>
                      <a:pt x="1432" y="1916"/>
                      <a:pt x="1513" y="1835"/>
                    </a:cubicBezTo>
                    <a:cubicBezTo>
                      <a:pt x="2044" y="1327"/>
                      <a:pt x="2355" y="704"/>
                      <a:pt x="2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473059" y="4423414"/>
                <a:ext cx="144661" cy="231186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7158" extrusionOk="0">
                    <a:moveTo>
                      <a:pt x="993" y="1"/>
                    </a:moveTo>
                    <a:cubicBezTo>
                      <a:pt x="977" y="28"/>
                      <a:pt x="962" y="55"/>
                      <a:pt x="946" y="83"/>
                    </a:cubicBezTo>
                    <a:lnTo>
                      <a:pt x="946" y="83"/>
                    </a:lnTo>
                    <a:cubicBezTo>
                      <a:pt x="962" y="56"/>
                      <a:pt x="978" y="28"/>
                      <a:pt x="993" y="1"/>
                    </a:cubicBezTo>
                    <a:close/>
                    <a:moveTo>
                      <a:pt x="439" y="1501"/>
                    </a:moveTo>
                    <a:lnTo>
                      <a:pt x="439" y="1501"/>
                    </a:lnTo>
                    <a:cubicBezTo>
                      <a:pt x="416" y="1617"/>
                      <a:pt x="416" y="1744"/>
                      <a:pt x="416" y="1882"/>
                    </a:cubicBezTo>
                    <a:cubicBezTo>
                      <a:pt x="416" y="2009"/>
                      <a:pt x="427" y="2124"/>
                      <a:pt x="462" y="2240"/>
                    </a:cubicBezTo>
                    <a:cubicBezTo>
                      <a:pt x="485" y="2355"/>
                      <a:pt x="520" y="2471"/>
                      <a:pt x="566" y="2586"/>
                    </a:cubicBezTo>
                    <a:cubicBezTo>
                      <a:pt x="612" y="2702"/>
                      <a:pt x="670" y="2817"/>
                      <a:pt x="728" y="2909"/>
                    </a:cubicBezTo>
                    <a:cubicBezTo>
                      <a:pt x="970" y="3348"/>
                      <a:pt x="1339" y="3694"/>
                      <a:pt x="1720" y="3994"/>
                    </a:cubicBezTo>
                    <a:cubicBezTo>
                      <a:pt x="2101" y="4318"/>
                      <a:pt x="2517" y="4595"/>
                      <a:pt x="2874" y="4929"/>
                    </a:cubicBezTo>
                    <a:cubicBezTo>
                      <a:pt x="3071" y="5114"/>
                      <a:pt x="3232" y="5276"/>
                      <a:pt x="3382" y="5483"/>
                    </a:cubicBezTo>
                    <a:cubicBezTo>
                      <a:pt x="3532" y="5680"/>
                      <a:pt x="3671" y="5887"/>
                      <a:pt x="3786" y="6107"/>
                    </a:cubicBezTo>
                    <a:cubicBezTo>
                      <a:pt x="3532" y="5680"/>
                      <a:pt x="3209" y="5299"/>
                      <a:pt x="2851" y="4964"/>
                    </a:cubicBezTo>
                    <a:cubicBezTo>
                      <a:pt x="2459" y="4664"/>
                      <a:pt x="2043" y="4375"/>
                      <a:pt x="1674" y="4075"/>
                    </a:cubicBezTo>
                    <a:cubicBezTo>
                      <a:pt x="1293" y="3752"/>
                      <a:pt x="924" y="3406"/>
                      <a:pt x="670" y="2956"/>
                    </a:cubicBezTo>
                    <a:cubicBezTo>
                      <a:pt x="554" y="2748"/>
                      <a:pt x="462" y="2494"/>
                      <a:pt x="416" y="2251"/>
                    </a:cubicBezTo>
                    <a:cubicBezTo>
                      <a:pt x="404" y="2124"/>
                      <a:pt x="381" y="2009"/>
                      <a:pt x="381" y="1882"/>
                    </a:cubicBezTo>
                    <a:cubicBezTo>
                      <a:pt x="381" y="1744"/>
                      <a:pt x="393" y="1628"/>
                      <a:pt x="439" y="1501"/>
                    </a:cubicBezTo>
                    <a:close/>
                    <a:moveTo>
                      <a:pt x="4075" y="6637"/>
                    </a:moveTo>
                    <a:cubicBezTo>
                      <a:pt x="4075" y="6637"/>
                      <a:pt x="4075" y="6637"/>
                      <a:pt x="4075" y="6638"/>
                    </a:cubicBezTo>
                    <a:cubicBezTo>
                      <a:pt x="4075" y="6637"/>
                      <a:pt x="4075" y="6637"/>
                      <a:pt x="4075" y="6637"/>
                    </a:cubicBezTo>
                    <a:close/>
                    <a:moveTo>
                      <a:pt x="946" y="83"/>
                    </a:moveTo>
                    <a:cubicBezTo>
                      <a:pt x="775" y="366"/>
                      <a:pt x="541" y="595"/>
                      <a:pt x="404" y="901"/>
                    </a:cubicBezTo>
                    <a:cubicBezTo>
                      <a:pt x="312" y="1086"/>
                      <a:pt x="254" y="1259"/>
                      <a:pt x="208" y="1443"/>
                    </a:cubicBezTo>
                    <a:cubicBezTo>
                      <a:pt x="0" y="2321"/>
                      <a:pt x="254" y="3163"/>
                      <a:pt x="831" y="3925"/>
                    </a:cubicBezTo>
                    <a:cubicBezTo>
                      <a:pt x="1512" y="4825"/>
                      <a:pt x="2263" y="5991"/>
                      <a:pt x="2193" y="7157"/>
                    </a:cubicBezTo>
                    <a:cubicBezTo>
                      <a:pt x="2424" y="6811"/>
                      <a:pt x="2447" y="6441"/>
                      <a:pt x="2436" y="6049"/>
                    </a:cubicBezTo>
                    <a:lnTo>
                      <a:pt x="2436" y="6049"/>
                    </a:lnTo>
                    <a:cubicBezTo>
                      <a:pt x="2531" y="6302"/>
                      <a:pt x="2776" y="6338"/>
                      <a:pt x="3052" y="6338"/>
                    </a:cubicBezTo>
                    <a:cubicBezTo>
                      <a:pt x="3162" y="6338"/>
                      <a:pt x="3277" y="6332"/>
                      <a:pt x="3390" y="6332"/>
                    </a:cubicBezTo>
                    <a:cubicBezTo>
                      <a:pt x="3677" y="6332"/>
                      <a:pt x="3948" y="6370"/>
                      <a:pt x="4075" y="6637"/>
                    </a:cubicBezTo>
                    <a:lnTo>
                      <a:pt x="4075" y="6637"/>
                    </a:lnTo>
                    <a:cubicBezTo>
                      <a:pt x="3752" y="5956"/>
                      <a:pt x="4479" y="5137"/>
                      <a:pt x="3555" y="4710"/>
                    </a:cubicBezTo>
                    <a:cubicBezTo>
                      <a:pt x="3948" y="4548"/>
                      <a:pt x="4040" y="4456"/>
                      <a:pt x="4340" y="4156"/>
                    </a:cubicBezTo>
                    <a:lnTo>
                      <a:pt x="4340" y="4156"/>
                    </a:lnTo>
                    <a:cubicBezTo>
                      <a:pt x="4227" y="4169"/>
                      <a:pt x="4126" y="4173"/>
                      <a:pt x="4036" y="4173"/>
                    </a:cubicBezTo>
                    <a:cubicBezTo>
                      <a:pt x="3714" y="4173"/>
                      <a:pt x="3544" y="4110"/>
                      <a:pt x="3544" y="4110"/>
                    </a:cubicBezTo>
                    <a:cubicBezTo>
                      <a:pt x="3659" y="3994"/>
                      <a:pt x="3775" y="3821"/>
                      <a:pt x="3775" y="3821"/>
                    </a:cubicBezTo>
                    <a:lnTo>
                      <a:pt x="3775" y="3821"/>
                    </a:lnTo>
                    <a:cubicBezTo>
                      <a:pt x="3548" y="3867"/>
                      <a:pt x="3325" y="3891"/>
                      <a:pt x="3106" y="3891"/>
                    </a:cubicBezTo>
                    <a:cubicBezTo>
                      <a:pt x="2656" y="3891"/>
                      <a:pt x="2224" y="3789"/>
                      <a:pt x="1813" y="3556"/>
                    </a:cubicBezTo>
                    <a:cubicBezTo>
                      <a:pt x="2032" y="3521"/>
                      <a:pt x="2228" y="3348"/>
                      <a:pt x="2251" y="3129"/>
                    </a:cubicBezTo>
                    <a:cubicBezTo>
                      <a:pt x="2263" y="2921"/>
                      <a:pt x="2090" y="2702"/>
                      <a:pt x="1870" y="2655"/>
                    </a:cubicBezTo>
                    <a:lnTo>
                      <a:pt x="1870" y="2655"/>
                    </a:lnTo>
                    <a:cubicBezTo>
                      <a:pt x="1997" y="2759"/>
                      <a:pt x="1997" y="3002"/>
                      <a:pt x="1882" y="3117"/>
                    </a:cubicBezTo>
                    <a:cubicBezTo>
                      <a:pt x="1789" y="3210"/>
                      <a:pt x="1658" y="3251"/>
                      <a:pt x="1520" y="3251"/>
                    </a:cubicBezTo>
                    <a:cubicBezTo>
                      <a:pt x="1487" y="3251"/>
                      <a:pt x="1453" y="3249"/>
                      <a:pt x="1420" y="3244"/>
                    </a:cubicBezTo>
                    <a:cubicBezTo>
                      <a:pt x="947" y="3209"/>
                      <a:pt x="728" y="2552"/>
                      <a:pt x="635" y="2171"/>
                    </a:cubicBezTo>
                    <a:cubicBezTo>
                      <a:pt x="447" y="1474"/>
                      <a:pt x="598" y="714"/>
                      <a:pt x="946" y="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488724" y="4560970"/>
                <a:ext cx="54066" cy="151766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4699" extrusionOk="0">
                    <a:moveTo>
                      <a:pt x="450" y="994"/>
                    </a:moveTo>
                    <a:lnTo>
                      <a:pt x="450" y="994"/>
                    </a:lnTo>
                    <a:cubicBezTo>
                      <a:pt x="531" y="1201"/>
                      <a:pt x="612" y="1409"/>
                      <a:pt x="647" y="1640"/>
                    </a:cubicBezTo>
                    <a:cubicBezTo>
                      <a:pt x="693" y="1871"/>
                      <a:pt x="727" y="2102"/>
                      <a:pt x="739" y="2332"/>
                    </a:cubicBezTo>
                    <a:cubicBezTo>
                      <a:pt x="739" y="2563"/>
                      <a:pt x="739" y="2806"/>
                      <a:pt x="693" y="3037"/>
                    </a:cubicBezTo>
                    <a:cubicBezTo>
                      <a:pt x="670" y="3267"/>
                      <a:pt x="623" y="3521"/>
                      <a:pt x="554" y="3752"/>
                    </a:cubicBezTo>
                    <a:cubicBezTo>
                      <a:pt x="589" y="3521"/>
                      <a:pt x="635" y="3291"/>
                      <a:pt x="647" y="3048"/>
                    </a:cubicBezTo>
                    <a:cubicBezTo>
                      <a:pt x="658" y="2817"/>
                      <a:pt x="681" y="2563"/>
                      <a:pt x="681" y="2332"/>
                    </a:cubicBezTo>
                    <a:cubicBezTo>
                      <a:pt x="681" y="2102"/>
                      <a:pt x="647" y="1871"/>
                      <a:pt x="612" y="1663"/>
                    </a:cubicBezTo>
                    <a:cubicBezTo>
                      <a:pt x="566" y="1432"/>
                      <a:pt x="508" y="1213"/>
                      <a:pt x="450" y="994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531" y="1501"/>
                      <a:pt x="623" y="3140"/>
                      <a:pt x="266" y="4699"/>
                    </a:cubicBezTo>
                    <a:cubicBezTo>
                      <a:pt x="693" y="4387"/>
                      <a:pt x="1016" y="3718"/>
                      <a:pt x="981" y="3187"/>
                    </a:cubicBezTo>
                    <a:lnTo>
                      <a:pt x="981" y="3187"/>
                    </a:lnTo>
                    <a:cubicBezTo>
                      <a:pt x="1108" y="3360"/>
                      <a:pt x="1270" y="4052"/>
                      <a:pt x="1304" y="4087"/>
                    </a:cubicBezTo>
                    <a:cubicBezTo>
                      <a:pt x="1674" y="3013"/>
                      <a:pt x="589" y="82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50361" y="4354589"/>
                <a:ext cx="171564" cy="50061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550" extrusionOk="0">
                    <a:moveTo>
                      <a:pt x="1067" y="1"/>
                    </a:moveTo>
                    <a:cubicBezTo>
                      <a:pt x="642" y="1"/>
                      <a:pt x="333" y="128"/>
                      <a:pt x="244" y="458"/>
                    </a:cubicBezTo>
                    <a:cubicBezTo>
                      <a:pt x="0" y="1376"/>
                      <a:pt x="2016" y="1550"/>
                      <a:pt x="3577" y="1550"/>
                    </a:cubicBezTo>
                    <a:cubicBezTo>
                      <a:pt x="4529" y="1550"/>
                      <a:pt x="5311" y="1485"/>
                      <a:pt x="5311" y="1485"/>
                    </a:cubicBezTo>
                    <a:cubicBezTo>
                      <a:pt x="5311" y="1485"/>
                      <a:pt x="2515" y="1"/>
                      <a:pt x="10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388440" y="4265383"/>
                <a:ext cx="134228" cy="111459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451" extrusionOk="0">
                    <a:moveTo>
                      <a:pt x="1532" y="0"/>
                    </a:moveTo>
                    <a:cubicBezTo>
                      <a:pt x="1396" y="0"/>
                      <a:pt x="1265" y="50"/>
                      <a:pt x="1143" y="161"/>
                    </a:cubicBezTo>
                    <a:cubicBezTo>
                      <a:pt x="0" y="1200"/>
                      <a:pt x="4156" y="3451"/>
                      <a:pt x="4156" y="3451"/>
                    </a:cubicBezTo>
                    <a:cubicBezTo>
                      <a:pt x="4156" y="3451"/>
                      <a:pt x="2665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618" y="4212124"/>
                <a:ext cx="94825" cy="166203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5146" extrusionOk="0">
                    <a:moveTo>
                      <a:pt x="1593" y="0"/>
                    </a:moveTo>
                    <a:cubicBezTo>
                      <a:pt x="1560" y="0"/>
                      <a:pt x="1526" y="3"/>
                      <a:pt x="1490" y="10"/>
                    </a:cubicBezTo>
                    <a:cubicBezTo>
                      <a:pt x="1" y="263"/>
                      <a:pt x="2067" y="5146"/>
                      <a:pt x="2067" y="5146"/>
                    </a:cubicBezTo>
                    <a:cubicBezTo>
                      <a:pt x="2067" y="5146"/>
                      <a:pt x="2936" y="0"/>
                      <a:pt x="15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3"/>
            <p:cNvSpPr/>
            <p:nvPr/>
          </p:nvSpPr>
          <p:spPr>
            <a:xfrm>
              <a:off x="4470392" y="114913"/>
              <a:ext cx="203216" cy="242328"/>
            </a:xfrm>
            <a:custGeom>
              <a:avLst/>
              <a:gdLst/>
              <a:ahLst/>
              <a:cxnLst/>
              <a:rect l="l" t="t" r="r" b="b"/>
              <a:pathLst>
                <a:path w="6292" h="7503" extrusionOk="0">
                  <a:moveTo>
                    <a:pt x="3141" y="0"/>
                  </a:moveTo>
                  <a:cubicBezTo>
                    <a:pt x="2979" y="0"/>
                    <a:pt x="2852" y="173"/>
                    <a:pt x="2794" y="427"/>
                  </a:cubicBezTo>
                  <a:lnTo>
                    <a:pt x="2390" y="173"/>
                  </a:lnTo>
                  <a:lnTo>
                    <a:pt x="2944" y="2943"/>
                  </a:lnTo>
                  <a:lnTo>
                    <a:pt x="174" y="2401"/>
                  </a:lnTo>
                  <a:lnTo>
                    <a:pt x="416" y="2805"/>
                  </a:lnTo>
                  <a:cubicBezTo>
                    <a:pt x="174" y="2863"/>
                    <a:pt x="1" y="2990"/>
                    <a:pt x="1" y="3151"/>
                  </a:cubicBezTo>
                  <a:cubicBezTo>
                    <a:pt x="1" y="3313"/>
                    <a:pt x="174" y="3440"/>
                    <a:pt x="416" y="3497"/>
                  </a:cubicBezTo>
                  <a:lnTo>
                    <a:pt x="174" y="3901"/>
                  </a:lnTo>
                  <a:lnTo>
                    <a:pt x="174" y="3901"/>
                  </a:lnTo>
                  <a:lnTo>
                    <a:pt x="2956" y="3347"/>
                  </a:lnTo>
                  <a:lnTo>
                    <a:pt x="2390" y="7330"/>
                  </a:lnTo>
                  <a:lnTo>
                    <a:pt x="2794" y="7087"/>
                  </a:lnTo>
                  <a:cubicBezTo>
                    <a:pt x="2852" y="7330"/>
                    <a:pt x="2979" y="7503"/>
                    <a:pt x="3141" y="7503"/>
                  </a:cubicBezTo>
                  <a:cubicBezTo>
                    <a:pt x="3302" y="7503"/>
                    <a:pt x="3429" y="7330"/>
                    <a:pt x="3487" y="7087"/>
                  </a:cubicBezTo>
                  <a:lnTo>
                    <a:pt x="3891" y="7330"/>
                  </a:lnTo>
                  <a:lnTo>
                    <a:pt x="3325" y="3347"/>
                  </a:lnTo>
                  <a:lnTo>
                    <a:pt x="3325" y="3347"/>
                  </a:lnTo>
                  <a:lnTo>
                    <a:pt x="6107" y="3901"/>
                  </a:lnTo>
                  <a:lnTo>
                    <a:pt x="6107" y="3901"/>
                  </a:lnTo>
                  <a:lnTo>
                    <a:pt x="5865" y="3497"/>
                  </a:lnTo>
                  <a:cubicBezTo>
                    <a:pt x="6119" y="3440"/>
                    <a:pt x="6292" y="3313"/>
                    <a:pt x="6292" y="3151"/>
                  </a:cubicBezTo>
                  <a:cubicBezTo>
                    <a:pt x="6292" y="2990"/>
                    <a:pt x="6107" y="2863"/>
                    <a:pt x="5865" y="2805"/>
                  </a:cubicBezTo>
                  <a:lnTo>
                    <a:pt x="6119" y="2401"/>
                  </a:lnTo>
                  <a:lnTo>
                    <a:pt x="3348" y="2943"/>
                  </a:lnTo>
                  <a:lnTo>
                    <a:pt x="3891" y="173"/>
                  </a:lnTo>
                  <a:lnTo>
                    <a:pt x="3487" y="427"/>
                  </a:lnTo>
                  <a:cubicBezTo>
                    <a:pt x="3429" y="173"/>
                    <a:pt x="3302" y="0"/>
                    <a:pt x="3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"/>
          <p:cNvSpPr txBox="1">
            <a:spLocks noGrp="1"/>
          </p:cNvSpPr>
          <p:nvPr>
            <p:ph type="title"/>
          </p:nvPr>
        </p:nvSpPr>
        <p:spPr>
          <a:xfrm>
            <a:off x="805375" y="1755775"/>
            <a:ext cx="53088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3"/>
          <p:cNvSpPr txBox="1">
            <a:spLocks noGrp="1"/>
          </p:cNvSpPr>
          <p:nvPr>
            <p:ph type="subTitle" idx="1"/>
          </p:nvPr>
        </p:nvSpPr>
        <p:spPr>
          <a:xfrm>
            <a:off x="805375" y="3612150"/>
            <a:ext cx="4276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"/>
          <p:cNvSpPr txBox="1">
            <a:spLocks noGrp="1"/>
          </p:cNvSpPr>
          <p:nvPr>
            <p:ph type="title" idx="2" hasCustomPrompt="1"/>
          </p:nvPr>
        </p:nvSpPr>
        <p:spPr>
          <a:xfrm>
            <a:off x="779975" y="10084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"/>
          <p:cNvSpPr txBox="1">
            <a:spLocks noGrp="1"/>
          </p:cNvSpPr>
          <p:nvPr>
            <p:ph type="body" idx="1"/>
          </p:nvPr>
        </p:nvSpPr>
        <p:spPr>
          <a:xfrm>
            <a:off x="4077525" y="1904050"/>
            <a:ext cx="38472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2" name="Google Shape;382;p5"/>
          <p:cNvSpPr txBox="1">
            <a:spLocks noGrp="1"/>
          </p:cNvSpPr>
          <p:nvPr>
            <p:ph type="body" idx="2"/>
          </p:nvPr>
        </p:nvSpPr>
        <p:spPr>
          <a:xfrm>
            <a:off x="4077525" y="3480700"/>
            <a:ext cx="38472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3" name="Google Shape;383;p5"/>
          <p:cNvSpPr txBox="1">
            <a:spLocks noGrp="1"/>
          </p:cNvSpPr>
          <p:nvPr>
            <p:ph type="title" idx="3"/>
          </p:nvPr>
        </p:nvSpPr>
        <p:spPr>
          <a:xfrm>
            <a:off x="4077525" y="1372450"/>
            <a:ext cx="3590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4" name="Google Shape;384;p5"/>
          <p:cNvSpPr txBox="1">
            <a:spLocks noGrp="1"/>
          </p:cNvSpPr>
          <p:nvPr>
            <p:ph type="title" idx="4"/>
          </p:nvPr>
        </p:nvSpPr>
        <p:spPr>
          <a:xfrm>
            <a:off x="4077525" y="2949100"/>
            <a:ext cx="3590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385" name="Google Shape;385;p5"/>
          <p:cNvGrpSpPr/>
          <p:nvPr/>
        </p:nvGrpSpPr>
        <p:grpSpPr>
          <a:xfrm>
            <a:off x="-23" y="114913"/>
            <a:ext cx="9067896" cy="4900595"/>
            <a:chOff x="-23" y="114913"/>
            <a:chExt cx="9067896" cy="4900595"/>
          </a:xfrm>
        </p:grpSpPr>
        <p:grpSp>
          <p:nvGrpSpPr>
            <p:cNvPr id="386" name="Google Shape;386;p5"/>
            <p:cNvGrpSpPr/>
            <p:nvPr/>
          </p:nvGrpSpPr>
          <p:grpSpPr>
            <a:xfrm flipH="1">
              <a:off x="4477159" y="4842845"/>
              <a:ext cx="189780" cy="172662"/>
              <a:chOff x="4520653" y="4806269"/>
              <a:chExt cx="189780" cy="172662"/>
            </a:xfrm>
          </p:grpSpPr>
          <p:sp>
            <p:nvSpPr>
              <p:cNvPr id="387" name="Google Shape;387;p5"/>
              <p:cNvSpPr/>
              <p:nvPr/>
            </p:nvSpPr>
            <p:spPr>
              <a:xfrm>
                <a:off x="4579176" y="4806269"/>
                <a:ext cx="73477" cy="17266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346" extrusionOk="0">
                    <a:moveTo>
                      <a:pt x="1131" y="1"/>
                    </a:moveTo>
                    <a:cubicBezTo>
                      <a:pt x="1131" y="1"/>
                      <a:pt x="0" y="1201"/>
                      <a:pt x="0" y="2679"/>
                    </a:cubicBezTo>
                    <a:cubicBezTo>
                      <a:pt x="0" y="4145"/>
                      <a:pt x="1131" y="5345"/>
                      <a:pt x="1131" y="5345"/>
                    </a:cubicBezTo>
                    <a:cubicBezTo>
                      <a:pt x="1131" y="5345"/>
                      <a:pt x="2274" y="4145"/>
                      <a:pt x="2274" y="2679"/>
                    </a:cubicBezTo>
                    <a:cubicBezTo>
                      <a:pt x="2274" y="1201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4520653" y="4826423"/>
                <a:ext cx="60396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870" y="0"/>
                      <a:pt x="1062" y="23"/>
                      <a:pt x="543" y="531"/>
                    </a:cubicBezTo>
                    <a:cubicBezTo>
                      <a:pt x="35" y="1062"/>
                      <a:pt x="0" y="1870"/>
                      <a:pt x="0" y="1870"/>
                    </a:cubicBezTo>
                    <a:cubicBezTo>
                      <a:pt x="0" y="1870"/>
                      <a:pt x="808" y="1847"/>
                      <a:pt x="1327" y="1328"/>
                    </a:cubicBezTo>
                    <a:cubicBezTo>
                      <a:pt x="1847" y="808"/>
                      <a:pt x="1870" y="0"/>
                      <a:pt x="1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4650359" y="4826423"/>
                <a:ext cx="60073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71" extrusionOk="0">
                    <a:moveTo>
                      <a:pt x="1" y="0"/>
                    </a:moveTo>
                    <a:cubicBezTo>
                      <a:pt x="1" y="0"/>
                      <a:pt x="12" y="808"/>
                      <a:pt x="532" y="1328"/>
                    </a:cubicBezTo>
                    <a:cubicBezTo>
                      <a:pt x="1051" y="1847"/>
                      <a:pt x="1859" y="1870"/>
                      <a:pt x="1859" y="1870"/>
                    </a:cubicBezTo>
                    <a:cubicBezTo>
                      <a:pt x="1859" y="1870"/>
                      <a:pt x="1836" y="1062"/>
                      <a:pt x="1328" y="531"/>
                    </a:cubicBezTo>
                    <a:cubicBezTo>
                      <a:pt x="809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0" name="Google Shape;390;p5"/>
            <p:cNvSpPr/>
            <p:nvPr/>
          </p:nvSpPr>
          <p:spPr>
            <a:xfrm flipH="1">
              <a:off x="4470441" y="114913"/>
              <a:ext cx="203216" cy="242328"/>
            </a:xfrm>
            <a:custGeom>
              <a:avLst/>
              <a:gdLst/>
              <a:ahLst/>
              <a:cxnLst/>
              <a:rect l="l" t="t" r="r" b="b"/>
              <a:pathLst>
                <a:path w="6292" h="7503" extrusionOk="0">
                  <a:moveTo>
                    <a:pt x="3141" y="0"/>
                  </a:moveTo>
                  <a:cubicBezTo>
                    <a:pt x="2979" y="0"/>
                    <a:pt x="2852" y="173"/>
                    <a:pt x="2794" y="427"/>
                  </a:cubicBezTo>
                  <a:lnTo>
                    <a:pt x="2390" y="173"/>
                  </a:lnTo>
                  <a:lnTo>
                    <a:pt x="2944" y="2943"/>
                  </a:lnTo>
                  <a:lnTo>
                    <a:pt x="174" y="2401"/>
                  </a:lnTo>
                  <a:lnTo>
                    <a:pt x="416" y="2805"/>
                  </a:lnTo>
                  <a:cubicBezTo>
                    <a:pt x="174" y="2863"/>
                    <a:pt x="1" y="2990"/>
                    <a:pt x="1" y="3151"/>
                  </a:cubicBezTo>
                  <a:cubicBezTo>
                    <a:pt x="1" y="3313"/>
                    <a:pt x="174" y="3440"/>
                    <a:pt x="416" y="3497"/>
                  </a:cubicBezTo>
                  <a:lnTo>
                    <a:pt x="174" y="3901"/>
                  </a:lnTo>
                  <a:lnTo>
                    <a:pt x="174" y="3901"/>
                  </a:lnTo>
                  <a:lnTo>
                    <a:pt x="2956" y="3347"/>
                  </a:lnTo>
                  <a:lnTo>
                    <a:pt x="2390" y="7330"/>
                  </a:lnTo>
                  <a:lnTo>
                    <a:pt x="2794" y="7087"/>
                  </a:lnTo>
                  <a:cubicBezTo>
                    <a:pt x="2852" y="7330"/>
                    <a:pt x="2979" y="7503"/>
                    <a:pt x="3141" y="7503"/>
                  </a:cubicBezTo>
                  <a:cubicBezTo>
                    <a:pt x="3302" y="7503"/>
                    <a:pt x="3429" y="7330"/>
                    <a:pt x="3487" y="7087"/>
                  </a:cubicBezTo>
                  <a:lnTo>
                    <a:pt x="3891" y="7330"/>
                  </a:lnTo>
                  <a:lnTo>
                    <a:pt x="3325" y="3347"/>
                  </a:lnTo>
                  <a:lnTo>
                    <a:pt x="3325" y="3347"/>
                  </a:lnTo>
                  <a:lnTo>
                    <a:pt x="6107" y="3901"/>
                  </a:lnTo>
                  <a:lnTo>
                    <a:pt x="6107" y="3901"/>
                  </a:lnTo>
                  <a:lnTo>
                    <a:pt x="5865" y="3497"/>
                  </a:lnTo>
                  <a:cubicBezTo>
                    <a:pt x="6119" y="3440"/>
                    <a:pt x="6292" y="3313"/>
                    <a:pt x="6292" y="3151"/>
                  </a:cubicBezTo>
                  <a:cubicBezTo>
                    <a:pt x="6292" y="2990"/>
                    <a:pt x="6107" y="2863"/>
                    <a:pt x="5865" y="2805"/>
                  </a:cubicBezTo>
                  <a:lnTo>
                    <a:pt x="6119" y="2401"/>
                  </a:lnTo>
                  <a:lnTo>
                    <a:pt x="3348" y="2943"/>
                  </a:lnTo>
                  <a:lnTo>
                    <a:pt x="3891" y="173"/>
                  </a:lnTo>
                  <a:lnTo>
                    <a:pt x="3487" y="427"/>
                  </a:lnTo>
                  <a:cubicBezTo>
                    <a:pt x="3429" y="173"/>
                    <a:pt x="3302" y="0"/>
                    <a:pt x="3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391;p5"/>
            <p:cNvGrpSpPr/>
            <p:nvPr/>
          </p:nvGrpSpPr>
          <p:grpSpPr>
            <a:xfrm flipH="1">
              <a:off x="-23" y="114937"/>
              <a:ext cx="9067896" cy="4880416"/>
              <a:chOff x="76177" y="114937"/>
              <a:chExt cx="9067896" cy="4880416"/>
            </a:xfrm>
          </p:grpSpPr>
          <p:grpSp>
            <p:nvGrpSpPr>
              <p:cNvPr id="392" name="Google Shape;392;p5"/>
              <p:cNvGrpSpPr/>
              <p:nvPr/>
            </p:nvGrpSpPr>
            <p:grpSpPr>
              <a:xfrm>
                <a:off x="194306" y="1034696"/>
                <a:ext cx="213648" cy="3005896"/>
                <a:chOff x="194306" y="1034696"/>
                <a:chExt cx="213648" cy="3005896"/>
              </a:xfrm>
            </p:grpSpPr>
            <p:sp>
              <p:nvSpPr>
                <p:cNvPr id="393" name="Google Shape;393;p5"/>
                <p:cNvSpPr/>
                <p:nvPr/>
              </p:nvSpPr>
              <p:spPr>
                <a:xfrm>
                  <a:off x="196179" y="1165533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1"/>
                      </a:moveTo>
                      <a:lnTo>
                        <a:pt x="0" y="46056"/>
                      </a:lnTo>
                      <a:lnTo>
                        <a:pt x="462" y="46056"/>
                      </a:ln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194306" y="1034696"/>
                  <a:ext cx="213648" cy="14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56" extrusionOk="0">
                      <a:moveTo>
                        <a:pt x="3925" y="0"/>
                      </a:moveTo>
                      <a:lnTo>
                        <a:pt x="3498" y="35"/>
                      </a:lnTo>
                      <a:lnTo>
                        <a:pt x="3071" y="104"/>
                      </a:lnTo>
                      <a:cubicBezTo>
                        <a:pt x="2944" y="151"/>
                        <a:pt x="2805" y="174"/>
                        <a:pt x="2667" y="220"/>
                      </a:cubicBezTo>
                      <a:cubicBezTo>
                        <a:pt x="2136" y="404"/>
                        <a:pt x="1651" y="705"/>
                        <a:pt x="1259" y="1097"/>
                      </a:cubicBezTo>
                      <a:cubicBezTo>
                        <a:pt x="451" y="1859"/>
                        <a:pt x="1" y="2978"/>
                        <a:pt x="47" y="4052"/>
                      </a:cubicBezTo>
                      <a:cubicBezTo>
                        <a:pt x="47" y="4183"/>
                        <a:pt x="149" y="4272"/>
                        <a:pt x="258" y="4272"/>
                      </a:cubicBezTo>
                      <a:cubicBezTo>
                        <a:pt x="265" y="4272"/>
                        <a:pt x="271" y="4272"/>
                        <a:pt x="278" y="4271"/>
                      </a:cubicBezTo>
                      <a:cubicBezTo>
                        <a:pt x="405" y="4271"/>
                        <a:pt x="508" y="4167"/>
                        <a:pt x="508" y="4052"/>
                      </a:cubicBezTo>
                      <a:cubicBezTo>
                        <a:pt x="543" y="3094"/>
                        <a:pt x="1005" y="2182"/>
                        <a:pt x="1720" y="1605"/>
                      </a:cubicBezTo>
                      <a:cubicBezTo>
                        <a:pt x="2078" y="1316"/>
                        <a:pt x="2482" y="1085"/>
                        <a:pt x="2932" y="970"/>
                      </a:cubicBezTo>
                      <a:cubicBezTo>
                        <a:pt x="3048" y="935"/>
                        <a:pt x="3152" y="924"/>
                        <a:pt x="3267" y="901"/>
                      </a:cubicBezTo>
                      <a:lnTo>
                        <a:pt x="3590" y="855"/>
                      </a:lnTo>
                      <a:lnTo>
                        <a:pt x="3925" y="855"/>
                      </a:lnTo>
                      <a:cubicBezTo>
                        <a:pt x="4029" y="866"/>
                        <a:pt x="4133" y="866"/>
                        <a:pt x="4225" y="901"/>
                      </a:cubicBezTo>
                      <a:cubicBezTo>
                        <a:pt x="4618" y="982"/>
                        <a:pt x="4964" y="1224"/>
                        <a:pt x="5195" y="1547"/>
                      </a:cubicBezTo>
                      <a:cubicBezTo>
                        <a:pt x="5426" y="1847"/>
                        <a:pt x="5529" y="2263"/>
                        <a:pt x="5495" y="2609"/>
                      </a:cubicBezTo>
                      <a:cubicBezTo>
                        <a:pt x="5472" y="2898"/>
                        <a:pt x="5241" y="3128"/>
                        <a:pt x="4975" y="3186"/>
                      </a:cubicBezTo>
                      <a:cubicBezTo>
                        <a:pt x="4918" y="3209"/>
                        <a:pt x="4848" y="3209"/>
                        <a:pt x="4791" y="3209"/>
                      </a:cubicBezTo>
                      <a:cubicBezTo>
                        <a:pt x="4779" y="3209"/>
                        <a:pt x="4756" y="3186"/>
                        <a:pt x="4756" y="3175"/>
                      </a:cubicBezTo>
                      <a:cubicBezTo>
                        <a:pt x="4722" y="3152"/>
                        <a:pt x="4722" y="3117"/>
                        <a:pt x="4722" y="3094"/>
                      </a:cubicBezTo>
                      <a:cubicBezTo>
                        <a:pt x="4825" y="2725"/>
                        <a:pt x="4618" y="2355"/>
                        <a:pt x="4260" y="2240"/>
                      </a:cubicBezTo>
                      <a:cubicBezTo>
                        <a:pt x="4197" y="2222"/>
                        <a:pt x="4134" y="2213"/>
                        <a:pt x="4072" y="2213"/>
                      </a:cubicBezTo>
                      <a:cubicBezTo>
                        <a:pt x="3777" y="2213"/>
                        <a:pt x="3501" y="2406"/>
                        <a:pt x="3406" y="2701"/>
                      </a:cubicBezTo>
                      <a:cubicBezTo>
                        <a:pt x="3394" y="2771"/>
                        <a:pt x="3383" y="2828"/>
                        <a:pt x="3383" y="2898"/>
                      </a:cubicBezTo>
                      <a:lnTo>
                        <a:pt x="3383" y="3094"/>
                      </a:lnTo>
                      <a:cubicBezTo>
                        <a:pt x="3383" y="3579"/>
                        <a:pt x="3671" y="4040"/>
                        <a:pt x="4075" y="4271"/>
                      </a:cubicBezTo>
                      <a:cubicBezTo>
                        <a:pt x="4271" y="4387"/>
                        <a:pt x="4514" y="4456"/>
                        <a:pt x="4745" y="4456"/>
                      </a:cubicBezTo>
                      <a:cubicBezTo>
                        <a:pt x="4952" y="4456"/>
                        <a:pt x="5137" y="4433"/>
                        <a:pt x="5310" y="4375"/>
                      </a:cubicBezTo>
                      <a:cubicBezTo>
                        <a:pt x="6049" y="4144"/>
                        <a:pt x="6568" y="3452"/>
                        <a:pt x="6603" y="2701"/>
                      </a:cubicBezTo>
                      <a:cubicBezTo>
                        <a:pt x="6614" y="2020"/>
                        <a:pt x="6384" y="1420"/>
                        <a:pt x="5980" y="924"/>
                      </a:cubicBezTo>
                      <a:cubicBezTo>
                        <a:pt x="5576" y="451"/>
                        <a:pt x="4999" y="116"/>
                        <a:pt x="4387" y="35"/>
                      </a:cubicBezTo>
                      <a:cubicBezTo>
                        <a:pt x="4237" y="0"/>
                        <a:pt x="4087" y="0"/>
                        <a:pt x="39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196179" y="2421874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0"/>
                      </a:moveTo>
                      <a:lnTo>
                        <a:pt x="0" y="46055"/>
                      </a:lnTo>
                      <a:lnTo>
                        <a:pt x="462" y="46055"/>
                      </a:lnTo>
                      <a:lnTo>
                        <a:pt x="4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194306" y="3896287"/>
                  <a:ext cx="213648" cy="14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68" extrusionOk="0">
                      <a:moveTo>
                        <a:pt x="4745" y="0"/>
                      </a:moveTo>
                      <a:cubicBezTo>
                        <a:pt x="4514" y="0"/>
                        <a:pt x="4271" y="81"/>
                        <a:pt x="4075" y="197"/>
                      </a:cubicBezTo>
                      <a:cubicBezTo>
                        <a:pt x="3671" y="427"/>
                        <a:pt x="3383" y="889"/>
                        <a:pt x="3383" y="1374"/>
                      </a:cubicBezTo>
                      <a:lnTo>
                        <a:pt x="3383" y="1559"/>
                      </a:lnTo>
                      <a:cubicBezTo>
                        <a:pt x="3383" y="1639"/>
                        <a:pt x="3394" y="1697"/>
                        <a:pt x="3406" y="1766"/>
                      </a:cubicBezTo>
                      <a:cubicBezTo>
                        <a:pt x="3501" y="2062"/>
                        <a:pt x="3777" y="2255"/>
                        <a:pt x="4072" y="2255"/>
                      </a:cubicBezTo>
                      <a:cubicBezTo>
                        <a:pt x="4134" y="2255"/>
                        <a:pt x="4197" y="2246"/>
                        <a:pt x="4260" y="2228"/>
                      </a:cubicBezTo>
                      <a:cubicBezTo>
                        <a:pt x="4618" y="2113"/>
                        <a:pt x="4825" y="1732"/>
                        <a:pt x="4722" y="1374"/>
                      </a:cubicBezTo>
                      <a:cubicBezTo>
                        <a:pt x="4722" y="1351"/>
                        <a:pt x="4722" y="1316"/>
                        <a:pt x="4756" y="1293"/>
                      </a:cubicBezTo>
                      <a:cubicBezTo>
                        <a:pt x="4756" y="1270"/>
                        <a:pt x="4779" y="1259"/>
                        <a:pt x="4791" y="1259"/>
                      </a:cubicBezTo>
                      <a:cubicBezTo>
                        <a:pt x="4848" y="1259"/>
                        <a:pt x="4918" y="1259"/>
                        <a:pt x="4975" y="1270"/>
                      </a:cubicBezTo>
                      <a:cubicBezTo>
                        <a:pt x="5241" y="1328"/>
                        <a:pt x="5472" y="1559"/>
                        <a:pt x="5495" y="1847"/>
                      </a:cubicBezTo>
                      <a:cubicBezTo>
                        <a:pt x="5529" y="2194"/>
                        <a:pt x="5426" y="2621"/>
                        <a:pt x="5195" y="2921"/>
                      </a:cubicBezTo>
                      <a:cubicBezTo>
                        <a:pt x="4964" y="3232"/>
                        <a:pt x="4618" y="3486"/>
                        <a:pt x="4225" y="3567"/>
                      </a:cubicBezTo>
                      <a:cubicBezTo>
                        <a:pt x="4133" y="3602"/>
                        <a:pt x="4029" y="3602"/>
                        <a:pt x="3925" y="3613"/>
                      </a:cubicBezTo>
                      <a:lnTo>
                        <a:pt x="3590" y="3613"/>
                      </a:lnTo>
                      <a:lnTo>
                        <a:pt x="3267" y="3567"/>
                      </a:lnTo>
                      <a:cubicBezTo>
                        <a:pt x="3152" y="3544"/>
                        <a:pt x="3048" y="3521"/>
                        <a:pt x="2932" y="3498"/>
                      </a:cubicBezTo>
                      <a:cubicBezTo>
                        <a:pt x="2482" y="3382"/>
                        <a:pt x="2078" y="3152"/>
                        <a:pt x="1720" y="2863"/>
                      </a:cubicBezTo>
                      <a:cubicBezTo>
                        <a:pt x="1005" y="2286"/>
                        <a:pt x="543" y="1374"/>
                        <a:pt x="508" y="404"/>
                      </a:cubicBezTo>
                      <a:cubicBezTo>
                        <a:pt x="508" y="289"/>
                        <a:pt x="405" y="197"/>
                        <a:pt x="278" y="197"/>
                      </a:cubicBezTo>
                      <a:cubicBezTo>
                        <a:pt x="267" y="194"/>
                        <a:pt x="256" y="193"/>
                        <a:pt x="245" y="193"/>
                      </a:cubicBezTo>
                      <a:cubicBezTo>
                        <a:pt x="141" y="193"/>
                        <a:pt x="47" y="289"/>
                        <a:pt x="47" y="404"/>
                      </a:cubicBezTo>
                      <a:cubicBezTo>
                        <a:pt x="1" y="1489"/>
                        <a:pt x="451" y="2598"/>
                        <a:pt x="1259" y="3371"/>
                      </a:cubicBezTo>
                      <a:cubicBezTo>
                        <a:pt x="1651" y="3752"/>
                        <a:pt x="2136" y="4063"/>
                        <a:pt x="2667" y="4248"/>
                      </a:cubicBezTo>
                      <a:cubicBezTo>
                        <a:pt x="2805" y="4294"/>
                        <a:pt x="2944" y="4317"/>
                        <a:pt x="3071" y="4364"/>
                      </a:cubicBezTo>
                      <a:lnTo>
                        <a:pt x="3498" y="4433"/>
                      </a:lnTo>
                      <a:lnTo>
                        <a:pt x="3925" y="4467"/>
                      </a:lnTo>
                      <a:cubicBezTo>
                        <a:pt x="4087" y="4467"/>
                        <a:pt x="4237" y="4467"/>
                        <a:pt x="4387" y="4433"/>
                      </a:cubicBezTo>
                      <a:cubicBezTo>
                        <a:pt x="4999" y="4352"/>
                        <a:pt x="5576" y="4017"/>
                        <a:pt x="5980" y="3544"/>
                      </a:cubicBezTo>
                      <a:cubicBezTo>
                        <a:pt x="6384" y="3048"/>
                        <a:pt x="6614" y="2447"/>
                        <a:pt x="6603" y="1766"/>
                      </a:cubicBezTo>
                      <a:cubicBezTo>
                        <a:pt x="6568" y="1016"/>
                        <a:pt x="6049" y="324"/>
                        <a:pt x="5310" y="93"/>
                      </a:cubicBezTo>
                      <a:cubicBezTo>
                        <a:pt x="5137" y="35"/>
                        <a:pt x="4952" y="0"/>
                        <a:pt x="47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7" name="Google Shape;397;p5"/>
              <p:cNvGrpSpPr/>
              <p:nvPr/>
            </p:nvGrpSpPr>
            <p:grpSpPr>
              <a:xfrm>
                <a:off x="1005226" y="210401"/>
                <a:ext cx="8138847" cy="211872"/>
                <a:chOff x="1005226" y="199492"/>
                <a:chExt cx="8138847" cy="211872"/>
              </a:xfrm>
            </p:grpSpPr>
            <p:sp>
              <p:nvSpPr>
                <p:cNvPr id="398" name="Google Shape;398;p5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9" name="Google Shape;399;p5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400" name="Google Shape;400;p5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5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02" name="Google Shape;402;p5"/>
              <p:cNvGrpSpPr/>
              <p:nvPr/>
            </p:nvGrpSpPr>
            <p:grpSpPr>
              <a:xfrm>
                <a:off x="91453" y="114937"/>
                <a:ext cx="750045" cy="777207"/>
                <a:chOff x="54877" y="169801"/>
                <a:chExt cx="750045" cy="777207"/>
              </a:xfrm>
            </p:grpSpPr>
            <p:sp>
              <p:nvSpPr>
                <p:cNvPr id="403" name="Google Shape;403;p5"/>
                <p:cNvSpPr/>
                <p:nvPr/>
              </p:nvSpPr>
              <p:spPr>
                <a:xfrm>
                  <a:off x="541762" y="169801"/>
                  <a:ext cx="179348" cy="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3" h="8404" extrusionOk="0">
                      <a:moveTo>
                        <a:pt x="2528" y="1"/>
                      </a:moveTo>
                      <a:cubicBezTo>
                        <a:pt x="3013" y="1490"/>
                        <a:pt x="2459" y="2148"/>
                        <a:pt x="2367" y="4375"/>
                      </a:cubicBezTo>
                      <a:cubicBezTo>
                        <a:pt x="2228" y="7157"/>
                        <a:pt x="728" y="8265"/>
                        <a:pt x="0" y="8404"/>
                      </a:cubicBezTo>
                      <a:cubicBezTo>
                        <a:pt x="1362" y="8150"/>
                        <a:pt x="2574" y="7111"/>
                        <a:pt x="3013" y="5783"/>
                      </a:cubicBezTo>
                      <a:cubicBezTo>
                        <a:pt x="3186" y="5241"/>
                        <a:pt x="3244" y="4675"/>
                        <a:pt x="3359" y="4110"/>
                      </a:cubicBezTo>
                      <a:cubicBezTo>
                        <a:pt x="3475" y="3544"/>
                        <a:pt x="3648" y="2990"/>
                        <a:pt x="4017" y="2552"/>
                      </a:cubicBezTo>
                      <a:cubicBezTo>
                        <a:pt x="4319" y="2213"/>
                        <a:pt x="4760" y="1968"/>
                        <a:pt x="5205" y="1968"/>
                      </a:cubicBezTo>
                      <a:cubicBezTo>
                        <a:pt x="5322" y="1968"/>
                        <a:pt x="5438" y="1985"/>
                        <a:pt x="5552" y="2021"/>
                      </a:cubicBezTo>
                      <a:cubicBezTo>
                        <a:pt x="5235" y="1760"/>
                        <a:pt x="4801" y="1611"/>
                        <a:pt x="4382" y="1611"/>
                      </a:cubicBezTo>
                      <a:cubicBezTo>
                        <a:pt x="4039" y="1611"/>
                        <a:pt x="3706" y="1710"/>
                        <a:pt x="3452" y="1928"/>
                      </a:cubicBezTo>
                      <a:cubicBezTo>
                        <a:pt x="3602" y="1259"/>
                        <a:pt x="3151" y="301"/>
                        <a:pt x="2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01487" y="224223"/>
                  <a:ext cx="96214" cy="214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6627" extrusionOk="0">
                      <a:moveTo>
                        <a:pt x="1236" y="543"/>
                      </a:moveTo>
                      <a:cubicBezTo>
                        <a:pt x="1293" y="982"/>
                        <a:pt x="1386" y="1432"/>
                        <a:pt x="1571" y="1836"/>
                      </a:cubicBezTo>
                      <a:cubicBezTo>
                        <a:pt x="1744" y="2252"/>
                        <a:pt x="1963" y="2644"/>
                        <a:pt x="2171" y="3048"/>
                      </a:cubicBezTo>
                      <a:cubicBezTo>
                        <a:pt x="2355" y="3452"/>
                        <a:pt x="2517" y="3891"/>
                        <a:pt x="2540" y="4352"/>
                      </a:cubicBezTo>
                      <a:cubicBezTo>
                        <a:pt x="2552" y="4583"/>
                        <a:pt x="2540" y="4814"/>
                        <a:pt x="2482" y="5022"/>
                      </a:cubicBezTo>
                      <a:cubicBezTo>
                        <a:pt x="2459" y="5137"/>
                        <a:pt x="2413" y="5241"/>
                        <a:pt x="2367" y="5345"/>
                      </a:cubicBezTo>
                      <a:cubicBezTo>
                        <a:pt x="2309" y="5449"/>
                        <a:pt x="2252" y="5541"/>
                        <a:pt x="2182" y="5634"/>
                      </a:cubicBezTo>
                      <a:cubicBezTo>
                        <a:pt x="2448" y="5276"/>
                        <a:pt x="2540" y="4791"/>
                        <a:pt x="2494" y="4364"/>
                      </a:cubicBezTo>
                      <a:cubicBezTo>
                        <a:pt x="2471" y="3914"/>
                        <a:pt x="2298" y="3498"/>
                        <a:pt x="2101" y="3094"/>
                      </a:cubicBezTo>
                      <a:cubicBezTo>
                        <a:pt x="1917" y="2690"/>
                        <a:pt x="1686" y="2298"/>
                        <a:pt x="1524" y="1871"/>
                      </a:cubicBezTo>
                      <a:cubicBezTo>
                        <a:pt x="1444" y="1651"/>
                        <a:pt x="1386" y="1432"/>
                        <a:pt x="1328" y="1213"/>
                      </a:cubicBezTo>
                      <a:cubicBezTo>
                        <a:pt x="1282" y="1005"/>
                        <a:pt x="1259" y="774"/>
                        <a:pt x="1236" y="543"/>
                      </a:cubicBezTo>
                      <a:close/>
                      <a:moveTo>
                        <a:pt x="1190" y="1"/>
                      </a:moveTo>
                      <a:cubicBezTo>
                        <a:pt x="1190" y="682"/>
                        <a:pt x="266" y="1074"/>
                        <a:pt x="855" y="1778"/>
                      </a:cubicBezTo>
                      <a:cubicBezTo>
                        <a:pt x="800" y="1777"/>
                        <a:pt x="751" y="1776"/>
                        <a:pt x="706" y="1776"/>
                      </a:cubicBezTo>
                      <a:cubicBezTo>
                        <a:pt x="436" y="1776"/>
                        <a:pt x="307" y="1810"/>
                        <a:pt x="1" y="1928"/>
                      </a:cubicBezTo>
                      <a:cubicBezTo>
                        <a:pt x="451" y="2079"/>
                        <a:pt x="636" y="2275"/>
                        <a:pt x="636" y="2275"/>
                      </a:cubicBezTo>
                      <a:cubicBezTo>
                        <a:pt x="509" y="2309"/>
                        <a:pt x="335" y="2413"/>
                        <a:pt x="335" y="2413"/>
                      </a:cubicBezTo>
                      <a:cubicBezTo>
                        <a:pt x="959" y="2586"/>
                        <a:pt x="1478" y="2875"/>
                        <a:pt x="1836" y="3406"/>
                      </a:cubicBezTo>
                      <a:cubicBezTo>
                        <a:pt x="1790" y="3391"/>
                        <a:pt x="1739" y="3384"/>
                        <a:pt x="1688" y="3384"/>
                      </a:cubicBezTo>
                      <a:cubicBezTo>
                        <a:pt x="1535" y="3384"/>
                        <a:pt x="1377" y="3449"/>
                        <a:pt x="1317" y="3579"/>
                      </a:cubicBezTo>
                      <a:cubicBezTo>
                        <a:pt x="1213" y="3752"/>
                        <a:pt x="1270" y="4006"/>
                        <a:pt x="1432" y="4122"/>
                      </a:cubicBezTo>
                      <a:cubicBezTo>
                        <a:pt x="1363" y="3983"/>
                        <a:pt x="1455" y="3787"/>
                        <a:pt x="1605" y="3729"/>
                      </a:cubicBezTo>
                      <a:cubicBezTo>
                        <a:pt x="1645" y="3713"/>
                        <a:pt x="1687" y="3705"/>
                        <a:pt x="1729" y="3705"/>
                      </a:cubicBezTo>
                      <a:cubicBezTo>
                        <a:pt x="1834" y="3705"/>
                        <a:pt x="1942" y="3749"/>
                        <a:pt x="2032" y="3798"/>
                      </a:cubicBezTo>
                      <a:cubicBezTo>
                        <a:pt x="2413" y="4029"/>
                        <a:pt x="2321" y="4641"/>
                        <a:pt x="2263" y="4999"/>
                      </a:cubicBezTo>
                      <a:cubicBezTo>
                        <a:pt x="2138" y="5672"/>
                        <a:pt x="1685" y="6244"/>
                        <a:pt x="1150" y="6614"/>
                      </a:cubicBezTo>
                      <a:lnTo>
                        <a:pt x="1150" y="6614"/>
                      </a:lnTo>
                      <a:cubicBezTo>
                        <a:pt x="1411" y="6437"/>
                        <a:pt x="1715" y="6333"/>
                        <a:pt x="1963" y="6118"/>
                      </a:cubicBezTo>
                      <a:cubicBezTo>
                        <a:pt x="2113" y="6003"/>
                        <a:pt x="2228" y="5876"/>
                        <a:pt x="2344" y="5749"/>
                      </a:cubicBezTo>
                      <a:cubicBezTo>
                        <a:pt x="2863" y="5114"/>
                        <a:pt x="2979" y="4318"/>
                        <a:pt x="2806" y="3464"/>
                      </a:cubicBezTo>
                      <a:cubicBezTo>
                        <a:pt x="2598" y="2471"/>
                        <a:pt x="2436" y="1213"/>
                        <a:pt x="2956" y="289"/>
                      </a:cubicBezTo>
                      <a:lnTo>
                        <a:pt x="2956" y="289"/>
                      </a:lnTo>
                      <a:cubicBezTo>
                        <a:pt x="2632" y="509"/>
                        <a:pt x="2459" y="797"/>
                        <a:pt x="2309" y="1132"/>
                      </a:cubicBezTo>
                      <a:cubicBezTo>
                        <a:pt x="2355" y="543"/>
                        <a:pt x="1190" y="636"/>
                        <a:pt x="1190" y="1"/>
                      </a:cubicBezTo>
                      <a:close/>
                      <a:moveTo>
                        <a:pt x="1150" y="6614"/>
                      </a:moveTo>
                      <a:cubicBezTo>
                        <a:pt x="1144" y="6618"/>
                        <a:pt x="1138" y="6622"/>
                        <a:pt x="1132" y="6626"/>
                      </a:cubicBezTo>
                      <a:cubicBezTo>
                        <a:pt x="1138" y="6622"/>
                        <a:pt x="1144" y="6618"/>
                        <a:pt x="1150" y="6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595796" y="264853"/>
                  <a:ext cx="13856" cy="7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2425" extrusionOk="0">
                      <a:moveTo>
                        <a:pt x="428" y="1"/>
                      </a:moveTo>
                      <a:lnTo>
                        <a:pt x="428" y="1"/>
                      </a:lnTo>
                      <a:cubicBezTo>
                        <a:pt x="47" y="786"/>
                        <a:pt x="1" y="1617"/>
                        <a:pt x="301" y="2425"/>
                      </a:cubicBezTo>
                      <a:lnTo>
                        <a:pt x="42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58453" y="406155"/>
                  <a:ext cx="77579" cy="10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3152" extrusionOk="0">
                      <a:moveTo>
                        <a:pt x="2020" y="728"/>
                      </a:moveTo>
                      <a:cubicBezTo>
                        <a:pt x="1905" y="889"/>
                        <a:pt x="1755" y="993"/>
                        <a:pt x="1593" y="1086"/>
                      </a:cubicBezTo>
                      <a:cubicBezTo>
                        <a:pt x="1443" y="1155"/>
                        <a:pt x="1304" y="1213"/>
                        <a:pt x="1154" y="1282"/>
                      </a:cubicBezTo>
                      <a:cubicBezTo>
                        <a:pt x="1189" y="1270"/>
                        <a:pt x="1235" y="1270"/>
                        <a:pt x="1258" y="1270"/>
                      </a:cubicBezTo>
                      <a:cubicBezTo>
                        <a:pt x="1285" y="1269"/>
                        <a:pt x="1311" y="1268"/>
                        <a:pt x="1337" y="1268"/>
                      </a:cubicBezTo>
                      <a:cubicBezTo>
                        <a:pt x="1483" y="1268"/>
                        <a:pt x="1627" y="1298"/>
                        <a:pt x="1755" y="1386"/>
                      </a:cubicBezTo>
                      <a:cubicBezTo>
                        <a:pt x="1629" y="1341"/>
                        <a:pt x="1504" y="1324"/>
                        <a:pt x="1379" y="1324"/>
                      </a:cubicBezTo>
                      <a:cubicBezTo>
                        <a:pt x="1342" y="1324"/>
                        <a:pt x="1306" y="1325"/>
                        <a:pt x="1270" y="1328"/>
                      </a:cubicBezTo>
                      <a:cubicBezTo>
                        <a:pt x="1154" y="1340"/>
                        <a:pt x="1039" y="1374"/>
                        <a:pt x="924" y="1409"/>
                      </a:cubicBezTo>
                      <a:cubicBezTo>
                        <a:pt x="843" y="1467"/>
                        <a:pt x="750" y="1547"/>
                        <a:pt x="681" y="1628"/>
                      </a:cubicBezTo>
                      <a:cubicBezTo>
                        <a:pt x="566" y="1755"/>
                        <a:pt x="485" y="1917"/>
                        <a:pt x="393" y="2078"/>
                      </a:cubicBezTo>
                      <a:cubicBezTo>
                        <a:pt x="450" y="1905"/>
                        <a:pt x="520" y="1732"/>
                        <a:pt x="635" y="1582"/>
                      </a:cubicBezTo>
                      <a:cubicBezTo>
                        <a:pt x="750" y="1443"/>
                        <a:pt x="912" y="1328"/>
                        <a:pt x="1074" y="1236"/>
                      </a:cubicBezTo>
                      <a:cubicBezTo>
                        <a:pt x="1224" y="1155"/>
                        <a:pt x="1408" y="1074"/>
                        <a:pt x="1558" y="1005"/>
                      </a:cubicBezTo>
                      <a:cubicBezTo>
                        <a:pt x="1720" y="936"/>
                        <a:pt x="1882" y="843"/>
                        <a:pt x="2020" y="728"/>
                      </a:cubicBezTo>
                      <a:close/>
                      <a:moveTo>
                        <a:pt x="2066" y="1"/>
                      </a:moveTo>
                      <a:cubicBezTo>
                        <a:pt x="2055" y="197"/>
                        <a:pt x="1928" y="405"/>
                        <a:pt x="1755" y="520"/>
                      </a:cubicBezTo>
                      <a:cubicBezTo>
                        <a:pt x="1582" y="647"/>
                        <a:pt x="1374" y="716"/>
                        <a:pt x="1189" y="820"/>
                      </a:cubicBezTo>
                      <a:cubicBezTo>
                        <a:pt x="693" y="1086"/>
                        <a:pt x="323" y="1524"/>
                        <a:pt x="150" y="2067"/>
                      </a:cubicBezTo>
                      <a:cubicBezTo>
                        <a:pt x="35" y="2413"/>
                        <a:pt x="0" y="2782"/>
                        <a:pt x="81" y="3152"/>
                      </a:cubicBezTo>
                      <a:cubicBezTo>
                        <a:pt x="93" y="3002"/>
                        <a:pt x="150" y="2840"/>
                        <a:pt x="219" y="2679"/>
                      </a:cubicBezTo>
                      <a:cubicBezTo>
                        <a:pt x="388" y="2329"/>
                        <a:pt x="766" y="2101"/>
                        <a:pt x="1149" y="2101"/>
                      </a:cubicBezTo>
                      <a:cubicBezTo>
                        <a:pt x="1159" y="2101"/>
                        <a:pt x="1168" y="2101"/>
                        <a:pt x="1178" y="2101"/>
                      </a:cubicBezTo>
                      <a:cubicBezTo>
                        <a:pt x="1558" y="2113"/>
                        <a:pt x="1962" y="2390"/>
                        <a:pt x="2112" y="2759"/>
                      </a:cubicBezTo>
                      <a:cubicBezTo>
                        <a:pt x="2251" y="2655"/>
                        <a:pt x="2332" y="2471"/>
                        <a:pt x="2286" y="2286"/>
                      </a:cubicBezTo>
                      <a:cubicBezTo>
                        <a:pt x="2251" y="2113"/>
                        <a:pt x="2101" y="1998"/>
                        <a:pt x="1928" y="1963"/>
                      </a:cubicBezTo>
                      <a:cubicBezTo>
                        <a:pt x="2043" y="1917"/>
                        <a:pt x="2170" y="1859"/>
                        <a:pt x="2251" y="1778"/>
                      </a:cubicBezTo>
                      <a:cubicBezTo>
                        <a:pt x="2343" y="1686"/>
                        <a:pt x="2389" y="1524"/>
                        <a:pt x="2332" y="1420"/>
                      </a:cubicBezTo>
                      <a:cubicBezTo>
                        <a:pt x="2296" y="1358"/>
                        <a:pt x="2192" y="1316"/>
                        <a:pt x="2109" y="1316"/>
                      </a:cubicBezTo>
                      <a:cubicBezTo>
                        <a:pt x="2085" y="1316"/>
                        <a:pt x="2062" y="1320"/>
                        <a:pt x="2043" y="1328"/>
                      </a:cubicBezTo>
                      <a:cubicBezTo>
                        <a:pt x="2228" y="1166"/>
                        <a:pt x="2343" y="936"/>
                        <a:pt x="2366" y="693"/>
                      </a:cubicBezTo>
                      <a:cubicBezTo>
                        <a:pt x="2401" y="416"/>
                        <a:pt x="2239" y="208"/>
                        <a:pt x="20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635716" y="325540"/>
                  <a:ext cx="167043" cy="246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" h="7622" extrusionOk="0">
                      <a:moveTo>
                        <a:pt x="3617" y="180"/>
                      </a:moveTo>
                      <a:cubicBezTo>
                        <a:pt x="3743" y="180"/>
                        <a:pt x="3870" y="191"/>
                        <a:pt x="3994" y="211"/>
                      </a:cubicBezTo>
                      <a:cubicBezTo>
                        <a:pt x="4282" y="257"/>
                        <a:pt x="4559" y="338"/>
                        <a:pt x="4813" y="477"/>
                      </a:cubicBezTo>
                      <a:cubicBezTo>
                        <a:pt x="4548" y="373"/>
                        <a:pt x="4271" y="292"/>
                        <a:pt x="3982" y="257"/>
                      </a:cubicBezTo>
                      <a:cubicBezTo>
                        <a:pt x="3873" y="244"/>
                        <a:pt x="3761" y="235"/>
                        <a:pt x="3650" y="235"/>
                      </a:cubicBezTo>
                      <a:cubicBezTo>
                        <a:pt x="3481" y="235"/>
                        <a:pt x="3312" y="255"/>
                        <a:pt x="3151" y="304"/>
                      </a:cubicBezTo>
                      <a:cubicBezTo>
                        <a:pt x="2874" y="361"/>
                        <a:pt x="2609" y="477"/>
                        <a:pt x="2355" y="604"/>
                      </a:cubicBezTo>
                      <a:cubicBezTo>
                        <a:pt x="2112" y="731"/>
                        <a:pt x="1858" y="892"/>
                        <a:pt x="1662" y="1088"/>
                      </a:cubicBezTo>
                      <a:cubicBezTo>
                        <a:pt x="1847" y="881"/>
                        <a:pt x="2078" y="708"/>
                        <a:pt x="2332" y="557"/>
                      </a:cubicBezTo>
                      <a:cubicBezTo>
                        <a:pt x="2586" y="419"/>
                        <a:pt x="2851" y="315"/>
                        <a:pt x="3128" y="246"/>
                      </a:cubicBezTo>
                      <a:cubicBezTo>
                        <a:pt x="3286" y="200"/>
                        <a:pt x="3451" y="180"/>
                        <a:pt x="3617" y="180"/>
                      </a:cubicBezTo>
                      <a:close/>
                      <a:moveTo>
                        <a:pt x="3586" y="1"/>
                      </a:moveTo>
                      <a:cubicBezTo>
                        <a:pt x="3134" y="1"/>
                        <a:pt x="2678" y="125"/>
                        <a:pt x="2251" y="384"/>
                      </a:cubicBezTo>
                      <a:cubicBezTo>
                        <a:pt x="1397" y="904"/>
                        <a:pt x="854" y="1816"/>
                        <a:pt x="543" y="2751"/>
                      </a:cubicBezTo>
                      <a:cubicBezTo>
                        <a:pt x="0" y="4447"/>
                        <a:pt x="69" y="6040"/>
                        <a:pt x="900" y="7622"/>
                      </a:cubicBezTo>
                      <a:cubicBezTo>
                        <a:pt x="381" y="6617"/>
                        <a:pt x="358" y="5313"/>
                        <a:pt x="670" y="4274"/>
                      </a:cubicBezTo>
                      <a:cubicBezTo>
                        <a:pt x="762" y="3905"/>
                        <a:pt x="912" y="3559"/>
                        <a:pt x="1097" y="3247"/>
                      </a:cubicBezTo>
                      <a:cubicBezTo>
                        <a:pt x="1189" y="3085"/>
                        <a:pt x="1304" y="2958"/>
                        <a:pt x="1397" y="2820"/>
                      </a:cubicBezTo>
                      <a:cubicBezTo>
                        <a:pt x="1512" y="2693"/>
                        <a:pt x="1628" y="2566"/>
                        <a:pt x="1731" y="2404"/>
                      </a:cubicBezTo>
                      <a:cubicBezTo>
                        <a:pt x="1835" y="2266"/>
                        <a:pt x="1882" y="2058"/>
                        <a:pt x="1801" y="1896"/>
                      </a:cubicBezTo>
                      <a:cubicBezTo>
                        <a:pt x="1752" y="1791"/>
                        <a:pt x="1652" y="1714"/>
                        <a:pt x="1548" y="1714"/>
                      </a:cubicBezTo>
                      <a:cubicBezTo>
                        <a:pt x="1513" y="1714"/>
                        <a:pt x="1477" y="1723"/>
                        <a:pt x="1443" y="1742"/>
                      </a:cubicBezTo>
                      <a:lnTo>
                        <a:pt x="1443" y="1742"/>
                      </a:lnTo>
                      <a:cubicBezTo>
                        <a:pt x="1861" y="1469"/>
                        <a:pt x="2319" y="1368"/>
                        <a:pt x="2786" y="1368"/>
                      </a:cubicBezTo>
                      <a:cubicBezTo>
                        <a:pt x="3061" y="1368"/>
                        <a:pt x="3338" y="1403"/>
                        <a:pt x="3613" y="1458"/>
                      </a:cubicBezTo>
                      <a:cubicBezTo>
                        <a:pt x="3719" y="1478"/>
                        <a:pt x="3824" y="1488"/>
                        <a:pt x="3925" y="1488"/>
                      </a:cubicBezTo>
                      <a:cubicBezTo>
                        <a:pt x="4507" y="1488"/>
                        <a:pt x="4952" y="1168"/>
                        <a:pt x="4617" y="765"/>
                      </a:cubicBezTo>
                      <a:cubicBezTo>
                        <a:pt x="4709" y="765"/>
                        <a:pt x="4790" y="823"/>
                        <a:pt x="4894" y="823"/>
                      </a:cubicBezTo>
                      <a:cubicBezTo>
                        <a:pt x="5056" y="823"/>
                        <a:pt x="5171" y="696"/>
                        <a:pt x="5079" y="534"/>
                      </a:cubicBezTo>
                      <a:cubicBezTo>
                        <a:pt x="5033" y="465"/>
                        <a:pt x="4963" y="407"/>
                        <a:pt x="4894" y="361"/>
                      </a:cubicBezTo>
                      <a:cubicBezTo>
                        <a:pt x="4484" y="125"/>
                        <a:pt x="4037" y="1"/>
                        <a:pt x="3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57323" y="289722"/>
                  <a:ext cx="76836" cy="10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3202" extrusionOk="0">
                      <a:moveTo>
                        <a:pt x="727" y="597"/>
                      </a:moveTo>
                      <a:cubicBezTo>
                        <a:pt x="727" y="603"/>
                        <a:pt x="727" y="610"/>
                        <a:pt x="728" y="616"/>
                      </a:cubicBezTo>
                      <a:cubicBezTo>
                        <a:pt x="727" y="610"/>
                        <a:pt x="727" y="604"/>
                        <a:pt x="727" y="597"/>
                      </a:cubicBezTo>
                      <a:close/>
                      <a:moveTo>
                        <a:pt x="1214" y="0"/>
                      </a:moveTo>
                      <a:cubicBezTo>
                        <a:pt x="1146" y="0"/>
                        <a:pt x="1079" y="13"/>
                        <a:pt x="1016" y="39"/>
                      </a:cubicBezTo>
                      <a:cubicBezTo>
                        <a:pt x="814" y="129"/>
                        <a:pt x="721" y="372"/>
                        <a:pt x="727" y="597"/>
                      </a:cubicBezTo>
                      <a:lnTo>
                        <a:pt x="727" y="597"/>
                      </a:lnTo>
                      <a:cubicBezTo>
                        <a:pt x="729" y="485"/>
                        <a:pt x="837" y="396"/>
                        <a:pt x="961" y="396"/>
                      </a:cubicBezTo>
                      <a:cubicBezTo>
                        <a:pt x="968" y="396"/>
                        <a:pt x="975" y="396"/>
                        <a:pt x="982" y="397"/>
                      </a:cubicBezTo>
                      <a:cubicBezTo>
                        <a:pt x="1109" y="420"/>
                        <a:pt x="1189" y="535"/>
                        <a:pt x="1224" y="651"/>
                      </a:cubicBezTo>
                      <a:cubicBezTo>
                        <a:pt x="1236" y="778"/>
                        <a:pt x="1189" y="905"/>
                        <a:pt x="1132" y="1009"/>
                      </a:cubicBezTo>
                      <a:cubicBezTo>
                        <a:pt x="1074" y="1112"/>
                        <a:pt x="993" y="1205"/>
                        <a:pt x="901" y="1297"/>
                      </a:cubicBezTo>
                      <a:cubicBezTo>
                        <a:pt x="416" y="1840"/>
                        <a:pt x="151" y="2474"/>
                        <a:pt x="1" y="3202"/>
                      </a:cubicBezTo>
                      <a:cubicBezTo>
                        <a:pt x="162" y="2417"/>
                        <a:pt x="993" y="1666"/>
                        <a:pt x="1617" y="1251"/>
                      </a:cubicBezTo>
                      <a:cubicBezTo>
                        <a:pt x="1674" y="1193"/>
                        <a:pt x="2378" y="778"/>
                        <a:pt x="1940" y="743"/>
                      </a:cubicBezTo>
                      <a:cubicBezTo>
                        <a:pt x="1934" y="742"/>
                        <a:pt x="1927" y="742"/>
                        <a:pt x="1921" y="742"/>
                      </a:cubicBezTo>
                      <a:cubicBezTo>
                        <a:pt x="1853" y="742"/>
                        <a:pt x="1761" y="793"/>
                        <a:pt x="1709" y="835"/>
                      </a:cubicBezTo>
                      <a:cubicBezTo>
                        <a:pt x="1801" y="628"/>
                        <a:pt x="1801" y="385"/>
                        <a:pt x="1651" y="201"/>
                      </a:cubicBezTo>
                      <a:cubicBezTo>
                        <a:pt x="1552" y="77"/>
                        <a:pt x="1383" y="0"/>
                        <a:pt x="12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525387" y="476240"/>
                  <a:ext cx="150991" cy="22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7042" extrusionOk="0">
                      <a:moveTo>
                        <a:pt x="288" y="670"/>
                      </a:moveTo>
                      <a:cubicBezTo>
                        <a:pt x="288" y="671"/>
                        <a:pt x="289" y="672"/>
                        <a:pt x="289" y="673"/>
                      </a:cubicBezTo>
                      <a:lnTo>
                        <a:pt x="289" y="673"/>
                      </a:lnTo>
                      <a:cubicBezTo>
                        <a:pt x="289" y="672"/>
                        <a:pt x="288" y="671"/>
                        <a:pt x="288" y="670"/>
                      </a:cubicBezTo>
                      <a:close/>
                      <a:moveTo>
                        <a:pt x="634" y="1166"/>
                      </a:moveTo>
                      <a:cubicBezTo>
                        <a:pt x="934" y="1559"/>
                        <a:pt x="1269" y="1928"/>
                        <a:pt x="1650" y="2228"/>
                      </a:cubicBezTo>
                      <a:cubicBezTo>
                        <a:pt x="2042" y="2517"/>
                        <a:pt x="2481" y="2759"/>
                        <a:pt x="2885" y="3048"/>
                      </a:cubicBezTo>
                      <a:cubicBezTo>
                        <a:pt x="3289" y="3336"/>
                        <a:pt x="3670" y="3660"/>
                        <a:pt x="3959" y="4087"/>
                      </a:cubicBezTo>
                      <a:cubicBezTo>
                        <a:pt x="4097" y="4306"/>
                        <a:pt x="4213" y="4525"/>
                        <a:pt x="4282" y="4768"/>
                      </a:cubicBezTo>
                      <a:cubicBezTo>
                        <a:pt x="4305" y="4883"/>
                        <a:pt x="4339" y="5010"/>
                        <a:pt x="4339" y="5149"/>
                      </a:cubicBezTo>
                      <a:cubicBezTo>
                        <a:pt x="4339" y="5276"/>
                        <a:pt x="4339" y="5391"/>
                        <a:pt x="4316" y="5518"/>
                      </a:cubicBezTo>
                      <a:cubicBezTo>
                        <a:pt x="4328" y="5391"/>
                        <a:pt x="4328" y="5276"/>
                        <a:pt x="4316" y="5149"/>
                      </a:cubicBezTo>
                      <a:cubicBezTo>
                        <a:pt x="4293" y="5010"/>
                        <a:pt x="4270" y="4895"/>
                        <a:pt x="4236" y="4779"/>
                      </a:cubicBezTo>
                      <a:lnTo>
                        <a:pt x="4109" y="4433"/>
                      </a:lnTo>
                      <a:cubicBezTo>
                        <a:pt x="4051" y="4318"/>
                        <a:pt x="3993" y="4225"/>
                        <a:pt x="3924" y="4121"/>
                      </a:cubicBezTo>
                      <a:cubicBezTo>
                        <a:pt x="3647" y="3717"/>
                        <a:pt x="3254" y="3394"/>
                        <a:pt x="2850" y="3106"/>
                      </a:cubicBezTo>
                      <a:cubicBezTo>
                        <a:pt x="2446" y="2817"/>
                        <a:pt x="2019" y="2575"/>
                        <a:pt x="1627" y="2251"/>
                      </a:cubicBezTo>
                      <a:cubicBezTo>
                        <a:pt x="1419" y="2101"/>
                        <a:pt x="1246" y="1928"/>
                        <a:pt x="1073" y="1755"/>
                      </a:cubicBezTo>
                      <a:cubicBezTo>
                        <a:pt x="923" y="1559"/>
                        <a:pt x="761" y="1363"/>
                        <a:pt x="634" y="1166"/>
                      </a:cubicBezTo>
                      <a:close/>
                      <a:moveTo>
                        <a:pt x="2135" y="1"/>
                      </a:moveTo>
                      <a:cubicBezTo>
                        <a:pt x="1927" y="370"/>
                        <a:pt x="1916" y="739"/>
                        <a:pt x="1973" y="1132"/>
                      </a:cubicBezTo>
                      <a:cubicBezTo>
                        <a:pt x="1880" y="935"/>
                        <a:pt x="1700" y="886"/>
                        <a:pt x="1487" y="886"/>
                      </a:cubicBezTo>
                      <a:cubicBezTo>
                        <a:pt x="1283" y="886"/>
                        <a:pt x="1050" y="931"/>
                        <a:pt x="837" y="931"/>
                      </a:cubicBezTo>
                      <a:cubicBezTo>
                        <a:pt x="611" y="931"/>
                        <a:pt x="408" y="881"/>
                        <a:pt x="289" y="673"/>
                      </a:cubicBezTo>
                      <a:lnTo>
                        <a:pt x="289" y="673"/>
                      </a:lnTo>
                      <a:cubicBezTo>
                        <a:pt x="656" y="1319"/>
                        <a:pt x="1" y="2206"/>
                        <a:pt x="946" y="2552"/>
                      </a:cubicBezTo>
                      <a:cubicBezTo>
                        <a:pt x="577" y="2736"/>
                        <a:pt x="484" y="2840"/>
                        <a:pt x="219" y="3152"/>
                      </a:cubicBezTo>
                      <a:cubicBezTo>
                        <a:pt x="406" y="3114"/>
                        <a:pt x="560" y="3102"/>
                        <a:pt x="680" y="3102"/>
                      </a:cubicBezTo>
                      <a:cubicBezTo>
                        <a:pt x="895" y="3102"/>
                        <a:pt x="1004" y="3140"/>
                        <a:pt x="1004" y="3140"/>
                      </a:cubicBezTo>
                      <a:cubicBezTo>
                        <a:pt x="911" y="3256"/>
                        <a:pt x="807" y="3440"/>
                        <a:pt x="807" y="3440"/>
                      </a:cubicBezTo>
                      <a:cubicBezTo>
                        <a:pt x="1101" y="3366"/>
                        <a:pt x="1391" y="3323"/>
                        <a:pt x="1676" y="3323"/>
                      </a:cubicBezTo>
                      <a:cubicBezTo>
                        <a:pt x="2052" y="3323"/>
                        <a:pt x="2420" y="3397"/>
                        <a:pt x="2781" y="3567"/>
                      </a:cubicBezTo>
                      <a:cubicBezTo>
                        <a:pt x="2562" y="3613"/>
                        <a:pt x="2377" y="3798"/>
                        <a:pt x="2377" y="4017"/>
                      </a:cubicBezTo>
                      <a:cubicBezTo>
                        <a:pt x="2377" y="4237"/>
                        <a:pt x="2562" y="4433"/>
                        <a:pt x="2781" y="4468"/>
                      </a:cubicBezTo>
                      <a:cubicBezTo>
                        <a:pt x="2643" y="4375"/>
                        <a:pt x="2620" y="4133"/>
                        <a:pt x="2724" y="4006"/>
                      </a:cubicBezTo>
                      <a:cubicBezTo>
                        <a:pt x="2815" y="3884"/>
                        <a:pt x="2970" y="3842"/>
                        <a:pt x="3116" y="3842"/>
                      </a:cubicBezTo>
                      <a:cubicBezTo>
                        <a:pt x="3136" y="3842"/>
                        <a:pt x="3155" y="3843"/>
                        <a:pt x="3174" y="3844"/>
                      </a:cubicBezTo>
                      <a:cubicBezTo>
                        <a:pt x="3647" y="3856"/>
                        <a:pt x="3924" y="4491"/>
                        <a:pt x="4051" y="4872"/>
                      </a:cubicBezTo>
                      <a:cubicBezTo>
                        <a:pt x="4291" y="5570"/>
                        <a:pt x="4180" y="6370"/>
                        <a:pt x="3851" y="7025"/>
                      </a:cubicBezTo>
                      <a:lnTo>
                        <a:pt x="3851" y="7025"/>
                      </a:lnTo>
                      <a:cubicBezTo>
                        <a:pt x="4012" y="6709"/>
                        <a:pt x="4238" y="6447"/>
                        <a:pt x="4363" y="6107"/>
                      </a:cubicBezTo>
                      <a:cubicBezTo>
                        <a:pt x="4443" y="5922"/>
                        <a:pt x="4478" y="5737"/>
                        <a:pt x="4524" y="5541"/>
                      </a:cubicBezTo>
                      <a:cubicBezTo>
                        <a:pt x="4674" y="4664"/>
                        <a:pt x="4351" y="3833"/>
                        <a:pt x="3716" y="3117"/>
                      </a:cubicBezTo>
                      <a:cubicBezTo>
                        <a:pt x="2966" y="2286"/>
                        <a:pt x="2146" y="1178"/>
                        <a:pt x="2135" y="1"/>
                      </a:cubicBezTo>
                      <a:close/>
                      <a:moveTo>
                        <a:pt x="3851" y="7025"/>
                      </a:moveTo>
                      <a:cubicBezTo>
                        <a:pt x="3849" y="7031"/>
                        <a:pt x="3846" y="7036"/>
                        <a:pt x="3843" y="7042"/>
                      </a:cubicBezTo>
                      <a:cubicBezTo>
                        <a:pt x="3846" y="7036"/>
                        <a:pt x="3849" y="7031"/>
                        <a:pt x="3851" y="70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94698" y="415489"/>
                  <a:ext cx="61527" cy="15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4664" extrusionOk="0">
                      <a:moveTo>
                        <a:pt x="1051" y="970"/>
                      </a:moveTo>
                      <a:lnTo>
                        <a:pt x="1051" y="970"/>
                      </a:lnTo>
                      <a:cubicBezTo>
                        <a:pt x="1039" y="1178"/>
                        <a:pt x="1016" y="1431"/>
                        <a:pt x="1016" y="1662"/>
                      </a:cubicBezTo>
                      <a:cubicBezTo>
                        <a:pt x="1016" y="1893"/>
                        <a:pt x="1016" y="2136"/>
                        <a:pt x="1039" y="2366"/>
                      </a:cubicBezTo>
                      <a:cubicBezTo>
                        <a:pt x="1062" y="2597"/>
                        <a:pt x="1108" y="2828"/>
                        <a:pt x="1166" y="3047"/>
                      </a:cubicBezTo>
                      <a:cubicBezTo>
                        <a:pt x="1224" y="3255"/>
                        <a:pt x="1305" y="3475"/>
                        <a:pt x="1385" y="3694"/>
                      </a:cubicBezTo>
                      <a:cubicBezTo>
                        <a:pt x="1282" y="3486"/>
                        <a:pt x="1201" y="3290"/>
                        <a:pt x="1120" y="3071"/>
                      </a:cubicBezTo>
                      <a:cubicBezTo>
                        <a:pt x="1051" y="2851"/>
                        <a:pt x="1005" y="2620"/>
                        <a:pt x="981" y="2390"/>
                      </a:cubicBezTo>
                      <a:cubicBezTo>
                        <a:pt x="947" y="2159"/>
                        <a:pt x="947" y="1916"/>
                        <a:pt x="970" y="1685"/>
                      </a:cubicBezTo>
                      <a:cubicBezTo>
                        <a:pt x="981" y="1443"/>
                        <a:pt x="1016" y="1212"/>
                        <a:pt x="1051" y="970"/>
                      </a:cubicBezTo>
                      <a:close/>
                      <a:moveTo>
                        <a:pt x="1305" y="0"/>
                      </a:moveTo>
                      <a:lnTo>
                        <a:pt x="1305" y="0"/>
                      </a:lnTo>
                      <a:cubicBezTo>
                        <a:pt x="878" y="323"/>
                        <a:pt x="612" y="1027"/>
                        <a:pt x="681" y="1558"/>
                      </a:cubicBezTo>
                      <a:cubicBezTo>
                        <a:pt x="531" y="1385"/>
                        <a:pt x="335" y="704"/>
                        <a:pt x="289" y="693"/>
                      </a:cubicBezTo>
                      <a:lnTo>
                        <a:pt x="289" y="693"/>
                      </a:lnTo>
                      <a:cubicBezTo>
                        <a:pt x="0" y="1789"/>
                        <a:pt x="1247" y="3890"/>
                        <a:pt x="1905" y="4663"/>
                      </a:cubicBezTo>
                      <a:cubicBezTo>
                        <a:pt x="1259" y="3198"/>
                        <a:pt x="1051" y="1570"/>
                        <a:pt x="1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54877" y="680522"/>
                  <a:ext cx="264710" cy="19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6015" extrusionOk="0">
                      <a:moveTo>
                        <a:pt x="8196" y="1"/>
                      </a:moveTo>
                      <a:lnTo>
                        <a:pt x="8196" y="1"/>
                      </a:lnTo>
                      <a:cubicBezTo>
                        <a:pt x="8127" y="740"/>
                        <a:pt x="7134" y="2321"/>
                        <a:pt x="4352" y="2656"/>
                      </a:cubicBezTo>
                      <a:cubicBezTo>
                        <a:pt x="2634" y="2855"/>
                        <a:pt x="1872" y="3273"/>
                        <a:pt x="891" y="3273"/>
                      </a:cubicBezTo>
                      <a:cubicBezTo>
                        <a:pt x="619" y="3273"/>
                        <a:pt x="331" y="3241"/>
                        <a:pt x="1" y="3164"/>
                      </a:cubicBezTo>
                      <a:lnTo>
                        <a:pt x="1" y="3164"/>
                      </a:lnTo>
                      <a:cubicBezTo>
                        <a:pt x="301" y="3651"/>
                        <a:pt x="989" y="3994"/>
                        <a:pt x="1602" y="3994"/>
                      </a:cubicBezTo>
                      <a:cubicBezTo>
                        <a:pt x="1744" y="3994"/>
                        <a:pt x="1881" y="3976"/>
                        <a:pt x="2009" y="3937"/>
                      </a:cubicBezTo>
                      <a:lnTo>
                        <a:pt x="2009" y="3937"/>
                      </a:lnTo>
                      <a:cubicBezTo>
                        <a:pt x="1570" y="4526"/>
                        <a:pt x="1732" y="5484"/>
                        <a:pt x="2263" y="6015"/>
                      </a:cubicBezTo>
                      <a:cubicBezTo>
                        <a:pt x="2044" y="5484"/>
                        <a:pt x="2263" y="4849"/>
                        <a:pt x="2655" y="4445"/>
                      </a:cubicBezTo>
                      <a:cubicBezTo>
                        <a:pt x="3059" y="4041"/>
                        <a:pt x="3625" y="3810"/>
                        <a:pt x="4179" y="3660"/>
                      </a:cubicBezTo>
                      <a:cubicBezTo>
                        <a:pt x="4722" y="3521"/>
                        <a:pt x="5287" y="3418"/>
                        <a:pt x="5818" y="3198"/>
                      </a:cubicBezTo>
                      <a:cubicBezTo>
                        <a:pt x="7122" y="2667"/>
                        <a:pt x="8069" y="1386"/>
                        <a:pt x="8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5"/>
                <p:cNvSpPr/>
                <p:nvPr/>
              </p:nvSpPr>
              <p:spPr>
                <a:xfrm>
                  <a:off x="104454" y="652584"/>
                  <a:ext cx="213293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4" h="3025" extrusionOk="0">
                      <a:moveTo>
                        <a:pt x="6603" y="716"/>
                      </a:moveTo>
                      <a:lnTo>
                        <a:pt x="6603" y="716"/>
                      </a:lnTo>
                      <a:cubicBezTo>
                        <a:pt x="6596" y="727"/>
                        <a:pt x="6590" y="739"/>
                        <a:pt x="6583" y="751"/>
                      </a:cubicBezTo>
                      <a:lnTo>
                        <a:pt x="6583" y="751"/>
                      </a:lnTo>
                      <a:cubicBezTo>
                        <a:pt x="6590" y="739"/>
                        <a:pt x="6597" y="728"/>
                        <a:pt x="6603" y="716"/>
                      </a:cubicBezTo>
                      <a:close/>
                      <a:moveTo>
                        <a:pt x="4" y="1316"/>
                      </a:moveTo>
                      <a:cubicBezTo>
                        <a:pt x="3" y="1316"/>
                        <a:pt x="2" y="1316"/>
                        <a:pt x="1" y="1316"/>
                      </a:cubicBezTo>
                      <a:cubicBezTo>
                        <a:pt x="2" y="1316"/>
                        <a:pt x="3" y="1316"/>
                        <a:pt x="4" y="1316"/>
                      </a:cubicBezTo>
                      <a:close/>
                      <a:moveTo>
                        <a:pt x="509" y="1328"/>
                      </a:moveTo>
                      <a:cubicBezTo>
                        <a:pt x="740" y="1328"/>
                        <a:pt x="959" y="1328"/>
                        <a:pt x="1190" y="1362"/>
                      </a:cubicBezTo>
                      <a:cubicBezTo>
                        <a:pt x="1421" y="1385"/>
                        <a:pt x="1628" y="1432"/>
                        <a:pt x="1848" y="1501"/>
                      </a:cubicBezTo>
                      <a:cubicBezTo>
                        <a:pt x="2286" y="1628"/>
                        <a:pt x="2690" y="1836"/>
                        <a:pt x="3106" y="1997"/>
                      </a:cubicBezTo>
                      <a:cubicBezTo>
                        <a:pt x="3521" y="2147"/>
                        <a:pt x="3960" y="2286"/>
                        <a:pt x="4399" y="2286"/>
                      </a:cubicBezTo>
                      <a:cubicBezTo>
                        <a:pt x="4836" y="2286"/>
                        <a:pt x="5284" y="2166"/>
                        <a:pt x="5616" y="1884"/>
                      </a:cubicBezTo>
                      <a:lnTo>
                        <a:pt x="5616" y="1884"/>
                      </a:lnTo>
                      <a:cubicBezTo>
                        <a:pt x="5536" y="1954"/>
                        <a:pt x="5462" y="2015"/>
                        <a:pt x="5380" y="2066"/>
                      </a:cubicBezTo>
                      <a:cubicBezTo>
                        <a:pt x="5287" y="2124"/>
                        <a:pt x="5183" y="2159"/>
                        <a:pt x="5080" y="2205"/>
                      </a:cubicBezTo>
                      <a:cubicBezTo>
                        <a:pt x="4860" y="2286"/>
                        <a:pt x="4629" y="2320"/>
                        <a:pt x="4422" y="2320"/>
                      </a:cubicBezTo>
                      <a:cubicBezTo>
                        <a:pt x="4387" y="2322"/>
                        <a:pt x="4353" y="2323"/>
                        <a:pt x="4319" y="2323"/>
                      </a:cubicBezTo>
                      <a:cubicBezTo>
                        <a:pt x="3894" y="2323"/>
                        <a:pt x="3479" y="2194"/>
                        <a:pt x="3094" y="2055"/>
                      </a:cubicBezTo>
                      <a:cubicBezTo>
                        <a:pt x="2667" y="1905"/>
                        <a:pt x="2252" y="1709"/>
                        <a:pt x="1836" y="1559"/>
                      </a:cubicBezTo>
                      <a:cubicBezTo>
                        <a:pt x="1421" y="1420"/>
                        <a:pt x="970" y="1339"/>
                        <a:pt x="509" y="1328"/>
                      </a:cubicBezTo>
                      <a:close/>
                      <a:moveTo>
                        <a:pt x="1813" y="0"/>
                      </a:moveTo>
                      <a:cubicBezTo>
                        <a:pt x="1721" y="370"/>
                        <a:pt x="1686" y="474"/>
                        <a:pt x="1744" y="854"/>
                      </a:cubicBezTo>
                      <a:cubicBezTo>
                        <a:pt x="1579" y="735"/>
                        <a:pt x="1435" y="689"/>
                        <a:pt x="1305" y="689"/>
                      </a:cubicBezTo>
                      <a:cubicBezTo>
                        <a:pt x="840" y="689"/>
                        <a:pt x="533" y="1278"/>
                        <a:pt x="4" y="1316"/>
                      </a:cubicBezTo>
                      <a:lnTo>
                        <a:pt x="4" y="1316"/>
                      </a:lnTo>
                      <a:cubicBezTo>
                        <a:pt x="15" y="1315"/>
                        <a:pt x="26" y="1315"/>
                        <a:pt x="37" y="1315"/>
                      </a:cubicBezTo>
                      <a:cubicBezTo>
                        <a:pt x="615" y="1315"/>
                        <a:pt x="635" y="2359"/>
                        <a:pt x="1156" y="2359"/>
                      </a:cubicBezTo>
                      <a:cubicBezTo>
                        <a:pt x="1174" y="2359"/>
                        <a:pt x="1193" y="2358"/>
                        <a:pt x="1213" y="2355"/>
                      </a:cubicBezTo>
                      <a:lnTo>
                        <a:pt x="1213" y="2355"/>
                      </a:lnTo>
                      <a:cubicBezTo>
                        <a:pt x="866" y="2517"/>
                        <a:pt x="578" y="2713"/>
                        <a:pt x="416" y="3024"/>
                      </a:cubicBezTo>
                      <a:cubicBezTo>
                        <a:pt x="989" y="2650"/>
                        <a:pt x="1706" y="2537"/>
                        <a:pt x="2410" y="2537"/>
                      </a:cubicBezTo>
                      <a:cubicBezTo>
                        <a:pt x="2814" y="2537"/>
                        <a:pt x="3213" y="2574"/>
                        <a:pt x="3579" y="2620"/>
                      </a:cubicBezTo>
                      <a:cubicBezTo>
                        <a:pt x="3739" y="2642"/>
                        <a:pt x="3897" y="2653"/>
                        <a:pt x="4052" y="2653"/>
                      </a:cubicBezTo>
                      <a:cubicBezTo>
                        <a:pt x="4721" y="2653"/>
                        <a:pt x="5331" y="2445"/>
                        <a:pt x="5818" y="1986"/>
                      </a:cubicBezTo>
                      <a:cubicBezTo>
                        <a:pt x="5934" y="1870"/>
                        <a:pt x="6049" y="1743"/>
                        <a:pt x="6165" y="1582"/>
                      </a:cubicBezTo>
                      <a:cubicBezTo>
                        <a:pt x="6342" y="1327"/>
                        <a:pt x="6434" y="1020"/>
                        <a:pt x="6583" y="751"/>
                      </a:cubicBezTo>
                      <a:lnTo>
                        <a:pt x="6583" y="751"/>
                      </a:lnTo>
                      <a:cubicBezTo>
                        <a:pt x="6258" y="1313"/>
                        <a:pt x="5713" y="1805"/>
                        <a:pt x="5068" y="1986"/>
                      </a:cubicBezTo>
                      <a:cubicBezTo>
                        <a:pt x="4897" y="2037"/>
                        <a:pt x="4659" y="2091"/>
                        <a:pt x="4432" y="2091"/>
                      </a:cubicBezTo>
                      <a:cubicBezTo>
                        <a:pt x="4199" y="2091"/>
                        <a:pt x="3979" y="2034"/>
                        <a:pt x="3856" y="1859"/>
                      </a:cubicBezTo>
                      <a:cubicBezTo>
                        <a:pt x="3764" y="1743"/>
                        <a:pt x="3706" y="1582"/>
                        <a:pt x="3752" y="1443"/>
                      </a:cubicBezTo>
                      <a:cubicBezTo>
                        <a:pt x="3790" y="1320"/>
                        <a:pt x="3921" y="1220"/>
                        <a:pt x="4043" y="1220"/>
                      </a:cubicBezTo>
                      <a:cubicBezTo>
                        <a:pt x="4070" y="1220"/>
                        <a:pt x="4097" y="1225"/>
                        <a:pt x="4122" y="1235"/>
                      </a:cubicBezTo>
                      <a:cubicBezTo>
                        <a:pt x="4045" y="1151"/>
                        <a:pt x="3925" y="1106"/>
                        <a:pt x="3805" y="1106"/>
                      </a:cubicBezTo>
                      <a:cubicBezTo>
                        <a:pt x="3726" y="1106"/>
                        <a:pt x="3647" y="1125"/>
                        <a:pt x="3579" y="1166"/>
                      </a:cubicBezTo>
                      <a:cubicBezTo>
                        <a:pt x="3406" y="1270"/>
                        <a:pt x="3371" y="1512"/>
                        <a:pt x="3452" y="1697"/>
                      </a:cubicBezTo>
                      <a:cubicBezTo>
                        <a:pt x="2898" y="1385"/>
                        <a:pt x="2552" y="878"/>
                        <a:pt x="2332" y="289"/>
                      </a:cubicBezTo>
                      <a:cubicBezTo>
                        <a:pt x="2332" y="289"/>
                        <a:pt x="2252" y="462"/>
                        <a:pt x="2205" y="601"/>
                      </a:cubicBezTo>
                      <a:cubicBezTo>
                        <a:pt x="2205" y="601"/>
                        <a:pt x="2009" y="427"/>
                        <a:pt x="18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5"/>
                <p:cNvSpPr/>
                <p:nvPr/>
              </p:nvSpPr>
              <p:spPr>
                <a:xfrm>
                  <a:off x="149186" y="747442"/>
                  <a:ext cx="77966" cy="1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446" extrusionOk="0">
                      <a:moveTo>
                        <a:pt x="1581" y="1"/>
                      </a:moveTo>
                      <a:cubicBezTo>
                        <a:pt x="1036" y="1"/>
                        <a:pt x="498" y="154"/>
                        <a:pt x="1" y="445"/>
                      </a:cubicBezTo>
                      <a:cubicBezTo>
                        <a:pt x="809" y="341"/>
                        <a:pt x="1605" y="226"/>
                        <a:pt x="2413" y="122"/>
                      </a:cubicBezTo>
                      <a:cubicBezTo>
                        <a:pt x="2137" y="40"/>
                        <a:pt x="1858" y="1"/>
                        <a:pt x="15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>
                  <a:off x="298691" y="793369"/>
                  <a:ext cx="96957" cy="8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2507" extrusionOk="0">
                      <a:moveTo>
                        <a:pt x="1236" y="1251"/>
                      </a:moveTo>
                      <a:cubicBezTo>
                        <a:pt x="1228" y="1262"/>
                        <a:pt x="1223" y="1274"/>
                        <a:pt x="1220" y="1286"/>
                      </a:cubicBezTo>
                      <a:lnTo>
                        <a:pt x="1220" y="1286"/>
                      </a:lnTo>
                      <a:cubicBezTo>
                        <a:pt x="1225" y="1274"/>
                        <a:pt x="1230" y="1263"/>
                        <a:pt x="1236" y="1251"/>
                      </a:cubicBezTo>
                      <a:close/>
                      <a:moveTo>
                        <a:pt x="1963" y="431"/>
                      </a:moveTo>
                      <a:lnTo>
                        <a:pt x="1963" y="431"/>
                      </a:lnTo>
                      <a:cubicBezTo>
                        <a:pt x="1813" y="524"/>
                        <a:pt x="1663" y="616"/>
                        <a:pt x="1536" y="755"/>
                      </a:cubicBezTo>
                      <a:cubicBezTo>
                        <a:pt x="1466" y="824"/>
                        <a:pt x="1386" y="928"/>
                        <a:pt x="1351" y="1009"/>
                      </a:cubicBezTo>
                      <a:cubicBezTo>
                        <a:pt x="1305" y="1124"/>
                        <a:pt x="1293" y="1239"/>
                        <a:pt x="1293" y="1355"/>
                      </a:cubicBezTo>
                      <a:cubicBezTo>
                        <a:pt x="1293" y="1516"/>
                        <a:pt x="1316" y="1678"/>
                        <a:pt x="1374" y="1828"/>
                      </a:cubicBezTo>
                      <a:cubicBezTo>
                        <a:pt x="1259" y="1701"/>
                        <a:pt x="1212" y="1528"/>
                        <a:pt x="1212" y="1355"/>
                      </a:cubicBezTo>
                      <a:cubicBezTo>
                        <a:pt x="1212" y="1339"/>
                        <a:pt x="1212" y="1312"/>
                        <a:pt x="1220" y="1286"/>
                      </a:cubicBezTo>
                      <a:lnTo>
                        <a:pt x="1220" y="1286"/>
                      </a:lnTo>
                      <a:cubicBezTo>
                        <a:pt x="1159" y="1426"/>
                        <a:pt x="1115" y="1573"/>
                        <a:pt x="1051" y="1701"/>
                      </a:cubicBezTo>
                      <a:cubicBezTo>
                        <a:pt x="982" y="1863"/>
                        <a:pt x="901" y="2036"/>
                        <a:pt x="751" y="2151"/>
                      </a:cubicBezTo>
                      <a:cubicBezTo>
                        <a:pt x="866" y="2001"/>
                        <a:pt x="935" y="1851"/>
                        <a:pt x="1005" y="1678"/>
                      </a:cubicBezTo>
                      <a:cubicBezTo>
                        <a:pt x="1062" y="1505"/>
                        <a:pt x="1120" y="1332"/>
                        <a:pt x="1189" y="1170"/>
                      </a:cubicBezTo>
                      <a:cubicBezTo>
                        <a:pt x="1259" y="997"/>
                        <a:pt x="1363" y="835"/>
                        <a:pt x="1501" y="720"/>
                      </a:cubicBezTo>
                      <a:cubicBezTo>
                        <a:pt x="1640" y="593"/>
                        <a:pt x="1813" y="501"/>
                        <a:pt x="1963" y="431"/>
                      </a:cubicBezTo>
                      <a:close/>
                      <a:moveTo>
                        <a:pt x="2759" y="0"/>
                      </a:moveTo>
                      <a:cubicBezTo>
                        <a:pt x="2479" y="0"/>
                        <a:pt x="2196" y="61"/>
                        <a:pt x="1928" y="178"/>
                      </a:cubicBezTo>
                      <a:cubicBezTo>
                        <a:pt x="1420" y="385"/>
                        <a:pt x="1005" y="812"/>
                        <a:pt x="774" y="1309"/>
                      </a:cubicBezTo>
                      <a:cubicBezTo>
                        <a:pt x="682" y="1516"/>
                        <a:pt x="624" y="1713"/>
                        <a:pt x="508" y="1909"/>
                      </a:cubicBezTo>
                      <a:cubicBezTo>
                        <a:pt x="393" y="2082"/>
                        <a:pt x="220" y="2232"/>
                        <a:pt x="1" y="2232"/>
                      </a:cubicBezTo>
                      <a:cubicBezTo>
                        <a:pt x="192" y="2374"/>
                        <a:pt x="393" y="2506"/>
                        <a:pt x="618" y="2506"/>
                      </a:cubicBezTo>
                      <a:cubicBezTo>
                        <a:pt x="650" y="2506"/>
                        <a:pt x="683" y="2503"/>
                        <a:pt x="716" y="2498"/>
                      </a:cubicBezTo>
                      <a:cubicBezTo>
                        <a:pt x="959" y="2451"/>
                        <a:pt x="1178" y="2313"/>
                        <a:pt x="1316" y="2117"/>
                      </a:cubicBezTo>
                      <a:lnTo>
                        <a:pt x="1316" y="2117"/>
                      </a:lnTo>
                      <a:cubicBezTo>
                        <a:pt x="1293" y="2221"/>
                        <a:pt x="1351" y="2371"/>
                        <a:pt x="1432" y="2405"/>
                      </a:cubicBezTo>
                      <a:cubicBezTo>
                        <a:pt x="1464" y="2422"/>
                        <a:pt x="1500" y="2429"/>
                        <a:pt x="1535" y="2429"/>
                      </a:cubicBezTo>
                      <a:cubicBezTo>
                        <a:pt x="1626" y="2429"/>
                        <a:pt x="1720" y="2382"/>
                        <a:pt x="1778" y="2324"/>
                      </a:cubicBezTo>
                      <a:cubicBezTo>
                        <a:pt x="1870" y="2221"/>
                        <a:pt x="1905" y="2105"/>
                        <a:pt x="1951" y="1978"/>
                      </a:cubicBezTo>
                      <a:cubicBezTo>
                        <a:pt x="2009" y="2140"/>
                        <a:pt x="2136" y="2290"/>
                        <a:pt x="2309" y="2313"/>
                      </a:cubicBezTo>
                      <a:cubicBezTo>
                        <a:pt x="2319" y="2314"/>
                        <a:pt x="2329" y="2314"/>
                        <a:pt x="2339" y="2314"/>
                      </a:cubicBezTo>
                      <a:cubicBezTo>
                        <a:pt x="2504" y="2314"/>
                        <a:pt x="2683" y="2224"/>
                        <a:pt x="2759" y="2094"/>
                      </a:cubicBezTo>
                      <a:cubicBezTo>
                        <a:pt x="2390" y="1978"/>
                        <a:pt x="2078" y="1586"/>
                        <a:pt x="2044" y="1193"/>
                      </a:cubicBezTo>
                      <a:cubicBezTo>
                        <a:pt x="1997" y="812"/>
                        <a:pt x="2194" y="408"/>
                        <a:pt x="2540" y="201"/>
                      </a:cubicBezTo>
                      <a:cubicBezTo>
                        <a:pt x="2701" y="120"/>
                        <a:pt x="2852" y="39"/>
                        <a:pt x="3002" y="16"/>
                      </a:cubicBezTo>
                      <a:cubicBezTo>
                        <a:pt x="2921" y="6"/>
                        <a:pt x="2840" y="0"/>
                        <a:pt x="27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>
                  <a:off x="215557" y="777027"/>
                  <a:ext cx="244977" cy="16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" h="5263" extrusionOk="0">
                      <a:moveTo>
                        <a:pt x="1109" y="1757"/>
                      </a:moveTo>
                      <a:lnTo>
                        <a:pt x="1109" y="1757"/>
                      </a:lnTo>
                      <a:cubicBezTo>
                        <a:pt x="935" y="1988"/>
                        <a:pt x="785" y="2242"/>
                        <a:pt x="670" y="2496"/>
                      </a:cubicBezTo>
                      <a:cubicBezTo>
                        <a:pt x="555" y="2761"/>
                        <a:pt x="474" y="3027"/>
                        <a:pt x="428" y="3304"/>
                      </a:cubicBezTo>
                      <a:cubicBezTo>
                        <a:pt x="381" y="3581"/>
                        <a:pt x="381" y="3869"/>
                        <a:pt x="439" y="4146"/>
                      </a:cubicBezTo>
                      <a:cubicBezTo>
                        <a:pt x="497" y="4412"/>
                        <a:pt x="601" y="4689"/>
                        <a:pt x="716" y="4954"/>
                      </a:cubicBezTo>
                      <a:cubicBezTo>
                        <a:pt x="578" y="4700"/>
                        <a:pt x="474" y="4435"/>
                        <a:pt x="404" y="4158"/>
                      </a:cubicBezTo>
                      <a:cubicBezTo>
                        <a:pt x="347" y="3881"/>
                        <a:pt x="312" y="3581"/>
                        <a:pt x="370" y="3292"/>
                      </a:cubicBezTo>
                      <a:cubicBezTo>
                        <a:pt x="416" y="3004"/>
                        <a:pt x="497" y="2727"/>
                        <a:pt x="624" y="2473"/>
                      </a:cubicBezTo>
                      <a:cubicBezTo>
                        <a:pt x="762" y="2207"/>
                        <a:pt x="901" y="1965"/>
                        <a:pt x="1109" y="1757"/>
                      </a:cubicBezTo>
                      <a:close/>
                      <a:moveTo>
                        <a:pt x="5224" y="1"/>
                      </a:moveTo>
                      <a:cubicBezTo>
                        <a:pt x="4391" y="1"/>
                        <a:pt x="3557" y="183"/>
                        <a:pt x="2713" y="533"/>
                      </a:cubicBezTo>
                      <a:cubicBezTo>
                        <a:pt x="1790" y="903"/>
                        <a:pt x="935" y="1526"/>
                        <a:pt x="474" y="2403"/>
                      </a:cubicBezTo>
                      <a:cubicBezTo>
                        <a:pt x="0" y="3292"/>
                        <a:pt x="81" y="4262"/>
                        <a:pt x="635" y="5070"/>
                      </a:cubicBezTo>
                      <a:cubicBezTo>
                        <a:pt x="670" y="5139"/>
                        <a:pt x="728" y="5208"/>
                        <a:pt x="820" y="5243"/>
                      </a:cubicBezTo>
                      <a:cubicBezTo>
                        <a:pt x="851" y="5256"/>
                        <a:pt x="880" y="5262"/>
                        <a:pt x="907" y="5262"/>
                      </a:cubicBezTo>
                      <a:cubicBezTo>
                        <a:pt x="1022" y="5262"/>
                        <a:pt x="1097" y="5154"/>
                        <a:pt x="1097" y="5024"/>
                      </a:cubicBezTo>
                      <a:cubicBezTo>
                        <a:pt x="1097" y="4920"/>
                        <a:pt x="1016" y="4827"/>
                        <a:pt x="1016" y="4747"/>
                      </a:cubicBezTo>
                      <a:lnTo>
                        <a:pt x="1016" y="4747"/>
                      </a:lnTo>
                      <a:cubicBezTo>
                        <a:pt x="1108" y="4809"/>
                        <a:pt x="1193" y="4837"/>
                        <a:pt x="1270" y="4837"/>
                      </a:cubicBezTo>
                      <a:cubicBezTo>
                        <a:pt x="1617" y="4837"/>
                        <a:pt x="1791" y="4259"/>
                        <a:pt x="1640" y="3673"/>
                      </a:cubicBezTo>
                      <a:cubicBezTo>
                        <a:pt x="1435" y="2956"/>
                        <a:pt x="1387" y="2194"/>
                        <a:pt x="1751" y="1498"/>
                      </a:cubicBezTo>
                      <a:lnTo>
                        <a:pt x="1751" y="1498"/>
                      </a:lnTo>
                      <a:cubicBezTo>
                        <a:pt x="1687" y="1640"/>
                        <a:pt x="1778" y="1795"/>
                        <a:pt x="1940" y="1849"/>
                      </a:cubicBezTo>
                      <a:cubicBezTo>
                        <a:pt x="1986" y="1865"/>
                        <a:pt x="2034" y="1872"/>
                        <a:pt x="2082" y="1872"/>
                      </a:cubicBezTo>
                      <a:cubicBezTo>
                        <a:pt x="2214" y="1872"/>
                        <a:pt x="2346" y="1818"/>
                        <a:pt x="2448" y="1734"/>
                      </a:cubicBezTo>
                      <a:cubicBezTo>
                        <a:pt x="2598" y="1630"/>
                        <a:pt x="2713" y="1503"/>
                        <a:pt x="2840" y="1365"/>
                      </a:cubicBezTo>
                      <a:cubicBezTo>
                        <a:pt x="2955" y="1249"/>
                        <a:pt x="3082" y="1122"/>
                        <a:pt x="3232" y="1041"/>
                      </a:cubicBezTo>
                      <a:cubicBezTo>
                        <a:pt x="3533" y="834"/>
                        <a:pt x="3879" y="660"/>
                        <a:pt x="4225" y="533"/>
                      </a:cubicBezTo>
                      <a:cubicBezTo>
                        <a:pt x="4774" y="324"/>
                        <a:pt x="5399" y="203"/>
                        <a:pt x="6020" y="203"/>
                      </a:cubicBezTo>
                      <a:cubicBezTo>
                        <a:pt x="6562" y="203"/>
                        <a:pt x="7100" y="295"/>
                        <a:pt x="7584" y="499"/>
                      </a:cubicBezTo>
                      <a:cubicBezTo>
                        <a:pt x="6794" y="163"/>
                        <a:pt x="6010" y="1"/>
                        <a:pt x="52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178641" y="799473"/>
                  <a:ext cx="102189" cy="73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276" extrusionOk="0">
                      <a:moveTo>
                        <a:pt x="3163" y="0"/>
                      </a:moveTo>
                      <a:lnTo>
                        <a:pt x="3163" y="0"/>
                      </a:lnTo>
                      <a:cubicBezTo>
                        <a:pt x="2448" y="208"/>
                        <a:pt x="1836" y="519"/>
                        <a:pt x="1328" y="1050"/>
                      </a:cubicBezTo>
                      <a:cubicBezTo>
                        <a:pt x="1236" y="1143"/>
                        <a:pt x="1155" y="1235"/>
                        <a:pt x="1051" y="1316"/>
                      </a:cubicBezTo>
                      <a:cubicBezTo>
                        <a:pt x="966" y="1373"/>
                        <a:pt x="865" y="1414"/>
                        <a:pt x="767" y="1414"/>
                      </a:cubicBezTo>
                      <a:cubicBezTo>
                        <a:pt x="746" y="1414"/>
                        <a:pt x="725" y="1412"/>
                        <a:pt x="705" y="1408"/>
                      </a:cubicBezTo>
                      <a:cubicBezTo>
                        <a:pt x="578" y="1397"/>
                        <a:pt x="462" y="1316"/>
                        <a:pt x="428" y="1201"/>
                      </a:cubicBezTo>
                      <a:cubicBezTo>
                        <a:pt x="405" y="1085"/>
                        <a:pt x="509" y="935"/>
                        <a:pt x="636" y="935"/>
                      </a:cubicBezTo>
                      <a:cubicBezTo>
                        <a:pt x="405" y="935"/>
                        <a:pt x="139" y="1050"/>
                        <a:pt x="70" y="1270"/>
                      </a:cubicBezTo>
                      <a:cubicBezTo>
                        <a:pt x="1" y="1489"/>
                        <a:pt x="105" y="1755"/>
                        <a:pt x="289" y="1893"/>
                      </a:cubicBezTo>
                      <a:cubicBezTo>
                        <a:pt x="382" y="1957"/>
                        <a:pt x="488" y="1985"/>
                        <a:pt x="598" y="1985"/>
                      </a:cubicBezTo>
                      <a:cubicBezTo>
                        <a:pt x="708" y="1985"/>
                        <a:pt x="820" y="1957"/>
                        <a:pt x="924" y="1905"/>
                      </a:cubicBezTo>
                      <a:lnTo>
                        <a:pt x="924" y="1905"/>
                      </a:lnTo>
                      <a:cubicBezTo>
                        <a:pt x="878" y="1974"/>
                        <a:pt x="832" y="2066"/>
                        <a:pt x="855" y="2147"/>
                      </a:cubicBezTo>
                      <a:cubicBezTo>
                        <a:pt x="868" y="2239"/>
                        <a:pt x="896" y="2276"/>
                        <a:pt x="933" y="2276"/>
                      </a:cubicBezTo>
                      <a:cubicBezTo>
                        <a:pt x="1061" y="2276"/>
                        <a:pt x="1292" y="1831"/>
                        <a:pt x="1328" y="1778"/>
                      </a:cubicBezTo>
                      <a:cubicBezTo>
                        <a:pt x="1721" y="1097"/>
                        <a:pt x="2390" y="231"/>
                        <a:pt x="31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5"/>
                <p:cNvSpPr/>
                <p:nvPr/>
              </p:nvSpPr>
              <p:spPr>
                <a:xfrm>
                  <a:off x="359443" y="660045"/>
                  <a:ext cx="231186" cy="13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8" h="4205" extrusionOk="0">
                      <a:moveTo>
                        <a:pt x="520" y="266"/>
                      </a:moveTo>
                      <a:lnTo>
                        <a:pt x="520" y="266"/>
                      </a:lnTo>
                      <a:cubicBezTo>
                        <a:pt x="521" y="266"/>
                        <a:pt x="521" y="266"/>
                        <a:pt x="521" y="266"/>
                      </a:cubicBezTo>
                      <a:lnTo>
                        <a:pt x="521" y="266"/>
                      </a:lnTo>
                      <a:cubicBezTo>
                        <a:pt x="521" y="266"/>
                        <a:pt x="521" y="266"/>
                        <a:pt x="520" y="266"/>
                      </a:cubicBezTo>
                      <a:close/>
                      <a:moveTo>
                        <a:pt x="1017" y="589"/>
                      </a:moveTo>
                      <a:lnTo>
                        <a:pt x="1017" y="589"/>
                      </a:lnTo>
                      <a:cubicBezTo>
                        <a:pt x="1236" y="704"/>
                        <a:pt x="1455" y="854"/>
                        <a:pt x="1640" y="993"/>
                      </a:cubicBezTo>
                      <a:cubicBezTo>
                        <a:pt x="1848" y="1143"/>
                        <a:pt x="2021" y="1316"/>
                        <a:pt x="2194" y="1501"/>
                      </a:cubicBezTo>
                      <a:cubicBezTo>
                        <a:pt x="2517" y="1859"/>
                        <a:pt x="2806" y="2286"/>
                        <a:pt x="3129" y="2655"/>
                      </a:cubicBezTo>
                      <a:cubicBezTo>
                        <a:pt x="3441" y="3047"/>
                        <a:pt x="3787" y="3405"/>
                        <a:pt x="4214" y="3648"/>
                      </a:cubicBezTo>
                      <a:cubicBezTo>
                        <a:pt x="4306" y="3705"/>
                        <a:pt x="4422" y="3763"/>
                        <a:pt x="4537" y="3809"/>
                      </a:cubicBezTo>
                      <a:cubicBezTo>
                        <a:pt x="4653" y="3855"/>
                        <a:pt x="4768" y="3902"/>
                        <a:pt x="4883" y="3925"/>
                      </a:cubicBezTo>
                      <a:cubicBezTo>
                        <a:pt x="4999" y="3959"/>
                        <a:pt x="5137" y="3971"/>
                        <a:pt x="5253" y="3971"/>
                      </a:cubicBezTo>
                      <a:cubicBezTo>
                        <a:pt x="5380" y="3971"/>
                        <a:pt x="5495" y="3959"/>
                        <a:pt x="5622" y="3936"/>
                      </a:cubicBezTo>
                      <a:lnTo>
                        <a:pt x="5622" y="3936"/>
                      </a:lnTo>
                      <a:cubicBezTo>
                        <a:pt x="5507" y="3971"/>
                        <a:pt x="5380" y="3982"/>
                        <a:pt x="5253" y="3994"/>
                      </a:cubicBezTo>
                      <a:cubicBezTo>
                        <a:pt x="5114" y="3994"/>
                        <a:pt x="4999" y="3982"/>
                        <a:pt x="4872" y="3971"/>
                      </a:cubicBezTo>
                      <a:cubicBezTo>
                        <a:pt x="4630" y="3925"/>
                        <a:pt x="4399" y="3821"/>
                        <a:pt x="4168" y="3705"/>
                      </a:cubicBezTo>
                      <a:cubicBezTo>
                        <a:pt x="3718" y="3463"/>
                        <a:pt x="3371" y="3105"/>
                        <a:pt x="3060" y="2713"/>
                      </a:cubicBezTo>
                      <a:cubicBezTo>
                        <a:pt x="2771" y="2309"/>
                        <a:pt x="2494" y="1893"/>
                        <a:pt x="2159" y="1535"/>
                      </a:cubicBezTo>
                      <a:cubicBezTo>
                        <a:pt x="1848" y="1154"/>
                        <a:pt x="1444" y="854"/>
                        <a:pt x="1017" y="589"/>
                      </a:cubicBezTo>
                      <a:close/>
                      <a:moveTo>
                        <a:pt x="3002" y="0"/>
                      </a:moveTo>
                      <a:lnTo>
                        <a:pt x="3002" y="0"/>
                      </a:lnTo>
                      <a:cubicBezTo>
                        <a:pt x="2702" y="300"/>
                        <a:pt x="2621" y="393"/>
                        <a:pt x="2448" y="785"/>
                      </a:cubicBezTo>
                      <a:cubicBezTo>
                        <a:pt x="2263" y="385"/>
                        <a:pt x="2004" y="295"/>
                        <a:pt x="1715" y="295"/>
                      </a:cubicBezTo>
                      <a:cubicBezTo>
                        <a:pt x="1478" y="295"/>
                        <a:pt x="1220" y="355"/>
                        <a:pt x="965" y="355"/>
                      </a:cubicBezTo>
                      <a:cubicBezTo>
                        <a:pt x="815" y="355"/>
                        <a:pt x="665" y="334"/>
                        <a:pt x="521" y="266"/>
                      </a:cubicBezTo>
                      <a:lnTo>
                        <a:pt x="521" y="266"/>
                      </a:lnTo>
                      <a:cubicBezTo>
                        <a:pt x="1155" y="567"/>
                        <a:pt x="486" y="1674"/>
                        <a:pt x="1109" y="1905"/>
                      </a:cubicBezTo>
                      <a:cubicBezTo>
                        <a:pt x="717" y="1905"/>
                        <a:pt x="336" y="1928"/>
                        <a:pt x="1" y="2147"/>
                      </a:cubicBezTo>
                      <a:cubicBezTo>
                        <a:pt x="52" y="2144"/>
                        <a:pt x="103" y="2143"/>
                        <a:pt x="154" y="2143"/>
                      </a:cubicBezTo>
                      <a:cubicBezTo>
                        <a:pt x="1269" y="2143"/>
                        <a:pt x="2372" y="2847"/>
                        <a:pt x="3233" y="3509"/>
                      </a:cubicBezTo>
                      <a:cubicBezTo>
                        <a:pt x="3808" y="3952"/>
                        <a:pt x="4445" y="4204"/>
                        <a:pt x="5106" y="4204"/>
                      </a:cubicBezTo>
                      <a:cubicBezTo>
                        <a:pt x="5307" y="4204"/>
                        <a:pt x="5510" y="4181"/>
                        <a:pt x="5715" y="4132"/>
                      </a:cubicBezTo>
                      <a:cubicBezTo>
                        <a:pt x="5888" y="4086"/>
                        <a:pt x="6072" y="4017"/>
                        <a:pt x="6257" y="3936"/>
                      </a:cubicBezTo>
                      <a:cubicBezTo>
                        <a:pt x="6592" y="3786"/>
                        <a:pt x="6857" y="3532"/>
                        <a:pt x="7157" y="3347"/>
                      </a:cubicBezTo>
                      <a:lnTo>
                        <a:pt x="7157" y="3347"/>
                      </a:lnTo>
                      <a:cubicBezTo>
                        <a:pt x="6702" y="3621"/>
                        <a:pt x="6158" y="3787"/>
                        <a:pt x="5619" y="3787"/>
                      </a:cubicBezTo>
                      <a:cubicBezTo>
                        <a:pt x="5406" y="3787"/>
                        <a:pt x="5193" y="3761"/>
                        <a:pt x="4987" y="3705"/>
                      </a:cubicBezTo>
                      <a:cubicBezTo>
                        <a:pt x="4595" y="3613"/>
                        <a:pt x="3949" y="3394"/>
                        <a:pt x="3902" y="2920"/>
                      </a:cubicBezTo>
                      <a:cubicBezTo>
                        <a:pt x="3891" y="2759"/>
                        <a:pt x="3925" y="2574"/>
                        <a:pt x="4041" y="2459"/>
                      </a:cubicBezTo>
                      <a:cubicBezTo>
                        <a:pt x="4097" y="2402"/>
                        <a:pt x="4184" y="2374"/>
                        <a:pt x="4270" y="2374"/>
                      </a:cubicBezTo>
                      <a:cubicBezTo>
                        <a:pt x="4360" y="2374"/>
                        <a:pt x="4449" y="2405"/>
                        <a:pt x="4503" y="2470"/>
                      </a:cubicBezTo>
                      <a:cubicBezTo>
                        <a:pt x="4456" y="2251"/>
                        <a:pt x="4237" y="2089"/>
                        <a:pt x="4029" y="2089"/>
                      </a:cubicBezTo>
                      <a:cubicBezTo>
                        <a:pt x="3810" y="2112"/>
                        <a:pt x="3637" y="2309"/>
                        <a:pt x="3602" y="2528"/>
                      </a:cubicBezTo>
                      <a:cubicBezTo>
                        <a:pt x="3256" y="1916"/>
                        <a:pt x="3198" y="1258"/>
                        <a:pt x="3325" y="566"/>
                      </a:cubicBezTo>
                      <a:lnTo>
                        <a:pt x="3325" y="566"/>
                      </a:lnTo>
                      <a:cubicBezTo>
                        <a:pt x="3325" y="566"/>
                        <a:pt x="3152" y="681"/>
                        <a:pt x="3037" y="797"/>
                      </a:cubicBezTo>
                      <a:cubicBezTo>
                        <a:pt x="3037" y="797"/>
                        <a:pt x="2944" y="520"/>
                        <a:pt x="30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300920" y="740983"/>
                  <a:ext cx="152154" cy="4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1373" extrusionOk="0">
                      <a:moveTo>
                        <a:pt x="2355" y="622"/>
                      </a:moveTo>
                      <a:cubicBezTo>
                        <a:pt x="2586" y="645"/>
                        <a:pt x="2817" y="668"/>
                        <a:pt x="3048" y="715"/>
                      </a:cubicBezTo>
                      <a:cubicBezTo>
                        <a:pt x="3279" y="761"/>
                        <a:pt x="3487" y="830"/>
                        <a:pt x="3706" y="911"/>
                      </a:cubicBezTo>
                      <a:cubicBezTo>
                        <a:pt x="3487" y="853"/>
                        <a:pt x="3267" y="795"/>
                        <a:pt x="3036" y="761"/>
                      </a:cubicBezTo>
                      <a:cubicBezTo>
                        <a:pt x="2806" y="715"/>
                        <a:pt x="2586" y="680"/>
                        <a:pt x="2355" y="680"/>
                      </a:cubicBezTo>
                      <a:cubicBezTo>
                        <a:pt x="2298" y="677"/>
                        <a:pt x="2240" y="676"/>
                        <a:pt x="2182" y="676"/>
                      </a:cubicBezTo>
                      <a:cubicBezTo>
                        <a:pt x="2008" y="676"/>
                        <a:pt x="1833" y="689"/>
                        <a:pt x="1651" y="715"/>
                      </a:cubicBezTo>
                      <a:cubicBezTo>
                        <a:pt x="1421" y="726"/>
                        <a:pt x="1190" y="772"/>
                        <a:pt x="947" y="818"/>
                      </a:cubicBezTo>
                      <a:cubicBezTo>
                        <a:pt x="1178" y="761"/>
                        <a:pt x="1421" y="703"/>
                        <a:pt x="1651" y="668"/>
                      </a:cubicBezTo>
                      <a:cubicBezTo>
                        <a:pt x="1882" y="645"/>
                        <a:pt x="2125" y="622"/>
                        <a:pt x="2355" y="622"/>
                      </a:cubicBezTo>
                      <a:close/>
                      <a:moveTo>
                        <a:pt x="1149" y="0"/>
                      </a:moveTo>
                      <a:cubicBezTo>
                        <a:pt x="956" y="0"/>
                        <a:pt x="778" y="25"/>
                        <a:pt x="624" y="80"/>
                      </a:cubicBezTo>
                      <a:cubicBezTo>
                        <a:pt x="659" y="126"/>
                        <a:pt x="1351" y="264"/>
                        <a:pt x="1524" y="391"/>
                      </a:cubicBezTo>
                      <a:cubicBezTo>
                        <a:pt x="1498" y="390"/>
                        <a:pt x="1472" y="389"/>
                        <a:pt x="1445" y="389"/>
                      </a:cubicBezTo>
                      <a:cubicBezTo>
                        <a:pt x="928" y="389"/>
                        <a:pt x="308" y="701"/>
                        <a:pt x="1" y="1119"/>
                      </a:cubicBezTo>
                      <a:cubicBezTo>
                        <a:pt x="628" y="973"/>
                        <a:pt x="1275" y="900"/>
                        <a:pt x="1922" y="900"/>
                      </a:cubicBezTo>
                      <a:cubicBezTo>
                        <a:pt x="2870" y="900"/>
                        <a:pt x="3818" y="1057"/>
                        <a:pt x="4710" y="1372"/>
                      </a:cubicBezTo>
                      <a:cubicBezTo>
                        <a:pt x="4008" y="868"/>
                        <a:pt x="2300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597863" y="752481"/>
                  <a:ext cx="93404" cy="16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5076" extrusionOk="0">
                      <a:moveTo>
                        <a:pt x="410" y="1"/>
                      </a:moveTo>
                      <a:cubicBezTo>
                        <a:pt x="410" y="1"/>
                        <a:pt x="1" y="5075"/>
                        <a:pt x="1285" y="5075"/>
                      </a:cubicBezTo>
                      <a:cubicBezTo>
                        <a:pt x="1330" y="5075"/>
                        <a:pt x="1377" y="5069"/>
                        <a:pt x="1426" y="5056"/>
                      </a:cubicBezTo>
                      <a:cubicBezTo>
                        <a:pt x="2892" y="4675"/>
                        <a:pt x="410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636814" y="750995"/>
                  <a:ext cx="139848" cy="103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0" h="321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740" y="3212"/>
                        <a:pt x="2867" y="3212"/>
                      </a:cubicBezTo>
                      <a:cubicBezTo>
                        <a:pt x="3021" y="3212"/>
                        <a:pt x="3165" y="3151"/>
                        <a:pt x="3290" y="3013"/>
                      </a:cubicBezTo>
                      <a:cubicBezTo>
                        <a:pt x="4329" y="187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635328" y="716566"/>
                  <a:ext cx="169594" cy="4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399" extrusionOk="0">
                      <a:moveTo>
                        <a:pt x="3070" y="1"/>
                      </a:moveTo>
                      <a:cubicBezTo>
                        <a:pt x="1641" y="1"/>
                        <a:pt x="1" y="282"/>
                        <a:pt x="1" y="282"/>
                      </a:cubicBezTo>
                      <a:cubicBezTo>
                        <a:pt x="1" y="282"/>
                        <a:pt x="2633" y="1398"/>
                        <a:pt x="4133" y="1398"/>
                      </a:cubicBezTo>
                      <a:cubicBezTo>
                        <a:pt x="4673" y="1398"/>
                        <a:pt x="5067" y="1253"/>
                        <a:pt x="5137" y="859"/>
                      </a:cubicBezTo>
                      <a:cubicBezTo>
                        <a:pt x="5251" y="186"/>
                        <a:pt x="4230" y="1"/>
                        <a:pt x="30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422;p5"/>
              <p:cNvGrpSpPr/>
              <p:nvPr/>
            </p:nvGrpSpPr>
            <p:grpSpPr>
              <a:xfrm>
                <a:off x="76177" y="4248700"/>
                <a:ext cx="779177" cy="746654"/>
                <a:chOff x="39601" y="4212124"/>
                <a:chExt cx="779177" cy="746654"/>
              </a:xfrm>
            </p:grpSpPr>
            <p:sp>
              <p:nvSpPr>
                <p:cNvPr id="423" name="Google Shape;423;p5"/>
                <p:cNvSpPr/>
                <p:nvPr/>
              </p:nvSpPr>
              <p:spPr>
                <a:xfrm>
                  <a:off x="39601" y="4292577"/>
                  <a:ext cx="271428" cy="17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4" h="5553" extrusionOk="0">
                      <a:moveTo>
                        <a:pt x="2020" y="0"/>
                      </a:moveTo>
                      <a:lnTo>
                        <a:pt x="2020" y="0"/>
                      </a:lnTo>
                      <a:cubicBezTo>
                        <a:pt x="1547" y="577"/>
                        <a:pt x="1443" y="1524"/>
                        <a:pt x="1940" y="2089"/>
                      </a:cubicBezTo>
                      <a:cubicBezTo>
                        <a:pt x="1854" y="2072"/>
                        <a:pt x="1765" y="2064"/>
                        <a:pt x="1673" y="2064"/>
                      </a:cubicBezTo>
                      <a:cubicBezTo>
                        <a:pt x="1031" y="2064"/>
                        <a:pt x="273" y="2468"/>
                        <a:pt x="0" y="3013"/>
                      </a:cubicBezTo>
                      <a:cubicBezTo>
                        <a:pt x="440" y="2873"/>
                        <a:pt x="809" y="2822"/>
                        <a:pt x="1167" y="2822"/>
                      </a:cubicBezTo>
                      <a:cubicBezTo>
                        <a:pt x="2020" y="2822"/>
                        <a:pt x="2814" y="3113"/>
                        <a:pt x="4375" y="3186"/>
                      </a:cubicBezTo>
                      <a:cubicBezTo>
                        <a:pt x="7131" y="3333"/>
                        <a:pt x="8249" y="4785"/>
                        <a:pt x="8397" y="5514"/>
                      </a:cubicBezTo>
                      <a:lnTo>
                        <a:pt x="8397" y="5514"/>
                      </a:lnTo>
                      <a:cubicBezTo>
                        <a:pt x="8142" y="4156"/>
                        <a:pt x="7110" y="2963"/>
                        <a:pt x="5795" y="2540"/>
                      </a:cubicBezTo>
                      <a:cubicBezTo>
                        <a:pt x="5241" y="2366"/>
                        <a:pt x="4675" y="2309"/>
                        <a:pt x="4121" y="2193"/>
                      </a:cubicBezTo>
                      <a:cubicBezTo>
                        <a:pt x="3555" y="2078"/>
                        <a:pt x="2990" y="1905"/>
                        <a:pt x="2563" y="1524"/>
                      </a:cubicBezTo>
                      <a:cubicBezTo>
                        <a:pt x="2124" y="1154"/>
                        <a:pt x="1847" y="543"/>
                        <a:pt x="2020" y="0"/>
                      </a:cubicBezTo>
                      <a:close/>
                      <a:moveTo>
                        <a:pt x="8397" y="5514"/>
                      </a:moveTo>
                      <a:cubicBezTo>
                        <a:pt x="8399" y="5527"/>
                        <a:pt x="8401" y="5540"/>
                        <a:pt x="8403" y="5552"/>
                      </a:cubicBezTo>
                      <a:cubicBezTo>
                        <a:pt x="8401" y="5540"/>
                        <a:pt x="8399" y="5527"/>
                        <a:pt x="8397" y="55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94765" y="4416697"/>
                  <a:ext cx="214036" cy="95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2968" extrusionOk="0">
                      <a:moveTo>
                        <a:pt x="4496" y="424"/>
                      </a:moveTo>
                      <a:cubicBezTo>
                        <a:pt x="4675" y="424"/>
                        <a:pt x="4852" y="441"/>
                        <a:pt x="5022" y="486"/>
                      </a:cubicBezTo>
                      <a:cubicBezTo>
                        <a:pt x="5137" y="509"/>
                        <a:pt x="5229" y="555"/>
                        <a:pt x="5333" y="601"/>
                      </a:cubicBezTo>
                      <a:cubicBezTo>
                        <a:pt x="5437" y="659"/>
                        <a:pt x="5541" y="717"/>
                        <a:pt x="5622" y="786"/>
                      </a:cubicBezTo>
                      <a:cubicBezTo>
                        <a:pt x="5315" y="548"/>
                        <a:pt x="4924" y="455"/>
                        <a:pt x="4542" y="455"/>
                      </a:cubicBezTo>
                      <a:cubicBezTo>
                        <a:pt x="4478" y="455"/>
                        <a:pt x="4415" y="458"/>
                        <a:pt x="4352" y="463"/>
                      </a:cubicBezTo>
                      <a:cubicBezTo>
                        <a:pt x="3914" y="497"/>
                        <a:pt x="3487" y="670"/>
                        <a:pt x="3083" y="855"/>
                      </a:cubicBezTo>
                      <a:cubicBezTo>
                        <a:pt x="2679" y="1040"/>
                        <a:pt x="2298" y="1271"/>
                        <a:pt x="1859" y="1432"/>
                      </a:cubicBezTo>
                      <a:cubicBezTo>
                        <a:pt x="1640" y="1525"/>
                        <a:pt x="1432" y="1582"/>
                        <a:pt x="1213" y="1640"/>
                      </a:cubicBezTo>
                      <a:cubicBezTo>
                        <a:pt x="993" y="1675"/>
                        <a:pt x="762" y="1709"/>
                        <a:pt x="532" y="1721"/>
                      </a:cubicBezTo>
                      <a:cubicBezTo>
                        <a:pt x="982" y="1663"/>
                        <a:pt x="1432" y="1582"/>
                        <a:pt x="1836" y="1386"/>
                      </a:cubicBezTo>
                      <a:cubicBezTo>
                        <a:pt x="2240" y="1224"/>
                        <a:pt x="2621" y="994"/>
                        <a:pt x="3048" y="797"/>
                      </a:cubicBezTo>
                      <a:cubicBezTo>
                        <a:pt x="3452" y="613"/>
                        <a:pt x="3879" y="451"/>
                        <a:pt x="4341" y="428"/>
                      </a:cubicBezTo>
                      <a:cubicBezTo>
                        <a:pt x="4393" y="425"/>
                        <a:pt x="4444" y="424"/>
                        <a:pt x="4496" y="424"/>
                      </a:cubicBezTo>
                      <a:close/>
                      <a:moveTo>
                        <a:pt x="6597" y="1795"/>
                      </a:moveTo>
                      <a:cubicBezTo>
                        <a:pt x="6606" y="1809"/>
                        <a:pt x="6616" y="1823"/>
                        <a:pt x="6626" y="1836"/>
                      </a:cubicBezTo>
                      <a:cubicBezTo>
                        <a:pt x="6617" y="1823"/>
                        <a:pt x="6607" y="1809"/>
                        <a:pt x="6597" y="1795"/>
                      </a:cubicBezTo>
                      <a:close/>
                      <a:moveTo>
                        <a:pt x="289" y="1"/>
                      </a:moveTo>
                      <a:lnTo>
                        <a:pt x="289" y="1"/>
                      </a:lnTo>
                      <a:cubicBezTo>
                        <a:pt x="485" y="336"/>
                        <a:pt x="786" y="509"/>
                        <a:pt x="1120" y="659"/>
                      </a:cubicBezTo>
                      <a:cubicBezTo>
                        <a:pt x="1109" y="658"/>
                        <a:pt x="1098" y="657"/>
                        <a:pt x="1087" y="657"/>
                      </a:cubicBezTo>
                      <a:cubicBezTo>
                        <a:pt x="535" y="657"/>
                        <a:pt x="623" y="1778"/>
                        <a:pt x="1" y="1778"/>
                      </a:cubicBezTo>
                      <a:cubicBezTo>
                        <a:pt x="517" y="1778"/>
                        <a:pt x="861" y="2309"/>
                        <a:pt x="1309" y="2309"/>
                      </a:cubicBezTo>
                      <a:cubicBezTo>
                        <a:pt x="1452" y="2309"/>
                        <a:pt x="1605" y="2255"/>
                        <a:pt x="1778" y="2113"/>
                      </a:cubicBezTo>
                      <a:lnTo>
                        <a:pt x="1778" y="2113"/>
                      </a:lnTo>
                      <a:cubicBezTo>
                        <a:pt x="1755" y="2494"/>
                        <a:pt x="1790" y="2598"/>
                        <a:pt x="1917" y="2967"/>
                      </a:cubicBezTo>
                      <a:cubicBezTo>
                        <a:pt x="2078" y="2517"/>
                        <a:pt x="2263" y="2332"/>
                        <a:pt x="2263" y="2332"/>
                      </a:cubicBezTo>
                      <a:cubicBezTo>
                        <a:pt x="2309" y="2459"/>
                        <a:pt x="2413" y="2633"/>
                        <a:pt x="2413" y="2633"/>
                      </a:cubicBezTo>
                      <a:cubicBezTo>
                        <a:pt x="2586" y="2009"/>
                        <a:pt x="2875" y="1490"/>
                        <a:pt x="3406" y="1132"/>
                      </a:cubicBezTo>
                      <a:lnTo>
                        <a:pt x="3406" y="1132"/>
                      </a:lnTo>
                      <a:cubicBezTo>
                        <a:pt x="3348" y="1317"/>
                        <a:pt x="3406" y="1571"/>
                        <a:pt x="3579" y="1651"/>
                      </a:cubicBezTo>
                      <a:cubicBezTo>
                        <a:pt x="3638" y="1687"/>
                        <a:pt x="3706" y="1704"/>
                        <a:pt x="3773" y="1704"/>
                      </a:cubicBezTo>
                      <a:cubicBezTo>
                        <a:pt x="3903" y="1704"/>
                        <a:pt x="4034" y="1642"/>
                        <a:pt x="4110" y="1536"/>
                      </a:cubicBezTo>
                      <a:lnTo>
                        <a:pt x="4110" y="1536"/>
                      </a:lnTo>
                      <a:cubicBezTo>
                        <a:pt x="4080" y="1552"/>
                        <a:pt x="4047" y="1559"/>
                        <a:pt x="4012" y="1559"/>
                      </a:cubicBezTo>
                      <a:cubicBezTo>
                        <a:pt x="3895" y="1559"/>
                        <a:pt x="3762" y="1478"/>
                        <a:pt x="3717" y="1363"/>
                      </a:cubicBezTo>
                      <a:cubicBezTo>
                        <a:pt x="3660" y="1224"/>
                        <a:pt x="3717" y="1063"/>
                        <a:pt x="3798" y="936"/>
                      </a:cubicBezTo>
                      <a:cubicBezTo>
                        <a:pt x="3934" y="712"/>
                        <a:pt x="4197" y="652"/>
                        <a:pt x="4464" y="652"/>
                      </a:cubicBezTo>
                      <a:cubicBezTo>
                        <a:pt x="4651" y="652"/>
                        <a:pt x="4840" y="681"/>
                        <a:pt x="4987" y="705"/>
                      </a:cubicBezTo>
                      <a:cubicBezTo>
                        <a:pt x="5651" y="829"/>
                        <a:pt x="6216" y="1271"/>
                        <a:pt x="6597" y="1795"/>
                      </a:cubicBezTo>
                      <a:lnTo>
                        <a:pt x="6597" y="1795"/>
                      </a:lnTo>
                      <a:cubicBezTo>
                        <a:pt x="6420" y="1539"/>
                        <a:pt x="6326" y="1246"/>
                        <a:pt x="6118" y="1005"/>
                      </a:cubicBezTo>
                      <a:cubicBezTo>
                        <a:pt x="6003" y="855"/>
                        <a:pt x="5876" y="740"/>
                        <a:pt x="5737" y="624"/>
                      </a:cubicBezTo>
                      <a:cubicBezTo>
                        <a:pt x="5283" y="252"/>
                        <a:pt x="4751" y="87"/>
                        <a:pt x="4172" y="87"/>
                      </a:cubicBezTo>
                      <a:cubicBezTo>
                        <a:pt x="3943" y="87"/>
                        <a:pt x="3706" y="113"/>
                        <a:pt x="3463" y="162"/>
                      </a:cubicBezTo>
                      <a:cubicBezTo>
                        <a:pt x="2971" y="266"/>
                        <a:pt x="2413" y="354"/>
                        <a:pt x="1864" y="354"/>
                      </a:cubicBezTo>
                      <a:cubicBezTo>
                        <a:pt x="1305" y="354"/>
                        <a:pt x="755" y="263"/>
                        <a:pt x="2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135395" y="4404391"/>
                  <a:ext cx="78321" cy="1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" h="32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34" y="211"/>
                        <a:pt x="897" y="320"/>
                        <a:pt x="1365" y="320"/>
                      </a:cubicBezTo>
                      <a:cubicBezTo>
                        <a:pt x="1719" y="320"/>
                        <a:pt x="2076" y="257"/>
                        <a:pt x="2425" y="12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5"/>
                <p:cNvSpPr/>
                <p:nvPr/>
              </p:nvSpPr>
              <p:spPr>
                <a:xfrm>
                  <a:off x="276309" y="4278980"/>
                  <a:ext cx="102189" cy="7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336" extrusionOk="0">
                      <a:moveTo>
                        <a:pt x="1284" y="1199"/>
                      </a:moveTo>
                      <a:cubicBezTo>
                        <a:pt x="1286" y="1205"/>
                        <a:pt x="1290" y="1212"/>
                        <a:pt x="1294" y="1218"/>
                      </a:cubicBezTo>
                      <a:cubicBezTo>
                        <a:pt x="1290" y="1211"/>
                        <a:pt x="1287" y="1205"/>
                        <a:pt x="1284" y="1199"/>
                      </a:cubicBezTo>
                      <a:close/>
                      <a:moveTo>
                        <a:pt x="740" y="340"/>
                      </a:moveTo>
                      <a:lnTo>
                        <a:pt x="740" y="340"/>
                      </a:lnTo>
                      <a:cubicBezTo>
                        <a:pt x="901" y="467"/>
                        <a:pt x="1005" y="617"/>
                        <a:pt x="1086" y="779"/>
                      </a:cubicBezTo>
                      <a:cubicBezTo>
                        <a:pt x="1152" y="923"/>
                        <a:pt x="1208" y="1056"/>
                        <a:pt x="1284" y="1199"/>
                      </a:cubicBezTo>
                      <a:lnTo>
                        <a:pt x="1284" y="1199"/>
                      </a:lnTo>
                      <a:cubicBezTo>
                        <a:pt x="1271" y="1168"/>
                        <a:pt x="1271" y="1133"/>
                        <a:pt x="1271" y="1114"/>
                      </a:cubicBezTo>
                      <a:cubicBezTo>
                        <a:pt x="1259" y="941"/>
                        <a:pt x="1294" y="767"/>
                        <a:pt x="1386" y="617"/>
                      </a:cubicBezTo>
                      <a:lnTo>
                        <a:pt x="1386" y="617"/>
                      </a:lnTo>
                      <a:cubicBezTo>
                        <a:pt x="1328" y="779"/>
                        <a:pt x="1317" y="941"/>
                        <a:pt x="1328" y="1091"/>
                      </a:cubicBezTo>
                      <a:cubicBezTo>
                        <a:pt x="1340" y="1206"/>
                        <a:pt x="1375" y="1322"/>
                        <a:pt x="1421" y="1437"/>
                      </a:cubicBezTo>
                      <a:cubicBezTo>
                        <a:pt x="1478" y="1529"/>
                        <a:pt x="1548" y="1610"/>
                        <a:pt x="1628" y="1691"/>
                      </a:cubicBezTo>
                      <a:cubicBezTo>
                        <a:pt x="1767" y="1806"/>
                        <a:pt x="1929" y="1887"/>
                        <a:pt x="2079" y="1979"/>
                      </a:cubicBezTo>
                      <a:cubicBezTo>
                        <a:pt x="1905" y="1922"/>
                        <a:pt x="1732" y="1852"/>
                        <a:pt x="1594" y="1726"/>
                      </a:cubicBezTo>
                      <a:cubicBezTo>
                        <a:pt x="1444" y="1610"/>
                        <a:pt x="1328" y="1460"/>
                        <a:pt x="1248" y="1298"/>
                      </a:cubicBezTo>
                      <a:cubicBezTo>
                        <a:pt x="1155" y="1137"/>
                        <a:pt x="1086" y="964"/>
                        <a:pt x="1017" y="802"/>
                      </a:cubicBezTo>
                      <a:cubicBezTo>
                        <a:pt x="936" y="652"/>
                        <a:pt x="855" y="490"/>
                        <a:pt x="740" y="340"/>
                      </a:cubicBezTo>
                      <a:close/>
                      <a:moveTo>
                        <a:pt x="619" y="1"/>
                      </a:moveTo>
                      <a:cubicBezTo>
                        <a:pt x="380" y="1"/>
                        <a:pt x="200" y="149"/>
                        <a:pt x="1" y="306"/>
                      </a:cubicBezTo>
                      <a:cubicBezTo>
                        <a:pt x="209" y="306"/>
                        <a:pt x="393" y="444"/>
                        <a:pt x="520" y="617"/>
                      </a:cubicBezTo>
                      <a:cubicBezTo>
                        <a:pt x="659" y="791"/>
                        <a:pt x="728" y="998"/>
                        <a:pt x="832" y="1183"/>
                      </a:cubicBezTo>
                      <a:cubicBezTo>
                        <a:pt x="1086" y="1679"/>
                        <a:pt x="1536" y="2049"/>
                        <a:pt x="2067" y="2222"/>
                      </a:cubicBezTo>
                      <a:cubicBezTo>
                        <a:pt x="2285" y="2294"/>
                        <a:pt x="2517" y="2335"/>
                        <a:pt x="2751" y="2335"/>
                      </a:cubicBezTo>
                      <a:cubicBezTo>
                        <a:pt x="2888" y="2335"/>
                        <a:pt x="3027" y="2321"/>
                        <a:pt x="3164" y="2291"/>
                      </a:cubicBezTo>
                      <a:cubicBezTo>
                        <a:pt x="3002" y="2280"/>
                        <a:pt x="2840" y="2222"/>
                        <a:pt x="2690" y="2153"/>
                      </a:cubicBezTo>
                      <a:cubicBezTo>
                        <a:pt x="2333" y="1979"/>
                        <a:pt x="2102" y="1587"/>
                        <a:pt x="2113" y="1195"/>
                      </a:cubicBezTo>
                      <a:cubicBezTo>
                        <a:pt x="2125" y="814"/>
                        <a:pt x="2402" y="410"/>
                        <a:pt x="2760" y="260"/>
                      </a:cubicBezTo>
                      <a:cubicBezTo>
                        <a:pt x="2676" y="148"/>
                        <a:pt x="2539" y="73"/>
                        <a:pt x="2398" y="73"/>
                      </a:cubicBezTo>
                      <a:cubicBezTo>
                        <a:pt x="2365" y="73"/>
                        <a:pt x="2331" y="78"/>
                        <a:pt x="2298" y="86"/>
                      </a:cubicBezTo>
                      <a:cubicBezTo>
                        <a:pt x="2125" y="121"/>
                        <a:pt x="2009" y="271"/>
                        <a:pt x="1963" y="444"/>
                      </a:cubicBezTo>
                      <a:cubicBezTo>
                        <a:pt x="1929" y="329"/>
                        <a:pt x="1859" y="202"/>
                        <a:pt x="1779" y="121"/>
                      </a:cubicBezTo>
                      <a:cubicBezTo>
                        <a:pt x="1722" y="57"/>
                        <a:pt x="1627" y="15"/>
                        <a:pt x="1539" y="15"/>
                      </a:cubicBezTo>
                      <a:cubicBezTo>
                        <a:pt x="1501" y="15"/>
                        <a:pt x="1464" y="23"/>
                        <a:pt x="1432" y="40"/>
                      </a:cubicBezTo>
                      <a:cubicBezTo>
                        <a:pt x="1340" y="86"/>
                        <a:pt x="1305" y="248"/>
                        <a:pt x="1328" y="329"/>
                      </a:cubicBezTo>
                      <a:cubicBezTo>
                        <a:pt x="1167" y="144"/>
                        <a:pt x="936" y="29"/>
                        <a:pt x="694" y="6"/>
                      </a:cubicBezTo>
                      <a:cubicBezTo>
                        <a:pt x="668" y="2"/>
                        <a:pt x="643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5"/>
                <p:cNvSpPr/>
                <p:nvPr/>
              </p:nvSpPr>
              <p:spPr>
                <a:xfrm>
                  <a:off x="191690" y="4213222"/>
                  <a:ext cx="250176" cy="1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6" h="4916" extrusionOk="0">
                      <a:moveTo>
                        <a:pt x="601" y="287"/>
                      </a:moveTo>
                      <a:lnTo>
                        <a:pt x="601" y="287"/>
                      </a:lnTo>
                      <a:cubicBezTo>
                        <a:pt x="486" y="564"/>
                        <a:pt x="416" y="841"/>
                        <a:pt x="393" y="1130"/>
                      </a:cubicBezTo>
                      <a:cubicBezTo>
                        <a:pt x="359" y="1407"/>
                        <a:pt x="359" y="1695"/>
                        <a:pt x="428" y="1961"/>
                      </a:cubicBezTo>
                      <a:cubicBezTo>
                        <a:pt x="486" y="2238"/>
                        <a:pt x="601" y="2503"/>
                        <a:pt x="739" y="2757"/>
                      </a:cubicBezTo>
                      <a:cubicBezTo>
                        <a:pt x="866" y="3000"/>
                        <a:pt x="1028" y="3254"/>
                        <a:pt x="1224" y="3450"/>
                      </a:cubicBezTo>
                      <a:cubicBezTo>
                        <a:pt x="1005" y="3265"/>
                        <a:pt x="832" y="3034"/>
                        <a:pt x="693" y="2769"/>
                      </a:cubicBezTo>
                      <a:cubicBezTo>
                        <a:pt x="543" y="2526"/>
                        <a:pt x="439" y="2249"/>
                        <a:pt x="370" y="1972"/>
                      </a:cubicBezTo>
                      <a:cubicBezTo>
                        <a:pt x="301" y="1707"/>
                        <a:pt x="301" y="1395"/>
                        <a:pt x="347" y="1107"/>
                      </a:cubicBezTo>
                      <a:cubicBezTo>
                        <a:pt x="382" y="818"/>
                        <a:pt x="474" y="553"/>
                        <a:pt x="601" y="287"/>
                      </a:cubicBezTo>
                      <a:close/>
                      <a:moveTo>
                        <a:pt x="770" y="0"/>
                      </a:moveTo>
                      <a:cubicBezTo>
                        <a:pt x="736" y="0"/>
                        <a:pt x="698" y="11"/>
                        <a:pt x="659" y="33"/>
                      </a:cubicBezTo>
                      <a:cubicBezTo>
                        <a:pt x="589" y="79"/>
                        <a:pt x="532" y="149"/>
                        <a:pt x="486" y="218"/>
                      </a:cubicBezTo>
                      <a:cubicBezTo>
                        <a:pt x="12" y="1037"/>
                        <a:pt x="1" y="2007"/>
                        <a:pt x="520" y="2861"/>
                      </a:cubicBezTo>
                      <a:cubicBezTo>
                        <a:pt x="1040" y="3715"/>
                        <a:pt x="1951" y="4258"/>
                        <a:pt x="2886" y="4558"/>
                      </a:cubicBezTo>
                      <a:cubicBezTo>
                        <a:pt x="3602" y="4793"/>
                        <a:pt x="4302" y="4916"/>
                        <a:pt x="4992" y="4916"/>
                      </a:cubicBezTo>
                      <a:cubicBezTo>
                        <a:pt x="5927" y="4916"/>
                        <a:pt x="6842" y="4690"/>
                        <a:pt x="7746" y="4212"/>
                      </a:cubicBezTo>
                      <a:lnTo>
                        <a:pt x="7746" y="4212"/>
                      </a:lnTo>
                      <a:cubicBezTo>
                        <a:pt x="7173" y="4512"/>
                        <a:pt x="6491" y="4646"/>
                        <a:pt x="5818" y="4646"/>
                      </a:cubicBezTo>
                      <a:cubicBezTo>
                        <a:pt x="5326" y="4646"/>
                        <a:pt x="4837" y="4574"/>
                        <a:pt x="4399" y="4443"/>
                      </a:cubicBezTo>
                      <a:cubicBezTo>
                        <a:pt x="4041" y="4350"/>
                        <a:pt x="3694" y="4200"/>
                        <a:pt x="3371" y="4015"/>
                      </a:cubicBezTo>
                      <a:cubicBezTo>
                        <a:pt x="3221" y="3923"/>
                        <a:pt x="3083" y="3808"/>
                        <a:pt x="2956" y="3715"/>
                      </a:cubicBezTo>
                      <a:cubicBezTo>
                        <a:pt x="2829" y="3600"/>
                        <a:pt x="2702" y="3484"/>
                        <a:pt x="2540" y="3381"/>
                      </a:cubicBezTo>
                      <a:cubicBezTo>
                        <a:pt x="2443" y="3313"/>
                        <a:pt x="2326" y="3270"/>
                        <a:pt x="2212" y="3270"/>
                      </a:cubicBezTo>
                      <a:cubicBezTo>
                        <a:pt x="2150" y="3270"/>
                        <a:pt x="2089" y="3283"/>
                        <a:pt x="2032" y="3311"/>
                      </a:cubicBezTo>
                      <a:cubicBezTo>
                        <a:pt x="1872" y="3380"/>
                        <a:pt x="1791" y="3551"/>
                        <a:pt x="1880" y="3688"/>
                      </a:cubicBezTo>
                      <a:lnTo>
                        <a:pt x="1880" y="3688"/>
                      </a:lnTo>
                      <a:cubicBezTo>
                        <a:pt x="1444" y="3020"/>
                        <a:pt x="1444" y="2248"/>
                        <a:pt x="1582" y="1499"/>
                      </a:cubicBezTo>
                      <a:cubicBezTo>
                        <a:pt x="1702" y="929"/>
                        <a:pt x="1491" y="380"/>
                        <a:pt x="1161" y="380"/>
                      </a:cubicBezTo>
                      <a:cubicBezTo>
                        <a:pt x="1077" y="380"/>
                        <a:pt x="985" y="415"/>
                        <a:pt x="890" y="495"/>
                      </a:cubicBezTo>
                      <a:cubicBezTo>
                        <a:pt x="890" y="403"/>
                        <a:pt x="947" y="322"/>
                        <a:pt x="947" y="218"/>
                      </a:cubicBezTo>
                      <a:cubicBezTo>
                        <a:pt x="947" y="96"/>
                        <a:pt x="875" y="0"/>
                        <a:pt x="7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5"/>
                <p:cNvSpPr/>
                <p:nvPr/>
              </p:nvSpPr>
              <p:spPr>
                <a:xfrm>
                  <a:off x="158520" y="4289444"/>
                  <a:ext cx="104773" cy="6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4" h="2083" extrusionOk="0">
                      <a:moveTo>
                        <a:pt x="869" y="0"/>
                      </a:moveTo>
                      <a:cubicBezTo>
                        <a:pt x="829" y="0"/>
                        <a:pt x="802" y="40"/>
                        <a:pt x="797" y="143"/>
                      </a:cubicBezTo>
                      <a:cubicBezTo>
                        <a:pt x="774" y="213"/>
                        <a:pt x="843" y="317"/>
                        <a:pt x="878" y="374"/>
                      </a:cubicBezTo>
                      <a:cubicBezTo>
                        <a:pt x="791" y="334"/>
                        <a:pt x="694" y="311"/>
                        <a:pt x="596" y="311"/>
                      </a:cubicBezTo>
                      <a:cubicBezTo>
                        <a:pt x="472" y="311"/>
                        <a:pt x="346" y="348"/>
                        <a:pt x="243" y="432"/>
                      </a:cubicBezTo>
                      <a:cubicBezTo>
                        <a:pt x="70" y="570"/>
                        <a:pt x="0" y="847"/>
                        <a:pt x="81" y="1067"/>
                      </a:cubicBezTo>
                      <a:cubicBezTo>
                        <a:pt x="168" y="1263"/>
                        <a:pt x="400" y="1356"/>
                        <a:pt x="620" y="1356"/>
                      </a:cubicBezTo>
                      <a:cubicBezTo>
                        <a:pt x="626" y="1356"/>
                        <a:pt x="633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640" y="1356"/>
                        <a:pt x="641" y="1356"/>
                        <a:pt x="642" y="1356"/>
                      </a:cubicBezTo>
                      <a:cubicBezTo>
                        <a:pt x="648" y="1356"/>
                        <a:pt x="653" y="1356"/>
                        <a:pt x="658" y="1355"/>
                      </a:cubicBezTo>
                      <a:lnTo>
                        <a:pt x="658" y="1355"/>
                      </a:lnTo>
                      <a:cubicBezTo>
                        <a:pt x="652" y="1356"/>
                        <a:pt x="646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521" y="1354"/>
                        <a:pt x="429" y="1233"/>
                        <a:pt x="451" y="1101"/>
                      </a:cubicBezTo>
                      <a:cubicBezTo>
                        <a:pt x="462" y="974"/>
                        <a:pt x="578" y="894"/>
                        <a:pt x="693" y="859"/>
                      </a:cubicBezTo>
                      <a:cubicBezTo>
                        <a:pt x="706" y="858"/>
                        <a:pt x="720" y="857"/>
                        <a:pt x="733" y="857"/>
                      </a:cubicBezTo>
                      <a:cubicBezTo>
                        <a:pt x="846" y="857"/>
                        <a:pt x="958" y="900"/>
                        <a:pt x="1051" y="951"/>
                      </a:cubicBezTo>
                      <a:cubicBezTo>
                        <a:pt x="1155" y="1009"/>
                        <a:pt x="1259" y="1090"/>
                        <a:pt x="1339" y="1182"/>
                      </a:cubicBezTo>
                      <a:cubicBezTo>
                        <a:pt x="1893" y="1667"/>
                        <a:pt x="2528" y="1932"/>
                        <a:pt x="3244" y="2083"/>
                      </a:cubicBezTo>
                      <a:cubicBezTo>
                        <a:pt x="2471" y="1909"/>
                        <a:pt x="1709" y="1090"/>
                        <a:pt x="1293" y="467"/>
                      </a:cubicBezTo>
                      <a:cubicBezTo>
                        <a:pt x="1249" y="422"/>
                        <a:pt x="996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5"/>
                <p:cNvSpPr/>
                <p:nvPr/>
              </p:nvSpPr>
              <p:spPr>
                <a:xfrm>
                  <a:off x="346782" y="4341120"/>
                  <a:ext cx="227439" cy="14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4350" extrusionOk="0">
                      <a:moveTo>
                        <a:pt x="7025" y="706"/>
                      </a:moveTo>
                      <a:cubicBezTo>
                        <a:pt x="7031" y="708"/>
                        <a:pt x="7036" y="711"/>
                        <a:pt x="7042" y="713"/>
                      </a:cubicBezTo>
                      <a:cubicBezTo>
                        <a:pt x="7036" y="711"/>
                        <a:pt x="7031" y="708"/>
                        <a:pt x="7025" y="706"/>
                      </a:cubicBezTo>
                      <a:close/>
                      <a:moveTo>
                        <a:pt x="5137" y="229"/>
                      </a:moveTo>
                      <a:cubicBezTo>
                        <a:pt x="5264" y="229"/>
                        <a:pt x="5379" y="229"/>
                        <a:pt x="5518" y="252"/>
                      </a:cubicBezTo>
                      <a:cubicBezTo>
                        <a:pt x="5449" y="246"/>
                        <a:pt x="5385" y="243"/>
                        <a:pt x="5323" y="243"/>
                      </a:cubicBezTo>
                      <a:cubicBezTo>
                        <a:pt x="5261" y="243"/>
                        <a:pt x="5200" y="246"/>
                        <a:pt x="5137" y="252"/>
                      </a:cubicBezTo>
                      <a:cubicBezTo>
                        <a:pt x="5010" y="275"/>
                        <a:pt x="4895" y="298"/>
                        <a:pt x="4779" y="332"/>
                      </a:cubicBezTo>
                      <a:lnTo>
                        <a:pt x="4433" y="459"/>
                      </a:lnTo>
                      <a:cubicBezTo>
                        <a:pt x="4317" y="517"/>
                        <a:pt x="4214" y="575"/>
                        <a:pt x="4110" y="644"/>
                      </a:cubicBezTo>
                      <a:cubicBezTo>
                        <a:pt x="3706" y="921"/>
                        <a:pt x="3394" y="1314"/>
                        <a:pt x="3105" y="1706"/>
                      </a:cubicBezTo>
                      <a:cubicBezTo>
                        <a:pt x="2817" y="2110"/>
                        <a:pt x="2563" y="2549"/>
                        <a:pt x="2251" y="2941"/>
                      </a:cubicBezTo>
                      <a:cubicBezTo>
                        <a:pt x="2090" y="3137"/>
                        <a:pt x="1917" y="3310"/>
                        <a:pt x="1743" y="3484"/>
                      </a:cubicBezTo>
                      <a:cubicBezTo>
                        <a:pt x="1559" y="3645"/>
                        <a:pt x="1351" y="3807"/>
                        <a:pt x="1155" y="3934"/>
                      </a:cubicBezTo>
                      <a:cubicBezTo>
                        <a:pt x="1559" y="3634"/>
                        <a:pt x="1917" y="3299"/>
                        <a:pt x="2228" y="2906"/>
                      </a:cubicBezTo>
                      <a:cubicBezTo>
                        <a:pt x="2517" y="2526"/>
                        <a:pt x="2759" y="2087"/>
                        <a:pt x="3048" y="1683"/>
                      </a:cubicBezTo>
                      <a:cubicBezTo>
                        <a:pt x="3336" y="1279"/>
                        <a:pt x="3648" y="887"/>
                        <a:pt x="4087" y="598"/>
                      </a:cubicBezTo>
                      <a:cubicBezTo>
                        <a:pt x="4306" y="471"/>
                        <a:pt x="4514" y="356"/>
                        <a:pt x="4768" y="286"/>
                      </a:cubicBezTo>
                      <a:cubicBezTo>
                        <a:pt x="4883" y="252"/>
                        <a:pt x="5010" y="229"/>
                        <a:pt x="5137" y="229"/>
                      </a:cubicBezTo>
                      <a:close/>
                      <a:moveTo>
                        <a:pt x="5138" y="1"/>
                      </a:moveTo>
                      <a:cubicBezTo>
                        <a:pt x="4407" y="1"/>
                        <a:pt x="3713" y="313"/>
                        <a:pt x="3117" y="840"/>
                      </a:cubicBezTo>
                      <a:cubicBezTo>
                        <a:pt x="2274" y="1602"/>
                        <a:pt x="1166" y="2422"/>
                        <a:pt x="1" y="2433"/>
                      </a:cubicBezTo>
                      <a:cubicBezTo>
                        <a:pt x="244" y="2574"/>
                        <a:pt x="498" y="2620"/>
                        <a:pt x="758" y="2620"/>
                      </a:cubicBezTo>
                      <a:cubicBezTo>
                        <a:pt x="881" y="2620"/>
                        <a:pt x="1006" y="2610"/>
                        <a:pt x="1132" y="2595"/>
                      </a:cubicBezTo>
                      <a:lnTo>
                        <a:pt x="1132" y="2595"/>
                      </a:lnTo>
                      <a:cubicBezTo>
                        <a:pt x="531" y="2872"/>
                        <a:pt x="1270" y="3934"/>
                        <a:pt x="670" y="4280"/>
                      </a:cubicBezTo>
                      <a:cubicBezTo>
                        <a:pt x="851" y="4176"/>
                        <a:pt x="1051" y="4154"/>
                        <a:pt x="1252" y="4154"/>
                      </a:cubicBezTo>
                      <a:cubicBezTo>
                        <a:pt x="1409" y="4154"/>
                        <a:pt x="1567" y="4167"/>
                        <a:pt x="1717" y="4167"/>
                      </a:cubicBezTo>
                      <a:cubicBezTo>
                        <a:pt x="2061" y="4167"/>
                        <a:pt x="2367" y="4095"/>
                        <a:pt x="2540" y="3622"/>
                      </a:cubicBezTo>
                      <a:cubicBezTo>
                        <a:pt x="2725" y="3991"/>
                        <a:pt x="2828" y="4084"/>
                        <a:pt x="3152" y="4349"/>
                      </a:cubicBezTo>
                      <a:cubicBezTo>
                        <a:pt x="3048" y="3830"/>
                        <a:pt x="3129" y="3564"/>
                        <a:pt x="3129" y="3564"/>
                      </a:cubicBezTo>
                      <a:lnTo>
                        <a:pt x="3129" y="3564"/>
                      </a:lnTo>
                      <a:cubicBezTo>
                        <a:pt x="3244" y="3657"/>
                        <a:pt x="3440" y="3761"/>
                        <a:pt x="3440" y="3761"/>
                      </a:cubicBezTo>
                      <a:cubicBezTo>
                        <a:pt x="3267" y="3080"/>
                        <a:pt x="3267" y="2422"/>
                        <a:pt x="3567" y="1787"/>
                      </a:cubicBezTo>
                      <a:cubicBezTo>
                        <a:pt x="3613" y="2006"/>
                        <a:pt x="3798" y="2191"/>
                        <a:pt x="4017" y="2191"/>
                      </a:cubicBezTo>
                      <a:cubicBezTo>
                        <a:pt x="4225" y="2191"/>
                        <a:pt x="4433" y="2006"/>
                        <a:pt x="4456" y="1787"/>
                      </a:cubicBezTo>
                      <a:lnTo>
                        <a:pt x="4456" y="1787"/>
                      </a:lnTo>
                      <a:cubicBezTo>
                        <a:pt x="4409" y="1868"/>
                        <a:pt x="4307" y="1909"/>
                        <a:pt x="4202" y="1909"/>
                      </a:cubicBezTo>
                      <a:cubicBezTo>
                        <a:pt x="4128" y="1909"/>
                        <a:pt x="4052" y="1888"/>
                        <a:pt x="3994" y="1845"/>
                      </a:cubicBezTo>
                      <a:cubicBezTo>
                        <a:pt x="3867" y="1741"/>
                        <a:pt x="3821" y="1556"/>
                        <a:pt x="3844" y="1394"/>
                      </a:cubicBezTo>
                      <a:cubicBezTo>
                        <a:pt x="3856" y="921"/>
                        <a:pt x="4491" y="644"/>
                        <a:pt x="4860" y="517"/>
                      </a:cubicBezTo>
                      <a:cubicBezTo>
                        <a:pt x="5122" y="424"/>
                        <a:pt x="5396" y="382"/>
                        <a:pt x="5670" y="382"/>
                      </a:cubicBezTo>
                      <a:cubicBezTo>
                        <a:pt x="6141" y="382"/>
                        <a:pt x="6612" y="505"/>
                        <a:pt x="7025" y="706"/>
                      </a:cubicBezTo>
                      <a:lnTo>
                        <a:pt x="7025" y="706"/>
                      </a:lnTo>
                      <a:cubicBezTo>
                        <a:pt x="6699" y="544"/>
                        <a:pt x="6447" y="319"/>
                        <a:pt x="6107" y="194"/>
                      </a:cubicBezTo>
                      <a:cubicBezTo>
                        <a:pt x="5922" y="125"/>
                        <a:pt x="5726" y="79"/>
                        <a:pt x="5541" y="32"/>
                      </a:cubicBezTo>
                      <a:cubicBezTo>
                        <a:pt x="5406" y="11"/>
                        <a:pt x="5271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285255" y="4357818"/>
                  <a:ext cx="150668" cy="5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5" h="1659" extrusionOk="0">
                      <a:moveTo>
                        <a:pt x="3706" y="520"/>
                      </a:moveTo>
                      <a:lnTo>
                        <a:pt x="3706" y="520"/>
                      </a:lnTo>
                      <a:cubicBezTo>
                        <a:pt x="3510" y="623"/>
                        <a:pt x="3302" y="704"/>
                        <a:pt x="3094" y="774"/>
                      </a:cubicBezTo>
                      <a:cubicBezTo>
                        <a:pt x="2875" y="854"/>
                        <a:pt x="2644" y="889"/>
                        <a:pt x="2413" y="924"/>
                      </a:cubicBezTo>
                      <a:cubicBezTo>
                        <a:pt x="2278" y="937"/>
                        <a:pt x="2139" y="943"/>
                        <a:pt x="2000" y="943"/>
                      </a:cubicBezTo>
                      <a:cubicBezTo>
                        <a:pt x="1903" y="943"/>
                        <a:pt x="1805" y="940"/>
                        <a:pt x="1709" y="935"/>
                      </a:cubicBezTo>
                      <a:cubicBezTo>
                        <a:pt x="1455" y="924"/>
                        <a:pt x="1224" y="889"/>
                        <a:pt x="982" y="854"/>
                      </a:cubicBezTo>
                      <a:lnTo>
                        <a:pt x="982" y="854"/>
                      </a:lnTo>
                      <a:cubicBezTo>
                        <a:pt x="1201" y="866"/>
                        <a:pt x="1444" y="877"/>
                        <a:pt x="1675" y="889"/>
                      </a:cubicBezTo>
                      <a:cubicBezTo>
                        <a:pt x="1906" y="889"/>
                        <a:pt x="2148" y="889"/>
                        <a:pt x="2379" y="866"/>
                      </a:cubicBezTo>
                      <a:cubicBezTo>
                        <a:pt x="2610" y="831"/>
                        <a:pt x="2840" y="797"/>
                        <a:pt x="3060" y="739"/>
                      </a:cubicBezTo>
                      <a:cubicBezTo>
                        <a:pt x="3279" y="681"/>
                        <a:pt x="3498" y="600"/>
                        <a:pt x="3706" y="520"/>
                      </a:cubicBezTo>
                      <a:close/>
                      <a:moveTo>
                        <a:pt x="4664" y="0"/>
                      </a:moveTo>
                      <a:lnTo>
                        <a:pt x="4664" y="0"/>
                      </a:lnTo>
                      <a:cubicBezTo>
                        <a:pt x="3613" y="468"/>
                        <a:pt x="2464" y="706"/>
                        <a:pt x="1316" y="706"/>
                      </a:cubicBezTo>
                      <a:cubicBezTo>
                        <a:pt x="876" y="706"/>
                        <a:pt x="436" y="671"/>
                        <a:pt x="1" y="600"/>
                      </a:cubicBezTo>
                      <a:lnTo>
                        <a:pt x="1" y="600"/>
                      </a:lnTo>
                      <a:cubicBezTo>
                        <a:pt x="310" y="982"/>
                        <a:pt x="896" y="1235"/>
                        <a:pt x="1388" y="1235"/>
                      </a:cubicBezTo>
                      <a:cubicBezTo>
                        <a:pt x="1447" y="1235"/>
                        <a:pt x="1504" y="1231"/>
                        <a:pt x="1559" y="1224"/>
                      </a:cubicBezTo>
                      <a:lnTo>
                        <a:pt x="1559" y="1224"/>
                      </a:lnTo>
                      <a:cubicBezTo>
                        <a:pt x="1386" y="1374"/>
                        <a:pt x="705" y="1570"/>
                        <a:pt x="694" y="1616"/>
                      </a:cubicBezTo>
                      <a:cubicBezTo>
                        <a:pt x="804" y="1645"/>
                        <a:pt x="926" y="1659"/>
                        <a:pt x="1055" y="1659"/>
                      </a:cubicBezTo>
                      <a:cubicBezTo>
                        <a:pt x="2203" y="1659"/>
                        <a:pt x="3979" y="592"/>
                        <a:pt x="46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550709" y="4694068"/>
                  <a:ext cx="194625" cy="26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" h="8196" extrusionOk="0">
                      <a:moveTo>
                        <a:pt x="0" y="1"/>
                      </a:moveTo>
                      <a:cubicBezTo>
                        <a:pt x="20" y="3"/>
                        <a:pt x="40" y="5"/>
                        <a:pt x="59" y="7"/>
                      </a:cubicBezTo>
                      <a:lnTo>
                        <a:pt x="59" y="7"/>
                      </a:lnTo>
                      <a:cubicBezTo>
                        <a:pt x="39" y="4"/>
                        <a:pt x="19" y="2"/>
                        <a:pt x="0" y="1"/>
                      </a:cubicBezTo>
                      <a:close/>
                      <a:moveTo>
                        <a:pt x="59" y="7"/>
                      </a:moveTo>
                      <a:cubicBezTo>
                        <a:pt x="819" y="111"/>
                        <a:pt x="2318" y="1135"/>
                        <a:pt x="2655" y="3856"/>
                      </a:cubicBezTo>
                      <a:cubicBezTo>
                        <a:pt x="2921" y="6049"/>
                        <a:pt x="3521" y="6684"/>
                        <a:pt x="3163" y="8196"/>
                      </a:cubicBezTo>
                      <a:cubicBezTo>
                        <a:pt x="3775" y="7838"/>
                        <a:pt x="4144" y="6868"/>
                        <a:pt x="3948" y="6199"/>
                      </a:cubicBezTo>
                      <a:lnTo>
                        <a:pt x="3948" y="6199"/>
                      </a:lnTo>
                      <a:cubicBezTo>
                        <a:pt x="4179" y="6371"/>
                        <a:pt x="4466" y="6449"/>
                        <a:pt x="4762" y="6449"/>
                      </a:cubicBezTo>
                      <a:cubicBezTo>
                        <a:pt x="5222" y="6449"/>
                        <a:pt x="5703" y="6261"/>
                        <a:pt x="6026" y="5945"/>
                      </a:cubicBezTo>
                      <a:lnTo>
                        <a:pt x="6026" y="5945"/>
                      </a:lnTo>
                      <a:cubicBezTo>
                        <a:pt x="5878" y="6005"/>
                        <a:pt x="5724" y="6032"/>
                        <a:pt x="5570" y="6032"/>
                      </a:cubicBezTo>
                      <a:cubicBezTo>
                        <a:pt x="5156" y="6032"/>
                        <a:pt x="4739" y="5835"/>
                        <a:pt x="4444" y="5541"/>
                      </a:cubicBezTo>
                      <a:cubicBezTo>
                        <a:pt x="4040" y="5137"/>
                        <a:pt x="3809" y="4583"/>
                        <a:pt x="3671" y="4029"/>
                      </a:cubicBezTo>
                      <a:cubicBezTo>
                        <a:pt x="3521" y="3486"/>
                        <a:pt x="3429" y="2921"/>
                        <a:pt x="3209" y="2390"/>
                      </a:cubicBezTo>
                      <a:cubicBezTo>
                        <a:pt x="2686" y="1104"/>
                        <a:pt x="1422" y="166"/>
                        <a:pt x="59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522739" y="4695941"/>
                  <a:ext cx="98088" cy="21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6615" extrusionOk="0">
                      <a:moveTo>
                        <a:pt x="728" y="0"/>
                      </a:moveTo>
                      <a:cubicBezTo>
                        <a:pt x="750" y="14"/>
                        <a:pt x="772" y="27"/>
                        <a:pt x="795" y="40"/>
                      </a:cubicBezTo>
                      <a:lnTo>
                        <a:pt x="795" y="40"/>
                      </a:lnTo>
                      <a:cubicBezTo>
                        <a:pt x="772" y="27"/>
                        <a:pt x="750" y="13"/>
                        <a:pt x="728" y="0"/>
                      </a:cubicBezTo>
                      <a:close/>
                      <a:moveTo>
                        <a:pt x="1998" y="1136"/>
                      </a:moveTo>
                      <a:cubicBezTo>
                        <a:pt x="2022" y="1168"/>
                        <a:pt x="2045" y="1201"/>
                        <a:pt x="2067" y="1235"/>
                      </a:cubicBezTo>
                      <a:cubicBezTo>
                        <a:pt x="2124" y="1328"/>
                        <a:pt x="2171" y="1432"/>
                        <a:pt x="2217" y="1535"/>
                      </a:cubicBezTo>
                      <a:cubicBezTo>
                        <a:pt x="2286" y="1755"/>
                        <a:pt x="2332" y="1986"/>
                        <a:pt x="2332" y="2193"/>
                      </a:cubicBezTo>
                      <a:cubicBezTo>
                        <a:pt x="2344" y="2655"/>
                        <a:pt x="2217" y="3105"/>
                        <a:pt x="2055" y="3521"/>
                      </a:cubicBezTo>
                      <a:cubicBezTo>
                        <a:pt x="1894" y="3948"/>
                        <a:pt x="1709" y="4352"/>
                        <a:pt x="1570" y="4779"/>
                      </a:cubicBezTo>
                      <a:cubicBezTo>
                        <a:pt x="1420" y="5194"/>
                        <a:pt x="1351" y="5645"/>
                        <a:pt x="1340" y="6106"/>
                      </a:cubicBezTo>
                      <a:cubicBezTo>
                        <a:pt x="1340" y="5875"/>
                        <a:pt x="1340" y="5656"/>
                        <a:pt x="1363" y="5425"/>
                      </a:cubicBezTo>
                      <a:cubicBezTo>
                        <a:pt x="1386" y="5194"/>
                        <a:pt x="1432" y="4987"/>
                        <a:pt x="1513" y="4767"/>
                      </a:cubicBezTo>
                      <a:cubicBezTo>
                        <a:pt x="1640" y="4329"/>
                        <a:pt x="1836" y="3925"/>
                        <a:pt x="1998" y="3509"/>
                      </a:cubicBezTo>
                      <a:cubicBezTo>
                        <a:pt x="2159" y="3094"/>
                        <a:pt x="2286" y="2655"/>
                        <a:pt x="2286" y="2216"/>
                      </a:cubicBezTo>
                      <a:cubicBezTo>
                        <a:pt x="2286" y="1837"/>
                        <a:pt x="2204" y="1449"/>
                        <a:pt x="1998" y="1136"/>
                      </a:cubicBezTo>
                      <a:close/>
                      <a:moveTo>
                        <a:pt x="795" y="40"/>
                      </a:moveTo>
                      <a:lnTo>
                        <a:pt x="795" y="40"/>
                      </a:lnTo>
                      <a:cubicBezTo>
                        <a:pt x="1344" y="378"/>
                        <a:pt x="1820" y="915"/>
                        <a:pt x="1998" y="1547"/>
                      </a:cubicBezTo>
                      <a:cubicBezTo>
                        <a:pt x="2101" y="1893"/>
                        <a:pt x="2217" y="2517"/>
                        <a:pt x="1871" y="2759"/>
                      </a:cubicBezTo>
                      <a:cubicBezTo>
                        <a:pt x="1783" y="2829"/>
                        <a:pt x="1669" y="2879"/>
                        <a:pt x="1553" y="2879"/>
                      </a:cubicBezTo>
                      <a:cubicBezTo>
                        <a:pt x="1517" y="2879"/>
                        <a:pt x="1480" y="2874"/>
                        <a:pt x="1443" y="2863"/>
                      </a:cubicBezTo>
                      <a:cubicBezTo>
                        <a:pt x="1305" y="2817"/>
                        <a:pt x="1190" y="2632"/>
                        <a:pt x="1247" y="2482"/>
                      </a:cubicBezTo>
                      <a:lnTo>
                        <a:pt x="1247" y="2482"/>
                      </a:lnTo>
                      <a:cubicBezTo>
                        <a:pt x="1097" y="2620"/>
                        <a:pt x="1074" y="2863"/>
                        <a:pt x="1178" y="3036"/>
                      </a:cubicBezTo>
                      <a:cubicBezTo>
                        <a:pt x="1239" y="3150"/>
                        <a:pt x="1371" y="3199"/>
                        <a:pt x="1506" y="3199"/>
                      </a:cubicBezTo>
                      <a:cubicBezTo>
                        <a:pt x="1576" y="3199"/>
                        <a:pt x="1646" y="3186"/>
                        <a:pt x="1709" y="3163"/>
                      </a:cubicBezTo>
                      <a:lnTo>
                        <a:pt x="1709" y="3163"/>
                      </a:lnTo>
                      <a:cubicBezTo>
                        <a:pt x="1386" y="3705"/>
                        <a:pt x="889" y="4063"/>
                        <a:pt x="289" y="4271"/>
                      </a:cubicBezTo>
                      <a:cubicBezTo>
                        <a:pt x="289" y="4271"/>
                        <a:pt x="462" y="4363"/>
                        <a:pt x="612" y="4410"/>
                      </a:cubicBezTo>
                      <a:cubicBezTo>
                        <a:pt x="612" y="4410"/>
                        <a:pt x="439" y="4606"/>
                        <a:pt x="1" y="4790"/>
                      </a:cubicBezTo>
                      <a:cubicBezTo>
                        <a:pt x="257" y="4861"/>
                        <a:pt x="388" y="4899"/>
                        <a:pt x="560" y="4899"/>
                      </a:cubicBezTo>
                      <a:cubicBezTo>
                        <a:pt x="642" y="4899"/>
                        <a:pt x="734" y="4890"/>
                        <a:pt x="855" y="4871"/>
                      </a:cubicBezTo>
                      <a:lnTo>
                        <a:pt x="855" y="4871"/>
                      </a:lnTo>
                      <a:cubicBezTo>
                        <a:pt x="325" y="5620"/>
                        <a:pt x="1268" y="5932"/>
                        <a:pt x="1316" y="6611"/>
                      </a:cubicBezTo>
                      <a:lnTo>
                        <a:pt x="1316" y="6611"/>
                      </a:lnTo>
                      <a:cubicBezTo>
                        <a:pt x="1274" y="5979"/>
                        <a:pt x="2448" y="5990"/>
                        <a:pt x="2355" y="5402"/>
                      </a:cubicBezTo>
                      <a:lnTo>
                        <a:pt x="2355" y="5402"/>
                      </a:lnTo>
                      <a:cubicBezTo>
                        <a:pt x="2517" y="5748"/>
                        <a:pt x="2725" y="6014"/>
                        <a:pt x="3036" y="6199"/>
                      </a:cubicBezTo>
                      <a:cubicBezTo>
                        <a:pt x="2448" y="5298"/>
                        <a:pt x="2505" y="4040"/>
                        <a:pt x="2632" y="3036"/>
                      </a:cubicBezTo>
                      <a:cubicBezTo>
                        <a:pt x="2748" y="2182"/>
                        <a:pt x="2563" y="1385"/>
                        <a:pt x="1998" y="797"/>
                      </a:cubicBezTo>
                      <a:cubicBezTo>
                        <a:pt x="1882" y="681"/>
                        <a:pt x="1755" y="566"/>
                        <a:pt x="1594" y="450"/>
                      </a:cubicBezTo>
                      <a:cubicBezTo>
                        <a:pt x="1339" y="280"/>
                        <a:pt x="1054" y="189"/>
                        <a:pt x="795" y="40"/>
                      </a:cubicBezTo>
                      <a:close/>
                      <a:moveTo>
                        <a:pt x="1316" y="6611"/>
                      </a:moveTo>
                      <a:cubicBezTo>
                        <a:pt x="1316" y="6612"/>
                        <a:pt x="1316" y="6613"/>
                        <a:pt x="1317" y="6614"/>
                      </a:cubicBezTo>
                      <a:cubicBezTo>
                        <a:pt x="1316" y="6613"/>
                        <a:pt x="1316" y="6612"/>
                        <a:pt x="1316" y="66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613721" y="4786535"/>
                  <a:ext cx="18280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2413" extrusionOk="0">
                      <a:moveTo>
                        <a:pt x="254" y="0"/>
                      </a:moveTo>
                      <a:cubicBezTo>
                        <a:pt x="0" y="831"/>
                        <a:pt x="139" y="1674"/>
                        <a:pt x="566" y="2413"/>
                      </a:cubicBezTo>
                      <a:cubicBezTo>
                        <a:pt x="462" y="1605"/>
                        <a:pt x="346" y="808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662910" y="4618394"/>
                  <a:ext cx="82811" cy="9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3002" extrusionOk="0">
                      <a:moveTo>
                        <a:pt x="1282" y="1755"/>
                      </a:moveTo>
                      <a:lnTo>
                        <a:pt x="1282" y="1755"/>
                      </a:lnTo>
                      <a:cubicBezTo>
                        <a:pt x="1284" y="1756"/>
                        <a:pt x="1287" y="1757"/>
                        <a:pt x="1289" y="1758"/>
                      </a:cubicBezTo>
                      <a:lnTo>
                        <a:pt x="1289" y="1758"/>
                      </a:lnTo>
                      <a:cubicBezTo>
                        <a:pt x="1287" y="1757"/>
                        <a:pt x="1284" y="1756"/>
                        <a:pt x="1282" y="1755"/>
                      </a:cubicBezTo>
                      <a:close/>
                      <a:moveTo>
                        <a:pt x="462" y="1016"/>
                      </a:moveTo>
                      <a:cubicBezTo>
                        <a:pt x="543" y="1178"/>
                        <a:pt x="647" y="1328"/>
                        <a:pt x="774" y="1455"/>
                      </a:cubicBezTo>
                      <a:cubicBezTo>
                        <a:pt x="843" y="1524"/>
                        <a:pt x="947" y="1593"/>
                        <a:pt x="1040" y="1639"/>
                      </a:cubicBezTo>
                      <a:cubicBezTo>
                        <a:pt x="1155" y="1686"/>
                        <a:pt x="1270" y="1697"/>
                        <a:pt x="1386" y="1697"/>
                      </a:cubicBezTo>
                      <a:cubicBezTo>
                        <a:pt x="1536" y="1697"/>
                        <a:pt x="1697" y="1663"/>
                        <a:pt x="1859" y="1605"/>
                      </a:cubicBezTo>
                      <a:lnTo>
                        <a:pt x="1859" y="1605"/>
                      </a:lnTo>
                      <a:cubicBezTo>
                        <a:pt x="1732" y="1720"/>
                        <a:pt x="1559" y="1766"/>
                        <a:pt x="1386" y="1766"/>
                      </a:cubicBezTo>
                      <a:cubicBezTo>
                        <a:pt x="1354" y="1766"/>
                        <a:pt x="1314" y="1766"/>
                        <a:pt x="1289" y="1758"/>
                      </a:cubicBezTo>
                      <a:lnTo>
                        <a:pt x="1289" y="1758"/>
                      </a:lnTo>
                      <a:cubicBezTo>
                        <a:pt x="1426" y="1815"/>
                        <a:pt x="1585" y="1871"/>
                        <a:pt x="1732" y="1928"/>
                      </a:cubicBezTo>
                      <a:cubicBezTo>
                        <a:pt x="1882" y="2020"/>
                        <a:pt x="2044" y="2101"/>
                        <a:pt x="2171" y="2228"/>
                      </a:cubicBezTo>
                      <a:cubicBezTo>
                        <a:pt x="2032" y="2113"/>
                        <a:pt x="1871" y="2043"/>
                        <a:pt x="1697" y="1986"/>
                      </a:cubicBezTo>
                      <a:cubicBezTo>
                        <a:pt x="1524" y="1928"/>
                        <a:pt x="1351" y="1870"/>
                        <a:pt x="1190" y="1801"/>
                      </a:cubicBezTo>
                      <a:cubicBezTo>
                        <a:pt x="1016" y="1732"/>
                        <a:pt x="855" y="1628"/>
                        <a:pt x="751" y="1478"/>
                      </a:cubicBezTo>
                      <a:cubicBezTo>
                        <a:pt x="612" y="1351"/>
                        <a:pt x="532" y="1178"/>
                        <a:pt x="462" y="1016"/>
                      </a:cubicBezTo>
                      <a:close/>
                      <a:moveTo>
                        <a:pt x="35" y="0"/>
                      </a:moveTo>
                      <a:cubicBezTo>
                        <a:pt x="1" y="358"/>
                        <a:pt x="58" y="728"/>
                        <a:pt x="197" y="1074"/>
                      </a:cubicBezTo>
                      <a:cubicBezTo>
                        <a:pt x="416" y="1582"/>
                        <a:pt x="832" y="1997"/>
                        <a:pt x="1340" y="2228"/>
                      </a:cubicBezTo>
                      <a:cubicBezTo>
                        <a:pt x="1536" y="2320"/>
                        <a:pt x="1744" y="2378"/>
                        <a:pt x="1928" y="2494"/>
                      </a:cubicBezTo>
                      <a:cubicBezTo>
                        <a:pt x="2101" y="2598"/>
                        <a:pt x="2263" y="2782"/>
                        <a:pt x="2263" y="3001"/>
                      </a:cubicBezTo>
                      <a:cubicBezTo>
                        <a:pt x="2425" y="2782"/>
                        <a:pt x="2563" y="2551"/>
                        <a:pt x="2517" y="2286"/>
                      </a:cubicBezTo>
                      <a:cubicBezTo>
                        <a:pt x="2482" y="2043"/>
                        <a:pt x="2332" y="1824"/>
                        <a:pt x="2148" y="1686"/>
                      </a:cubicBezTo>
                      <a:lnTo>
                        <a:pt x="2148" y="1686"/>
                      </a:lnTo>
                      <a:cubicBezTo>
                        <a:pt x="2163" y="1689"/>
                        <a:pt x="2180" y="1691"/>
                        <a:pt x="2197" y="1691"/>
                      </a:cubicBezTo>
                      <a:cubicBezTo>
                        <a:pt x="2291" y="1691"/>
                        <a:pt x="2397" y="1639"/>
                        <a:pt x="2436" y="1570"/>
                      </a:cubicBezTo>
                      <a:cubicBezTo>
                        <a:pt x="2494" y="1455"/>
                        <a:pt x="2436" y="1305"/>
                        <a:pt x="2344" y="1224"/>
                      </a:cubicBezTo>
                      <a:cubicBezTo>
                        <a:pt x="2251" y="1132"/>
                        <a:pt x="2136" y="1097"/>
                        <a:pt x="1998" y="1051"/>
                      </a:cubicBezTo>
                      <a:cubicBezTo>
                        <a:pt x="2159" y="993"/>
                        <a:pt x="2321" y="866"/>
                        <a:pt x="2332" y="693"/>
                      </a:cubicBezTo>
                      <a:cubicBezTo>
                        <a:pt x="2344" y="520"/>
                        <a:pt x="2263" y="324"/>
                        <a:pt x="2113" y="243"/>
                      </a:cubicBezTo>
                      <a:cubicBezTo>
                        <a:pt x="1998" y="612"/>
                        <a:pt x="1617" y="924"/>
                        <a:pt x="1224" y="958"/>
                      </a:cubicBezTo>
                      <a:cubicBezTo>
                        <a:pt x="1186" y="963"/>
                        <a:pt x="1148" y="965"/>
                        <a:pt x="1110" y="965"/>
                      </a:cubicBezTo>
                      <a:cubicBezTo>
                        <a:pt x="755" y="965"/>
                        <a:pt x="409" y="775"/>
                        <a:pt x="232" y="462"/>
                      </a:cubicBezTo>
                      <a:cubicBezTo>
                        <a:pt x="139" y="301"/>
                        <a:pt x="70" y="15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641335" y="4553541"/>
                  <a:ext cx="177442" cy="23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7421" extrusionOk="0">
                      <a:moveTo>
                        <a:pt x="692" y="0"/>
                      </a:moveTo>
                      <a:cubicBezTo>
                        <a:pt x="681" y="24"/>
                        <a:pt x="671" y="49"/>
                        <a:pt x="661" y="73"/>
                      </a:cubicBezTo>
                      <a:lnTo>
                        <a:pt x="661" y="73"/>
                      </a:lnTo>
                      <a:cubicBezTo>
                        <a:pt x="671" y="49"/>
                        <a:pt x="681" y="24"/>
                        <a:pt x="692" y="0"/>
                      </a:cubicBezTo>
                      <a:close/>
                      <a:moveTo>
                        <a:pt x="1950" y="6475"/>
                      </a:moveTo>
                      <a:lnTo>
                        <a:pt x="1950" y="6475"/>
                      </a:lnTo>
                      <a:cubicBezTo>
                        <a:pt x="2181" y="6649"/>
                        <a:pt x="2423" y="6799"/>
                        <a:pt x="2689" y="6914"/>
                      </a:cubicBezTo>
                      <a:cubicBezTo>
                        <a:pt x="2943" y="7029"/>
                        <a:pt x="3220" y="7110"/>
                        <a:pt x="3497" y="7156"/>
                      </a:cubicBezTo>
                      <a:cubicBezTo>
                        <a:pt x="3622" y="7178"/>
                        <a:pt x="3752" y="7190"/>
                        <a:pt x="3884" y="7190"/>
                      </a:cubicBezTo>
                      <a:cubicBezTo>
                        <a:pt x="4032" y="7190"/>
                        <a:pt x="4181" y="7175"/>
                        <a:pt x="4328" y="7145"/>
                      </a:cubicBezTo>
                      <a:cubicBezTo>
                        <a:pt x="4605" y="7087"/>
                        <a:pt x="4882" y="6983"/>
                        <a:pt x="5136" y="6868"/>
                      </a:cubicBezTo>
                      <a:lnTo>
                        <a:pt x="5136" y="6868"/>
                      </a:lnTo>
                      <a:cubicBezTo>
                        <a:pt x="4893" y="7006"/>
                        <a:pt x="4616" y="7110"/>
                        <a:pt x="4339" y="7180"/>
                      </a:cubicBezTo>
                      <a:cubicBezTo>
                        <a:pt x="4170" y="7216"/>
                        <a:pt x="3981" y="7244"/>
                        <a:pt x="3792" y="7244"/>
                      </a:cubicBezTo>
                      <a:cubicBezTo>
                        <a:pt x="3685" y="7244"/>
                        <a:pt x="3578" y="7235"/>
                        <a:pt x="3474" y="7214"/>
                      </a:cubicBezTo>
                      <a:cubicBezTo>
                        <a:pt x="3185" y="7168"/>
                        <a:pt x="2919" y="7087"/>
                        <a:pt x="2654" y="6949"/>
                      </a:cubicBezTo>
                      <a:cubicBezTo>
                        <a:pt x="2400" y="6822"/>
                        <a:pt x="2146" y="6683"/>
                        <a:pt x="1950" y="6475"/>
                      </a:cubicBezTo>
                      <a:close/>
                      <a:moveTo>
                        <a:pt x="661" y="73"/>
                      </a:moveTo>
                      <a:cubicBezTo>
                        <a:pt x="1" y="1676"/>
                        <a:pt x="55" y="3257"/>
                        <a:pt x="715" y="4871"/>
                      </a:cubicBezTo>
                      <a:cubicBezTo>
                        <a:pt x="1096" y="5794"/>
                        <a:pt x="1719" y="6649"/>
                        <a:pt x="2596" y="7110"/>
                      </a:cubicBezTo>
                      <a:cubicBezTo>
                        <a:pt x="2983" y="7319"/>
                        <a:pt x="3389" y="7420"/>
                        <a:pt x="3790" y="7420"/>
                      </a:cubicBezTo>
                      <a:cubicBezTo>
                        <a:pt x="4298" y="7420"/>
                        <a:pt x="4800" y="7258"/>
                        <a:pt x="5251" y="6949"/>
                      </a:cubicBezTo>
                      <a:cubicBezTo>
                        <a:pt x="5320" y="6914"/>
                        <a:pt x="5401" y="6856"/>
                        <a:pt x="5424" y="6764"/>
                      </a:cubicBezTo>
                      <a:cubicBezTo>
                        <a:pt x="5494" y="6602"/>
                        <a:pt x="5367" y="6487"/>
                        <a:pt x="5205" y="6487"/>
                      </a:cubicBezTo>
                      <a:cubicBezTo>
                        <a:pt x="5113" y="6487"/>
                        <a:pt x="5020" y="6568"/>
                        <a:pt x="4939" y="6568"/>
                      </a:cubicBezTo>
                      <a:cubicBezTo>
                        <a:pt x="5216" y="6163"/>
                        <a:pt x="4816" y="5890"/>
                        <a:pt x="4286" y="5890"/>
                      </a:cubicBezTo>
                      <a:cubicBezTo>
                        <a:pt x="4151" y="5890"/>
                        <a:pt x="4008" y="5907"/>
                        <a:pt x="3866" y="5944"/>
                      </a:cubicBezTo>
                      <a:cubicBezTo>
                        <a:pt x="3519" y="6037"/>
                        <a:pt x="3167" y="6098"/>
                        <a:pt x="2819" y="6098"/>
                      </a:cubicBezTo>
                      <a:cubicBezTo>
                        <a:pt x="2439" y="6098"/>
                        <a:pt x="2064" y="6025"/>
                        <a:pt x="1703" y="5839"/>
                      </a:cubicBezTo>
                      <a:lnTo>
                        <a:pt x="1703" y="5839"/>
                      </a:lnTo>
                      <a:cubicBezTo>
                        <a:pt x="1728" y="5849"/>
                        <a:pt x="1753" y="5854"/>
                        <a:pt x="1778" y="5854"/>
                      </a:cubicBezTo>
                      <a:cubicBezTo>
                        <a:pt x="1885" y="5854"/>
                        <a:pt x="1989" y="5771"/>
                        <a:pt x="2031" y="5644"/>
                      </a:cubicBezTo>
                      <a:cubicBezTo>
                        <a:pt x="2088" y="5471"/>
                        <a:pt x="2031" y="5275"/>
                        <a:pt x="1915" y="5136"/>
                      </a:cubicBezTo>
                      <a:cubicBezTo>
                        <a:pt x="1811" y="4986"/>
                        <a:pt x="1684" y="4871"/>
                        <a:pt x="1557" y="4744"/>
                      </a:cubicBezTo>
                      <a:cubicBezTo>
                        <a:pt x="1442" y="4629"/>
                        <a:pt x="1315" y="4502"/>
                        <a:pt x="1223" y="4352"/>
                      </a:cubicBezTo>
                      <a:cubicBezTo>
                        <a:pt x="1026" y="4051"/>
                        <a:pt x="853" y="3705"/>
                        <a:pt x="715" y="3359"/>
                      </a:cubicBezTo>
                      <a:cubicBezTo>
                        <a:pt x="343" y="2356"/>
                        <a:pt x="246" y="1099"/>
                        <a:pt x="661" y="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669240" y="4732857"/>
                  <a:ext cx="83166" cy="10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" h="3115" extrusionOk="0">
                      <a:moveTo>
                        <a:pt x="1" y="0"/>
                      </a:moveTo>
                      <a:cubicBezTo>
                        <a:pt x="4" y="9"/>
                        <a:pt x="6" y="18"/>
                        <a:pt x="9" y="27"/>
                      </a:cubicBezTo>
                      <a:lnTo>
                        <a:pt x="9" y="27"/>
                      </a:lnTo>
                      <a:cubicBezTo>
                        <a:pt x="7" y="18"/>
                        <a:pt x="4" y="9"/>
                        <a:pt x="1" y="0"/>
                      </a:cubicBezTo>
                      <a:close/>
                      <a:moveTo>
                        <a:pt x="9" y="27"/>
                      </a:moveTo>
                      <a:lnTo>
                        <a:pt x="9" y="27"/>
                      </a:lnTo>
                      <a:cubicBezTo>
                        <a:pt x="228" y="720"/>
                        <a:pt x="527" y="1334"/>
                        <a:pt x="1051" y="1835"/>
                      </a:cubicBezTo>
                      <a:cubicBezTo>
                        <a:pt x="1144" y="1916"/>
                        <a:pt x="1248" y="2008"/>
                        <a:pt x="1317" y="2112"/>
                      </a:cubicBezTo>
                      <a:cubicBezTo>
                        <a:pt x="1386" y="2205"/>
                        <a:pt x="1432" y="2343"/>
                        <a:pt x="1421" y="2459"/>
                      </a:cubicBezTo>
                      <a:cubicBezTo>
                        <a:pt x="1398" y="2586"/>
                        <a:pt x="1317" y="2701"/>
                        <a:pt x="1201" y="2724"/>
                      </a:cubicBezTo>
                      <a:cubicBezTo>
                        <a:pt x="1186" y="2729"/>
                        <a:pt x="1170" y="2731"/>
                        <a:pt x="1154" y="2731"/>
                      </a:cubicBezTo>
                      <a:cubicBezTo>
                        <a:pt x="1049" y="2731"/>
                        <a:pt x="936" y="2638"/>
                        <a:pt x="936" y="2528"/>
                      </a:cubicBezTo>
                      <a:lnTo>
                        <a:pt x="936" y="2528"/>
                      </a:lnTo>
                      <a:cubicBezTo>
                        <a:pt x="936" y="2759"/>
                        <a:pt x="1051" y="3013"/>
                        <a:pt x="1271" y="3093"/>
                      </a:cubicBezTo>
                      <a:cubicBezTo>
                        <a:pt x="1317" y="3108"/>
                        <a:pt x="1366" y="3115"/>
                        <a:pt x="1416" y="3115"/>
                      </a:cubicBezTo>
                      <a:cubicBezTo>
                        <a:pt x="1601" y="3115"/>
                        <a:pt x="1794" y="3020"/>
                        <a:pt x="1894" y="2874"/>
                      </a:cubicBezTo>
                      <a:cubicBezTo>
                        <a:pt x="2021" y="2689"/>
                        <a:pt x="2009" y="2435"/>
                        <a:pt x="1905" y="2239"/>
                      </a:cubicBezTo>
                      <a:lnTo>
                        <a:pt x="1905" y="2239"/>
                      </a:lnTo>
                      <a:cubicBezTo>
                        <a:pt x="1966" y="2279"/>
                        <a:pt x="2043" y="2311"/>
                        <a:pt x="2115" y="2311"/>
                      </a:cubicBezTo>
                      <a:cubicBezTo>
                        <a:pt x="2126" y="2311"/>
                        <a:pt x="2137" y="2310"/>
                        <a:pt x="2148" y="2309"/>
                      </a:cubicBezTo>
                      <a:cubicBezTo>
                        <a:pt x="2575" y="2251"/>
                        <a:pt x="1848" y="1881"/>
                        <a:pt x="1778" y="1835"/>
                      </a:cubicBezTo>
                      <a:cubicBezTo>
                        <a:pt x="1117" y="1459"/>
                        <a:pt x="253" y="778"/>
                        <a:pt x="9" y="2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525872" y="4423414"/>
                  <a:ext cx="144919" cy="23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" h="7158" extrusionOk="0">
                      <a:moveTo>
                        <a:pt x="4071" y="1536"/>
                      </a:moveTo>
                      <a:lnTo>
                        <a:pt x="4071" y="1536"/>
                      </a:lnTo>
                      <a:cubicBezTo>
                        <a:pt x="4094" y="1651"/>
                        <a:pt x="4105" y="1778"/>
                        <a:pt x="4128" y="1905"/>
                      </a:cubicBezTo>
                      <a:cubicBezTo>
                        <a:pt x="4128" y="2032"/>
                        <a:pt x="4105" y="2148"/>
                        <a:pt x="4094" y="2286"/>
                      </a:cubicBezTo>
                      <a:cubicBezTo>
                        <a:pt x="4047" y="2528"/>
                        <a:pt x="3955" y="2759"/>
                        <a:pt x="3840" y="2990"/>
                      </a:cubicBezTo>
                      <a:cubicBezTo>
                        <a:pt x="3586" y="3440"/>
                        <a:pt x="3228" y="3787"/>
                        <a:pt x="2835" y="4098"/>
                      </a:cubicBezTo>
                      <a:cubicBezTo>
                        <a:pt x="2431" y="4375"/>
                        <a:pt x="2027" y="4664"/>
                        <a:pt x="1658" y="4999"/>
                      </a:cubicBezTo>
                      <a:cubicBezTo>
                        <a:pt x="1277" y="5310"/>
                        <a:pt x="977" y="5714"/>
                        <a:pt x="723" y="6130"/>
                      </a:cubicBezTo>
                      <a:cubicBezTo>
                        <a:pt x="839" y="5922"/>
                        <a:pt x="977" y="5703"/>
                        <a:pt x="1127" y="5518"/>
                      </a:cubicBezTo>
                      <a:cubicBezTo>
                        <a:pt x="1266" y="5310"/>
                        <a:pt x="1439" y="5137"/>
                        <a:pt x="1623" y="4964"/>
                      </a:cubicBezTo>
                      <a:cubicBezTo>
                        <a:pt x="1993" y="4629"/>
                        <a:pt x="2408" y="4341"/>
                        <a:pt x="2778" y="4029"/>
                      </a:cubicBezTo>
                      <a:cubicBezTo>
                        <a:pt x="3170" y="3706"/>
                        <a:pt x="3528" y="3360"/>
                        <a:pt x="3782" y="2944"/>
                      </a:cubicBezTo>
                      <a:cubicBezTo>
                        <a:pt x="3840" y="2840"/>
                        <a:pt x="3897" y="2725"/>
                        <a:pt x="3932" y="2609"/>
                      </a:cubicBezTo>
                      <a:cubicBezTo>
                        <a:pt x="3978" y="2494"/>
                        <a:pt x="4024" y="2378"/>
                        <a:pt x="4047" y="2263"/>
                      </a:cubicBezTo>
                      <a:cubicBezTo>
                        <a:pt x="4082" y="2148"/>
                        <a:pt x="4094" y="2021"/>
                        <a:pt x="4094" y="1905"/>
                      </a:cubicBezTo>
                      <a:cubicBezTo>
                        <a:pt x="4094" y="1778"/>
                        <a:pt x="4082" y="1663"/>
                        <a:pt x="4071" y="1536"/>
                      </a:cubicBezTo>
                      <a:close/>
                      <a:moveTo>
                        <a:pt x="404" y="6628"/>
                      </a:moveTo>
                      <a:lnTo>
                        <a:pt x="404" y="6628"/>
                      </a:lnTo>
                      <a:cubicBezTo>
                        <a:pt x="403" y="6631"/>
                        <a:pt x="401" y="6635"/>
                        <a:pt x="400" y="6638"/>
                      </a:cubicBezTo>
                      <a:cubicBezTo>
                        <a:pt x="401" y="6635"/>
                        <a:pt x="403" y="6631"/>
                        <a:pt x="404" y="6628"/>
                      </a:cubicBezTo>
                      <a:close/>
                      <a:moveTo>
                        <a:pt x="3493" y="1"/>
                      </a:moveTo>
                      <a:cubicBezTo>
                        <a:pt x="3863" y="635"/>
                        <a:pt x="4036" y="1443"/>
                        <a:pt x="3851" y="2171"/>
                      </a:cubicBezTo>
                      <a:cubicBezTo>
                        <a:pt x="3747" y="2552"/>
                        <a:pt x="3528" y="3209"/>
                        <a:pt x="3055" y="3244"/>
                      </a:cubicBezTo>
                      <a:cubicBezTo>
                        <a:pt x="3024" y="3249"/>
                        <a:pt x="2992" y="3251"/>
                        <a:pt x="2960" y="3251"/>
                      </a:cubicBezTo>
                      <a:cubicBezTo>
                        <a:pt x="2825" y="3251"/>
                        <a:pt x="2686" y="3210"/>
                        <a:pt x="2593" y="3117"/>
                      </a:cubicBezTo>
                      <a:cubicBezTo>
                        <a:pt x="2478" y="3002"/>
                        <a:pt x="2478" y="2759"/>
                        <a:pt x="2605" y="2655"/>
                      </a:cubicBezTo>
                      <a:lnTo>
                        <a:pt x="2605" y="2655"/>
                      </a:lnTo>
                      <a:cubicBezTo>
                        <a:pt x="2397" y="2702"/>
                        <a:pt x="2235" y="2909"/>
                        <a:pt x="2235" y="3129"/>
                      </a:cubicBezTo>
                      <a:cubicBezTo>
                        <a:pt x="2247" y="3348"/>
                        <a:pt x="2455" y="3521"/>
                        <a:pt x="2662" y="3544"/>
                      </a:cubicBezTo>
                      <a:cubicBezTo>
                        <a:pt x="2252" y="3781"/>
                        <a:pt x="1808" y="3883"/>
                        <a:pt x="1348" y="3883"/>
                      </a:cubicBezTo>
                      <a:cubicBezTo>
                        <a:pt x="1135" y="3883"/>
                        <a:pt x="919" y="3861"/>
                        <a:pt x="700" y="3821"/>
                      </a:cubicBezTo>
                      <a:lnTo>
                        <a:pt x="700" y="3821"/>
                      </a:lnTo>
                      <a:cubicBezTo>
                        <a:pt x="700" y="3821"/>
                        <a:pt x="816" y="3994"/>
                        <a:pt x="931" y="4110"/>
                      </a:cubicBezTo>
                      <a:cubicBezTo>
                        <a:pt x="931" y="4110"/>
                        <a:pt x="768" y="4173"/>
                        <a:pt x="449" y="4173"/>
                      </a:cubicBezTo>
                      <a:cubicBezTo>
                        <a:pt x="360" y="4173"/>
                        <a:pt x="259" y="4169"/>
                        <a:pt x="146" y="4156"/>
                      </a:cubicBezTo>
                      <a:lnTo>
                        <a:pt x="146" y="4156"/>
                      </a:lnTo>
                      <a:cubicBezTo>
                        <a:pt x="446" y="4456"/>
                        <a:pt x="527" y="4525"/>
                        <a:pt x="919" y="4698"/>
                      </a:cubicBezTo>
                      <a:cubicBezTo>
                        <a:pt x="0" y="5135"/>
                        <a:pt x="728" y="5949"/>
                        <a:pt x="404" y="6628"/>
                      </a:cubicBezTo>
                      <a:lnTo>
                        <a:pt x="404" y="6628"/>
                      </a:lnTo>
                      <a:cubicBezTo>
                        <a:pt x="533" y="6369"/>
                        <a:pt x="803" y="6332"/>
                        <a:pt x="1090" y="6332"/>
                      </a:cubicBezTo>
                      <a:cubicBezTo>
                        <a:pt x="1203" y="6332"/>
                        <a:pt x="1319" y="6338"/>
                        <a:pt x="1430" y="6338"/>
                      </a:cubicBezTo>
                      <a:cubicBezTo>
                        <a:pt x="1708" y="6338"/>
                        <a:pt x="1955" y="6302"/>
                        <a:pt x="2051" y="6049"/>
                      </a:cubicBezTo>
                      <a:cubicBezTo>
                        <a:pt x="2051" y="6441"/>
                        <a:pt x="2074" y="6811"/>
                        <a:pt x="2293" y="7157"/>
                      </a:cubicBezTo>
                      <a:cubicBezTo>
                        <a:pt x="2212" y="5991"/>
                        <a:pt x="2951" y="4825"/>
                        <a:pt x="3643" y="3925"/>
                      </a:cubicBezTo>
                      <a:cubicBezTo>
                        <a:pt x="4221" y="3175"/>
                        <a:pt x="4486" y="2321"/>
                        <a:pt x="4267" y="1443"/>
                      </a:cubicBezTo>
                      <a:cubicBezTo>
                        <a:pt x="4221" y="1270"/>
                        <a:pt x="4151" y="1086"/>
                        <a:pt x="4082" y="901"/>
                      </a:cubicBezTo>
                      <a:cubicBezTo>
                        <a:pt x="3920" y="566"/>
                        <a:pt x="3678" y="30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601416" y="4560614"/>
                  <a:ext cx="54066" cy="15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4699" extrusionOk="0">
                      <a:moveTo>
                        <a:pt x="1201" y="1005"/>
                      </a:moveTo>
                      <a:lnTo>
                        <a:pt x="1201" y="1005"/>
                      </a:lnTo>
                      <a:cubicBezTo>
                        <a:pt x="1143" y="1224"/>
                        <a:pt x="1085" y="1443"/>
                        <a:pt x="1051" y="1674"/>
                      </a:cubicBezTo>
                      <a:cubicBezTo>
                        <a:pt x="1004" y="1905"/>
                        <a:pt x="970" y="2113"/>
                        <a:pt x="970" y="2343"/>
                      </a:cubicBezTo>
                      <a:cubicBezTo>
                        <a:pt x="958" y="2574"/>
                        <a:pt x="970" y="2805"/>
                        <a:pt x="1004" y="3059"/>
                      </a:cubicBezTo>
                      <a:cubicBezTo>
                        <a:pt x="1027" y="3302"/>
                        <a:pt x="1074" y="3532"/>
                        <a:pt x="1108" y="3763"/>
                      </a:cubicBezTo>
                      <a:cubicBezTo>
                        <a:pt x="1051" y="3532"/>
                        <a:pt x="993" y="3290"/>
                        <a:pt x="958" y="3059"/>
                      </a:cubicBezTo>
                      <a:cubicBezTo>
                        <a:pt x="935" y="2828"/>
                        <a:pt x="912" y="2574"/>
                        <a:pt x="912" y="2343"/>
                      </a:cubicBezTo>
                      <a:cubicBezTo>
                        <a:pt x="935" y="2113"/>
                        <a:pt x="958" y="1882"/>
                        <a:pt x="1004" y="1651"/>
                      </a:cubicBezTo>
                      <a:cubicBezTo>
                        <a:pt x="1051" y="1420"/>
                        <a:pt x="1120" y="1224"/>
                        <a:pt x="1201" y="1005"/>
                      </a:cubicBezTo>
                      <a:close/>
                      <a:moveTo>
                        <a:pt x="1674" y="0"/>
                      </a:moveTo>
                      <a:lnTo>
                        <a:pt x="1674" y="0"/>
                      </a:lnTo>
                      <a:cubicBezTo>
                        <a:pt x="1074" y="820"/>
                        <a:pt x="0" y="3013"/>
                        <a:pt x="370" y="4075"/>
                      </a:cubicBezTo>
                      <a:cubicBezTo>
                        <a:pt x="416" y="4052"/>
                        <a:pt x="554" y="3359"/>
                        <a:pt x="693" y="3186"/>
                      </a:cubicBezTo>
                      <a:lnTo>
                        <a:pt x="693" y="3186"/>
                      </a:lnTo>
                      <a:cubicBezTo>
                        <a:pt x="658" y="3729"/>
                        <a:pt x="981" y="4398"/>
                        <a:pt x="1408" y="4698"/>
                      </a:cubicBezTo>
                      <a:cubicBezTo>
                        <a:pt x="1051" y="3151"/>
                        <a:pt x="1131" y="1501"/>
                        <a:pt x="16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622280" y="4354589"/>
                  <a:ext cx="171338" cy="5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5" h="1550" extrusionOk="0">
                      <a:moveTo>
                        <a:pt x="4245" y="1"/>
                      </a:moveTo>
                      <a:cubicBezTo>
                        <a:pt x="2797" y="1"/>
                        <a:pt x="1" y="1485"/>
                        <a:pt x="1" y="1485"/>
                      </a:cubicBezTo>
                      <a:cubicBezTo>
                        <a:pt x="1" y="1485"/>
                        <a:pt x="782" y="1550"/>
                        <a:pt x="1732" y="1550"/>
                      </a:cubicBezTo>
                      <a:cubicBezTo>
                        <a:pt x="3291" y="1550"/>
                        <a:pt x="5304" y="1376"/>
                        <a:pt x="5068" y="458"/>
                      </a:cubicBezTo>
                      <a:cubicBezTo>
                        <a:pt x="4979" y="128"/>
                        <a:pt x="4670" y="1"/>
                        <a:pt x="4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621149" y="4265383"/>
                  <a:ext cx="134261" cy="111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3451" extrusionOk="0">
                      <a:moveTo>
                        <a:pt x="2636" y="0"/>
                      </a:moveTo>
                      <a:cubicBezTo>
                        <a:pt x="1501" y="0"/>
                        <a:pt x="1" y="3451"/>
                        <a:pt x="1" y="3451"/>
                      </a:cubicBezTo>
                      <a:cubicBezTo>
                        <a:pt x="1" y="3451"/>
                        <a:pt x="4156" y="1200"/>
                        <a:pt x="3025" y="161"/>
                      </a:cubicBezTo>
                      <a:cubicBezTo>
                        <a:pt x="2903" y="50"/>
                        <a:pt x="2772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567762" y="4212124"/>
                  <a:ext cx="94438" cy="16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" h="5146" extrusionOk="0">
                      <a:moveTo>
                        <a:pt x="1343" y="0"/>
                      </a:moveTo>
                      <a:cubicBezTo>
                        <a:pt x="0" y="0"/>
                        <a:pt x="869" y="5146"/>
                        <a:pt x="869" y="5146"/>
                      </a:cubicBezTo>
                      <a:cubicBezTo>
                        <a:pt x="869" y="5146"/>
                        <a:pt x="2924" y="263"/>
                        <a:pt x="1446" y="10"/>
                      </a:cubicBezTo>
                      <a:cubicBezTo>
                        <a:pt x="1410" y="3"/>
                        <a:pt x="1376" y="0"/>
                        <a:pt x="13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5"/>
              <p:cNvGrpSpPr/>
              <p:nvPr/>
            </p:nvGrpSpPr>
            <p:grpSpPr>
              <a:xfrm rot="10800000" flipH="1">
                <a:off x="1005226" y="4721208"/>
                <a:ext cx="8138847" cy="211872"/>
                <a:chOff x="1005226" y="199492"/>
                <a:chExt cx="8138847" cy="211872"/>
              </a:xfrm>
            </p:grpSpPr>
            <p:sp>
              <p:nvSpPr>
                <p:cNvPr id="443" name="Google Shape;443;p5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4" name="Google Shape;444;p5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445" name="Google Shape;445;p5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5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10"/>
          <p:cNvGrpSpPr/>
          <p:nvPr/>
        </p:nvGrpSpPr>
        <p:grpSpPr>
          <a:xfrm>
            <a:off x="76177" y="114913"/>
            <a:ext cx="8991497" cy="4900595"/>
            <a:chOff x="76177" y="114913"/>
            <a:chExt cx="8991497" cy="4900595"/>
          </a:xfrm>
        </p:grpSpPr>
        <p:grpSp>
          <p:nvGrpSpPr>
            <p:cNvPr id="723" name="Google Shape;723;p10"/>
            <p:cNvGrpSpPr/>
            <p:nvPr/>
          </p:nvGrpSpPr>
          <p:grpSpPr>
            <a:xfrm>
              <a:off x="4477110" y="4842845"/>
              <a:ext cx="189780" cy="172662"/>
              <a:chOff x="4520653" y="4806269"/>
              <a:chExt cx="189780" cy="172662"/>
            </a:xfrm>
          </p:grpSpPr>
          <p:sp>
            <p:nvSpPr>
              <p:cNvPr id="724" name="Google Shape;724;p10"/>
              <p:cNvSpPr/>
              <p:nvPr/>
            </p:nvSpPr>
            <p:spPr>
              <a:xfrm>
                <a:off x="4579176" y="4806269"/>
                <a:ext cx="73477" cy="17266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346" extrusionOk="0">
                    <a:moveTo>
                      <a:pt x="1131" y="1"/>
                    </a:moveTo>
                    <a:cubicBezTo>
                      <a:pt x="1131" y="1"/>
                      <a:pt x="0" y="1201"/>
                      <a:pt x="0" y="2679"/>
                    </a:cubicBezTo>
                    <a:cubicBezTo>
                      <a:pt x="0" y="4145"/>
                      <a:pt x="1131" y="5345"/>
                      <a:pt x="1131" y="5345"/>
                    </a:cubicBezTo>
                    <a:cubicBezTo>
                      <a:pt x="1131" y="5345"/>
                      <a:pt x="2274" y="4145"/>
                      <a:pt x="2274" y="2679"/>
                    </a:cubicBezTo>
                    <a:cubicBezTo>
                      <a:pt x="2274" y="1201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4520653" y="4826423"/>
                <a:ext cx="60396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870" y="0"/>
                      <a:pt x="1062" y="23"/>
                      <a:pt x="543" y="531"/>
                    </a:cubicBezTo>
                    <a:cubicBezTo>
                      <a:pt x="35" y="1062"/>
                      <a:pt x="0" y="1870"/>
                      <a:pt x="0" y="1870"/>
                    </a:cubicBezTo>
                    <a:cubicBezTo>
                      <a:pt x="0" y="1870"/>
                      <a:pt x="808" y="1847"/>
                      <a:pt x="1327" y="1328"/>
                    </a:cubicBezTo>
                    <a:cubicBezTo>
                      <a:pt x="1847" y="808"/>
                      <a:pt x="1870" y="0"/>
                      <a:pt x="1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4650359" y="4826423"/>
                <a:ext cx="60073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71" extrusionOk="0">
                    <a:moveTo>
                      <a:pt x="1" y="0"/>
                    </a:moveTo>
                    <a:cubicBezTo>
                      <a:pt x="1" y="0"/>
                      <a:pt x="12" y="808"/>
                      <a:pt x="532" y="1328"/>
                    </a:cubicBezTo>
                    <a:cubicBezTo>
                      <a:pt x="1051" y="1847"/>
                      <a:pt x="1859" y="1870"/>
                      <a:pt x="1859" y="1870"/>
                    </a:cubicBezTo>
                    <a:cubicBezTo>
                      <a:pt x="1859" y="1870"/>
                      <a:pt x="1836" y="1062"/>
                      <a:pt x="1328" y="531"/>
                    </a:cubicBezTo>
                    <a:cubicBezTo>
                      <a:pt x="809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10"/>
            <p:cNvGrpSpPr/>
            <p:nvPr/>
          </p:nvGrpSpPr>
          <p:grpSpPr>
            <a:xfrm>
              <a:off x="194306" y="1034696"/>
              <a:ext cx="213648" cy="3005896"/>
              <a:chOff x="194306" y="1034696"/>
              <a:chExt cx="213648" cy="3005896"/>
            </a:xfrm>
          </p:grpSpPr>
          <p:sp>
            <p:nvSpPr>
              <p:cNvPr id="728" name="Google Shape;728;p10"/>
              <p:cNvSpPr/>
              <p:nvPr/>
            </p:nvSpPr>
            <p:spPr>
              <a:xfrm>
                <a:off x="196179" y="1165533"/>
                <a:ext cx="14921" cy="1487494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6056" extrusionOk="0">
                    <a:moveTo>
                      <a:pt x="0" y="1"/>
                    </a:moveTo>
                    <a:lnTo>
                      <a:pt x="0" y="46056"/>
                    </a:lnTo>
                    <a:lnTo>
                      <a:pt x="462" y="46056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194306" y="1034696"/>
                <a:ext cx="213648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4456" extrusionOk="0">
                    <a:moveTo>
                      <a:pt x="3925" y="0"/>
                    </a:moveTo>
                    <a:lnTo>
                      <a:pt x="3498" y="35"/>
                    </a:lnTo>
                    <a:lnTo>
                      <a:pt x="3071" y="104"/>
                    </a:lnTo>
                    <a:cubicBezTo>
                      <a:pt x="2944" y="151"/>
                      <a:pt x="2805" y="174"/>
                      <a:pt x="2667" y="220"/>
                    </a:cubicBezTo>
                    <a:cubicBezTo>
                      <a:pt x="2136" y="404"/>
                      <a:pt x="1651" y="705"/>
                      <a:pt x="1259" y="1097"/>
                    </a:cubicBezTo>
                    <a:cubicBezTo>
                      <a:pt x="451" y="1859"/>
                      <a:pt x="1" y="2978"/>
                      <a:pt x="47" y="4052"/>
                    </a:cubicBezTo>
                    <a:cubicBezTo>
                      <a:pt x="47" y="4183"/>
                      <a:pt x="149" y="4272"/>
                      <a:pt x="258" y="4272"/>
                    </a:cubicBezTo>
                    <a:cubicBezTo>
                      <a:pt x="265" y="4272"/>
                      <a:pt x="271" y="4272"/>
                      <a:pt x="278" y="4271"/>
                    </a:cubicBezTo>
                    <a:cubicBezTo>
                      <a:pt x="405" y="4271"/>
                      <a:pt x="508" y="4167"/>
                      <a:pt x="508" y="4052"/>
                    </a:cubicBezTo>
                    <a:cubicBezTo>
                      <a:pt x="543" y="3094"/>
                      <a:pt x="1005" y="2182"/>
                      <a:pt x="1720" y="1605"/>
                    </a:cubicBezTo>
                    <a:cubicBezTo>
                      <a:pt x="2078" y="1316"/>
                      <a:pt x="2482" y="1085"/>
                      <a:pt x="2932" y="970"/>
                    </a:cubicBezTo>
                    <a:cubicBezTo>
                      <a:pt x="3048" y="935"/>
                      <a:pt x="3152" y="924"/>
                      <a:pt x="3267" y="901"/>
                    </a:cubicBezTo>
                    <a:lnTo>
                      <a:pt x="3590" y="855"/>
                    </a:lnTo>
                    <a:lnTo>
                      <a:pt x="3925" y="855"/>
                    </a:lnTo>
                    <a:cubicBezTo>
                      <a:pt x="4029" y="866"/>
                      <a:pt x="4133" y="866"/>
                      <a:pt x="4225" y="901"/>
                    </a:cubicBezTo>
                    <a:cubicBezTo>
                      <a:pt x="4618" y="982"/>
                      <a:pt x="4964" y="1224"/>
                      <a:pt x="5195" y="1547"/>
                    </a:cubicBezTo>
                    <a:cubicBezTo>
                      <a:pt x="5426" y="1847"/>
                      <a:pt x="5529" y="2263"/>
                      <a:pt x="5495" y="2609"/>
                    </a:cubicBezTo>
                    <a:cubicBezTo>
                      <a:pt x="5472" y="2898"/>
                      <a:pt x="5241" y="3128"/>
                      <a:pt x="4975" y="3186"/>
                    </a:cubicBezTo>
                    <a:cubicBezTo>
                      <a:pt x="4918" y="3209"/>
                      <a:pt x="4848" y="3209"/>
                      <a:pt x="4791" y="3209"/>
                    </a:cubicBezTo>
                    <a:cubicBezTo>
                      <a:pt x="4779" y="3209"/>
                      <a:pt x="4756" y="3186"/>
                      <a:pt x="4756" y="3175"/>
                    </a:cubicBezTo>
                    <a:cubicBezTo>
                      <a:pt x="4722" y="3152"/>
                      <a:pt x="4722" y="3117"/>
                      <a:pt x="4722" y="3094"/>
                    </a:cubicBezTo>
                    <a:cubicBezTo>
                      <a:pt x="4825" y="2725"/>
                      <a:pt x="4618" y="2355"/>
                      <a:pt x="4260" y="2240"/>
                    </a:cubicBezTo>
                    <a:cubicBezTo>
                      <a:pt x="4197" y="2222"/>
                      <a:pt x="4134" y="2213"/>
                      <a:pt x="4072" y="2213"/>
                    </a:cubicBezTo>
                    <a:cubicBezTo>
                      <a:pt x="3777" y="2213"/>
                      <a:pt x="3501" y="2406"/>
                      <a:pt x="3406" y="2701"/>
                    </a:cubicBezTo>
                    <a:cubicBezTo>
                      <a:pt x="3394" y="2771"/>
                      <a:pt x="3383" y="2828"/>
                      <a:pt x="3383" y="2898"/>
                    </a:cubicBezTo>
                    <a:lnTo>
                      <a:pt x="3383" y="3094"/>
                    </a:lnTo>
                    <a:cubicBezTo>
                      <a:pt x="3383" y="3579"/>
                      <a:pt x="3671" y="4040"/>
                      <a:pt x="4075" y="4271"/>
                    </a:cubicBezTo>
                    <a:cubicBezTo>
                      <a:pt x="4271" y="4387"/>
                      <a:pt x="4514" y="4456"/>
                      <a:pt x="4745" y="4456"/>
                    </a:cubicBezTo>
                    <a:cubicBezTo>
                      <a:pt x="4952" y="4456"/>
                      <a:pt x="5137" y="4433"/>
                      <a:pt x="5310" y="4375"/>
                    </a:cubicBezTo>
                    <a:cubicBezTo>
                      <a:pt x="6049" y="4144"/>
                      <a:pt x="6568" y="3452"/>
                      <a:pt x="6603" y="2701"/>
                    </a:cubicBezTo>
                    <a:cubicBezTo>
                      <a:pt x="6614" y="2020"/>
                      <a:pt x="6384" y="1420"/>
                      <a:pt x="5980" y="924"/>
                    </a:cubicBezTo>
                    <a:cubicBezTo>
                      <a:pt x="5576" y="451"/>
                      <a:pt x="4999" y="116"/>
                      <a:pt x="4387" y="35"/>
                    </a:cubicBezTo>
                    <a:cubicBezTo>
                      <a:pt x="4237" y="0"/>
                      <a:pt x="4087" y="0"/>
                      <a:pt x="3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196179" y="2421874"/>
                <a:ext cx="14921" cy="1487494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6056" extrusionOk="0">
                    <a:moveTo>
                      <a:pt x="0" y="0"/>
                    </a:moveTo>
                    <a:lnTo>
                      <a:pt x="0" y="46055"/>
                    </a:lnTo>
                    <a:lnTo>
                      <a:pt x="462" y="46055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194306" y="3896287"/>
                <a:ext cx="213648" cy="144305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4468" extrusionOk="0">
                    <a:moveTo>
                      <a:pt x="4745" y="0"/>
                    </a:moveTo>
                    <a:cubicBezTo>
                      <a:pt x="4514" y="0"/>
                      <a:pt x="4271" y="81"/>
                      <a:pt x="4075" y="197"/>
                    </a:cubicBezTo>
                    <a:cubicBezTo>
                      <a:pt x="3671" y="427"/>
                      <a:pt x="3383" y="889"/>
                      <a:pt x="3383" y="1374"/>
                    </a:cubicBezTo>
                    <a:lnTo>
                      <a:pt x="3383" y="1559"/>
                    </a:lnTo>
                    <a:cubicBezTo>
                      <a:pt x="3383" y="1639"/>
                      <a:pt x="3394" y="1697"/>
                      <a:pt x="3406" y="1766"/>
                    </a:cubicBezTo>
                    <a:cubicBezTo>
                      <a:pt x="3501" y="2062"/>
                      <a:pt x="3777" y="2255"/>
                      <a:pt x="4072" y="2255"/>
                    </a:cubicBezTo>
                    <a:cubicBezTo>
                      <a:pt x="4134" y="2255"/>
                      <a:pt x="4197" y="2246"/>
                      <a:pt x="4260" y="2228"/>
                    </a:cubicBezTo>
                    <a:cubicBezTo>
                      <a:pt x="4618" y="2113"/>
                      <a:pt x="4825" y="1732"/>
                      <a:pt x="4722" y="1374"/>
                    </a:cubicBezTo>
                    <a:cubicBezTo>
                      <a:pt x="4722" y="1351"/>
                      <a:pt x="4722" y="1316"/>
                      <a:pt x="4756" y="1293"/>
                    </a:cubicBezTo>
                    <a:cubicBezTo>
                      <a:pt x="4756" y="1270"/>
                      <a:pt x="4779" y="1259"/>
                      <a:pt x="4791" y="1259"/>
                    </a:cubicBezTo>
                    <a:cubicBezTo>
                      <a:pt x="4848" y="1259"/>
                      <a:pt x="4918" y="1259"/>
                      <a:pt x="4975" y="1270"/>
                    </a:cubicBezTo>
                    <a:cubicBezTo>
                      <a:pt x="5241" y="1328"/>
                      <a:pt x="5472" y="1559"/>
                      <a:pt x="5495" y="1847"/>
                    </a:cubicBezTo>
                    <a:cubicBezTo>
                      <a:pt x="5529" y="2194"/>
                      <a:pt x="5426" y="2621"/>
                      <a:pt x="5195" y="2921"/>
                    </a:cubicBezTo>
                    <a:cubicBezTo>
                      <a:pt x="4964" y="3232"/>
                      <a:pt x="4618" y="3486"/>
                      <a:pt x="4225" y="3567"/>
                    </a:cubicBezTo>
                    <a:cubicBezTo>
                      <a:pt x="4133" y="3602"/>
                      <a:pt x="4029" y="3602"/>
                      <a:pt x="3925" y="3613"/>
                    </a:cubicBezTo>
                    <a:lnTo>
                      <a:pt x="3590" y="3613"/>
                    </a:lnTo>
                    <a:lnTo>
                      <a:pt x="3267" y="3567"/>
                    </a:lnTo>
                    <a:cubicBezTo>
                      <a:pt x="3152" y="3544"/>
                      <a:pt x="3048" y="3521"/>
                      <a:pt x="2932" y="3498"/>
                    </a:cubicBezTo>
                    <a:cubicBezTo>
                      <a:pt x="2482" y="3382"/>
                      <a:pt x="2078" y="3152"/>
                      <a:pt x="1720" y="2863"/>
                    </a:cubicBezTo>
                    <a:cubicBezTo>
                      <a:pt x="1005" y="2286"/>
                      <a:pt x="543" y="1374"/>
                      <a:pt x="508" y="404"/>
                    </a:cubicBezTo>
                    <a:cubicBezTo>
                      <a:pt x="508" y="289"/>
                      <a:pt x="405" y="197"/>
                      <a:pt x="278" y="197"/>
                    </a:cubicBezTo>
                    <a:cubicBezTo>
                      <a:pt x="267" y="194"/>
                      <a:pt x="256" y="193"/>
                      <a:pt x="245" y="193"/>
                    </a:cubicBezTo>
                    <a:cubicBezTo>
                      <a:pt x="141" y="193"/>
                      <a:pt x="47" y="289"/>
                      <a:pt x="47" y="404"/>
                    </a:cubicBezTo>
                    <a:cubicBezTo>
                      <a:pt x="1" y="1489"/>
                      <a:pt x="451" y="2598"/>
                      <a:pt x="1259" y="3371"/>
                    </a:cubicBezTo>
                    <a:cubicBezTo>
                      <a:pt x="1651" y="3752"/>
                      <a:pt x="2136" y="4063"/>
                      <a:pt x="2667" y="4248"/>
                    </a:cubicBezTo>
                    <a:cubicBezTo>
                      <a:pt x="2805" y="4294"/>
                      <a:pt x="2944" y="4317"/>
                      <a:pt x="3071" y="4364"/>
                    </a:cubicBezTo>
                    <a:lnTo>
                      <a:pt x="3498" y="4433"/>
                    </a:lnTo>
                    <a:lnTo>
                      <a:pt x="3925" y="4467"/>
                    </a:lnTo>
                    <a:cubicBezTo>
                      <a:pt x="4087" y="4467"/>
                      <a:pt x="4237" y="4467"/>
                      <a:pt x="4387" y="4433"/>
                    </a:cubicBezTo>
                    <a:cubicBezTo>
                      <a:pt x="4999" y="4352"/>
                      <a:pt x="5576" y="4017"/>
                      <a:pt x="5980" y="3544"/>
                    </a:cubicBezTo>
                    <a:cubicBezTo>
                      <a:pt x="6384" y="3048"/>
                      <a:pt x="6614" y="2447"/>
                      <a:pt x="6603" y="1766"/>
                    </a:cubicBezTo>
                    <a:cubicBezTo>
                      <a:pt x="6568" y="1016"/>
                      <a:pt x="6049" y="324"/>
                      <a:pt x="5310" y="93"/>
                    </a:cubicBezTo>
                    <a:cubicBezTo>
                      <a:pt x="5137" y="35"/>
                      <a:pt x="4952" y="0"/>
                      <a:pt x="4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10"/>
            <p:cNvGrpSpPr/>
            <p:nvPr/>
          </p:nvGrpSpPr>
          <p:grpSpPr>
            <a:xfrm>
              <a:off x="1018925" y="4718372"/>
              <a:ext cx="3295960" cy="211904"/>
              <a:chOff x="1018925" y="4669812"/>
              <a:chExt cx="3295960" cy="211904"/>
            </a:xfrm>
          </p:grpSpPr>
          <p:sp>
            <p:nvSpPr>
              <p:cNvPr id="733" name="Google Shape;733;p10"/>
              <p:cNvSpPr/>
              <p:nvPr/>
            </p:nvSpPr>
            <p:spPr>
              <a:xfrm>
                <a:off x="1149795" y="4866665"/>
                <a:ext cx="3165090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97998" h="463" extrusionOk="0">
                    <a:moveTo>
                      <a:pt x="0" y="1"/>
                    </a:moveTo>
                    <a:lnTo>
                      <a:pt x="0" y="462"/>
                    </a:lnTo>
                    <a:lnTo>
                      <a:pt x="97998" y="462"/>
                    </a:lnTo>
                    <a:lnTo>
                      <a:pt x="97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1018925" y="4669812"/>
                <a:ext cx="143950" cy="211904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6561" extrusionOk="0">
                    <a:moveTo>
                      <a:pt x="2642" y="1"/>
                    </a:moveTo>
                    <a:cubicBezTo>
                      <a:pt x="1992" y="1"/>
                      <a:pt x="1397" y="230"/>
                      <a:pt x="913" y="625"/>
                    </a:cubicBezTo>
                    <a:cubicBezTo>
                      <a:pt x="440" y="1029"/>
                      <a:pt x="105" y="1606"/>
                      <a:pt x="24" y="2217"/>
                    </a:cubicBezTo>
                    <a:cubicBezTo>
                      <a:pt x="1" y="2368"/>
                      <a:pt x="1" y="2518"/>
                      <a:pt x="1" y="2679"/>
                    </a:cubicBezTo>
                    <a:lnTo>
                      <a:pt x="24" y="3106"/>
                    </a:lnTo>
                    <a:lnTo>
                      <a:pt x="93" y="3522"/>
                    </a:lnTo>
                    <a:cubicBezTo>
                      <a:pt x="139" y="3660"/>
                      <a:pt x="174" y="3799"/>
                      <a:pt x="209" y="3926"/>
                    </a:cubicBezTo>
                    <a:cubicBezTo>
                      <a:pt x="405" y="4468"/>
                      <a:pt x="705" y="4953"/>
                      <a:pt x="1097" y="5346"/>
                    </a:cubicBezTo>
                    <a:cubicBezTo>
                      <a:pt x="1824" y="6116"/>
                      <a:pt x="2864" y="6561"/>
                      <a:pt x="3900" y="6561"/>
                    </a:cubicBezTo>
                    <a:cubicBezTo>
                      <a:pt x="3951" y="6561"/>
                      <a:pt x="4002" y="6560"/>
                      <a:pt x="4052" y="6557"/>
                    </a:cubicBezTo>
                    <a:cubicBezTo>
                      <a:pt x="4179" y="6557"/>
                      <a:pt x="4283" y="6442"/>
                      <a:pt x="4272" y="6327"/>
                    </a:cubicBezTo>
                    <a:cubicBezTo>
                      <a:pt x="4272" y="6177"/>
                      <a:pt x="4179" y="6096"/>
                      <a:pt x="4052" y="6096"/>
                    </a:cubicBezTo>
                    <a:cubicBezTo>
                      <a:pt x="3083" y="6061"/>
                      <a:pt x="2171" y="5599"/>
                      <a:pt x="1594" y="4884"/>
                    </a:cubicBezTo>
                    <a:cubicBezTo>
                      <a:pt x="1305" y="4514"/>
                      <a:pt x="1074" y="4122"/>
                      <a:pt x="959" y="3672"/>
                    </a:cubicBezTo>
                    <a:cubicBezTo>
                      <a:pt x="936" y="3556"/>
                      <a:pt x="913" y="3453"/>
                      <a:pt x="890" y="3337"/>
                    </a:cubicBezTo>
                    <a:lnTo>
                      <a:pt x="844" y="3002"/>
                    </a:lnTo>
                    <a:lnTo>
                      <a:pt x="844" y="2679"/>
                    </a:lnTo>
                    <a:cubicBezTo>
                      <a:pt x="855" y="2575"/>
                      <a:pt x="855" y="2471"/>
                      <a:pt x="890" y="2368"/>
                    </a:cubicBezTo>
                    <a:cubicBezTo>
                      <a:pt x="970" y="1987"/>
                      <a:pt x="1224" y="1640"/>
                      <a:pt x="1536" y="1409"/>
                    </a:cubicBezTo>
                    <a:cubicBezTo>
                      <a:pt x="1809" y="1200"/>
                      <a:pt x="2187" y="1095"/>
                      <a:pt x="2513" y="1095"/>
                    </a:cubicBezTo>
                    <a:cubicBezTo>
                      <a:pt x="2546" y="1095"/>
                      <a:pt x="2578" y="1096"/>
                      <a:pt x="2610" y="1098"/>
                    </a:cubicBezTo>
                    <a:cubicBezTo>
                      <a:pt x="2898" y="1132"/>
                      <a:pt x="3129" y="1363"/>
                      <a:pt x="3187" y="1617"/>
                    </a:cubicBezTo>
                    <a:cubicBezTo>
                      <a:pt x="3198" y="1675"/>
                      <a:pt x="3198" y="1756"/>
                      <a:pt x="3198" y="1813"/>
                    </a:cubicBezTo>
                    <a:cubicBezTo>
                      <a:pt x="3198" y="1825"/>
                      <a:pt x="3187" y="1848"/>
                      <a:pt x="3175" y="1848"/>
                    </a:cubicBezTo>
                    <a:cubicBezTo>
                      <a:pt x="3141" y="1883"/>
                      <a:pt x="3117" y="1883"/>
                      <a:pt x="3083" y="1883"/>
                    </a:cubicBezTo>
                    <a:cubicBezTo>
                      <a:pt x="3020" y="1865"/>
                      <a:pt x="2957" y="1856"/>
                      <a:pt x="2895" y="1856"/>
                    </a:cubicBezTo>
                    <a:cubicBezTo>
                      <a:pt x="2600" y="1856"/>
                      <a:pt x="2324" y="2049"/>
                      <a:pt x="2229" y="2344"/>
                    </a:cubicBezTo>
                    <a:cubicBezTo>
                      <a:pt x="2136" y="2702"/>
                      <a:pt x="2333" y="3083"/>
                      <a:pt x="2690" y="3199"/>
                    </a:cubicBezTo>
                    <a:cubicBezTo>
                      <a:pt x="2771" y="3210"/>
                      <a:pt x="2829" y="3222"/>
                      <a:pt x="2898" y="3222"/>
                    </a:cubicBezTo>
                    <a:lnTo>
                      <a:pt x="3083" y="3222"/>
                    </a:lnTo>
                    <a:cubicBezTo>
                      <a:pt x="3579" y="3222"/>
                      <a:pt x="4041" y="2933"/>
                      <a:pt x="4272" y="2529"/>
                    </a:cubicBezTo>
                    <a:cubicBezTo>
                      <a:pt x="4387" y="2333"/>
                      <a:pt x="4456" y="2079"/>
                      <a:pt x="4456" y="1848"/>
                    </a:cubicBezTo>
                    <a:cubicBezTo>
                      <a:pt x="4456" y="1652"/>
                      <a:pt x="4422" y="1467"/>
                      <a:pt x="4364" y="1294"/>
                    </a:cubicBezTo>
                    <a:cubicBezTo>
                      <a:pt x="4133" y="555"/>
                      <a:pt x="3441" y="36"/>
                      <a:pt x="2690" y="1"/>
                    </a:cubicBezTo>
                    <a:cubicBezTo>
                      <a:pt x="2674" y="1"/>
                      <a:pt x="2658" y="1"/>
                      <a:pt x="26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5" name="Google Shape;735;p10"/>
            <p:cNvGrpSpPr/>
            <p:nvPr/>
          </p:nvGrpSpPr>
          <p:grpSpPr>
            <a:xfrm>
              <a:off x="4856159" y="4718372"/>
              <a:ext cx="3296315" cy="211904"/>
              <a:chOff x="4856159" y="4669812"/>
              <a:chExt cx="3296315" cy="211904"/>
            </a:xfrm>
          </p:grpSpPr>
          <p:sp>
            <p:nvSpPr>
              <p:cNvPr id="736" name="Google Shape;736;p10"/>
              <p:cNvSpPr/>
              <p:nvPr/>
            </p:nvSpPr>
            <p:spPr>
              <a:xfrm>
                <a:off x="4856159" y="4866665"/>
                <a:ext cx="3165090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97998" h="463" extrusionOk="0">
                    <a:moveTo>
                      <a:pt x="0" y="1"/>
                    </a:moveTo>
                    <a:lnTo>
                      <a:pt x="0" y="462"/>
                    </a:lnTo>
                    <a:lnTo>
                      <a:pt x="97998" y="462"/>
                    </a:lnTo>
                    <a:lnTo>
                      <a:pt x="97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8008169" y="4669812"/>
                <a:ext cx="144305" cy="211904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6561" extrusionOk="0">
                    <a:moveTo>
                      <a:pt x="1815" y="1"/>
                    </a:moveTo>
                    <a:cubicBezTo>
                      <a:pt x="1799" y="1"/>
                      <a:pt x="1783" y="1"/>
                      <a:pt x="1767" y="1"/>
                    </a:cubicBezTo>
                    <a:cubicBezTo>
                      <a:pt x="1016" y="36"/>
                      <a:pt x="324" y="555"/>
                      <a:pt x="93" y="1294"/>
                    </a:cubicBezTo>
                    <a:cubicBezTo>
                      <a:pt x="35" y="1467"/>
                      <a:pt x="1" y="1652"/>
                      <a:pt x="1" y="1848"/>
                    </a:cubicBezTo>
                    <a:cubicBezTo>
                      <a:pt x="1" y="2079"/>
                      <a:pt x="81" y="2333"/>
                      <a:pt x="197" y="2529"/>
                    </a:cubicBezTo>
                    <a:cubicBezTo>
                      <a:pt x="428" y="2933"/>
                      <a:pt x="889" y="3222"/>
                      <a:pt x="1374" y="3222"/>
                    </a:cubicBezTo>
                    <a:lnTo>
                      <a:pt x="1559" y="3222"/>
                    </a:lnTo>
                    <a:cubicBezTo>
                      <a:pt x="1640" y="3222"/>
                      <a:pt x="1697" y="3210"/>
                      <a:pt x="1767" y="3199"/>
                    </a:cubicBezTo>
                    <a:cubicBezTo>
                      <a:pt x="2124" y="3083"/>
                      <a:pt x="2332" y="2702"/>
                      <a:pt x="2228" y="2344"/>
                    </a:cubicBezTo>
                    <a:cubicBezTo>
                      <a:pt x="2133" y="2049"/>
                      <a:pt x="1857" y="1856"/>
                      <a:pt x="1562" y="1856"/>
                    </a:cubicBezTo>
                    <a:cubicBezTo>
                      <a:pt x="1500" y="1856"/>
                      <a:pt x="1437" y="1865"/>
                      <a:pt x="1374" y="1883"/>
                    </a:cubicBezTo>
                    <a:cubicBezTo>
                      <a:pt x="1351" y="1883"/>
                      <a:pt x="1317" y="1883"/>
                      <a:pt x="1293" y="1848"/>
                    </a:cubicBezTo>
                    <a:cubicBezTo>
                      <a:pt x="1270" y="1848"/>
                      <a:pt x="1259" y="1825"/>
                      <a:pt x="1259" y="1813"/>
                    </a:cubicBezTo>
                    <a:cubicBezTo>
                      <a:pt x="1259" y="1756"/>
                      <a:pt x="1259" y="1675"/>
                      <a:pt x="1270" y="1617"/>
                    </a:cubicBezTo>
                    <a:cubicBezTo>
                      <a:pt x="1328" y="1363"/>
                      <a:pt x="1559" y="1132"/>
                      <a:pt x="1847" y="1098"/>
                    </a:cubicBezTo>
                    <a:cubicBezTo>
                      <a:pt x="1879" y="1096"/>
                      <a:pt x="1911" y="1095"/>
                      <a:pt x="1944" y="1095"/>
                    </a:cubicBezTo>
                    <a:cubicBezTo>
                      <a:pt x="2270" y="1095"/>
                      <a:pt x="2648" y="1200"/>
                      <a:pt x="2921" y="1409"/>
                    </a:cubicBezTo>
                    <a:cubicBezTo>
                      <a:pt x="3233" y="1640"/>
                      <a:pt x="3487" y="1987"/>
                      <a:pt x="3567" y="2368"/>
                    </a:cubicBezTo>
                    <a:cubicBezTo>
                      <a:pt x="3602" y="2471"/>
                      <a:pt x="3602" y="2575"/>
                      <a:pt x="3613" y="2679"/>
                    </a:cubicBezTo>
                    <a:lnTo>
                      <a:pt x="3613" y="3002"/>
                    </a:lnTo>
                    <a:lnTo>
                      <a:pt x="3567" y="3337"/>
                    </a:lnTo>
                    <a:cubicBezTo>
                      <a:pt x="3544" y="3453"/>
                      <a:pt x="3521" y="3556"/>
                      <a:pt x="3498" y="3672"/>
                    </a:cubicBezTo>
                    <a:cubicBezTo>
                      <a:pt x="3383" y="4122"/>
                      <a:pt x="3152" y="4514"/>
                      <a:pt x="2863" y="4884"/>
                    </a:cubicBezTo>
                    <a:cubicBezTo>
                      <a:pt x="2286" y="5599"/>
                      <a:pt x="1374" y="6061"/>
                      <a:pt x="405" y="6096"/>
                    </a:cubicBezTo>
                    <a:cubicBezTo>
                      <a:pt x="278" y="6096"/>
                      <a:pt x="197" y="6177"/>
                      <a:pt x="197" y="6327"/>
                    </a:cubicBezTo>
                    <a:cubicBezTo>
                      <a:pt x="174" y="6442"/>
                      <a:pt x="278" y="6557"/>
                      <a:pt x="405" y="6557"/>
                    </a:cubicBezTo>
                    <a:cubicBezTo>
                      <a:pt x="455" y="6560"/>
                      <a:pt x="506" y="6561"/>
                      <a:pt x="557" y="6561"/>
                    </a:cubicBezTo>
                    <a:cubicBezTo>
                      <a:pt x="1593" y="6561"/>
                      <a:pt x="2634" y="6116"/>
                      <a:pt x="3371" y="5346"/>
                    </a:cubicBezTo>
                    <a:cubicBezTo>
                      <a:pt x="3752" y="4953"/>
                      <a:pt x="4064" y="4468"/>
                      <a:pt x="4248" y="3926"/>
                    </a:cubicBezTo>
                    <a:cubicBezTo>
                      <a:pt x="4283" y="3799"/>
                      <a:pt x="4318" y="3660"/>
                      <a:pt x="4364" y="3522"/>
                    </a:cubicBezTo>
                    <a:lnTo>
                      <a:pt x="4433" y="3106"/>
                    </a:lnTo>
                    <a:lnTo>
                      <a:pt x="4468" y="2679"/>
                    </a:lnTo>
                    <a:cubicBezTo>
                      <a:pt x="4468" y="2518"/>
                      <a:pt x="4468" y="2368"/>
                      <a:pt x="4433" y="2217"/>
                    </a:cubicBezTo>
                    <a:cubicBezTo>
                      <a:pt x="4341" y="1606"/>
                      <a:pt x="4017" y="1029"/>
                      <a:pt x="3533" y="625"/>
                    </a:cubicBezTo>
                    <a:cubicBezTo>
                      <a:pt x="3059" y="230"/>
                      <a:pt x="2476" y="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10"/>
            <p:cNvGrpSpPr/>
            <p:nvPr/>
          </p:nvGrpSpPr>
          <p:grpSpPr>
            <a:xfrm>
              <a:off x="1005226" y="213208"/>
              <a:ext cx="7133549" cy="211872"/>
              <a:chOff x="1018925" y="199492"/>
              <a:chExt cx="7133549" cy="211872"/>
            </a:xfrm>
          </p:grpSpPr>
          <p:grpSp>
            <p:nvGrpSpPr>
              <p:cNvPr id="739" name="Google Shape;739;p10"/>
              <p:cNvGrpSpPr/>
              <p:nvPr/>
            </p:nvGrpSpPr>
            <p:grpSpPr>
              <a:xfrm>
                <a:off x="4856159" y="199492"/>
                <a:ext cx="3296315" cy="211872"/>
                <a:chOff x="4856159" y="254356"/>
                <a:chExt cx="3296315" cy="211872"/>
              </a:xfrm>
            </p:grpSpPr>
            <p:sp>
              <p:nvSpPr>
                <p:cNvPr id="740" name="Google Shape;740;p10"/>
                <p:cNvSpPr/>
                <p:nvPr/>
              </p:nvSpPr>
              <p:spPr>
                <a:xfrm>
                  <a:off x="4856159" y="254421"/>
                  <a:ext cx="3165090" cy="1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10"/>
                <p:cNvSpPr/>
                <p:nvPr/>
              </p:nvSpPr>
              <p:spPr>
                <a:xfrm>
                  <a:off x="8008169" y="254356"/>
                  <a:ext cx="144305" cy="211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8" h="6560" extrusionOk="0">
                      <a:moveTo>
                        <a:pt x="524" y="1"/>
                      </a:moveTo>
                      <a:cubicBezTo>
                        <a:pt x="484" y="1"/>
                        <a:pt x="444" y="2"/>
                        <a:pt x="405" y="3"/>
                      </a:cubicBezTo>
                      <a:cubicBezTo>
                        <a:pt x="278" y="3"/>
                        <a:pt x="174" y="118"/>
                        <a:pt x="197" y="234"/>
                      </a:cubicBezTo>
                      <a:cubicBezTo>
                        <a:pt x="197" y="372"/>
                        <a:pt x="278" y="476"/>
                        <a:pt x="405" y="476"/>
                      </a:cubicBezTo>
                      <a:cubicBezTo>
                        <a:pt x="1374" y="499"/>
                        <a:pt x="2286" y="961"/>
                        <a:pt x="2863" y="1688"/>
                      </a:cubicBezTo>
                      <a:cubicBezTo>
                        <a:pt x="3152" y="2046"/>
                        <a:pt x="3383" y="2450"/>
                        <a:pt x="3498" y="2900"/>
                      </a:cubicBezTo>
                      <a:cubicBezTo>
                        <a:pt x="3521" y="3004"/>
                        <a:pt x="3544" y="3108"/>
                        <a:pt x="3567" y="3223"/>
                      </a:cubicBezTo>
                      <a:lnTo>
                        <a:pt x="3613" y="3558"/>
                      </a:lnTo>
                      <a:lnTo>
                        <a:pt x="3613" y="3893"/>
                      </a:lnTo>
                      <a:cubicBezTo>
                        <a:pt x="3602" y="3985"/>
                        <a:pt x="3602" y="4089"/>
                        <a:pt x="3567" y="4193"/>
                      </a:cubicBezTo>
                      <a:cubicBezTo>
                        <a:pt x="3487" y="4585"/>
                        <a:pt x="3233" y="4931"/>
                        <a:pt x="2921" y="5162"/>
                      </a:cubicBezTo>
                      <a:cubicBezTo>
                        <a:pt x="2651" y="5370"/>
                        <a:pt x="2277" y="5466"/>
                        <a:pt x="1953" y="5466"/>
                      </a:cubicBezTo>
                      <a:cubicBezTo>
                        <a:pt x="1917" y="5466"/>
                        <a:pt x="1882" y="5465"/>
                        <a:pt x="1847" y="5462"/>
                      </a:cubicBezTo>
                      <a:cubicBezTo>
                        <a:pt x="1559" y="5428"/>
                        <a:pt x="1328" y="5197"/>
                        <a:pt x="1270" y="4943"/>
                      </a:cubicBezTo>
                      <a:cubicBezTo>
                        <a:pt x="1259" y="4885"/>
                        <a:pt x="1259" y="4816"/>
                        <a:pt x="1259" y="4758"/>
                      </a:cubicBezTo>
                      <a:cubicBezTo>
                        <a:pt x="1259" y="4735"/>
                        <a:pt x="1270" y="4712"/>
                        <a:pt x="1293" y="4712"/>
                      </a:cubicBezTo>
                      <a:cubicBezTo>
                        <a:pt x="1317" y="4678"/>
                        <a:pt x="1351" y="4678"/>
                        <a:pt x="1374" y="4678"/>
                      </a:cubicBezTo>
                      <a:cubicBezTo>
                        <a:pt x="1439" y="4696"/>
                        <a:pt x="1504" y="4705"/>
                        <a:pt x="1568" y="4705"/>
                      </a:cubicBezTo>
                      <a:cubicBezTo>
                        <a:pt x="1861" y="4705"/>
                        <a:pt x="2134" y="4519"/>
                        <a:pt x="2228" y="4216"/>
                      </a:cubicBezTo>
                      <a:cubicBezTo>
                        <a:pt x="2332" y="3858"/>
                        <a:pt x="2124" y="3489"/>
                        <a:pt x="1767" y="3373"/>
                      </a:cubicBezTo>
                      <a:cubicBezTo>
                        <a:pt x="1697" y="3350"/>
                        <a:pt x="1640" y="3339"/>
                        <a:pt x="1559" y="3339"/>
                      </a:cubicBezTo>
                      <a:lnTo>
                        <a:pt x="1374" y="3339"/>
                      </a:lnTo>
                      <a:cubicBezTo>
                        <a:pt x="889" y="3339"/>
                        <a:pt x="428" y="3627"/>
                        <a:pt x="197" y="4031"/>
                      </a:cubicBezTo>
                      <a:cubicBezTo>
                        <a:pt x="81" y="4239"/>
                        <a:pt x="1" y="4481"/>
                        <a:pt x="1" y="4712"/>
                      </a:cubicBezTo>
                      <a:cubicBezTo>
                        <a:pt x="1" y="4908"/>
                        <a:pt x="35" y="5105"/>
                        <a:pt x="93" y="5278"/>
                      </a:cubicBezTo>
                      <a:cubicBezTo>
                        <a:pt x="324" y="6005"/>
                        <a:pt x="1016" y="6524"/>
                        <a:pt x="1767" y="6559"/>
                      </a:cubicBezTo>
                      <a:cubicBezTo>
                        <a:pt x="1783" y="6559"/>
                        <a:pt x="1799" y="6559"/>
                        <a:pt x="1815" y="6559"/>
                      </a:cubicBezTo>
                      <a:cubicBezTo>
                        <a:pt x="2476" y="6559"/>
                        <a:pt x="3059" y="6330"/>
                        <a:pt x="3533" y="5936"/>
                      </a:cubicBezTo>
                      <a:cubicBezTo>
                        <a:pt x="4017" y="5532"/>
                        <a:pt x="4341" y="4955"/>
                        <a:pt x="4433" y="4354"/>
                      </a:cubicBezTo>
                      <a:cubicBezTo>
                        <a:pt x="4468" y="4193"/>
                        <a:pt x="4468" y="4054"/>
                        <a:pt x="4468" y="3893"/>
                      </a:cubicBezTo>
                      <a:lnTo>
                        <a:pt x="4433" y="3454"/>
                      </a:lnTo>
                      <a:lnTo>
                        <a:pt x="4364" y="3039"/>
                      </a:lnTo>
                      <a:cubicBezTo>
                        <a:pt x="4318" y="2912"/>
                        <a:pt x="4283" y="2761"/>
                        <a:pt x="4248" y="2635"/>
                      </a:cubicBezTo>
                      <a:cubicBezTo>
                        <a:pt x="4064" y="2104"/>
                        <a:pt x="3752" y="1607"/>
                        <a:pt x="3371" y="1215"/>
                      </a:cubicBezTo>
                      <a:cubicBezTo>
                        <a:pt x="2626" y="436"/>
                        <a:pt x="1571" y="1"/>
                        <a:pt x="5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2" name="Google Shape;742;p10"/>
              <p:cNvGrpSpPr/>
              <p:nvPr/>
            </p:nvGrpSpPr>
            <p:grpSpPr>
              <a:xfrm>
                <a:off x="1018925" y="199492"/>
                <a:ext cx="3295960" cy="211872"/>
                <a:chOff x="1018925" y="254356"/>
                <a:chExt cx="3295960" cy="211872"/>
              </a:xfrm>
            </p:grpSpPr>
            <p:sp>
              <p:nvSpPr>
                <p:cNvPr id="743" name="Google Shape;743;p10"/>
                <p:cNvSpPr/>
                <p:nvPr/>
              </p:nvSpPr>
              <p:spPr>
                <a:xfrm>
                  <a:off x="1149795" y="254421"/>
                  <a:ext cx="3165090" cy="1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0"/>
                <p:cNvSpPr/>
                <p:nvPr/>
              </p:nvSpPr>
              <p:spPr>
                <a:xfrm>
                  <a:off x="1018925" y="254356"/>
                  <a:ext cx="143950" cy="211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6560" extrusionOk="0">
                      <a:moveTo>
                        <a:pt x="3933" y="1"/>
                      </a:moveTo>
                      <a:cubicBezTo>
                        <a:pt x="2886" y="1"/>
                        <a:pt x="1831" y="436"/>
                        <a:pt x="1097" y="1215"/>
                      </a:cubicBezTo>
                      <a:cubicBezTo>
                        <a:pt x="705" y="1607"/>
                        <a:pt x="405" y="2104"/>
                        <a:pt x="209" y="2635"/>
                      </a:cubicBezTo>
                      <a:cubicBezTo>
                        <a:pt x="174" y="2761"/>
                        <a:pt x="139" y="2912"/>
                        <a:pt x="93" y="3039"/>
                      </a:cubicBezTo>
                      <a:lnTo>
                        <a:pt x="24" y="3454"/>
                      </a:lnTo>
                      <a:lnTo>
                        <a:pt x="1" y="3893"/>
                      </a:lnTo>
                      <a:cubicBezTo>
                        <a:pt x="1" y="4054"/>
                        <a:pt x="1" y="4193"/>
                        <a:pt x="24" y="4354"/>
                      </a:cubicBezTo>
                      <a:cubicBezTo>
                        <a:pt x="105" y="4955"/>
                        <a:pt x="440" y="5532"/>
                        <a:pt x="913" y="5936"/>
                      </a:cubicBezTo>
                      <a:cubicBezTo>
                        <a:pt x="1397" y="6330"/>
                        <a:pt x="1992" y="6559"/>
                        <a:pt x="2642" y="6559"/>
                      </a:cubicBezTo>
                      <a:cubicBezTo>
                        <a:pt x="2658" y="6559"/>
                        <a:pt x="2674" y="6559"/>
                        <a:pt x="2690" y="6559"/>
                      </a:cubicBezTo>
                      <a:cubicBezTo>
                        <a:pt x="3441" y="6524"/>
                        <a:pt x="4133" y="6005"/>
                        <a:pt x="4364" y="5278"/>
                      </a:cubicBezTo>
                      <a:cubicBezTo>
                        <a:pt x="4422" y="5105"/>
                        <a:pt x="4456" y="4908"/>
                        <a:pt x="4456" y="4712"/>
                      </a:cubicBezTo>
                      <a:cubicBezTo>
                        <a:pt x="4456" y="4481"/>
                        <a:pt x="4387" y="4239"/>
                        <a:pt x="4272" y="4031"/>
                      </a:cubicBezTo>
                      <a:cubicBezTo>
                        <a:pt x="4041" y="3627"/>
                        <a:pt x="3579" y="3339"/>
                        <a:pt x="3083" y="3339"/>
                      </a:cubicBezTo>
                      <a:lnTo>
                        <a:pt x="2898" y="3339"/>
                      </a:lnTo>
                      <a:cubicBezTo>
                        <a:pt x="2829" y="3339"/>
                        <a:pt x="2771" y="3350"/>
                        <a:pt x="2690" y="3373"/>
                      </a:cubicBezTo>
                      <a:cubicBezTo>
                        <a:pt x="2333" y="3489"/>
                        <a:pt x="2136" y="3858"/>
                        <a:pt x="2229" y="4216"/>
                      </a:cubicBezTo>
                      <a:cubicBezTo>
                        <a:pt x="2323" y="4519"/>
                        <a:pt x="2597" y="4705"/>
                        <a:pt x="2889" y="4705"/>
                      </a:cubicBezTo>
                      <a:cubicBezTo>
                        <a:pt x="2953" y="4705"/>
                        <a:pt x="3018" y="4696"/>
                        <a:pt x="3083" y="4678"/>
                      </a:cubicBezTo>
                      <a:cubicBezTo>
                        <a:pt x="3117" y="4678"/>
                        <a:pt x="3141" y="4678"/>
                        <a:pt x="3175" y="4712"/>
                      </a:cubicBezTo>
                      <a:cubicBezTo>
                        <a:pt x="3187" y="4712"/>
                        <a:pt x="3198" y="4735"/>
                        <a:pt x="3198" y="4758"/>
                      </a:cubicBezTo>
                      <a:cubicBezTo>
                        <a:pt x="3198" y="4816"/>
                        <a:pt x="3198" y="4885"/>
                        <a:pt x="3187" y="4943"/>
                      </a:cubicBezTo>
                      <a:cubicBezTo>
                        <a:pt x="3129" y="5197"/>
                        <a:pt x="2898" y="5428"/>
                        <a:pt x="2610" y="5462"/>
                      </a:cubicBezTo>
                      <a:cubicBezTo>
                        <a:pt x="2575" y="5465"/>
                        <a:pt x="2540" y="5466"/>
                        <a:pt x="2505" y="5466"/>
                      </a:cubicBezTo>
                      <a:cubicBezTo>
                        <a:pt x="2180" y="5466"/>
                        <a:pt x="1806" y="5370"/>
                        <a:pt x="1536" y="5162"/>
                      </a:cubicBezTo>
                      <a:cubicBezTo>
                        <a:pt x="1224" y="4931"/>
                        <a:pt x="970" y="4585"/>
                        <a:pt x="890" y="4193"/>
                      </a:cubicBezTo>
                      <a:cubicBezTo>
                        <a:pt x="855" y="4089"/>
                        <a:pt x="855" y="3985"/>
                        <a:pt x="844" y="3893"/>
                      </a:cubicBezTo>
                      <a:lnTo>
                        <a:pt x="844" y="3558"/>
                      </a:lnTo>
                      <a:lnTo>
                        <a:pt x="890" y="3223"/>
                      </a:lnTo>
                      <a:cubicBezTo>
                        <a:pt x="913" y="3108"/>
                        <a:pt x="936" y="3004"/>
                        <a:pt x="959" y="2900"/>
                      </a:cubicBezTo>
                      <a:cubicBezTo>
                        <a:pt x="1074" y="2450"/>
                        <a:pt x="1305" y="2046"/>
                        <a:pt x="1594" y="1688"/>
                      </a:cubicBezTo>
                      <a:cubicBezTo>
                        <a:pt x="2171" y="961"/>
                        <a:pt x="3083" y="499"/>
                        <a:pt x="4052" y="476"/>
                      </a:cubicBezTo>
                      <a:cubicBezTo>
                        <a:pt x="4179" y="476"/>
                        <a:pt x="4272" y="372"/>
                        <a:pt x="4272" y="234"/>
                      </a:cubicBezTo>
                      <a:cubicBezTo>
                        <a:pt x="4283" y="118"/>
                        <a:pt x="4179" y="3"/>
                        <a:pt x="4052" y="3"/>
                      </a:cubicBezTo>
                      <a:cubicBezTo>
                        <a:pt x="4013" y="2"/>
                        <a:pt x="3973" y="1"/>
                        <a:pt x="393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5" name="Google Shape;745;p10"/>
            <p:cNvGrpSpPr/>
            <p:nvPr/>
          </p:nvGrpSpPr>
          <p:grpSpPr>
            <a:xfrm>
              <a:off x="91453" y="114937"/>
              <a:ext cx="750045" cy="777207"/>
              <a:chOff x="54877" y="169801"/>
              <a:chExt cx="750045" cy="777207"/>
            </a:xfrm>
          </p:grpSpPr>
          <p:sp>
            <p:nvSpPr>
              <p:cNvPr id="746" name="Google Shape;746;p10"/>
              <p:cNvSpPr/>
              <p:nvPr/>
            </p:nvSpPr>
            <p:spPr>
              <a:xfrm>
                <a:off x="541762" y="169801"/>
                <a:ext cx="179348" cy="271428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8404" extrusionOk="0">
                    <a:moveTo>
                      <a:pt x="2528" y="1"/>
                    </a:moveTo>
                    <a:cubicBezTo>
                      <a:pt x="3013" y="1490"/>
                      <a:pt x="2459" y="2148"/>
                      <a:pt x="2367" y="4375"/>
                    </a:cubicBezTo>
                    <a:cubicBezTo>
                      <a:pt x="2228" y="7157"/>
                      <a:pt x="728" y="8265"/>
                      <a:pt x="0" y="8404"/>
                    </a:cubicBezTo>
                    <a:cubicBezTo>
                      <a:pt x="1362" y="8150"/>
                      <a:pt x="2574" y="7111"/>
                      <a:pt x="3013" y="5783"/>
                    </a:cubicBezTo>
                    <a:cubicBezTo>
                      <a:pt x="3186" y="5241"/>
                      <a:pt x="3244" y="4675"/>
                      <a:pt x="3359" y="4110"/>
                    </a:cubicBezTo>
                    <a:cubicBezTo>
                      <a:pt x="3475" y="3544"/>
                      <a:pt x="3648" y="2990"/>
                      <a:pt x="4017" y="2552"/>
                    </a:cubicBezTo>
                    <a:cubicBezTo>
                      <a:pt x="4319" y="2213"/>
                      <a:pt x="4760" y="1968"/>
                      <a:pt x="5205" y="1968"/>
                    </a:cubicBezTo>
                    <a:cubicBezTo>
                      <a:pt x="5322" y="1968"/>
                      <a:pt x="5438" y="1985"/>
                      <a:pt x="5552" y="2021"/>
                    </a:cubicBezTo>
                    <a:cubicBezTo>
                      <a:pt x="5235" y="1760"/>
                      <a:pt x="4801" y="1611"/>
                      <a:pt x="4382" y="1611"/>
                    </a:cubicBezTo>
                    <a:cubicBezTo>
                      <a:pt x="4039" y="1611"/>
                      <a:pt x="3706" y="1710"/>
                      <a:pt x="3452" y="1928"/>
                    </a:cubicBezTo>
                    <a:cubicBezTo>
                      <a:pt x="3602" y="1259"/>
                      <a:pt x="3151" y="301"/>
                      <a:pt x="2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501487" y="224223"/>
                <a:ext cx="96214" cy="214036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6627" extrusionOk="0">
                    <a:moveTo>
                      <a:pt x="1236" y="543"/>
                    </a:moveTo>
                    <a:cubicBezTo>
                      <a:pt x="1293" y="982"/>
                      <a:pt x="1386" y="1432"/>
                      <a:pt x="1571" y="1836"/>
                    </a:cubicBezTo>
                    <a:cubicBezTo>
                      <a:pt x="1744" y="2252"/>
                      <a:pt x="1963" y="2644"/>
                      <a:pt x="2171" y="3048"/>
                    </a:cubicBezTo>
                    <a:cubicBezTo>
                      <a:pt x="2355" y="3452"/>
                      <a:pt x="2517" y="3891"/>
                      <a:pt x="2540" y="4352"/>
                    </a:cubicBezTo>
                    <a:cubicBezTo>
                      <a:pt x="2552" y="4583"/>
                      <a:pt x="2540" y="4814"/>
                      <a:pt x="2482" y="5022"/>
                    </a:cubicBezTo>
                    <a:cubicBezTo>
                      <a:pt x="2459" y="5137"/>
                      <a:pt x="2413" y="5241"/>
                      <a:pt x="2367" y="5345"/>
                    </a:cubicBezTo>
                    <a:cubicBezTo>
                      <a:pt x="2309" y="5449"/>
                      <a:pt x="2252" y="5541"/>
                      <a:pt x="2182" y="5634"/>
                    </a:cubicBezTo>
                    <a:cubicBezTo>
                      <a:pt x="2448" y="5276"/>
                      <a:pt x="2540" y="4791"/>
                      <a:pt x="2494" y="4364"/>
                    </a:cubicBezTo>
                    <a:cubicBezTo>
                      <a:pt x="2471" y="3914"/>
                      <a:pt x="2298" y="3498"/>
                      <a:pt x="2101" y="3094"/>
                    </a:cubicBezTo>
                    <a:cubicBezTo>
                      <a:pt x="1917" y="2690"/>
                      <a:pt x="1686" y="2298"/>
                      <a:pt x="1524" y="1871"/>
                    </a:cubicBezTo>
                    <a:cubicBezTo>
                      <a:pt x="1444" y="1651"/>
                      <a:pt x="1386" y="1432"/>
                      <a:pt x="1328" y="1213"/>
                    </a:cubicBezTo>
                    <a:cubicBezTo>
                      <a:pt x="1282" y="1005"/>
                      <a:pt x="1259" y="774"/>
                      <a:pt x="1236" y="543"/>
                    </a:cubicBezTo>
                    <a:close/>
                    <a:moveTo>
                      <a:pt x="1190" y="1"/>
                    </a:moveTo>
                    <a:cubicBezTo>
                      <a:pt x="1190" y="682"/>
                      <a:pt x="266" y="1074"/>
                      <a:pt x="855" y="1778"/>
                    </a:cubicBezTo>
                    <a:cubicBezTo>
                      <a:pt x="800" y="1777"/>
                      <a:pt x="751" y="1776"/>
                      <a:pt x="706" y="1776"/>
                    </a:cubicBezTo>
                    <a:cubicBezTo>
                      <a:pt x="436" y="1776"/>
                      <a:pt x="307" y="1810"/>
                      <a:pt x="1" y="1928"/>
                    </a:cubicBezTo>
                    <a:cubicBezTo>
                      <a:pt x="451" y="2079"/>
                      <a:pt x="636" y="2275"/>
                      <a:pt x="636" y="2275"/>
                    </a:cubicBezTo>
                    <a:cubicBezTo>
                      <a:pt x="509" y="2309"/>
                      <a:pt x="335" y="2413"/>
                      <a:pt x="335" y="2413"/>
                    </a:cubicBezTo>
                    <a:cubicBezTo>
                      <a:pt x="959" y="2586"/>
                      <a:pt x="1478" y="2875"/>
                      <a:pt x="1836" y="3406"/>
                    </a:cubicBezTo>
                    <a:cubicBezTo>
                      <a:pt x="1790" y="3391"/>
                      <a:pt x="1739" y="3384"/>
                      <a:pt x="1688" y="3384"/>
                    </a:cubicBezTo>
                    <a:cubicBezTo>
                      <a:pt x="1535" y="3384"/>
                      <a:pt x="1377" y="3449"/>
                      <a:pt x="1317" y="3579"/>
                    </a:cubicBezTo>
                    <a:cubicBezTo>
                      <a:pt x="1213" y="3752"/>
                      <a:pt x="1270" y="4006"/>
                      <a:pt x="1432" y="4122"/>
                    </a:cubicBezTo>
                    <a:cubicBezTo>
                      <a:pt x="1363" y="3983"/>
                      <a:pt x="1455" y="3787"/>
                      <a:pt x="1605" y="3729"/>
                    </a:cubicBezTo>
                    <a:cubicBezTo>
                      <a:pt x="1645" y="3713"/>
                      <a:pt x="1687" y="3705"/>
                      <a:pt x="1729" y="3705"/>
                    </a:cubicBezTo>
                    <a:cubicBezTo>
                      <a:pt x="1834" y="3705"/>
                      <a:pt x="1942" y="3749"/>
                      <a:pt x="2032" y="3798"/>
                    </a:cubicBezTo>
                    <a:cubicBezTo>
                      <a:pt x="2413" y="4029"/>
                      <a:pt x="2321" y="4641"/>
                      <a:pt x="2263" y="4999"/>
                    </a:cubicBezTo>
                    <a:cubicBezTo>
                      <a:pt x="2138" y="5672"/>
                      <a:pt x="1685" y="6244"/>
                      <a:pt x="1150" y="6614"/>
                    </a:cubicBezTo>
                    <a:lnTo>
                      <a:pt x="1150" y="6614"/>
                    </a:lnTo>
                    <a:cubicBezTo>
                      <a:pt x="1411" y="6437"/>
                      <a:pt x="1715" y="6333"/>
                      <a:pt x="1963" y="6118"/>
                    </a:cubicBezTo>
                    <a:cubicBezTo>
                      <a:pt x="2113" y="6003"/>
                      <a:pt x="2228" y="5876"/>
                      <a:pt x="2344" y="5749"/>
                    </a:cubicBezTo>
                    <a:cubicBezTo>
                      <a:pt x="2863" y="5114"/>
                      <a:pt x="2979" y="4318"/>
                      <a:pt x="2806" y="3464"/>
                    </a:cubicBezTo>
                    <a:cubicBezTo>
                      <a:pt x="2598" y="2471"/>
                      <a:pt x="2436" y="1213"/>
                      <a:pt x="2956" y="289"/>
                    </a:cubicBezTo>
                    <a:lnTo>
                      <a:pt x="2956" y="289"/>
                    </a:lnTo>
                    <a:cubicBezTo>
                      <a:pt x="2632" y="509"/>
                      <a:pt x="2459" y="797"/>
                      <a:pt x="2309" y="1132"/>
                    </a:cubicBezTo>
                    <a:cubicBezTo>
                      <a:pt x="2355" y="543"/>
                      <a:pt x="1190" y="636"/>
                      <a:pt x="1190" y="1"/>
                    </a:cubicBezTo>
                    <a:close/>
                    <a:moveTo>
                      <a:pt x="1150" y="6614"/>
                    </a:moveTo>
                    <a:cubicBezTo>
                      <a:pt x="1144" y="6618"/>
                      <a:pt x="1138" y="6622"/>
                      <a:pt x="1132" y="6626"/>
                    </a:cubicBezTo>
                    <a:cubicBezTo>
                      <a:pt x="1138" y="6622"/>
                      <a:pt x="1144" y="6618"/>
                      <a:pt x="1150" y="6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595796" y="264853"/>
                <a:ext cx="13856" cy="78321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25" extrusionOk="0">
                    <a:moveTo>
                      <a:pt x="428" y="1"/>
                    </a:moveTo>
                    <a:lnTo>
                      <a:pt x="428" y="1"/>
                    </a:lnTo>
                    <a:cubicBezTo>
                      <a:pt x="47" y="786"/>
                      <a:pt x="1" y="1617"/>
                      <a:pt x="301" y="2425"/>
                    </a:cubicBezTo>
                    <a:lnTo>
                      <a:pt x="4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658453" y="406155"/>
                <a:ext cx="77579" cy="10180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152" extrusionOk="0">
                    <a:moveTo>
                      <a:pt x="2020" y="728"/>
                    </a:moveTo>
                    <a:cubicBezTo>
                      <a:pt x="1905" y="889"/>
                      <a:pt x="1755" y="993"/>
                      <a:pt x="1593" y="1086"/>
                    </a:cubicBezTo>
                    <a:cubicBezTo>
                      <a:pt x="1443" y="1155"/>
                      <a:pt x="1304" y="1213"/>
                      <a:pt x="1154" y="1282"/>
                    </a:cubicBezTo>
                    <a:cubicBezTo>
                      <a:pt x="1189" y="1270"/>
                      <a:pt x="1235" y="1270"/>
                      <a:pt x="1258" y="1270"/>
                    </a:cubicBezTo>
                    <a:cubicBezTo>
                      <a:pt x="1285" y="1269"/>
                      <a:pt x="1311" y="1268"/>
                      <a:pt x="1337" y="1268"/>
                    </a:cubicBezTo>
                    <a:cubicBezTo>
                      <a:pt x="1483" y="1268"/>
                      <a:pt x="1627" y="1298"/>
                      <a:pt x="1755" y="1386"/>
                    </a:cubicBezTo>
                    <a:cubicBezTo>
                      <a:pt x="1629" y="1341"/>
                      <a:pt x="1504" y="1324"/>
                      <a:pt x="1379" y="1324"/>
                    </a:cubicBezTo>
                    <a:cubicBezTo>
                      <a:pt x="1342" y="1324"/>
                      <a:pt x="1306" y="1325"/>
                      <a:pt x="1270" y="1328"/>
                    </a:cubicBezTo>
                    <a:cubicBezTo>
                      <a:pt x="1154" y="1340"/>
                      <a:pt x="1039" y="1374"/>
                      <a:pt x="924" y="1409"/>
                    </a:cubicBezTo>
                    <a:cubicBezTo>
                      <a:pt x="843" y="1467"/>
                      <a:pt x="750" y="1547"/>
                      <a:pt x="681" y="1628"/>
                    </a:cubicBezTo>
                    <a:cubicBezTo>
                      <a:pt x="566" y="1755"/>
                      <a:pt x="485" y="1917"/>
                      <a:pt x="393" y="2078"/>
                    </a:cubicBezTo>
                    <a:cubicBezTo>
                      <a:pt x="450" y="1905"/>
                      <a:pt x="520" y="1732"/>
                      <a:pt x="635" y="1582"/>
                    </a:cubicBezTo>
                    <a:cubicBezTo>
                      <a:pt x="750" y="1443"/>
                      <a:pt x="912" y="1328"/>
                      <a:pt x="1074" y="1236"/>
                    </a:cubicBezTo>
                    <a:cubicBezTo>
                      <a:pt x="1224" y="1155"/>
                      <a:pt x="1408" y="1074"/>
                      <a:pt x="1558" y="1005"/>
                    </a:cubicBezTo>
                    <a:cubicBezTo>
                      <a:pt x="1720" y="936"/>
                      <a:pt x="1882" y="843"/>
                      <a:pt x="2020" y="728"/>
                    </a:cubicBezTo>
                    <a:close/>
                    <a:moveTo>
                      <a:pt x="2066" y="1"/>
                    </a:moveTo>
                    <a:cubicBezTo>
                      <a:pt x="2055" y="197"/>
                      <a:pt x="1928" y="405"/>
                      <a:pt x="1755" y="520"/>
                    </a:cubicBezTo>
                    <a:cubicBezTo>
                      <a:pt x="1582" y="647"/>
                      <a:pt x="1374" y="716"/>
                      <a:pt x="1189" y="820"/>
                    </a:cubicBezTo>
                    <a:cubicBezTo>
                      <a:pt x="693" y="1086"/>
                      <a:pt x="323" y="1524"/>
                      <a:pt x="150" y="2067"/>
                    </a:cubicBezTo>
                    <a:cubicBezTo>
                      <a:pt x="35" y="2413"/>
                      <a:pt x="0" y="2782"/>
                      <a:pt x="81" y="3152"/>
                    </a:cubicBezTo>
                    <a:cubicBezTo>
                      <a:pt x="93" y="3002"/>
                      <a:pt x="150" y="2840"/>
                      <a:pt x="219" y="2679"/>
                    </a:cubicBezTo>
                    <a:cubicBezTo>
                      <a:pt x="388" y="2329"/>
                      <a:pt x="766" y="2101"/>
                      <a:pt x="1149" y="2101"/>
                    </a:cubicBezTo>
                    <a:cubicBezTo>
                      <a:pt x="1159" y="2101"/>
                      <a:pt x="1168" y="2101"/>
                      <a:pt x="1178" y="2101"/>
                    </a:cubicBezTo>
                    <a:cubicBezTo>
                      <a:pt x="1558" y="2113"/>
                      <a:pt x="1962" y="2390"/>
                      <a:pt x="2112" y="2759"/>
                    </a:cubicBezTo>
                    <a:cubicBezTo>
                      <a:pt x="2251" y="2655"/>
                      <a:pt x="2332" y="2471"/>
                      <a:pt x="2286" y="2286"/>
                    </a:cubicBezTo>
                    <a:cubicBezTo>
                      <a:pt x="2251" y="2113"/>
                      <a:pt x="2101" y="1998"/>
                      <a:pt x="1928" y="1963"/>
                    </a:cubicBezTo>
                    <a:cubicBezTo>
                      <a:pt x="2043" y="1917"/>
                      <a:pt x="2170" y="1859"/>
                      <a:pt x="2251" y="1778"/>
                    </a:cubicBezTo>
                    <a:cubicBezTo>
                      <a:pt x="2343" y="1686"/>
                      <a:pt x="2389" y="1524"/>
                      <a:pt x="2332" y="1420"/>
                    </a:cubicBezTo>
                    <a:cubicBezTo>
                      <a:pt x="2296" y="1358"/>
                      <a:pt x="2192" y="1316"/>
                      <a:pt x="2109" y="1316"/>
                    </a:cubicBezTo>
                    <a:cubicBezTo>
                      <a:pt x="2085" y="1316"/>
                      <a:pt x="2062" y="1320"/>
                      <a:pt x="2043" y="1328"/>
                    </a:cubicBezTo>
                    <a:cubicBezTo>
                      <a:pt x="2228" y="1166"/>
                      <a:pt x="2343" y="936"/>
                      <a:pt x="2366" y="693"/>
                    </a:cubicBezTo>
                    <a:cubicBezTo>
                      <a:pt x="2401" y="416"/>
                      <a:pt x="2239" y="208"/>
                      <a:pt x="2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635716" y="325540"/>
                <a:ext cx="167043" cy="246172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7622" extrusionOk="0">
                    <a:moveTo>
                      <a:pt x="3617" y="180"/>
                    </a:moveTo>
                    <a:cubicBezTo>
                      <a:pt x="3743" y="180"/>
                      <a:pt x="3870" y="191"/>
                      <a:pt x="3994" y="211"/>
                    </a:cubicBezTo>
                    <a:cubicBezTo>
                      <a:pt x="4282" y="257"/>
                      <a:pt x="4559" y="338"/>
                      <a:pt x="4813" y="477"/>
                    </a:cubicBezTo>
                    <a:cubicBezTo>
                      <a:pt x="4548" y="373"/>
                      <a:pt x="4271" y="292"/>
                      <a:pt x="3982" y="257"/>
                    </a:cubicBezTo>
                    <a:cubicBezTo>
                      <a:pt x="3873" y="244"/>
                      <a:pt x="3761" y="235"/>
                      <a:pt x="3650" y="235"/>
                    </a:cubicBezTo>
                    <a:cubicBezTo>
                      <a:pt x="3481" y="235"/>
                      <a:pt x="3312" y="255"/>
                      <a:pt x="3151" y="304"/>
                    </a:cubicBezTo>
                    <a:cubicBezTo>
                      <a:pt x="2874" y="361"/>
                      <a:pt x="2609" y="477"/>
                      <a:pt x="2355" y="604"/>
                    </a:cubicBezTo>
                    <a:cubicBezTo>
                      <a:pt x="2112" y="731"/>
                      <a:pt x="1858" y="892"/>
                      <a:pt x="1662" y="1088"/>
                    </a:cubicBezTo>
                    <a:cubicBezTo>
                      <a:pt x="1847" y="881"/>
                      <a:pt x="2078" y="708"/>
                      <a:pt x="2332" y="557"/>
                    </a:cubicBezTo>
                    <a:cubicBezTo>
                      <a:pt x="2586" y="419"/>
                      <a:pt x="2851" y="315"/>
                      <a:pt x="3128" y="246"/>
                    </a:cubicBezTo>
                    <a:cubicBezTo>
                      <a:pt x="3286" y="200"/>
                      <a:pt x="3451" y="180"/>
                      <a:pt x="3617" y="180"/>
                    </a:cubicBezTo>
                    <a:close/>
                    <a:moveTo>
                      <a:pt x="3586" y="1"/>
                    </a:moveTo>
                    <a:cubicBezTo>
                      <a:pt x="3134" y="1"/>
                      <a:pt x="2678" y="125"/>
                      <a:pt x="2251" y="384"/>
                    </a:cubicBezTo>
                    <a:cubicBezTo>
                      <a:pt x="1397" y="904"/>
                      <a:pt x="854" y="1816"/>
                      <a:pt x="543" y="2751"/>
                    </a:cubicBezTo>
                    <a:cubicBezTo>
                      <a:pt x="0" y="4447"/>
                      <a:pt x="69" y="6040"/>
                      <a:pt x="900" y="7622"/>
                    </a:cubicBezTo>
                    <a:cubicBezTo>
                      <a:pt x="381" y="6617"/>
                      <a:pt x="358" y="5313"/>
                      <a:pt x="670" y="4274"/>
                    </a:cubicBezTo>
                    <a:cubicBezTo>
                      <a:pt x="762" y="3905"/>
                      <a:pt x="912" y="3559"/>
                      <a:pt x="1097" y="3247"/>
                    </a:cubicBezTo>
                    <a:cubicBezTo>
                      <a:pt x="1189" y="3085"/>
                      <a:pt x="1304" y="2958"/>
                      <a:pt x="1397" y="2820"/>
                    </a:cubicBezTo>
                    <a:cubicBezTo>
                      <a:pt x="1512" y="2693"/>
                      <a:pt x="1628" y="2566"/>
                      <a:pt x="1731" y="2404"/>
                    </a:cubicBezTo>
                    <a:cubicBezTo>
                      <a:pt x="1835" y="2266"/>
                      <a:pt x="1882" y="2058"/>
                      <a:pt x="1801" y="1896"/>
                    </a:cubicBezTo>
                    <a:cubicBezTo>
                      <a:pt x="1752" y="1791"/>
                      <a:pt x="1652" y="1714"/>
                      <a:pt x="1548" y="1714"/>
                    </a:cubicBezTo>
                    <a:cubicBezTo>
                      <a:pt x="1513" y="1714"/>
                      <a:pt x="1477" y="1723"/>
                      <a:pt x="1443" y="1742"/>
                    </a:cubicBezTo>
                    <a:lnTo>
                      <a:pt x="1443" y="1742"/>
                    </a:lnTo>
                    <a:cubicBezTo>
                      <a:pt x="1861" y="1469"/>
                      <a:pt x="2319" y="1368"/>
                      <a:pt x="2786" y="1368"/>
                    </a:cubicBezTo>
                    <a:cubicBezTo>
                      <a:pt x="3061" y="1368"/>
                      <a:pt x="3338" y="1403"/>
                      <a:pt x="3613" y="1458"/>
                    </a:cubicBezTo>
                    <a:cubicBezTo>
                      <a:pt x="3719" y="1478"/>
                      <a:pt x="3824" y="1488"/>
                      <a:pt x="3925" y="1488"/>
                    </a:cubicBezTo>
                    <a:cubicBezTo>
                      <a:pt x="4507" y="1488"/>
                      <a:pt x="4952" y="1168"/>
                      <a:pt x="4617" y="765"/>
                    </a:cubicBezTo>
                    <a:cubicBezTo>
                      <a:pt x="4709" y="765"/>
                      <a:pt x="4790" y="823"/>
                      <a:pt x="4894" y="823"/>
                    </a:cubicBezTo>
                    <a:cubicBezTo>
                      <a:pt x="5056" y="823"/>
                      <a:pt x="5171" y="696"/>
                      <a:pt x="5079" y="534"/>
                    </a:cubicBezTo>
                    <a:cubicBezTo>
                      <a:pt x="5033" y="465"/>
                      <a:pt x="4963" y="407"/>
                      <a:pt x="4894" y="361"/>
                    </a:cubicBezTo>
                    <a:cubicBezTo>
                      <a:pt x="4484" y="125"/>
                      <a:pt x="4037" y="1"/>
                      <a:pt x="35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657323" y="289722"/>
                <a:ext cx="76836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202" extrusionOk="0">
                    <a:moveTo>
                      <a:pt x="727" y="597"/>
                    </a:moveTo>
                    <a:cubicBezTo>
                      <a:pt x="727" y="603"/>
                      <a:pt x="727" y="610"/>
                      <a:pt x="728" y="616"/>
                    </a:cubicBezTo>
                    <a:cubicBezTo>
                      <a:pt x="727" y="610"/>
                      <a:pt x="727" y="604"/>
                      <a:pt x="727" y="597"/>
                    </a:cubicBezTo>
                    <a:close/>
                    <a:moveTo>
                      <a:pt x="1214" y="0"/>
                    </a:moveTo>
                    <a:cubicBezTo>
                      <a:pt x="1146" y="0"/>
                      <a:pt x="1079" y="13"/>
                      <a:pt x="1016" y="39"/>
                    </a:cubicBezTo>
                    <a:cubicBezTo>
                      <a:pt x="814" y="129"/>
                      <a:pt x="721" y="372"/>
                      <a:pt x="727" y="597"/>
                    </a:cubicBezTo>
                    <a:lnTo>
                      <a:pt x="727" y="597"/>
                    </a:lnTo>
                    <a:cubicBezTo>
                      <a:pt x="729" y="485"/>
                      <a:pt x="837" y="396"/>
                      <a:pt x="961" y="396"/>
                    </a:cubicBezTo>
                    <a:cubicBezTo>
                      <a:pt x="968" y="396"/>
                      <a:pt x="975" y="396"/>
                      <a:pt x="982" y="397"/>
                    </a:cubicBezTo>
                    <a:cubicBezTo>
                      <a:pt x="1109" y="420"/>
                      <a:pt x="1189" y="535"/>
                      <a:pt x="1224" y="651"/>
                    </a:cubicBezTo>
                    <a:cubicBezTo>
                      <a:pt x="1236" y="778"/>
                      <a:pt x="1189" y="905"/>
                      <a:pt x="1132" y="1009"/>
                    </a:cubicBezTo>
                    <a:cubicBezTo>
                      <a:pt x="1074" y="1112"/>
                      <a:pt x="993" y="1205"/>
                      <a:pt x="901" y="1297"/>
                    </a:cubicBezTo>
                    <a:cubicBezTo>
                      <a:pt x="416" y="1840"/>
                      <a:pt x="151" y="2474"/>
                      <a:pt x="1" y="3202"/>
                    </a:cubicBezTo>
                    <a:cubicBezTo>
                      <a:pt x="162" y="2417"/>
                      <a:pt x="993" y="1666"/>
                      <a:pt x="1617" y="1251"/>
                    </a:cubicBezTo>
                    <a:cubicBezTo>
                      <a:pt x="1674" y="1193"/>
                      <a:pt x="2378" y="778"/>
                      <a:pt x="1940" y="743"/>
                    </a:cubicBezTo>
                    <a:cubicBezTo>
                      <a:pt x="1934" y="742"/>
                      <a:pt x="1927" y="742"/>
                      <a:pt x="1921" y="742"/>
                    </a:cubicBezTo>
                    <a:cubicBezTo>
                      <a:pt x="1853" y="742"/>
                      <a:pt x="1761" y="793"/>
                      <a:pt x="1709" y="835"/>
                    </a:cubicBezTo>
                    <a:cubicBezTo>
                      <a:pt x="1801" y="628"/>
                      <a:pt x="1801" y="385"/>
                      <a:pt x="1651" y="201"/>
                    </a:cubicBezTo>
                    <a:cubicBezTo>
                      <a:pt x="1552" y="77"/>
                      <a:pt x="1383" y="0"/>
                      <a:pt x="1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525387" y="476240"/>
                <a:ext cx="150991" cy="227439"/>
              </a:xfrm>
              <a:custGeom>
                <a:avLst/>
                <a:gdLst/>
                <a:ahLst/>
                <a:cxnLst/>
                <a:rect l="l" t="t" r="r" b="b"/>
                <a:pathLst>
                  <a:path w="4675" h="7042" extrusionOk="0">
                    <a:moveTo>
                      <a:pt x="288" y="670"/>
                    </a:moveTo>
                    <a:cubicBezTo>
                      <a:pt x="288" y="671"/>
                      <a:pt x="289" y="672"/>
                      <a:pt x="289" y="673"/>
                    </a:cubicBezTo>
                    <a:lnTo>
                      <a:pt x="289" y="673"/>
                    </a:lnTo>
                    <a:cubicBezTo>
                      <a:pt x="289" y="672"/>
                      <a:pt x="288" y="671"/>
                      <a:pt x="288" y="670"/>
                    </a:cubicBezTo>
                    <a:close/>
                    <a:moveTo>
                      <a:pt x="634" y="1166"/>
                    </a:moveTo>
                    <a:cubicBezTo>
                      <a:pt x="934" y="1559"/>
                      <a:pt x="1269" y="1928"/>
                      <a:pt x="1650" y="2228"/>
                    </a:cubicBezTo>
                    <a:cubicBezTo>
                      <a:pt x="2042" y="2517"/>
                      <a:pt x="2481" y="2759"/>
                      <a:pt x="2885" y="3048"/>
                    </a:cubicBezTo>
                    <a:cubicBezTo>
                      <a:pt x="3289" y="3336"/>
                      <a:pt x="3670" y="3660"/>
                      <a:pt x="3959" y="4087"/>
                    </a:cubicBezTo>
                    <a:cubicBezTo>
                      <a:pt x="4097" y="4306"/>
                      <a:pt x="4213" y="4525"/>
                      <a:pt x="4282" y="4768"/>
                    </a:cubicBezTo>
                    <a:cubicBezTo>
                      <a:pt x="4305" y="4883"/>
                      <a:pt x="4339" y="5010"/>
                      <a:pt x="4339" y="5149"/>
                    </a:cubicBezTo>
                    <a:cubicBezTo>
                      <a:pt x="4339" y="5276"/>
                      <a:pt x="4339" y="5391"/>
                      <a:pt x="4316" y="5518"/>
                    </a:cubicBezTo>
                    <a:cubicBezTo>
                      <a:pt x="4328" y="5391"/>
                      <a:pt x="4328" y="5276"/>
                      <a:pt x="4316" y="5149"/>
                    </a:cubicBezTo>
                    <a:cubicBezTo>
                      <a:pt x="4293" y="5010"/>
                      <a:pt x="4270" y="4895"/>
                      <a:pt x="4236" y="4779"/>
                    </a:cubicBezTo>
                    <a:lnTo>
                      <a:pt x="4109" y="4433"/>
                    </a:lnTo>
                    <a:cubicBezTo>
                      <a:pt x="4051" y="4318"/>
                      <a:pt x="3993" y="4225"/>
                      <a:pt x="3924" y="4121"/>
                    </a:cubicBezTo>
                    <a:cubicBezTo>
                      <a:pt x="3647" y="3717"/>
                      <a:pt x="3254" y="3394"/>
                      <a:pt x="2850" y="3106"/>
                    </a:cubicBezTo>
                    <a:cubicBezTo>
                      <a:pt x="2446" y="2817"/>
                      <a:pt x="2019" y="2575"/>
                      <a:pt x="1627" y="2251"/>
                    </a:cubicBezTo>
                    <a:cubicBezTo>
                      <a:pt x="1419" y="2101"/>
                      <a:pt x="1246" y="1928"/>
                      <a:pt x="1073" y="1755"/>
                    </a:cubicBezTo>
                    <a:cubicBezTo>
                      <a:pt x="923" y="1559"/>
                      <a:pt x="761" y="1363"/>
                      <a:pt x="634" y="1166"/>
                    </a:cubicBezTo>
                    <a:close/>
                    <a:moveTo>
                      <a:pt x="2135" y="1"/>
                    </a:moveTo>
                    <a:cubicBezTo>
                      <a:pt x="1927" y="370"/>
                      <a:pt x="1916" y="739"/>
                      <a:pt x="1973" y="1132"/>
                    </a:cubicBezTo>
                    <a:cubicBezTo>
                      <a:pt x="1880" y="935"/>
                      <a:pt x="1700" y="886"/>
                      <a:pt x="1487" y="886"/>
                    </a:cubicBezTo>
                    <a:cubicBezTo>
                      <a:pt x="1283" y="886"/>
                      <a:pt x="1050" y="931"/>
                      <a:pt x="837" y="931"/>
                    </a:cubicBezTo>
                    <a:cubicBezTo>
                      <a:pt x="611" y="931"/>
                      <a:pt x="408" y="881"/>
                      <a:pt x="289" y="673"/>
                    </a:cubicBezTo>
                    <a:lnTo>
                      <a:pt x="289" y="673"/>
                    </a:lnTo>
                    <a:cubicBezTo>
                      <a:pt x="656" y="1319"/>
                      <a:pt x="1" y="2206"/>
                      <a:pt x="946" y="2552"/>
                    </a:cubicBezTo>
                    <a:cubicBezTo>
                      <a:pt x="577" y="2736"/>
                      <a:pt x="484" y="2840"/>
                      <a:pt x="219" y="3152"/>
                    </a:cubicBezTo>
                    <a:cubicBezTo>
                      <a:pt x="406" y="3114"/>
                      <a:pt x="560" y="3102"/>
                      <a:pt x="680" y="3102"/>
                    </a:cubicBezTo>
                    <a:cubicBezTo>
                      <a:pt x="895" y="3102"/>
                      <a:pt x="1004" y="3140"/>
                      <a:pt x="1004" y="3140"/>
                    </a:cubicBezTo>
                    <a:cubicBezTo>
                      <a:pt x="911" y="3256"/>
                      <a:pt x="807" y="3440"/>
                      <a:pt x="807" y="3440"/>
                    </a:cubicBezTo>
                    <a:cubicBezTo>
                      <a:pt x="1101" y="3366"/>
                      <a:pt x="1391" y="3323"/>
                      <a:pt x="1676" y="3323"/>
                    </a:cubicBezTo>
                    <a:cubicBezTo>
                      <a:pt x="2052" y="3323"/>
                      <a:pt x="2420" y="3397"/>
                      <a:pt x="2781" y="3567"/>
                    </a:cubicBezTo>
                    <a:cubicBezTo>
                      <a:pt x="2562" y="3613"/>
                      <a:pt x="2377" y="3798"/>
                      <a:pt x="2377" y="4017"/>
                    </a:cubicBezTo>
                    <a:cubicBezTo>
                      <a:pt x="2377" y="4237"/>
                      <a:pt x="2562" y="4433"/>
                      <a:pt x="2781" y="4468"/>
                    </a:cubicBezTo>
                    <a:cubicBezTo>
                      <a:pt x="2643" y="4375"/>
                      <a:pt x="2620" y="4133"/>
                      <a:pt x="2724" y="4006"/>
                    </a:cubicBezTo>
                    <a:cubicBezTo>
                      <a:pt x="2815" y="3884"/>
                      <a:pt x="2970" y="3842"/>
                      <a:pt x="3116" y="3842"/>
                    </a:cubicBezTo>
                    <a:cubicBezTo>
                      <a:pt x="3136" y="3842"/>
                      <a:pt x="3155" y="3843"/>
                      <a:pt x="3174" y="3844"/>
                    </a:cubicBezTo>
                    <a:cubicBezTo>
                      <a:pt x="3647" y="3856"/>
                      <a:pt x="3924" y="4491"/>
                      <a:pt x="4051" y="4872"/>
                    </a:cubicBezTo>
                    <a:cubicBezTo>
                      <a:pt x="4291" y="5570"/>
                      <a:pt x="4180" y="6370"/>
                      <a:pt x="3851" y="7025"/>
                    </a:cubicBezTo>
                    <a:lnTo>
                      <a:pt x="3851" y="7025"/>
                    </a:lnTo>
                    <a:cubicBezTo>
                      <a:pt x="4012" y="6709"/>
                      <a:pt x="4238" y="6447"/>
                      <a:pt x="4363" y="6107"/>
                    </a:cubicBezTo>
                    <a:cubicBezTo>
                      <a:pt x="4443" y="5922"/>
                      <a:pt x="4478" y="5737"/>
                      <a:pt x="4524" y="5541"/>
                    </a:cubicBezTo>
                    <a:cubicBezTo>
                      <a:pt x="4674" y="4664"/>
                      <a:pt x="4351" y="3833"/>
                      <a:pt x="3716" y="3117"/>
                    </a:cubicBezTo>
                    <a:cubicBezTo>
                      <a:pt x="2966" y="2286"/>
                      <a:pt x="2146" y="1178"/>
                      <a:pt x="2135" y="1"/>
                    </a:cubicBezTo>
                    <a:close/>
                    <a:moveTo>
                      <a:pt x="3851" y="7025"/>
                    </a:moveTo>
                    <a:cubicBezTo>
                      <a:pt x="3849" y="7031"/>
                      <a:pt x="3846" y="7036"/>
                      <a:pt x="3843" y="7042"/>
                    </a:cubicBezTo>
                    <a:cubicBezTo>
                      <a:pt x="3846" y="7036"/>
                      <a:pt x="3849" y="7031"/>
                      <a:pt x="3851" y="70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594698" y="415489"/>
                <a:ext cx="61527" cy="150636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4664" extrusionOk="0">
                    <a:moveTo>
                      <a:pt x="1051" y="970"/>
                    </a:moveTo>
                    <a:lnTo>
                      <a:pt x="1051" y="970"/>
                    </a:lnTo>
                    <a:cubicBezTo>
                      <a:pt x="1039" y="1178"/>
                      <a:pt x="1016" y="1431"/>
                      <a:pt x="1016" y="1662"/>
                    </a:cubicBezTo>
                    <a:cubicBezTo>
                      <a:pt x="1016" y="1893"/>
                      <a:pt x="1016" y="2136"/>
                      <a:pt x="1039" y="2366"/>
                    </a:cubicBezTo>
                    <a:cubicBezTo>
                      <a:pt x="1062" y="2597"/>
                      <a:pt x="1108" y="2828"/>
                      <a:pt x="1166" y="3047"/>
                    </a:cubicBezTo>
                    <a:cubicBezTo>
                      <a:pt x="1224" y="3255"/>
                      <a:pt x="1305" y="3475"/>
                      <a:pt x="1385" y="3694"/>
                    </a:cubicBezTo>
                    <a:cubicBezTo>
                      <a:pt x="1282" y="3486"/>
                      <a:pt x="1201" y="3290"/>
                      <a:pt x="1120" y="3071"/>
                    </a:cubicBezTo>
                    <a:cubicBezTo>
                      <a:pt x="1051" y="2851"/>
                      <a:pt x="1005" y="2620"/>
                      <a:pt x="981" y="2390"/>
                    </a:cubicBezTo>
                    <a:cubicBezTo>
                      <a:pt x="947" y="2159"/>
                      <a:pt x="947" y="1916"/>
                      <a:pt x="970" y="1685"/>
                    </a:cubicBezTo>
                    <a:cubicBezTo>
                      <a:pt x="981" y="1443"/>
                      <a:pt x="1016" y="1212"/>
                      <a:pt x="1051" y="970"/>
                    </a:cubicBezTo>
                    <a:close/>
                    <a:moveTo>
                      <a:pt x="1305" y="0"/>
                    </a:moveTo>
                    <a:lnTo>
                      <a:pt x="1305" y="0"/>
                    </a:lnTo>
                    <a:cubicBezTo>
                      <a:pt x="878" y="323"/>
                      <a:pt x="612" y="1027"/>
                      <a:pt x="681" y="1558"/>
                    </a:cubicBezTo>
                    <a:cubicBezTo>
                      <a:pt x="531" y="1385"/>
                      <a:pt x="335" y="704"/>
                      <a:pt x="289" y="693"/>
                    </a:cubicBezTo>
                    <a:lnTo>
                      <a:pt x="289" y="693"/>
                    </a:lnTo>
                    <a:cubicBezTo>
                      <a:pt x="0" y="1789"/>
                      <a:pt x="1247" y="3890"/>
                      <a:pt x="1905" y="4663"/>
                    </a:cubicBezTo>
                    <a:cubicBezTo>
                      <a:pt x="1259" y="3198"/>
                      <a:pt x="1051" y="1570"/>
                      <a:pt x="13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54877" y="680522"/>
                <a:ext cx="264710" cy="194269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6015" extrusionOk="0">
                    <a:moveTo>
                      <a:pt x="8196" y="1"/>
                    </a:moveTo>
                    <a:lnTo>
                      <a:pt x="8196" y="1"/>
                    </a:lnTo>
                    <a:cubicBezTo>
                      <a:pt x="8127" y="740"/>
                      <a:pt x="7134" y="2321"/>
                      <a:pt x="4352" y="2656"/>
                    </a:cubicBezTo>
                    <a:cubicBezTo>
                      <a:pt x="2634" y="2855"/>
                      <a:pt x="1872" y="3273"/>
                      <a:pt x="891" y="3273"/>
                    </a:cubicBezTo>
                    <a:cubicBezTo>
                      <a:pt x="619" y="3273"/>
                      <a:pt x="331" y="3241"/>
                      <a:pt x="1" y="3164"/>
                    </a:cubicBezTo>
                    <a:lnTo>
                      <a:pt x="1" y="3164"/>
                    </a:lnTo>
                    <a:cubicBezTo>
                      <a:pt x="301" y="3651"/>
                      <a:pt x="989" y="3994"/>
                      <a:pt x="1602" y="3994"/>
                    </a:cubicBezTo>
                    <a:cubicBezTo>
                      <a:pt x="1744" y="3994"/>
                      <a:pt x="1881" y="3976"/>
                      <a:pt x="2009" y="3937"/>
                    </a:cubicBezTo>
                    <a:lnTo>
                      <a:pt x="2009" y="3937"/>
                    </a:lnTo>
                    <a:cubicBezTo>
                      <a:pt x="1570" y="4526"/>
                      <a:pt x="1732" y="5484"/>
                      <a:pt x="2263" y="6015"/>
                    </a:cubicBezTo>
                    <a:cubicBezTo>
                      <a:pt x="2044" y="5484"/>
                      <a:pt x="2263" y="4849"/>
                      <a:pt x="2655" y="4445"/>
                    </a:cubicBezTo>
                    <a:cubicBezTo>
                      <a:pt x="3059" y="4041"/>
                      <a:pt x="3625" y="3810"/>
                      <a:pt x="4179" y="3660"/>
                    </a:cubicBezTo>
                    <a:cubicBezTo>
                      <a:pt x="4722" y="3521"/>
                      <a:pt x="5287" y="3418"/>
                      <a:pt x="5818" y="3198"/>
                    </a:cubicBezTo>
                    <a:cubicBezTo>
                      <a:pt x="7122" y="2667"/>
                      <a:pt x="8069" y="1386"/>
                      <a:pt x="81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104454" y="652584"/>
                <a:ext cx="213293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3025" extrusionOk="0">
                    <a:moveTo>
                      <a:pt x="6603" y="716"/>
                    </a:moveTo>
                    <a:lnTo>
                      <a:pt x="6603" y="716"/>
                    </a:lnTo>
                    <a:cubicBezTo>
                      <a:pt x="6596" y="727"/>
                      <a:pt x="6590" y="739"/>
                      <a:pt x="6583" y="751"/>
                    </a:cubicBezTo>
                    <a:lnTo>
                      <a:pt x="6583" y="751"/>
                    </a:lnTo>
                    <a:cubicBezTo>
                      <a:pt x="6590" y="739"/>
                      <a:pt x="6597" y="728"/>
                      <a:pt x="6603" y="716"/>
                    </a:cubicBezTo>
                    <a:close/>
                    <a:moveTo>
                      <a:pt x="4" y="1316"/>
                    </a:moveTo>
                    <a:cubicBezTo>
                      <a:pt x="3" y="1316"/>
                      <a:pt x="2" y="1316"/>
                      <a:pt x="1" y="1316"/>
                    </a:cubicBezTo>
                    <a:cubicBezTo>
                      <a:pt x="2" y="1316"/>
                      <a:pt x="3" y="1316"/>
                      <a:pt x="4" y="1316"/>
                    </a:cubicBezTo>
                    <a:close/>
                    <a:moveTo>
                      <a:pt x="509" y="1328"/>
                    </a:moveTo>
                    <a:cubicBezTo>
                      <a:pt x="740" y="1328"/>
                      <a:pt x="959" y="1328"/>
                      <a:pt x="1190" y="1362"/>
                    </a:cubicBezTo>
                    <a:cubicBezTo>
                      <a:pt x="1421" y="1385"/>
                      <a:pt x="1628" y="1432"/>
                      <a:pt x="1848" y="1501"/>
                    </a:cubicBezTo>
                    <a:cubicBezTo>
                      <a:pt x="2286" y="1628"/>
                      <a:pt x="2690" y="1836"/>
                      <a:pt x="3106" y="1997"/>
                    </a:cubicBezTo>
                    <a:cubicBezTo>
                      <a:pt x="3521" y="2147"/>
                      <a:pt x="3960" y="2286"/>
                      <a:pt x="4399" y="2286"/>
                    </a:cubicBezTo>
                    <a:cubicBezTo>
                      <a:pt x="4836" y="2286"/>
                      <a:pt x="5284" y="2166"/>
                      <a:pt x="5616" y="1884"/>
                    </a:cubicBezTo>
                    <a:lnTo>
                      <a:pt x="5616" y="1884"/>
                    </a:lnTo>
                    <a:cubicBezTo>
                      <a:pt x="5536" y="1954"/>
                      <a:pt x="5462" y="2015"/>
                      <a:pt x="5380" y="2066"/>
                    </a:cubicBezTo>
                    <a:cubicBezTo>
                      <a:pt x="5287" y="2124"/>
                      <a:pt x="5183" y="2159"/>
                      <a:pt x="5080" y="2205"/>
                    </a:cubicBezTo>
                    <a:cubicBezTo>
                      <a:pt x="4860" y="2286"/>
                      <a:pt x="4629" y="2320"/>
                      <a:pt x="4422" y="2320"/>
                    </a:cubicBezTo>
                    <a:cubicBezTo>
                      <a:pt x="4387" y="2322"/>
                      <a:pt x="4353" y="2323"/>
                      <a:pt x="4319" y="2323"/>
                    </a:cubicBezTo>
                    <a:cubicBezTo>
                      <a:pt x="3894" y="2323"/>
                      <a:pt x="3479" y="2194"/>
                      <a:pt x="3094" y="2055"/>
                    </a:cubicBezTo>
                    <a:cubicBezTo>
                      <a:pt x="2667" y="1905"/>
                      <a:pt x="2252" y="1709"/>
                      <a:pt x="1836" y="1559"/>
                    </a:cubicBezTo>
                    <a:cubicBezTo>
                      <a:pt x="1421" y="1420"/>
                      <a:pt x="970" y="1339"/>
                      <a:pt x="509" y="1328"/>
                    </a:cubicBezTo>
                    <a:close/>
                    <a:moveTo>
                      <a:pt x="1813" y="0"/>
                    </a:moveTo>
                    <a:cubicBezTo>
                      <a:pt x="1721" y="370"/>
                      <a:pt x="1686" y="474"/>
                      <a:pt x="1744" y="854"/>
                    </a:cubicBezTo>
                    <a:cubicBezTo>
                      <a:pt x="1579" y="735"/>
                      <a:pt x="1435" y="689"/>
                      <a:pt x="1305" y="689"/>
                    </a:cubicBezTo>
                    <a:cubicBezTo>
                      <a:pt x="840" y="689"/>
                      <a:pt x="533" y="1278"/>
                      <a:pt x="4" y="1316"/>
                    </a:cubicBezTo>
                    <a:lnTo>
                      <a:pt x="4" y="1316"/>
                    </a:lnTo>
                    <a:cubicBezTo>
                      <a:pt x="15" y="1315"/>
                      <a:pt x="26" y="1315"/>
                      <a:pt x="37" y="1315"/>
                    </a:cubicBezTo>
                    <a:cubicBezTo>
                      <a:pt x="615" y="1315"/>
                      <a:pt x="635" y="2359"/>
                      <a:pt x="1156" y="2359"/>
                    </a:cubicBezTo>
                    <a:cubicBezTo>
                      <a:pt x="1174" y="2359"/>
                      <a:pt x="1193" y="2358"/>
                      <a:pt x="1213" y="2355"/>
                    </a:cubicBezTo>
                    <a:lnTo>
                      <a:pt x="1213" y="2355"/>
                    </a:lnTo>
                    <a:cubicBezTo>
                      <a:pt x="866" y="2517"/>
                      <a:pt x="578" y="2713"/>
                      <a:pt x="416" y="3024"/>
                    </a:cubicBezTo>
                    <a:cubicBezTo>
                      <a:pt x="989" y="2650"/>
                      <a:pt x="1706" y="2537"/>
                      <a:pt x="2410" y="2537"/>
                    </a:cubicBezTo>
                    <a:cubicBezTo>
                      <a:pt x="2814" y="2537"/>
                      <a:pt x="3213" y="2574"/>
                      <a:pt x="3579" y="2620"/>
                    </a:cubicBezTo>
                    <a:cubicBezTo>
                      <a:pt x="3739" y="2642"/>
                      <a:pt x="3897" y="2653"/>
                      <a:pt x="4052" y="2653"/>
                    </a:cubicBezTo>
                    <a:cubicBezTo>
                      <a:pt x="4721" y="2653"/>
                      <a:pt x="5331" y="2445"/>
                      <a:pt x="5818" y="1986"/>
                    </a:cubicBezTo>
                    <a:cubicBezTo>
                      <a:pt x="5934" y="1870"/>
                      <a:pt x="6049" y="1743"/>
                      <a:pt x="6165" y="1582"/>
                    </a:cubicBezTo>
                    <a:cubicBezTo>
                      <a:pt x="6342" y="1327"/>
                      <a:pt x="6434" y="1020"/>
                      <a:pt x="6583" y="751"/>
                    </a:cubicBezTo>
                    <a:lnTo>
                      <a:pt x="6583" y="751"/>
                    </a:lnTo>
                    <a:cubicBezTo>
                      <a:pt x="6258" y="1313"/>
                      <a:pt x="5713" y="1805"/>
                      <a:pt x="5068" y="1986"/>
                    </a:cubicBezTo>
                    <a:cubicBezTo>
                      <a:pt x="4897" y="2037"/>
                      <a:pt x="4659" y="2091"/>
                      <a:pt x="4432" y="2091"/>
                    </a:cubicBezTo>
                    <a:cubicBezTo>
                      <a:pt x="4199" y="2091"/>
                      <a:pt x="3979" y="2034"/>
                      <a:pt x="3856" y="1859"/>
                    </a:cubicBezTo>
                    <a:cubicBezTo>
                      <a:pt x="3764" y="1743"/>
                      <a:pt x="3706" y="1582"/>
                      <a:pt x="3752" y="1443"/>
                    </a:cubicBezTo>
                    <a:cubicBezTo>
                      <a:pt x="3790" y="1320"/>
                      <a:pt x="3921" y="1220"/>
                      <a:pt x="4043" y="1220"/>
                    </a:cubicBezTo>
                    <a:cubicBezTo>
                      <a:pt x="4070" y="1220"/>
                      <a:pt x="4097" y="1225"/>
                      <a:pt x="4122" y="1235"/>
                    </a:cubicBezTo>
                    <a:cubicBezTo>
                      <a:pt x="4045" y="1151"/>
                      <a:pt x="3925" y="1106"/>
                      <a:pt x="3805" y="1106"/>
                    </a:cubicBezTo>
                    <a:cubicBezTo>
                      <a:pt x="3726" y="1106"/>
                      <a:pt x="3647" y="1125"/>
                      <a:pt x="3579" y="1166"/>
                    </a:cubicBezTo>
                    <a:cubicBezTo>
                      <a:pt x="3406" y="1270"/>
                      <a:pt x="3371" y="1512"/>
                      <a:pt x="3452" y="1697"/>
                    </a:cubicBezTo>
                    <a:cubicBezTo>
                      <a:pt x="2898" y="1385"/>
                      <a:pt x="2552" y="878"/>
                      <a:pt x="2332" y="289"/>
                    </a:cubicBezTo>
                    <a:cubicBezTo>
                      <a:pt x="2332" y="289"/>
                      <a:pt x="2252" y="462"/>
                      <a:pt x="2205" y="601"/>
                    </a:cubicBezTo>
                    <a:cubicBezTo>
                      <a:pt x="2205" y="601"/>
                      <a:pt x="2009" y="427"/>
                      <a:pt x="18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149186" y="747442"/>
                <a:ext cx="77966" cy="1440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46" extrusionOk="0">
                    <a:moveTo>
                      <a:pt x="1581" y="1"/>
                    </a:moveTo>
                    <a:cubicBezTo>
                      <a:pt x="1036" y="1"/>
                      <a:pt x="498" y="154"/>
                      <a:pt x="1" y="445"/>
                    </a:cubicBezTo>
                    <a:cubicBezTo>
                      <a:pt x="809" y="341"/>
                      <a:pt x="1605" y="226"/>
                      <a:pt x="2413" y="122"/>
                    </a:cubicBezTo>
                    <a:cubicBezTo>
                      <a:pt x="2137" y="40"/>
                      <a:pt x="1858" y="1"/>
                      <a:pt x="1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298691" y="793369"/>
                <a:ext cx="96957" cy="8097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507" extrusionOk="0">
                    <a:moveTo>
                      <a:pt x="1236" y="1251"/>
                    </a:moveTo>
                    <a:cubicBezTo>
                      <a:pt x="1228" y="1262"/>
                      <a:pt x="1223" y="1274"/>
                      <a:pt x="1220" y="1286"/>
                    </a:cubicBezTo>
                    <a:lnTo>
                      <a:pt x="1220" y="1286"/>
                    </a:lnTo>
                    <a:cubicBezTo>
                      <a:pt x="1225" y="1274"/>
                      <a:pt x="1230" y="1263"/>
                      <a:pt x="1236" y="1251"/>
                    </a:cubicBezTo>
                    <a:close/>
                    <a:moveTo>
                      <a:pt x="1963" y="431"/>
                    </a:moveTo>
                    <a:lnTo>
                      <a:pt x="1963" y="431"/>
                    </a:lnTo>
                    <a:cubicBezTo>
                      <a:pt x="1813" y="524"/>
                      <a:pt x="1663" y="616"/>
                      <a:pt x="1536" y="755"/>
                    </a:cubicBezTo>
                    <a:cubicBezTo>
                      <a:pt x="1466" y="824"/>
                      <a:pt x="1386" y="928"/>
                      <a:pt x="1351" y="1009"/>
                    </a:cubicBezTo>
                    <a:cubicBezTo>
                      <a:pt x="1305" y="1124"/>
                      <a:pt x="1293" y="1239"/>
                      <a:pt x="1293" y="1355"/>
                    </a:cubicBezTo>
                    <a:cubicBezTo>
                      <a:pt x="1293" y="1516"/>
                      <a:pt x="1316" y="1678"/>
                      <a:pt x="1374" y="1828"/>
                    </a:cubicBezTo>
                    <a:cubicBezTo>
                      <a:pt x="1259" y="1701"/>
                      <a:pt x="1212" y="1528"/>
                      <a:pt x="1212" y="1355"/>
                    </a:cubicBezTo>
                    <a:cubicBezTo>
                      <a:pt x="1212" y="1339"/>
                      <a:pt x="1212" y="1312"/>
                      <a:pt x="1220" y="1286"/>
                    </a:cubicBezTo>
                    <a:lnTo>
                      <a:pt x="1220" y="1286"/>
                    </a:lnTo>
                    <a:cubicBezTo>
                      <a:pt x="1159" y="1426"/>
                      <a:pt x="1115" y="1573"/>
                      <a:pt x="1051" y="1701"/>
                    </a:cubicBezTo>
                    <a:cubicBezTo>
                      <a:pt x="982" y="1863"/>
                      <a:pt x="901" y="2036"/>
                      <a:pt x="751" y="2151"/>
                    </a:cubicBezTo>
                    <a:cubicBezTo>
                      <a:pt x="866" y="2001"/>
                      <a:pt x="935" y="1851"/>
                      <a:pt x="1005" y="1678"/>
                    </a:cubicBezTo>
                    <a:cubicBezTo>
                      <a:pt x="1062" y="1505"/>
                      <a:pt x="1120" y="1332"/>
                      <a:pt x="1189" y="1170"/>
                    </a:cubicBezTo>
                    <a:cubicBezTo>
                      <a:pt x="1259" y="997"/>
                      <a:pt x="1363" y="835"/>
                      <a:pt x="1501" y="720"/>
                    </a:cubicBezTo>
                    <a:cubicBezTo>
                      <a:pt x="1640" y="593"/>
                      <a:pt x="1813" y="501"/>
                      <a:pt x="1963" y="431"/>
                    </a:cubicBezTo>
                    <a:close/>
                    <a:moveTo>
                      <a:pt x="2759" y="0"/>
                    </a:moveTo>
                    <a:cubicBezTo>
                      <a:pt x="2479" y="0"/>
                      <a:pt x="2196" y="61"/>
                      <a:pt x="1928" y="178"/>
                    </a:cubicBezTo>
                    <a:cubicBezTo>
                      <a:pt x="1420" y="385"/>
                      <a:pt x="1005" y="812"/>
                      <a:pt x="774" y="1309"/>
                    </a:cubicBezTo>
                    <a:cubicBezTo>
                      <a:pt x="682" y="1516"/>
                      <a:pt x="624" y="1713"/>
                      <a:pt x="508" y="1909"/>
                    </a:cubicBezTo>
                    <a:cubicBezTo>
                      <a:pt x="393" y="2082"/>
                      <a:pt x="220" y="2232"/>
                      <a:pt x="1" y="2232"/>
                    </a:cubicBezTo>
                    <a:cubicBezTo>
                      <a:pt x="192" y="2374"/>
                      <a:pt x="393" y="2506"/>
                      <a:pt x="618" y="2506"/>
                    </a:cubicBezTo>
                    <a:cubicBezTo>
                      <a:pt x="650" y="2506"/>
                      <a:pt x="683" y="2503"/>
                      <a:pt x="716" y="2498"/>
                    </a:cubicBezTo>
                    <a:cubicBezTo>
                      <a:pt x="959" y="2451"/>
                      <a:pt x="1178" y="2313"/>
                      <a:pt x="1316" y="2117"/>
                    </a:cubicBezTo>
                    <a:lnTo>
                      <a:pt x="1316" y="2117"/>
                    </a:lnTo>
                    <a:cubicBezTo>
                      <a:pt x="1293" y="2221"/>
                      <a:pt x="1351" y="2371"/>
                      <a:pt x="1432" y="2405"/>
                    </a:cubicBezTo>
                    <a:cubicBezTo>
                      <a:pt x="1464" y="2422"/>
                      <a:pt x="1500" y="2429"/>
                      <a:pt x="1535" y="2429"/>
                    </a:cubicBezTo>
                    <a:cubicBezTo>
                      <a:pt x="1626" y="2429"/>
                      <a:pt x="1720" y="2382"/>
                      <a:pt x="1778" y="2324"/>
                    </a:cubicBezTo>
                    <a:cubicBezTo>
                      <a:pt x="1870" y="2221"/>
                      <a:pt x="1905" y="2105"/>
                      <a:pt x="1951" y="1978"/>
                    </a:cubicBezTo>
                    <a:cubicBezTo>
                      <a:pt x="2009" y="2140"/>
                      <a:pt x="2136" y="2290"/>
                      <a:pt x="2309" y="2313"/>
                    </a:cubicBezTo>
                    <a:cubicBezTo>
                      <a:pt x="2319" y="2314"/>
                      <a:pt x="2329" y="2314"/>
                      <a:pt x="2339" y="2314"/>
                    </a:cubicBezTo>
                    <a:cubicBezTo>
                      <a:pt x="2504" y="2314"/>
                      <a:pt x="2683" y="2224"/>
                      <a:pt x="2759" y="2094"/>
                    </a:cubicBezTo>
                    <a:cubicBezTo>
                      <a:pt x="2390" y="1978"/>
                      <a:pt x="2078" y="1586"/>
                      <a:pt x="2044" y="1193"/>
                    </a:cubicBezTo>
                    <a:cubicBezTo>
                      <a:pt x="1997" y="812"/>
                      <a:pt x="2194" y="408"/>
                      <a:pt x="2540" y="201"/>
                    </a:cubicBezTo>
                    <a:cubicBezTo>
                      <a:pt x="2701" y="120"/>
                      <a:pt x="2852" y="39"/>
                      <a:pt x="3002" y="16"/>
                    </a:cubicBezTo>
                    <a:cubicBezTo>
                      <a:pt x="2921" y="6"/>
                      <a:pt x="2840" y="0"/>
                      <a:pt x="2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215557" y="777027"/>
                <a:ext cx="244977" cy="169982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5263" extrusionOk="0">
                    <a:moveTo>
                      <a:pt x="1109" y="1757"/>
                    </a:moveTo>
                    <a:lnTo>
                      <a:pt x="1109" y="1757"/>
                    </a:lnTo>
                    <a:cubicBezTo>
                      <a:pt x="935" y="1988"/>
                      <a:pt x="785" y="2242"/>
                      <a:pt x="670" y="2496"/>
                    </a:cubicBezTo>
                    <a:cubicBezTo>
                      <a:pt x="555" y="2761"/>
                      <a:pt x="474" y="3027"/>
                      <a:pt x="428" y="3304"/>
                    </a:cubicBezTo>
                    <a:cubicBezTo>
                      <a:pt x="381" y="3581"/>
                      <a:pt x="381" y="3869"/>
                      <a:pt x="439" y="4146"/>
                    </a:cubicBezTo>
                    <a:cubicBezTo>
                      <a:pt x="497" y="4412"/>
                      <a:pt x="601" y="4689"/>
                      <a:pt x="716" y="4954"/>
                    </a:cubicBezTo>
                    <a:cubicBezTo>
                      <a:pt x="578" y="4700"/>
                      <a:pt x="474" y="4435"/>
                      <a:pt x="404" y="4158"/>
                    </a:cubicBezTo>
                    <a:cubicBezTo>
                      <a:pt x="347" y="3881"/>
                      <a:pt x="312" y="3581"/>
                      <a:pt x="370" y="3292"/>
                    </a:cubicBezTo>
                    <a:cubicBezTo>
                      <a:pt x="416" y="3004"/>
                      <a:pt x="497" y="2727"/>
                      <a:pt x="624" y="2473"/>
                    </a:cubicBezTo>
                    <a:cubicBezTo>
                      <a:pt x="762" y="2207"/>
                      <a:pt x="901" y="1965"/>
                      <a:pt x="1109" y="1757"/>
                    </a:cubicBezTo>
                    <a:close/>
                    <a:moveTo>
                      <a:pt x="5224" y="1"/>
                    </a:moveTo>
                    <a:cubicBezTo>
                      <a:pt x="4391" y="1"/>
                      <a:pt x="3557" y="183"/>
                      <a:pt x="2713" y="533"/>
                    </a:cubicBezTo>
                    <a:cubicBezTo>
                      <a:pt x="1790" y="903"/>
                      <a:pt x="935" y="1526"/>
                      <a:pt x="474" y="2403"/>
                    </a:cubicBezTo>
                    <a:cubicBezTo>
                      <a:pt x="0" y="3292"/>
                      <a:pt x="81" y="4262"/>
                      <a:pt x="635" y="5070"/>
                    </a:cubicBezTo>
                    <a:cubicBezTo>
                      <a:pt x="670" y="5139"/>
                      <a:pt x="728" y="5208"/>
                      <a:pt x="820" y="5243"/>
                    </a:cubicBezTo>
                    <a:cubicBezTo>
                      <a:pt x="851" y="5256"/>
                      <a:pt x="880" y="5262"/>
                      <a:pt x="907" y="5262"/>
                    </a:cubicBezTo>
                    <a:cubicBezTo>
                      <a:pt x="1022" y="5262"/>
                      <a:pt x="1097" y="5154"/>
                      <a:pt x="1097" y="5024"/>
                    </a:cubicBezTo>
                    <a:cubicBezTo>
                      <a:pt x="1097" y="4920"/>
                      <a:pt x="1016" y="4827"/>
                      <a:pt x="1016" y="4747"/>
                    </a:cubicBezTo>
                    <a:lnTo>
                      <a:pt x="1016" y="4747"/>
                    </a:lnTo>
                    <a:cubicBezTo>
                      <a:pt x="1108" y="4809"/>
                      <a:pt x="1193" y="4837"/>
                      <a:pt x="1270" y="4837"/>
                    </a:cubicBezTo>
                    <a:cubicBezTo>
                      <a:pt x="1617" y="4837"/>
                      <a:pt x="1791" y="4259"/>
                      <a:pt x="1640" y="3673"/>
                    </a:cubicBezTo>
                    <a:cubicBezTo>
                      <a:pt x="1435" y="2956"/>
                      <a:pt x="1387" y="2194"/>
                      <a:pt x="1751" y="1498"/>
                    </a:cubicBezTo>
                    <a:lnTo>
                      <a:pt x="1751" y="1498"/>
                    </a:lnTo>
                    <a:cubicBezTo>
                      <a:pt x="1687" y="1640"/>
                      <a:pt x="1778" y="1795"/>
                      <a:pt x="1940" y="1849"/>
                    </a:cubicBezTo>
                    <a:cubicBezTo>
                      <a:pt x="1986" y="1865"/>
                      <a:pt x="2034" y="1872"/>
                      <a:pt x="2082" y="1872"/>
                    </a:cubicBezTo>
                    <a:cubicBezTo>
                      <a:pt x="2214" y="1872"/>
                      <a:pt x="2346" y="1818"/>
                      <a:pt x="2448" y="1734"/>
                    </a:cubicBezTo>
                    <a:cubicBezTo>
                      <a:pt x="2598" y="1630"/>
                      <a:pt x="2713" y="1503"/>
                      <a:pt x="2840" y="1365"/>
                    </a:cubicBezTo>
                    <a:cubicBezTo>
                      <a:pt x="2955" y="1249"/>
                      <a:pt x="3082" y="1122"/>
                      <a:pt x="3232" y="1041"/>
                    </a:cubicBezTo>
                    <a:cubicBezTo>
                      <a:pt x="3533" y="834"/>
                      <a:pt x="3879" y="660"/>
                      <a:pt x="4225" y="533"/>
                    </a:cubicBezTo>
                    <a:cubicBezTo>
                      <a:pt x="4774" y="324"/>
                      <a:pt x="5399" y="203"/>
                      <a:pt x="6020" y="203"/>
                    </a:cubicBezTo>
                    <a:cubicBezTo>
                      <a:pt x="6562" y="203"/>
                      <a:pt x="7100" y="295"/>
                      <a:pt x="7584" y="499"/>
                    </a:cubicBezTo>
                    <a:cubicBezTo>
                      <a:pt x="6794" y="163"/>
                      <a:pt x="6010" y="1"/>
                      <a:pt x="5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178641" y="799473"/>
                <a:ext cx="102189" cy="73509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276" extrusionOk="0">
                    <a:moveTo>
                      <a:pt x="3163" y="0"/>
                    </a:moveTo>
                    <a:lnTo>
                      <a:pt x="3163" y="0"/>
                    </a:lnTo>
                    <a:cubicBezTo>
                      <a:pt x="2448" y="208"/>
                      <a:pt x="1836" y="519"/>
                      <a:pt x="1328" y="1050"/>
                    </a:cubicBezTo>
                    <a:cubicBezTo>
                      <a:pt x="1236" y="1143"/>
                      <a:pt x="1155" y="1235"/>
                      <a:pt x="1051" y="1316"/>
                    </a:cubicBezTo>
                    <a:cubicBezTo>
                      <a:pt x="966" y="1373"/>
                      <a:pt x="865" y="1414"/>
                      <a:pt x="767" y="1414"/>
                    </a:cubicBezTo>
                    <a:cubicBezTo>
                      <a:pt x="746" y="1414"/>
                      <a:pt x="725" y="1412"/>
                      <a:pt x="705" y="1408"/>
                    </a:cubicBezTo>
                    <a:cubicBezTo>
                      <a:pt x="578" y="1397"/>
                      <a:pt x="462" y="1316"/>
                      <a:pt x="428" y="1201"/>
                    </a:cubicBezTo>
                    <a:cubicBezTo>
                      <a:pt x="405" y="1085"/>
                      <a:pt x="509" y="935"/>
                      <a:pt x="636" y="935"/>
                    </a:cubicBezTo>
                    <a:cubicBezTo>
                      <a:pt x="405" y="935"/>
                      <a:pt x="139" y="1050"/>
                      <a:pt x="70" y="1270"/>
                    </a:cubicBezTo>
                    <a:cubicBezTo>
                      <a:pt x="1" y="1489"/>
                      <a:pt x="105" y="1755"/>
                      <a:pt x="289" y="1893"/>
                    </a:cubicBezTo>
                    <a:cubicBezTo>
                      <a:pt x="382" y="1957"/>
                      <a:pt x="488" y="1985"/>
                      <a:pt x="598" y="1985"/>
                    </a:cubicBezTo>
                    <a:cubicBezTo>
                      <a:pt x="708" y="1985"/>
                      <a:pt x="820" y="1957"/>
                      <a:pt x="924" y="1905"/>
                    </a:cubicBezTo>
                    <a:lnTo>
                      <a:pt x="924" y="1905"/>
                    </a:lnTo>
                    <a:cubicBezTo>
                      <a:pt x="878" y="1974"/>
                      <a:pt x="832" y="2066"/>
                      <a:pt x="855" y="2147"/>
                    </a:cubicBezTo>
                    <a:cubicBezTo>
                      <a:pt x="868" y="2239"/>
                      <a:pt x="896" y="2276"/>
                      <a:pt x="933" y="2276"/>
                    </a:cubicBezTo>
                    <a:cubicBezTo>
                      <a:pt x="1061" y="2276"/>
                      <a:pt x="1292" y="1831"/>
                      <a:pt x="1328" y="1778"/>
                    </a:cubicBezTo>
                    <a:cubicBezTo>
                      <a:pt x="1721" y="1097"/>
                      <a:pt x="2390" y="231"/>
                      <a:pt x="3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359443" y="660045"/>
                <a:ext cx="231186" cy="135811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4205" extrusionOk="0">
                    <a:moveTo>
                      <a:pt x="520" y="266"/>
                    </a:moveTo>
                    <a:lnTo>
                      <a:pt x="520" y="266"/>
                    </a:lnTo>
                    <a:cubicBezTo>
                      <a:pt x="521" y="266"/>
                      <a:pt x="521" y="266"/>
                      <a:pt x="521" y="266"/>
                    </a:cubicBezTo>
                    <a:lnTo>
                      <a:pt x="521" y="266"/>
                    </a:lnTo>
                    <a:cubicBezTo>
                      <a:pt x="521" y="266"/>
                      <a:pt x="521" y="266"/>
                      <a:pt x="520" y="266"/>
                    </a:cubicBezTo>
                    <a:close/>
                    <a:moveTo>
                      <a:pt x="1017" y="589"/>
                    </a:moveTo>
                    <a:lnTo>
                      <a:pt x="1017" y="589"/>
                    </a:lnTo>
                    <a:cubicBezTo>
                      <a:pt x="1236" y="704"/>
                      <a:pt x="1455" y="854"/>
                      <a:pt x="1640" y="993"/>
                    </a:cubicBezTo>
                    <a:cubicBezTo>
                      <a:pt x="1848" y="1143"/>
                      <a:pt x="2021" y="1316"/>
                      <a:pt x="2194" y="1501"/>
                    </a:cubicBezTo>
                    <a:cubicBezTo>
                      <a:pt x="2517" y="1859"/>
                      <a:pt x="2806" y="2286"/>
                      <a:pt x="3129" y="2655"/>
                    </a:cubicBezTo>
                    <a:cubicBezTo>
                      <a:pt x="3441" y="3047"/>
                      <a:pt x="3787" y="3405"/>
                      <a:pt x="4214" y="3648"/>
                    </a:cubicBezTo>
                    <a:cubicBezTo>
                      <a:pt x="4306" y="3705"/>
                      <a:pt x="4422" y="3763"/>
                      <a:pt x="4537" y="3809"/>
                    </a:cubicBezTo>
                    <a:cubicBezTo>
                      <a:pt x="4653" y="3855"/>
                      <a:pt x="4768" y="3902"/>
                      <a:pt x="4883" y="3925"/>
                    </a:cubicBezTo>
                    <a:cubicBezTo>
                      <a:pt x="4999" y="3959"/>
                      <a:pt x="5137" y="3971"/>
                      <a:pt x="5253" y="3971"/>
                    </a:cubicBezTo>
                    <a:cubicBezTo>
                      <a:pt x="5380" y="3971"/>
                      <a:pt x="5495" y="3959"/>
                      <a:pt x="5622" y="3936"/>
                    </a:cubicBezTo>
                    <a:lnTo>
                      <a:pt x="5622" y="3936"/>
                    </a:lnTo>
                    <a:cubicBezTo>
                      <a:pt x="5507" y="3971"/>
                      <a:pt x="5380" y="3982"/>
                      <a:pt x="5253" y="3994"/>
                    </a:cubicBezTo>
                    <a:cubicBezTo>
                      <a:pt x="5114" y="3994"/>
                      <a:pt x="4999" y="3982"/>
                      <a:pt x="4872" y="3971"/>
                    </a:cubicBezTo>
                    <a:cubicBezTo>
                      <a:pt x="4630" y="3925"/>
                      <a:pt x="4399" y="3821"/>
                      <a:pt x="4168" y="3705"/>
                    </a:cubicBezTo>
                    <a:cubicBezTo>
                      <a:pt x="3718" y="3463"/>
                      <a:pt x="3371" y="3105"/>
                      <a:pt x="3060" y="2713"/>
                    </a:cubicBezTo>
                    <a:cubicBezTo>
                      <a:pt x="2771" y="2309"/>
                      <a:pt x="2494" y="1893"/>
                      <a:pt x="2159" y="1535"/>
                    </a:cubicBezTo>
                    <a:cubicBezTo>
                      <a:pt x="1848" y="1154"/>
                      <a:pt x="1444" y="854"/>
                      <a:pt x="1017" y="589"/>
                    </a:cubicBezTo>
                    <a:close/>
                    <a:moveTo>
                      <a:pt x="3002" y="0"/>
                    </a:moveTo>
                    <a:lnTo>
                      <a:pt x="3002" y="0"/>
                    </a:lnTo>
                    <a:cubicBezTo>
                      <a:pt x="2702" y="300"/>
                      <a:pt x="2621" y="393"/>
                      <a:pt x="2448" y="785"/>
                    </a:cubicBezTo>
                    <a:cubicBezTo>
                      <a:pt x="2263" y="385"/>
                      <a:pt x="2004" y="295"/>
                      <a:pt x="1715" y="295"/>
                    </a:cubicBezTo>
                    <a:cubicBezTo>
                      <a:pt x="1478" y="295"/>
                      <a:pt x="1220" y="355"/>
                      <a:pt x="965" y="355"/>
                    </a:cubicBezTo>
                    <a:cubicBezTo>
                      <a:pt x="815" y="355"/>
                      <a:pt x="665" y="334"/>
                      <a:pt x="521" y="266"/>
                    </a:cubicBezTo>
                    <a:lnTo>
                      <a:pt x="521" y="266"/>
                    </a:lnTo>
                    <a:cubicBezTo>
                      <a:pt x="1155" y="567"/>
                      <a:pt x="486" y="1674"/>
                      <a:pt x="1109" y="1905"/>
                    </a:cubicBezTo>
                    <a:cubicBezTo>
                      <a:pt x="717" y="1905"/>
                      <a:pt x="336" y="1928"/>
                      <a:pt x="1" y="2147"/>
                    </a:cubicBezTo>
                    <a:cubicBezTo>
                      <a:pt x="52" y="2144"/>
                      <a:pt x="103" y="2143"/>
                      <a:pt x="154" y="2143"/>
                    </a:cubicBezTo>
                    <a:cubicBezTo>
                      <a:pt x="1269" y="2143"/>
                      <a:pt x="2372" y="2847"/>
                      <a:pt x="3233" y="3509"/>
                    </a:cubicBezTo>
                    <a:cubicBezTo>
                      <a:pt x="3808" y="3952"/>
                      <a:pt x="4445" y="4204"/>
                      <a:pt x="5106" y="4204"/>
                    </a:cubicBezTo>
                    <a:cubicBezTo>
                      <a:pt x="5307" y="4204"/>
                      <a:pt x="5510" y="4181"/>
                      <a:pt x="5715" y="4132"/>
                    </a:cubicBezTo>
                    <a:cubicBezTo>
                      <a:pt x="5888" y="4086"/>
                      <a:pt x="6072" y="4017"/>
                      <a:pt x="6257" y="3936"/>
                    </a:cubicBezTo>
                    <a:cubicBezTo>
                      <a:pt x="6592" y="3786"/>
                      <a:pt x="6857" y="3532"/>
                      <a:pt x="7157" y="3347"/>
                    </a:cubicBezTo>
                    <a:lnTo>
                      <a:pt x="7157" y="3347"/>
                    </a:lnTo>
                    <a:cubicBezTo>
                      <a:pt x="6702" y="3621"/>
                      <a:pt x="6158" y="3787"/>
                      <a:pt x="5619" y="3787"/>
                    </a:cubicBezTo>
                    <a:cubicBezTo>
                      <a:pt x="5406" y="3787"/>
                      <a:pt x="5193" y="3761"/>
                      <a:pt x="4987" y="3705"/>
                    </a:cubicBezTo>
                    <a:cubicBezTo>
                      <a:pt x="4595" y="3613"/>
                      <a:pt x="3949" y="3394"/>
                      <a:pt x="3902" y="2920"/>
                    </a:cubicBezTo>
                    <a:cubicBezTo>
                      <a:pt x="3891" y="2759"/>
                      <a:pt x="3925" y="2574"/>
                      <a:pt x="4041" y="2459"/>
                    </a:cubicBezTo>
                    <a:cubicBezTo>
                      <a:pt x="4097" y="2402"/>
                      <a:pt x="4184" y="2374"/>
                      <a:pt x="4270" y="2374"/>
                    </a:cubicBezTo>
                    <a:cubicBezTo>
                      <a:pt x="4360" y="2374"/>
                      <a:pt x="4449" y="2405"/>
                      <a:pt x="4503" y="2470"/>
                    </a:cubicBezTo>
                    <a:cubicBezTo>
                      <a:pt x="4456" y="2251"/>
                      <a:pt x="4237" y="2089"/>
                      <a:pt x="4029" y="2089"/>
                    </a:cubicBezTo>
                    <a:cubicBezTo>
                      <a:pt x="3810" y="2112"/>
                      <a:pt x="3637" y="2309"/>
                      <a:pt x="3602" y="2528"/>
                    </a:cubicBezTo>
                    <a:cubicBezTo>
                      <a:pt x="3256" y="1916"/>
                      <a:pt x="3198" y="1258"/>
                      <a:pt x="3325" y="566"/>
                    </a:cubicBezTo>
                    <a:lnTo>
                      <a:pt x="3325" y="566"/>
                    </a:lnTo>
                    <a:cubicBezTo>
                      <a:pt x="3325" y="566"/>
                      <a:pt x="3152" y="681"/>
                      <a:pt x="3037" y="797"/>
                    </a:cubicBezTo>
                    <a:cubicBezTo>
                      <a:pt x="3037" y="797"/>
                      <a:pt x="2944" y="520"/>
                      <a:pt x="3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300920" y="740983"/>
                <a:ext cx="152154" cy="44344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1373" extrusionOk="0">
                    <a:moveTo>
                      <a:pt x="2355" y="622"/>
                    </a:moveTo>
                    <a:cubicBezTo>
                      <a:pt x="2586" y="645"/>
                      <a:pt x="2817" y="668"/>
                      <a:pt x="3048" y="715"/>
                    </a:cubicBezTo>
                    <a:cubicBezTo>
                      <a:pt x="3279" y="761"/>
                      <a:pt x="3487" y="830"/>
                      <a:pt x="3706" y="911"/>
                    </a:cubicBezTo>
                    <a:cubicBezTo>
                      <a:pt x="3487" y="853"/>
                      <a:pt x="3267" y="795"/>
                      <a:pt x="3036" y="761"/>
                    </a:cubicBezTo>
                    <a:cubicBezTo>
                      <a:pt x="2806" y="715"/>
                      <a:pt x="2586" y="680"/>
                      <a:pt x="2355" y="680"/>
                    </a:cubicBezTo>
                    <a:cubicBezTo>
                      <a:pt x="2298" y="677"/>
                      <a:pt x="2240" y="676"/>
                      <a:pt x="2182" y="676"/>
                    </a:cubicBezTo>
                    <a:cubicBezTo>
                      <a:pt x="2008" y="676"/>
                      <a:pt x="1833" y="689"/>
                      <a:pt x="1651" y="715"/>
                    </a:cubicBezTo>
                    <a:cubicBezTo>
                      <a:pt x="1421" y="726"/>
                      <a:pt x="1190" y="772"/>
                      <a:pt x="947" y="818"/>
                    </a:cubicBezTo>
                    <a:cubicBezTo>
                      <a:pt x="1178" y="761"/>
                      <a:pt x="1421" y="703"/>
                      <a:pt x="1651" y="668"/>
                    </a:cubicBezTo>
                    <a:cubicBezTo>
                      <a:pt x="1882" y="645"/>
                      <a:pt x="2125" y="622"/>
                      <a:pt x="2355" y="622"/>
                    </a:cubicBezTo>
                    <a:close/>
                    <a:moveTo>
                      <a:pt x="1149" y="0"/>
                    </a:moveTo>
                    <a:cubicBezTo>
                      <a:pt x="956" y="0"/>
                      <a:pt x="778" y="25"/>
                      <a:pt x="624" y="80"/>
                    </a:cubicBezTo>
                    <a:cubicBezTo>
                      <a:pt x="659" y="126"/>
                      <a:pt x="1351" y="264"/>
                      <a:pt x="1524" y="391"/>
                    </a:cubicBezTo>
                    <a:cubicBezTo>
                      <a:pt x="1498" y="390"/>
                      <a:pt x="1472" y="389"/>
                      <a:pt x="1445" y="389"/>
                    </a:cubicBezTo>
                    <a:cubicBezTo>
                      <a:pt x="928" y="389"/>
                      <a:pt x="308" y="701"/>
                      <a:pt x="1" y="1119"/>
                    </a:cubicBezTo>
                    <a:cubicBezTo>
                      <a:pt x="628" y="973"/>
                      <a:pt x="1275" y="900"/>
                      <a:pt x="1922" y="900"/>
                    </a:cubicBezTo>
                    <a:cubicBezTo>
                      <a:pt x="2870" y="900"/>
                      <a:pt x="3818" y="1057"/>
                      <a:pt x="4710" y="1372"/>
                    </a:cubicBezTo>
                    <a:cubicBezTo>
                      <a:pt x="4008" y="868"/>
                      <a:pt x="2300" y="0"/>
                      <a:pt x="1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597863" y="752481"/>
                <a:ext cx="93404" cy="163942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5076" extrusionOk="0">
                    <a:moveTo>
                      <a:pt x="410" y="1"/>
                    </a:moveTo>
                    <a:cubicBezTo>
                      <a:pt x="410" y="1"/>
                      <a:pt x="1" y="5075"/>
                      <a:pt x="1285" y="5075"/>
                    </a:cubicBezTo>
                    <a:cubicBezTo>
                      <a:pt x="1330" y="5075"/>
                      <a:pt x="1377" y="5069"/>
                      <a:pt x="1426" y="5056"/>
                    </a:cubicBezTo>
                    <a:cubicBezTo>
                      <a:pt x="2892" y="4675"/>
                      <a:pt x="410" y="1"/>
                      <a:pt x="4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636814" y="750995"/>
                <a:ext cx="139848" cy="103740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32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740" y="3212"/>
                      <a:pt x="2867" y="3212"/>
                    </a:cubicBezTo>
                    <a:cubicBezTo>
                      <a:pt x="3021" y="3212"/>
                      <a:pt x="3165" y="3151"/>
                      <a:pt x="3290" y="3013"/>
                    </a:cubicBezTo>
                    <a:cubicBezTo>
                      <a:pt x="4329" y="187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635328" y="716566"/>
                <a:ext cx="169594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399" extrusionOk="0">
                    <a:moveTo>
                      <a:pt x="3070" y="1"/>
                    </a:moveTo>
                    <a:cubicBezTo>
                      <a:pt x="1641" y="1"/>
                      <a:pt x="1" y="282"/>
                      <a:pt x="1" y="282"/>
                    </a:cubicBezTo>
                    <a:cubicBezTo>
                      <a:pt x="1" y="282"/>
                      <a:pt x="2633" y="1398"/>
                      <a:pt x="4133" y="1398"/>
                    </a:cubicBezTo>
                    <a:cubicBezTo>
                      <a:pt x="4673" y="1398"/>
                      <a:pt x="5067" y="1253"/>
                      <a:pt x="5137" y="859"/>
                    </a:cubicBezTo>
                    <a:cubicBezTo>
                      <a:pt x="5251" y="186"/>
                      <a:pt x="4230" y="1"/>
                      <a:pt x="3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765;p10"/>
            <p:cNvGrpSpPr/>
            <p:nvPr/>
          </p:nvGrpSpPr>
          <p:grpSpPr>
            <a:xfrm>
              <a:off x="76177" y="4248700"/>
              <a:ext cx="779177" cy="746654"/>
              <a:chOff x="39601" y="4212124"/>
              <a:chExt cx="779177" cy="746654"/>
            </a:xfrm>
          </p:grpSpPr>
          <p:sp>
            <p:nvSpPr>
              <p:cNvPr id="766" name="Google Shape;766;p10"/>
              <p:cNvSpPr/>
              <p:nvPr/>
            </p:nvSpPr>
            <p:spPr>
              <a:xfrm>
                <a:off x="39601" y="4292577"/>
                <a:ext cx="271428" cy="179348"/>
              </a:xfrm>
              <a:custGeom>
                <a:avLst/>
                <a:gdLst/>
                <a:ahLst/>
                <a:cxnLst/>
                <a:rect l="l" t="t" r="r" b="b"/>
                <a:pathLst>
                  <a:path w="8404" h="5553" extrusionOk="0">
                    <a:moveTo>
                      <a:pt x="2020" y="0"/>
                    </a:moveTo>
                    <a:lnTo>
                      <a:pt x="2020" y="0"/>
                    </a:lnTo>
                    <a:cubicBezTo>
                      <a:pt x="1547" y="577"/>
                      <a:pt x="1443" y="1524"/>
                      <a:pt x="1940" y="2089"/>
                    </a:cubicBezTo>
                    <a:cubicBezTo>
                      <a:pt x="1854" y="2072"/>
                      <a:pt x="1765" y="2064"/>
                      <a:pt x="1673" y="2064"/>
                    </a:cubicBezTo>
                    <a:cubicBezTo>
                      <a:pt x="1031" y="2064"/>
                      <a:pt x="273" y="2468"/>
                      <a:pt x="0" y="3013"/>
                    </a:cubicBezTo>
                    <a:cubicBezTo>
                      <a:pt x="440" y="2873"/>
                      <a:pt x="809" y="2822"/>
                      <a:pt x="1167" y="2822"/>
                    </a:cubicBezTo>
                    <a:cubicBezTo>
                      <a:pt x="2020" y="2822"/>
                      <a:pt x="2814" y="3113"/>
                      <a:pt x="4375" y="3186"/>
                    </a:cubicBezTo>
                    <a:cubicBezTo>
                      <a:pt x="7131" y="3333"/>
                      <a:pt x="8249" y="4785"/>
                      <a:pt x="8397" y="5514"/>
                    </a:cubicBezTo>
                    <a:lnTo>
                      <a:pt x="8397" y="5514"/>
                    </a:lnTo>
                    <a:cubicBezTo>
                      <a:pt x="8142" y="4156"/>
                      <a:pt x="7110" y="2963"/>
                      <a:pt x="5795" y="2540"/>
                    </a:cubicBezTo>
                    <a:cubicBezTo>
                      <a:pt x="5241" y="2366"/>
                      <a:pt x="4675" y="2309"/>
                      <a:pt x="4121" y="2193"/>
                    </a:cubicBezTo>
                    <a:cubicBezTo>
                      <a:pt x="3555" y="2078"/>
                      <a:pt x="2990" y="1905"/>
                      <a:pt x="2563" y="1524"/>
                    </a:cubicBezTo>
                    <a:cubicBezTo>
                      <a:pt x="2124" y="1154"/>
                      <a:pt x="1847" y="543"/>
                      <a:pt x="2020" y="0"/>
                    </a:cubicBezTo>
                    <a:close/>
                    <a:moveTo>
                      <a:pt x="8397" y="5514"/>
                    </a:moveTo>
                    <a:cubicBezTo>
                      <a:pt x="8399" y="5527"/>
                      <a:pt x="8401" y="5540"/>
                      <a:pt x="8403" y="5552"/>
                    </a:cubicBezTo>
                    <a:cubicBezTo>
                      <a:pt x="8401" y="5540"/>
                      <a:pt x="8399" y="5527"/>
                      <a:pt x="8397" y="55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94765" y="4416697"/>
                <a:ext cx="214036" cy="95859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2968" extrusionOk="0">
                    <a:moveTo>
                      <a:pt x="4496" y="424"/>
                    </a:moveTo>
                    <a:cubicBezTo>
                      <a:pt x="4675" y="424"/>
                      <a:pt x="4852" y="441"/>
                      <a:pt x="5022" y="486"/>
                    </a:cubicBezTo>
                    <a:cubicBezTo>
                      <a:pt x="5137" y="509"/>
                      <a:pt x="5229" y="555"/>
                      <a:pt x="5333" y="601"/>
                    </a:cubicBezTo>
                    <a:cubicBezTo>
                      <a:pt x="5437" y="659"/>
                      <a:pt x="5541" y="717"/>
                      <a:pt x="5622" y="786"/>
                    </a:cubicBezTo>
                    <a:cubicBezTo>
                      <a:pt x="5315" y="548"/>
                      <a:pt x="4924" y="455"/>
                      <a:pt x="4542" y="455"/>
                    </a:cubicBezTo>
                    <a:cubicBezTo>
                      <a:pt x="4478" y="455"/>
                      <a:pt x="4415" y="458"/>
                      <a:pt x="4352" y="463"/>
                    </a:cubicBezTo>
                    <a:cubicBezTo>
                      <a:pt x="3914" y="497"/>
                      <a:pt x="3487" y="670"/>
                      <a:pt x="3083" y="855"/>
                    </a:cubicBezTo>
                    <a:cubicBezTo>
                      <a:pt x="2679" y="1040"/>
                      <a:pt x="2298" y="1271"/>
                      <a:pt x="1859" y="1432"/>
                    </a:cubicBezTo>
                    <a:cubicBezTo>
                      <a:pt x="1640" y="1525"/>
                      <a:pt x="1432" y="1582"/>
                      <a:pt x="1213" y="1640"/>
                    </a:cubicBezTo>
                    <a:cubicBezTo>
                      <a:pt x="993" y="1675"/>
                      <a:pt x="762" y="1709"/>
                      <a:pt x="532" y="1721"/>
                    </a:cubicBezTo>
                    <a:cubicBezTo>
                      <a:pt x="982" y="1663"/>
                      <a:pt x="1432" y="1582"/>
                      <a:pt x="1836" y="1386"/>
                    </a:cubicBezTo>
                    <a:cubicBezTo>
                      <a:pt x="2240" y="1224"/>
                      <a:pt x="2621" y="994"/>
                      <a:pt x="3048" y="797"/>
                    </a:cubicBezTo>
                    <a:cubicBezTo>
                      <a:pt x="3452" y="613"/>
                      <a:pt x="3879" y="451"/>
                      <a:pt x="4341" y="428"/>
                    </a:cubicBezTo>
                    <a:cubicBezTo>
                      <a:pt x="4393" y="425"/>
                      <a:pt x="4444" y="424"/>
                      <a:pt x="4496" y="424"/>
                    </a:cubicBezTo>
                    <a:close/>
                    <a:moveTo>
                      <a:pt x="6597" y="1795"/>
                    </a:moveTo>
                    <a:cubicBezTo>
                      <a:pt x="6606" y="1809"/>
                      <a:pt x="6616" y="1823"/>
                      <a:pt x="6626" y="1836"/>
                    </a:cubicBezTo>
                    <a:cubicBezTo>
                      <a:pt x="6617" y="1823"/>
                      <a:pt x="6607" y="1809"/>
                      <a:pt x="6597" y="1795"/>
                    </a:cubicBezTo>
                    <a:close/>
                    <a:moveTo>
                      <a:pt x="289" y="1"/>
                    </a:moveTo>
                    <a:lnTo>
                      <a:pt x="289" y="1"/>
                    </a:lnTo>
                    <a:cubicBezTo>
                      <a:pt x="485" y="336"/>
                      <a:pt x="786" y="509"/>
                      <a:pt x="1120" y="659"/>
                    </a:cubicBezTo>
                    <a:cubicBezTo>
                      <a:pt x="1109" y="658"/>
                      <a:pt x="1098" y="657"/>
                      <a:pt x="1087" y="657"/>
                    </a:cubicBezTo>
                    <a:cubicBezTo>
                      <a:pt x="535" y="657"/>
                      <a:pt x="623" y="1778"/>
                      <a:pt x="1" y="1778"/>
                    </a:cubicBezTo>
                    <a:cubicBezTo>
                      <a:pt x="517" y="1778"/>
                      <a:pt x="861" y="2309"/>
                      <a:pt x="1309" y="2309"/>
                    </a:cubicBezTo>
                    <a:cubicBezTo>
                      <a:pt x="1452" y="2309"/>
                      <a:pt x="1605" y="2255"/>
                      <a:pt x="1778" y="2113"/>
                    </a:cubicBezTo>
                    <a:lnTo>
                      <a:pt x="1778" y="2113"/>
                    </a:lnTo>
                    <a:cubicBezTo>
                      <a:pt x="1755" y="2494"/>
                      <a:pt x="1790" y="2598"/>
                      <a:pt x="1917" y="2967"/>
                    </a:cubicBezTo>
                    <a:cubicBezTo>
                      <a:pt x="2078" y="2517"/>
                      <a:pt x="2263" y="2332"/>
                      <a:pt x="2263" y="2332"/>
                    </a:cubicBezTo>
                    <a:cubicBezTo>
                      <a:pt x="2309" y="2459"/>
                      <a:pt x="2413" y="2633"/>
                      <a:pt x="2413" y="2633"/>
                    </a:cubicBezTo>
                    <a:cubicBezTo>
                      <a:pt x="2586" y="2009"/>
                      <a:pt x="2875" y="1490"/>
                      <a:pt x="3406" y="1132"/>
                    </a:cubicBezTo>
                    <a:lnTo>
                      <a:pt x="3406" y="1132"/>
                    </a:lnTo>
                    <a:cubicBezTo>
                      <a:pt x="3348" y="1317"/>
                      <a:pt x="3406" y="1571"/>
                      <a:pt x="3579" y="1651"/>
                    </a:cubicBezTo>
                    <a:cubicBezTo>
                      <a:pt x="3638" y="1687"/>
                      <a:pt x="3706" y="1704"/>
                      <a:pt x="3773" y="1704"/>
                    </a:cubicBezTo>
                    <a:cubicBezTo>
                      <a:pt x="3903" y="1704"/>
                      <a:pt x="4034" y="1642"/>
                      <a:pt x="4110" y="1536"/>
                    </a:cubicBezTo>
                    <a:lnTo>
                      <a:pt x="4110" y="1536"/>
                    </a:lnTo>
                    <a:cubicBezTo>
                      <a:pt x="4080" y="1552"/>
                      <a:pt x="4047" y="1559"/>
                      <a:pt x="4012" y="1559"/>
                    </a:cubicBezTo>
                    <a:cubicBezTo>
                      <a:pt x="3895" y="1559"/>
                      <a:pt x="3762" y="1478"/>
                      <a:pt x="3717" y="1363"/>
                    </a:cubicBezTo>
                    <a:cubicBezTo>
                      <a:pt x="3660" y="1224"/>
                      <a:pt x="3717" y="1063"/>
                      <a:pt x="3798" y="936"/>
                    </a:cubicBezTo>
                    <a:cubicBezTo>
                      <a:pt x="3934" y="712"/>
                      <a:pt x="4197" y="652"/>
                      <a:pt x="4464" y="652"/>
                    </a:cubicBezTo>
                    <a:cubicBezTo>
                      <a:pt x="4651" y="652"/>
                      <a:pt x="4840" y="681"/>
                      <a:pt x="4987" y="705"/>
                    </a:cubicBezTo>
                    <a:cubicBezTo>
                      <a:pt x="5651" y="829"/>
                      <a:pt x="6216" y="1271"/>
                      <a:pt x="6597" y="1795"/>
                    </a:cubicBezTo>
                    <a:lnTo>
                      <a:pt x="6597" y="1795"/>
                    </a:lnTo>
                    <a:cubicBezTo>
                      <a:pt x="6420" y="1539"/>
                      <a:pt x="6326" y="1246"/>
                      <a:pt x="6118" y="1005"/>
                    </a:cubicBezTo>
                    <a:cubicBezTo>
                      <a:pt x="6003" y="855"/>
                      <a:pt x="5876" y="740"/>
                      <a:pt x="5737" y="624"/>
                    </a:cubicBezTo>
                    <a:cubicBezTo>
                      <a:pt x="5283" y="252"/>
                      <a:pt x="4751" y="87"/>
                      <a:pt x="4172" y="87"/>
                    </a:cubicBezTo>
                    <a:cubicBezTo>
                      <a:pt x="3943" y="87"/>
                      <a:pt x="3706" y="113"/>
                      <a:pt x="3463" y="162"/>
                    </a:cubicBezTo>
                    <a:cubicBezTo>
                      <a:pt x="2971" y="266"/>
                      <a:pt x="2413" y="354"/>
                      <a:pt x="1864" y="354"/>
                    </a:cubicBezTo>
                    <a:cubicBezTo>
                      <a:pt x="1305" y="354"/>
                      <a:pt x="755" y="263"/>
                      <a:pt x="2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135395" y="4404391"/>
                <a:ext cx="78321" cy="10367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3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34" y="211"/>
                      <a:pt x="897" y="320"/>
                      <a:pt x="1365" y="320"/>
                    </a:cubicBezTo>
                    <a:cubicBezTo>
                      <a:pt x="1719" y="320"/>
                      <a:pt x="2076" y="257"/>
                      <a:pt x="2425" y="1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276309" y="4278980"/>
                <a:ext cx="102189" cy="75447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336" extrusionOk="0">
                    <a:moveTo>
                      <a:pt x="1284" y="1199"/>
                    </a:moveTo>
                    <a:cubicBezTo>
                      <a:pt x="1286" y="1205"/>
                      <a:pt x="1290" y="1212"/>
                      <a:pt x="1294" y="1218"/>
                    </a:cubicBezTo>
                    <a:cubicBezTo>
                      <a:pt x="1290" y="1211"/>
                      <a:pt x="1287" y="1205"/>
                      <a:pt x="1284" y="1199"/>
                    </a:cubicBezTo>
                    <a:close/>
                    <a:moveTo>
                      <a:pt x="740" y="340"/>
                    </a:moveTo>
                    <a:lnTo>
                      <a:pt x="740" y="340"/>
                    </a:lnTo>
                    <a:cubicBezTo>
                      <a:pt x="901" y="467"/>
                      <a:pt x="1005" y="617"/>
                      <a:pt x="1086" y="779"/>
                    </a:cubicBezTo>
                    <a:cubicBezTo>
                      <a:pt x="1152" y="923"/>
                      <a:pt x="1208" y="1056"/>
                      <a:pt x="1284" y="1199"/>
                    </a:cubicBezTo>
                    <a:lnTo>
                      <a:pt x="1284" y="1199"/>
                    </a:lnTo>
                    <a:cubicBezTo>
                      <a:pt x="1271" y="1168"/>
                      <a:pt x="1271" y="1133"/>
                      <a:pt x="1271" y="1114"/>
                    </a:cubicBezTo>
                    <a:cubicBezTo>
                      <a:pt x="1259" y="941"/>
                      <a:pt x="1294" y="767"/>
                      <a:pt x="1386" y="617"/>
                    </a:cubicBezTo>
                    <a:lnTo>
                      <a:pt x="1386" y="617"/>
                    </a:lnTo>
                    <a:cubicBezTo>
                      <a:pt x="1328" y="779"/>
                      <a:pt x="1317" y="941"/>
                      <a:pt x="1328" y="1091"/>
                    </a:cubicBezTo>
                    <a:cubicBezTo>
                      <a:pt x="1340" y="1206"/>
                      <a:pt x="1375" y="1322"/>
                      <a:pt x="1421" y="1437"/>
                    </a:cubicBezTo>
                    <a:cubicBezTo>
                      <a:pt x="1478" y="1529"/>
                      <a:pt x="1548" y="1610"/>
                      <a:pt x="1628" y="1691"/>
                    </a:cubicBezTo>
                    <a:cubicBezTo>
                      <a:pt x="1767" y="1806"/>
                      <a:pt x="1929" y="1887"/>
                      <a:pt x="2079" y="1979"/>
                    </a:cubicBezTo>
                    <a:cubicBezTo>
                      <a:pt x="1905" y="1922"/>
                      <a:pt x="1732" y="1852"/>
                      <a:pt x="1594" y="1726"/>
                    </a:cubicBezTo>
                    <a:cubicBezTo>
                      <a:pt x="1444" y="1610"/>
                      <a:pt x="1328" y="1460"/>
                      <a:pt x="1248" y="1298"/>
                    </a:cubicBezTo>
                    <a:cubicBezTo>
                      <a:pt x="1155" y="1137"/>
                      <a:pt x="1086" y="964"/>
                      <a:pt x="1017" y="802"/>
                    </a:cubicBezTo>
                    <a:cubicBezTo>
                      <a:pt x="936" y="652"/>
                      <a:pt x="855" y="490"/>
                      <a:pt x="740" y="340"/>
                    </a:cubicBezTo>
                    <a:close/>
                    <a:moveTo>
                      <a:pt x="619" y="1"/>
                    </a:moveTo>
                    <a:cubicBezTo>
                      <a:pt x="380" y="1"/>
                      <a:pt x="200" y="149"/>
                      <a:pt x="1" y="306"/>
                    </a:cubicBezTo>
                    <a:cubicBezTo>
                      <a:pt x="209" y="306"/>
                      <a:pt x="393" y="444"/>
                      <a:pt x="520" y="617"/>
                    </a:cubicBezTo>
                    <a:cubicBezTo>
                      <a:pt x="659" y="791"/>
                      <a:pt x="728" y="998"/>
                      <a:pt x="832" y="1183"/>
                    </a:cubicBezTo>
                    <a:cubicBezTo>
                      <a:pt x="1086" y="1679"/>
                      <a:pt x="1536" y="2049"/>
                      <a:pt x="2067" y="2222"/>
                    </a:cubicBezTo>
                    <a:cubicBezTo>
                      <a:pt x="2285" y="2294"/>
                      <a:pt x="2517" y="2335"/>
                      <a:pt x="2751" y="2335"/>
                    </a:cubicBezTo>
                    <a:cubicBezTo>
                      <a:pt x="2888" y="2335"/>
                      <a:pt x="3027" y="2321"/>
                      <a:pt x="3164" y="2291"/>
                    </a:cubicBezTo>
                    <a:cubicBezTo>
                      <a:pt x="3002" y="2280"/>
                      <a:pt x="2840" y="2222"/>
                      <a:pt x="2690" y="2153"/>
                    </a:cubicBezTo>
                    <a:cubicBezTo>
                      <a:pt x="2333" y="1979"/>
                      <a:pt x="2102" y="1587"/>
                      <a:pt x="2113" y="1195"/>
                    </a:cubicBezTo>
                    <a:cubicBezTo>
                      <a:pt x="2125" y="814"/>
                      <a:pt x="2402" y="410"/>
                      <a:pt x="2760" y="260"/>
                    </a:cubicBezTo>
                    <a:cubicBezTo>
                      <a:pt x="2676" y="148"/>
                      <a:pt x="2539" y="73"/>
                      <a:pt x="2398" y="73"/>
                    </a:cubicBezTo>
                    <a:cubicBezTo>
                      <a:pt x="2365" y="73"/>
                      <a:pt x="2331" y="78"/>
                      <a:pt x="2298" y="86"/>
                    </a:cubicBezTo>
                    <a:cubicBezTo>
                      <a:pt x="2125" y="121"/>
                      <a:pt x="2009" y="271"/>
                      <a:pt x="1963" y="444"/>
                    </a:cubicBezTo>
                    <a:cubicBezTo>
                      <a:pt x="1929" y="329"/>
                      <a:pt x="1859" y="202"/>
                      <a:pt x="1779" y="121"/>
                    </a:cubicBezTo>
                    <a:cubicBezTo>
                      <a:pt x="1722" y="57"/>
                      <a:pt x="1627" y="15"/>
                      <a:pt x="1539" y="15"/>
                    </a:cubicBezTo>
                    <a:cubicBezTo>
                      <a:pt x="1501" y="15"/>
                      <a:pt x="1464" y="23"/>
                      <a:pt x="1432" y="40"/>
                    </a:cubicBezTo>
                    <a:cubicBezTo>
                      <a:pt x="1340" y="86"/>
                      <a:pt x="1305" y="248"/>
                      <a:pt x="1328" y="329"/>
                    </a:cubicBezTo>
                    <a:cubicBezTo>
                      <a:pt x="1167" y="144"/>
                      <a:pt x="936" y="29"/>
                      <a:pt x="694" y="6"/>
                    </a:cubicBezTo>
                    <a:cubicBezTo>
                      <a:pt x="668" y="2"/>
                      <a:pt x="643" y="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191690" y="4213222"/>
                <a:ext cx="250176" cy="1587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4916" extrusionOk="0">
                    <a:moveTo>
                      <a:pt x="601" y="287"/>
                    </a:moveTo>
                    <a:lnTo>
                      <a:pt x="601" y="287"/>
                    </a:lnTo>
                    <a:cubicBezTo>
                      <a:pt x="486" y="564"/>
                      <a:pt x="416" y="841"/>
                      <a:pt x="393" y="1130"/>
                    </a:cubicBezTo>
                    <a:cubicBezTo>
                      <a:pt x="359" y="1407"/>
                      <a:pt x="359" y="1695"/>
                      <a:pt x="428" y="1961"/>
                    </a:cubicBezTo>
                    <a:cubicBezTo>
                      <a:pt x="486" y="2238"/>
                      <a:pt x="601" y="2503"/>
                      <a:pt x="739" y="2757"/>
                    </a:cubicBezTo>
                    <a:cubicBezTo>
                      <a:pt x="866" y="3000"/>
                      <a:pt x="1028" y="3254"/>
                      <a:pt x="1224" y="3450"/>
                    </a:cubicBezTo>
                    <a:cubicBezTo>
                      <a:pt x="1005" y="3265"/>
                      <a:pt x="832" y="3034"/>
                      <a:pt x="693" y="2769"/>
                    </a:cubicBezTo>
                    <a:cubicBezTo>
                      <a:pt x="543" y="2526"/>
                      <a:pt x="439" y="2249"/>
                      <a:pt x="370" y="1972"/>
                    </a:cubicBezTo>
                    <a:cubicBezTo>
                      <a:pt x="301" y="1707"/>
                      <a:pt x="301" y="1395"/>
                      <a:pt x="347" y="1107"/>
                    </a:cubicBezTo>
                    <a:cubicBezTo>
                      <a:pt x="382" y="818"/>
                      <a:pt x="474" y="553"/>
                      <a:pt x="601" y="287"/>
                    </a:cubicBezTo>
                    <a:close/>
                    <a:moveTo>
                      <a:pt x="770" y="0"/>
                    </a:moveTo>
                    <a:cubicBezTo>
                      <a:pt x="736" y="0"/>
                      <a:pt x="698" y="11"/>
                      <a:pt x="659" y="33"/>
                    </a:cubicBezTo>
                    <a:cubicBezTo>
                      <a:pt x="589" y="79"/>
                      <a:pt x="532" y="149"/>
                      <a:pt x="486" y="218"/>
                    </a:cubicBezTo>
                    <a:cubicBezTo>
                      <a:pt x="12" y="1037"/>
                      <a:pt x="1" y="2007"/>
                      <a:pt x="520" y="2861"/>
                    </a:cubicBezTo>
                    <a:cubicBezTo>
                      <a:pt x="1040" y="3715"/>
                      <a:pt x="1951" y="4258"/>
                      <a:pt x="2886" y="4558"/>
                    </a:cubicBezTo>
                    <a:cubicBezTo>
                      <a:pt x="3602" y="4793"/>
                      <a:pt x="4302" y="4916"/>
                      <a:pt x="4992" y="4916"/>
                    </a:cubicBezTo>
                    <a:cubicBezTo>
                      <a:pt x="5927" y="4916"/>
                      <a:pt x="6842" y="4690"/>
                      <a:pt x="7746" y="4212"/>
                    </a:cubicBezTo>
                    <a:lnTo>
                      <a:pt x="7746" y="4212"/>
                    </a:lnTo>
                    <a:cubicBezTo>
                      <a:pt x="7173" y="4512"/>
                      <a:pt x="6491" y="4646"/>
                      <a:pt x="5818" y="4646"/>
                    </a:cubicBezTo>
                    <a:cubicBezTo>
                      <a:pt x="5326" y="4646"/>
                      <a:pt x="4837" y="4574"/>
                      <a:pt x="4399" y="4443"/>
                    </a:cubicBezTo>
                    <a:cubicBezTo>
                      <a:pt x="4041" y="4350"/>
                      <a:pt x="3694" y="4200"/>
                      <a:pt x="3371" y="4015"/>
                    </a:cubicBezTo>
                    <a:cubicBezTo>
                      <a:pt x="3221" y="3923"/>
                      <a:pt x="3083" y="3808"/>
                      <a:pt x="2956" y="3715"/>
                    </a:cubicBezTo>
                    <a:cubicBezTo>
                      <a:pt x="2829" y="3600"/>
                      <a:pt x="2702" y="3484"/>
                      <a:pt x="2540" y="3381"/>
                    </a:cubicBezTo>
                    <a:cubicBezTo>
                      <a:pt x="2443" y="3313"/>
                      <a:pt x="2326" y="3270"/>
                      <a:pt x="2212" y="3270"/>
                    </a:cubicBezTo>
                    <a:cubicBezTo>
                      <a:pt x="2150" y="3270"/>
                      <a:pt x="2089" y="3283"/>
                      <a:pt x="2032" y="3311"/>
                    </a:cubicBezTo>
                    <a:cubicBezTo>
                      <a:pt x="1872" y="3380"/>
                      <a:pt x="1791" y="3551"/>
                      <a:pt x="1880" y="3688"/>
                    </a:cubicBezTo>
                    <a:lnTo>
                      <a:pt x="1880" y="3688"/>
                    </a:lnTo>
                    <a:cubicBezTo>
                      <a:pt x="1444" y="3020"/>
                      <a:pt x="1444" y="2248"/>
                      <a:pt x="1582" y="1499"/>
                    </a:cubicBezTo>
                    <a:cubicBezTo>
                      <a:pt x="1702" y="929"/>
                      <a:pt x="1491" y="380"/>
                      <a:pt x="1161" y="380"/>
                    </a:cubicBezTo>
                    <a:cubicBezTo>
                      <a:pt x="1077" y="380"/>
                      <a:pt x="985" y="415"/>
                      <a:pt x="890" y="495"/>
                    </a:cubicBezTo>
                    <a:cubicBezTo>
                      <a:pt x="890" y="403"/>
                      <a:pt x="947" y="322"/>
                      <a:pt x="947" y="218"/>
                    </a:cubicBezTo>
                    <a:cubicBezTo>
                      <a:pt x="947" y="96"/>
                      <a:pt x="875" y="0"/>
                      <a:pt x="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158520" y="4289444"/>
                <a:ext cx="104773" cy="67276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2083" extrusionOk="0">
                    <a:moveTo>
                      <a:pt x="869" y="0"/>
                    </a:moveTo>
                    <a:cubicBezTo>
                      <a:pt x="829" y="0"/>
                      <a:pt x="802" y="40"/>
                      <a:pt x="797" y="143"/>
                    </a:cubicBezTo>
                    <a:cubicBezTo>
                      <a:pt x="774" y="213"/>
                      <a:pt x="843" y="317"/>
                      <a:pt x="878" y="374"/>
                    </a:cubicBezTo>
                    <a:cubicBezTo>
                      <a:pt x="791" y="334"/>
                      <a:pt x="694" y="311"/>
                      <a:pt x="596" y="311"/>
                    </a:cubicBezTo>
                    <a:cubicBezTo>
                      <a:pt x="472" y="311"/>
                      <a:pt x="346" y="348"/>
                      <a:pt x="243" y="432"/>
                    </a:cubicBezTo>
                    <a:cubicBezTo>
                      <a:pt x="70" y="570"/>
                      <a:pt x="0" y="847"/>
                      <a:pt x="81" y="1067"/>
                    </a:cubicBezTo>
                    <a:cubicBezTo>
                      <a:pt x="168" y="1263"/>
                      <a:pt x="400" y="1356"/>
                      <a:pt x="620" y="1356"/>
                    </a:cubicBezTo>
                    <a:cubicBezTo>
                      <a:pt x="626" y="1356"/>
                      <a:pt x="633" y="1356"/>
                      <a:pt x="640" y="1356"/>
                    </a:cubicBezTo>
                    <a:lnTo>
                      <a:pt x="640" y="1356"/>
                    </a:lnTo>
                    <a:cubicBezTo>
                      <a:pt x="640" y="1356"/>
                      <a:pt x="641" y="1356"/>
                      <a:pt x="642" y="1356"/>
                    </a:cubicBezTo>
                    <a:cubicBezTo>
                      <a:pt x="648" y="1356"/>
                      <a:pt x="653" y="1356"/>
                      <a:pt x="658" y="1355"/>
                    </a:cubicBezTo>
                    <a:lnTo>
                      <a:pt x="658" y="1355"/>
                    </a:lnTo>
                    <a:cubicBezTo>
                      <a:pt x="652" y="1356"/>
                      <a:pt x="646" y="1356"/>
                      <a:pt x="640" y="1356"/>
                    </a:cubicBezTo>
                    <a:lnTo>
                      <a:pt x="640" y="1356"/>
                    </a:lnTo>
                    <a:cubicBezTo>
                      <a:pt x="521" y="1354"/>
                      <a:pt x="429" y="1233"/>
                      <a:pt x="451" y="1101"/>
                    </a:cubicBezTo>
                    <a:cubicBezTo>
                      <a:pt x="462" y="974"/>
                      <a:pt x="578" y="894"/>
                      <a:pt x="693" y="859"/>
                    </a:cubicBezTo>
                    <a:cubicBezTo>
                      <a:pt x="706" y="858"/>
                      <a:pt x="720" y="857"/>
                      <a:pt x="733" y="857"/>
                    </a:cubicBezTo>
                    <a:cubicBezTo>
                      <a:pt x="846" y="857"/>
                      <a:pt x="958" y="900"/>
                      <a:pt x="1051" y="951"/>
                    </a:cubicBezTo>
                    <a:cubicBezTo>
                      <a:pt x="1155" y="1009"/>
                      <a:pt x="1259" y="1090"/>
                      <a:pt x="1339" y="1182"/>
                    </a:cubicBezTo>
                    <a:cubicBezTo>
                      <a:pt x="1893" y="1667"/>
                      <a:pt x="2528" y="1932"/>
                      <a:pt x="3244" y="2083"/>
                    </a:cubicBezTo>
                    <a:cubicBezTo>
                      <a:pt x="2471" y="1909"/>
                      <a:pt x="1709" y="1090"/>
                      <a:pt x="1293" y="467"/>
                    </a:cubicBezTo>
                    <a:cubicBezTo>
                      <a:pt x="1249" y="422"/>
                      <a:pt x="996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346782" y="4341120"/>
                <a:ext cx="227439" cy="140494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4350" extrusionOk="0">
                    <a:moveTo>
                      <a:pt x="7025" y="706"/>
                    </a:moveTo>
                    <a:cubicBezTo>
                      <a:pt x="7031" y="708"/>
                      <a:pt x="7036" y="711"/>
                      <a:pt x="7042" y="713"/>
                    </a:cubicBezTo>
                    <a:cubicBezTo>
                      <a:pt x="7036" y="711"/>
                      <a:pt x="7031" y="708"/>
                      <a:pt x="7025" y="706"/>
                    </a:cubicBezTo>
                    <a:close/>
                    <a:moveTo>
                      <a:pt x="5137" y="229"/>
                    </a:moveTo>
                    <a:cubicBezTo>
                      <a:pt x="5264" y="229"/>
                      <a:pt x="5379" y="229"/>
                      <a:pt x="5518" y="252"/>
                    </a:cubicBezTo>
                    <a:cubicBezTo>
                      <a:pt x="5449" y="246"/>
                      <a:pt x="5385" y="243"/>
                      <a:pt x="5323" y="243"/>
                    </a:cubicBezTo>
                    <a:cubicBezTo>
                      <a:pt x="5261" y="243"/>
                      <a:pt x="5200" y="246"/>
                      <a:pt x="5137" y="252"/>
                    </a:cubicBezTo>
                    <a:cubicBezTo>
                      <a:pt x="5010" y="275"/>
                      <a:pt x="4895" y="298"/>
                      <a:pt x="4779" y="332"/>
                    </a:cubicBezTo>
                    <a:lnTo>
                      <a:pt x="4433" y="459"/>
                    </a:lnTo>
                    <a:cubicBezTo>
                      <a:pt x="4317" y="517"/>
                      <a:pt x="4214" y="575"/>
                      <a:pt x="4110" y="644"/>
                    </a:cubicBezTo>
                    <a:cubicBezTo>
                      <a:pt x="3706" y="921"/>
                      <a:pt x="3394" y="1314"/>
                      <a:pt x="3105" y="1706"/>
                    </a:cubicBezTo>
                    <a:cubicBezTo>
                      <a:pt x="2817" y="2110"/>
                      <a:pt x="2563" y="2549"/>
                      <a:pt x="2251" y="2941"/>
                    </a:cubicBezTo>
                    <a:cubicBezTo>
                      <a:pt x="2090" y="3137"/>
                      <a:pt x="1917" y="3310"/>
                      <a:pt x="1743" y="3484"/>
                    </a:cubicBezTo>
                    <a:cubicBezTo>
                      <a:pt x="1559" y="3645"/>
                      <a:pt x="1351" y="3807"/>
                      <a:pt x="1155" y="3934"/>
                    </a:cubicBezTo>
                    <a:cubicBezTo>
                      <a:pt x="1559" y="3634"/>
                      <a:pt x="1917" y="3299"/>
                      <a:pt x="2228" y="2906"/>
                    </a:cubicBezTo>
                    <a:cubicBezTo>
                      <a:pt x="2517" y="2526"/>
                      <a:pt x="2759" y="2087"/>
                      <a:pt x="3048" y="1683"/>
                    </a:cubicBezTo>
                    <a:cubicBezTo>
                      <a:pt x="3336" y="1279"/>
                      <a:pt x="3648" y="887"/>
                      <a:pt x="4087" y="598"/>
                    </a:cubicBezTo>
                    <a:cubicBezTo>
                      <a:pt x="4306" y="471"/>
                      <a:pt x="4514" y="356"/>
                      <a:pt x="4768" y="286"/>
                    </a:cubicBezTo>
                    <a:cubicBezTo>
                      <a:pt x="4883" y="252"/>
                      <a:pt x="5010" y="229"/>
                      <a:pt x="5137" y="229"/>
                    </a:cubicBezTo>
                    <a:close/>
                    <a:moveTo>
                      <a:pt x="5138" y="1"/>
                    </a:moveTo>
                    <a:cubicBezTo>
                      <a:pt x="4407" y="1"/>
                      <a:pt x="3713" y="313"/>
                      <a:pt x="3117" y="840"/>
                    </a:cubicBezTo>
                    <a:cubicBezTo>
                      <a:pt x="2274" y="1602"/>
                      <a:pt x="1166" y="2422"/>
                      <a:pt x="1" y="2433"/>
                    </a:cubicBezTo>
                    <a:cubicBezTo>
                      <a:pt x="244" y="2574"/>
                      <a:pt x="498" y="2620"/>
                      <a:pt x="758" y="2620"/>
                    </a:cubicBezTo>
                    <a:cubicBezTo>
                      <a:pt x="881" y="2620"/>
                      <a:pt x="1006" y="2610"/>
                      <a:pt x="1132" y="2595"/>
                    </a:cubicBezTo>
                    <a:lnTo>
                      <a:pt x="1132" y="2595"/>
                    </a:lnTo>
                    <a:cubicBezTo>
                      <a:pt x="531" y="2872"/>
                      <a:pt x="1270" y="3934"/>
                      <a:pt x="670" y="4280"/>
                    </a:cubicBezTo>
                    <a:cubicBezTo>
                      <a:pt x="851" y="4176"/>
                      <a:pt x="1051" y="4154"/>
                      <a:pt x="1252" y="4154"/>
                    </a:cubicBezTo>
                    <a:cubicBezTo>
                      <a:pt x="1409" y="4154"/>
                      <a:pt x="1567" y="4167"/>
                      <a:pt x="1717" y="4167"/>
                    </a:cubicBezTo>
                    <a:cubicBezTo>
                      <a:pt x="2061" y="4167"/>
                      <a:pt x="2367" y="4095"/>
                      <a:pt x="2540" y="3622"/>
                    </a:cubicBezTo>
                    <a:cubicBezTo>
                      <a:pt x="2725" y="3991"/>
                      <a:pt x="2828" y="4084"/>
                      <a:pt x="3152" y="4349"/>
                    </a:cubicBezTo>
                    <a:cubicBezTo>
                      <a:pt x="3048" y="3830"/>
                      <a:pt x="3129" y="3564"/>
                      <a:pt x="3129" y="3564"/>
                    </a:cubicBezTo>
                    <a:lnTo>
                      <a:pt x="3129" y="3564"/>
                    </a:lnTo>
                    <a:cubicBezTo>
                      <a:pt x="3244" y="3657"/>
                      <a:pt x="3440" y="3761"/>
                      <a:pt x="3440" y="3761"/>
                    </a:cubicBezTo>
                    <a:cubicBezTo>
                      <a:pt x="3267" y="3080"/>
                      <a:pt x="3267" y="2422"/>
                      <a:pt x="3567" y="1787"/>
                    </a:cubicBezTo>
                    <a:cubicBezTo>
                      <a:pt x="3613" y="2006"/>
                      <a:pt x="3798" y="2191"/>
                      <a:pt x="4017" y="2191"/>
                    </a:cubicBezTo>
                    <a:cubicBezTo>
                      <a:pt x="4225" y="2191"/>
                      <a:pt x="4433" y="2006"/>
                      <a:pt x="4456" y="1787"/>
                    </a:cubicBezTo>
                    <a:lnTo>
                      <a:pt x="4456" y="1787"/>
                    </a:lnTo>
                    <a:cubicBezTo>
                      <a:pt x="4409" y="1868"/>
                      <a:pt x="4307" y="1909"/>
                      <a:pt x="4202" y="1909"/>
                    </a:cubicBezTo>
                    <a:cubicBezTo>
                      <a:pt x="4128" y="1909"/>
                      <a:pt x="4052" y="1888"/>
                      <a:pt x="3994" y="1845"/>
                    </a:cubicBezTo>
                    <a:cubicBezTo>
                      <a:pt x="3867" y="1741"/>
                      <a:pt x="3821" y="1556"/>
                      <a:pt x="3844" y="1394"/>
                    </a:cubicBezTo>
                    <a:cubicBezTo>
                      <a:pt x="3856" y="921"/>
                      <a:pt x="4491" y="644"/>
                      <a:pt x="4860" y="517"/>
                    </a:cubicBezTo>
                    <a:cubicBezTo>
                      <a:pt x="5122" y="424"/>
                      <a:pt x="5396" y="382"/>
                      <a:pt x="5670" y="382"/>
                    </a:cubicBezTo>
                    <a:cubicBezTo>
                      <a:pt x="6141" y="382"/>
                      <a:pt x="6612" y="505"/>
                      <a:pt x="7025" y="706"/>
                    </a:cubicBezTo>
                    <a:lnTo>
                      <a:pt x="7025" y="706"/>
                    </a:lnTo>
                    <a:cubicBezTo>
                      <a:pt x="6699" y="544"/>
                      <a:pt x="6447" y="319"/>
                      <a:pt x="6107" y="194"/>
                    </a:cubicBezTo>
                    <a:cubicBezTo>
                      <a:pt x="5922" y="125"/>
                      <a:pt x="5726" y="79"/>
                      <a:pt x="5541" y="32"/>
                    </a:cubicBezTo>
                    <a:cubicBezTo>
                      <a:pt x="5406" y="11"/>
                      <a:pt x="5271" y="1"/>
                      <a:pt x="5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285255" y="4357818"/>
                <a:ext cx="150668" cy="53582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1659" extrusionOk="0">
                    <a:moveTo>
                      <a:pt x="3706" y="520"/>
                    </a:moveTo>
                    <a:lnTo>
                      <a:pt x="3706" y="520"/>
                    </a:lnTo>
                    <a:cubicBezTo>
                      <a:pt x="3510" y="623"/>
                      <a:pt x="3302" y="704"/>
                      <a:pt x="3094" y="774"/>
                    </a:cubicBezTo>
                    <a:cubicBezTo>
                      <a:pt x="2875" y="854"/>
                      <a:pt x="2644" y="889"/>
                      <a:pt x="2413" y="924"/>
                    </a:cubicBezTo>
                    <a:cubicBezTo>
                      <a:pt x="2278" y="937"/>
                      <a:pt x="2139" y="943"/>
                      <a:pt x="2000" y="943"/>
                    </a:cubicBezTo>
                    <a:cubicBezTo>
                      <a:pt x="1903" y="943"/>
                      <a:pt x="1805" y="940"/>
                      <a:pt x="1709" y="935"/>
                    </a:cubicBezTo>
                    <a:cubicBezTo>
                      <a:pt x="1455" y="924"/>
                      <a:pt x="1224" y="889"/>
                      <a:pt x="982" y="854"/>
                    </a:cubicBezTo>
                    <a:lnTo>
                      <a:pt x="982" y="854"/>
                    </a:lnTo>
                    <a:cubicBezTo>
                      <a:pt x="1201" y="866"/>
                      <a:pt x="1444" y="877"/>
                      <a:pt x="1675" y="889"/>
                    </a:cubicBezTo>
                    <a:cubicBezTo>
                      <a:pt x="1906" y="889"/>
                      <a:pt x="2148" y="889"/>
                      <a:pt x="2379" y="866"/>
                    </a:cubicBezTo>
                    <a:cubicBezTo>
                      <a:pt x="2610" y="831"/>
                      <a:pt x="2840" y="797"/>
                      <a:pt x="3060" y="739"/>
                    </a:cubicBezTo>
                    <a:cubicBezTo>
                      <a:pt x="3279" y="681"/>
                      <a:pt x="3498" y="600"/>
                      <a:pt x="3706" y="520"/>
                    </a:cubicBezTo>
                    <a:close/>
                    <a:moveTo>
                      <a:pt x="4664" y="0"/>
                    </a:moveTo>
                    <a:lnTo>
                      <a:pt x="4664" y="0"/>
                    </a:lnTo>
                    <a:cubicBezTo>
                      <a:pt x="3613" y="468"/>
                      <a:pt x="2464" y="706"/>
                      <a:pt x="1316" y="706"/>
                    </a:cubicBezTo>
                    <a:cubicBezTo>
                      <a:pt x="876" y="706"/>
                      <a:pt x="436" y="671"/>
                      <a:pt x="1" y="600"/>
                    </a:cubicBezTo>
                    <a:lnTo>
                      <a:pt x="1" y="600"/>
                    </a:lnTo>
                    <a:cubicBezTo>
                      <a:pt x="310" y="982"/>
                      <a:pt x="896" y="1235"/>
                      <a:pt x="1388" y="1235"/>
                    </a:cubicBezTo>
                    <a:cubicBezTo>
                      <a:pt x="1447" y="1235"/>
                      <a:pt x="1504" y="1231"/>
                      <a:pt x="1559" y="1224"/>
                    </a:cubicBezTo>
                    <a:lnTo>
                      <a:pt x="1559" y="1224"/>
                    </a:lnTo>
                    <a:cubicBezTo>
                      <a:pt x="1386" y="1374"/>
                      <a:pt x="705" y="1570"/>
                      <a:pt x="694" y="1616"/>
                    </a:cubicBezTo>
                    <a:cubicBezTo>
                      <a:pt x="804" y="1645"/>
                      <a:pt x="926" y="1659"/>
                      <a:pt x="1055" y="1659"/>
                    </a:cubicBezTo>
                    <a:cubicBezTo>
                      <a:pt x="2203" y="1659"/>
                      <a:pt x="3979" y="592"/>
                      <a:pt x="46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0709" y="4694068"/>
                <a:ext cx="194625" cy="26471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8196" extrusionOk="0">
                    <a:moveTo>
                      <a:pt x="0" y="1"/>
                    </a:moveTo>
                    <a:cubicBezTo>
                      <a:pt x="20" y="3"/>
                      <a:pt x="40" y="5"/>
                      <a:pt x="59" y="7"/>
                    </a:cubicBezTo>
                    <a:lnTo>
                      <a:pt x="59" y="7"/>
                    </a:lnTo>
                    <a:cubicBezTo>
                      <a:pt x="39" y="4"/>
                      <a:pt x="19" y="2"/>
                      <a:pt x="0" y="1"/>
                    </a:cubicBezTo>
                    <a:close/>
                    <a:moveTo>
                      <a:pt x="59" y="7"/>
                    </a:moveTo>
                    <a:cubicBezTo>
                      <a:pt x="819" y="111"/>
                      <a:pt x="2318" y="1135"/>
                      <a:pt x="2655" y="3856"/>
                    </a:cubicBezTo>
                    <a:cubicBezTo>
                      <a:pt x="2921" y="6049"/>
                      <a:pt x="3521" y="6684"/>
                      <a:pt x="3163" y="8196"/>
                    </a:cubicBezTo>
                    <a:cubicBezTo>
                      <a:pt x="3775" y="7838"/>
                      <a:pt x="4144" y="6868"/>
                      <a:pt x="3948" y="6199"/>
                    </a:cubicBezTo>
                    <a:lnTo>
                      <a:pt x="3948" y="6199"/>
                    </a:lnTo>
                    <a:cubicBezTo>
                      <a:pt x="4179" y="6371"/>
                      <a:pt x="4466" y="6449"/>
                      <a:pt x="4762" y="6449"/>
                    </a:cubicBezTo>
                    <a:cubicBezTo>
                      <a:pt x="5222" y="6449"/>
                      <a:pt x="5703" y="6261"/>
                      <a:pt x="6026" y="5945"/>
                    </a:cubicBezTo>
                    <a:lnTo>
                      <a:pt x="6026" y="5945"/>
                    </a:lnTo>
                    <a:cubicBezTo>
                      <a:pt x="5878" y="6005"/>
                      <a:pt x="5724" y="6032"/>
                      <a:pt x="5570" y="6032"/>
                    </a:cubicBezTo>
                    <a:cubicBezTo>
                      <a:pt x="5156" y="6032"/>
                      <a:pt x="4739" y="5835"/>
                      <a:pt x="4444" y="5541"/>
                    </a:cubicBezTo>
                    <a:cubicBezTo>
                      <a:pt x="4040" y="5137"/>
                      <a:pt x="3809" y="4583"/>
                      <a:pt x="3671" y="4029"/>
                    </a:cubicBezTo>
                    <a:cubicBezTo>
                      <a:pt x="3521" y="3486"/>
                      <a:pt x="3429" y="2921"/>
                      <a:pt x="3209" y="2390"/>
                    </a:cubicBezTo>
                    <a:cubicBezTo>
                      <a:pt x="2686" y="1104"/>
                      <a:pt x="1422" y="166"/>
                      <a:pt x="59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0"/>
              <p:cNvSpPr/>
              <p:nvPr/>
            </p:nvSpPr>
            <p:spPr>
              <a:xfrm>
                <a:off x="522739" y="4695941"/>
                <a:ext cx="98088" cy="21364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6615" extrusionOk="0">
                    <a:moveTo>
                      <a:pt x="728" y="0"/>
                    </a:moveTo>
                    <a:cubicBezTo>
                      <a:pt x="750" y="14"/>
                      <a:pt x="772" y="27"/>
                      <a:pt x="795" y="40"/>
                    </a:cubicBezTo>
                    <a:lnTo>
                      <a:pt x="795" y="40"/>
                    </a:lnTo>
                    <a:cubicBezTo>
                      <a:pt x="772" y="27"/>
                      <a:pt x="750" y="13"/>
                      <a:pt x="728" y="0"/>
                    </a:cubicBezTo>
                    <a:close/>
                    <a:moveTo>
                      <a:pt x="1998" y="1136"/>
                    </a:moveTo>
                    <a:cubicBezTo>
                      <a:pt x="2022" y="1168"/>
                      <a:pt x="2045" y="1201"/>
                      <a:pt x="2067" y="1235"/>
                    </a:cubicBezTo>
                    <a:cubicBezTo>
                      <a:pt x="2124" y="1328"/>
                      <a:pt x="2171" y="1432"/>
                      <a:pt x="2217" y="1535"/>
                    </a:cubicBezTo>
                    <a:cubicBezTo>
                      <a:pt x="2286" y="1755"/>
                      <a:pt x="2332" y="1986"/>
                      <a:pt x="2332" y="2193"/>
                    </a:cubicBezTo>
                    <a:cubicBezTo>
                      <a:pt x="2344" y="2655"/>
                      <a:pt x="2217" y="3105"/>
                      <a:pt x="2055" y="3521"/>
                    </a:cubicBezTo>
                    <a:cubicBezTo>
                      <a:pt x="1894" y="3948"/>
                      <a:pt x="1709" y="4352"/>
                      <a:pt x="1570" y="4779"/>
                    </a:cubicBezTo>
                    <a:cubicBezTo>
                      <a:pt x="1420" y="5194"/>
                      <a:pt x="1351" y="5645"/>
                      <a:pt x="1340" y="6106"/>
                    </a:cubicBezTo>
                    <a:cubicBezTo>
                      <a:pt x="1340" y="5875"/>
                      <a:pt x="1340" y="5656"/>
                      <a:pt x="1363" y="5425"/>
                    </a:cubicBezTo>
                    <a:cubicBezTo>
                      <a:pt x="1386" y="5194"/>
                      <a:pt x="1432" y="4987"/>
                      <a:pt x="1513" y="4767"/>
                    </a:cubicBezTo>
                    <a:cubicBezTo>
                      <a:pt x="1640" y="4329"/>
                      <a:pt x="1836" y="3925"/>
                      <a:pt x="1998" y="3509"/>
                    </a:cubicBezTo>
                    <a:cubicBezTo>
                      <a:pt x="2159" y="3094"/>
                      <a:pt x="2286" y="2655"/>
                      <a:pt x="2286" y="2216"/>
                    </a:cubicBezTo>
                    <a:cubicBezTo>
                      <a:pt x="2286" y="1837"/>
                      <a:pt x="2204" y="1449"/>
                      <a:pt x="1998" y="1136"/>
                    </a:cubicBezTo>
                    <a:close/>
                    <a:moveTo>
                      <a:pt x="795" y="40"/>
                    </a:moveTo>
                    <a:lnTo>
                      <a:pt x="795" y="40"/>
                    </a:lnTo>
                    <a:cubicBezTo>
                      <a:pt x="1344" y="378"/>
                      <a:pt x="1820" y="915"/>
                      <a:pt x="1998" y="1547"/>
                    </a:cubicBezTo>
                    <a:cubicBezTo>
                      <a:pt x="2101" y="1893"/>
                      <a:pt x="2217" y="2517"/>
                      <a:pt x="1871" y="2759"/>
                    </a:cubicBezTo>
                    <a:cubicBezTo>
                      <a:pt x="1783" y="2829"/>
                      <a:pt x="1669" y="2879"/>
                      <a:pt x="1553" y="2879"/>
                    </a:cubicBezTo>
                    <a:cubicBezTo>
                      <a:pt x="1517" y="2879"/>
                      <a:pt x="1480" y="2874"/>
                      <a:pt x="1443" y="2863"/>
                    </a:cubicBezTo>
                    <a:cubicBezTo>
                      <a:pt x="1305" y="2817"/>
                      <a:pt x="1190" y="2632"/>
                      <a:pt x="1247" y="2482"/>
                    </a:cubicBezTo>
                    <a:lnTo>
                      <a:pt x="1247" y="2482"/>
                    </a:lnTo>
                    <a:cubicBezTo>
                      <a:pt x="1097" y="2620"/>
                      <a:pt x="1074" y="2863"/>
                      <a:pt x="1178" y="3036"/>
                    </a:cubicBezTo>
                    <a:cubicBezTo>
                      <a:pt x="1239" y="3150"/>
                      <a:pt x="1371" y="3199"/>
                      <a:pt x="1506" y="3199"/>
                    </a:cubicBezTo>
                    <a:cubicBezTo>
                      <a:pt x="1576" y="3199"/>
                      <a:pt x="1646" y="3186"/>
                      <a:pt x="1709" y="3163"/>
                    </a:cubicBezTo>
                    <a:lnTo>
                      <a:pt x="1709" y="3163"/>
                    </a:lnTo>
                    <a:cubicBezTo>
                      <a:pt x="1386" y="3705"/>
                      <a:pt x="889" y="4063"/>
                      <a:pt x="289" y="4271"/>
                    </a:cubicBezTo>
                    <a:cubicBezTo>
                      <a:pt x="289" y="4271"/>
                      <a:pt x="462" y="4363"/>
                      <a:pt x="612" y="4410"/>
                    </a:cubicBezTo>
                    <a:cubicBezTo>
                      <a:pt x="612" y="4410"/>
                      <a:pt x="439" y="4606"/>
                      <a:pt x="1" y="4790"/>
                    </a:cubicBezTo>
                    <a:cubicBezTo>
                      <a:pt x="257" y="4861"/>
                      <a:pt x="388" y="4899"/>
                      <a:pt x="560" y="4899"/>
                    </a:cubicBezTo>
                    <a:cubicBezTo>
                      <a:pt x="642" y="4899"/>
                      <a:pt x="734" y="4890"/>
                      <a:pt x="855" y="4871"/>
                    </a:cubicBezTo>
                    <a:lnTo>
                      <a:pt x="855" y="4871"/>
                    </a:lnTo>
                    <a:cubicBezTo>
                      <a:pt x="325" y="5620"/>
                      <a:pt x="1268" y="5932"/>
                      <a:pt x="1316" y="6611"/>
                    </a:cubicBezTo>
                    <a:lnTo>
                      <a:pt x="1316" y="6611"/>
                    </a:lnTo>
                    <a:cubicBezTo>
                      <a:pt x="1274" y="5979"/>
                      <a:pt x="2448" y="5990"/>
                      <a:pt x="2355" y="5402"/>
                    </a:cubicBezTo>
                    <a:lnTo>
                      <a:pt x="2355" y="5402"/>
                    </a:lnTo>
                    <a:cubicBezTo>
                      <a:pt x="2517" y="5748"/>
                      <a:pt x="2725" y="6014"/>
                      <a:pt x="3036" y="6199"/>
                    </a:cubicBezTo>
                    <a:cubicBezTo>
                      <a:pt x="2448" y="5298"/>
                      <a:pt x="2505" y="4040"/>
                      <a:pt x="2632" y="3036"/>
                    </a:cubicBezTo>
                    <a:cubicBezTo>
                      <a:pt x="2748" y="2182"/>
                      <a:pt x="2563" y="1385"/>
                      <a:pt x="1998" y="797"/>
                    </a:cubicBezTo>
                    <a:cubicBezTo>
                      <a:pt x="1882" y="681"/>
                      <a:pt x="1755" y="566"/>
                      <a:pt x="1594" y="450"/>
                    </a:cubicBezTo>
                    <a:cubicBezTo>
                      <a:pt x="1339" y="280"/>
                      <a:pt x="1054" y="189"/>
                      <a:pt x="795" y="40"/>
                    </a:cubicBezTo>
                    <a:close/>
                    <a:moveTo>
                      <a:pt x="1316" y="6611"/>
                    </a:moveTo>
                    <a:cubicBezTo>
                      <a:pt x="1316" y="6612"/>
                      <a:pt x="1316" y="6613"/>
                      <a:pt x="1317" y="6614"/>
                    </a:cubicBezTo>
                    <a:cubicBezTo>
                      <a:pt x="1316" y="6613"/>
                      <a:pt x="1316" y="6612"/>
                      <a:pt x="1316" y="66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0"/>
              <p:cNvSpPr/>
              <p:nvPr/>
            </p:nvSpPr>
            <p:spPr>
              <a:xfrm>
                <a:off x="613721" y="4786535"/>
                <a:ext cx="18280" cy="77934"/>
              </a:xfrm>
              <a:custGeom>
                <a:avLst/>
                <a:gdLst/>
                <a:ahLst/>
                <a:cxnLst/>
                <a:rect l="l" t="t" r="r" b="b"/>
                <a:pathLst>
                  <a:path w="566" h="2413" extrusionOk="0">
                    <a:moveTo>
                      <a:pt x="254" y="0"/>
                    </a:moveTo>
                    <a:cubicBezTo>
                      <a:pt x="0" y="831"/>
                      <a:pt x="139" y="1674"/>
                      <a:pt x="566" y="2413"/>
                    </a:cubicBezTo>
                    <a:cubicBezTo>
                      <a:pt x="462" y="1605"/>
                      <a:pt x="346" y="808"/>
                      <a:pt x="2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662910" y="4618394"/>
                <a:ext cx="82811" cy="96957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3002" extrusionOk="0">
                    <a:moveTo>
                      <a:pt x="1282" y="1755"/>
                    </a:moveTo>
                    <a:lnTo>
                      <a:pt x="1282" y="1755"/>
                    </a:lnTo>
                    <a:cubicBezTo>
                      <a:pt x="1284" y="1756"/>
                      <a:pt x="1287" y="1757"/>
                      <a:pt x="1289" y="1758"/>
                    </a:cubicBezTo>
                    <a:lnTo>
                      <a:pt x="1289" y="1758"/>
                    </a:lnTo>
                    <a:cubicBezTo>
                      <a:pt x="1287" y="1757"/>
                      <a:pt x="1284" y="1756"/>
                      <a:pt x="1282" y="1755"/>
                    </a:cubicBezTo>
                    <a:close/>
                    <a:moveTo>
                      <a:pt x="462" y="1016"/>
                    </a:moveTo>
                    <a:cubicBezTo>
                      <a:pt x="543" y="1178"/>
                      <a:pt x="647" y="1328"/>
                      <a:pt x="774" y="1455"/>
                    </a:cubicBezTo>
                    <a:cubicBezTo>
                      <a:pt x="843" y="1524"/>
                      <a:pt x="947" y="1593"/>
                      <a:pt x="1040" y="1639"/>
                    </a:cubicBezTo>
                    <a:cubicBezTo>
                      <a:pt x="1155" y="1686"/>
                      <a:pt x="1270" y="1697"/>
                      <a:pt x="1386" y="1697"/>
                    </a:cubicBezTo>
                    <a:cubicBezTo>
                      <a:pt x="1536" y="1697"/>
                      <a:pt x="1697" y="1663"/>
                      <a:pt x="1859" y="1605"/>
                    </a:cubicBezTo>
                    <a:lnTo>
                      <a:pt x="1859" y="1605"/>
                    </a:lnTo>
                    <a:cubicBezTo>
                      <a:pt x="1732" y="1720"/>
                      <a:pt x="1559" y="1766"/>
                      <a:pt x="1386" y="1766"/>
                    </a:cubicBezTo>
                    <a:cubicBezTo>
                      <a:pt x="1354" y="1766"/>
                      <a:pt x="1314" y="1766"/>
                      <a:pt x="1289" y="1758"/>
                    </a:cubicBezTo>
                    <a:lnTo>
                      <a:pt x="1289" y="1758"/>
                    </a:lnTo>
                    <a:cubicBezTo>
                      <a:pt x="1426" y="1815"/>
                      <a:pt x="1585" y="1871"/>
                      <a:pt x="1732" y="1928"/>
                    </a:cubicBezTo>
                    <a:cubicBezTo>
                      <a:pt x="1882" y="2020"/>
                      <a:pt x="2044" y="2101"/>
                      <a:pt x="2171" y="2228"/>
                    </a:cubicBezTo>
                    <a:cubicBezTo>
                      <a:pt x="2032" y="2113"/>
                      <a:pt x="1871" y="2043"/>
                      <a:pt x="1697" y="1986"/>
                    </a:cubicBezTo>
                    <a:cubicBezTo>
                      <a:pt x="1524" y="1928"/>
                      <a:pt x="1351" y="1870"/>
                      <a:pt x="1190" y="1801"/>
                    </a:cubicBezTo>
                    <a:cubicBezTo>
                      <a:pt x="1016" y="1732"/>
                      <a:pt x="855" y="1628"/>
                      <a:pt x="751" y="1478"/>
                    </a:cubicBezTo>
                    <a:cubicBezTo>
                      <a:pt x="612" y="1351"/>
                      <a:pt x="532" y="1178"/>
                      <a:pt x="462" y="1016"/>
                    </a:cubicBezTo>
                    <a:close/>
                    <a:moveTo>
                      <a:pt x="35" y="0"/>
                    </a:moveTo>
                    <a:cubicBezTo>
                      <a:pt x="1" y="358"/>
                      <a:pt x="58" y="728"/>
                      <a:pt x="197" y="1074"/>
                    </a:cubicBezTo>
                    <a:cubicBezTo>
                      <a:pt x="416" y="1582"/>
                      <a:pt x="832" y="1997"/>
                      <a:pt x="1340" y="2228"/>
                    </a:cubicBezTo>
                    <a:cubicBezTo>
                      <a:pt x="1536" y="2320"/>
                      <a:pt x="1744" y="2378"/>
                      <a:pt x="1928" y="2494"/>
                    </a:cubicBezTo>
                    <a:cubicBezTo>
                      <a:pt x="2101" y="2598"/>
                      <a:pt x="2263" y="2782"/>
                      <a:pt x="2263" y="3001"/>
                    </a:cubicBezTo>
                    <a:cubicBezTo>
                      <a:pt x="2425" y="2782"/>
                      <a:pt x="2563" y="2551"/>
                      <a:pt x="2517" y="2286"/>
                    </a:cubicBezTo>
                    <a:cubicBezTo>
                      <a:pt x="2482" y="2043"/>
                      <a:pt x="2332" y="1824"/>
                      <a:pt x="2148" y="1686"/>
                    </a:cubicBezTo>
                    <a:lnTo>
                      <a:pt x="2148" y="1686"/>
                    </a:lnTo>
                    <a:cubicBezTo>
                      <a:pt x="2163" y="1689"/>
                      <a:pt x="2180" y="1691"/>
                      <a:pt x="2197" y="1691"/>
                    </a:cubicBezTo>
                    <a:cubicBezTo>
                      <a:pt x="2291" y="1691"/>
                      <a:pt x="2397" y="1639"/>
                      <a:pt x="2436" y="1570"/>
                    </a:cubicBezTo>
                    <a:cubicBezTo>
                      <a:pt x="2494" y="1455"/>
                      <a:pt x="2436" y="1305"/>
                      <a:pt x="2344" y="1224"/>
                    </a:cubicBezTo>
                    <a:cubicBezTo>
                      <a:pt x="2251" y="1132"/>
                      <a:pt x="2136" y="1097"/>
                      <a:pt x="1998" y="1051"/>
                    </a:cubicBezTo>
                    <a:cubicBezTo>
                      <a:pt x="2159" y="993"/>
                      <a:pt x="2321" y="866"/>
                      <a:pt x="2332" y="693"/>
                    </a:cubicBezTo>
                    <a:cubicBezTo>
                      <a:pt x="2344" y="520"/>
                      <a:pt x="2263" y="324"/>
                      <a:pt x="2113" y="243"/>
                    </a:cubicBezTo>
                    <a:cubicBezTo>
                      <a:pt x="1998" y="612"/>
                      <a:pt x="1617" y="924"/>
                      <a:pt x="1224" y="958"/>
                    </a:cubicBezTo>
                    <a:cubicBezTo>
                      <a:pt x="1186" y="963"/>
                      <a:pt x="1148" y="965"/>
                      <a:pt x="1110" y="965"/>
                    </a:cubicBezTo>
                    <a:cubicBezTo>
                      <a:pt x="755" y="965"/>
                      <a:pt x="409" y="775"/>
                      <a:pt x="232" y="462"/>
                    </a:cubicBezTo>
                    <a:cubicBezTo>
                      <a:pt x="139" y="301"/>
                      <a:pt x="70" y="150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641335" y="4553541"/>
                <a:ext cx="177442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7421" extrusionOk="0">
                    <a:moveTo>
                      <a:pt x="692" y="0"/>
                    </a:moveTo>
                    <a:cubicBezTo>
                      <a:pt x="681" y="24"/>
                      <a:pt x="671" y="49"/>
                      <a:pt x="661" y="73"/>
                    </a:cubicBezTo>
                    <a:lnTo>
                      <a:pt x="661" y="73"/>
                    </a:lnTo>
                    <a:cubicBezTo>
                      <a:pt x="671" y="49"/>
                      <a:pt x="681" y="24"/>
                      <a:pt x="692" y="0"/>
                    </a:cubicBezTo>
                    <a:close/>
                    <a:moveTo>
                      <a:pt x="1950" y="6475"/>
                    </a:moveTo>
                    <a:lnTo>
                      <a:pt x="1950" y="6475"/>
                    </a:lnTo>
                    <a:cubicBezTo>
                      <a:pt x="2181" y="6649"/>
                      <a:pt x="2423" y="6799"/>
                      <a:pt x="2689" y="6914"/>
                    </a:cubicBezTo>
                    <a:cubicBezTo>
                      <a:pt x="2943" y="7029"/>
                      <a:pt x="3220" y="7110"/>
                      <a:pt x="3497" y="7156"/>
                    </a:cubicBezTo>
                    <a:cubicBezTo>
                      <a:pt x="3622" y="7178"/>
                      <a:pt x="3752" y="7190"/>
                      <a:pt x="3884" y="7190"/>
                    </a:cubicBezTo>
                    <a:cubicBezTo>
                      <a:pt x="4032" y="7190"/>
                      <a:pt x="4181" y="7175"/>
                      <a:pt x="4328" y="7145"/>
                    </a:cubicBezTo>
                    <a:cubicBezTo>
                      <a:pt x="4605" y="7087"/>
                      <a:pt x="4882" y="6983"/>
                      <a:pt x="5136" y="6868"/>
                    </a:cubicBezTo>
                    <a:lnTo>
                      <a:pt x="5136" y="6868"/>
                    </a:lnTo>
                    <a:cubicBezTo>
                      <a:pt x="4893" y="7006"/>
                      <a:pt x="4616" y="7110"/>
                      <a:pt x="4339" y="7180"/>
                    </a:cubicBezTo>
                    <a:cubicBezTo>
                      <a:pt x="4170" y="7216"/>
                      <a:pt x="3981" y="7244"/>
                      <a:pt x="3792" y="7244"/>
                    </a:cubicBezTo>
                    <a:cubicBezTo>
                      <a:pt x="3685" y="7244"/>
                      <a:pt x="3578" y="7235"/>
                      <a:pt x="3474" y="7214"/>
                    </a:cubicBezTo>
                    <a:cubicBezTo>
                      <a:pt x="3185" y="7168"/>
                      <a:pt x="2919" y="7087"/>
                      <a:pt x="2654" y="6949"/>
                    </a:cubicBezTo>
                    <a:cubicBezTo>
                      <a:pt x="2400" y="6822"/>
                      <a:pt x="2146" y="6683"/>
                      <a:pt x="1950" y="6475"/>
                    </a:cubicBezTo>
                    <a:close/>
                    <a:moveTo>
                      <a:pt x="661" y="73"/>
                    </a:moveTo>
                    <a:cubicBezTo>
                      <a:pt x="1" y="1676"/>
                      <a:pt x="55" y="3257"/>
                      <a:pt x="715" y="4871"/>
                    </a:cubicBezTo>
                    <a:cubicBezTo>
                      <a:pt x="1096" y="5794"/>
                      <a:pt x="1719" y="6649"/>
                      <a:pt x="2596" y="7110"/>
                    </a:cubicBezTo>
                    <a:cubicBezTo>
                      <a:pt x="2983" y="7319"/>
                      <a:pt x="3389" y="7420"/>
                      <a:pt x="3790" y="7420"/>
                    </a:cubicBezTo>
                    <a:cubicBezTo>
                      <a:pt x="4298" y="7420"/>
                      <a:pt x="4800" y="7258"/>
                      <a:pt x="5251" y="6949"/>
                    </a:cubicBezTo>
                    <a:cubicBezTo>
                      <a:pt x="5320" y="6914"/>
                      <a:pt x="5401" y="6856"/>
                      <a:pt x="5424" y="6764"/>
                    </a:cubicBezTo>
                    <a:cubicBezTo>
                      <a:pt x="5494" y="6602"/>
                      <a:pt x="5367" y="6487"/>
                      <a:pt x="5205" y="6487"/>
                    </a:cubicBezTo>
                    <a:cubicBezTo>
                      <a:pt x="5113" y="6487"/>
                      <a:pt x="5020" y="6568"/>
                      <a:pt x="4939" y="6568"/>
                    </a:cubicBezTo>
                    <a:cubicBezTo>
                      <a:pt x="5216" y="6163"/>
                      <a:pt x="4816" y="5890"/>
                      <a:pt x="4286" y="5890"/>
                    </a:cubicBezTo>
                    <a:cubicBezTo>
                      <a:pt x="4151" y="5890"/>
                      <a:pt x="4008" y="5907"/>
                      <a:pt x="3866" y="5944"/>
                    </a:cubicBezTo>
                    <a:cubicBezTo>
                      <a:pt x="3519" y="6037"/>
                      <a:pt x="3167" y="6098"/>
                      <a:pt x="2819" y="6098"/>
                    </a:cubicBezTo>
                    <a:cubicBezTo>
                      <a:pt x="2439" y="6098"/>
                      <a:pt x="2064" y="6025"/>
                      <a:pt x="1703" y="5839"/>
                    </a:cubicBezTo>
                    <a:lnTo>
                      <a:pt x="1703" y="5839"/>
                    </a:lnTo>
                    <a:cubicBezTo>
                      <a:pt x="1728" y="5849"/>
                      <a:pt x="1753" y="5854"/>
                      <a:pt x="1778" y="5854"/>
                    </a:cubicBezTo>
                    <a:cubicBezTo>
                      <a:pt x="1885" y="5854"/>
                      <a:pt x="1989" y="5771"/>
                      <a:pt x="2031" y="5644"/>
                    </a:cubicBezTo>
                    <a:cubicBezTo>
                      <a:pt x="2088" y="5471"/>
                      <a:pt x="2031" y="5275"/>
                      <a:pt x="1915" y="5136"/>
                    </a:cubicBezTo>
                    <a:cubicBezTo>
                      <a:pt x="1811" y="4986"/>
                      <a:pt x="1684" y="4871"/>
                      <a:pt x="1557" y="4744"/>
                    </a:cubicBezTo>
                    <a:cubicBezTo>
                      <a:pt x="1442" y="4629"/>
                      <a:pt x="1315" y="4502"/>
                      <a:pt x="1223" y="4352"/>
                    </a:cubicBezTo>
                    <a:cubicBezTo>
                      <a:pt x="1026" y="4051"/>
                      <a:pt x="853" y="3705"/>
                      <a:pt x="715" y="3359"/>
                    </a:cubicBezTo>
                    <a:cubicBezTo>
                      <a:pt x="343" y="2356"/>
                      <a:pt x="246" y="1099"/>
                      <a:pt x="661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669240" y="4732857"/>
                <a:ext cx="83166" cy="100607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3115" extrusionOk="0">
                    <a:moveTo>
                      <a:pt x="1" y="0"/>
                    </a:moveTo>
                    <a:cubicBezTo>
                      <a:pt x="4" y="9"/>
                      <a:pt x="6" y="18"/>
                      <a:pt x="9" y="27"/>
                    </a:cubicBezTo>
                    <a:lnTo>
                      <a:pt x="9" y="27"/>
                    </a:lnTo>
                    <a:cubicBezTo>
                      <a:pt x="7" y="18"/>
                      <a:pt x="4" y="9"/>
                      <a:pt x="1" y="0"/>
                    </a:cubicBezTo>
                    <a:close/>
                    <a:moveTo>
                      <a:pt x="9" y="27"/>
                    </a:moveTo>
                    <a:lnTo>
                      <a:pt x="9" y="27"/>
                    </a:lnTo>
                    <a:cubicBezTo>
                      <a:pt x="228" y="720"/>
                      <a:pt x="527" y="1334"/>
                      <a:pt x="1051" y="1835"/>
                    </a:cubicBezTo>
                    <a:cubicBezTo>
                      <a:pt x="1144" y="1916"/>
                      <a:pt x="1248" y="2008"/>
                      <a:pt x="1317" y="2112"/>
                    </a:cubicBezTo>
                    <a:cubicBezTo>
                      <a:pt x="1386" y="2205"/>
                      <a:pt x="1432" y="2343"/>
                      <a:pt x="1421" y="2459"/>
                    </a:cubicBezTo>
                    <a:cubicBezTo>
                      <a:pt x="1398" y="2586"/>
                      <a:pt x="1317" y="2701"/>
                      <a:pt x="1201" y="2724"/>
                    </a:cubicBezTo>
                    <a:cubicBezTo>
                      <a:pt x="1186" y="2729"/>
                      <a:pt x="1170" y="2731"/>
                      <a:pt x="1154" y="2731"/>
                    </a:cubicBezTo>
                    <a:cubicBezTo>
                      <a:pt x="1049" y="2731"/>
                      <a:pt x="936" y="2638"/>
                      <a:pt x="936" y="2528"/>
                    </a:cubicBezTo>
                    <a:lnTo>
                      <a:pt x="936" y="2528"/>
                    </a:lnTo>
                    <a:cubicBezTo>
                      <a:pt x="936" y="2759"/>
                      <a:pt x="1051" y="3013"/>
                      <a:pt x="1271" y="3093"/>
                    </a:cubicBezTo>
                    <a:cubicBezTo>
                      <a:pt x="1317" y="3108"/>
                      <a:pt x="1366" y="3115"/>
                      <a:pt x="1416" y="3115"/>
                    </a:cubicBezTo>
                    <a:cubicBezTo>
                      <a:pt x="1601" y="3115"/>
                      <a:pt x="1794" y="3020"/>
                      <a:pt x="1894" y="2874"/>
                    </a:cubicBezTo>
                    <a:cubicBezTo>
                      <a:pt x="2021" y="2689"/>
                      <a:pt x="2009" y="2435"/>
                      <a:pt x="1905" y="2239"/>
                    </a:cubicBezTo>
                    <a:lnTo>
                      <a:pt x="1905" y="2239"/>
                    </a:lnTo>
                    <a:cubicBezTo>
                      <a:pt x="1966" y="2279"/>
                      <a:pt x="2043" y="2311"/>
                      <a:pt x="2115" y="2311"/>
                    </a:cubicBezTo>
                    <a:cubicBezTo>
                      <a:pt x="2126" y="2311"/>
                      <a:pt x="2137" y="2310"/>
                      <a:pt x="2148" y="2309"/>
                    </a:cubicBezTo>
                    <a:cubicBezTo>
                      <a:pt x="2575" y="2251"/>
                      <a:pt x="1848" y="1881"/>
                      <a:pt x="1778" y="1835"/>
                    </a:cubicBezTo>
                    <a:cubicBezTo>
                      <a:pt x="1117" y="1459"/>
                      <a:pt x="253" y="778"/>
                      <a:pt x="9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525872" y="4423414"/>
                <a:ext cx="144919" cy="231186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7158" extrusionOk="0">
                    <a:moveTo>
                      <a:pt x="4071" y="1536"/>
                    </a:moveTo>
                    <a:lnTo>
                      <a:pt x="4071" y="1536"/>
                    </a:lnTo>
                    <a:cubicBezTo>
                      <a:pt x="4094" y="1651"/>
                      <a:pt x="4105" y="1778"/>
                      <a:pt x="4128" y="1905"/>
                    </a:cubicBezTo>
                    <a:cubicBezTo>
                      <a:pt x="4128" y="2032"/>
                      <a:pt x="4105" y="2148"/>
                      <a:pt x="4094" y="2286"/>
                    </a:cubicBezTo>
                    <a:cubicBezTo>
                      <a:pt x="4047" y="2528"/>
                      <a:pt x="3955" y="2759"/>
                      <a:pt x="3840" y="2990"/>
                    </a:cubicBezTo>
                    <a:cubicBezTo>
                      <a:pt x="3586" y="3440"/>
                      <a:pt x="3228" y="3787"/>
                      <a:pt x="2835" y="4098"/>
                    </a:cubicBezTo>
                    <a:cubicBezTo>
                      <a:pt x="2431" y="4375"/>
                      <a:pt x="2027" y="4664"/>
                      <a:pt x="1658" y="4999"/>
                    </a:cubicBezTo>
                    <a:cubicBezTo>
                      <a:pt x="1277" y="5310"/>
                      <a:pt x="977" y="5714"/>
                      <a:pt x="723" y="6130"/>
                    </a:cubicBezTo>
                    <a:cubicBezTo>
                      <a:pt x="839" y="5922"/>
                      <a:pt x="977" y="5703"/>
                      <a:pt x="1127" y="5518"/>
                    </a:cubicBezTo>
                    <a:cubicBezTo>
                      <a:pt x="1266" y="5310"/>
                      <a:pt x="1439" y="5137"/>
                      <a:pt x="1623" y="4964"/>
                    </a:cubicBezTo>
                    <a:cubicBezTo>
                      <a:pt x="1993" y="4629"/>
                      <a:pt x="2408" y="4341"/>
                      <a:pt x="2778" y="4029"/>
                    </a:cubicBezTo>
                    <a:cubicBezTo>
                      <a:pt x="3170" y="3706"/>
                      <a:pt x="3528" y="3360"/>
                      <a:pt x="3782" y="2944"/>
                    </a:cubicBezTo>
                    <a:cubicBezTo>
                      <a:pt x="3840" y="2840"/>
                      <a:pt x="3897" y="2725"/>
                      <a:pt x="3932" y="2609"/>
                    </a:cubicBezTo>
                    <a:cubicBezTo>
                      <a:pt x="3978" y="2494"/>
                      <a:pt x="4024" y="2378"/>
                      <a:pt x="4047" y="2263"/>
                    </a:cubicBezTo>
                    <a:cubicBezTo>
                      <a:pt x="4082" y="2148"/>
                      <a:pt x="4094" y="2021"/>
                      <a:pt x="4094" y="1905"/>
                    </a:cubicBezTo>
                    <a:cubicBezTo>
                      <a:pt x="4094" y="1778"/>
                      <a:pt x="4082" y="1663"/>
                      <a:pt x="4071" y="1536"/>
                    </a:cubicBezTo>
                    <a:close/>
                    <a:moveTo>
                      <a:pt x="404" y="6628"/>
                    </a:moveTo>
                    <a:lnTo>
                      <a:pt x="404" y="6628"/>
                    </a:lnTo>
                    <a:cubicBezTo>
                      <a:pt x="403" y="6631"/>
                      <a:pt x="401" y="6635"/>
                      <a:pt x="400" y="6638"/>
                    </a:cubicBezTo>
                    <a:cubicBezTo>
                      <a:pt x="401" y="6635"/>
                      <a:pt x="403" y="6631"/>
                      <a:pt x="404" y="6628"/>
                    </a:cubicBezTo>
                    <a:close/>
                    <a:moveTo>
                      <a:pt x="3493" y="1"/>
                    </a:moveTo>
                    <a:cubicBezTo>
                      <a:pt x="3863" y="635"/>
                      <a:pt x="4036" y="1443"/>
                      <a:pt x="3851" y="2171"/>
                    </a:cubicBezTo>
                    <a:cubicBezTo>
                      <a:pt x="3747" y="2552"/>
                      <a:pt x="3528" y="3209"/>
                      <a:pt x="3055" y="3244"/>
                    </a:cubicBezTo>
                    <a:cubicBezTo>
                      <a:pt x="3024" y="3249"/>
                      <a:pt x="2992" y="3251"/>
                      <a:pt x="2960" y="3251"/>
                    </a:cubicBezTo>
                    <a:cubicBezTo>
                      <a:pt x="2825" y="3251"/>
                      <a:pt x="2686" y="3210"/>
                      <a:pt x="2593" y="3117"/>
                    </a:cubicBezTo>
                    <a:cubicBezTo>
                      <a:pt x="2478" y="3002"/>
                      <a:pt x="2478" y="2759"/>
                      <a:pt x="2605" y="2655"/>
                    </a:cubicBezTo>
                    <a:lnTo>
                      <a:pt x="2605" y="2655"/>
                    </a:lnTo>
                    <a:cubicBezTo>
                      <a:pt x="2397" y="2702"/>
                      <a:pt x="2235" y="2909"/>
                      <a:pt x="2235" y="3129"/>
                    </a:cubicBezTo>
                    <a:cubicBezTo>
                      <a:pt x="2247" y="3348"/>
                      <a:pt x="2455" y="3521"/>
                      <a:pt x="2662" y="3544"/>
                    </a:cubicBezTo>
                    <a:cubicBezTo>
                      <a:pt x="2252" y="3781"/>
                      <a:pt x="1808" y="3883"/>
                      <a:pt x="1348" y="3883"/>
                    </a:cubicBezTo>
                    <a:cubicBezTo>
                      <a:pt x="1135" y="3883"/>
                      <a:pt x="919" y="3861"/>
                      <a:pt x="700" y="3821"/>
                    </a:cubicBezTo>
                    <a:lnTo>
                      <a:pt x="700" y="3821"/>
                    </a:lnTo>
                    <a:cubicBezTo>
                      <a:pt x="700" y="3821"/>
                      <a:pt x="816" y="3994"/>
                      <a:pt x="931" y="4110"/>
                    </a:cubicBezTo>
                    <a:cubicBezTo>
                      <a:pt x="931" y="4110"/>
                      <a:pt x="768" y="4173"/>
                      <a:pt x="449" y="4173"/>
                    </a:cubicBezTo>
                    <a:cubicBezTo>
                      <a:pt x="360" y="4173"/>
                      <a:pt x="259" y="4169"/>
                      <a:pt x="146" y="4156"/>
                    </a:cubicBezTo>
                    <a:lnTo>
                      <a:pt x="146" y="4156"/>
                    </a:lnTo>
                    <a:cubicBezTo>
                      <a:pt x="446" y="4456"/>
                      <a:pt x="527" y="4525"/>
                      <a:pt x="919" y="4698"/>
                    </a:cubicBezTo>
                    <a:cubicBezTo>
                      <a:pt x="0" y="5135"/>
                      <a:pt x="728" y="5949"/>
                      <a:pt x="404" y="6628"/>
                    </a:cubicBezTo>
                    <a:lnTo>
                      <a:pt x="404" y="6628"/>
                    </a:lnTo>
                    <a:cubicBezTo>
                      <a:pt x="533" y="6369"/>
                      <a:pt x="803" y="6332"/>
                      <a:pt x="1090" y="6332"/>
                    </a:cubicBezTo>
                    <a:cubicBezTo>
                      <a:pt x="1203" y="6332"/>
                      <a:pt x="1319" y="6338"/>
                      <a:pt x="1430" y="6338"/>
                    </a:cubicBezTo>
                    <a:cubicBezTo>
                      <a:pt x="1708" y="6338"/>
                      <a:pt x="1955" y="6302"/>
                      <a:pt x="2051" y="6049"/>
                    </a:cubicBezTo>
                    <a:cubicBezTo>
                      <a:pt x="2051" y="6441"/>
                      <a:pt x="2074" y="6811"/>
                      <a:pt x="2293" y="7157"/>
                    </a:cubicBezTo>
                    <a:cubicBezTo>
                      <a:pt x="2212" y="5991"/>
                      <a:pt x="2951" y="4825"/>
                      <a:pt x="3643" y="3925"/>
                    </a:cubicBezTo>
                    <a:cubicBezTo>
                      <a:pt x="4221" y="3175"/>
                      <a:pt x="4486" y="2321"/>
                      <a:pt x="4267" y="1443"/>
                    </a:cubicBezTo>
                    <a:cubicBezTo>
                      <a:pt x="4221" y="1270"/>
                      <a:pt x="4151" y="1086"/>
                      <a:pt x="4082" y="901"/>
                    </a:cubicBezTo>
                    <a:cubicBezTo>
                      <a:pt x="3920" y="566"/>
                      <a:pt x="3678" y="301"/>
                      <a:pt x="34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601416" y="4560614"/>
                <a:ext cx="54066" cy="151766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4699" extrusionOk="0">
                    <a:moveTo>
                      <a:pt x="1201" y="1005"/>
                    </a:moveTo>
                    <a:lnTo>
                      <a:pt x="1201" y="1005"/>
                    </a:lnTo>
                    <a:cubicBezTo>
                      <a:pt x="1143" y="1224"/>
                      <a:pt x="1085" y="1443"/>
                      <a:pt x="1051" y="1674"/>
                    </a:cubicBezTo>
                    <a:cubicBezTo>
                      <a:pt x="1004" y="1905"/>
                      <a:pt x="970" y="2113"/>
                      <a:pt x="970" y="2343"/>
                    </a:cubicBezTo>
                    <a:cubicBezTo>
                      <a:pt x="958" y="2574"/>
                      <a:pt x="970" y="2805"/>
                      <a:pt x="1004" y="3059"/>
                    </a:cubicBezTo>
                    <a:cubicBezTo>
                      <a:pt x="1027" y="3302"/>
                      <a:pt x="1074" y="3532"/>
                      <a:pt x="1108" y="3763"/>
                    </a:cubicBezTo>
                    <a:cubicBezTo>
                      <a:pt x="1051" y="3532"/>
                      <a:pt x="993" y="3290"/>
                      <a:pt x="958" y="3059"/>
                    </a:cubicBezTo>
                    <a:cubicBezTo>
                      <a:pt x="935" y="2828"/>
                      <a:pt x="912" y="2574"/>
                      <a:pt x="912" y="2343"/>
                    </a:cubicBezTo>
                    <a:cubicBezTo>
                      <a:pt x="935" y="2113"/>
                      <a:pt x="958" y="1882"/>
                      <a:pt x="1004" y="1651"/>
                    </a:cubicBezTo>
                    <a:cubicBezTo>
                      <a:pt x="1051" y="1420"/>
                      <a:pt x="1120" y="1224"/>
                      <a:pt x="1201" y="1005"/>
                    </a:cubicBezTo>
                    <a:close/>
                    <a:moveTo>
                      <a:pt x="1674" y="0"/>
                    </a:moveTo>
                    <a:lnTo>
                      <a:pt x="1674" y="0"/>
                    </a:lnTo>
                    <a:cubicBezTo>
                      <a:pt x="1074" y="820"/>
                      <a:pt x="0" y="3013"/>
                      <a:pt x="370" y="4075"/>
                    </a:cubicBezTo>
                    <a:cubicBezTo>
                      <a:pt x="416" y="4052"/>
                      <a:pt x="554" y="3359"/>
                      <a:pt x="693" y="3186"/>
                    </a:cubicBezTo>
                    <a:lnTo>
                      <a:pt x="693" y="3186"/>
                    </a:lnTo>
                    <a:cubicBezTo>
                      <a:pt x="658" y="3729"/>
                      <a:pt x="981" y="4398"/>
                      <a:pt x="1408" y="4698"/>
                    </a:cubicBezTo>
                    <a:cubicBezTo>
                      <a:pt x="1051" y="3151"/>
                      <a:pt x="1131" y="1501"/>
                      <a:pt x="16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622280" y="4354589"/>
                <a:ext cx="171338" cy="5006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1550" extrusionOk="0">
                    <a:moveTo>
                      <a:pt x="4245" y="1"/>
                    </a:moveTo>
                    <a:cubicBezTo>
                      <a:pt x="2797" y="1"/>
                      <a:pt x="1" y="1485"/>
                      <a:pt x="1" y="1485"/>
                    </a:cubicBezTo>
                    <a:cubicBezTo>
                      <a:pt x="1" y="1485"/>
                      <a:pt x="782" y="1550"/>
                      <a:pt x="1732" y="1550"/>
                    </a:cubicBezTo>
                    <a:cubicBezTo>
                      <a:pt x="3291" y="1550"/>
                      <a:pt x="5304" y="1376"/>
                      <a:pt x="5068" y="458"/>
                    </a:cubicBezTo>
                    <a:cubicBezTo>
                      <a:pt x="4979" y="128"/>
                      <a:pt x="4670" y="1"/>
                      <a:pt x="4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621149" y="4265383"/>
                <a:ext cx="134261" cy="111459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3451" extrusionOk="0">
                    <a:moveTo>
                      <a:pt x="2636" y="0"/>
                    </a:moveTo>
                    <a:cubicBezTo>
                      <a:pt x="1501" y="0"/>
                      <a:pt x="1" y="3451"/>
                      <a:pt x="1" y="3451"/>
                    </a:cubicBezTo>
                    <a:cubicBezTo>
                      <a:pt x="1" y="3451"/>
                      <a:pt x="4156" y="1200"/>
                      <a:pt x="3025" y="161"/>
                    </a:cubicBezTo>
                    <a:cubicBezTo>
                      <a:pt x="2903" y="50"/>
                      <a:pt x="2772" y="0"/>
                      <a:pt x="2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567762" y="4212124"/>
                <a:ext cx="94438" cy="166203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5146" extrusionOk="0">
                    <a:moveTo>
                      <a:pt x="1343" y="0"/>
                    </a:moveTo>
                    <a:cubicBezTo>
                      <a:pt x="0" y="0"/>
                      <a:pt x="869" y="5146"/>
                      <a:pt x="869" y="5146"/>
                    </a:cubicBezTo>
                    <a:cubicBezTo>
                      <a:pt x="869" y="5146"/>
                      <a:pt x="2924" y="263"/>
                      <a:pt x="1446" y="10"/>
                    </a:cubicBezTo>
                    <a:cubicBezTo>
                      <a:pt x="1410" y="3"/>
                      <a:pt x="1376" y="0"/>
                      <a:pt x="13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10"/>
            <p:cNvGrpSpPr/>
            <p:nvPr/>
          </p:nvGrpSpPr>
          <p:grpSpPr>
            <a:xfrm>
              <a:off x="8735864" y="1034696"/>
              <a:ext cx="213293" cy="3005896"/>
              <a:chOff x="8735864" y="1034696"/>
              <a:chExt cx="213293" cy="3005896"/>
            </a:xfrm>
          </p:grpSpPr>
          <p:sp>
            <p:nvSpPr>
              <p:cNvPr id="786" name="Google Shape;786;p10"/>
              <p:cNvSpPr/>
              <p:nvPr/>
            </p:nvSpPr>
            <p:spPr>
              <a:xfrm>
                <a:off x="8932717" y="1165533"/>
                <a:ext cx="14954" cy="148749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6056" extrusionOk="0">
                    <a:moveTo>
                      <a:pt x="0" y="1"/>
                    </a:moveTo>
                    <a:lnTo>
                      <a:pt x="0" y="46056"/>
                    </a:lnTo>
                    <a:lnTo>
                      <a:pt x="462" y="46056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8735864" y="1034696"/>
                <a:ext cx="213293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4456" extrusionOk="0">
                    <a:moveTo>
                      <a:pt x="2679" y="0"/>
                    </a:moveTo>
                    <a:cubicBezTo>
                      <a:pt x="2517" y="0"/>
                      <a:pt x="2379" y="0"/>
                      <a:pt x="2217" y="35"/>
                    </a:cubicBezTo>
                    <a:cubicBezTo>
                      <a:pt x="1617" y="116"/>
                      <a:pt x="1040" y="451"/>
                      <a:pt x="636" y="924"/>
                    </a:cubicBezTo>
                    <a:cubicBezTo>
                      <a:pt x="232" y="1420"/>
                      <a:pt x="1" y="2020"/>
                      <a:pt x="12" y="2701"/>
                    </a:cubicBezTo>
                    <a:cubicBezTo>
                      <a:pt x="36" y="3452"/>
                      <a:pt x="555" y="4144"/>
                      <a:pt x="1294" y="4375"/>
                    </a:cubicBezTo>
                    <a:cubicBezTo>
                      <a:pt x="1467" y="4433"/>
                      <a:pt x="1652" y="4456"/>
                      <a:pt x="1859" y="4456"/>
                    </a:cubicBezTo>
                    <a:cubicBezTo>
                      <a:pt x="2090" y="4456"/>
                      <a:pt x="2333" y="4387"/>
                      <a:pt x="2540" y="4271"/>
                    </a:cubicBezTo>
                    <a:cubicBezTo>
                      <a:pt x="2944" y="4040"/>
                      <a:pt x="3233" y="3579"/>
                      <a:pt x="3233" y="3094"/>
                    </a:cubicBezTo>
                    <a:lnTo>
                      <a:pt x="3233" y="2898"/>
                    </a:lnTo>
                    <a:cubicBezTo>
                      <a:pt x="3233" y="2828"/>
                      <a:pt x="3210" y="2771"/>
                      <a:pt x="3198" y="2701"/>
                    </a:cubicBezTo>
                    <a:cubicBezTo>
                      <a:pt x="3103" y="2406"/>
                      <a:pt x="2835" y="2213"/>
                      <a:pt x="2536" y="2213"/>
                    </a:cubicBezTo>
                    <a:cubicBezTo>
                      <a:pt x="2473" y="2213"/>
                      <a:pt x="2409" y="2222"/>
                      <a:pt x="2344" y="2240"/>
                    </a:cubicBezTo>
                    <a:cubicBezTo>
                      <a:pt x="1986" y="2355"/>
                      <a:pt x="1790" y="2725"/>
                      <a:pt x="1882" y="3094"/>
                    </a:cubicBezTo>
                    <a:cubicBezTo>
                      <a:pt x="1882" y="3117"/>
                      <a:pt x="1882" y="3152"/>
                      <a:pt x="1859" y="3175"/>
                    </a:cubicBezTo>
                    <a:cubicBezTo>
                      <a:pt x="1859" y="3186"/>
                      <a:pt x="1825" y="3209"/>
                      <a:pt x="1813" y="3209"/>
                    </a:cubicBezTo>
                    <a:cubicBezTo>
                      <a:pt x="1755" y="3209"/>
                      <a:pt x="1686" y="3209"/>
                      <a:pt x="1628" y="3186"/>
                    </a:cubicBezTo>
                    <a:cubicBezTo>
                      <a:pt x="1363" y="3128"/>
                      <a:pt x="1132" y="2898"/>
                      <a:pt x="1109" y="2609"/>
                    </a:cubicBezTo>
                    <a:cubicBezTo>
                      <a:pt x="1074" y="2263"/>
                      <a:pt x="1178" y="1847"/>
                      <a:pt x="1409" y="1547"/>
                    </a:cubicBezTo>
                    <a:cubicBezTo>
                      <a:pt x="1640" y="1224"/>
                      <a:pt x="1986" y="982"/>
                      <a:pt x="2379" y="901"/>
                    </a:cubicBezTo>
                    <a:cubicBezTo>
                      <a:pt x="2483" y="866"/>
                      <a:pt x="2575" y="866"/>
                      <a:pt x="2679" y="855"/>
                    </a:cubicBezTo>
                    <a:lnTo>
                      <a:pt x="3014" y="855"/>
                    </a:lnTo>
                    <a:lnTo>
                      <a:pt x="3348" y="901"/>
                    </a:lnTo>
                    <a:cubicBezTo>
                      <a:pt x="3464" y="924"/>
                      <a:pt x="3556" y="935"/>
                      <a:pt x="3671" y="970"/>
                    </a:cubicBezTo>
                    <a:cubicBezTo>
                      <a:pt x="4122" y="1085"/>
                      <a:pt x="4526" y="1316"/>
                      <a:pt x="4883" y="1605"/>
                    </a:cubicBezTo>
                    <a:cubicBezTo>
                      <a:pt x="5611" y="2182"/>
                      <a:pt x="6072" y="3094"/>
                      <a:pt x="6095" y="4052"/>
                    </a:cubicBezTo>
                    <a:cubicBezTo>
                      <a:pt x="6119" y="4167"/>
                      <a:pt x="6199" y="4271"/>
                      <a:pt x="6326" y="4271"/>
                    </a:cubicBezTo>
                    <a:cubicBezTo>
                      <a:pt x="6333" y="4272"/>
                      <a:pt x="6339" y="4272"/>
                      <a:pt x="6346" y="4272"/>
                    </a:cubicBezTo>
                    <a:cubicBezTo>
                      <a:pt x="6454" y="4272"/>
                      <a:pt x="6557" y="4183"/>
                      <a:pt x="6557" y="4052"/>
                    </a:cubicBezTo>
                    <a:cubicBezTo>
                      <a:pt x="6603" y="2978"/>
                      <a:pt x="6153" y="1859"/>
                      <a:pt x="5345" y="1097"/>
                    </a:cubicBezTo>
                    <a:cubicBezTo>
                      <a:pt x="4964" y="705"/>
                      <a:pt x="4468" y="404"/>
                      <a:pt x="3937" y="220"/>
                    </a:cubicBezTo>
                    <a:cubicBezTo>
                      <a:pt x="3810" y="174"/>
                      <a:pt x="3660" y="151"/>
                      <a:pt x="3533" y="104"/>
                    </a:cubicBezTo>
                    <a:lnTo>
                      <a:pt x="3117" y="3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8932717" y="2421874"/>
                <a:ext cx="14954" cy="148749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6056" extrusionOk="0">
                    <a:moveTo>
                      <a:pt x="0" y="0"/>
                    </a:moveTo>
                    <a:lnTo>
                      <a:pt x="0" y="46055"/>
                    </a:lnTo>
                    <a:lnTo>
                      <a:pt x="462" y="46055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8735864" y="3896287"/>
                <a:ext cx="213293" cy="14430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4468" extrusionOk="0">
                    <a:moveTo>
                      <a:pt x="1859" y="0"/>
                    </a:moveTo>
                    <a:cubicBezTo>
                      <a:pt x="1652" y="0"/>
                      <a:pt x="1467" y="35"/>
                      <a:pt x="1294" y="93"/>
                    </a:cubicBezTo>
                    <a:cubicBezTo>
                      <a:pt x="555" y="324"/>
                      <a:pt x="36" y="1016"/>
                      <a:pt x="12" y="1766"/>
                    </a:cubicBezTo>
                    <a:cubicBezTo>
                      <a:pt x="1" y="2447"/>
                      <a:pt x="232" y="3048"/>
                      <a:pt x="636" y="3544"/>
                    </a:cubicBezTo>
                    <a:cubicBezTo>
                      <a:pt x="1040" y="4017"/>
                      <a:pt x="1617" y="4352"/>
                      <a:pt x="2217" y="4433"/>
                    </a:cubicBezTo>
                    <a:cubicBezTo>
                      <a:pt x="2379" y="4467"/>
                      <a:pt x="2517" y="4467"/>
                      <a:pt x="2679" y="4467"/>
                    </a:cubicBezTo>
                    <a:lnTo>
                      <a:pt x="3117" y="4433"/>
                    </a:lnTo>
                    <a:lnTo>
                      <a:pt x="3533" y="4364"/>
                    </a:lnTo>
                    <a:cubicBezTo>
                      <a:pt x="3660" y="4317"/>
                      <a:pt x="3810" y="4294"/>
                      <a:pt x="3937" y="4248"/>
                    </a:cubicBezTo>
                    <a:cubicBezTo>
                      <a:pt x="4468" y="4063"/>
                      <a:pt x="4964" y="3752"/>
                      <a:pt x="5345" y="3371"/>
                    </a:cubicBezTo>
                    <a:cubicBezTo>
                      <a:pt x="6153" y="2598"/>
                      <a:pt x="6603" y="1489"/>
                      <a:pt x="6557" y="404"/>
                    </a:cubicBezTo>
                    <a:cubicBezTo>
                      <a:pt x="6557" y="289"/>
                      <a:pt x="6463" y="193"/>
                      <a:pt x="6359" y="193"/>
                    </a:cubicBezTo>
                    <a:cubicBezTo>
                      <a:pt x="6348" y="193"/>
                      <a:pt x="6337" y="194"/>
                      <a:pt x="6326" y="197"/>
                    </a:cubicBezTo>
                    <a:cubicBezTo>
                      <a:pt x="6199" y="197"/>
                      <a:pt x="6119" y="289"/>
                      <a:pt x="6095" y="404"/>
                    </a:cubicBezTo>
                    <a:cubicBezTo>
                      <a:pt x="6072" y="1374"/>
                      <a:pt x="5611" y="2286"/>
                      <a:pt x="4883" y="2863"/>
                    </a:cubicBezTo>
                    <a:cubicBezTo>
                      <a:pt x="4526" y="3152"/>
                      <a:pt x="4122" y="3382"/>
                      <a:pt x="3671" y="3498"/>
                    </a:cubicBezTo>
                    <a:cubicBezTo>
                      <a:pt x="3556" y="3521"/>
                      <a:pt x="3464" y="3544"/>
                      <a:pt x="3348" y="3567"/>
                    </a:cubicBezTo>
                    <a:lnTo>
                      <a:pt x="3014" y="3613"/>
                    </a:lnTo>
                    <a:lnTo>
                      <a:pt x="2679" y="3613"/>
                    </a:lnTo>
                    <a:cubicBezTo>
                      <a:pt x="2575" y="3602"/>
                      <a:pt x="2483" y="3602"/>
                      <a:pt x="2379" y="3567"/>
                    </a:cubicBezTo>
                    <a:cubicBezTo>
                      <a:pt x="1986" y="3486"/>
                      <a:pt x="1640" y="3232"/>
                      <a:pt x="1409" y="2921"/>
                    </a:cubicBezTo>
                    <a:cubicBezTo>
                      <a:pt x="1178" y="2621"/>
                      <a:pt x="1074" y="2194"/>
                      <a:pt x="1109" y="1847"/>
                    </a:cubicBezTo>
                    <a:cubicBezTo>
                      <a:pt x="1132" y="1559"/>
                      <a:pt x="1363" y="1328"/>
                      <a:pt x="1628" y="1270"/>
                    </a:cubicBezTo>
                    <a:cubicBezTo>
                      <a:pt x="1686" y="1259"/>
                      <a:pt x="1755" y="1259"/>
                      <a:pt x="1813" y="1259"/>
                    </a:cubicBezTo>
                    <a:cubicBezTo>
                      <a:pt x="1825" y="1259"/>
                      <a:pt x="1859" y="1270"/>
                      <a:pt x="1859" y="1293"/>
                    </a:cubicBezTo>
                    <a:cubicBezTo>
                      <a:pt x="1882" y="1316"/>
                      <a:pt x="1882" y="1351"/>
                      <a:pt x="1882" y="1374"/>
                    </a:cubicBezTo>
                    <a:cubicBezTo>
                      <a:pt x="1790" y="1732"/>
                      <a:pt x="1986" y="2113"/>
                      <a:pt x="2344" y="2228"/>
                    </a:cubicBezTo>
                    <a:cubicBezTo>
                      <a:pt x="2409" y="2246"/>
                      <a:pt x="2473" y="2255"/>
                      <a:pt x="2536" y="2255"/>
                    </a:cubicBezTo>
                    <a:cubicBezTo>
                      <a:pt x="2835" y="2255"/>
                      <a:pt x="3103" y="2062"/>
                      <a:pt x="3198" y="1766"/>
                    </a:cubicBezTo>
                    <a:cubicBezTo>
                      <a:pt x="3210" y="1697"/>
                      <a:pt x="3233" y="1639"/>
                      <a:pt x="3233" y="1559"/>
                    </a:cubicBezTo>
                    <a:lnTo>
                      <a:pt x="3233" y="1374"/>
                    </a:lnTo>
                    <a:cubicBezTo>
                      <a:pt x="3233" y="889"/>
                      <a:pt x="2944" y="427"/>
                      <a:pt x="2540" y="197"/>
                    </a:cubicBezTo>
                    <a:cubicBezTo>
                      <a:pt x="2333" y="81"/>
                      <a:pt x="2090" y="0"/>
                      <a:pt x="1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0"/>
            <p:cNvGrpSpPr/>
            <p:nvPr/>
          </p:nvGrpSpPr>
          <p:grpSpPr>
            <a:xfrm>
              <a:off x="8302319" y="114937"/>
              <a:ext cx="750045" cy="777046"/>
              <a:chOff x="8338895" y="169801"/>
              <a:chExt cx="750045" cy="777046"/>
            </a:xfrm>
          </p:grpSpPr>
          <p:sp>
            <p:nvSpPr>
              <p:cNvPr id="791" name="Google Shape;791;p10"/>
              <p:cNvSpPr/>
              <p:nvPr/>
            </p:nvSpPr>
            <p:spPr>
              <a:xfrm>
                <a:off x="8423095" y="169801"/>
                <a:ext cx="179348" cy="271428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8404" extrusionOk="0">
                    <a:moveTo>
                      <a:pt x="3013" y="1"/>
                    </a:moveTo>
                    <a:lnTo>
                      <a:pt x="3013" y="1"/>
                    </a:lnTo>
                    <a:cubicBezTo>
                      <a:pt x="2390" y="301"/>
                      <a:pt x="1951" y="1259"/>
                      <a:pt x="2090" y="1928"/>
                    </a:cubicBezTo>
                    <a:cubicBezTo>
                      <a:pt x="1836" y="1710"/>
                      <a:pt x="1505" y="1611"/>
                      <a:pt x="1165" y="1611"/>
                    </a:cubicBezTo>
                    <a:cubicBezTo>
                      <a:pt x="748" y="1611"/>
                      <a:pt x="318" y="1760"/>
                      <a:pt x="1" y="2021"/>
                    </a:cubicBezTo>
                    <a:cubicBezTo>
                      <a:pt x="113" y="1985"/>
                      <a:pt x="228" y="1968"/>
                      <a:pt x="343" y="1968"/>
                    </a:cubicBezTo>
                    <a:cubicBezTo>
                      <a:pt x="785" y="1968"/>
                      <a:pt x="1231" y="2213"/>
                      <a:pt x="1524" y="2552"/>
                    </a:cubicBezTo>
                    <a:cubicBezTo>
                      <a:pt x="1905" y="2990"/>
                      <a:pt x="2078" y="3544"/>
                      <a:pt x="2194" y="4110"/>
                    </a:cubicBezTo>
                    <a:cubicBezTo>
                      <a:pt x="2309" y="4675"/>
                      <a:pt x="2367" y="5241"/>
                      <a:pt x="2540" y="5783"/>
                    </a:cubicBezTo>
                    <a:cubicBezTo>
                      <a:pt x="2967" y="7111"/>
                      <a:pt x="4179" y="8150"/>
                      <a:pt x="5553" y="8404"/>
                    </a:cubicBezTo>
                    <a:cubicBezTo>
                      <a:pt x="4814" y="8265"/>
                      <a:pt x="3313" y="7157"/>
                      <a:pt x="3186" y="4375"/>
                    </a:cubicBezTo>
                    <a:cubicBezTo>
                      <a:pt x="3083" y="2148"/>
                      <a:pt x="2540" y="1490"/>
                      <a:pt x="3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0"/>
              <p:cNvSpPr/>
              <p:nvPr/>
            </p:nvSpPr>
            <p:spPr>
              <a:xfrm>
                <a:off x="8547247" y="224966"/>
                <a:ext cx="96214" cy="213648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6615" extrusionOk="0">
                    <a:moveTo>
                      <a:pt x="1709" y="520"/>
                    </a:moveTo>
                    <a:cubicBezTo>
                      <a:pt x="1697" y="751"/>
                      <a:pt x="1662" y="959"/>
                      <a:pt x="1628" y="1190"/>
                    </a:cubicBezTo>
                    <a:cubicBezTo>
                      <a:pt x="1582" y="1409"/>
                      <a:pt x="1512" y="1628"/>
                      <a:pt x="1420" y="1848"/>
                    </a:cubicBezTo>
                    <a:cubicBezTo>
                      <a:pt x="1247" y="2263"/>
                      <a:pt x="1028" y="2656"/>
                      <a:pt x="843" y="3071"/>
                    </a:cubicBezTo>
                    <a:cubicBezTo>
                      <a:pt x="658" y="3475"/>
                      <a:pt x="497" y="3891"/>
                      <a:pt x="450" y="4341"/>
                    </a:cubicBezTo>
                    <a:cubicBezTo>
                      <a:pt x="419" y="4742"/>
                      <a:pt x="484" y="5172"/>
                      <a:pt x="707" y="5517"/>
                    </a:cubicBezTo>
                    <a:lnTo>
                      <a:pt x="707" y="5517"/>
                    </a:lnTo>
                    <a:cubicBezTo>
                      <a:pt x="665" y="5455"/>
                      <a:pt x="627" y="5391"/>
                      <a:pt x="589" y="5322"/>
                    </a:cubicBezTo>
                    <a:cubicBezTo>
                      <a:pt x="543" y="5218"/>
                      <a:pt x="497" y="5114"/>
                      <a:pt x="474" y="4999"/>
                    </a:cubicBezTo>
                    <a:cubicBezTo>
                      <a:pt x="416" y="4780"/>
                      <a:pt x="393" y="4560"/>
                      <a:pt x="416" y="4318"/>
                    </a:cubicBezTo>
                    <a:cubicBezTo>
                      <a:pt x="439" y="3856"/>
                      <a:pt x="601" y="3429"/>
                      <a:pt x="785" y="3025"/>
                    </a:cubicBezTo>
                    <a:cubicBezTo>
                      <a:pt x="970" y="2621"/>
                      <a:pt x="1201" y="2229"/>
                      <a:pt x="1374" y="1813"/>
                    </a:cubicBezTo>
                    <a:cubicBezTo>
                      <a:pt x="1547" y="1409"/>
                      <a:pt x="1651" y="959"/>
                      <a:pt x="1709" y="520"/>
                    </a:cubicBezTo>
                    <a:close/>
                    <a:moveTo>
                      <a:pt x="1801" y="1"/>
                    </a:moveTo>
                    <a:cubicBezTo>
                      <a:pt x="1801" y="636"/>
                      <a:pt x="624" y="532"/>
                      <a:pt x="670" y="1121"/>
                    </a:cubicBezTo>
                    <a:cubicBezTo>
                      <a:pt x="497" y="774"/>
                      <a:pt x="324" y="486"/>
                      <a:pt x="23" y="290"/>
                    </a:cubicBezTo>
                    <a:lnTo>
                      <a:pt x="23" y="290"/>
                    </a:lnTo>
                    <a:cubicBezTo>
                      <a:pt x="543" y="1224"/>
                      <a:pt x="393" y="2460"/>
                      <a:pt x="185" y="3464"/>
                    </a:cubicBezTo>
                    <a:cubicBezTo>
                      <a:pt x="0" y="4306"/>
                      <a:pt x="116" y="5103"/>
                      <a:pt x="647" y="5738"/>
                    </a:cubicBezTo>
                    <a:cubicBezTo>
                      <a:pt x="739" y="5865"/>
                      <a:pt x="866" y="6003"/>
                      <a:pt x="1016" y="6119"/>
                    </a:cubicBezTo>
                    <a:cubicBezTo>
                      <a:pt x="1264" y="6322"/>
                      <a:pt x="1568" y="6426"/>
                      <a:pt x="1830" y="6603"/>
                    </a:cubicBezTo>
                    <a:lnTo>
                      <a:pt x="1830" y="6603"/>
                    </a:lnTo>
                    <a:cubicBezTo>
                      <a:pt x="1295" y="6233"/>
                      <a:pt x="842" y="5638"/>
                      <a:pt x="716" y="4987"/>
                    </a:cubicBezTo>
                    <a:cubicBezTo>
                      <a:pt x="635" y="4630"/>
                      <a:pt x="566" y="4006"/>
                      <a:pt x="947" y="3787"/>
                    </a:cubicBezTo>
                    <a:cubicBezTo>
                      <a:pt x="1037" y="3738"/>
                      <a:pt x="1145" y="3694"/>
                      <a:pt x="1250" y="3694"/>
                    </a:cubicBezTo>
                    <a:cubicBezTo>
                      <a:pt x="1292" y="3694"/>
                      <a:pt x="1334" y="3701"/>
                      <a:pt x="1374" y="3718"/>
                    </a:cubicBezTo>
                    <a:cubicBezTo>
                      <a:pt x="1524" y="3775"/>
                      <a:pt x="1605" y="3983"/>
                      <a:pt x="1547" y="4110"/>
                    </a:cubicBezTo>
                    <a:cubicBezTo>
                      <a:pt x="1709" y="3995"/>
                      <a:pt x="1755" y="3752"/>
                      <a:pt x="1662" y="3579"/>
                    </a:cubicBezTo>
                    <a:cubicBezTo>
                      <a:pt x="1585" y="3449"/>
                      <a:pt x="1435" y="3384"/>
                      <a:pt x="1288" y="3384"/>
                    </a:cubicBezTo>
                    <a:cubicBezTo>
                      <a:pt x="1238" y="3384"/>
                      <a:pt x="1189" y="3392"/>
                      <a:pt x="1143" y="3406"/>
                    </a:cubicBezTo>
                    <a:cubicBezTo>
                      <a:pt x="1501" y="2887"/>
                      <a:pt x="2020" y="2575"/>
                      <a:pt x="2644" y="2402"/>
                    </a:cubicBezTo>
                    <a:cubicBezTo>
                      <a:pt x="2644" y="2402"/>
                      <a:pt x="2494" y="2309"/>
                      <a:pt x="2343" y="2263"/>
                    </a:cubicBezTo>
                    <a:cubicBezTo>
                      <a:pt x="2343" y="2263"/>
                      <a:pt x="2528" y="2079"/>
                      <a:pt x="2978" y="1917"/>
                    </a:cubicBezTo>
                    <a:cubicBezTo>
                      <a:pt x="2663" y="1805"/>
                      <a:pt x="2545" y="1765"/>
                      <a:pt x="2252" y="1765"/>
                    </a:cubicBezTo>
                    <a:cubicBezTo>
                      <a:pt x="2213" y="1765"/>
                      <a:pt x="2171" y="1766"/>
                      <a:pt x="2124" y="1767"/>
                    </a:cubicBezTo>
                    <a:cubicBezTo>
                      <a:pt x="2713" y="1063"/>
                      <a:pt x="1801" y="670"/>
                      <a:pt x="1801" y="1"/>
                    </a:cubicBezTo>
                    <a:close/>
                    <a:moveTo>
                      <a:pt x="1830" y="6603"/>
                    </a:moveTo>
                    <a:lnTo>
                      <a:pt x="1830" y="6603"/>
                    </a:lnTo>
                    <a:cubicBezTo>
                      <a:pt x="1835" y="6607"/>
                      <a:pt x="1841" y="6611"/>
                      <a:pt x="1847" y="6615"/>
                    </a:cubicBezTo>
                    <a:cubicBezTo>
                      <a:pt x="1841" y="6611"/>
                      <a:pt x="1836" y="6607"/>
                      <a:pt x="1830" y="66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0"/>
              <p:cNvSpPr/>
              <p:nvPr/>
            </p:nvSpPr>
            <p:spPr>
              <a:xfrm>
                <a:off x="8534554" y="264853"/>
                <a:ext cx="13823" cy="78321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425" extrusionOk="0">
                    <a:moveTo>
                      <a:pt x="1" y="1"/>
                    </a:moveTo>
                    <a:lnTo>
                      <a:pt x="128" y="2425"/>
                    </a:lnTo>
                    <a:cubicBezTo>
                      <a:pt x="428" y="1617"/>
                      <a:pt x="370" y="786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8408174" y="405799"/>
                <a:ext cx="77223" cy="101802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3152" extrusionOk="0">
                    <a:moveTo>
                      <a:pt x="370" y="762"/>
                    </a:moveTo>
                    <a:cubicBezTo>
                      <a:pt x="509" y="877"/>
                      <a:pt x="659" y="958"/>
                      <a:pt x="832" y="1039"/>
                    </a:cubicBezTo>
                    <a:cubicBezTo>
                      <a:pt x="994" y="1108"/>
                      <a:pt x="1167" y="1177"/>
                      <a:pt x="1328" y="1270"/>
                    </a:cubicBezTo>
                    <a:cubicBezTo>
                      <a:pt x="1490" y="1351"/>
                      <a:pt x="1640" y="1466"/>
                      <a:pt x="1755" y="1616"/>
                    </a:cubicBezTo>
                    <a:cubicBezTo>
                      <a:pt x="1871" y="1755"/>
                      <a:pt x="1952" y="1928"/>
                      <a:pt x="2009" y="2101"/>
                    </a:cubicBezTo>
                    <a:cubicBezTo>
                      <a:pt x="1929" y="1939"/>
                      <a:pt x="1836" y="1789"/>
                      <a:pt x="1721" y="1651"/>
                    </a:cubicBezTo>
                    <a:cubicBezTo>
                      <a:pt x="1640" y="1570"/>
                      <a:pt x="1559" y="1512"/>
                      <a:pt x="1467" y="1443"/>
                    </a:cubicBezTo>
                    <a:cubicBezTo>
                      <a:pt x="1351" y="1397"/>
                      <a:pt x="1236" y="1362"/>
                      <a:pt x="1121" y="1351"/>
                    </a:cubicBezTo>
                    <a:cubicBezTo>
                      <a:pt x="1087" y="1348"/>
                      <a:pt x="1053" y="1347"/>
                      <a:pt x="1018" y="1347"/>
                    </a:cubicBezTo>
                    <a:cubicBezTo>
                      <a:pt x="898" y="1347"/>
                      <a:pt x="773" y="1364"/>
                      <a:pt x="647" y="1408"/>
                    </a:cubicBezTo>
                    <a:cubicBezTo>
                      <a:pt x="749" y="1325"/>
                      <a:pt x="896" y="1286"/>
                      <a:pt x="1040" y="1286"/>
                    </a:cubicBezTo>
                    <a:cubicBezTo>
                      <a:pt x="1075" y="1286"/>
                      <a:pt x="1110" y="1288"/>
                      <a:pt x="1144" y="1293"/>
                    </a:cubicBezTo>
                    <a:cubicBezTo>
                      <a:pt x="1167" y="1293"/>
                      <a:pt x="1213" y="1304"/>
                      <a:pt x="1236" y="1304"/>
                    </a:cubicBezTo>
                    <a:cubicBezTo>
                      <a:pt x="1097" y="1235"/>
                      <a:pt x="947" y="1177"/>
                      <a:pt x="809" y="1108"/>
                    </a:cubicBezTo>
                    <a:cubicBezTo>
                      <a:pt x="647" y="1004"/>
                      <a:pt x="486" y="900"/>
                      <a:pt x="370" y="762"/>
                    </a:cubicBezTo>
                    <a:close/>
                    <a:moveTo>
                      <a:pt x="347" y="0"/>
                    </a:moveTo>
                    <a:lnTo>
                      <a:pt x="347" y="0"/>
                    </a:lnTo>
                    <a:cubicBezTo>
                      <a:pt x="174" y="208"/>
                      <a:pt x="1" y="416"/>
                      <a:pt x="47" y="693"/>
                    </a:cubicBezTo>
                    <a:cubicBezTo>
                      <a:pt x="70" y="935"/>
                      <a:pt x="197" y="1166"/>
                      <a:pt x="370" y="1327"/>
                    </a:cubicBezTo>
                    <a:cubicBezTo>
                      <a:pt x="349" y="1320"/>
                      <a:pt x="325" y="1316"/>
                      <a:pt x="300" y="1316"/>
                    </a:cubicBezTo>
                    <a:cubicBezTo>
                      <a:pt x="215" y="1316"/>
                      <a:pt x="117" y="1358"/>
                      <a:pt x="82" y="1420"/>
                    </a:cubicBezTo>
                    <a:cubicBezTo>
                      <a:pt x="12" y="1535"/>
                      <a:pt x="59" y="1685"/>
                      <a:pt x="163" y="1766"/>
                    </a:cubicBezTo>
                    <a:cubicBezTo>
                      <a:pt x="243" y="1858"/>
                      <a:pt x="370" y="1916"/>
                      <a:pt x="486" y="1962"/>
                    </a:cubicBezTo>
                    <a:cubicBezTo>
                      <a:pt x="313" y="1997"/>
                      <a:pt x="163" y="2112"/>
                      <a:pt x="128" y="2286"/>
                    </a:cubicBezTo>
                    <a:cubicBezTo>
                      <a:pt x="105" y="2459"/>
                      <a:pt x="174" y="2655"/>
                      <a:pt x="301" y="2747"/>
                    </a:cubicBezTo>
                    <a:cubicBezTo>
                      <a:pt x="451" y="2389"/>
                      <a:pt x="855" y="2101"/>
                      <a:pt x="1236" y="2101"/>
                    </a:cubicBezTo>
                    <a:cubicBezTo>
                      <a:pt x="1245" y="2101"/>
                      <a:pt x="1254" y="2100"/>
                      <a:pt x="1263" y="2100"/>
                    </a:cubicBezTo>
                    <a:cubicBezTo>
                      <a:pt x="1646" y="2100"/>
                      <a:pt x="2025" y="2340"/>
                      <a:pt x="2194" y="2678"/>
                    </a:cubicBezTo>
                    <a:cubicBezTo>
                      <a:pt x="2263" y="2840"/>
                      <a:pt x="2321" y="3001"/>
                      <a:pt x="2333" y="3151"/>
                    </a:cubicBezTo>
                    <a:cubicBezTo>
                      <a:pt x="2390" y="2793"/>
                      <a:pt x="2379" y="2424"/>
                      <a:pt x="2263" y="2055"/>
                    </a:cubicBezTo>
                    <a:cubicBezTo>
                      <a:pt x="2090" y="1535"/>
                      <a:pt x="1698" y="1074"/>
                      <a:pt x="1224" y="820"/>
                    </a:cubicBezTo>
                    <a:cubicBezTo>
                      <a:pt x="1040" y="716"/>
                      <a:pt x="832" y="646"/>
                      <a:pt x="659" y="520"/>
                    </a:cubicBezTo>
                    <a:cubicBezTo>
                      <a:pt x="474" y="416"/>
                      <a:pt x="336" y="208"/>
                      <a:pt x="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8341092" y="325669"/>
                <a:ext cx="166268" cy="24643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7630" extrusionOk="0">
                    <a:moveTo>
                      <a:pt x="1550" y="164"/>
                    </a:moveTo>
                    <a:cubicBezTo>
                      <a:pt x="1715" y="164"/>
                      <a:pt x="1879" y="184"/>
                      <a:pt x="2043" y="230"/>
                    </a:cubicBezTo>
                    <a:cubicBezTo>
                      <a:pt x="2320" y="300"/>
                      <a:pt x="2597" y="403"/>
                      <a:pt x="2840" y="542"/>
                    </a:cubicBezTo>
                    <a:cubicBezTo>
                      <a:pt x="3082" y="692"/>
                      <a:pt x="3313" y="865"/>
                      <a:pt x="3521" y="1073"/>
                    </a:cubicBezTo>
                    <a:cubicBezTo>
                      <a:pt x="3301" y="888"/>
                      <a:pt x="3071" y="715"/>
                      <a:pt x="2828" y="588"/>
                    </a:cubicBezTo>
                    <a:cubicBezTo>
                      <a:pt x="2586" y="461"/>
                      <a:pt x="2309" y="357"/>
                      <a:pt x="2032" y="288"/>
                    </a:cubicBezTo>
                    <a:cubicBezTo>
                      <a:pt x="1861" y="238"/>
                      <a:pt x="1687" y="215"/>
                      <a:pt x="1516" y="215"/>
                    </a:cubicBezTo>
                    <a:cubicBezTo>
                      <a:pt x="1409" y="215"/>
                      <a:pt x="1303" y="224"/>
                      <a:pt x="1201" y="242"/>
                    </a:cubicBezTo>
                    <a:cubicBezTo>
                      <a:pt x="912" y="288"/>
                      <a:pt x="635" y="369"/>
                      <a:pt x="358" y="461"/>
                    </a:cubicBezTo>
                    <a:cubicBezTo>
                      <a:pt x="624" y="346"/>
                      <a:pt x="889" y="242"/>
                      <a:pt x="1178" y="196"/>
                    </a:cubicBezTo>
                    <a:cubicBezTo>
                      <a:pt x="1302" y="176"/>
                      <a:pt x="1426" y="164"/>
                      <a:pt x="1550" y="164"/>
                    </a:cubicBezTo>
                    <a:close/>
                    <a:moveTo>
                      <a:pt x="1581" y="1"/>
                    </a:moveTo>
                    <a:cubicBezTo>
                      <a:pt x="1132" y="1"/>
                      <a:pt x="679" y="128"/>
                      <a:pt x="254" y="369"/>
                    </a:cubicBezTo>
                    <a:cubicBezTo>
                      <a:pt x="185" y="415"/>
                      <a:pt x="116" y="473"/>
                      <a:pt x="69" y="542"/>
                    </a:cubicBezTo>
                    <a:cubicBezTo>
                      <a:pt x="0" y="692"/>
                      <a:pt x="116" y="831"/>
                      <a:pt x="254" y="831"/>
                    </a:cubicBezTo>
                    <a:cubicBezTo>
                      <a:pt x="358" y="831"/>
                      <a:pt x="450" y="773"/>
                      <a:pt x="531" y="773"/>
                    </a:cubicBezTo>
                    <a:cubicBezTo>
                      <a:pt x="219" y="1173"/>
                      <a:pt x="650" y="1499"/>
                      <a:pt x="1223" y="1499"/>
                    </a:cubicBezTo>
                    <a:cubicBezTo>
                      <a:pt x="1328" y="1499"/>
                      <a:pt x="1437" y="1488"/>
                      <a:pt x="1547" y="1465"/>
                    </a:cubicBezTo>
                    <a:cubicBezTo>
                      <a:pt x="1817" y="1416"/>
                      <a:pt x="2088" y="1384"/>
                      <a:pt x="2357" y="1384"/>
                    </a:cubicBezTo>
                    <a:cubicBezTo>
                      <a:pt x="2828" y="1384"/>
                      <a:pt x="3290" y="1482"/>
                      <a:pt x="3721" y="1753"/>
                    </a:cubicBezTo>
                    <a:lnTo>
                      <a:pt x="3721" y="1753"/>
                    </a:lnTo>
                    <a:cubicBezTo>
                      <a:pt x="3681" y="1730"/>
                      <a:pt x="3640" y="1719"/>
                      <a:pt x="3600" y="1719"/>
                    </a:cubicBezTo>
                    <a:cubicBezTo>
                      <a:pt x="3494" y="1719"/>
                      <a:pt x="3396" y="1795"/>
                      <a:pt x="3348" y="1916"/>
                    </a:cubicBezTo>
                    <a:cubicBezTo>
                      <a:pt x="3278" y="2089"/>
                      <a:pt x="3313" y="2273"/>
                      <a:pt x="3417" y="2423"/>
                    </a:cubicBezTo>
                    <a:cubicBezTo>
                      <a:pt x="3521" y="2562"/>
                      <a:pt x="3636" y="2712"/>
                      <a:pt x="3752" y="2839"/>
                    </a:cubicBezTo>
                    <a:cubicBezTo>
                      <a:pt x="3867" y="2966"/>
                      <a:pt x="3971" y="3093"/>
                      <a:pt x="4052" y="3254"/>
                    </a:cubicBezTo>
                    <a:cubicBezTo>
                      <a:pt x="4236" y="3578"/>
                      <a:pt x="4375" y="3935"/>
                      <a:pt x="4490" y="4282"/>
                    </a:cubicBezTo>
                    <a:cubicBezTo>
                      <a:pt x="4801" y="5329"/>
                      <a:pt x="4779" y="6628"/>
                      <a:pt x="4265" y="7619"/>
                    </a:cubicBezTo>
                    <a:lnTo>
                      <a:pt x="4265" y="7619"/>
                    </a:lnTo>
                    <a:cubicBezTo>
                      <a:pt x="5079" y="6052"/>
                      <a:pt x="5147" y="4451"/>
                      <a:pt x="4606" y="2770"/>
                    </a:cubicBezTo>
                    <a:cubicBezTo>
                      <a:pt x="4294" y="1823"/>
                      <a:pt x="3752" y="923"/>
                      <a:pt x="2897" y="403"/>
                    </a:cubicBezTo>
                    <a:cubicBezTo>
                      <a:pt x="2485" y="131"/>
                      <a:pt x="2035" y="1"/>
                      <a:pt x="1581" y="1"/>
                    </a:cubicBezTo>
                    <a:close/>
                    <a:moveTo>
                      <a:pt x="4265" y="7619"/>
                    </a:moveTo>
                    <a:cubicBezTo>
                      <a:pt x="4263" y="7622"/>
                      <a:pt x="4261" y="7626"/>
                      <a:pt x="4259" y="7629"/>
                    </a:cubicBezTo>
                    <a:cubicBezTo>
                      <a:pt x="4261" y="7626"/>
                      <a:pt x="4263" y="7622"/>
                      <a:pt x="4265" y="76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8410047" y="289722"/>
                <a:ext cx="76836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202" extrusionOk="0">
                    <a:moveTo>
                      <a:pt x="1642" y="584"/>
                    </a:moveTo>
                    <a:cubicBezTo>
                      <a:pt x="1642" y="595"/>
                      <a:pt x="1641" y="605"/>
                      <a:pt x="1640" y="616"/>
                    </a:cubicBezTo>
                    <a:cubicBezTo>
                      <a:pt x="1642" y="605"/>
                      <a:pt x="1642" y="594"/>
                      <a:pt x="1642" y="584"/>
                    </a:cubicBezTo>
                    <a:close/>
                    <a:moveTo>
                      <a:pt x="1161" y="0"/>
                    </a:moveTo>
                    <a:cubicBezTo>
                      <a:pt x="995" y="0"/>
                      <a:pt x="823" y="77"/>
                      <a:pt x="716" y="201"/>
                    </a:cubicBezTo>
                    <a:cubicBezTo>
                      <a:pt x="578" y="385"/>
                      <a:pt x="578" y="628"/>
                      <a:pt x="659" y="835"/>
                    </a:cubicBezTo>
                    <a:cubicBezTo>
                      <a:pt x="606" y="793"/>
                      <a:pt x="524" y="742"/>
                      <a:pt x="449" y="742"/>
                    </a:cubicBezTo>
                    <a:cubicBezTo>
                      <a:pt x="442" y="742"/>
                      <a:pt x="435" y="742"/>
                      <a:pt x="428" y="743"/>
                    </a:cubicBezTo>
                    <a:cubicBezTo>
                      <a:pt x="1" y="778"/>
                      <a:pt x="705" y="1193"/>
                      <a:pt x="762" y="1251"/>
                    </a:cubicBezTo>
                    <a:cubicBezTo>
                      <a:pt x="1384" y="1666"/>
                      <a:pt x="2201" y="2413"/>
                      <a:pt x="2377" y="3196"/>
                    </a:cubicBezTo>
                    <a:lnTo>
                      <a:pt x="2377" y="3196"/>
                    </a:lnTo>
                    <a:cubicBezTo>
                      <a:pt x="2216" y="2471"/>
                      <a:pt x="1962" y="1838"/>
                      <a:pt x="1467" y="1297"/>
                    </a:cubicBezTo>
                    <a:cubicBezTo>
                      <a:pt x="1386" y="1205"/>
                      <a:pt x="1293" y="1112"/>
                      <a:pt x="1236" y="1009"/>
                    </a:cubicBezTo>
                    <a:cubicBezTo>
                      <a:pt x="1178" y="905"/>
                      <a:pt x="1143" y="778"/>
                      <a:pt x="1155" y="651"/>
                    </a:cubicBezTo>
                    <a:cubicBezTo>
                      <a:pt x="1178" y="535"/>
                      <a:pt x="1270" y="420"/>
                      <a:pt x="1397" y="397"/>
                    </a:cubicBezTo>
                    <a:cubicBezTo>
                      <a:pt x="1404" y="396"/>
                      <a:pt x="1410" y="396"/>
                      <a:pt x="1417" y="396"/>
                    </a:cubicBezTo>
                    <a:cubicBezTo>
                      <a:pt x="1527" y="396"/>
                      <a:pt x="1639" y="478"/>
                      <a:pt x="1642" y="584"/>
                    </a:cubicBezTo>
                    <a:lnTo>
                      <a:pt x="1642" y="584"/>
                    </a:lnTo>
                    <a:cubicBezTo>
                      <a:pt x="1654" y="362"/>
                      <a:pt x="1560" y="127"/>
                      <a:pt x="1351" y="39"/>
                    </a:cubicBezTo>
                    <a:cubicBezTo>
                      <a:pt x="1292" y="13"/>
                      <a:pt x="1227" y="0"/>
                      <a:pt x="1161" y="0"/>
                    </a:cubicBezTo>
                    <a:close/>
                    <a:moveTo>
                      <a:pt x="2377" y="3196"/>
                    </a:moveTo>
                    <a:lnTo>
                      <a:pt x="2377" y="3196"/>
                    </a:lnTo>
                    <a:cubicBezTo>
                      <a:pt x="2378" y="3198"/>
                      <a:pt x="2378" y="3200"/>
                      <a:pt x="2378" y="3202"/>
                    </a:cubicBezTo>
                    <a:cubicBezTo>
                      <a:pt x="2378" y="3200"/>
                      <a:pt x="2378" y="3198"/>
                      <a:pt x="2377" y="3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8468570" y="476983"/>
                <a:ext cx="150926" cy="227439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7042" extrusionOk="0">
                    <a:moveTo>
                      <a:pt x="4387" y="659"/>
                    </a:moveTo>
                    <a:lnTo>
                      <a:pt x="4387" y="659"/>
                    </a:lnTo>
                    <a:cubicBezTo>
                      <a:pt x="4386" y="661"/>
                      <a:pt x="4384" y="663"/>
                      <a:pt x="4383" y="666"/>
                    </a:cubicBezTo>
                    <a:lnTo>
                      <a:pt x="4383" y="666"/>
                    </a:lnTo>
                    <a:cubicBezTo>
                      <a:pt x="4384" y="663"/>
                      <a:pt x="4386" y="661"/>
                      <a:pt x="4387" y="659"/>
                    </a:cubicBezTo>
                    <a:close/>
                    <a:moveTo>
                      <a:pt x="3980" y="1173"/>
                    </a:moveTo>
                    <a:cubicBezTo>
                      <a:pt x="3844" y="1362"/>
                      <a:pt x="3715" y="1541"/>
                      <a:pt x="3568" y="1721"/>
                    </a:cubicBezTo>
                    <a:cubicBezTo>
                      <a:pt x="3406" y="1905"/>
                      <a:pt x="3221" y="2078"/>
                      <a:pt x="3025" y="2217"/>
                    </a:cubicBezTo>
                    <a:cubicBezTo>
                      <a:pt x="2633" y="2517"/>
                      <a:pt x="2194" y="2782"/>
                      <a:pt x="1790" y="3071"/>
                    </a:cubicBezTo>
                    <a:cubicBezTo>
                      <a:pt x="1386" y="3348"/>
                      <a:pt x="1005" y="3660"/>
                      <a:pt x="728" y="4087"/>
                    </a:cubicBezTo>
                    <a:cubicBezTo>
                      <a:pt x="659" y="4179"/>
                      <a:pt x="601" y="4283"/>
                      <a:pt x="543" y="4398"/>
                    </a:cubicBezTo>
                    <a:cubicBezTo>
                      <a:pt x="486" y="4514"/>
                      <a:pt x="439" y="4629"/>
                      <a:pt x="405" y="4745"/>
                    </a:cubicBezTo>
                    <a:cubicBezTo>
                      <a:pt x="382" y="4860"/>
                      <a:pt x="347" y="4987"/>
                      <a:pt x="336" y="5103"/>
                    </a:cubicBezTo>
                    <a:cubicBezTo>
                      <a:pt x="324" y="5241"/>
                      <a:pt x="324" y="5356"/>
                      <a:pt x="336" y="5483"/>
                    </a:cubicBezTo>
                    <a:cubicBezTo>
                      <a:pt x="324" y="5368"/>
                      <a:pt x="312" y="5241"/>
                      <a:pt x="312" y="5103"/>
                    </a:cubicBezTo>
                    <a:cubicBezTo>
                      <a:pt x="324" y="4976"/>
                      <a:pt x="336" y="4860"/>
                      <a:pt x="370" y="4733"/>
                    </a:cubicBezTo>
                    <a:cubicBezTo>
                      <a:pt x="439" y="4491"/>
                      <a:pt x="543" y="4260"/>
                      <a:pt x="682" y="4052"/>
                    </a:cubicBezTo>
                    <a:cubicBezTo>
                      <a:pt x="959" y="3637"/>
                      <a:pt x="1351" y="3302"/>
                      <a:pt x="1767" y="3013"/>
                    </a:cubicBezTo>
                    <a:cubicBezTo>
                      <a:pt x="2171" y="2736"/>
                      <a:pt x="2598" y="2494"/>
                      <a:pt x="2990" y="2194"/>
                    </a:cubicBezTo>
                    <a:cubicBezTo>
                      <a:pt x="3377" y="1918"/>
                      <a:pt x="3700" y="1558"/>
                      <a:pt x="3980" y="1173"/>
                    </a:cubicBezTo>
                    <a:close/>
                    <a:moveTo>
                      <a:pt x="2540" y="1"/>
                    </a:moveTo>
                    <a:cubicBezTo>
                      <a:pt x="2529" y="1167"/>
                      <a:pt x="1709" y="2275"/>
                      <a:pt x="959" y="3117"/>
                    </a:cubicBezTo>
                    <a:cubicBezTo>
                      <a:pt x="324" y="3821"/>
                      <a:pt x="1" y="4641"/>
                      <a:pt x="151" y="5541"/>
                    </a:cubicBezTo>
                    <a:cubicBezTo>
                      <a:pt x="174" y="5726"/>
                      <a:pt x="232" y="5911"/>
                      <a:pt x="312" y="6107"/>
                    </a:cubicBezTo>
                    <a:cubicBezTo>
                      <a:pt x="439" y="6453"/>
                      <a:pt x="670" y="6719"/>
                      <a:pt x="832" y="7042"/>
                    </a:cubicBezTo>
                    <a:cubicBezTo>
                      <a:pt x="509" y="6372"/>
                      <a:pt x="382" y="5564"/>
                      <a:pt x="624" y="4860"/>
                    </a:cubicBezTo>
                    <a:cubicBezTo>
                      <a:pt x="751" y="4491"/>
                      <a:pt x="1028" y="3856"/>
                      <a:pt x="1501" y="3833"/>
                    </a:cubicBezTo>
                    <a:cubicBezTo>
                      <a:pt x="1663" y="3833"/>
                      <a:pt x="1848" y="3879"/>
                      <a:pt x="1952" y="3994"/>
                    </a:cubicBezTo>
                    <a:cubicBezTo>
                      <a:pt x="2055" y="4121"/>
                      <a:pt x="2032" y="4375"/>
                      <a:pt x="1894" y="4456"/>
                    </a:cubicBezTo>
                    <a:cubicBezTo>
                      <a:pt x="2113" y="4433"/>
                      <a:pt x="2298" y="4225"/>
                      <a:pt x="2298" y="4006"/>
                    </a:cubicBezTo>
                    <a:cubicBezTo>
                      <a:pt x="2298" y="3798"/>
                      <a:pt x="2113" y="3602"/>
                      <a:pt x="1894" y="3567"/>
                    </a:cubicBezTo>
                    <a:cubicBezTo>
                      <a:pt x="2258" y="3389"/>
                      <a:pt x="2629" y="3313"/>
                      <a:pt x="3008" y="3313"/>
                    </a:cubicBezTo>
                    <a:cubicBezTo>
                      <a:pt x="3290" y="3313"/>
                      <a:pt x="3577" y="3355"/>
                      <a:pt x="3868" y="3429"/>
                    </a:cubicBezTo>
                    <a:cubicBezTo>
                      <a:pt x="3868" y="3429"/>
                      <a:pt x="3764" y="3244"/>
                      <a:pt x="3671" y="3129"/>
                    </a:cubicBezTo>
                    <a:cubicBezTo>
                      <a:pt x="3671" y="3129"/>
                      <a:pt x="3777" y="3101"/>
                      <a:pt x="3986" y="3101"/>
                    </a:cubicBezTo>
                    <a:cubicBezTo>
                      <a:pt x="4108" y="3101"/>
                      <a:pt x="4265" y="3111"/>
                      <a:pt x="4456" y="3140"/>
                    </a:cubicBezTo>
                    <a:cubicBezTo>
                      <a:pt x="4191" y="2829"/>
                      <a:pt x="4098" y="2736"/>
                      <a:pt x="3729" y="2540"/>
                    </a:cubicBezTo>
                    <a:cubicBezTo>
                      <a:pt x="4672" y="2184"/>
                      <a:pt x="4022" y="1300"/>
                      <a:pt x="4383" y="666"/>
                    </a:cubicBezTo>
                    <a:lnTo>
                      <a:pt x="4383" y="666"/>
                    </a:lnTo>
                    <a:cubicBezTo>
                      <a:pt x="4264" y="870"/>
                      <a:pt x="4062" y="920"/>
                      <a:pt x="3838" y="920"/>
                    </a:cubicBezTo>
                    <a:cubicBezTo>
                      <a:pt x="3625" y="920"/>
                      <a:pt x="3392" y="875"/>
                      <a:pt x="3188" y="875"/>
                    </a:cubicBezTo>
                    <a:cubicBezTo>
                      <a:pt x="2975" y="875"/>
                      <a:pt x="2795" y="923"/>
                      <a:pt x="2702" y="1120"/>
                    </a:cubicBezTo>
                    <a:cubicBezTo>
                      <a:pt x="2736" y="716"/>
                      <a:pt x="2713" y="347"/>
                      <a:pt x="2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8488336" y="415101"/>
                <a:ext cx="61559" cy="15028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653" extrusionOk="0">
                    <a:moveTo>
                      <a:pt x="832" y="959"/>
                    </a:moveTo>
                    <a:lnTo>
                      <a:pt x="832" y="959"/>
                    </a:lnTo>
                    <a:cubicBezTo>
                      <a:pt x="878" y="1190"/>
                      <a:pt x="912" y="1443"/>
                      <a:pt x="924" y="1686"/>
                    </a:cubicBezTo>
                    <a:cubicBezTo>
                      <a:pt x="936" y="1928"/>
                      <a:pt x="924" y="2159"/>
                      <a:pt x="912" y="2390"/>
                    </a:cubicBezTo>
                    <a:cubicBezTo>
                      <a:pt x="878" y="2621"/>
                      <a:pt x="832" y="2852"/>
                      <a:pt x="762" y="3071"/>
                    </a:cubicBezTo>
                    <a:cubicBezTo>
                      <a:pt x="693" y="3290"/>
                      <a:pt x="601" y="3498"/>
                      <a:pt x="508" y="3694"/>
                    </a:cubicBezTo>
                    <a:cubicBezTo>
                      <a:pt x="589" y="3475"/>
                      <a:pt x="659" y="3267"/>
                      <a:pt x="716" y="3036"/>
                    </a:cubicBezTo>
                    <a:cubicBezTo>
                      <a:pt x="774" y="2829"/>
                      <a:pt x="820" y="2598"/>
                      <a:pt x="855" y="2367"/>
                    </a:cubicBezTo>
                    <a:cubicBezTo>
                      <a:pt x="878" y="2136"/>
                      <a:pt x="878" y="1905"/>
                      <a:pt x="878" y="1651"/>
                    </a:cubicBezTo>
                    <a:cubicBezTo>
                      <a:pt x="866" y="1443"/>
                      <a:pt x="855" y="1190"/>
                      <a:pt x="832" y="959"/>
                    </a:cubicBezTo>
                    <a:close/>
                    <a:moveTo>
                      <a:pt x="601" y="1"/>
                    </a:moveTo>
                    <a:lnTo>
                      <a:pt x="601" y="1"/>
                    </a:lnTo>
                    <a:cubicBezTo>
                      <a:pt x="855" y="1570"/>
                      <a:pt x="635" y="3210"/>
                      <a:pt x="1" y="4652"/>
                    </a:cubicBezTo>
                    <a:cubicBezTo>
                      <a:pt x="659" y="3891"/>
                      <a:pt x="1905" y="1790"/>
                      <a:pt x="1617" y="693"/>
                    </a:cubicBezTo>
                    <a:lnTo>
                      <a:pt x="1617" y="693"/>
                    </a:lnTo>
                    <a:cubicBezTo>
                      <a:pt x="1570" y="705"/>
                      <a:pt x="1374" y="1397"/>
                      <a:pt x="1224" y="1559"/>
                    </a:cubicBezTo>
                    <a:cubicBezTo>
                      <a:pt x="1282" y="1039"/>
                      <a:pt x="1005" y="335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8824230" y="680554"/>
                <a:ext cx="264710" cy="194237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6014" extrusionOk="0">
                    <a:moveTo>
                      <a:pt x="1" y="0"/>
                    </a:moveTo>
                    <a:cubicBezTo>
                      <a:pt x="127" y="1385"/>
                      <a:pt x="1086" y="2666"/>
                      <a:pt x="2378" y="3197"/>
                    </a:cubicBezTo>
                    <a:cubicBezTo>
                      <a:pt x="2921" y="3417"/>
                      <a:pt x="3475" y="3520"/>
                      <a:pt x="4029" y="3659"/>
                    </a:cubicBezTo>
                    <a:cubicBezTo>
                      <a:pt x="4571" y="3809"/>
                      <a:pt x="5137" y="4040"/>
                      <a:pt x="5541" y="4444"/>
                    </a:cubicBezTo>
                    <a:cubicBezTo>
                      <a:pt x="5945" y="4848"/>
                      <a:pt x="6164" y="5483"/>
                      <a:pt x="5945" y="6014"/>
                    </a:cubicBezTo>
                    <a:cubicBezTo>
                      <a:pt x="6464" y="5483"/>
                      <a:pt x="6638" y="4525"/>
                      <a:pt x="6187" y="3936"/>
                    </a:cubicBezTo>
                    <a:lnTo>
                      <a:pt x="6187" y="3936"/>
                    </a:lnTo>
                    <a:cubicBezTo>
                      <a:pt x="6315" y="3975"/>
                      <a:pt x="6453" y="3993"/>
                      <a:pt x="6595" y="3993"/>
                    </a:cubicBezTo>
                    <a:cubicBezTo>
                      <a:pt x="7210" y="3993"/>
                      <a:pt x="7905" y="3650"/>
                      <a:pt x="8196" y="3163"/>
                    </a:cubicBezTo>
                    <a:lnTo>
                      <a:pt x="8196" y="3163"/>
                    </a:lnTo>
                    <a:cubicBezTo>
                      <a:pt x="7868" y="3240"/>
                      <a:pt x="7582" y="3272"/>
                      <a:pt x="7312" y="3272"/>
                    </a:cubicBezTo>
                    <a:cubicBezTo>
                      <a:pt x="6335" y="3272"/>
                      <a:pt x="5574" y="2854"/>
                      <a:pt x="3856" y="2655"/>
                    </a:cubicBezTo>
                    <a:cubicBezTo>
                      <a:pt x="1051" y="2320"/>
                      <a:pt x="70" y="739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8826846" y="652584"/>
                <a:ext cx="213648" cy="98055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3036" extrusionOk="0">
                    <a:moveTo>
                      <a:pt x="6611" y="1316"/>
                    </a:moveTo>
                    <a:cubicBezTo>
                      <a:pt x="6612" y="1316"/>
                      <a:pt x="6613" y="1316"/>
                      <a:pt x="6614" y="1316"/>
                    </a:cubicBezTo>
                    <a:cubicBezTo>
                      <a:pt x="6613" y="1316"/>
                      <a:pt x="6612" y="1316"/>
                      <a:pt x="6611" y="1316"/>
                    </a:cubicBezTo>
                    <a:close/>
                    <a:moveTo>
                      <a:pt x="5912" y="1335"/>
                    </a:moveTo>
                    <a:cubicBezTo>
                      <a:pt x="5969" y="1335"/>
                      <a:pt x="6026" y="1336"/>
                      <a:pt x="6083" y="1339"/>
                    </a:cubicBezTo>
                    <a:cubicBezTo>
                      <a:pt x="5633" y="1362"/>
                      <a:pt x="5183" y="1432"/>
                      <a:pt x="4756" y="1570"/>
                    </a:cubicBezTo>
                    <a:cubicBezTo>
                      <a:pt x="4317" y="1709"/>
                      <a:pt x="3913" y="1905"/>
                      <a:pt x="3498" y="2066"/>
                    </a:cubicBezTo>
                    <a:cubicBezTo>
                      <a:pt x="3100" y="2221"/>
                      <a:pt x="2670" y="2344"/>
                      <a:pt x="2229" y="2344"/>
                    </a:cubicBezTo>
                    <a:cubicBezTo>
                      <a:pt x="2209" y="2344"/>
                      <a:pt x="2190" y="2344"/>
                      <a:pt x="2170" y="2343"/>
                    </a:cubicBezTo>
                    <a:cubicBezTo>
                      <a:pt x="1939" y="2343"/>
                      <a:pt x="1709" y="2297"/>
                      <a:pt x="1512" y="2228"/>
                    </a:cubicBezTo>
                    <a:cubicBezTo>
                      <a:pt x="1409" y="2182"/>
                      <a:pt x="1293" y="2136"/>
                      <a:pt x="1201" y="2078"/>
                    </a:cubicBezTo>
                    <a:cubicBezTo>
                      <a:pt x="1108" y="2020"/>
                      <a:pt x="1016" y="1951"/>
                      <a:pt x="947" y="1870"/>
                    </a:cubicBezTo>
                    <a:lnTo>
                      <a:pt x="947" y="1870"/>
                    </a:lnTo>
                    <a:cubicBezTo>
                      <a:pt x="1293" y="2182"/>
                      <a:pt x="1755" y="2297"/>
                      <a:pt x="2182" y="2297"/>
                    </a:cubicBezTo>
                    <a:cubicBezTo>
                      <a:pt x="2632" y="2297"/>
                      <a:pt x="3071" y="2159"/>
                      <a:pt x="3486" y="2009"/>
                    </a:cubicBezTo>
                    <a:cubicBezTo>
                      <a:pt x="3902" y="1847"/>
                      <a:pt x="4306" y="1662"/>
                      <a:pt x="4744" y="1512"/>
                    </a:cubicBezTo>
                    <a:cubicBezTo>
                      <a:pt x="4952" y="1443"/>
                      <a:pt x="5171" y="1397"/>
                      <a:pt x="5402" y="1374"/>
                    </a:cubicBezTo>
                    <a:cubicBezTo>
                      <a:pt x="5575" y="1348"/>
                      <a:pt x="5742" y="1335"/>
                      <a:pt x="5912" y="1335"/>
                    </a:cubicBezTo>
                    <a:close/>
                    <a:moveTo>
                      <a:pt x="4802" y="0"/>
                    </a:moveTo>
                    <a:cubicBezTo>
                      <a:pt x="4606" y="439"/>
                      <a:pt x="4410" y="612"/>
                      <a:pt x="4410" y="612"/>
                    </a:cubicBezTo>
                    <a:cubicBezTo>
                      <a:pt x="4375" y="462"/>
                      <a:pt x="4283" y="289"/>
                      <a:pt x="4283" y="289"/>
                    </a:cubicBezTo>
                    <a:cubicBezTo>
                      <a:pt x="4063" y="901"/>
                      <a:pt x="3729" y="1385"/>
                      <a:pt x="3163" y="1709"/>
                    </a:cubicBezTo>
                    <a:cubicBezTo>
                      <a:pt x="3244" y="1512"/>
                      <a:pt x="3209" y="1282"/>
                      <a:pt x="3036" y="1166"/>
                    </a:cubicBezTo>
                    <a:cubicBezTo>
                      <a:pt x="2968" y="1130"/>
                      <a:pt x="2891" y="1111"/>
                      <a:pt x="2815" y="1111"/>
                    </a:cubicBezTo>
                    <a:cubicBezTo>
                      <a:pt x="2696" y="1111"/>
                      <a:pt x="2578" y="1156"/>
                      <a:pt x="2494" y="1247"/>
                    </a:cubicBezTo>
                    <a:cubicBezTo>
                      <a:pt x="2516" y="1236"/>
                      <a:pt x="2542" y="1232"/>
                      <a:pt x="2568" y="1232"/>
                    </a:cubicBezTo>
                    <a:cubicBezTo>
                      <a:pt x="2687" y="1232"/>
                      <a:pt x="2825" y="1330"/>
                      <a:pt x="2863" y="1443"/>
                    </a:cubicBezTo>
                    <a:cubicBezTo>
                      <a:pt x="2909" y="1593"/>
                      <a:pt x="2851" y="1743"/>
                      <a:pt x="2759" y="1859"/>
                    </a:cubicBezTo>
                    <a:cubicBezTo>
                      <a:pt x="2629" y="2036"/>
                      <a:pt x="2404" y="2093"/>
                      <a:pt x="2169" y="2093"/>
                    </a:cubicBezTo>
                    <a:cubicBezTo>
                      <a:pt x="1947" y="2093"/>
                      <a:pt x="1716" y="2042"/>
                      <a:pt x="1547" y="1997"/>
                    </a:cubicBezTo>
                    <a:cubicBezTo>
                      <a:pt x="889" y="1824"/>
                      <a:pt x="347" y="1316"/>
                      <a:pt x="0" y="727"/>
                    </a:cubicBezTo>
                    <a:lnTo>
                      <a:pt x="0" y="727"/>
                    </a:lnTo>
                    <a:cubicBezTo>
                      <a:pt x="162" y="1016"/>
                      <a:pt x="254" y="1316"/>
                      <a:pt x="450" y="1593"/>
                    </a:cubicBezTo>
                    <a:cubicBezTo>
                      <a:pt x="554" y="1732"/>
                      <a:pt x="670" y="1882"/>
                      <a:pt x="797" y="1997"/>
                    </a:cubicBezTo>
                    <a:cubicBezTo>
                      <a:pt x="1287" y="2458"/>
                      <a:pt x="1912" y="2656"/>
                      <a:pt x="2608" y="2656"/>
                    </a:cubicBezTo>
                    <a:cubicBezTo>
                      <a:pt x="2748" y="2656"/>
                      <a:pt x="2891" y="2647"/>
                      <a:pt x="3036" y="2632"/>
                    </a:cubicBezTo>
                    <a:cubicBezTo>
                      <a:pt x="3407" y="2581"/>
                      <a:pt x="3813" y="2541"/>
                      <a:pt x="4222" y="2541"/>
                    </a:cubicBezTo>
                    <a:cubicBezTo>
                      <a:pt x="4921" y="2541"/>
                      <a:pt x="5631" y="2658"/>
                      <a:pt x="6199" y="3036"/>
                    </a:cubicBezTo>
                    <a:cubicBezTo>
                      <a:pt x="6014" y="2713"/>
                      <a:pt x="5725" y="2517"/>
                      <a:pt x="5402" y="2355"/>
                    </a:cubicBezTo>
                    <a:lnTo>
                      <a:pt x="5402" y="2355"/>
                    </a:lnTo>
                    <a:cubicBezTo>
                      <a:pt x="5425" y="2358"/>
                      <a:pt x="5446" y="2360"/>
                      <a:pt x="5466" y="2360"/>
                    </a:cubicBezTo>
                    <a:cubicBezTo>
                      <a:pt x="5981" y="2360"/>
                      <a:pt x="6003" y="1315"/>
                      <a:pt x="6578" y="1315"/>
                    </a:cubicBezTo>
                    <a:cubicBezTo>
                      <a:pt x="6589" y="1315"/>
                      <a:pt x="6600" y="1315"/>
                      <a:pt x="6611" y="1316"/>
                    </a:cubicBezTo>
                    <a:lnTo>
                      <a:pt x="6611" y="1316"/>
                    </a:lnTo>
                    <a:cubicBezTo>
                      <a:pt x="6080" y="1278"/>
                      <a:pt x="5774" y="693"/>
                      <a:pt x="5308" y="693"/>
                    </a:cubicBezTo>
                    <a:cubicBezTo>
                      <a:pt x="5177" y="693"/>
                      <a:pt x="5035" y="739"/>
                      <a:pt x="4871" y="854"/>
                    </a:cubicBezTo>
                    <a:cubicBezTo>
                      <a:pt x="4917" y="474"/>
                      <a:pt x="4894" y="358"/>
                      <a:pt x="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8917053" y="747442"/>
                <a:ext cx="77966" cy="1440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46" extrusionOk="0">
                    <a:moveTo>
                      <a:pt x="833" y="1"/>
                    </a:moveTo>
                    <a:cubicBezTo>
                      <a:pt x="556" y="1"/>
                      <a:pt x="277" y="40"/>
                      <a:pt x="1" y="122"/>
                    </a:cubicBezTo>
                    <a:cubicBezTo>
                      <a:pt x="809" y="226"/>
                      <a:pt x="1605" y="341"/>
                      <a:pt x="2413" y="445"/>
                    </a:cubicBezTo>
                    <a:cubicBezTo>
                      <a:pt x="1916" y="154"/>
                      <a:pt x="1378" y="1"/>
                      <a:pt x="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8748169" y="792982"/>
                <a:ext cx="96957" cy="81099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511" extrusionOk="0">
                    <a:moveTo>
                      <a:pt x="1040" y="443"/>
                    </a:moveTo>
                    <a:lnTo>
                      <a:pt x="1040" y="443"/>
                    </a:lnTo>
                    <a:cubicBezTo>
                      <a:pt x="1213" y="501"/>
                      <a:pt x="1374" y="605"/>
                      <a:pt x="1501" y="732"/>
                    </a:cubicBezTo>
                    <a:cubicBezTo>
                      <a:pt x="1640" y="859"/>
                      <a:pt x="1732" y="1021"/>
                      <a:pt x="1825" y="1182"/>
                    </a:cubicBezTo>
                    <a:cubicBezTo>
                      <a:pt x="1894" y="1355"/>
                      <a:pt x="1952" y="1528"/>
                      <a:pt x="2009" y="1679"/>
                    </a:cubicBezTo>
                    <a:cubicBezTo>
                      <a:pt x="2067" y="1852"/>
                      <a:pt x="2136" y="2013"/>
                      <a:pt x="2252" y="2163"/>
                    </a:cubicBezTo>
                    <a:cubicBezTo>
                      <a:pt x="2113" y="2048"/>
                      <a:pt x="2021" y="1875"/>
                      <a:pt x="1952" y="1713"/>
                    </a:cubicBezTo>
                    <a:cubicBezTo>
                      <a:pt x="1894" y="1575"/>
                      <a:pt x="1836" y="1413"/>
                      <a:pt x="1778" y="1263"/>
                    </a:cubicBezTo>
                    <a:lnTo>
                      <a:pt x="1778" y="1263"/>
                    </a:lnTo>
                    <a:cubicBezTo>
                      <a:pt x="1778" y="1298"/>
                      <a:pt x="1790" y="1344"/>
                      <a:pt x="1790" y="1367"/>
                    </a:cubicBezTo>
                    <a:cubicBezTo>
                      <a:pt x="1790" y="1540"/>
                      <a:pt x="1755" y="1713"/>
                      <a:pt x="1640" y="1840"/>
                    </a:cubicBezTo>
                    <a:cubicBezTo>
                      <a:pt x="1698" y="1690"/>
                      <a:pt x="1721" y="1528"/>
                      <a:pt x="1721" y="1367"/>
                    </a:cubicBezTo>
                    <a:cubicBezTo>
                      <a:pt x="1721" y="1251"/>
                      <a:pt x="1686" y="1136"/>
                      <a:pt x="1663" y="1021"/>
                    </a:cubicBezTo>
                    <a:cubicBezTo>
                      <a:pt x="1605" y="940"/>
                      <a:pt x="1548" y="836"/>
                      <a:pt x="1478" y="755"/>
                    </a:cubicBezTo>
                    <a:cubicBezTo>
                      <a:pt x="1363" y="628"/>
                      <a:pt x="1201" y="524"/>
                      <a:pt x="1040" y="443"/>
                    </a:cubicBezTo>
                    <a:close/>
                    <a:moveTo>
                      <a:pt x="255" y="1"/>
                    </a:moveTo>
                    <a:cubicBezTo>
                      <a:pt x="170" y="1"/>
                      <a:pt x="85" y="6"/>
                      <a:pt x="1" y="16"/>
                    </a:cubicBezTo>
                    <a:cubicBezTo>
                      <a:pt x="162" y="39"/>
                      <a:pt x="312" y="109"/>
                      <a:pt x="463" y="201"/>
                    </a:cubicBezTo>
                    <a:cubicBezTo>
                      <a:pt x="809" y="397"/>
                      <a:pt x="1017" y="801"/>
                      <a:pt x="970" y="1194"/>
                    </a:cubicBezTo>
                    <a:cubicBezTo>
                      <a:pt x="924" y="1586"/>
                      <a:pt x="624" y="1979"/>
                      <a:pt x="255" y="2094"/>
                    </a:cubicBezTo>
                    <a:cubicBezTo>
                      <a:pt x="338" y="2218"/>
                      <a:pt x="485" y="2305"/>
                      <a:pt x="640" y="2305"/>
                    </a:cubicBezTo>
                    <a:cubicBezTo>
                      <a:pt x="658" y="2305"/>
                      <a:pt x="676" y="2304"/>
                      <a:pt x="693" y="2302"/>
                    </a:cubicBezTo>
                    <a:cubicBezTo>
                      <a:pt x="867" y="2290"/>
                      <a:pt x="993" y="2129"/>
                      <a:pt x="1063" y="1979"/>
                    </a:cubicBezTo>
                    <a:cubicBezTo>
                      <a:pt x="1097" y="2094"/>
                      <a:pt x="1144" y="2221"/>
                      <a:pt x="1236" y="2325"/>
                    </a:cubicBezTo>
                    <a:cubicBezTo>
                      <a:pt x="1292" y="2389"/>
                      <a:pt x="1382" y="2431"/>
                      <a:pt x="1470" y="2431"/>
                    </a:cubicBezTo>
                    <a:cubicBezTo>
                      <a:pt x="1509" y="2431"/>
                      <a:pt x="1547" y="2423"/>
                      <a:pt x="1582" y="2406"/>
                    </a:cubicBezTo>
                    <a:cubicBezTo>
                      <a:pt x="1663" y="2360"/>
                      <a:pt x="1721" y="2221"/>
                      <a:pt x="1698" y="2117"/>
                    </a:cubicBezTo>
                    <a:lnTo>
                      <a:pt x="1698" y="2117"/>
                    </a:lnTo>
                    <a:cubicBezTo>
                      <a:pt x="1836" y="2302"/>
                      <a:pt x="2055" y="2452"/>
                      <a:pt x="2298" y="2498"/>
                    </a:cubicBezTo>
                    <a:cubicBezTo>
                      <a:pt x="2339" y="2507"/>
                      <a:pt x="2379" y="2511"/>
                      <a:pt x="2418" y="2511"/>
                    </a:cubicBezTo>
                    <a:cubicBezTo>
                      <a:pt x="2640" y="2511"/>
                      <a:pt x="2825" y="2380"/>
                      <a:pt x="3002" y="2233"/>
                    </a:cubicBezTo>
                    <a:lnTo>
                      <a:pt x="3002" y="2233"/>
                    </a:lnTo>
                    <a:cubicBezTo>
                      <a:pt x="2994" y="2233"/>
                      <a:pt x="2987" y="2233"/>
                      <a:pt x="2979" y="2233"/>
                    </a:cubicBezTo>
                    <a:cubicBezTo>
                      <a:pt x="2782" y="2233"/>
                      <a:pt x="2617" y="2087"/>
                      <a:pt x="2506" y="1898"/>
                    </a:cubicBezTo>
                    <a:cubicBezTo>
                      <a:pt x="2390" y="1713"/>
                      <a:pt x="2332" y="1517"/>
                      <a:pt x="2240" y="1309"/>
                    </a:cubicBezTo>
                    <a:cubicBezTo>
                      <a:pt x="2021" y="801"/>
                      <a:pt x="1594" y="386"/>
                      <a:pt x="1086" y="166"/>
                    </a:cubicBezTo>
                    <a:cubicBezTo>
                      <a:pt x="827" y="60"/>
                      <a:pt x="541" y="1"/>
                      <a:pt x="2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8684446" y="777221"/>
                <a:ext cx="244201" cy="169626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5252" extrusionOk="0">
                    <a:moveTo>
                      <a:pt x="13" y="499"/>
                    </a:moveTo>
                    <a:cubicBezTo>
                      <a:pt x="9" y="501"/>
                      <a:pt x="4" y="503"/>
                      <a:pt x="0" y="504"/>
                    </a:cubicBezTo>
                    <a:cubicBezTo>
                      <a:pt x="4" y="503"/>
                      <a:pt x="9" y="501"/>
                      <a:pt x="13" y="499"/>
                    </a:cubicBezTo>
                    <a:close/>
                    <a:moveTo>
                      <a:pt x="6429" y="1751"/>
                    </a:moveTo>
                    <a:lnTo>
                      <a:pt x="6429" y="1751"/>
                    </a:lnTo>
                    <a:cubicBezTo>
                      <a:pt x="6637" y="1959"/>
                      <a:pt x="6799" y="2201"/>
                      <a:pt x="6914" y="2467"/>
                    </a:cubicBezTo>
                    <a:cubicBezTo>
                      <a:pt x="7041" y="2721"/>
                      <a:pt x="7122" y="2998"/>
                      <a:pt x="7168" y="3286"/>
                    </a:cubicBezTo>
                    <a:cubicBezTo>
                      <a:pt x="7226" y="3575"/>
                      <a:pt x="7203" y="3863"/>
                      <a:pt x="7145" y="4152"/>
                    </a:cubicBezTo>
                    <a:cubicBezTo>
                      <a:pt x="7064" y="4429"/>
                      <a:pt x="6972" y="4694"/>
                      <a:pt x="6822" y="4948"/>
                    </a:cubicBezTo>
                    <a:cubicBezTo>
                      <a:pt x="6960" y="4683"/>
                      <a:pt x="7053" y="4406"/>
                      <a:pt x="7099" y="4140"/>
                    </a:cubicBezTo>
                    <a:cubicBezTo>
                      <a:pt x="7156" y="3863"/>
                      <a:pt x="7168" y="3575"/>
                      <a:pt x="7110" y="3298"/>
                    </a:cubicBezTo>
                    <a:cubicBezTo>
                      <a:pt x="7076" y="3021"/>
                      <a:pt x="6983" y="2744"/>
                      <a:pt x="6868" y="2490"/>
                    </a:cubicBezTo>
                    <a:cubicBezTo>
                      <a:pt x="6752" y="2224"/>
                      <a:pt x="6614" y="1982"/>
                      <a:pt x="6429" y="1751"/>
                    </a:cubicBezTo>
                    <a:close/>
                    <a:moveTo>
                      <a:pt x="2382" y="1"/>
                    </a:moveTo>
                    <a:cubicBezTo>
                      <a:pt x="1592" y="1"/>
                      <a:pt x="805" y="164"/>
                      <a:pt x="13" y="499"/>
                    </a:cubicBezTo>
                    <a:lnTo>
                      <a:pt x="13" y="499"/>
                    </a:lnTo>
                    <a:cubicBezTo>
                      <a:pt x="495" y="296"/>
                      <a:pt x="1040" y="203"/>
                      <a:pt x="1587" y="203"/>
                    </a:cubicBezTo>
                    <a:cubicBezTo>
                      <a:pt x="2204" y="203"/>
                      <a:pt x="2823" y="320"/>
                      <a:pt x="3359" y="527"/>
                    </a:cubicBezTo>
                    <a:cubicBezTo>
                      <a:pt x="3705" y="654"/>
                      <a:pt x="4040" y="828"/>
                      <a:pt x="4363" y="1035"/>
                    </a:cubicBezTo>
                    <a:cubicBezTo>
                      <a:pt x="4502" y="1128"/>
                      <a:pt x="4629" y="1255"/>
                      <a:pt x="4744" y="1370"/>
                    </a:cubicBezTo>
                    <a:cubicBezTo>
                      <a:pt x="4883" y="1497"/>
                      <a:pt x="4998" y="1624"/>
                      <a:pt x="5137" y="1728"/>
                    </a:cubicBezTo>
                    <a:cubicBezTo>
                      <a:pt x="5249" y="1806"/>
                      <a:pt x="5381" y="1864"/>
                      <a:pt x="5513" y="1864"/>
                    </a:cubicBezTo>
                    <a:cubicBezTo>
                      <a:pt x="5557" y="1864"/>
                      <a:pt x="5601" y="1858"/>
                      <a:pt x="5644" y="1843"/>
                    </a:cubicBezTo>
                    <a:cubicBezTo>
                      <a:pt x="5818" y="1786"/>
                      <a:pt x="5898" y="1624"/>
                      <a:pt x="5818" y="1462"/>
                    </a:cubicBezTo>
                    <a:lnTo>
                      <a:pt x="5818" y="1462"/>
                    </a:lnTo>
                    <a:cubicBezTo>
                      <a:pt x="6210" y="2190"/>
                      <a:pt x="6152" y="2940"/>
                      <a:pt x="5944" y="3679"/>
                    </a:cubicBezTo>
                    <a:cubicBezTo>
                      <a:pt x="5793" y="4257"/>
                      <a:pt x="5968" y="4827"/>
                      <a:pt x="6317" y="4827"/>
                    </a:cubicBezTo>
                    <a:cubicBezTo>
                      <a:pt x="6393" y="4827"/>
                      <a:pt x="6477" y="4800"/>
                      <a:pt x="6568" y="4741"/>
                    </a:cubicBezTo>
                    <a:lnTo>
                      <a:pt x="6568" y="4741"/>
                    </a:lnTo>
                    <a:cubicBezTo>
                      <a:pt x="6568" y="4833"/>
                      <a:pt x="6499" y="4914"/>
                      <a:pt x="6499" y="5018"/>
                    </a:cubicBezTo>
                    <a:cubicBezTo>
                      <a:pt x="6480" y="5150"/>
                      <a:pt x="6570" y="5252"/>
                      <a:pt x="6686" y="5252"/>
                    </a:cubicBezTo>
                    <a:cubicBezTo>
                      <a:pt x="6711" y="5252"/>
                      <a:pt x="6737" y="5247"/>
                      <a:pt x="6764" y="5237"/>
                    </a:cubicBezTo>
                    <a:cubicBezTo>
                      <a:pt x="6856" y="5202"/>
                      <a:pt x="6903" y="5133"/>
                      <a:pt x="6960" y="5064"/>
                    </a:cubicBezTo>
                    <a:cubicBezTo>
                      <a:pt x="7480" y="4256"/>
                      <a:pt x="7560" y="3286"/>
                      <a:pt x="7110" y="2409"/>
                    </a:cubicBezTo>
                    <a:cubicBezTo>
                      <a:pt x="6672" y="1520"/>
                      <a:pt x="5806" y="897"/>
                      <a:pt x="4883" y="527"/>
                    </a:cubicBezTo>
                    <a:cubicBezTo>
                      <a:pt x="4040" y="180"/>
                      <a:pt x="3209" y="1"/>
                      <a:pt x="2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8863375" y="799473"/>
                <a:ext cx="102189" cy="73509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276" extrusionOk="0">
                    <a:moveTo>
                      <a:pt x="1" y="0"/>
                    </a:moveTo>
                    <a:cubicBezTo>
                      <a:pt x="762" y="231"/>
                      <a:pt x="1443" y="1097"/>
                      <a:pt x="1836" y="1778"/>
                    </a:cubicBezTo>
                    <a:cubicBezTo>
                      <a:pt x="1872" y="1831"/>
                      <a:pt x="2103" y="2276"/>
                      <a:pt x="2231" y="2276"/>
                    </a:cubicBezTo>
                    <a:cubicBezTo>
                      <a:pt x="2268" y="2276"/>
                      <a:pt x="2296" y="2239"/>
                      <a:pt x="2309" y="2147"/>
                    </a:cubicBezTo>
                    <a:cubicBezTo>
                      <a:pt x="2321" y="2066"/>
                      <a:pt x="2286" y="1974"/>
                      <a:pt x="2240" y="1905"/>
                    </a:cubicBezTo>
                    <a:lnTo>
                      <a:pt x="2240" y="1905"/>
                    </a:lnTo>
                    <a:cubicBezTo>
                      <a:pt x="2338" y="1957"/>
                      <a:pt x="2450" y="1985"/>
                      <a:pt x="2562" y="1985"/>
                    </a:cubicBezTo>
                    <a:cubicBezTo>
                      <a:pt x="2673" y="1985"/>
                      <a:pt x="2782" y="1957"/>
                      <a:pt x="2875" y="1893"/>
                    </a:cubicBezTo>
                    <a:cubicBezTo>
                      <a:pt x="3059" y="1755"/>
                      <a:pt x="3163" y="1489"/>
                      <a:pt x="3094" y="1270"/>
                    </a:cubicBezTo>
                    <a:cubicBezTo>
                      <a:pt x="3013" y="1050"/>
                      <a:pt x="2759" y="935"/>
                      <a:pt x="2528" y="935"/>
                    </a:cubicBezTo>
                    <a:cubicBezTo>
                      <a:pt x="2655" y="935"/>
                      <a:pt x="2759" y="1085"/>
                      <a:pt x="2725" y="1201"/>
                    </a:cubicBezTo>
                    <a:cubicBezTo>
                      <a:pt x="2701" y="1316"/>
                      <a:pt x="2586" y="1397"/>
                      <a:pt x="2459" y="1408"/>
                    </a:cubicBezTo>
                    <a:cubicBezTo>
                      <a:pt x="2439" y="1412"/>
                      <a:pt x="2417" y="1414"/>
                      <a:pt x="2396" y="1414"/>
                    </a:cubicBezTo>
                    <a:cubicBezTo>
                      <a:pt x="2296" y="1414"/>
                      <a:pt x="2189" y="1373"/>
                      <a:pt x="2113" y="1316"/>
                    </a:cubicBezTo>
                    <a:cubicBezTo>
                      <a:pt x="2009" y="1235"/>
                      <a:pt x="1917" y="1143"/>
                      <a:pt x="1836" y="1050"/>
                    </a:cubicBezTo>
                    <a:cubicBezTo>
                      <a:pt x="1328" y="519"/>
                      <a:pt x="705" y="20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8553577" y="660400"/>
                <a:ext cx="231153" cy="135811"/>
              </a:xfrm>
              <a:custGeom>
                <a:avLst/>
                <a:gdLst/>
                <a:ahLst/>
                <a:cxnLst/>
                <a:rect l="l" t="t" r="r" b="b"/>
                <a:pathLst>
                  <a:path w="7157" h="4205" extrusionOk="0">
                    <a:moveTo>
                      <a:pt x="6638" y="266"/>
                    </a:moveTo>
                    <a:cubicBezTo>
                      <a:pt x="6634" y="268"/>
                      <a:pt x="6631" y="269"/>
                      <a:pt x="6628" y="271"/>
                    </a:cubicBezTo>
                    <a:lnTo>
                      <a:pt x="6628" y="271"/>
                    </a:lnTo>
                    <a:cubicBezTo>
                      <a:pt x="6631" y="269"/>
                      <a:pt x="6634" y="268"/>
                      <a:pt x="6638" y="266"/>
                    </a:cubicBezTo>
                    <a:close/>
                    <a:moveTo>
                      <a:pt x="1" y="3348"/>
                    </a:moveTo>
                    <a:cubicBezTo>
                      <a:pt x="18" y="3358"/>
                      <a:pt x="35" y="3368"/>
                      <a:pt x="52" y="3378"/>
                    </a:cubicBezTo>
                    <a:lnTo>
                      <a:pt x="52" y="3378"/>
                    </a:lnTo>
                    <a:cubicBezTo>
                      <a:pt x="35" y="3368"/>
                      <a:pt x="18" y="3358"/>
                      <a:pt x="1" y="3348"/>
                    </a:cubicBezTo>
                    <a:close/>
                    <a:moveTo>
                      <a:pt x="6107" y="555"/>
                    </a:moveTo>
                    <a:lnTo>
                      <a:pt x="6107" y="555"/>
                    </a:lnTo>
                    <a:cubicBezTo>
                      <a:pt x="5680" y="809"/>
                      <a:pt x="5299" y="1132"/>
                      <a:pt x="4964" y="1490"/>
                    </a:cubicBezTo>
                    <a:cubicBezTo>
                      <a:pt x="4664" y="1882"/>
                      <a:pt x="4387" y="2298"/>
                      <a:pt x="4064" y="2679"/>
                    </a:cubicBezTo>
                    <a:cubicBezTo>
                      <a:pt x="3752" y="3048"/>
                      <a:pt x="3406" y="3429"/>
                      <a:pt x="2955" y="3671"/>
                    </a:cubicBezTo>
                    <a:cubicBezTo>
                      <a:pt x="2736" y="3787"/>
                      <a:pt x="2494" y="3891"/>
                      <a:pt x="2251" y="3925"/>
                    </a:cubicBezTo>
                    <a:cubicBezTo>
                      <a:pt x="2113" y="3948"/>
                      <a:pt x="2009" y="3960"/>
                      <a:pt x="1870" y="3960"/>
                    </a:cubicBezTo>
                    <a:cubicBezTo>
                      <a:pt x="1743" y="3960"/>
                      <a:pt x="1628" y="3948"/>
                      <a:pt x="1501" y="3902"/>
                    </a:cubicBezTo>
                    <a:lnTo>
                      <a:pt x="1501" y="3902"/>
                    </a:lnTo>
                    <a:cubicBezTo>
                      <a:pt x="1617" y="3925"/>
                      <a:pt x="1743" y="3925"/>
                      <a:pt x="1870" y="3925"/>
                    </a:cubicBezTo>
                    <a:cubicBezTo>
                      <a:pt x="2009" y="3925"/>
                      <a:pt x="2124" y="3914"/>
                      <a:pt x="2240" y="3879"/>
                    </a:cubicBezTo>
                    <a:cubicBezTo>
                      <a:pt x="2355" y="3856"/>
                      <a:pt x="2471" y="3821"/>
                      <a:pt x="2586" y="3764"/>
                    </a:cubicBezTo>
                    <a:cubicBezTo>
                      <a:pt x="2702" y="3729"/>
                      <a:pt x="2817" y="3671"/>
                      <a:pt x="2909" y="3614"/>
                    </a:cubicBezTo>
                    <a:cubicBezTo>
                      <a:pt x="3348" y="3360"/>
                      <a:pt x="3694" y="3002"/>
                      <a:pt x="3994" y="2609"/>
                    </a:cubicBezTo>
                    <a:cubicBezTo>
                      <a:pt x="4318" y="2240"/>
                      <a:pt x="4583" y="1824"/>
                      <a:pt x="4929" y="1455"/>
                    </a:cubicBezTo>
                    <a:cubicBezTo>
                      <a:pt x="5102" y="1270"/>
                      <a:pt x="5276" y="1109"/>
                      <a:pt x="5483" y="959"/>
                    </a:cubicBezTo>
                    <a:cubicBezTo>
                      <a:pt x="5680" y="809"/>
                      <a:pt x="5887" y="670"/>
                      <a:pt x="6107" y="555"/>
                    </a:cubicBezTo>
                    <a:close/>
                    <a:moveTo>
                      <a:pt x="4156" y="1"/>
                    </a:moveTo>
                    <a:lnTo>
                      <a:pt x="4156" y="1"/>
                    </a:lnTo>
                    <a:cubicBezTo>
                      <a:pt x="4214" y="520"/>
                      <a:pt x="4110" y="797"/>
                      <a:pt x="4110" y="797"/>
                    </a:cubicBezTo>
                    <a:cubicBezTo>
                      <a:pt x="3994" y="682"/>
                      <a:pt x="3821" y="566"/>
                      <a:pt x="3821" y="566"/>
                    </a:cubicBezTo>
                    <a:lnTo>
                      <a:pt x="3821" y="566"/>
                    </a:lnTo>
                    <a:cubicBezTo>
                      <a:pt x="3948" y="1259"/>
                      <a:pt x="3890" y="1917"/>
                      <a:pt x="3544" y="2529"/>
                    </a:cubicBezTo>
                    <a:cubicBezTo>
                      <a:pt x="3521" y="2309"/>
                      <a:pt x="3348" y="2113"/>
                      <a:pt x="3129" y="2090"/>
                    </a:cubicBezTo>
                    <a:cubicBezTo>
                      <a:pt x="3122" y="2090"/>
                      <a:pt x="3115" y="2089"/>
                      <a:pt x="3108" y="2089"/>
                    </a:cubicBezTo>
                    <a:cubicBezTo>
                      <a:pt x="2896" y="2089"/>
                      <a:pt x="2689" y="2258"/>
                      <a:pt x="2655" y="2471"/>
                    </a:cubicBezTo>
                    <a:cubicBezTo>
                      <a:pt x="2709" y="2406"/>
                      <a:pt x="2798" y="2374"/>
                      <a:pt x="2888" y="2374"/>
                    </a:cubicBezTo>
                    <a:cubicBezTo>
                      <a:pt x="2974" y="2374"/>
                      <a:pt x="3061" y="2403"/>
                      <a:pt x="3117" y="2459"/>
                    </a:cubicBezTo>
                    <a:cubicBezTo>
                      <a:pt x="3232" y="2575"/>
                      <a:pt x="3256" y="2748"/>
                      <a:pt x="3244" y="2921"/>
                    </a:cubicBezTo>
                    <a:cubicBezTo>
                      <a:pt x="3198" y="3394"/>
                      <a:pt x="2551" y="3614"/>
                      <a:pt x="2159" y="3706"/>
                    </a:cubicBezTo>
                    <a:cubicBezTo>
                      <a:pt x="1956" y="3761"/>
                      <a:pt x="1747" y="3787"/>
                      <a:pt x="1537" y="3787"/>
                    </a:cubicBezTo>
                    <a:cubicBezTo>
                      <a:pt x="1024" y="3787"/>
                      <a:pt x="504" y="3633"/>
                      <a:pt x="52" y="3378"/>
                    </a:cubicBezTo>
                    <a:lnTo>
                      <a:pt x="52" y="3378"/>
                    </a:lnTo>
                    <a:cubicBezTo>
                      <a:pt x="341" y="3551"/>
                      <a:pt x="584" y="3795"/>
                      <a:pt x="889" y="3937"/>
                    </a:cubicBezTo>
                    <a:cubicBezTo>
                      <a:pt x="1086" y="4029"/>
                      <a:pt x="1259" y="4087"/>
                      <a:pt x="1443" y="4133"/>
                    </a:cubicBezTo>
                    <a:cubicBezTo>
                      <a:pt x="1648" y="4181"/>
                      <a:pt x="1851" y="4205"/>
                      <a:pt x="2051" y="4205"/>
                    </a:cubicBezTo>
                    <a:cubicBezTo>
                      <a:pt x="2709" y="4205"/>
                      <a:pt x="3341" y="3952"/>
                      <a:pt x="3925" y="3510"/>
                    </a:cubicBezTo>
                    <a:cubicBezTo>
                      <a:pt x="4775" y="2858"/>
                      <a:pt x="5890" y="2143"/>
                      <a:pt x="7006" y="2143"/>
                    </a:cubicBezTo>
                    <a:cubicBezTo>
                      <a:pt x="7056" y="2143"/>
                      <a:pt x="7107" y="2145"/>
                      <a:pt x="7157" y="2148"/>
                    </a:cubicBezTo>
                    <a:cubicBezTo>
                      <a:pt x="6865" y="1946"/>
                      <a:pt x="6528" y="1903"/>
                      <a:pt x="6194" y="1903"/>
                    </a:cubicBezTo>
                    <a:cubicBezTo>
                      <a:pt x="6146" y="1903"/>
                      <a:pt x="6097" y="1904"/>
                      <a:pt x="6049" y="1905"/>
                    </a:cubicBezTo>
                    <a:cubicBezTo>
                      <a:pt x="6658" y="1676"/>
                      <a:pt x="6009" y="577"/>
                      <a:pt x="6628" y="271"/>
                    </a:cubicBezTo>
                    <a:lnTo>
                      <a:pt x="6628" y="271"/>
                    </a:lnTo>
                    <a:cubicBezTo>
                      <a:pt x="6485" y="339"/>
                      <a:pt x="6336" y="360"/>
                      <a:pt x="6185" y="360"/>
                    </a:cubicBezTo>
                    <a:cubicBezTo>
                      <a:pt x="5930" y="360"/>
                      <a:pt x="5672" y="299"/>
                      <a:pt x="5434" y="299"/>
                    </a:cubicBezTo>
                    <a:cubicBezTo>
                      <a:pt x="5146" y="299"/>
                      <a:pt x="4887" y="389"/>
                      <a:pt x="4698" y="786"/>
                    </a:cubicBezTo>
                    <a:cubicBezTo>
                      <a:pt x="4548" y="393"/>
                      <a:pt x="4456" y="301"/>
                      <a:pt x="41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8691132" y="740595"/>
                <a:ext cx="151766" cy="44344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1373" extrusionOk="0">
                    <a:moveTo>
                      <a:pt x="2344" y="634"/>
                    </a:moveTo>
                    <a:cubicBezTo>
                      <a:pt x="2575" y="634"/>
                      <a:pt x="2829" y="634"/>
                      <a:pt x="3060" y="680"/>
                    </a:cubicBezTo>
                    <a:cubicBezTo>
                      <a:pt x="3290" y="715"/>
                      <a:pt x="3533" y="750"/>
                      <a:pt x="3764" y="830"/>
                    </a:cubicBezTo>
                    <a:cubicBezTo>
                      <a:pt x="3521" y="784"/>
                      <a:pt x="3290" y="738"/>
                      <a:pt x="3060" y="727"/>
                    </a:cubicBezTo>
                    <a:cubicBezTo>
                      <a:pt x="2829" y="715"/>
                      <a:pt x="2575" y="692"/>
                      <a:pt x="2344" y="692"/>
                    </a:cubicBezTo>
                    <a:cubicBezTo>
                      <a:pt x="2113" y="692"/>
                      <a:pt x="1882" y="727"/>
                      <a:pt x="1674" y="773"/>
                    </a:cubicBezTo>
                    <a:cubicBezTo>
                      <a:pt x="1444" y="807"/>
                      <a:pt x="1224" y="865"/>
                      <a:pt x="1005" y="923"/>
                    </a:cubicBezTo>
                    <a:cubicBezTo>
                      <a:pt x="1213" y="842"/>
                      <a:pt x="1421" y="773"/>
                      <a:pt x="1651" y="727"/>
                    </a:cubicBezTo>
                    <a:cubicBezTo>
                      <a:pt x="1882" y="680"/>
                      <a:pt x="2113" y="657"/>
                      <a:pt x="2344" y="634"/>
                    </a:cubicBezTo>
                    <a:close/>
                    <a:moveTo>
                      <a:pt x="3555" y="1"/>
                    </a:moveTo>
                    <a:cubicBezTo>
                      <a:pt x="2411" y="1"/>
                      <a:pt x="703" y="869"/>
                      <a:pt x="1" y="1373"/>
                    </a:cubicBezTo>
                    <a:cubicBezTo>
                      <a:pt x="895" y="1057"/>
                      <a:pt x="1838" y="896"/>
                      <a:pt x="2785" y="896"/>
                    </a:cubicBezTo>
                    <a:cubicBezTo>
                      <a:pt x="3426" y="896"/>
                      <a:pt x="4069" y="970"/>
                      <a:pt x="4699" y="1119"/>
                    </a:cubicBezTo>
                    <a:cubicBezTo>
                      <a:pt x="4398" y="706"/>
                      <a:pt x="3762" y="391"/>
                      <a:pt x="3241" y="391"/>
                    </a:cubicBezTo>
                    <a:cubicBezTo>
                      <a:pt x="3223" y="391"/>
                      <a:pt x="3204" y="391"/>
                      <a:pt x="3187" y="392"/>
                    </a:cubicBezTo>
                    <a:cubicBezTo>
                      <a:pt x="3360" y="265"/>
                      <a:pt x="4052" y="103"/>
                      <a:pt x="4075" y="80"/>
                    </a:cubicBezTo>
                    <a:cubicBezTo>
                      <a:pt x="3923" y="25"/>
                      <a:pt x="3747" y="1"/>
                      <a:pt x="3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8452938" y="752481"/>
                <a:ext cx="93049" cy="163942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5076" extrusionOk="0">
                    <a:moveTo>
                      <a:pt x="2482" y="1"/>
                    </a:moveTo>
                    <a:cubicBezTo>
                      <a:pt x="2481" y="1"/>
                      <a:pt x="0" y="4675"/>
                      <a:pt x="1454" y="5056"/>
                    </a:cubicBezTo>
                    <a:cubicBezTo>
                      <a:pt x="1504" y="5069"/>
                      <a:pt x="1551" y="5075"/>
                      <a:pt x="1596" y="5075"/>
                    </a:cubicBezTo>
                    <a:cubicBezTo>
                      <a:pt x="2880" y="5075"/>
                      <a:pt x="2482" y="1"/>
                      <a:pt x="2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8367188" y="750995"/>
                <a:ext cx="140203" cy="10374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3212" extrusionOk="0">
                    <a:moveTo>
                      <a:pt x="4340" y="1"/>
                    </a:moveTo>
                    <a:cubicBezTo>
                      <a:pt x="4340" y="1"/>
                      <a:pt x="0" y="1870"/>
                      <a:pt x="1051" y="3013"/>
                    </a:cubicBezTo>
                    <a:cubicBezTo>
                      <a:pt x="1176" y="3151"/>
                      <a:pt x="1319" y="3212"/>
                      <a:pt x="1474" y="3212"/>
                    </a:cubicBezTo>
                    <a:cubicBezTo>
                      <a:pt x="2601" y="3212"/>
                      <a:pt x="4340" y="1"/>
                      <a:pt x="43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0"/>
              <p:cNvSpPr/>
              <p:nvPr/>
            </p:nvSpPr>
            <p:spPr>
              <a:xfrm>
                <a:off x="8338895" y="716566"/>
                <a:ext cx="169594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399" extrusionOk="0">
                    <a:moveTo>
                      <a:pt x="2182" y="1"/>
                    </a:moveTo>
                    <a:cubicBezTo>
                      <a:pt x="1021" y="1"/>
                      <a:pt x="1" y="186"/>
                      <a:pt x="114" y="859"/>
                    </a:cubicBezTo>
                    <a:cubicBezTo>
                      <a:pt x="182" y="1253"/>
                      <a:pt x="574" y="1398"/>
                      <a:pt x="1114" y="1398"/>
                    </a:cubicBezTo>
                    <a:cubicBezTo>
                      <a:pt x="2612" y="1398"/>
                      <a:pt x="5251" y="282"/>
                      <a:pt x="5251" y="282"/>
                    </a:cubicBezTo>
                    <a:cubicBezTo>
                      <a:pt x="5251" y="282"/>
                      <a:pt x="3610" y="1"/>
                      <a:pt x="21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10"/>
            <p:cNvGrpSpPr/>
            <p:nvPr/>
          </p:nvGrpSpPr>
          <p:grpSpPr>
            <a:xfrm>
              <a:off x="8288916" y="4248700"/>
              <a:ext cx="778757" cy="746654"/>
              <a:chOff x="8325492" y="4212124"/>
              <a:chExt cx="778757" cy="746654"/>
            </a:xfrm>
          </p:grpSpPr>
          <p:sp>
            <p:nvSpPr>
              <p:cNvPr id="811" name="Google Shape;811;p10"/>
              <p:cNvSpPr/>
              <p:nvPr/>
            </p:nvSpPr>
            <p:spPr>
              <a:xfrm>
                <a:off x="8833176" y="4292577"/>
                <a:ext cx="271073" cy="179348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5553" extrusionOk="0">
                    <a:moveTo>
                      <a:pt x="6372" y="0"/>
                    </a:moveTo>
                    <a:lnTo>
                      <a:pt x="6372" y="0"/>
                    </a:lnTo>
                    <a:cubicBezTo>
                      <a:pt x="6545" y="543"/>
                      <a:pt x="6268" y="1154"/>
                      <a:pt x="5841" y="1524"/>
                    </a:cubicBezTo>
                    <a:cubicBezTo>
                      <a:pt x="5403" y="1905"/>
                      <a:pt x="4848" y="2078"/>
                      <a:pt x="4283" y="2193"/>
                    </a:cubicBezTo>
                    <a:cubicBezTo>
                      <a:pt x="3717" y="2309"/>
                      <a:pt x="3163" y="2366"/>
                      <a:pt x="2609" y="2540"/>
                    </a:cubicBezTo>
                    <a:cubicBezTo>
                      <a:pt x="1294" y="2963"/>
                      <a:pt x="262" y="4156"/>
                      <a:pt x="7" y="5514"/>
                    </a:cubicBezTo>
                    <a:lnTo>
                      <a:pt x="7" y="5514"/>
                    </a:lnTo>
                    <a:cubicBezTo>
                      <a:pt x="155" y="4785"/>
                      <a:pt x="1273" y="3333"/>
                      <a:pt x="4029" y="3186"/>
                    </a:cubicBezTo>
                    <a:cubicBezTo>
                      <a:pt x="5590" y="3113"/>
                      <a:pt x="6384" y="2822"/>
                      <a:pt x="7233" y="2822"/>
                    </a:cubicBezTo>
                    <a:cubicBezTo>
                      <a:pt x="7590" y="2822"/>
                      <a:pt x="7956" y="2873"/>
                      <a:pt x="8392" y="3013"/>
                    </a:cubicBezTo>
                    <a:cubicBezTo>
                      <a:pt x="8130" y="2468"/>
                      <a:pt x="7364" y="2064"/>
                      <a:pt x="6728" y="2064"/>
                    </a:cubicBezTo>
                    <a:cubicBezTo>
                      <a:pt x="6637" y="2064"/>
                      <a:pt x="6548" y="2072"/>
                      <a:pt x="6464" y="2089"/>
                    </a:cubicBezTo>
                    <a:cubicBezTo>
                      <a:pt x="6949" y="1524"/>
                      <a:pt x="6845" y="577"/>
                      <a:pt x="6372" y="0"/>
                    </a:cubicBezTo>
                    <a:close/>
                    <a:moveTo>
                      <a:pt x="7" y="5514"/>
                    </a:moveTo>
                    <a:lnTo>
                      <a:pt x="7" y="5514"/>
                    </a:lnTo>
                    <a:cubicBezTo>
                      <a:pt x="5" y="5527"/>
                      <a:pt x="3" y="5540"/>
                      <a:pt x="1" y="5552"/>
                    </a:cubicBezTo>
                    <a:cubicBezTo>
                      <a:pt x="3" y="5540"/>
                      <a:pt x="5" y="5527"/>
                      <a:pt x="7" y="55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0"/>
              <p:cNvSpPr/>
              <p:nvPr/>
            </p:nvSpPr>
            <p:spPr>
              <a:xfrm>
                <a:off x="8835050" y="4417827"/>
                <a:ext cx="214003" cy="95471"/>
              </a:xfrm>
              <a:custGeom>
                <a:avLst/>
                <a:gdLst/>
                <a:ahLst/>
                <a:cxnLst/>
                <a:rect l="l" t="t" r="r" b="b"/>
                <a:pathLst>
                  <a:path w="6626" h="2956" extrusionOk="0">
                    <a:moveTo>
                      <a:pt x="2142" y="389"/>
                    </a:moveTo>
                    <a:cubicBezTo>
                      <a:pt x="2193" y="389"/>
                      <a:pt x="2245" y="390"/>
                      <a:pt x="2297" y="393"/>
                    </a:cubicBezTo>
                    <a:cubicBezTo>
                      <a:pt x="2759" y="416"/>
                      <a:pt x="3186" y="578"/>
                      <a:pt x="3590" y="762"/>
                    </a:cubicBezTo>
                    <a:cubicBezTo>
                      <a:pt x="3994" y="959"/>
                      <a:pt x="4398" y="1189"/>
                      <a:pt x="4802" y="1363"/>
                    </a:cubicBezTo>
                    <a:cubicBezTo>
                      <a:pt x="5206" y="1536"/>
                      <a:pt x="5656" y="1628"/>
                      <a:pt x="6106" y="1686"/>
                    </a:cubicBezTo>
                    <a:cubicBezTo>
                      <a:pt x="5875" y="1674"/>
                      <a:pt x="5656" y="1651"/>
                      <a:pt x="5425" y="1605"/>
                    </a:cubicBezTo>
                    <a:cubicBezTo>
                      <a:pt x="5206" y="1559"/>
                      <a:pt x="4987" y="1490"/>
                      <a:pt x="4779" y="1397"/>
                    </a:cubicBezTo>
                    <a:cubicBezTo>
                      <a:pt x="4352" y="1224"/>
                      <a:pt x="3971" y="1016"/>
                      <a:pt x="3544" y="820"/>
                    </a:cubicBezTo>
                    <a:cubicBezTo>
                      <a:pt x="3140" y="635"/>
                      <a:pt x="2724" y="474"/>
                      <a:pt x="2274" y="439"/>
                    </a:cubicBezTo>
                    <a:cubicBezTo>
                      <a:pt x="2198" y="431"/>
                      <a:pt x="2121" y="427"/>
                      <a:pt x="2044" y="427"/>
                    </a:cubicBezTo>
                    <a:cubicBezTo>
                      <a:pt x="1719" y="427"/>
                      <a:pt x="1392" y="502"/>
                      <a:pt x="1109" y="679"/>
                    </a:cubicBezTo>
                    <a:lnTo>
                      <a:pt x="1109" y="679"/>
                    </a:lnTo>
                    <a:cubicBezTo>
                      <a:pt x="1171" y="639"/>
                      <a:pt x="1234" y="603"/>
                      <a:pt x="1293" y="566"/>
                    </a:cubicBezTo>
                    <a:cubicBezTo>
                      <a:pt x="1397" y="520"/>
                      <a:pt x="1501" y="474"/>
                      <a:pt x="1616" y="451"/>
                    </a:cubicBezTo>
                    <a:cubicBezTo>
                      <a:pt x="1786" y="406"/>
                      <a:pt x="1963" y="389"/>
                      <a:pt x="2142" y="389"/>
                    </a:cubicBezTo>
                    <a:close/>
                    <a:moveTo>
                      <a:pt x="6337" y="1"/>
                    </a:moveTo>
                    <a:cubicBezTo>
                      <a:pt x="5856" y="264"/>
                      <a:pt x="5301" y="358"/>
                      <a:pt x="4741" y="358"/>
                    </a:cubicBezTo>
                    <a:cubicBezTo>
                      <a:pt x="4199" y="358"/>
                      <a:pt x="3651" y="270"/>
                      <a:pt x="3163" y="162"/>
                    </a:cubicBezTo>
                    <a:cubicBezTo>
                      <a:pt x="2920" y="113"/>
                      <a:pt x="2683" y="87"/>
                      <a:pt x="2452" y="87"/>
                    </a:cubicBezTo>
                    <a:cubicBezTo>
                      <a:pt x="1870" y="87"/>
                      <a:pt x="1332" y="252"/>
                      <a:pt x="878" y="624"/>
                    </a:cubicBezTo>
                    <a:cubicBezTo>
                      <a:pt x="751" y="728"/>
                      <a:pt x="624" y="855"/>
                      <a:pt x="508" y="993"/>
                    </a:cubicBezTo>
                    <a:cubicBezTo>
                      <a:pt x="289" y="1259"/>
                      <a:pt x="185" y="1559"/>
                      <a:pt x="0" y="1836"/>
                    </a:cubicBezTo>
                    <a:cubicBezTo>
                      <a:pt x="370" y="1282"/>
                      <a:pt x="970" y="820"/>
                      <a:pt x="1628" y="693"/>
                    </a:cubicBezTo>
                    <a:cubicBezTo>
                      <a:pt x="1770" y="666"/>
                      <a:pt x="1954" y="638"/>
                      <a:pt x="2138" y="638"/>
                    </a:cubicBezTo>
                    <a:cubicBezTo>
                      <a:pt x="2417" y="638"/>
                      <a:pt x="2696" y="701"/>
                      <a:pt x="2828" y="924"/>
                    </a:cubicBezTo>
                    <a:cubicBezTo>
                      <a:pt x="2897" y="1051"/>
                      <a:pt x="2955" y="1212"/>
                      <a:pt x="2897" y="1363"/>
                    </a:cubicBezTo>
                    <a:cubicBezTo>
                      <a:pt x="2852" y="1472"/>
                      <a:pt x="2719" y="1553"/>
                      <a:pt x="2597" y="1553"/>
                    </a:cubicBezTo>
                    <a:cubicBezTo>
                      <a:pt x="2565" y="1553"/>
                      <a:pt x="2534" y="1548"/>
                      <a:pt x="2505" y="1536"/>
                    </a:cubicBezTo>
                    <a:lnTo>
                      <a:pt x="2505" y="1536"/>
                    </a:lnTo>
                    <a:cubicBezTo>
                      <a:pt x="2583" y="1637"/>
                      <a:pt x="2723" y="1690"/>
                      <a:pt x="2859" y="1690"/>
                    </a:cubicBezTo>
                    <a:cubicBezTo>
                      <a:pt x="2925" y="1690"/>
                      <a:pt x="2991" y="1678"/>
                      <a:pt x="3048" y="1651"/>
                    </a:cubicBezTo>
                    <a:cubicBezTo>
                      <a:pt x="3221" y="1547"/>
                      <a:pt x="3278" y="1316"/>
                      <a:pt x="3221" y="1132"/>
                    </a:cubicBezTo>
                    <a:lnTo>
                      <a:pt x="3221" y="1132"/>
                    </a:lnTo>
                    <a:cubicBezTo>
                      <a:pt x="3740" y="1490"/>
                      <a:pt x="4040" y="2009"/>
                      <a:pt x="4213" y="2632"/>
                    </a:cubicBezTo>
                    <a:cubicBezTo>
                      <a:pt x="4213" y="2632"/>
                      <a:pt x="4317" y="2471"/>
                      <a:pt x="4352" y="2321"/>
                    </a:cubicBezTo>
                    <a:cubicBezTo>
                      <a:pt x="4352" y="2321"/>
                      <a:pt x="4548" y="2517"/>
                      <a:pt x="4698" y="2955"/>
                    </a:cubicBezTo>
                    <a:cubicBezTo>
                      <a:pt x="4837" y="2598"/>
                      <a:pt x="4860" y="2494"/>
                      <a:pt x="4848" y="2113"/>
                    </a:cubicBezTo>
                    <a:lnTo>
                      <a:pt x="4848" y="2113"/>
                    </a:lnTo>
                    <a:cubicBezTo>
                      <a:pt x="5018" y="2255"/>
                      <a:pt x="5170" y="2309"/>
                      <a:pt x="5313" y="2309"/>
                    </a:cubicBezTo>
                    <a:cubicBezTo>
                      <a:pt x="5759" y="2309"/>
                      <a:pt x="6109" y="1778"/>
                      <a:pt x="6626" y="1778"/>
                    </a:cubicBezTo>
                    <a:cubicBezTo>
                      <a:pt x="6000" y="1778"/>
                      <a:pt x="6081" y="646"/>
                      <a:pt x="5520" y="646"/>
                    </a:cubicBezTo>
                    <a:cubicBezTo>
                      <a:pt x="5512" y="646"/>
                      <a:pt x="5503" y="646"/>
                      <a:pt x="5495" y="647"/>
                    </a:cubicBezTo>
                    <a:cubicBezTo>
                      <a:pt x="5841" y="474"/>
                      <a:pt x="6141" y="301"/>
                      <a:pt x="6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0"/>
              <p:cNvSpPr/>
              <p:nvPr/>
            </p:nvSpPr>
            <p:spPr>
              <a:xfrm>
                <a:off x="8930489" y="4404391"/>
                <a:ext cx="78321" cy="10367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321" extrusionOk="0">
                    <a:moveTo>
                      <a:pt x="2424" y="1"/>
                    </a:moveTo>
                    <a:lnTo>
                      <a:pt x="0" y="128"/>
                    </a:lnTo>
                    <a:cubicBezTo>
                      <a:pt x="349" y="257"/>
                      <a:pt x="704" y="320"/>
                      <a:pt x="1057" y="320"/>
                    </a:cubicBezTo>
                    <a:cubicBezTo>
                      <a:pt x="1522" y="320"/>
                      <a:pt x="1984" y="211"/>
                      <a:pt x="2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8766062" y="4279271"/>
                <a:ext cx="102189" cy="75447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336" extrusionOk="0">
                    <a:moveTo>
                      <a:pt x="2390" y="343"/>
                    </a:moveTo>
                    <a:lnTo>
                      <a:pt x="2390" y="343"/>
                    </a:lnTo>
                    <a:cubicBezTo>
                      <a:pt x="2275" y="470"/>
                      <a:pt x="2194" y="632"/>
                      <a:pt x="2125" y="805"/>
                    </a:cubicBezTo>
                    <a:cubicBezTo>
                      <a:pt x="2044" y="955"/>
                      <a:pt x="1975" y="1128"/>
                      <a:pt x="1894" y="1289"/>
                    </a:cubicBezTo>
                    <a:cubicBezTo>
                      <a:pt x="1802" y="1451"/>
                      <a:pt x="1686" y="1613"/>
                      <a:pt x="1548" y="1728"/>
                    </a:cubicBezTo>
                    <a:cubicBezTo>
                      <a:pt x="1398" y="1843"/>
                      <a:pt x="1224" y="1913"/>
                      <a:pt x="1051" y="1970"/>
                    </a:cubicBezTo>
                    <a:cubicBezTo>
                      <a:pt x="1213" y="1901"/>
                      <a:pt x="1374" y="1797"/>
                      <a:pt x="1501" y="1682"/>
                    </a:cubicBezTo>
                    <a:cubicBezTo>
                      <a:pt x="1582" y="1613"/>
                      <a:pt x="1640" y="1520"/>
                      <a:pt x="1709" y="1439"/>
                    </a:cubicBezTo>
                    <a:cubicBezTo>
                      <a:pt x="1755" y="1324"/>
                      <a:pt x="1790" y="1209"/>
                      <a:pt x="1802" y="1093"/>
                    </a:cubicBezTo>
                    <a:cubicBezTo>
                      <a:pt x="1813" y="932"/>
                      <a:pt x="1802" y="770"/>
                      <a:pt x="1744" y="608"/>
                    </a:cubicBezTo>
                    <a:lnTo>
                      <a:pt x="1744" y="608"/>
                    </a:lnTo>
                    <a:cubicBezTo>
                      <a:pt x="1848" y="747"/>
                      <a:pt x="1882" y="932"/>
                      <a:pt x="1859" y="1105"/>
                    </a:cubicBezTo>
                    <a:cubicBezTo>
                      <a:pt x="1859" y="1128"/>
                      <a:pt x="1848" y="1174"/>
                      <a:pt x="1848" y="1209"/>
                    </a:cubicBezTo>
                    <a:cubicBezTo>
                      <a:pt x="1917" y="1059"/>
                      <a:pt x="1975" y="920"/>
                      <a:pt x="2044" y="770"/>
                    </a:cubicBezTo>
                    <a:cubicBezTo>
                      <a:pt x="2148" y="608"/>
                      <a:pt x="2252" y="458"/>
                      <a:pt x="2390" y="343"/>
                    </a:cubicBezTo>
                    <a:close/>
                    <a:moveTo>
                      <a:pt x="2558" y="1"/>
                    </a:moveTo>
                    <a:cubicBezTo>
                      <a:pt x="2529" y="1"/>
                      <a:pt x="2501" y="3"/>
                      <a:pt x="2471" y="8"/>
                    </a:cubicBezTo>
                    <a:cubicBezTo>
                      <a:pt x="2217" y="31"/>
                      <a:pt x="1986" y="170"/>
                      <a:pt x="1836" y="343"/>
                    </a:cubicBezTo>
                    <a:cubicBezTo>
                      <a:pt x="1859" y="239"/>
                      <a:pt x="1813" y="89"/>
                      <a:pt x="1732" y="54"/>
                    </a:cubicBezTo>
                    <a:cubicBezTo>
                      <a:pt x="1692" y="26"/>
                      <a:pt x="1647" y="13"/>
                      <a:pt x="1602" y="13"/>
                    </a:cubicBezTo>
                    <a:cubicBezTo>
                      <a:pt x="1520" y="13"/>
                      <a:pt x="1438" y="56"/>
                      <a:pt x="1386" y="124"/>
                    </a:cubicBezTo>
                    <a:cubicBezTo>
                      <a:pt x="1294" y="204"/>
                      <a:pt x="1236" y="343"/>
                      <a:pt x="1201" y="447"/>
                    </a:cubicBezTo>
                    <a:cubicBezTo>
                      <a:pt x="1155" y="274"/>
                      <a:pt x="1040" y="124"/>
                      <a:pt x="867" y="89"/>
                    </a:cubicBezTo>
                    <a:cubicBezTo>
                      <a:pt x="844" y="86"/>
                      <a:pt x="822" y="85"/>
                      <a:pt x="800" y="85"/>
                    </a:cubicBezTo>
                    <a:cubicBezTo>
                      <a:pt x="647" y="85"/>
                      <a:pt x="495" y="151"/>
                      <a:pt x="405" y="262"/>
                    </a:cubicBezTo>
                    <a:cubicBezTo>
                      <a:pt x="763" y="412"/>
                      <a:pt x="1051" y="816"/>
                      <a:pt x="1051" y="1209"/>
                    </a:cubicBezTo>
                    <a:cubicBezTo>
                      <a:pt x="1063" y="1590"/>
                      <a:pt x="820" y="1982"/>
                      <a:pt x="474" y="2155"/>
                    </a:cubicBezTo>
                    <a:cubicBezTo>
                      <a:pt x="313" y="2224"/>
                      <a:pt x="151" y="2282"/>
                      <a:pt x="1" y="2305"/>
                    </a:cubicBezTo>
                    <a:cubicBezTo>
                      <a:pt x="126" y="2325"/>
                      <a:pt x="252" y="2336"/>
                      <a:pt x="379" y="2336"/>
                    </a:cubicBezTo>
                    <a:cubicBezTo>
                      <a:pt x="616" y="2336"/>
                      <a:pt x="857" y="2300"/>
                      <a:pt x="1097" y="2224"/>
                    </a:cubicBezTo>
                    <a:cubicBezTo>
                      <a:pt x="1617" y="2051"/>
                      <a:pt x="2079" y="1670"/>
                      <a:pt x="2332" y="1186"/>
                    </a:cubicBezTo>
                    <a:cubicBezTo>
                      <a:pt x="2436" y="1001"/>
                      <a:pt x="2506" y="793"/>
                      <a:pt x="2633" y="632"/>
                    </a:cubicBezTo>
                    <a:cubicBezTo>
                      <a:pt x="2732" y="443"/>
                      <a:pt x="2928" y="308"/>
                      <a:pt x="3138" y="308"/>
                    </a:cubicBezTo>
                    <a:cubicBezTo>
                      <a:pt x="3146" y="308"/>
                      <a:pt x="3155" y="308"/>
                      <a:pt x="3164" y="308"/>
                    </a:cubicBezTo>
                    <a:cubicBezTo>
                      <a:pt x="2969" y="154"/>
                      <a:pt x="2783" y="1"/>
                      <a:pt x="25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8701596" y="4212512"/>
                <a:ext cx="250919" cy="1584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4907" extrusionOk="0">
                    <a:moveTo>
                      <a:pt x="7180" y="309"/>
                    </a:moveTo>
                    <a:cubicBezTo>
                      <a:pt x="7295" y="575"/>
                      <a:pt x="7387" y="852"/>
                      <a:pt x="7433" y="1140"/>
                    </a:cubicBezTo>
                    <a:cubicBezTo>
                      <a:pt x="7480" y="1429"/>
                      <a:pt x="7480" y="1717"/>
                      <a:pt x="7410" y="2006"/>
                    </a:cubicBezTo>
                    <a:cubicBezTo>
                      <a:pt x="7330" y="2271"/>
                      <a:pt x="7237" y="2548"/>
                      <a:pt x="7087" y="2791"/>
                    </a:cubicBezTo>
                    <a:cubicBezTo>
                      <a:pt x="6949" y="3045"/>
                      <a:pt x="6764" y="3276"/>
                      <a:pt x="6556" y="3472"/>
                    </a:cubicBezTo>
                    <a:cubicBezTo>
                      <a:pt x="6741" y="3253"/>
                      <a:pt x="6914" y="3022"/>
                      <a:pt x="7041" y="2779"/>
                    </a:cubicBezTo>
                    <a:cubicBezTo>
                      <a:pt x="7180" y="2537"/>
                      <a:pt x="7272" y="2260"/>
                      <a:pt x="7341" y="1983"/>
                    </a:cubicBezTo>
                    <a:cubicBezTo>
                      <a:pt x="7422" y="1717"/>
                      <a:pt x="7433" y="1429"/>
                      <a:pt x="7387" y="1152"/>
                    </a:cubicBezTo>
                    <a:cubicBezTo>
                      <a:pt x="7353" y="863"/>
                      <a:pt x="7272" y="586"/>
                      <a:pt x="7180" y="309"/>
                    </a:cubicBezTo>
                    <a:close/>
                    <a:moveTo>
                      <a:pt x="7002" y="0"/>
                    </a:moveTo>
                    <a:cubicBezTo>
                      <a:pt x="6894" y="0"/>
                      <a:pt x="6799" y="97"/>
                      <a:pt x="6799" y="217"/>
                    </a:cubicBezTo>
                    <a:cubicBezTo>
                      <a:pt x="6799" y="309"/>
                      <a:pt x="6856" y="402"/>
                      <a:pt x="6856" y="482"/>
                    </a:cubicBezTo>
                    <a:cubicBezTo>
                      <a:pt x="6764" y="411"/>
                      <a:pt x="6677" y="378"/>
                      <a:pt x="6596" y="378"/>
                    </a:cubicBezTo>
                    <a:cubicBezTo>
                      <a:pt x="6263" y="378"/>
                      <a:pt x="6052" y="931"/>
                      <a:pt x="6164" y="1498"/>
                    </a:cubicBezTo>
                    <a:cubicBezTo>
                      <a:pt x="6313" y="2244"/>
                      <a:pt x="6314" y="3001"/>
                      <a:pt x="5872" y="3679"/>
                    </a:cubicBezTo>
                    <a:lnTo>
                      <a:pt x="5872" y="3679"/>
                    </a:lnTo>
                    <a:cubicBezTo>
                      <a:pt x="5963" y="3532"/>
                      <a:pt x="5882" y="3366"/>
                      <a:pt x="5714" y="3299"/>
                    </a:cubicBezTo>
                    <a:cubicBezTo>
                      <a:pt x="5664" y="3276"/>
                      <a:pt x="5607" y="3265"/>
                      <a:pt x="5549" y="3265"/>
                    </a:cubicBezTo>
                    <a:cubicBezTo>
                      <a:pt x="5433" y="3265"/>
                      <a:pt x="5310" y="3306"/>
                      <a:pt x="5217" y="3368"/>
                    </a:cubicBezTo>
                    <a:cubicBezTo>
                      <a:pt x="5067" y="3472"/>
                      <a:pt x="4929" y="3587"/>
                      <a:pt x="4790" y="3703"/>
                    </a:cubicBezTo>
                    <a:cubicBezTo>
                      <a:pt x="4663" y="3818"/>
                      <a:pt x="4536" y="3922"/>
                      <a:pt x="4375" y="4003"/>
                    </a:cubicBezTo>
                    <a:cubicBezTo>
                      <a:pt x="4063" y="4199"/>
                      <a:pt x="3694" y="4326"/>
                      <a:pt x="3347" y="4441"/>
                    </a:cubicBezTo>
                    <a:cubicBezTo>
                      <a:pt x="2904" y="4573"/>
                      <a:pt x="2417" y="4645"/>
                      <a:pt x="1926" y="4645"/>
                    </a:cubicBezTo>
                    <a:cubicBezTo>
                      <a:pt x="1256" y="4645"/>
                      <a:pt x="580" y="4511"/>
                      <a:pt x="0" y="4211"/>
                    </a:cubicBezTo>
                    <a:lnTo>
                      <a:pt x="0" y="4211"/>
                    </a:lnTo>
                    <a:cubicBezTo>
                      <a:pt x="912" y="4683"/>
                      <a:pt x="1828" y="4906"/>
                      <a:pt x="2766" y="4906"/>
                    </a:cubicBezTo>
                    <a:cubicBezTo>
                      <a:pt x="3454" y="4906"/>
                      <a:pt x="4153" y="4786"/>
                      <a:pt x="4871" y="4557"/>
                    </a:cubicBezTo>
                    <a:cubicBezTo>
                      <a:pt x="5806" y="4245"/>
                      <a:pt x="6718" y="3703"/>
                      <a:pt x="7237" y="2849"/>
                    </a:cubicBezTo>
                    <a:cubicBezTo>
                      <a:pt x="7768" y="2029"/>
                      <a:pt x="7757" y="1059"/>
                      <a:pt x="7260" y="217"/>
                    </a:cubicBezTo>
                    <a:cubicBezTo>
                      <a:pt x="7214" y="136"/>
                      <a:pt x="7156" y="67"/>
                      <a:pt x="7087" y="21"/>
                    </a:cubicBezTo>
                    <a:cubicBezTo>
                      <a:pt x="7059" y="6"/>
                      <a:pt x="7030" y="0"/>
                      <a:pt x="7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8880525" y="4289444"/>
                <a:ext cx="105161" cy="67276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2083" extrusionOk="0">
                    <a:moveTo>
                      <a:pt x="2381" y="0"/>
                    </a:moveTo>
                    <a:cubicBezTo>
                      <a:pt x="2249" y="0"/>
                      <a:pt x="1995" y="422"/>
                      <a:pt x="1951" y="467"/>
                    </a:cubicBezTo>
                    <a:cubicBezTo>
                      <a:pt x="1547" y="1090"/>
                      <a:pt x="785" y="1909"/>
                      <a:pt x="0" y="2083"/>
                    </a:cubicBezTo>
                    <a:cubicBezTo>
                      <a:pt x="728" y="1932"/>
                      <a:pt x="1362" y="1667"/>
                      <a:pt x="1905" y="1182"/>
                    </a:cubicBezTo>
                    <a:cubicBezTo>
                      <a:pt x="1997" y="1090"/>
                      <a:pt x="2101" y="1009"/>
                      <a:pt x="2194" y="951"/>
                    </a:cubicBezTo>
                    <a:cubicBezTo>
                      <a:pt x="2287" y="900"/>
                      <a:pt x="2398" y="857"/>
                      <a:pt x="2520" y="857"/>
                    </a:cubicBezTo>
                    <a:cubicBezTo>
                      <a:pt x="2534" y="857"/>
                      <a:pt x="2548" y="858"/>
                      <a:pt x="2563" y="859"/>
                    </a:cubicBezTo>
                    <a:cubicBezTo>
                      <a:pt x="2678" y="894"/>
                      <a:pt x="2794" y="974"/>
                      <a:pt x="2805" y="1101"/>
                    </a:cubicBezTo>
                    <a:cubicBezTo>
                      <a:pt x="2816" y="1233"/>
                      <a:pt x="2723" y="1354"/>
                      <a:pt x="2605" y="1356"/>
                    </a:cubicBezTo>
                    <a:lnTo>
                      <a:pt x="2605" y="1356"/>
                    </a:lnTo>
                    <a:cubicBezTo>
                      <a:pt x="2599" y="1356"/>
                      <a:pt x="2592" y="1356"/>
                      <a:pt x="2586" y="1355"/>
                    </a:cubicBezTo>
                    <a:lnTo>
                      <a:pt x="2586" y="1355"/>
                    </a:lnTo>
                    <a:cubicBezTo>
                      <a:pt x="2591" y="1356"/>
                      <a:pt x="2597" y="1356"/>
                      <a:pt x="2602" y="1356"/>
                    </a:cubicBezTo>
                    <a:cubicBezTo>
                      <a:pt x="2603" y="1356"/>
                      <a:pt x="2604" y="1356"/>
                      <a:pt x="2605" y="1356"/>
                    </a:cubicBezTo>
                    <a:lnTo>
                      <a:pt x="2605" y="1356"/>
                    </a:lnTo>
                    <a:cubicBezTo>
                      <a:pt x="2611" y="1356"/>
                      <a:pt x="2618" y="1356"/>
                      <a:pt x="2625" y="1356"/>
                    </a:cubicBezTo>
                    <a:cubicBezTo>
                      <a:pt x="2846" y="1356"/>
                      <a:pt x="3087" y="1263"/>
                      <a:pt x="3163" y="1067"/>
                    </a:cubicBezTo>
                    <a:cubicBezTo>
                      <a:pt x="3255" y="847"/>
                      <a:pt x="3175" y="570"/>
                      <a:pt x="3002" y="432"/>
                    </a:cubicBezTo>
                    <a:cubicBezTo>
                      <a:pt x="2898" y="348"/>
                      <a:pt x="2776" y="311"/>
                      <a:pt x="2653" y="311"/>
                    </a:cubicBezTo>
                    <a:cubicBezTo>
                      <a:pt x="2556" y="311"/>
                      <a:pt x="2458" y="334"/>
                      <a:pt x="2367" y="374"/>
                    </a:cubicBezTo>
                    <a:cubicBezTo>
                      <a:pt x="2413" y="317"/>
                      <a:pt x="2471" y="213"/>
                      <a:pt x="2459" y="143"/>
                    </a:cubicBezTo>
                    <a:cubicBezTo>
                      <a:pt x="2451" y="40"/>
                      <a:pt x="2422" y="0"/>
                      <a:pt x="2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8569241" y="4341734"/>
                <a:ext cx="227439" cy="140623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4354" extrusionOk="0">
                    <a:moveTo>
                      <a:pt x="1940" y="210"/>
                    </a:moveTo>
                    <a:cubicBezTo>
                      <a:pt x="2066" y="221"/>
                      <a:pt x="2182" y="233"/>
                      <a:pt x="2309" y="267"/>
                    </a:cubicBezTo>
                    <a:cubicBezTo>
                      <a:pt x="2563" y="337"/>
                      <a:pt x="2782" y="440"/>
                      <a:pt x="2990" y="579"/>
                    </a:cubicBezTo>
                    <a:cubicBezTo>
                      <a:pt x="3405" y="856"/>
                      <a:pt x="3740" y="1248"/>
                      <a:pt x="4029" y="1664"/>
                    </a:cubicBezTo>
                    <a:cubicBezTo>
                      <a:pt x="4306" y="2068"/>
                      <a:pt x="4548" y="2507"/>
                      <a:pt x="4848" y="2887"/>
                    </a:cubicBezTo>
                    <a:cubicBezTo>
                      <a:pt x="5137" y="3291"/>
                      <a:pt x="5518" y="3626"/>
                      <a:pt x="5922" y="3915"/>
                    </a:cubicBezTo>
                    <a:cubicBezTo>
                      <a:pt x="5714" y="3776"/>
                      <a:pt x="5518" y="3626"/>
                      <a:pt x="5333" y="3465"/>
                    </a:cubicBezTo>
                    <a:cubicBezTo>
                      <a:pt x="5137" y="3315"/>
                      <a:pt x="4964" y="3118"/>
                      <a:pt x="4825" y="2922"/>
                    </a:cubicBezTo>
                    <a:cubicBezTo>
                      <a:pt x="4525" y="2530"/>
                      <a:pt x="4260" y="2103"/>
                      <a:pt x="3971" y="1699"/>
                    </a:cubicBezTo>
                    <a:cubicBezTo>
                      <a:pt x="3694" y="1295"/>
                      <a:pt x="3382" y="902"/>
                      <a:pt x="2967" y="625"/>
                    </a:cubicBezTo>
                    <a:cubicBezTo>
                      <a:pt x="2863" y="556"/>
                      <a:pt x="2759" y="498"/>
                      <a:pt x="2644" y="440"/>
                    </a:cubicBezTo>
                    <a:cubicBezTo>
                      <a:pt x="2528" y="383"/>
                      <a:pt x="2413" y="337"/>
                      <a:pt x="2297" y="313"/>
                    </a:cubicBezTo>
                    <a:cubicBezTo>
                      <a:pt x="2182" y="279"/>
                      <a:pt x="2055" y="256"/>
                      <a:pt x="1940" y="233"/>
                    </a:cubicBezTo>
                    <a:cubicBezTo>
                      <a:pt x="1876" y="227"/>
                      <a:pt x="1815" y="224"/>
                      <a:pt x="1753" y="224"/>
                    </a:cubicBezTo>
                    <a:cubicBezTo>
                      <a:pt x="1691" y="224"/>
                      <a:pt x="1628" y="227"/>
                      <a:pt x="1559" y="233"/>
                    </a:cubicBezTo>
                    <a:cubicBezTo>
                      <a:pt x="1674" y="221"/>
                      <a:pt x="1813" y="210"/>
                      <a:pt x="1940" y="210"/>
                    </a:cubicBezTo>
                    <a:close/>
                    <a:moveTo>
                      <a:pt x="6377" y="4269"/>
                    </a:moveTo>
                    <a:cubicBezTo>
                      <a:pt x="6379" y="4270"/>
                      <a:pt x="6381" y="4271"/>
                      <a:pt x="6383" y="4273"/>
                    </a:cubicBezTo>
                    <a:cubicBezTo>
                      <a:pt x="6381" y="4271"/>
                      <a:pt x="6379" y="4270"/>
                      <a:pt x="6377" y="4269"/>
                    </a:cubicBezTo>
                    <a:close/>
                    <a:moveTo>
                      <a:pt x="1935" y="0"/>
                    </a:moveTo>
                    <a:cubicBezTo>
                      <a:pt x="1792" y="0"/>
                      <a:pt x="1648" y="12"/>
                      <a:pt x="1501" y="36"/>
                    </a:cubicBezTo>
                    <a:cubicBezTo>
                      <a:pt x="1316" y="60"/>
                      <a:pt x="1132" y="117"/>
                      <a:pt x="947" y="198"/>
                    </a:cubicBezTo>
                    <a:cubicBezTo>
                      <a:pt x="601" y="325"/>
                      <a:pt x="324" y="556"/>
                      <a:pt x="0" y="717"/>
                    </a:cubicBezTo>
                    <a:cubicBezTo>
                      <a:pt x="430" y="510"/>
                      <a:pt x="917" y="383"/>
                      <a:pt x="1396" y="383"/>
                    </a:cubicBezTo>
                    <a:cubicBezTo>
                      <a:pt x="1664" y="383"/>
                      <a:pt x="1930" y="423"/>
                      <a:pt x="2182" y="510"/>
                    </a:cubicBezTo>
                    <a:cubicBezTo>
                      <a:pt x="2563" y="637"/>
                      <a:pt x="3198" y="914"/>
                      <a:pt x="3209" y="1387"/>
                    </a:cubicBezTo>
                    <a:cubicBezTo>
                      <a:pt x="3209" y="1549"/>
                      <a:pt x="3163" y="1733"/>
                      <a:pt x="3048" y="1837"/>
                    </a:cubicBezTo>
                    <a:cubicBezTo>
                      <a:pt x="2993" y="1882"/>
                      <a:pt x="2917" y="1905"/>
                      <a:pt x="2840" y="1905"/>
                    </a:cubicBezTo>
                    <a:cubicBezTo>
                      <a:pt x="2739" y="1905"/>
                      <a:pt x="2638" y="1865"/>
                      <a:pt x="2586" y="1779"/>
                    </a:cubicBezTo>
                    <a:lnTo>
                      <a:pt x="2586" y="1779"/>
                    </a:lnTo>
                    <a:cubicBezTo>
                      <a:pt x="2621" y="1999"/>
                      <a:pt x="2817" y="2183"/>
                      <a:pt x="3036" y="2183"/>
                    </a:cubicBezTo>
                    <a:cubicBezTo>
                      <a:pt x="3255" y="2183"/>
                      <a:pt x="3440" y="1999"/>
                      <a:pt x="3475" y="1779"/>
                    </a:cubicBezTo>
                    <a:cubicBezTo>
                      <a:pt x="3786" y="2414"/>
                      <a:pt x="3786" y="3084"/>
                      <a:pt x="3613" y="3753"/>
                    </a:cubicBezTo>
                    <a:cubicBezTo>
                      <a:pt x="3613" y="3753"/>
                      <a:pt x="3798" y="3661"/>
                      <a:pt x="3913" y="3557"/>
                    </a:cubicBezTo>
                    <a:lnTo>
                      <a:pt x="3913" y="3557"/>
                    </a:lnTo>
                    <a:cubicBezTo>
                      <a:pt x="3913" y="3557"/>
                      <a:pt x="3983" y="3834"/>
                      <a:pt x="3902" y="4353"/>
                    </a:cubicBezTo>
                    <a:cubicBezTo>
                      <a:pt x="4213" y="4076"/>
                      <a:pt x="4306" y="3984"/>
                      <a:pt x="4502" y="3615"/>
                    </a:cubicBezTo>
                    <a:cubicBezTo>
                      <a:pt x="4687" y="4088"/>
                      <a:pt x="4998" y="4160"/>
                      <a:pt x="5343" y="4160"/>
                    </a:cubicBezTo>
                    <a:cubicBezTo>
                      <a:pt x="5494" y="4160"/>
                      <a:pt x="5652" y="4146"/>
                      <a:pt x="5808" y="4146"/>
                    </a:cubicBezTo>
                    <a:cubicBezTo>
                      <a:pt x="6005" y="4146"/>
                      <a:pt x="6200" y="4168"/>
                      <a:pt x="6377" y="4269"/>
                    </a:cubicBezTo>
                    <a:lnTo>
                      <a:pt x="6377" y="4269"/>
                    </a:lnTo>
                    <a:cubicBezTo>
                      <a:pt x="5777" y="3918"/>
                      <a:pt x="6508" y="2863"/>
                      <a:pt x="5922" y="2587"/>
                    </a:cubicBezTo>
                    <a:lnTo>
                      <a:pt x="5922" y="2587"/>
                    </a:lnTo>
                    <a:cubicBezTo>
                      <a:pt x="6041" y="2598"/>
                      <a:pt x="6158" y="2605"/>
                      <a:pt x="6271" y="2605"/>
                    </a:cubicBezTo>
                    <a:cubicBezTo>
                      <a:pt x="6542" y="2605"/>
                      <a:pt x="6798" y="2564"/>
                      <a:pt x="7041" y="2426"/>
                    </a:cubicBezTo>
                    <a:cubicBezTo>
                      <a:pt x="5876" y="2414"/>
                      <a:pt x="4767" y="1595"/>
                      <a:pt x="3925" y="844"/>
                    </a:cubicBezTo>
                    <a:cubicBezTo>
                      <a:pt x="3336" y="313"/>
                      <a:pt x="2665" y="0"/>
                      <a:pt x="19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8708282" y="4358174"/>
                <a:ext cx="150636" cy="53614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1660" extrusionOk="0">
                    <a:moveTo>
                      <a:pt x="970" y="509"/>
                    </a:moveTo>
                    <a:lnTo>
                      <a:pt x="970" y="509"/>
                    </a:lnTo>
                    <a:cubicBezTo>
                      <a:pt x="1178" y="589"/>
                      <a:pt x="1386" y="670"/>
                      <a:pt x="1617" y="728"/>
                    </a:cubicBezTo>
                    <a:cubicBezTo>
                      <a:pt x="1836" y="786"/>
                      <a:pt x="2055" y="820"/>
                      <a:pt x="2298" y="855"/>
                    </a:cubicBezTo>
                    <a:cubicBezTo>
                      <a:pt x="2517" y="878"/>
                      <a:pt x="2759" y="878"/>
                      <a:pt x="3002" y="878"/>
                    </a:cubicBezTo>
                    <a:cubicBezTo>
                      <a:pt x="3221" y="866"/>
                      <a:pt x="3464" y="855"/>
                      <a:pt x="3694" y="843"/>
                    </a:cubicBezTo>
                    <a:lnTo>
                      <a:pt x="3694" y="843"/>
                    </a:lnTo>
                    <a:cubicBezTo>
                      <a:pt x="3464" y="878"/>
                      <a:pt x="3221" y="913"/>
                      <a:pt x="2967" y="924"/>
                    </a:cubicBezTo>
                    <a:cubicBezTo>
                      <a:pt x="2896" y="927"/>
                      <a:pt x="2826" y="929"/>
                      <a:pt x="2757" y="929"/>
                    </a:cubicBezTo>
                    <a:cubicBezTo>
                      <a:pt x="2590" y="929"/>
                      <a:pt x="2426" y="921"/>
                      <a:pt x="2263" y="913"/>
                    </a:cubicBezTo>
                    <a:cubicBezTo>
                      <a:pt x="2032" y="878"/>
                      <a:pt x="1801" y="843"/>
                      <a:pt x="1582" y="763"/>
                    </a:cubicBezTo>
                    <a:cubicBezTo>
                      <a:pt x="1363" y="693"/>
                      <a:pt x="1155" y="612"/>
                      <a:pt x="970" y="509"/>
                    </a:cubicBezTo>
                    <a:close/>
                    <a:moveTo>
                      <a:pt x="1" y="1"/>
                    </a:moveTo>
                    <a:cubicBezTo>
                      <a:pt x="685" y="602"/>
                      <a:pt x="2459" y="1660"/>
                      <a:pt x="3607" y="1660"/>
                    </a:cubicBezTo>
                    <a:cubicBezTo>
                      <a:pt x="3738" y="1660"/>
                      <a:pt x="3860" y="1646"/>
                      <a:pt x="3971" y="1617"/>
                    </a:cubicBezTo>
                    <a:cubicBezTo>
                      <a:pt x="3948" y="1570"/>
                      <a:pt x="3256" y="1374"/>
                      <a:pt x="3106" y="1224"/>
                    </a:cubicBezTo>
                    <a:lnTo>
                      <a:pt x="3106" y="1224"/>
                    </a:lnTo>
                    <a:cubicBezTo>
                      <a:pt x="3153" y="1229"/>
                      <a:pt x="3202" y="1232"/>
                      <a:pt x="3253" y="1232"/>
                    </a:cubicBezTo>
                    <a:cubicBezTo>
                      <a:pt x="3749" y="1232"/>
                      <a:pt x="4349" y="979"/>
                      <a:pt x="4664" y="612"/>
                    </a:cubicBezTo>
                    <a:lnTo>
                      <a:pt x="4664" y="612"/>
                    </a:lnTo>
                    <a:cubicBezTo>
                      <a:pt x="4243" y="677"/>
                      <a:pt x="3819" y="709"/>
                      <a:pt x="3394" y="709"/>
                    </a:cubicBezTo>
                    <a:cubicBezTo>
                      <a:pt x="2224" y="709"/>
                      <a:pt x="1060" y="467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8398872" y="4694068"/>
                <a:ext cx="194269" cy="264710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8196" extrusionOk="0">
                    <a:moveTo>
                      <a:pt x="6014" y="1"/>
                    </a:moveTo>
                    <a:cubicBezTo>
                      <a:pt x="5995" y="2"/>
                      <a:pt x="5975" y="4"/>
                      <a:pt x="5955" y="7"/>
                    </a:cubicBezTo>
                    <a:lnTo>
                      <a:pt x="5955" y="7"/>
                    </a:lnTo>
                    <a:cubicBezTo>
                      <a:pt x="5975" y="5"/>
                      <a:pt x="5994" y="3"/>
                      <a:pt x="6014" y="1"/>
                    </a:cubicBezTo>
                    <a:close/>
                    <a:moveTo>
                      <a:pt x="5955" y="7"/>
                    </a:moveTo>
                    <a:cubicBezTo>
                      <a:pt x="4593" y="166"/>
                      <a:pt x="3340" y="1104"/>
                      <a:pt x="2817" y="2390"/>
                    </a:cubicBezTo>
                    <a:cubicBezTo>
                      <a:pt x="2597" y="2921"/>
                      <a:pt x="2494" y="3486"/>
                      <a:pt x="2355" y="4029"/>
                    </a:cubicBezTo>
                    <a:cubicBezTo>
                      <a:pt x="2205" y="4583"/>
                      <a:pt x="1974" y="5137"/>
                      <a:pt x="1570" y="5541"/>
                    </a:cubicBezTo>
                    <a:cubicBezTo>
                      <a:pt x="1276" y="5835"/>
                      <a:pt x="859" y="6032"/>
                      <a:pt x="449" y="6032"/>
                    </a:cubicBezTo>
                    <a:cubicBezTo>
                      <a:pt x="296" y="6032"/>
                      <a:pt x="144" y="6005"/>
                      <a:pt x="0" y="5945"/>
                    </a:cubicBezTo>
                    <a:lnTo>
                      <a:pt x="0" y="5945"/>
                    </a:lnTo>
                    <a:cubicBezTo>
                      <a:pt x="323" y="6261"/>
                      <a:pt x="800" y="6449"/>
                      <a:pt x="1259" y="6449"/>
                    </a:cubicBezTo>
                    <a:cubicBezTo>
                      <a:pt x="1555" y="6449"/>
                      <a:pt x="1843" y="6371"/>
                      <a:pt x="2078" y="6199"/>
                    </a:cubicBezTo>
                    <a:lnTo>
                      <a:pt x="2078" y="6199"/>
                    </a:lnTo>
                    <a:cubicBezTo>
                      <a:pt x="1870" y="6868"/>
                      <a:pt x="2251" y="7838"/>
                      <a:pt x="2851" y="8196"/>
                    </a:cubicBezTo>
                    <a:cubicBezTo>
                      <a:pt x="2494" y="6684"/>
                      <a:pt x="3105" y="6049"/>
                      <a:pt x="3359" y="3856"/>
                    </a:cubicBezTo>
                    <a:cubicBezTo>
                      <a:pt x="3697" y="1135"/>
                      <a:pt x="5195" y="111"/>
                      <a:pt x="5955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8523379" y="4697039"/>
                <a:ext cx="97700" cy="213293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6604" extrusionOk="0">
                    <a:moveTo>
                      <a:pt x="1155" y="936"/>
                    </a:moveTo>
                    <a:lnTo>
                      <a:pt x="1155" y="936"/>
                    </a:lnTo>
                    <a:cubicBezTo>
                      <a:pt x="843" y="1282"/>
                      <a:pt x="728" y="1744"/>
                      <a:pt x="728" y="2182"/>
                    </a:cubicBezTo>
                    <a:cubicBezTo>
                      <a:pt x="728" y="2621"/>
                      <a:pt x="866" y="3060"/>
                      <a:pt x="1016" y="3475"/>
                    </a:cubicBezTo>
                    <a:cubicBezTo>
                      <a:pt x="1178" y="3891"/>
                      <a:pt x="1363" y="4295"/>
                      <a:pt x="1513" y="4733"/>
                    </a:cubicBezTo>
                    <a:cubicBezTo>
                      <a:pt x="1582" y="4941"/>
                      <a:pt x="1628" y="5160"/>
                      <a:pt x="1651" y="5391"/>
                    </a:cubicBezTo>
                    <a:cubicBezTo>
                      <a:pt x="1686" y="5622"/>
                      <a:pt x="1697" y="5841"/>
                      <a:pt x="1686" y="6072"/>
                    </a:cubicBezTo>
                    <a:cubicBezTo>
                      <a:pt x="1674" y="5622"/>
                      <a:pt x="1593" y="5172"/>
                      <a:pt x="1455" y="4745"/>
                    </a:cubicBezTo>
                    <a:cubicBezTo>
                      <a:pt x="1328" y="4318"/>
                      <a:pt x="1120" y="3914"/>
                      <a:pt x="959" y="3487"/>
                    </a:cubicBezTo>
                    <a:cubicBezTo>
                      <a:pt x="809" y="3071"/>
                      <a:pt x="670" y="2621"/>
                      <a:pt x="693" y="2159"/>
                    </a:cubicBezTo>
                    <a:cubicBezTo>
                      <a:pt x="693" y="1929"/>
                      <a:pt x="728" y="1698"/>
                      <a:pt x="809" y="1501"/>
                    </a:cubicBezTo>
                    <a:cubicBezTo>
                      <a:pt x="843" y="1398"/>
                      <a:pt x="889" y="1282"/>
                      <a:pt x="947" y="1190"/>
                    </a:cubicBezTo>
                    <a:cubicBezTo>
                      <a:pt x="1005" y="1097"/>
                      <a:pt x="1074" y="1005"/>
                      <a:pt x="1155" y="936"/>
                    </a:cubicBezTo>
                    <a:close/>
                    <a:moveTo>
                      <a:pt x="2309" y="1"/>
                    </a:moveTo>
                    <a:cubicBezTo>
                      <a:pt x="2021" y="163"/>
                      <a:pt x="1709" y="243"/>
                      <a:pt x="1443" y="451"/>
                    </a:cubicBezTo>
                    <a:cubicBezTo>
                      <a:pt x="1293" y="543"/>
                      <a:pt x="1155" y="659"/>
                      <a:pt x="1039" y="797"/>
                    </a:cubicBezTo>
                    <a:cubicBezTo>
                      <a:pt x="474" y="1386"/>
                      <a:pt x="301" y="2159"/>
                      <a:pt x="405" y="3025"/>
                    </a:cubicBezTo>
                    <a:cubicBezTo>
                      <a:pt x="532" y="4041"/>
                      <a:pt x="589" y="5299"/>
                      <a:pt x="1" y="6188"/>
                    </a:cubicBezTo>
                    <a:cubicBezTo>
                      <a:pt x="312" y="5980"/>
                      <a:pt x="520" y="5714"/>
                      <a:pt x="670" y="5391"/>
                    </a:cubicBezTo>
                    <a:lnTo>
                      <a:pt x="670" y="5391"/>
                    </a:lnTo>
                    <a:cubicBezTo>
                      <a:pt x="578" y="5979"/>
                      <a:pt x="1752" y="5968"/>
                      <a:pt x="1709" y="6601"/>
                    </a:cubicBezTo>
                    <a:lnTo>
                      <a:pt x="1709" y="6601"/>
                    </a:lnTo>
                    <a:cubicBezTo>
                      <a:pt x="1757" y="5933"/>
                      <a:pt x="2713" y="5610"/>
                      <a:pt x="2171" y="4860"/>
                    </a:cubicBezTo>
                    <a:lnTo>
                      <a:pt x="2171" y="4860"/>
                    </a:lnTo>
                    <a:cubicBezTo>
                      <a:pt x="2308" y="4877"/>
                      <a:pt x="2411" y="4886"/>
                      <a:pt x="2503" y="4886"/>
                    </a:cubicBezTo>
                    <a:cubicBezTo>
                      <a:pt x="2666" y="4886"/>
                      <a:pt x="2796" y="4857"/>
                      <a:pt x="3025" y="4791"/>
                    </a:cubicBezTo>
                    <a:cubicBezTo>
                      <a:pt x="2598" y="4606"/>
                      <a:pt x="2425" y="4399"/>
                      <a:pt x="2425" y="4399"/>
                    </a:cubicBezTo>
                    <a:cubicBezTo>
                      <a:pt x="2563" y="4376"/>
                      <a:pt x="2736" y="4272"/>
                      <a:pt x="2736" y="4272"/>
                    </a:cubicBezTo>
                    <a:cubicBezTo>
                      <a:pt x="2136" y="4052"/>
                      <a:pt x="1640" y="3718"/>
                      <a:pt x="1328" y="3164"/>
                    </a:cubicBezTo>
                    <a:lnTo>
                      <a:pt x="1328" y="3164"/>
                    </a:lnTo>
                    <a:cubicBezTo>
                      <a:pt x="1386" y="3186"/>
                      <a:pt x="1450" y="3197"/>
                      <a:pt x="1512" y="3197"/>
                    </a:cubicBezTo>
                    <a:cubicBezTo>
                      <a:pt x="1647" y="3197"/>
                      <a:pt x="1780" y="3143"/>
                      <a:pt x="1859" y="3025"/>
                    </a:cubicBezTo>
                    <a:cubicBezTo>
                      <a:pt x="1963" y="2852"/>
                      <a:pt x="1928" y="2621"/>
                      <a:pt x="1790" y="2483"/>
                    </a:cubicBezTo>
                    <a:lnTo>
                      <a:pt x="1790" y="2483"/>
                    </a:lnTo>
                    <a:cubicBezTo>
                      <a:pt x="1847" y="2610"/>
                      <a:pt x="1732" y="2817"/>
                      <a:pt x="1582" y="2852"/>
                    </a:cubicBezTo>
                    <a:cubicBezTo>
                      <a:pt x="1548" y="2863"/>
                      <a:pt x="1512" y="2868"/>
                      <a:pt x="1477" y="2868"/>
                    </a:cubicBezTo>
                    <a:cubicBezTo>
                      <a:pt x="1367" y="2868"/>
                      <a:pt x="1253" y="2821"/>
                      <a:pt x="1166" y="2760"/>
                    </a:cubicBezTo>
                    <a:cubicBezTo>
                      <a:pt x="820" y="2494"/>
                      <a:pt x="936" y="1894"/>
                      <a:pt x="1039" y="1548"/>
                    </a:cubicBezTo>
                    <a:cubicBezTo>
                      <a:pt x="1213" y="878"/>
                      <a:pt x="1709" y="347"/>
                      <a:pt x="2309" y="1"/>
                    </a:cubicBezTo>
                    <a:close/>
                    <a:moveTo>
                      <a:pt x="1709" y="6601"/>
                    </a:moveTo>
                    <a:cubicBezTo>
                      <a:pt x="1709" y="6602"/>
                      <a:pt x="1709" y="6603"/>
                      <a:pt x="1709" y="6603"/>
                    </a:cubicBezTo>
                    <a:cubicBezTo>
                      <a:pt x="1709" y="6603"/>
                      <a:pt x="1709" y="6602"/>
                      <a:pt x="1709" y="66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0"/>
              <p:cNvSpPr/>
              <p:nvPr/>
            </p:nvSpPr>
            <p:spPr>
              <a:xfrm>
                <a:off x="8512204" y="4786535"/>
                <a:ext cx="17925" cy="7793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2413" extrusionOk="0">
                    <a:moveTo>
                      <a:pt x="312" y="0"/>
                    </a:moveTo>
                    <a:lnTo>
                      <a:pt x="312" y="0"/>
                    </a:lnTo>
                    <a:cubicBezTo>
                      <a:pt x="208" y="808"/>
                      <a:pt x="93" y="1605"/>
                      <a:pt x="0" y="2413"/>
                    </a:cubicBezTo>
                    <a:cubicBezTo>
                      <a:pt x="427" y="1674"/>
                      <a:pt x="554" y="831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0"/>
              <p:cNvSpPr/>
              <p:nvPr/>
            </p:nvSpPr>
            <p:spPr>
              <a:xfrm>
                <a:off x="8398129" y="4618394"/>
                <a:ext cx="83521" cy="96957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3002" extrusionOk="0">
                    <a:moveTo>
                      <a:pt x="2124" y="1039"/>
                    </a:moveTo>
                    <a:lnTo>
                      <a:pt x="2124" y="1039"/>
                    </a:lnTo>
                    <a:cubicBezTo>
                      <a:pt x="2066" y="1212"/>
                      <a:pt x="1974" y="1362"/>
                      <a:pt x="1836" y="1501"/>
                    </a:cubicBezTo>
                    <a:cubicBezTo>
                      <a:pt x="1709" y="1628"/>
                      <a:pt x="1547" y="1732"/>
                      <a:pt x="1397" y="1813"/>
                    </a:cubicBezTo>
                    <a:cubicBezTo>
                      <a:pt x="1224" y="1882"/>
                      <a:pt x="1051" y="1940"/>
                      <a:pt x="889" y="1997"/>
                    </a:cubicBezTo>
                    <a:cubicBezTo>
                      <a:pt x="716" y="2055"/>
                      <a:pt x="554" y="2136"/>
                      <a:pt x="416" y="2251"/>
                    </a:cubicBezTo>
                    <a:cubicBezTo>
                      <a:pt x="508" y="2101"/>
                      <a:pt x="681" y="2020"/>
                      <a:pt x="854" y="1940"/>
                    </a:cubicBezTo>
                    <a:cubicBezTo>
                      <a:pt x="1004" y="1882"/>
                      <a:pt x="1155" y="1824"/>
                      <a:pt x="1305" y="1766"/>
                    </a:cubicBezTo>
                    <a:cubicBezTo>
                      <a:pt x="1270" y="1766"/>
                      <a:pt x="1235" y="1790"/>
                      <a:pt x="1201" y="1790"/>
                    </a:cubicBezTo>
                    <a:cubicBezTo>
                      <a:pt x="1028" y="1790"/>
                      <a:pt x="854" y="1743"/>
                      <a:pt x="727" y="1628"/>
                    </a:cubicBezTo>
                    <a:lnTo>
                      <a:pt x="727" y="1628"/>
                    </a:lnTo>
                    <a:cubicBezTo>
                      <a:pt x="889" y="1686"/>
                      <a:pt x="1051" y="1709"/>
                      <a:pt x="1201" y="1709"/>
                    </a:cubicBezTo>
                    <a:cubicBezTo>
                      <a:pt x="1316" y="1709"/>
                      <a:pt x="1432" y="1686"/>
                      <a:pt x="1547" y="1651"/>
                    </a:cubicBezTo>
                    <a:cubicBezTo>
                      <a:pt x="1651" y="1593"/>
                      <a:pt x="1732" y="1536"/>
                      <a:pt x="1812" y="1466"/>
                    </a:cubicBezTo>
                    <a:cubicBezTo>
                      <a:pt x="1939" y="1351"/>
                      <a:pt x="2043" y="1189"/>
                      <a:pt x="2124" y="1039"/>
                    </a:cubicBezTo>
                    <a:close/>
                    <a:moveTo>
                      <a:pt x="2551" y="0"/>
                    </a:moveTo>
                    <a:lnTo>
                      <a:pt x="2551" y="0"/>
                    </a:lnTo>
                    <a:cubicBezTo>
                      <a:pt x="2517" y="150"/>
                      <a:pt x="2447" y="301"/>
                      <a:pt x="2355" y="462"/>
                    </a:cubicBezTo>
                    <a:cubicBezTo>
                      <a:pt x="2178" y="775"/>
                      <a:pt x="1831" y="965"/>
                      <a:pt x="1477" y="965"/>
                    </a:cubicBezTo>
                    <a:cubicBezTo>
                      <a:pt x="1439" y="965"/>
                      <a:pt x="1400" y="963"/>
                      <a:pt x="1362" y="958"/>
                    </a:cubicBezTo>
                    <a:cubicBezTo>
                      <a:pt x="970" y="924"/>
                      <a:pt x="577" y="612"/>
                      <a:pt x="474" y="243"/>
                    </a:cubicBezTo>
                    <a:cubicBezTo>
                      <a:pt x="323" y="347"/>
                      <a:pt x="243" y="520"/>
                      <a:pt x="254" y="693"/>
                    </a:cubicBezTo>
                    <a:cubicBezTo>
                      <a:pt x="266" y="866"/>
                      <a:pt x="427" y="993"/>
                      <a:pt x="577" y="1051"/>
                    </a:cubicBezTo>
                    <a:cubicBezTo>
                      <a:pt x="474" y="1097"/>
                      <a:pt x="335" y="1132"/>
                      <a:pt x="231" y="1224"/>
                    </a:cubicBezTo>
                    <a:cubicBezTo>
                      <a:pt x="139" y="1305"/>
                      <a:pt x="93" y="1455"/>
                      <a:pt x="150" y="1570"/>
                    </a:cubicBezTo>
                    <a:cubicBezTo>
                      <a:pt x="190" y="1639"/>
                      <a:pt x="295" y="1691"/>
                      <a:pt x="390" y="1691"/>
                    </a:cubicBezTo>
                    <a:cubicBezTo>
                      <a:pt x="407" y="1691"/>
                      <a:pt x="423" y="1689"/>
                      <a:pt x="439" y="1686"/>
                    </a:cubicBezTo>
                    <a:lnTo>
                      <a:pt x="439" y="1686"/>
                    </a:lnTo>
                    <a:cubicBezTo>
                      <a:pt x="254" y="1824"/>
                      <a:pt x="104" y="2043"/>
                      <a:pt x="70" y="2286"/>
                    </a:cubicBezTo>
                    <a:cubicBezTo>
                      <a:pt x="0" y="2563"/>
                      <a:pt x="150" y="2782"/>
                      <a:pt x="323" y="3001"/>
                    </a:cubicBezTo>
                    <a:cubicBezTo>
                      <a:pt x="312" y="2782"/>
                      <a:pt x="474" y="2598"/>
                      <a:pt x="658" y="2494"/>
                    </a:cubicBezTo>
                    <a:cubicBezTo>
                      <a:pt x="843" y="2378"/>
                      <a:pt x="1051" y="2320"/>
                      <a:pt x="1247" y="2228"/>
                    </a:cubicBezTo>
                    <a:cubicBezTo>
                      <a:pt x="1755" y="2020"/>
                      <a:pt x="2170" y="1582"/>
                      <a:pt x="2390" y="1074"/>
                    </a:cubicBezTo>
                    <a:cubicBezTo>
                      <a:pt x="2528" y="751"/>
                      <a:pt x="2586" y="358"/>
                      <a:pt x="25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0"/>
              <p:cNvSpPr/>
              <p:nvPr/>
            </p:nvSpPr>
            <p:spPr>
              <a:xfrm>
                <a:off x="8325492" y="4554284"/>
                <a:ext cx="177410" cy="239228"/>
              </a:xfrm>
              <a:custGeom>
                <a:avLst/>
                <a:gdLst/>
                <a:ahLst/>
                <a:cxnLst/>
                <a:rect l="l" t="t" r="r" b="b"/>
                <a:pathLst>
                  <a:path w="5493" h="7407" extrusionOk="0">
                    <a:moveTo>
                      <a:pt x="3542" y="6441"/>
                    </a:moveTo>
                    <a:lnTo>
                      <a:pt x="3542" y="6441"/>
                    </a:lnTo>
                    <a:cubicBezTo>
                      <a:pt x="3334" y="6637"/>
                      <a:pt x="3092" y="6799"/>
                      <a:pt x="2826" y="6914"/>
                    </a:cubicBezTo>
                    <a:cubicBezTo>
                      <a:pt x="2572" y="7041"/>
                      <a:pt x="2295" y="7133"/>
                      <a:pt x="2007" y="7180"/>
                    </a:cubicBezTo>
                    <a:cubicBezTo>
                      <a:pt x="1901" y="7197"/>
                      <a:pt x="1795" y="7204"/>
                      <a:pt x="1689" y="7204"/>
                    </a:cubicBezTo>
                    <a:cubicBezTo>
                      <a:pt x="1506" y="7204"/>
                      <a:pt x="1324" y="7181"/>
                      <a:pt x="1141" y="7145"/>
                    </a:cubicBezTo>
                    <a:cubicBezTo>
                      <a:pt x="864" y="7076"/>
                      <a:pt x="599" y="6972"/>
                      <a:pt x="345" y="6822"/>
                    </a:cubicBezTo>
                    <a:lnTo>
                      <a:pt x="345" y="6822"/>
                    </a:lnTo>
                    <a:cubicBezTo>
                      <a:pt x="610" y="6960"/>
                      <a:pt x="887" y="7064"/>
                      <a:pt x="1164" y="7099"/>
                    </a:cubicBezTo>
                    <a:cubicBezTo>
                      <a:pt x="1323" y="7133"/>
                      <a:pt x="1489" y="7155"/>
                      <a:pt x="1656" y="7155"/>
                    </a:cubicBezTo>
                    <a:cubicBezTo>
                      <a:pt x="1770" y="7155"/>
                      <a:pt x="1883" y="7145"/>
                      <a:pt x="1995" y="7122"/>
                    </a:cubicBezTo>
                    <a:cubicBezTo>
                      <a:pt x="2272" y="7076"/>
                      <a:pt x="2538" y="6983"/>
                      <a:pt x="2803" y="6868"/>
                    </a:cubicBezTo>
                    <a:cubicBezTo>
                      <a:pt x="3057" y="6753"/>
                      <a:pt x="3311" y="6614"/>
                      <a:pt x="3542" y="6441"/>
                    </a:cubicBezTo>
                    <a:close/>
                    <a:moveTo>
                      <a:pt x="4800" y="0"/>
                    </a:moveTo>
                    <a:cubicBezTo>
                      <a:pt x="5227" y="1027"/>
                      <a:pt x="5158" y="2343"/>
                      <a:pt x="4766" y="3371"/>
                    </a:cubicBezTo>
                    <a:cubicBezTo>
                      <a:pt x="4639" y="3717"/>
                      <a:pt x="4465" y="4040"/>
                      <a:pt x="4258" y="4363"/>
                    </a:cubicBezTo>
                    <a:cubicBezTo>
                      <a:pt x="4165" y="4502"/>
                      <a:pt x="4050" y="4629"/>
                      <a:pt x="3934" y="4756"/>
                    </a:cubicBezTo>
                    <a:cubicBezTo>
                      <a:pt x="3796" y="4883"/>
                      <a:pt x="3669" y="4998"/>
                      <a:pt x="3565" y="5137"/>
                    </a:cubicBezTo>
                    <a:cubicBezTo>
                      <a:pt x="3473" y="5287"/>
                      <a:pt x="3392" y="5471"/>
                      <a:pt x="3450" y="5644"/>
                    </a:cubicBezTo>
                    <a:cubicBezTo>
                      <a:pt x="3492" y="5771"/>
                      <a:pt x="3589" y="5854"/>
                      <a:pt x="3701" y="5854"/>
                    </a:cubicBezTo>
                    <a:cubicBezTo>
                      <a:pt x="3738" y="5854"/>
                      <a:pt x="3777" y="5845"/>
                      <a:pt x="3815" y="5826"/>
                    </a:cubicBezTo>
                    <a:lnTo>
                      <a:pt x="3815" y="5826"/>
                    </a:lnTo>
                    <a:cubicBezTo>
                      <a:pt x="3435" y="6027"/>
                      <a:pt x="3049" y="6107"/>
                      <a:pt x="2663" y="6107"/>
                    </a:cubicBezTo>
                    <a:cubicBezTo>
                      <a:pt x="2316" y="6107"/>
                      <a:pt x="1968" y="6042"/>
                      <a:pt x="1626" y="5945"/>
                    </a:cubicBezTo>
                    <a:cubicBezTo>
                      <a:pt x="1481" y="5907"/>
                      <a:pt x="1338" y="5890"/>
                      <a:pt x="1203" y="5890"/>
                    </a:cubicBezTo>
                    <a:cubicBezTo>
                      <a:pt x="672" y="5890"/>
                      <a:pt x="285" y="6163"/>
                      <a:pt x="552" y="6568"/>
                    </a:cubicBezTo>
                    <a:cubicBezTo>
                      <a:pt x="472" y="6568"/>
                      <a:pt x="379" y="6499"/>
                      <a:pt x="275" y="6499"/>
                    </a:cubicBezTo>
                    <a:cubicBezTo>
                      <a:pt x="269" y="6498"/>
                      <a:pt x="263" y="6498"/>
                      <a:pt x="257" y="6498"/>
                    </a:cubicBezTo>
                    <a:cubicBezTo>
                      <a:pt x="115" y="6498"/>
                      <a:pt x="1" y="6621"/>
                      <a:pt x="56" y="6776"/>
                    </a:cubicBezTo>
                    <a:cubicBezTo>
                      <a:pt x="91" y="6856"/>
                      <a:pt x="160" y="6903"/>
                      <a:pt x="229" y="6960"/>
                    </a:cubicBezTo>
                    <a:cubicBezTo>
                      <a:pt x="691" y="7253"/>
                      <a:pt x="1196" y="7406"/>
                      <a:pt x="1708" y="7406"/>
                    </a:cubicBezTo>
                    <a:cubicBezTo>
                      <a:pt x="2105" y="7406"/>
                      <a:pt x="2507" y="7314"/>
                      <a:pt x="2896" y="7122"/>
                    </a:cubicBezTo>
                    <a:cubicBezTo>
                      <a:pt x="3773" y="6672"/>
                      <a:pt x="4396" y="5806"/>
                      <a:pt x="4766" y="4883"/>
                    </a:cubicBezTo>
                    <a:cubicBezTo>
                      <a:pt x="5447" y="3232"/>
                      <a:pt x="5493" y="1639"/>
                      <a:pt x="4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0"/>
              <p:cNvSpPr/>
              <p:nvPr/>
            </p:nvSpPr>
            <p:spPr>
              <a:xfrm>
                <a:off x="8391411" y="4732857"/>
                <a:ext cx="82778" cy="100607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3115" extrusionOk="0">
                    <a:moveTo>
                      <a:pt x="2563" y="0"/>
                    </a:moveTo>
                    <a:cubicBezTo>
                      <a:pt x="2332" y="762"/>
                      <a:pt x="1466" y="1454"/>
                      <a:pt x="797" y="1835"/>
                    </a:cubicBezTo>
                    <a:cubicBezTo>
                      <a:pt x="716" y="1881"/>
                      <a:pt x="0" y="2251"/>
                      <a:pt x="416" y="2309"/>
                    </a:cubicBezTo>
                    <a:cubicBezTo>
                      <a:pt x="428" y="2310"/>
                      <a:pt x="440" y="2311"/>
                      <a:pt x="452" y="2311"/>
                    </a:cubicBezTo>
                    <a:cubicBezTo>
                      <a:pt x="529" y="2311"/>
                      <a:pt x="598" y="2279"/>
                      <a:pt x="658" y="2239"/>
                    </a:cubicBezTo>
                    <a:lnTo>
                      <a:pt x="658" y="2239"/>
                    </a:lnTo>
                    <a:cubicBezTo>
                      <a:pt x="566" y="2435"/>
                      <a:pt x="543" y="2689"/>
                      <a:pt x="682" y="2874"/>
                    </a:cubicBezTo>
                    <a:cubicBezTo>
                      <a:pt x="782" y="3020"/>
                      <a:pt x="975" y="3115"/>
                      <a:pt x="1154" y="3115"/>
                    </a:cubicBezTo>
                    <a:cubicBezTo>
                      <a:pt x="1202" y="3115"/>
                      <a:pt x="1249" y="3108"/>
                      <a:pt x="1293" y="3093"/>
                    </a:cubicBezTo>
                    <a:cubicBezTo>
                      <a:pt x="1513" y="3013"/>
                      <a:pt x="1628" y="2759"/>
                      <a:pt x="1628" y="2528"/>
                    </a:cubicBezTo>
                    <a:lnTo>
                      <a:pt x="1628" y="2528"/>
                    </a:lnTo>
                    <a:cubicBezTo>
                      <a:pt x="1628" y="2638"/>
                      <a:pt x="1524" y="2731"/>
                      <a:pt x="1421" y="2731"/>
                    </a:cubicBezTo>
                    <a:cubicBezTo>
                      <a:pt x="1405" y="2731"/>
                      <a:pt x="1389" y="2729"/>
                      <a:pt x="1374" y="2724"/>
                    </a:cubicBezTo>
                    <a:cubicBezTo>
                      <a:pt x="1259" y="2701"/>
                      <a:pt x="1166" y="2586"/>
                      <a:pt x="1155" y="2459"/>
                    </a:cubicBezTo>
                    <a:cubicBezTo>
                      <a:pt x="1143" y="2343"/>
                      <a:pt x="1178" y="2205"/>
                      <a:pt x="1259" y="2112"/>
                    </a:cubicBezTo>
                    <a:cubicBezTo>
                      <a:pt x="1328" y="2008"/>
                      <a:pt x="1432" y="1916"/>
                      <a:pt x="1513" y="1835"/>
                    </a:cubicBezTo>
                    <a:cubicBezTo>
                      <a:pt x="2044" y="1327"/>
                      <a:pt x="2355" y="704"/>
                      <a:pt x="2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8473059" y="4423414"/>
                <a:ext cx="144661" cy="231186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7158" extrusionOk="0">
                    <a:moveTo>
                      <a:pt x="993" y="1"/>
                    </a:moveTo>
                    <a:cubicBezTo>
                      <a:pt x="977" y="28"/>
                      <a:pt x="962" y="55"/>
                      <a:pt x="946" y="83"/>
                    </a:cubicBezTo>
                    <a:lnTo>
                      <a:pt x="946" y="83"/>
                    </a:lnTo>
                    <a:cubicBezTo>
                      <a:pt x="962" y="56"/>
                      <a:pt x="978" y="28"/>
                      <a:pt x="993" y="1"/>
                    </a:cubicBezTo>
                    <a:close/>
                    <a:moveTo>
                      <a:pt x="439" y="1501"/>
                    </a:moveTo>
                    <a:lnTo>
                      <a:pt x="439" y="1501"/>
                    </a:lnTo>
                    <a:cubicBezTo>
                      <a:pt x="416" y="1617"/>
                      <a:pt x="416" y="1744"/>
                      <a:pt x="416" y="1882"/>
                    </a:cubicBezTo>
                    <a:cubicBezTo>
                      <a:pt x="416" y="2009"/>
                      <a:pt x="427" y="2124"/>
                      <a:pt x="462" y="2240"/>
                    </a:cubicBezTo>
                    <a:cubicBezTo>
                      <a:pt x="485" y="2355"/>
                      <a:pt x="520" y="2471"/>
                      <a:pt x="566" y="2586"/>
                    </a:cubicBezTo>
                    <a:cubicBezTo>
                      <a:pt x="612" y="2702"/>
                      <a:pt x="670" y="2817"/>
                      <a:pt x="728" y="2909"/>
                    </a:cubicBezTo>
                    <a:cubicBezTo>
                      <a:pt x="970" y="3348"/>
                      <a:pt x="1339" y="3694"/>
                      <a:pt x="1720" y="3994"/>
                    </a:cubicBezTo>
                    <a:cubicBezTo>
                      <a:pt x="2101" y="4318"/>
                      <a:pt x="2517" y="4595"/>
                      <a:pt x="2874" y="4929"/>
                    </a:cubicBezTo>
                    <a:cubicBezTo>
                      <a:pt x="3071" y="5114"/>
                      <a:pt x="3232" y="5276"/>
                      <a:pt x="3382" y="5483"/>
                    </a:cubicBezTo>
                    <a:cubicBezTo>
                      <a:pt x="3532" y="5680"/>
                      <a:pt x="3671" y="5887"/>
                      <a:pt x="3786" y="6107"/>
                    </a:cubicBezTo>
                    <a:cubicBezTo>
                      <a:pt x="3532" y="5680"/>
                      <a:pt x="3209" y="5299"/>
                      <a:pt x="2851" y="4964"/>
                    </a:cubicBezTo>
                    <a:cubicBezTo>
                      <a:pt x="2459" y="4664"/>
                      <a:pt x="2043" y="4375"/>
                      <a:pt x="1674" y="4075"/>
                    </a:cubicBezTo>
                    <a:cubicBezTo>
                      <a:pt x="1293" y="3752"/>
                      <a:pt x="924" y="3406"/>
                      <a:pt x="670" y="2956"/>
                    </a:cubicBezTo>
                    <a:cubicBezTo>
                      <a:pt x="554" y="2748"/>
                      <a:pt x="462" y="2494"/>
                      <a:pt x="416" y="2251"/>
                    </a:cubicBezTo>
                    <a:cubicBezTo>
                      <a:pt x="404" y="2124"/>
                      <a:pt x="381" y="2009"/>
                      <a:pt x="381" y="1882"/>
                    </a:cubicBezTo>
                    <a:cubicBezTo>
                      <a:pt x="381" y="1744"/>
                      <a:pt x="393" y="1628"/>
                      <a:pt x="439" y="1501"/>
                    </a:cubicBezTo>
                    <a:close/>
                    <a:moveTo>
                      <a:pt x="4075" y="6637"/>
                    </a:moveTo>
                    <a:cubicBezTo>
                      <a:pt x="4075" y="6637"/>
                      <a:pt x="4075" y="6637"/>
                      <a:pt x="4075" y="6638"/>
                    </a:cubicBezTo>
                    <a:cubicBezTo>
                      <a:pt x="4075" y="6637"/>
                      <a:pt x="4075" y="6637"/>
                      <a:pt x="4075" y="6637"/>
                    </a:cubicBezTo>
                    <a:close/>
                    <a:moveTo>
                      <a:pt x="946" y="83"/>
                    </a:moveTo>
                    <a:cubicBezTo>
                      <a:pt x="775" y="366"/>
                      <a:pt x="541" y="595"/>
                      <a:pt x="404" y="901"/>
                    </a:cubicBezTo>
                    <a:cubicBezTo>
                      <a:pt x="312" y="1086"/>
                      <a:pt x="254" y="1259"/>
                      <a:pt x="208" y="1443"/>
                    </a:cubicBezTo>
                    <a:cubicBezTo>
                      <a:pt x="0" y="2321"/>
                      <a:pt x="254" y="3163"/>
                      <a:pt x="831" y="3925"/>
                    </a:cubicBezTo>
                    <a:cubicBezTo>
                      <a:pt x="1512" y="4825"/>
                      <a:pt x="2263" y="5991"/>
                      <a:pt x="2193" y="7157"/>
                    </a:cubicBezTo>
                    <a:cubicBezTo>
                      <a:pt x="2424" y="6811"/>
                      <a:pt x="2447" y="6441"/>
                      <a:pt x="2436" y="6049"/>
                    </a:cubicBezTo>
                    <a:lnTo>
                      <a:pt x="2436" y="6049"/>
                    </a:lnTo>
                    <a:cubicBezTo>
                      <a:pt x="2531" y="6302"/>
                      <a:pt x="2776" y="6338"/>
                      <a:pt x="3052" y="6338"/>
                    </a:cubicBezTo>
                    <a:cubicBezTo>
                      <a:pt x="3162" y="6338"/>
                      <a:pt x="3277" y="6332"/>
                      <a:pt x="3390" y="6332"/>
                    </a:cubicBezTo>
                    <a:cubicBezTo>
                      <a:pt x="3677" y="6332"/>
                      <a:pt x="3948" y="6370"/>
                      <a:pt x="4075" y="6637"/>
                    </a:cubicBezTo>
                    <a:lnTo>
                      <a:pt x="4075" y="6637"/>
                    </a:lnTo>
                    <a:cubicBezTo>
                      <a:pt x="3752" y="5956"/>
                      <a:pt x="4479" y="5137"/>
                      <a:pt x="3555" y="4710"/>
                    </a:cubicBezTo>
                    <a:cubicBezTo>
                      <a:pt x="3948" y="4548"/>
                      <a:pt x="4040" y="4456"/>
                      <a:pt x="4340" y="4156"/>
                    </a:cubicBezTo>
                    <a:lnTo>
                      <a:pt x="4340" y="4156"/>
                    </a:lnTo>
                    <a:cubicBezTo>
                      <a:pt x="4227" y="4169"/>
                      <a:pt x="4126" y="4173"/>
                      <a:pt x="4036" y="4173"/>
                    </a:cubicBezTo>
                    <a:cubicBezTo>
                      <a:pt x="3714" y="4173"/>
                      <a:pt x="3544" y="4110"/>
                      <a:pt x="3544" y="4110"/>
                    </a:cubicBezTo>
                    <a:cubicBezTo>
                      <a:pt x="3659" y="3994"/>
                      <a:pt x="3775" y="3821"/>
                      <a:pt x="3775" y="3821"/>
                    </a:cubicBezTo>
                    <a:lnTo>
                      <a:pt x="3775" y="3821"/>
                    </a:lnTo>
                    <a:cubicBezTo>
                      <a:pt x="3548" y="3867"/>
                      <a:pt x="3325" y="3891"/>
                      <a:pt x="3106" y="3891"/>
                    </a:cubicBezTo>
                    <a:cubicBezTo>
                      <a:pt x="2656" y="3891"/>
                      <a:pt x="2224" y="3789"/>
                      <a:pt x="1813" y="3556"/>
                    </a:cubicBezTo>
                    <a:cubicBezTo>
                      <a:pt x="2032" y="3521"/>
                      <a:pt x="2228" y="3348"/>
                      <a:pt x="2251" y="3129"/>
                    </a:cubicBezTo>
                    <a:cubicBezTo>
                      <a:pt x="2263" y="2921"/>
                      <a:pt x="2090" y="2702"/>
                      <a:pt x="1870" y="2655"/>
                    </a:cubicBezTo>
                    <a:lnTo>
                      <a:pt x="1870" y="2655"/>
                    </a:lnTo>
                    <a:cubicBezTo>
                      <a:pt x="1997" y="2759"/>
                      <a:pt x="1997" y="3002"/>
                      <a:pt x="1882" y="3117"/>
                    </a:cubicBezTo>
                    <a:cubicBezTo>
                      <a:pt x="1789" y="3210"/>
                      <a:pt x="1658" y="3251"/>
                      <a:pt x="1520" y="3251"/>
                    </a:cubicBezTo>
                    <a:cubicBezTo>
                      <a:pt x="1487" y="3251"/>
                      <a:pt x="1453" y="3249"/>
                      <a:pt x="1420" y="3244"/>
                    </a:cubicBezTo>
                    <a:cubicBezTo>
                      <a:pt x="947" y="3209"/>
                      <a:pt x="728" y="2552"/>
                      <a:pt x="635" y="2171"/>
                    </a:cubicBezTo>
                    <a:cubicBezTo>
                      <a:pt x="447" y="1474"/>
                      <a:pt x="598" y="714"/>
                      <a:pt x="946" y="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8488724" y="4560970"/>
                <a:ext cx="54066" cy="151766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4699" extrusionOk="0">
                    <a:moveTo>
                      <a:pt x="450" y="994"/>
                    </a:moveTo>
                    <a:lnTo>
                      <a:pt x="450" y="994"/>
                    </a:lnTo>
                    <a:cubicBezTo>
                      <a:pt x="531" y="1201"/>
                      <a:pt x="612" y="1409"/>
                      <a:pt x="647" y="1640"/>
                    </a:cubicBezTo>
                    <a:cubicBezTo>
                      <a:pt x="693" y="1871"/>
                      <a:pt x="727" y="2102"/>
                      <a:pt x="739" y="2332"/>
                    </a:cubicBezTo>
                    <a:cubicBezTo>
                      <a:pt x="739" y="2563"/>
                      <a:pt x="739" y="2806"/>
                      <a:pt x="693" y="3037"/>
                    </a:cubicBezTo>
                    <a:cubicBezTo>
                      <a:pt x="670" y="3267"/>
                      <a:pt x="623" y="3521"/>
                      <a:pt x="554" y="3752"/>
                    </a:cubicBezTo>
                    <a:cubicBezTo>
                      <a:pt x="589" y="3521"/>
                      <a:pt x="635" y="3291"/>
                      <a:pt x="647" y="3048"/>
                    </a:cubicBezTo>
                    <a:cubicBezTo>
                      <a:pt x="658" y="2817"/>
                      <a:pt x="681" y="2563"/>
                      <a:pt x="681" y="2332"/>
                    </a:cubicBezTo>
                    <a:cubicBezTo>
                      <a:pt x="681" y="2102"/>
                      <a:pt x="647" y="1871"/>
                      <a:pt x="612" y="1663"/>
                    </a:cubicBezTo>
                    <a:cubicBezTo>
                      <a:pt x="566" y="1432"/>
                      <a:pt x="508" y="1213"/>
                      <a:pt x="450" y="994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531" y="1501"/>
                      <a:pt x="623" y="3140"/>
                      <a:pt x="266" y="4699"/>
                    </a:cubicBezTo>
                    <a:cubicBezTo>
                      <a:pt x="693" y="4387"/>
                      <a:pt x="1016" y="3718"/>
                      <a:pt x="981" y="3187"/>
                    </a:cubicBezTo>
                    <a:lnTo>
                      <a:pt x="981" y="3187"/>
                    </a:lnTo>
                    <a:cubicBezTo>
                      <a:pt x="1108" y="3360"/>
                      <a:pt x="1270" y="4052"/>
                      <a:pt x="1304" y="4087"/>
                    </a:cubicBezTo>
                    <a:cubicBezTo>
                      <a:pt x="1674" y="3013"/>
                      <a:pt x="589" y="82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8350361" y="4354589"/>
                <a:ext cx="171564" cy="50061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550" extrusionOk="0">
                    <a:moveTo>
                      <a:pt x="1067" y="1"/>
                    </a:moveTo>
                    <a:cubicBezTo>
                      <a:pt x="642" y="1"/>
                      <a:pt x="333" y="128"/>
                      <a:pt x="244" y="458"/>
                    </a:cubicBezTo>
                    <a:cubicBezTo>
                      <a:pt x="0" y="1376"/>
                      <a:pt x="2016" y="1550"/>
                      <a:pt x="3577" y="1550"/>
                    </a:cubicBezTo>
                    <a:cubicBezTo>
                      <a:pt x="4529" y="1550"/>
                      <a:pt x="5311" y="1485"/>
                      <a:pt x="5311" y="1485"/>
                    </a:cubicBezTo>
                    <a:cubicBezTo>
                      <a:pt x="5311" y="1485"/>
                      <a:pt x="2515" y="1"/>
                      <a:pt x="10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8388440" y="4265383"/>
                <a:ext cx="134228" cy="111459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451" extrusionOk="0">
                    <a:moveTo>
                      <a:pt x="1532" y="0"/>
                    </a:moveTo>
                    <a:cubicBezTo>
                      <a:pt x="1396" y="0"/>
                      <a:pt x="1265" y="50"/>
                      <a:pt x="1143" y="161"/>
                    </a:cubicBezTo>
                    <a:cubicBezTo>
                      <a:pt x="0" y="1200"/>
                      <a:pt x="4156" y="3451"/>
                      <a:pt x="4156" y="3451"/>
                    </a:cubicBezTo>
                    <a:cubicBezTo>
                      <a:pt x="4156" y="3451"/>
                      <a:pt x="2665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8481618" y="4212124"/>
                <a:ext cx="94825" cy="166203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5146" extrusionOk="0">
                    <a:moveTo>
                      <a:pt x="1593" y="0"/>
                    </a:moveTo>
                    <a:cubicBezTo>
                      <a:pt x="1560" y="0"/>
                      <a:pt x="1526" y="3"/>
                      <a:pt x="1490" y="10"/>
                    </a:cubicBezTo>
                    <a:cubicBezTo>
                      <a:pt x="1" y="263"/>
                      <a:pt x="2067" y="5146"/>
                      <a:pt x="2067" y="5146"/>
                    </a:cubicBezTo>
                    <a:cubicBezTo>
                      <a:pt x="2067" y="5146"/>
                      <a:pt x="2936" y="0"/>
                      <a:pt x="15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0" name="Google Shape;830;p10"/>
            <p:cNvSpPr/>
            <p:nvPr/>
          </p:nvSpPr>
          <p:spPr>
            <a:xfrm>
              <a:off x="4470392" y="114913"/>
              <a:ext cx="203216" cy="242328"/>
            </a:xfrm>
            <a:custGeom>
              <a:avLst/>
              <a:gdLst/>
              <a:ahLst/>
              <a:cxnLst/>
              <a:rect l="l" t="t" r="r" b="b"/>
              <a:pathLst>
                <a:path w="6292" h="7503" extrusionOk="0">
                  <a:moveTo>
                    <a:pt x="3141" y="0"/>
                  </a:moveTo>
                  <a:cubicBezTo>
                    <a:pt x="2979" y="0"/>
                    <a:pt x="2852" y="173"/>
                    <a:pt x="2794" y="427"/>
                  </a:cubicBezTo>
                  <a:lnTo>
                    <a:pt x="2390" y="173"/>
                  </a:lnTo>
                  <a:lnTo>
                    <a:pt x="2944" y="2943"/>
                  </a:lnTo>
                  <a:lnTo>
                    <a:pt x="174" y="2401"/>
                  </a:lnTo>
                  <a:lnTo>
                    <a:pt x="416" y="2805"/>
                  </a:lnTo>
                  <a:cubicBezTo>
                    <a:pt x="174" y="2863"/>
                    <a:pt x="1" y="2990"/>
                    <a:pt x="1" y="3151"/>
                  </a:cubicBezTo>
                  <a:cubicBezTo>
                    <a:pt x="1" y="3313"/>
                    <a:pt x="174" y="3440"/>
                    <a:pt x="416" y="3497"/>
                  </a:cubicBezTo>
                  <a:lnTo>
                    <a:pt x="174" y="3901"/>
                  </a:lnTo>
                  <a:lnTo>
                    <a:pt x="174" y="3901"/>
                  </a:lnTo>
                  <a:lnTo>
                    <a:pt x="2956" y="3347"/>
                  </a:lnTo>
                  <a:lnTo>
                    <a:pt x="2390" y="7330"/>
                  </a:lnTo>
                  <a:lnTo>
                    <a:pt x="2794" y="7087"/>
                  </a:lnTo>
                  <a:cubicBezTo>
                    <a:pt x="2852" y="7330"/>
                    <a:pt x="2979" y="7503"/>
                    <a:pt x="3141" y="7503"/>
                  </a:cubicBezTo>
                  <a:cubicBezTo>
                    <a:pt x="3302" y="7503"/>
                    <a:pt x="3429" y="7330"/>
                    <a:pt x="3487" y="7087"/>
                  </a:cubicBezTo>
                  <a:lnTo>
                    <a:pt x="3891" y="7330"/>
                  </a:lnTo>
                  <a:lnTo>
                    <a:pt x="3325" y="3347"/>
                  </a:lnTo>
                  <a:lnTo>
                    <a:pt x="3325" y="3347"/>
                  </a:lnTo>
                  <a:lnTo>
                    <a:pt x="6107" y="3901"/>
                  </a:lnTo>
                  <a:lnTo>
                    <a:pt x="6107" y="3901"/>
                  </a:lnTo>
                  <a:lnTo>
                    <a:pt x="5865" y="3497"/>
                  </a:lnTo>
                  <a:cubicBezTo>
                    <a:pt x="6119" y="3440"/>
                    <a:pt x="6292" y="3313"/>
                    <a:pt x="6292" y="3151"/>
                  </a:cubicBezTo>
                  <a:cubicBezTo>
                    <a:pt x="6292" y="2990"/>
                    <a:pt x="6107" y="2863"/>
                    <a:pt x="5865" y="2805"/>
                  </a:cubicBezTo>
                  <a:lnTo>
                    <a:pt x="6119" y="2401"/>
                  </a:lnTo>
                  <a:lnTo>
                    <a:pt x="3348" y="2943"/>
                  </a:lnTo>
                  <a:lnTo>
                    <a:pt x="3891" y="173"/>
                  </a:lnTo>
                  <a:lnTo>
                    <a:pt x="3487" y="427"/>
                  </a:lnTo>
                  <a:cubicBezTo>
                    <a:pt x="3429" y="173"/>
                    <a:pt x="3302" y="0"/>
                    <a:pt x="3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10"/>
          <p:cNvSpPr txBox="1">
            <a:spLocks noGrp="1"/>
          </p:cNvSpPr>
          <p:nvPr>
            <p:ph type="title"/>
          </p:nvPr>
        </p:nvSpPr>
        <p:spPr>
          <a:xfrm>
            <a:off x="817400" y="588625"/>
            <a:ext cx="41082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1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13"/>
          <p:cNvGrpSpPr/>
          <p:nvPr/>
        </p:nvGrpSpPr>
        <p:grpSpPr>
          <a:xfrm>
            <a:off x="76177" y="114913"/>
            <a:ext cx="9067896" cy="4900595"/>
            <a:chOff x="76177" y="114913"/>
            <a:chExt cx="9067896" cy="4900595"/>
          </a:xfrm>
        </p:grpSpPr>
        <p:grpSp>
          <p:nvGrpSpPr>
            <p:cNvPr id="885" name="Google Shape;885;p13"/>
            <p:cNvGrpSpPr/>
            <p:nvPr/>
          </p:nvGrpSpPr>
          <p:grpSpPr>
            <a:xfrm>
              <a:off x="4477110" y="4842845"/>
              <a:ext cx="189780" cy="172662"/>
              <a:chOff x="4520653" y="4806269"/>
              <a:chExt cx="189780" cy="172662"/>
            </a:xfrm>
          </p:grpSpPr>
          <p:sp>
            <p:nvSpPr>
              <p:cNvPr id="886" name="Google Shape;886;p13"/>
              <p:cNvSpPr/>
              <p:nvPr/>
            </p:nvSpPr>
            <p:spPr>
              <a:xfrm>
                <a:off x="4579176" y="4806269"/>
                <a:ext cx="73477" cy="17266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346" extrusionOk="0">
                    <a:moveTo>
                      <a:pt x="1131" y="1"/>
                    </a:moveTo>
                    <a:cubicBezTo>
                      <a:pt x="1131" y="1"/>
                      <a:pt x="0" y="1201"/>
                      <a:pt x="0" y="2679"/>
                    </a:cubicBezTo>
                    <a:cubicBezTo>
                      <a:pt x="0" y="4145"/>
                      <a:pt x="1131" y="5345"/>
                      <a:pt x="1131" y="5345"/>
                    </a:cubicBezTo>
                    <a:cubicBezTo>
                      <a:pt x="1131" y="5345"/>
                      <a:pt x="2274" y="4145"/>
                      <a:pt x="2274" y="2679"/>
                    </a:cubicBezTo>
                    <a:cubicBezTo>
                      <a:pt x="2274" y="1201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4520653" y="4826423"/>
                <a:ext cx="60396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870" y="0"/>
                      <a:pt x="1062" y="23"/>
                      <a:pt x="543" y="531"/>
                    </a:cubicBezTo>
                    <a:cubicBezTo>
                      <a:pt x="35" y="1062"/>
                      <a:pt x="0" y="1870"/>
                      <a:pt x="0" y="1870"/>
                    </a:cubicBezTo>
                    <a:cubicBezTo>
                      <a:pt x="0" y="1870"/>
                      <a:pt x="808" y="1847"/>
                      <a:pt x="1327" y="1328"/>
                    </a:cubicBezTo>
                    <a:cubicBezTo>
                      <a:pt x="1847" y="808"/>
                      <a:pt x="1870" y="0"/>
                      <a:pt x="1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4650359" y="4826423"/>
                <a:ext cx="60073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71" extrusionOk="0">
                    <a:moveTo>
                      <a:pt x="1" y="0"/>
                    </a:moveTo>
                    <a:cubicBezTo>
                      <a:pt x="1" y="0"/>
                      <a:pt x="12" y="808"/>
                      <a:pt x="532" y="1328"/>
                    </a:cubicBezTo>
                    <a:cubicBezTo>
                      <a:pt x="1051" y="1847"/>
                      <a:pt x="1859" y="1870"/>
                      <a:pt x="1859" y="1870"/>
                    </a:cubicBezTo>
                    <a:cubicBezTo>
                      <a:pt x="1859" y="1870"/>
                      <a:pt x="1836" y="1062"/>
                      <a:pt x="1328" y="531"/>
                    </a:cubicBezTo>
                    <a:cubicBezTo>
                      <a:pt x="809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9" name="Google Shape;889;p13"/>
            <p:cNvSpPr/>
            <p:nvPr/>
          </p:nvSpPr>
          <p:spPr>
            <a:xfrm>
              <a:off x="4470392" y="114913"/>
              <a:ext cx="203216" cy="242328"/>
            </a:xfrm>
            <a:custGeom>
              <a:avLst/>
              <a:gdLst/>
              <a:ahLst/>
              <a:cxnLst/>
              <a:rect l="l" t="t" r="r" b="b"/>
              <a:pathLst>
                <a:path w="6292" h="7503" extrusionOk="0">
                  <a:moveTo>
                    <a:pt x="3141" y="0"/>
                  </a:moveTo>
                  <a:cubicBezTo>
                    <a:pt x="2979" y="0"/>
                    <a:pt x="2852" y="173"/>
                    <a:pt x="2794" y="427"/>
                  </a:cubicBezTo>
                  <a:lnTo>
                    <a:pt x="2390" y="173"/>
                  </a:lnTo>
                  <a:lnTo>
                    <a:pt x="2944" y="2943"/>
                  </a:lnTo>
                  <a:lnTo>
                    <a:pt x="174" y="2401"/>
                  </a:lnTo>
                  <a:lnTo>
                    <a:pt x="416" y="2805"/>
                  </a:lnTo>
                  <a:cubicBezTo>
                    <a:pt x="174" y="2863"/>
                    <a:pt x="1" y="2990"/>
                    <a:pt x="1" y="3151"/>
                  </a:cubicBezTo>
                  <a:cubicBezTo>
                    <a:pt x="1" y="3313"/>
                    <a:pt x="174" y="3440"/>
                    <a:pt x="416" y="3497"/>
                  </a:cubicBezTo>
                  <a:lnTo>
                    <a:pt x="174" y="3901"/>
                  </a:lnTo>
                  <a:lnTo>
                    <a:pt x="174" y="3901"/>
                  </a:lnTo>
                  <a:lnTo>
                    <a:pt x="2956" y="3347"/>
                  </a:lnTo>
                  <a:lnTo>
                    <a:pt x="2390" y="7330"/>
                  </a:lnTo>
                  <a:lnTo>
                    <a:pt x="2794" y="7087"/>
                  </a:lnTo>
                  <a:cubicBezTo>
                    <a:pt x="2852" y="7330"/>
                    <a:pt x="2979" y="7503"/>
                    <a:pt x="3141" y="7503"/>
                  </a:cubicBezTo>
                  <a:cubicBezTo>
                    <a:pt x="3302" y="7503"/>
                    <a:pt x="3429" y="7330"/>
                    <a:pt x="3487" y="7087"/>
                  </a:cubicBezTo>
                  <a:lnTo>
                    <a:pt x="3891" y="7330"/>
                  </a:lnTo>
                  <a:lnTo>
                    <a:pt x="3325" y="3347"/>
                  </a:lnTo>
                  <a:lnTo>
                    <a:pt x="3325" y="3347"/>
                  </a:lnTo>
                  <a:lnTo>
                    <a:pt x="6107" y="3901"/>
                  </a:lnTo>
                  <a:lnTo>
                    <a:pt x="6107" y="3901"/>
                  </a:lnTo>
                  <a:lnTo>
                    <a:pt x="5865" y="3497"/>
                  </a:lnTo>
                  <a:cubicBezTo>
                    <a:pt x="6119" y="3440"/>
                    <a:pt x="6292" y="3313"/>
                    <a:pt x="6292" y="3151"/>
                  </a:cubicBezTo>
                  <a:cubicBezTo>
                    <a:pt x="6292" y="2990"/>
                    <a:pt x="6107" y="2863"/>
                    <a:pt x="5865" y="2805"/>
                  </a:cubicBezTo>
                  <a:lnTo>
                    <a:pt x="6119" y="2401"/>
                  </a:lnTo>
                  <a:lnTo>
                    <a:pt x="3348" y="2943"/>
                  </a:lnTo>
                  <a:lnTo>
                    <a:pt x="3891" y="173"/>
                  </a:lnTo>
                  <a:lnTo>
                    <a:pt x="3487" y="427"/>
                  </a:lnTo>
                  <a:cubicBezTo>
                    <a:pt x="3429" y="173"/>
                    <a:pt x="3302" y="0"/>
                    <a:pt x="3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0" name="Google Shape;890;p13"/>
            <p:cNvGrpSpPr/>
            <p:nvPr/>
          </p:nvGrpSpPr>
          <p:grpSpPr>
            <a:xfrm>
              <a:off x="76177" y="114937"/>
              <a:ext cx="9067896" cy="4880416"/>
              <a:chOff x="76177" y="114937"/>
              <a:chExt cx="9067896" cy="4880416"/>
            </a:xfrm>
          </p:grpSpPr>
          <p:grpSp>
            <p:nvGrpSpPr>
              <p:cNvPr id="891" name="Google Shape;891;p13"/>
              <p:cNvGrpSpPr/>
              <p:nvPr/>
            </p:nvGrpSpPr>
            <p:grpSpPr>
              <a:xfrm>
                <a:off x="194306" y="1034696"/>
                <a:ext cx="213648" cy="3005896"/>
                <a:chOff x="194306" y="1034696"/>
                <a:chExt cx="213648" cy="3005896"/>
              </a:xfrm>
            </p:grpSpPr>
            <p:sp>
              <p:nvSpPr>
                <p:cNvPr id="892" name="Google Shape;892;p13"/>
                <p:cNvSpPr/>
                <p:nvPr/>
              </p:nvSpPr>
              <p:spPr>
                <a:xfrm>
                  <a:off x="196179" y="1165533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1"/>
                      </a:moveTo>
                      <a:lnTo>
                        <a:pt x="0" y="46056"/>
                      </a:lnTo>
                      <a:lnTo>
                        <a:pt x="462" y="46056"/>
                      </a:ln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3"/>
                <p:cNvSpPr/>
                <p:nvPr/>
              </p:nvSpPr>
              <p:spPr>
                <a:xfrm>
                  <a:off x="194306" y="1034696"/>
                  <a:ext cx="213648" cy="14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56" extrusionOk="0">
                      <a:moveTo>
                        <a:pt x="3925" y="0"/>
                      </a:moveTo>
                      <a:lnTo>
                        <a:pt x="3498" y="35"/>
                      </a:lnTo>
                      <a:lnTo>
                        <a:pt x="3071" y="104"/>
                      </a:lnTo>
                      <a:cubicBezTo>
                        <a:pt x="2944" y="151"/>
                        <a:pt x="2805" y="174"/>
                        <a:pt x="2667" y="220"/>
                      </a:cubicBezTo>
                      <a:cubicBezTo>
                        <a:pt x="2136" y="404"/>
                        <a:pt x="1651" y="705"/>
                        <a:pt x="1259" y="1097"/>
                      </a:cubicBezTo>
                      <a:cubicBezTo>
                        <a:pt x="451" y="1859"/>
                        <a:pt x="1" y="2978"/>
                        <a:pt x="47" y="4052"/>
                      </a:cubicBezTo>
                      <a:cubicBezTo>
                        <a:pt x="47" y="4183"/>
                        <a:pt x="149" y="4272"/>
                        <a:pt x="258" y="4272"/>
                      </a:cubicBezTo>
                      <a:cubicBezTo>
                        <a:pt x="265" y="4272"/>
                        <a:pt x="271" y="4272"/>
                        <a:pt x="278" y="4271"/>
                      </a:cubicBezTo>
                      <a:cubicBezTo>
                        <a:pt x="405" y="4271"/>
                        <a:pt x="508" y="4167"/>
                        <a:pt x="508" y="4052"/>
                      </a:cubicBezTo>
                      <a:cubicBezTo>
                        <a:pt x="543" y="3094"/>
                        <a:pt x="1005" y="2182"/>
                        <a:pt x="1720" y="1605"/>
                      </a:cubicBezTo>
                      <a:cubicBezTo>
                        <a:pt x="2078" y="1316"/>
                        <a:pt x="2482" y="1085"/>
                        <a:pt x="2932" y="970"/>
                      </a:cubicBezTo>
                      <a:cubicBezTo>
                        <a:pt x="3048" y="935"/>
                        <a:pt x="3152" y="924"/>
                        <a:pt x="3267" y="901"/>
                      </a:cubicBezTo>
                      <a:lnTo>
                        <a:pt x="3590" y="855"/>
                      </a:lnTo>
                      <a:lnTo>
                        <a:pt x="3925" y="855"/>
                      </a:lnTo>
                      <a:cubicBezTo>
                        <a:pt x="4029" y="866"/>
                        <a:pt x="4133" y="866"/>
                        <a:pt x="4225" y="901"/>
                      </a:cubicBezTo>
                      <a:cubicBezTo>
                        <a:pt x="4618" y="982"/>
                        <a:pt x="4964" y="1224"/>
                        <a:pt x="5195" y="1547"/>
                      </a:cubicBezTo>
                      <a:cubicBezTo>
                        <a:pt x="5426" y="1847"/>
                        <a:pt x="5529" y="2263"/>
                        <a:pt x="5495" y="2609"/>
                      </a:cubicBezTo>
                      <a:cubicBezTo>
                        <a:pt x="5472" y="2898"/>
                        <a:pt x="5241" y="3128"/>
                        <a:pt x="4975" y="3186"/>
                      </a:cubicBezTo>
                      <a:cubicBezTo>
                        <a:pt x="4918" y="3209"/>
                        <a:pt x="4848" y="3209"/>
                        <a:pt x="4791" y="3209"/>
                      </a:cubicBezTo>
                      <a:cubicBezTo>
                        <a:pt x="4779" y="3209"/>
                        <a:pt x="4756" y="3186"/>
                        <a:pt x="4756" y="3175"/>
                      </a:cubicBezTo>
                      <a:cubicBezTo>
                        <a:pt x="4722" y="3152"/>
                        <a:pt x="4722" y="3117"/>
                        <a:pt x="4722" y="3094"/>
                      </a:cubicBezTo>
                      <a:cubicBezTo>
                        <a:pt x="4825" y="2725"/>
                        <a:pt x="4618" y="2355"/>
                        <a:pt x="4260" y="2240"/>
                      </a:cubicBezTo>
                      <a:cubicBezTo>
                        <a:pt x="4197" y="2222"/>
                        <a:pt x="4134" y="2213"/>
                        <a:pt x="4072" y="2213"/>
                      </a:cubicBezTo>
                      <a:cubicBezTo>
                        <a:pt x="3777" y="2213"/>
                        <a:pt x="3501" y="2406"/>
                        <a:pt x="3406" y="2701"/>
                      </a:cubicBezTo>
                      <a:cubicBezTo>
                        <a:pt x="3394" y="2771"/>
                        <a:pt x="3383" y="2828"/>
                        <a:pt x="3383" y="2898"/>
                      </a:cubicBezTo>
                      <a:lnTo>
                        <a:pt x="3383" y="3094"/>
                      </a:lnTo>
                      <a:cubicBezTo>
                        <a:pt x="3383" y="3579"/>
                        <a:pt x="3671" y="4040"/>
                        <a:pt x="4075" y="4271"/>
                      </a:cubicBezTo>
                      <a:cubicBezTo>
                        <a:pt x="4271" y="4387"/>
                        <a:pt x="4514" y="4456"/>
                        <a:pt x="4745" y="4456"/>
                      </a:cubicBezTo>
                      <a:cubicBezTo>
                        <a:pt x="4952" y="4456"/>
                        <a:pt x="5137" y="4433"/>
                        <a:pt x="5310" y="4375"/>
                      </a:cubicBezTo>
                      <a:cubicBezTo>
                        <a:pt x="6049" y="4144"/>
                        <a:pt x="6568" y="3452"/>
                        <a:pt x="6603" y="2701"/>
                      </a:cubicBezTo>
                      <a:cubicBezTo>
                        <a:pt x="6614" y="2020"/>
                        <a:pt x="6384" y="1420"/>
                        <a:pt x="5980" y="924"/>
                      </a:cubicBezTo>
                      <a:cubicBezTo>
                        <a:pt x="5576" y="451"/>
                        <a:pt x="4999" y="116"/>
                        <a:pt x="4387" y="35"/>
                      </a:cubicBezTo>
                      <a:cubicBezTo>
                        <a:pt x="4237" y="0"/>
                        <a:pt x="4087" y="0"/>
                        <a:pt x="39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3"/>
                <p:cNvSpPr/>
                <p:nvPr/>
              </p:nvSpPr>
              <p:spPr>
                <a:xfrm>
                  <a:off x="196179" y="2421874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0"/>
                      </a:moveTo>
                      <a:lnTo>
                        <a:pt x="0" y="46055"/>
                      </a:lnTo>
                      <a:lnTo>
                        <a:pt x="462" y="46055"/>
                      </a:lnTo>
                      <a:lnTo>
                        <a:pt x="4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3"/>
                <p:cNvSpPr/>
                <p:nvPr/>
              </p:nvSpPr>
              <p:spPr>
                <a:xfrm>
                  <a:off x="194306" y="3896287"/>
                  <a:ext cx="213648" cy="14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68" extrusionOk="0">
                      <a:moveTo>
                        <a:pt x="4745" y="0"/>
                      </a:moveTo>
                      <a:cubicBezTo>
                        <a:pt x="4514" y="0"/>
                        <a:pt x="4271" y="81"/>
                        <a:pt x="4075" y="197"/>
                      </a:cubicBezTo>
                      <a:cubicBezTo>
                        <a:pt x="3671" y="427"/>
                        <a:pt x="3383" y="889"/>
                        <a:pt x="3383" y="1374"/>
                      </a:cubicBezTo>
                      <a:lnTo>
                        <a:pt x="3383" y="1559"/>
                      </a:lnTo>
                      <a:cubicBezTo>
                        <a:pt x="3383" y="1639"/>
                        <a:pt x="3394" y="1697"/>
                        <a:pt x="3406" y="1766"/>
                      </a:cubicBezTo>
                      <a:cubicBezTo>
                        <a:pt x="3501" y="2062"/>
                        <a:pt x="3777" y="2255"/>
                        <a:pt x="4072" y="2255"/>
                      </a:cubicBezTo>
                      <a:cubicBezTo>
                        <a:pt x="4134" y="2255"/>
                        <a:pt x="4197" y="2246"/>
                        <a:pt x="4260" y="2228"/>
                      </a:cubicBezTo>
                      <a:cubicBezTo>
                        <a:pt x="4618" y="2113"/>
                        <a:pt x="4825" y="1732"/>
                        <a:pt x="4722" y="1374"/>
                      </a:cubicBezTo>
                      <a:cubicBezTo>
                        <a:pt x="4722" y="1351"/>
                        <a:pt x="4722" y="1316"/>
                        <a:pt x="4756" y="1293"/>
                      </a:cubicBezTo>
                      <a:cubicBezTo>
                        <a:pt x="4756" y="1270"/>
                        <a:pt x="4779" y="1259"/>
                        <a:pt x="4791" y="1259"/>
                      </a:cubicBezTo>
                      <a:cubicBezTo>
                        <a:pt x="4848" y="1259"/>
                        <a:pt x="4918" y="1259"/>
                        <a:pt x="4975" y="1270"/>
                      </a:cubicBezTo>
                      <a:cubicBezTo>
                        <a:pt x="5241" y="1328"/>
                        <a:pt x="5472" y="1559"/>
                        <a:pt x="5495" y="1847"/>
                      </a:cubicBezTo>
                      <a:cubicBezTo>
                        <a:pt x="5529" y="2194"/>
                        <a:pt x="5426" y="2621"/>
                        <a:pt x="5195" y="2921"/>
                      </a:cubicBezTo>
                      <a:cubicBezTo>
                        <a:pt x="4964" y="3232"/>
                        <a:pt x="4618" y="3486"/>
                        <a:pt x="4225" y="3567"/>
                      </a:cubicBezTo>
                      <a:cubicBezTo>
                        <a:pt x="4133" y="3602"/>
                        <a:pt x="4029" y="3602"/>
                        <a:pt x="3925" y="3613"/>
                      </a:cubicBezTo>
                      <a:lnTo>
                        <a:pt x="3590" y="3613"/>
                      </a:lnTo>
                      <a:lnTo>
                        <a:pt x="3267" y="3567"/>
                      </a:lnTo>
                      <a:cubicBezTo>
                        <a:pt x="3152" y="3544"/>
                        <a:pt x="3048" y="3521"/>
                        <a:pt x="2932" y="3498"/>
                      </a:cubicBezTo>
                      <a:cubicBezTo>
                        <a:pt x="2482" y="3382"/>
                        <a:pt x="2078" y="3152"/>
                        <a:pt x="1720" y="2863"/>
                      </a:cubicBezTo>
                      <a:cubicBezTo>
                        <a:pt x="1005" y="2286"/>
                        <a:pt x="543" y="1374"/>
                        <a:pt x="508" y="404"/>
                      </a:cubicBezTo>
                      <a:cubicBezTo>
                        <a:pt x="508" y="289"/>
                        <a:pt x="405" y="197"/>
                        <a:pt x="278" y="197"/>
                      </a:cubicBezTo>
                      <a:cubicBezTo>
                        <a:pt x="267" y="194"/>
                        <a:pt x="256" y="193"/>
                        <a:pt x="245" y="193"/>
                      </a:cubicBezTo>
                      <a:cubicBezTo>
                        <a:pt x="141" y="193"/>
                        <a:pt x="47" y="289"/>
                        <a:pt x="47" y="404"/>
                      </a:cubicBezTo>
                      <a:cubicBezTo>
                        <a:pt x="1" y="1489"/>
                        <a:pt x="451" y="2598"/>
                        <a:pt x="1259" y="3371"/>
                      </a:cubicBezTo>
                      <a:cubicBezTo>
                        <a:pt x="1651" y="3752"/>
                        <a:pt x="2136" y="4063"/>
                        <a:pt x="2667" y="4248"/>
                      </a:cubicBezTo>
                      <a:cubicBezTo>
                        <a:pt x="2805" y="4294"/>
                        <a:pt x="2944" y="4317"/>
                        <a:pt x="3071" y="4364"/>
                      </a:cubicBezTo>
                      <a:lnTo>
                        <a:pt x="3498" y="4433"/>
                      </a:lnTo>
                      <a:lnTo>
                        <a:pt x="3925" y="4467"/>
                      </a:lnTo>
                      <a:cubicBezTo>
                        <a:pt x="4087" y="4467"/>
                        <a:pt x="4237" y="4467"/>
                        <a:pt x="4387" y="4433"/>
                      </a:cubicBezTo>
                      <a:cubicBezTo>
                        <a:pt x="4999" y="4352"/>
                        <a:pt x="5576" y="4017"/>
                        <a:pt x="5980" y="3544"/>
                      </a:cubicBezTo>
                      <a:cubicBezTo>
                        <a:pt x="6384" y="3048"/>
                        <a:pt x="6614" y="2447"/>
                        <a:pt x="6603" y="1766"/>
                      </a:cubicBezTo>
                      <a:cubicBezTo>
                        <a:pt x="6568" y="1016"/>
                        <a:pt x="6049" y="324"/>
                        <a:pt x="5310" y="93"/>
                      </a:cubicBezTo>
                      <a:cubicBezTo>
                        <a:pt x="5137" y="35"/>
                        <a:pt x="4952" y="0"/>
                        <a:pt x="47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6" name="Google Shape;896;p13"/>
              <p:cNvGrpSpPr/>
              <p:nvPr/>
            </p:nvGrpSpPr>
            <p:grpSpPr>
              <a:xfrm>
                <a:off x="1005226" y="210401"/>
                <a:ext cx="8138847" cy="211872"/>
                <a:chOff x="1005226" y="199492"/>
                <a:chExt cx="8138847" cy="211872"/>
              </a:xfrm>
            </p:grpSpPr>
            <p:sp>
              <p:nvSpPr>
                <p:cNvPr id="897" name="Google Shape;897;p13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8" name="Google Shape;898;p13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899" name="Google Shape;899;p13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0" name="Google Shape;900;p13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01" name="Google Shape;901;p13"/>
              <p:cNvGrpSpPr/>
              <p:nvPr/>
            </p:nvGrpSpPr>
            <p:grpSpPr>
              <a:xfrm>
                <a:off x="91453" y="114937"/>
                <a:ext cx="750045" cy="777207"/>
                <a:chOff x="54877" y="169801"/>
                <a:chExt cx="750045" cy="777207"/>
              </a:xfrm>
            </p:grpSpPr>
            <p:sp>
              <p:nvSpPr>
                <p:cNvPr id="902" name="Google Shape;902;p13"/>
                <p:cNvSpPr/>
                <p:nvPr/>
              </p:nvSpPr>
              <p:spPr>
                <a:xfrm>
                  <a:off x="541762" y="169801"/>
                  <a:ext cx="179348" cy="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3" h="8404" extrusionOk="0">
                      <a:moveTo>
                        <a:pt x="2528" y="1"/>
                      </a:moveTo>
                      <a:cubicBezTo>
                        <a:pt x="3013" y="1490"/>
                        <a:pt x="2459" y="2148"/>
                        <a:pt x="2367" y="4375"/>
                      </a:cubicBezTo>
                      <a:cubicBezTo>
                        <a:pt x="2228" y="7157"/>
                        <a:pt x="728" y="8265"/>
                        <a:pt x="0" y="8404"/>
                      </a:cubicBezTo>
                      <a:cubicBezTo>
                        <a:pt x="1362" y="8150"/>
                        <a:pt x="2574" y="7111"/>
                        <a:pt x="3013" y="5783"/>
                      </a:cubicBezTo>
                      <a:cubicBezTo>
                        <a:pt x="3186" y="5241"/>
                        <a:pt x="3244" y="4675"/>
                        <a:pt x="3359" y="4110"/>
                      </a:cubicBezTo>
                      <a:cubicBezTo>
                        <a:pt x="3475" y="3544"/>
                        <a:pt x="3648" y="2990"/>
                        <a:pt x="4017" y="2552"/>
                      </a:cubicBezTo>
                      <a:cubicBezTo>
                        <a:pt x="4319" y="2213"/>
                        <a:pt x="4760" y="1968"/>
                        <a:pt x="5205" y="1968"/>
                      </a:cubicBezTo>
                      <a:cubicBezTo>
                        <a:pt x="5322" y="1968"/>
                        <a:pt x="5438" y="1985"/>
                        <a:pt x="5552" y="2021"/>
                      </a:cubicBezTo>
                      <a:cubicBezTo>
                        <a:pt x="5235" y="1760"/>
                        <a:pt x="4801" y="1611"/>
                        <a:pt x="4382" y="1611"/>
                      </a:cubicBezTo>
                      <a:cubicBezTo>
                        <a:pt x="4039" y="1611"/>
                        <a:pt x="3706" y="1710"/>
                        <a:pt x="3452" y="1928"/>
                      </a:cubicBezTo>
                      <a:cubicBezTo>
                        <a:pt x="3602" y="1259"/>
                        <a:pt x="3151" y="301"/>
                        <a:pt x="2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13"/>
                <p:cNvSpPr/>
                <p:nvPr/>
              </p:nvSpPr>
              <p:spPr>
                <a:xfrm>
                  <a:off x="501487" y="224223"/>
                  <a:ext cx="96214" cy="214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6627" extrusionOk="0">
                      <a:moveTo>
                        <a:pt x="1236" y="543"/>
                      </a:moveTo>
                      <a:cubicBezTo>
                        <a:pt x="1293" y="982"/>
                        <a:pt x="1386" y="1432"/>
                        <a:pt x="1571" y="1836"/>
                      </a:cubicBezTo>
                      <a:cubicBezTo>
                        <a:pt x="1744" y="2252"/>
                        <a:pt x="1963" y="2644"/>
                        <a:pt x="2171" y="3048"/>
                      </a:cubicBezTo>
                      <a:cubicBezTo>
                        <a:pt x="2355" y="3452"/>
                        <a:pt x="2517" y="3891"/>
                        <a:pt x="2540" y="4352"/>
                      </a:cubicBezTo>
                      <a:cubicBezTo>
                        <a:pt x="2552" y="4583"/>
                        <a:pt x="2540" y="4814"/>
                        <a:pt x="2482" y="5022"/>
                      </a:cubicBezTo>
                      <a:cubicBezTo>
                        <a:pt x="2459" y="5137"/>
                        <a:pt x="2413" y="5241"/>
                        <a:pt x="2367" y="5345"/>
                      </a:cubicBezTo>
                      <a:cubicBezTo>
                        <a:pt x="2309" y="5449"/>
                        <a:pt x="2252" y="5541"/>
                        <a:pt x="2182" y="5634"/>
                      </a:cubicBezTo>
                      <a:cubicBezTo>
                        <a:pt x="2448" y="5276"/>
                        <a:pt x="2540" y="4791"/>
                        <a:pt x="2494" y="4364"/>
                      </a:cubicBezTo>
                      <a:cubicBezTo>
                        <a:pt x="2471" y="3914"/>
                        <a:pt x="2298" y="3498"/>
                        <a:pt x="2101" y="3094"/>
                      </a:cubicBezTo>
                      <a:cubicBezTo>
                        <a:pt x="1917" y="2690"/>
                        <a:pt x="1686" y="2298"/>
                        <a:pt x="1524" y="1871"/>
                      </a:cubicBezTo>
                      <a:cubicBezTo>
                        <a:pt x="1444" y="1651"/>
                        <a:pt x="1386" y="1432"/>
                        <a:pt x="1328" y="1213"/>
                      </a:cubicBezTo>
                      <a:cubicBezTo>
                        <a:pt x="1282" y="1005"/>
                        <a:pt x="1259" y="774"/>
                        <a:pt x="1236" y="543"/>
                      </a:cubicBezTo>
                      <a:close/>
                      <a:moveTo>
                        <a:pt x="1190" y="1"/>
                      </a:moveTo>
                      <a:cubicBezTo>
                        <a:pt x="1190" y="682"/>
                        <a:pt x="266" y="1074"/>
                        <a:pt x="855" y="1778"/>
                      </a:cubicBezTo>
                      <a:cubicBezTo>
                        <a:pt x="800" y="1777"/>
                        <a:pt x="751" y="1776"/>
                        <a:pt x="706" y="1776"/>
                      </a:cubicBezTo>
                      <a:cubicBezTo>
                        <a:pt x="436" y="1776"/>
                        <a:pt x="307" y="1810"/>
                        <a:pt x="1" y="1928"/>
                      </a:cubicBezTo>
                      <a:cubicBezTo>
                        <a:pt x="451" y="2079"/>
                        <a:pt x="636" y="2275"/>
                        <a:pt x="636" y="2275"/>
                      </a:cubicBezTo>
                      <a:cubicBezTo>
                        <a:pt x="509" y="2309"/>
                        <a:pt x="335" y="2413"/>
                        <a:pt x="335" y="2413"/>
                      </a:cubicBezTo>
                      <a:cubicBezTo>
                        <a:pt x="959" y="2586"/>
                        <a:pt x="1478" y="2875"/>
                        <a:pt x="1836" y="3406"/>
                      </a:cubicBezTo>
                      <a:cubicBezTo>
                        <a:pt x="1790" y="3391"/>
                        <a:pt x="1739" y="3384"/>
                        <a:pt x="1688" y="3384"/>
                      </a:cubicBezTo>
                      <a:cubicBezTo>
                        <a:pt x="1535" y="3384"/>
                        <a:pt x="1377" y="3449"/>
                        <a:pt x="1317" y="3579"/>
                      </a:cubicBezTo>
                      <a:cubicBezTo>
                        <a:pt x="1213" y="3752"/>
                        <a:pt x="1270" y="4006"/>
                        <a:pt x="1432" y="4122"/>
                      </a:cubicBezTo>
                      <a:cubicBezTo>
                        <a:pt x="1363" y="3983"/>
                        <a:pt x="1455" y="3787"/>
                        <a:pt x="1605" y="3729"/>
                      </a:cubicBezTo>
                      <a:cubicBezTo>
                        <a:pt x="1645" y="3713"/>
                        <a:pt x="1687" y="3705"/>
                        <a:pt x="1729" y="3705"/>
                      </a:cubicBezTo>
                      <a:cubicBezTo>
                        <a:pt x="1834" y="3705"/>
                        <a:pt x="1942" y="3749"/>
                        <a:pt x="2032" y="3798"/>
                      </a:cubicBezTo>
                      <a:cubicBezTo>
                        <a:pt x="2413" y="4029"/>
                        <a:pt x="2321" y="4641"/>
                        <a:pt x="2263" y="4999"/>
                      </a:cubicBezTo>
                      <a:cubicBezTo>
                        <a:pt x="2138" y="5672"/>
                        <a:pt x="1685" y="6244"/>
                        <a:pt x="1150" y="6614"/>
                      </a:cubicBezTo>
                      <a:lnTo>
                        <a:pt x="1150" y="6614"/>
                      </a:lnTo>
                      <a:cubicBezTo>
                        <a:pt x="1411" y="6437"/>
                        <a:pt x="1715" y="6333"/>
                        <a:pt x="1963" y="6118"/>
                      </a:cubicBezTo>
                      <a:cubicBezTo>
                        <a:pt x="2113" y="6003"/>
                        <a:pt x="2228" y="5876"/>
                        <a:pt x="2344" y="5749"/>
                      </a:cubicBezTo>
                      <a:cubicBezTo>
                        <a:pt x="2863" y="5114"/>
                        <a:pt x="2979" y="4318"/>
                        <a:pt x="2806" y="3464"/>
                      </a:cubicBezTo>
                      <a:cubicBezTo>
                        <a:pt x="2598" y="2471"/>
                        <a:pt x="2436" y="1213"/>
                        <a:pt x="2956" y="289"/>
                      </a:cubicBezTo>
                      <a:lnTo>
                        <a:pt x="2956" y="289"/>
                      </a:lnTo>
                      <a:cubicBezTo>
                        <a:pt x="2632" y="509"/>
                        <a:pt x="2459" y="797"/>
                        <a:pt x="2309" y="1132"/>
                      </a:cubicBezTo>
                      <a:cubicBezTo>
                        <a:pt x="2355" y="543"/>
                        <a:pt x="1190" y="636"/>
                        <a:pt x="1190" y="1"/>
                      </a:cubicBezTo>
                      <a:close/>
                      <a:moveTo>
                        <a:pt x="1150" y="6614"/>
                      </a:moveTo>
                      <a:cubicBezTo>
                        <a:pt x="1144" y="6618"/>
                        <a:pt x="1138" y="6622"/>
                        <a:pt x="1132" y="6626"/>
                      </a:cubicBezTo>
                      <a:cubicBezTo>
                        <a:pt x="1138" y="6622"/>
                        <a:pt x="1144" y="6618"/>
                        <a:pt x="1150" y="6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13"/>
                <p:cNvSpPr/>
                <p:nvPr/>
              </p:nvSpPr>
              <p:spPr>
                <a:xfrm>
                  <a:off x="595796" y="264853"/>
                  <a:ext cx="13856" cy="7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2425" extrusionOk="0">
                      <a:moveTo>
                        <a:pt x="428" y="1"/>
                      </a:moveTo>
                      <a:lnTo>
                        <a:pt x="428" y="1"/>
                      </a:lnTo>
                      <a:cubicBezTo>
                        <a:pt x="47" y="786"/>
                        <a:pt x="1" y="1617"/>
                        <a:pt x="301" y="2425"/>
                      </a:cubicBezTo>
                      <a:lnTo>
                        <a:pt x="42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13"/>
                <p:cNvSpPr/>
                <p:nvPr/>
              </p:nvSpPr>
              <p:spPr>
                <a:xfrm>
                  <a:off x="658453" y="406155"/>
                  <a:ext cx="77579" cy="10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3152" extrusionOk="0">
                      <a:moveTo>
                        <a:pt x="2020" y="728"/>
                      </a:moveTo>
                      <a:cubicBezTo>
                        <a:pt x="1905" y="889"/>
                        <a:pt x="1755" y="993"/>
                        <a:pt x="1593" y="1086"/>
                      </a:cubicBezTo>
                      <a:cubicBezTo>
                        <a:pt x="1443" y="1155"/>
                        <a:pt x="1304" y="1213"/>
                        <a:pt x="1154" y="1282"/>
                      </a:cubicBezTo>
                      <a:cubicBezTo>
                        <a:pt x="1189" y="1270"/>
                        <a:pt x="1235" y="1270"/>
                        <a:pt x="1258" y="1270"/>
                      </a:cubicBezTo>
                      <a:cubicBezTo>
                        <a:pt x="1285" y="1269"/>
                        <a:pt x="1311" y="1268"/>
                        <a:pt x="1337" y="1268"/>
                      </a:cubicBezTo>
                      <a:cubicBezTo>
                        <a:pt x="1483" y="1268"/>
                        <a:pt x="1627" y="1298"/>
                        <a:pt x="1755" y="1386"/>
                      </a:cubicBezTo>
                      <a:cubicBezTo>
                        <a:pt x="1629" y="1341"/>
                        <a:pt x="1504" y="1324"/>
                        <a:pt x="1379" y="1324"/>
                      </a:cubicBezTo>
                      <a:cubicBezTo>
                        <a:pt x="1342" y="1324"/>
                        <a:pt x="1306" y="1325"/>
                        <a:pt x="1270" y="1328"/>
                      </a:cubicBezTo>
                      <a:cubicBezTo>
                        <a:pt x="1154" y="1340"/>
                        <a:pt x="1039" y="1374"/>
                        <a:pt x="924" y="1409"/>
                      </a:cubicBezTo>
                      <a:cubicBezTo>
                        <a:pt x="843" y="1467"/>
                        <a:pt x="750" y="1547"/>
                        <a:pt x="681" y="1628"/>
                      </a:cubicBezTo>
                      <a:cubicBezTo>
                        <a:pt x="566" y="1755"/>
                        <a:pt x="485" y="1917"/>
                        <a:pt x="393" y="2078"/>
                      </a:cubicBezTo>
                      <a:cubicBezTo>
                        <a:pt x="450" y="1905"/>
                        <a:pt x="520" y="1732"/>
                        <a:pt x="635" y="1582"/>
                      </a:cubicBezTo>
                      <a:cubicBezTo>
                        <a:pt x="750" y="1443"/>
                        <a:pt x="912" y="1328"/>
                        <a:pt x="1074" y="1236"/>
                      </a:cubicBezTo>
                      <a:cubicBezTo>
                        <a:pt x="1224" y="1155"/>
                        <a:pt x="1408" y="1074"/>
                        <a:pt x="1558" y="1005"/>
                      </a:cubicBezTo>
                      <a:cubicBezTo>
                        <a:pt x="1720" y="936"/>
                        <a:pt x="1882" y="843"/>
                        <a:pt x="2020" y="728"/>
                      </a:cubicBezTo>
                      <a:close/>
                      <a:moveTo>
                        <a:pt x="2066" y="1"/>
                      </a:moveTo>
                      <a:cubicBezTo>
                        <a:pt x="2055" y="197"/>
                        <a:pt x="1928" y="405"/>
                        <a:pt x="1755" y="520"/>
                      </a:cubicBezTo>
                      <a:cubicBezTo>
                        <a:pt x="1582" y="647"/>
                        <a:pt x="1374" y="716"/>
                        <a:pt x="1189" y="820"/>
                      </a:cubicBezTo>
                      <a:cubicBezTo>
                        <a:pt x="693" y="1086"/>
                        <a:pt x="323" y="1524"/>
                        <a:pt x="150" y="2067"/>
                      </a:cubicBezTo>
                      <a:cubicBezTo>
                        <a:pt x="35" y="2413"/>
                        <a:pt x="0" y="2782"/>
                        <a:pt x="81" y="3152"/>
                      </a:cubicBezTo>
                      <a:cubicBezTo>
                        <a:pt x="93" y="3002"/>
                        <a:pt x="150" y="2840"/>
                        <a:pt x="219" y="2679"/>
                      </a:cubicBezTo>
                      <a:cubicBezTo>
                        <a:pt x="388" y="2329"/>
                        <a:pt x="766" y="2101"/>
                        <a:pt x="1149" y="2101"/>
                      </a:cubicBezTo>
                      <a:cubicBezTo>
                        <a:pt x="1159" y="2101"/>
                        <a:pt x="1168" y="2101"/>
                        <a:pt x="1178" y="2101"/>
                      </a:cubicBezTo>
                      <a:cubicBezTo>
                        <a:pt x="1558" y="2113"/>
                        <a:pt x="1962" y="2390"/>
                        <a:pt x="2112" y="2759"/>
                      </a:cubicBezTo>
                      <a:cubicBezTo>
                        <a:pt x="2251" y="2655"/>
                        <a:pt x="2332" y="2471"/>
                        <a:pt x="2286" y="2286"/>
                      </a:cubicBezTo>
                      <a:cubicBezTo>
                        <a:pt x="2251" y="2113"/>
                        <a:pt x="2101" y="1998"/>
                        <a:pt x="1928" y="1963"/>
                      </a:cubicBezTo>
                      <a:cubicBezTo>
                        <a:pt x="2043" y="1917"/>
                        <a:pt x="2170" y="1859"/>
                        <a:pt x="2251" y="1778"/>
                      </a:cubicBezTo>
                      <a:cubicBezTo>
                        <a:pt x="2343" y="1686"/>
                        <a:pt x="2389" y="1524"/>
                        <a:pt x="2332" y="1420"/>
                      </a:cubicBezTo>
                      <a:cubicBezTo>
                        <a:pt x="2296" y="1358"/>
                        <a:pt x="2192" y="1316"/>
                        <a:pt x="2109" y="1316"/>
                      </a:cubicBezTo>
                      <a:cubicBezTo>
                        <a:pt x="2085" y="1316"/>
                        <a:pt x="2062" y="1320"/>
                        <a:pt x="2043" y="1328"/>
                      </a:cubicBezTo>
                      <a:cubicBezTo>
                        <a:pt x="2228" y="1166"/>
                        <a:pt x="2343" y="936"/>
                        <a:pt x="2366" y="693"/>
                      </a:cubicBezTo>
                      <a:cubicBezTo>
                        <a:pt x="2401" y="416"/>
                        <a:pt x="2239" y="208"/>
                        <a:pt x="20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13"/>
                <p:cNvSpPr/>
                <p:nvPr/>
              </p:nvSpPr>
              <p:spPr>
                <a:xfrm>
                  <a:off x="635716" y="325540"/>
                  <a:ext cx="167043" cy="246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" h="7622" extrusionOk="0">
                      <a:moveTo>
                        <a:pt x="3617" y="180"/>
                      </a:moveTo>
                      <a:cubicBezTo>
                        <a:pt x="3743" y="180"/>
                        <a:pt x="3870" y="191"/>
                        <a:pt x="3994" y="211"/>
                      </a:cubicBezTo>
                      <a:cubicBezTo>
                        <a:pt x="4282" y="257"/>
                        <a:pt x="4559" y="338"/>
                        <a:pt x="4813" y="477"/>
                      </a:cubicBezTo>
                      <a:cubicBezTo>
                        <a:pt x="4548" y="373"/>
                        <a:pt x="4271" y="292"/>
                        <a:pt x="3982" y="257"/>
                      </a:cubicBezTo>
                      <a:cubicBezTo>
                        <a:pt x="3873" y="244"/>
                        <a:pt x="3761" y="235"/>
                        <a:pt x="3650" y="235"/>
                      </a:cubicBezTo>
                      <a:cubicBezTo>
                        <a:pt x="3481" y="235"/>
                        <a:pt x="3312" y="255"/>
                        <a:pt x="3151" y="304"/>
                      </a:cubicBezTo>
                      <a:cubicBezTo>
                        <a:pt x="2874" y="361"/>
                        <a:pt x="2609" y="477"/>
                        <a:pt x="2355" y="604"/>
                      </a:cubicBezTo>
                      <a:cubicBezTo>
                        <a:pt x="2112" y="731"/>
                        <a:pt x="1858" y="892"/>
                        <a:pt x="1662" y="1088"/>
                      </a:cubicBezTo>
                      <a:cubicBezTo>
                        <a:pt x="1847" y="881"/>
                        <a:pt x="2078" y="708"/>
                        <a:pt x="2332" y="557"/>
                      </a:cubicBezTo>
                      <a:cubicBezTo>
                        <a:pt x="2586" y="419"/>
                        <a:pt x="2851" y="315"/>
                        <a:pt x="3128" y="246"/>
                      </a:cubicBezTo>
                      <a:cubicBezTo>
                        <a:pt x="3286" y="200"/>
                        <a:pt x="3451" y="180"/>
                        <a:pt x="3617" y="180"/>
                      </a:cubicBezTo>
                      <a:close/>
                      <a:moveTo>
                        <a:pt x="3586" y="1"/>
                      </a:moveTo>
                      <a:cubicBezTo>
                        <a:pt x="3134" y="1"/>
                        <a:pt x="2678" y="125"/>
                        <a:pt x="2251" y="384"/>
                      </a:cubicBezTo>
                      <a:cubicBezTo>
                        <a:pt x="1397" y="904"/>
                        <a:pt x="854" y="1816"/>
                        <a:pt x="543" y="2751"/>
                      </a:cubicBezTo>
                      <a:cubicBezTo>
                        <a:pt x="0" y="4447"/>
                        <a:pt x="69" y="6040"/>
                        <a:pt x="900" y="7622"/>
                      </a:cubicBezTo>
                      <a:cubicBezTo>
                        <a:pt x="381" y="6617"/>
                        <a:pt x="358" y="5313"/>
                        <a:pt x="670" y="4274"/>
                      </a:cubicBezTo>
                      <a:cubicBezTo>
                        <a:pt x="762" y="3905"/>
                        <a:pt x="912" y="3559"/>
                        <a:pt x="1097" y="3247"/>
                      </a:cubicBezTo>
                      <a:cubicBezTo>
                        <a:pt x="1189" y="3085"/>
                        <a:pt x="1304" y="2958"/>
                        <a:pt x="1397" y="2820"/>
                      </a:cubicBezTo>
                      <a:cubicBezTo>
                        <a:pt x="1512" y="2693"/>
                        <a:pt x="1628" y="2566"/>
                        <a:pt x="1731" y="2404"/>
                      </a:cubicBezTo>
                      <a:cubicBezTo>
                        <a:pt x="1835" y="2266"/>
                        <a:pt x="1882" y="2058"/>
                        <a:pt x="1801" y="1896"/>
                      </a:cubicBezTo>
                      <a:cubicBezTo>
                        <a:pt x="1752" y="1791"/>
                        <a:pt x="1652" y="1714"/>
                        <a:pt x="1548" y="1714"/>
                      </a:cubicBezTo>
                      <a:cubicBezTo>
                        <a:pt x="1513" y="1714"/>
                        <a:pt x="1477" y="1723"/>
                        <a:pt x="1443" y="1742"/>
                      </a:cubicBezTo>
                      <a:lnTo>
                        <a:pt x="1443" y="1742"/>
                      </a:lnTo>
                      <a:cubicBezTo>
                        <a:pt x="1861" y="1469"/>
                        <a:pt x="2319" y="1368"/>
                        <a:pt x="2786" y="1368"/>
                      </a:cubicBezTo>
                      <a:cubicBezTo>
                        <a:pt x="3061" y="1368"/>
                        <a:pt x="3338" y="1403"/>
                        <a:pt x="3613" y="1458"/>
                      </a:cubicBezTo>
                      <a:cubicBezTo>
                        <a:pt x="3719" y="1478"/>
                        <a:pt x="3824" y="1488"/>
                        <a:pt x="3925" y="1488"/>
                      </a:cubicBezTo>
                      <a:cubicBezTo>
                        <a:pt x="4507" y="1488"/>
                        <a:pt x="4952" y="1168"/>
                        <a:pt x="4617" y="765"/>
                      </a:cubicBezTo>
                      <a:cubicBezTo>
                        <a:pt x="4709" y="765"/>
                        <a:pt x="4790" y="823"/>
                        <a:pt x="4894" y="823"/>
                      </a:cubicBezTo>
                      <a:cubicBezTo>
                        <a:pt x="5056" y="823"/>
                        <a:pt x="5171" y="696"/>
                        <a:pt x="5079" y="534"/>
                      </a:cubicBezTo>
                      <a:cubicBezTo>
                        <a:pt x="5033" y="465"/>
                        <a:pt x="4963" y="407"/>
                        <a:pt x="4894" y="361"/>
                      </a:cubicBezTo>
                      <a:cubicBezTo>
                        <a:pt x="4484" y="125"/>
                        <a:pt x="4037" y="1"/>
                        <a:pt x="3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13"/>
                <p:cNvSpPr/>
                <p:nvPr/>
              </p:nvSpPr>
              <p:spPr>
                <a:xfrm>
                  <a:off x="657323" y="289722"/>
                  <a:ext cx="76836" cy="10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3202" extrusionOk="0">
                      <a:moveTo>
                        <a:pt x="727" y="597"/>
                      </a:moveTo>
                      <a:cubicBezTo>
                        <a:pt x="727" y="603"/>
                        <a:pt x="727" y="610"/>
                        <a:pt x="728" y="616"/>
                      </a:cubicBezTo>
                      <a:cubicBezTo>
                        <a:pt x="727" y="610"/>
                        <a:pt x="727" y="604"/>
                        <a:pt x="727" y="597"/>
                      </a:cubicBezTo>
                      <a:close/>
                      <a:moveTo>
                        <a:pt x="1214" y="0"/>
                      </a:moveTo>
                      <a:cubicBezTo>
                        <a:pt x="1146" y="0"/>
                        <a:pt x="1079" y="13"/>
                        <a:pt x="1016" y="39"/>
                      </a:cubicBezTo>
                      <a:cubicBezTo>
                        <a:pt x="814" y="129"/>
                        <a:pt x="721" y="372"/>
                        <a:pt x="727" y="597"/>
                      </a:cubicBezTo>
                      <a:lnTo>
                        <a:pt x="727" y="597"/>
                      </a:lnTo>
                      <a:cubicBezTo>
                        <a:pt x="729" y="485"/>
                        <a:pt x="837" y="396"/>
                        <a:pt x="961" y="396"/>
                      </a:cubicBezTo>
                      <a:cubicBezTo>
                        <a:pt x="968" y="396"/>
                        <a:pt x="975" y="396"/>
                        <a:pt x="982" y="397"/>
                      </a:cubicBezTo>
                      <a:cubicBezTo>
                        <a:pt x="1109" y="420"/>
                        <a:pt x="1189" y="535"/>
                        <a:pt x="1224" y="651"/>
                      </a:cubicBezTo>
                      <a:cubicBezTo>
                        <a:pt x="1236" y="778"/>
                        <a:pt x="1189" y="905"/>
                        <a:pt x="1132" y="1009"/>
                      </a:cubicBezTo>
                      <a:cubicBezTo>
                        <a:pt x="1074" y="1112"/>
                        <a:pt x="993" y="1205"/>
                        <a:pt x="901" y="1297"/>
                      </a:cubicBezTo>
                      <a:cubicBezTo>
                        <a:pt x="416" y="1840"/>
                        <a:pt x="151" y="2474"/>
                        <a:pt x="1" y="3202"/>
                      </a:cubicBezTo>
                      <a:cubicBezTo>
                        <a:pt x="162" y="2417"/>
                        <a:pt x="993" y="1666"/>
                        <a:pt x="1617" y="1251"/>
                      </a:cubicBezTo>
                      <a:cubicBezTo>
                        <a:pt x="1674" y="1193"/>
                        <a:pt x="2378" y="778"/>
                        <a:pt x="1940" y="743"/>
                      </a:cubicBezTo>
                      <a:cubicBezTo>
                        <a:pt x="1934" y="742"/>
                        <a:pt x="1927" y="742"/>
                        <a:pt x="1921" y="742"/>
                      </a:cubicBezTo>
                      <a:cubicBezTo>
                        <a:pt x="1853" y="742"/>
                        <a:pt x="1761" y="793"/>
                        <a:pt x="1709" y="835"/>
                      </a:cubicBezTo>
                      <a:cubicBezTo>
                        <a:pt x="1801" y="628"/>
                        <a:pt x="1801" y="385"/>
                        <a:pt x="1651" y="201"/>
                      </a:cubicBezTo>
                      <a:cubicBezTo>
                        <a:pt x="1552" y="77"/>
                        <a:pt x="1383" y="0"/>
                        <a:pt x="12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13"/>
                <p:cNvSpPr/>
                <p:nvPr/>
              </p:nvSpPr>
              <p:spPr>
                <a:xfrm>
                  <a:off x="525387" y="476240"/>
                  <a:ext cx="150991" cy="22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7042" extrusionOk="0">
                      <a:moveTo>
                        <a:pt x="288" y="670"/>
                      </a:moveTo>
                      <a:cubicBezTo>
                        <a:pt x="288" y="671"/>
                        <a:pt x="289" y="672"/>
                        <a:pt x="289" y="673"/>
                      </a:cubicBezTo>
                      <a:lnTo>
                        <a:pt x="289" y="673"/>
                      </a:lnTo>
                      <a:cubicBezTo>
                        <a:pt x="289" y="672"/>
                        <a:pt x="288" y="671"/>
                        <a:pt x="288" y="670"/>
                      </a:cubicBezTo>
                      <a:close/>
                      <a:moveTo>
                        <a:pt x="634" y="1166"/>
                      </a:moveTo>
                      <a:cubicBezTo>
                        <a:pt x="934" y="1559"/>
                        <a:pt x="1269" y="1928"/>
                        <a:pt x="1650" y="2228"/>
                      </a:cubicBezTo>
                      <a:cubicBezTo>
                        <a:pt x="2042" y="2517"/>
                        <a:pt x="2481" y="2759"/>
                        <a:pt x="2885" y="3048"/>
                      </a:cubicBezTo>
                      <a:cubicBezTo>
                        <a:pt x="3289" y="3336"/>
                        <a:pt x="3670" y="3660"/>
                        <a:pt x="3959" y="4087"/>
                      </a:cubicBezTo>
                      <a:cubicBezTo>
                        <a:pt x="4097" y="4306"/>
                        <a:pt x="4213" y="4525"/>
                        <a:pt x="4282" y="4768"/>
                      </a:cubicBezTo>
                      <a:cubicBezTo>
                        <a:pt x="4305" y="4883"/>
                        <a:pt x="4339" y="5010"/>
                        <a:pt x="4339" y="5149"/>
                      </a:cubicBezTo>
                      <a:cubicBezTo>
                        <a:pt x="4339" y="5276"/>
                        <a:pt x="4339" y="5391"/>
                        <a:pt x="4316" y="5518"/>
                      </a:cubicBezTo>
                      <a:cubicBezTo>
                        <a:pt x="4328" y="5391"/>
                        <a:pt x="4328" y="5276"/>
                        <a:pt x="4316" y="5149"/>
                      </a:cubicBezTo>
                      <a:cubicBezTo>
                        <a:pt x="4293" y="5010"/>
                        <a:pt x="4270" y="4895"/>
                        <a:pt x="4236" y="4779"/>
                      </a:cubicBezTo>
                      <a:lnTo>
                        <a:pt x="4109" y="4433"/>
                      </a:lnTo>
                      <a:cubicBezTo>
                        <a:pt x="4051" y="4318"/>
                        <a:pt x="3993" y="4225"/>
                        <a:pt x="3924" y="4121"/>
                      </a:cubicBezTo>
                      <a:cubicBezTo>
                        <a:pt x="3647" y="3717"/>
                        <a:pt x="3254" y="3394"/>
                        <a:pt x="2850" y="3106"/>
                      </a:cubicBezTo>
                      <a:cubicBezTo>
                        <a:pt x="2446" y="2817"/>
                        <a:pt x="2019" y="2575"/>
                        <a:pt x="1627" y="2251"/>
                      </a:cubicBezTo>
                      <a:cubicBezTo>
                        <a:pt x="1419" y="2101"/>
                        <a:pt x="1246" y="1928"/>
                        <a:pt x="1073" y="1755"/>
                      </a:cubicBezTo>
                      <a:cubicBezTo>
                        <a:pt x="923" y="1559"/>
                        <a:pt x="761" y="1363"/>
                        <a:pt x="634" y="1166"/>
                      </a:cubicBezTo>
                      <a:close/>
                      <a:moveTo>
                        <a:pt x="2135" y="1"/>
                      </a:moveTo>
                      <a:cubicBezTo>
                        <a:pt x="1927" y="370"/>
                        <a:pt x="1916" y="739"/>
                        <a:pt x="1973" y="1132"/>
                      </a:cubicBezTo>
                      <a:cubicBezTo>
                        <a:pt x="1880" y="935"/>
                        <a:pt x="1700" y="886"/>
                        <a:pt x="1487" y="886"/>
                      </a:cubicBezTo>
                      <a:cubicBezTo>
                        <a:pt x="1283" y="886"/>
                        <a:pt x="1050" y="931"/>
                        <a:pt x="837" y="931"/>
                      </a:cubicBezTo>
                      <a:cubicBezTo>
                        <a:pt x="611" y="931"/>
                        <a:pt x="408" y="881"/>
                        <a:pt x="289" y="673"/>
                      </a:cubicBezTo>
                      <a:lnTo>
                        <a:pt x="289" y="673"/>
                      </a:lnTo>
                      <a:cubicBezTo>
                        <a:pt x="656" y="1319"/>
                        <a:pt x="1" y="2206"/>
                        <a:pt x="946" y="2552"/>
                      </a:cubicBezTo>
                      <a:cubicBezTo>
                        <a:pt x="577" y="2736"/>
                        <a:pt x="484" y="2840"/>
                        <a:pt x="219" y="3152"/>
                      </a:cubicBezTo>
                      <a:cubicBezTo>
                        <a:pt x="406" y="3114"/>
                        <a:pt x="560" y="3102"/>
                        <a:pt x="680" y="3102"/>
                      </a:cubicBezTo>
                      <a:cubicBezTo>
                        <a:pt x="895" y="3102"/>
                        <a:pt x="1004" y="3140"/>
                        <a:pt x="1004" y="3140"/>
                      </a:cubicBezTo>
                      <a:cubicBezTo>
                        <a:pt x="911" y="3256"/>
                        <a:pt x="807" y="3440"/>
                        <a:pt x="807" y="3440"/>
                      </a:cubicBezTo>
                      <a:cubicBezTo>
                        <a:pt x="1101" y="3366"/>
                        <a:pt x="1391" y="3323"/>
                        <a:pt x="1676" y="3323"/>
                      </a:cubicBezTo>
                      <a:cubicBezTo>
                        <a:pt x="2052" y="3323"/>
                        <a:pt x="2420" y="3397"/>
                        <a:pt x="2781" y="3567"/>
                      </a:cubicBezTo>
                      <a:cubicBezTo>
                        <a:pt x="2562" y="3613"/>
                        <a:pt x="2377" y="3798"/>
                        <a:pt x="2377" y="4017"/>
                      </a:cubicBezTo>
                      <a:cubicBezTo>
                        <a:pt x="2377" y="4237"/>
                        <a:pt x="2562" y="4433"/>
                        <a:pt x="2781" y="4468"/>
                      </a:cubicBezTo>
                      <a:cubicBezTo>
                        <a:pt x="2643" y="4375"/>
                        <a:pt x="2620" y="4133"/>
                        <a:pt x="2724" y="4006"/>
                      </a:cubicBezTo>
                      <a:cubicBezTo>
                        <a:pt x="2815" y="3884"/>
                        <a:pt x="2970" y="3842"/>
                        <a:pt x="3116" y="3842"/>
                      </a:cubicBezTo>
                      <a:cubicBezTo>
                        <a:pt x="3136" y="3842"/>
                        <a:pt x="3155" y="3843"/>
                        <a:pt x="3174" y="3844"/>
                      </a:cubicBezTo>
                      <a:cubicBezTo>
                        <a:pt x="3647" y="3856"/>
                        <a:pt x="3924" y="4491"/>
                        <a:pt x="4051" y="4872"/>
                      </a:cubicBezTo>
                      <a:cubicBezTo>
                        <a:pt x="4291" y="5570"/>
                        <a:pt x="4180" y="6370"/>
                        <a:pt x="3851" y="7025"/>
                      </a:cubicBezTo>
                      <a:lnTo>
                        <a:pt x="3851" y="7025"/>
                      </a:lnTo>
                      <a:cubicBezTo>
                        <a:pt x="4012" y="6709"/>
                        <a:pt x="4238" y="6447"/>
                        <a:pt x="4363" y="6107"/>
                      </a:cubicBezTo>
                      <a:cubicBezTo>
                        <a:pt x="4443" y="5922"/>
                        <a:pt x="4478" y="5737"/>
                        <a:pt x="4524" y="5541"/>
                      </a:cubicBezTo>
                      <a:cubicBezTo>
                        <a:pt x="4674" y="4664"/>
                        <a:pt x="4351" y="3833"/>
                        <a:pt x="3716" y="3117"/>
                      </a:cubicBezTo>
                      <a:cubicBezTo>
                        <a:pt x="2966" y="2286"/>
                        <a:pt x="2146" y="1178"/>
                        <a:pt x="2135" y="1"/>
                      </a:cubicBezTo>
                      <a:close/>
                      <a:moveTo>
                        <a:pt x="3851" y="7025"/>
                      </a:moveTo>
                      <a:cubicBezTo>
                        <a:pt x="3849" y="7031"/>
                        <a:pt x="3846" y="7036"/>
                        <a:pt x="3843" y="7042"/>
                      </a:cubicBezTo>
                      <a:cubicBezTo>
                        <a:pt x="3846" y="7036"/>
                        <a:pt x="3849" y="7031"/>
                        <a:pt x="3851" y="70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13"/>
                <p:cNvSpPr/>
                <p:nvPr/>
              </p:nvSpPr>
              <p:spPr>
                <a:xfrm>
                  <a:off x="594698" y="415489"/>
                  <a:ext cx="61527" cy="15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4664" extrusionOk="0">
                      <a:moveTo>
                        <a:pt x="1051" y="970"/>
                      </a:moveTo>
                      <a:lnTo>
                        <a:pt x="1051" y="970"/>
                      </a:lnTo>
                      <a:cubicBezTo>
                        <a:pt x="1039" y="1178"/>
                        <a:pt x="1016" y="1431"/>
                        <a:pt x="1016" y="1662"/>
                      </a:cubicBezTo>
                      <a:cubicBezTo>
                        <a:pt x="1016" y="1893"/>
                        <a:pt x="1016" y="2136"/>
                        <a:pt x="1039" y="2366"/>
                      </a:cubicBezTo>
                      <a:cubicBezTo>
                        <a:pt x="1062" y="2597"/>
                        <a:pt x="1108" y="2828"/>
                        <a:pt x="1166" y="3047"/>
                      </a:cubicBezTo>
                      <a:cubicBezTo>
                        <a:pt x="1224" y="3255"/>
                        <a:pt x="1305" y="3475"/>
                        <a:pt x="1385" y="3694"/>
                      </a:cubicBezTo>
                      <a:cubicBezTo>
                        <a:pt x="1282" y="3486"/>
                        <a:pt x="1201" y="3290"/>
                        <a:pt x="1120" y="3071"/>
                      </a:cubicBezTo>
                      <a:cubicBezTo>
                        <a:pt x="1051" y="2851"/>
                        <a:pt x="1005" y="2620"/>
                        <a:pt x="981" y="2390"/>
                      </a:cubicBezTo>
                      <a:cubicBezTo>
                        <a:pt x="947" y="2159"/>
                        <a:pt x="947" y="1916"/>
                        <a:pt x="970" y="1685"/>
                      </a:cubicBezTo>
                      <a:cubicBezTo>
                        <a:pt x="981" y="1443"/>
                        <a:pt x="1016" y="1212"/>
                        <a:pt x="1051" y="970"/>
                      </a:cubicBezTo>
                      <a:close/>
                      <a:moveTo>
                        <a:pt x="1305" y="0"/>
                      </a:moveTo>
                      <a:lnTo>
                        <a:pt x="1305" y="0"/>
                      </a:lnTo>
                      <a:cubicBezTo>
                        <a:pt x="878" y="323"/>
                        <a:pt x="612" y="1027"/>
                        <a:pt x="681" y="1558"/>
                      </a:cubicBezTo>
                      <a:cubicBezTo>
                        <a:pt x="531" y="1385"/>
                        <a:pt x="335" y="704"/>
                        <a:pt x="289" y="693"/>
                      </a:cubicBezTo>
                      <a:lnTo>
                        <a:pt x="289" y="693"/>
                      </a:lnTo>
                      <a:cubicBezTo>
                        <a:pt x="0" y="1789"/>
                        <a:pt x="1247" y="3890"/>
                        <a:pt x="1905" y="4663"/>
                      </a:cubicBezTo>
                      <a:cubicBezTo>
                        <a:pt x="1259" y="3198"/>
                        <a:pt x="1051" y="1570"/>
                        <a:pt x="1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13"/>
                <p:cNvSpPr/>
                <p:nvPr/>
              </p:nvSpPr>
              <p:spPr>
                <a:xfrm>
                  <a:off x="54877" y="680522"/>
                  <a:ext cx="264710" cy="19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6015" extrusionOk="0">
                      <a:moveTo>
                        <a:pt x="8196" y="1"/>
                      </a:moveTo>
                      <a:lnTo>
                        <a:pt x="8196" y="1"/>
                      </a:lnTo>
                      <a:cubicBezTo>
                        <a:pt x="8127" y="740"/>
                        <a:pt x="7134" y="2321"/>
                        <a:pt x="4352" y="2656"/>
                      </a:cubicBezTo>
                      <a:cubicBezTo>
                        <a:pt x="2634" y="2855"/>
                        <a:pt x="1872" y="3273"/>
                        <a:pt x="891" y="3273"/>
                      </a:cubicBezTo>
                      <a:cubicBezTo>
                        <a:pt x="619" y="3273"/>
                        <a:pt x="331" y="3241"/>
                        <a:pt x="1" y="3164"/>
                      </a:cubicBezTo>
                      <a:lnTo>
                        <a:pt x="1" y="3164"/>
                      </a:lnTo>
                      <a:cubicBezTo>
                        <a:pt x="301" y="3651"/>
                        <a:pt x="989" y="3994"/>
                        <a:pt x="1602" y="3994"/>
                      </a:cubicBezTo>
                      <a:cubicBezTo>
                        <a:pt x="1744" y="3994"/>
                        <a:pt x="1881" y="3976"/>
                        <a:pt x="2009" y="3937"/>
                      </a:cubicBezTo>
                      <a:lnTo>
                        <a:pt x="2009" y="3937"/>
                      </a:lnTo>
                      <a:cubicBezTo>
                        <a:pt x="1570" y="4526"/>
                        <a:pt x="1732" y="5484"/>
                        <a:pt x="2263" y="6015"/>
                      </a:cubicBezTo>
                      <a:cubicBezTo>
                        <a:pt x="2044" y="5484"/>
                        <a:pt x="2263" y="4849"/>
                        <a:pt x="2655" y="4445"/>
                      </a:cubicBezTo>
                      <a:cubicBezTo>
                        <a:pt x="3059" y="4041"/>
                        <a:pt x="3625" y="3810"/>
                        <a:pt x="4179" y="3660"/>
                      </a:cubicBezTo>
                      <a:cubicBezTo>
                        <a:pt x="4722" y="3521"/>
                        <a:pt x="5287" y="3418"/>
                        <a:pt x="5818" y="3198"/>
                      </a:cubicBezTo>
                      <a:cubicBezTo>
                        <a:pt x="7122" y="2667"/>
                        <a:pt x="8069" y="1386"/>
                        <a:pt x="8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13"/>
                <p:cNvSpPr/>
                <p:nvPr/>
              </p:nvSpPr>
              <p:spPr>
                <a:xfrm>
                  <a:off x="104454" y="652584"/>
                  <a:ext cx="213293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4" h="3025" extrusionOk="0">
                      <a:moveTo>
                        <a:pt x="6603" y="716"/>
                      </a:moveTo>
                      <a:lnTo>
                        <a:pt x="6603" y="716"/>
                      </a:lnTo>
                      <a:cubicBezTo>
                        <a:pt x="6596" y="727"/>
                        <a:pt x="6590" y="739"/>
                        <a:pt x="6583" y="751"/>
                      </a:cubicBezTo>
                      <a:lnTo>
                        <a:pt x="6583" y="751"/>
                      </a:lnTo>
                      <a:cubicBezTo>
                        <a:pt x="6590" y="739"/>
                        <a:pt x="6597" y="728"/>
                        <a:pt x="6603" y="716"/>
                      </a:cubicBezTo>
                      <a:close/>
                      <a:moveTo>
                        <a:pt x="4" y="1316"/>
                      </a:moveTo>
                      <a:cubicBezTo>
                        <a:pt x="3" y="1316"/>
                        <a:pt x="2" y="1316"/>
                        <a:pt x="1" y="1316"/>
                      </a:cubicBezTo>
                      <a:cubicBezTo>
                        <a:pt x="2" y="1316"/>
                        <a:pt x="3" y="1316"/>
                        <a:pt x="4" y="1316"/>
                      </a:cubicBezTo>
                      <a:close/>
                      <a:moveTo>
                        <a:pt x="509" y="1328"/>
                      </a:moveTo>
                      <a:cubicBezTo>
                        <a:pt x="740" y="1328"/>
                        <a:pt x="959" y="1328"/>
                        <a:pt x="1190" y="1362"/>
                      </a:cubicBezTo>
                      <a:cubicBezTo>
                        <a:pt x="1421" y="1385"/>
                        <a:pt x="1628" y="1432"/>
                        <a:pt x="1848" y="1501"/>
                      </a:cubicBezTo>
                      <a:cubicBezTo>
                        <a:pt x="2286" y="1628"/>
                        <a:pt x="2690" y="1836"/>
                        <a:pt x="3106" y="1997"/>
                      </a:cubicBezTo>
                      <a:cubicBezTo>
                        <a:pt x="3521" y="2147"/>
                        <a:pt x="3960" y="2286"/>
                        <a:pt x="4399" y="2286"/>
                      </a:cubicBezTo>
                      <a:cubicBezTo>
                        <a:pt x="4836" y="2286"/>
                        <a:pt x="5284" y="2166"/>
                        <a:pt x="5616" y="1884"/>
                      </a:cubicBezTo>
                      <a:lnTo>
                        <a:pt x="5616" y="1884"/>
                      </a:lnTo>
                      <a:cubicBezTo>
                        <a:pt x="5536" y="1954"/>
                        <a:pt x="5462" y="2015"/>
                        <a:pt x="5380" y="2066"/>
                      </a:cubicBezTo>
                      <a:cubicBezTo>
                        <a:pt x="5287" y="2124"/>
                        <a:pt x="5183" y="2159"/>
                        <a:pt x="5080" y="2205"/>
                      </a:cubicBezTo>
                      <a:cubicBezTo>
                        <a:pt x="4860" y="2286"/>
                        <a:pt x="4629" y="2320"/>
                        <a:pt x="4422" y="2320"/>
                      </a:cubicBezTo>
                      <a:cubicBezTo>
                        <a:pt x="4387" y="2322"/>
                        <a:pt x="4353" y="2323"/>
                        <a:pt x="4319" y="2323"/>
                      </a:cubicBezTo>
                      <a:cubicBezTo>
                        <a:pt x="3894" y="2323"/>
                        <a:pt x="3479" y="2194"/>
                        <a:pt x="3094" y="2055"/>
                      </a:cubicBezTo>
                      <a:cubicBezTo>
                        <a:pt x="2667" y="1905"/>
                        <a:pt x="2252" y="1709"/>
                        <a:pt x="1836" y="1559"/>
                      </a:cubicBezTo>
                      <a:cubicBezTo>
                        <a:pt x="1421" y="1420"/>
                        <a:pt x="970" y="1339"/>
                        <a:pt x="509" y="1328"/>
                      </a:cubicBezTo>
                      <a:close/>
                      <a:moveTo>
                        <a:pt x="1813" y="0"/>
                      </a:moveTo>
                      <a:cubicBezTo>
                        <a:pt x="1721" y="370"/>
                        <a:pt x="1686" y="474"/>
                        <a:pt x="1744" y="854"/>
                      </a:cubicBezTo>
                      <a:cubicBezTo>
                        <a:pt x="1579" y="735"/>
                        <a:pt x="1435" y="689"/>
                        <a:pt x="1305" y="689"/>
                      </a:cubicBezTo>
                      <a:cubicBezTo>
                        <a:pt x="840" y="689"/>
                        <a:pt x="533" y="1278"/>
                        <a:pt x="4" y="1316"/>
                      </a:cubicBezTo>
                      <a:lnTo>
                        <a:pt x="4" y="1316"/>
                      </a:lnTo>
                      <a:cubicBezTo>
                        <a:pt x="15" y="1315"/>
                        <a:pt x="26" y="1315"/>
                        <a:pt x="37" y="1315"/>
                      </a:cubicBezTo>
                      <a:cubicBezTo>
                        <a:pt x="615" y="1315"/>
                        <a:pt x="635" y="2359"/>
                        <a:pt x="1156" y="2359"/>
                      </a:cubicBezTo>
                      <a:cubicBezTo>
                        <a:pt x="1174" y="2359"/>
                        <a:pt x="1193" y="2358"/>
                        <a:pt x="1213" y="2355"/>
                      </a:cubicBezTo>
                      <a:lnTo>
                        <a:pt x="1213" y="2355"/>
                      </a:lnTo>
                      <a:cubicBezTo>
                        <a:pt x="866" y="2517"/>
                        <a:pt x="578" y="2713"/>
                        <a:pt x="416" y="3024"/>
                      </a:cubicBezTo>
                      <a:cubicBezTo>
                        <a:pt x="989" y="2650"/>
                        <a:pt x="1706" y="2537"/>
                        <a:pt x="2410" y="2537"/>
                      </a:cubicBezTo>
                      <a:cubicBezTo>
                        <a:pt x="2814" y="2537"/>
                        <a:pt x="3213" y="2574"/>
                        <a:pt x="3579" y="2620"/>
                      </a:cubicBezTo>
                      <a:cubicBezTo>
                        <a:pt x="3739" y="2642"/>
                        <a:pt x="3897" y="2653"/>
                        <a:pt x="4052" y="2653"/>
                      </a:cubicBezTo>
                      <a:cubicBezTo>
                        <a:pt x="4721" y="2653"/>
                        <a:pt x="5331" y="2445"/>
                        <a:pt x="5818" y="1986"/>
                      </a:cubicBezTo>
                      <a:cubicBezTo>
                        <a:pt x="5934" y="1870"/>
                        <a:pt x="6049" y="1743"/>
                        <a:pt x="6165" y="1582"/>
                      </a:cubicBezTo>
                      <a:cubicBezTo>
                        <a:pt x="6342" y="1327"/>
                        <a:pt x="6434" y="1020"/>
                        <a:pt x="6583" y="751"/>
                      </a:cubicBezTo>
                      <a:lnTo>
                        <a:pt x="6583" y="751"/>
                      </a:lnTo>
                      <a:cubicBezTo>
                        <a:pt x="6258" y="1313"/>
                        <a:pt x="5713" y="1805"/>
                        <a:pt x="5068" y="1986"/>
                      </a:cubicBezTo>
                      <a:cubicBezTo>
                        <a:pt x="4897" y="2037"/>
                        <a:pt x="4659" y="2091"/>
                        <a:pt x="4432" y="2091"/>
                      </a:cubicBezTo>
                      <a:cubicBezTo>
                        <a:pt x="4199" y="2091"/>
                        <a:pt x="3979" y="2034"/>
                        <a:pt x="3856" y="1859"/>
                      </a:cubicBezTo>
                      <a:cubicBezTo>
                        <a:pt x="3764" y="1743"/>
                        <a:pt x="3706" y="1582"/>
                        <a:pt x="3752" y="1443"/>
                      </a:cubicBezTo>
                      <a:cubicBezTo>
                        <a:pt x="3790" y="1320"/>
                        <a:pt x="3921" y="1220"/>
                        <a:pt x="4043" y="1220"/>
                      </a:cubicBezTo>
                      <a:cubicBezTo>
                        <a:pt x="4070" y="1220"/>
                        <a:pt x="4097" y="1225"/>
                        <a:pt x="4122" y="1235"/>
                      </a:cubicBezTo>
                      <a:cubicBezTo>
                        <a:pt x="4045" y="1151"/>
                        <a:pt x="3925" y="1106"/>
                        <a:pt x="3805" y="1106"/>
                      </a:cubicBezTo>
                      <a:cubicBezTo>
                        <a:pt x="3726" y="1106"/>
                        <a:pt x="3647" y="1125"/>
                        <a:pt x="3579" y="1166"/>
                      </a:cubicBezTo>
                      <a:cubicBezTo>
                        <a:pt x="3406" y="1270"/>
                        <a:pt x="3371" y="1512"/>
                        <a:pt x="3452" y="1697"/>
                      </a:cubicBezTo>
                      <a:cubicBezTo>
                        <a:pt x="2898" y="1385"/>
                        <a:pt x="2552" y="878"/>
                        <a:pt x="2332" y="289"/>
                      </a:cubicBezTo>
                      <a:cubicBezTo>
                        <a:pt x="2332" y="289"/>
                        <a:pt x="2252" y="462"/>
                        <a:pt x="2205" y="601"/>
                      </a:cubicBezTo>
                      <a:cubicBezTo>
                        <a:pt x="2205" y="601"/>
                        <a:pt x="2009" y="427"/>
                        <a:pt x="18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13"/>
                <p:cNvSpPr/>
                <p:nvPr/>
              </p:nvSpPr>
              <p:spPr>
                <a:xfrm>
                  <a:off x="149186" y="747442"/>
                  <a:ext cx="77966" cy="1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446" extrusionOk="0">
                      <a:moveTo>
                        <a:pt x="1581" y="1"/>
                      </a:moveTo>
                      <a:cubicBezTo>
                        <a:pt x="1036" y="1"/>
                        <a:pt x="498" y="154"/>
                        <a:pt x="1" y="445"/>
                      </a:cubicBezTo>
                      <a:cubicBezTo>
                        <a:pt x="809" y="341"/>
                        <a:pt x="1605" y="226"/>
                        <a:pt x="2413" y="122"/>
                      </a:cubicBezTo>
                      <a:cubicBezTo>
                        <a:pt x="2137" y="40"/>
                        <a:pt x="1858" y="1"/>
                        <a:pt x="15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13"/>
                <p:cNvSpPr/>
                <p:nvPr/>
              </p:nvSpPr>
              <p:spPr>
                <a:xfrm>
                  <a:off x="298691" y="793369"/>
                  <a:ext cx="96957" cy="8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2507" extrusionOk="0">
                      <a:moveTo>
                        <a:pt x="1236" y="1251"/>
                      </a:moveTo>
                      <a:cubicBezTo>
                        <a:pt x="1228" y="1262"/>
                        <a:pt x="1223" y="1274"/>
                        <a:pt x="1220" y="1286"/>
                      </a:cubicBezTo>
                      <a:lnTo>
                        <a:pt x="1220" y="1286"/>
                      </a:lnTo>
                      <a:cubicBezTo>
                        <a:pt x="1225" y="1274"/>
                        <a:pt x="1230" y="1263"/>
                        <a:pt x="1236" y="1251"/>
                      </a:cubicBezTo>
                      <a:close/>
                      <a:moveTo>
                        <a:pt x="1963" y="431"/>
                      </a:moveTo>
                      <a:lnTo>
                        <a:pt x="1963" y="431"/>
                      </a:lnTo>
                      <a:cubicBezTo>
                        <a:pt x="1813" y="524"/>
                        <a:pt x="1663" y="616"/>
                        <a:pt x="1536" y="755"/>
                      </a:cubicBezTo>
                      <a:cubicBezTo>
                        <a:pt x="1466" y="824"/>
                        <a:pt x="1386" y="928"/>
                        <a:pt x="1351" y="1009"/>
                      </a:cubicBezTo>
                      <a:cubicBezTo>
                        <a:pt x="1305" y="1124"/>
                        <a:pt x="1293" y="1239"/>
                        <a:pt x="1293" y="1355"/>
                      </a:cubicBezTo>
                      <a:cubicBezTo>
                        <a:pt x="1293" y="1516"/>
                        <a:pt x="1316" y="1678"/>
                        <a:pt x="1374" y="1828"/>
                      </a:cubicBezTo>
                      <a:cubicBezTo>
                        <a:pt x="1259" y="1701"/>
                        <a:pt x="1212" y="1528"/>
                        <a:pt x="1212" y="1355"/>
                      </a:cubicBezTo>
                      <a:cubicBezTo>
                        <a:pt x="1212" y="1339"/>
                        <a:pt x="1212" y="1312"/>
                        <a:pt x="1220" y="1286"/>
                      </a:cubicBezTo>
                      <a:lnTo>
                        <a:pt x="1220" y="1286"/>
                      </a:lnTo>
                      <a:cubicBezTo>
                        <a:pt x="1159" y="1426"/>
                        <a:pt x="1115" y="1573"/>
                        <a:pt x="1051" y="1701"/>
                      </a:cubicBezTo>
                      <a:cubicBezTo>
                        <a:pt x="982" y="1863"/>
                        <a:pt x="901" y="2036"/>
                        <a:pt x="751" y="2151"/>
                      </a:cubicBezTo>
                      <a:cubicBezTo>
                        <a:pt x="866" y="2001"/>
                        <a:pt x="935" y="1851"/>
                        <a:pt x="1005" y="1678"/>
                      </a:cubicBezTo>
                      <a:cubicBezTo>
                        <a:pt x="1062" y="1505"/>
                        <a:pt x="1120" y="1332"/>
                        <a:pt x="1189" y="1170"/>
                      </a:cubicBezTo>
                      <a:cubicBezTo>
                        <a:pt x="1259" y="997"/>
                        <a:pt x="1363" y="835"/>
                        <a:pt x="1501" y="720"/>
                      </a:cubicBezTo>
                      <a:cubicBezTo>
                        <a:pt x="1640" y="593"/>
                        <a:pt x="1813" y="501"/>
                        <a:pt x="1963" y="431"/>
                      </a:cubicBezTo>
                      <a:close/>
                      <a:moveTo>
                        <a:pt x="2759" y="0"/>
                      </a:moveTo>
                      <a:cubicBezTo>
                        <a:pt x="2479" y="0"/>
                        <a:pt x="2196" y="61"/>
                        <a:pt x="1928" y="178"/>
                      </a:cubicBezTo>
                      <a:cubicBezTo>
                        <a:pt x="1420" y="385"/>
                        <a:pt x="1005" y="812"/>
                        <a:pt x="774" y="1309"/>
                      </a:cubicBezTo>
                      <a:cubicBezTo>
                        <a:pt x="682" y="1516"/>
                        <a:pt x="624" y="1713"/>
                        <a:pt x="508" y="1909"/>
                      </a:cubicBezTo>
                      <a:cubicBezTo>
                        <a:pt x="393" y="2082"/>
                        <a:pt x="220" y="2232"/>
                        <a:pt x="1" y="2232"/>
                      </a:cubicBezTo>
                      <a:cubicBezTo>
                        <a:pt x="192" y="2374"/>
                        <a:pt x="393" y="2506"/>
                        <a:pt x="618" y="2506"/>
                      </a:cubicBezTo>
                      <a:cubicBezTo>
                        <a:pt x="650" y="2506"/>
                        <a:pt x="683" y="2503"/>
                        <a:pt x="716" y="2498"/>
                      </a:cubicBezTo>
                      <a:cubicBezTo>
                        <a:pt x="959" y="2451"/>
                        <a:pt x="1178" y="2313"/>
                        <a:pt x="1316" y="2117"/>
                      </a:cubicBezTo>
                      <a:lnTo>
                        <a:pt x="1316" y="2117"/>
                      </a:lnTo>
                      <a:cubicBezTo>
                        <a:pt x="1293" y="2221"/>
                        <a:pt x="1351" y="2371"/>
                        <a:pt x="1432" y="2405"/>
                      </a:cubicBezTo>
                      <a:cubicBezTo>
                        <a:pt x="1464" y="2422"/>
                        <a:pt x="1500" y="2429"/>
                        <a:pt x="1535" y="2429"/>
                      </a:cubicBezTo>
                      <a:cubicBezTo>
                        <a:pt x="1626" y="2429"/>
                        <a:pt x="1720" y="2382"/>
                        <a:pt x="1778" y="2324"/>
                      </a:cubicBezTo>
                      <a:cubicBezTo>
                        <a:pt x="1870" y="2221"/>
                        <a:pt x="1905" y="2105"/>
                        <a:pt x="1951" y="1978"/>
                      </a:cubicBezTo>
                      <a:cubicBezTo>
                        <a:pt x="2009" y="2140"/>
                        <a:pt x="2136" y="2290"/>
                        <a:pt x="2309" y="2313"/>
                      </a:cubicBezTo>
                      <a:cubicBezTo>
                        <a:pt x="2319" y="2314"/>
                        <a:pt x="2329" y="2314"/>
                        <a:pt x="2339" y="2314"/>
                      </a:cubicBezTo>
                      <a:cubicBezTo>
                        <a:pt x="2504" y="2314"/>
                        <a:pt x="2683" y="2224"/>
                        <a:pt x="2759" y="2094"/>
                      </a:cubicBezTo>
                      <a:cubicBezTo>
                        <a:pt x="2390" y="1978"/>
                        <a:pt x="2078" y="1586"/>
                        <a:pt x="2044" y="1193"/>
                      </a:cubicBezTo>
                      <a:cubicBezTo>
                        <a:pt x="1997" y="812"/>
                        <a:pt x="2194" y="408"/>
                        <a:pt x="2540" y="201"/>
                      </a:cubicBezTo>
                      <a:cubicBezTo>
                        <a:pt x="2701" y="120"/>
                        <a:pt x="2852" y="39"/>
                        <a:pt x="3002" y="16"/>
                      </a:cubicBezTo>
                      <a:cubicBezTo>
                        <a:pt x="2921" y="6"/>
                        <a:pt x="2840" y="0"/>
                        <a:pt x="27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13"/>
                <p:cNvSpPr/>
                <p:nvPr/>
              </p:nvSpPr>
              <p:spPr>
                <a:xfrm>
                  <a:off x="215557" y="777027"/>
                  <a:ext cx="244977" cy="16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" h="5263" extrusionOk="0">
                      <a:moveTo>
                        <a:pt x="1109" y="1757"/>
                      </a:moveTo>
                      <a:lnTo>
                        <a:pt x="1109" y="1757"/>
                      </a:lnTo>
                      <a:cubicBezTo>
                        <a:pt x="935" y="1988"/>
                        <a:pt x="785" y="2242"/>
                        <a:pt x="670" y="2496"/>
                      </a:cubicBezTo>
                      <a:cubicBezTo>
                        <a:pt x="555" y="2761"/>
                        <a:pt x="474" y="3027"/>
                        <a:pt x="428" y="3304"/>
                      </a:cubicBezTo>
                      <a:cubicBezTo>
                        <a:pt x="381" y="3581"/>
                        <a:pt x="381" y="3869"/>
                        <a:pt x="439" y="4146"/>
                      </a:cubicBezTo>
                      <a:cubicBezTo>
                        <a:pt x="497" y="4412"/>
                        <a:pt x="601" y="4689"/>
                        <a:pt x="716" y="4954"/>
                      </a:cubicBezTo>
                      <a:cubicBezTo>
                        <a:pt x="578" y="4700"/>
                        <a:pt x="474" y="4435"/>
                        <a:pt x="404" y="4158"/>
                      </a:cubicBezTo>
                      <a:cubicBezTo>
                        <a:pt x="347" y="3881"/>
                        <a:pt x="312" y="3581"/>
                        <a:pt x="370" y="3292"/>
                      </a:cubicBezTo>
                      <a:cubicBezTo>
                        <a:pt x="416" y="3004"/>
                        <a:pt x="497" y="2727"/>
                        <a:pt x="624" y="2473"/>
                      </a:cubicBezTo>
                      <a:cubicBezTo>
                        <a:pt x="762" y="2207"/>
                        <a:pt x="901" y="1965"/>
                        <a:pt x="1109" y="1757"/>
                      </a:cubicBezTo>
                      <a:close/>
                      <a:moveTo>
                        <a:pt x="5224" y="1"/>
                      </a:moveTo>
                      <a:cubicBezTo>
                        <a:pt x="4391" y="1"/>
                        <a:pt x="3557" y="183"/>
                        <a:pt x="2713" y="533"/>
                      </a:cubicBezTo>
                      <a:cubicBezTo>
                        <a:pt x="1790" y="903"/>
                        <a:pt x="935" y="1526"/>
                        <a:pt x="474" y="2403"/>
                      </a:cubicBezTo>
                      <a:cubicBezTo>
                        <a:pt x="0" y="3292"/>
                        <a:pt x="81" y="4262"/>
                        <a:pt x="635" y="5070"/>
                      </a:cubicBezTo>
                      <a:cubicBezTo>
                        <a:pt x="670" y="5139"/>
                        <a:pt x="728" y="5208"/>
                        <a:pt x="820" y="5243"/>
                      </a:cubicBezTo>
                      <a:cubicBezTo>
                        <a:pt x="851" y="5256"/>
                        <a:pt x="880" y="5262"/>
                        <a:pt x="907" y="5262"/>
                      </a:cubicBezTo>
                      <a:cubicBezTo>
                        <a:pt x="1022" y="5262"/>
                        <a:pt x="1097" y="5154"/>
                        <a:pt x="1097" y="5024"/>
                      </a:cubicBezTo>
                      <a:cubicBezTo>
                        <a:pt x="1097" y="4920"/>
                        <a:pt x="1016" y="4827"/>
                        <a:pt x="1016" y="4747"/>
                      </a:cubicBezTo>
                      <a:lnTo>
                        <a:pt x="1016" y="4747"/>
                      </a:lnTo>
                      <a:cubicBezTo>
                        <a:pt x="1108" y="4809"/>
                        <a:pt x="1193" y="4837"/>
                        <a:pt x="1270" y="4837"/>
                      </a:cubicBezTo>
                      <a:cubicBezTo>
                        <a:pt x="1617" y="4837"/>
                        <a:pt x="1791" y="4259"/>
                        <a:pt x="1640" y="3673"/>
                      </a:cubicBezTo>
                      <a:cubicBezTo>
                        <a:pt x="1435" y="2956"/>
                        <a:pt x="1387" y="2194"/>
                        <a:pt x="1751" y="1498"/>
                      </a:cubicBezTo>
                      <a:lnTo>
                        <a:pt x="1751" y="1498"/>
                      </a:lnTo>
                      <a:cubicBezTo>
                        <a:pt x="1687" y="1640"/>
                        <a:pt x="1778" y="1795"/>
                        <a:pt x="1940" y="1849"/>
                      </a:cubicBezTo>
                      <a:cubicBezTo>
                        <a:pt x="1986" y="1865"/>
                        <a:pt x="2034" y="1872"/>
                        <a:pt x="2082" y="1872"/>
                      </a:cubicBezTo>
                      <a:cubicBezTo>
                        <a:pt x="2214" y="1872"/>
                        <a:pt x="2346" y="1818"/>
                        <a:pt x="2448" y="1734"/>
                      </a:cubicBezTo>
                      <a:cubicBezTo>
                        <a:pt x="2598" y="1630"/>
                        <a:pt x="2713" y="1503"/>
                        <a:pt x="2840" y="1365"/>
                      </a:cubicBezTo>
                      <a:cubicBezTo>
                        <a:pt x="2955" y="1249"/>
                        <a:pt x="3082" y="1122"/>
                        <a:pt x="3232" y="1041"/>
                      </a:cubicBezTo>
                      <a:cubicBezTo>
                        <a:pt x="3533" y="834"/>
                        <a:pt x="3879" y="660"/>
                        <a:pt x="4225" y="533"/>
                      </a:cubicBezTo>
                      <a:cubicBezTo>
                        <a:pt x="4774" y="324"/>
                        <a:pt x="5399" y="203"/>
                        <a:pt x="6020" y="203"/>
                      </a:cubicBezTo>
                      <a:cubicBezTo>
                        <a:pt x="6562" y="203"/>
                        <a:pt x="7100" y="295"/>
                        <a:pt x="7584" y="499"/>
                      </a:cubicBezTo>
                      <a:cubicBezTo>
                        <a:pt x="6794" y="163"/>
                        <a:pt x="6010" y="1"/>
                        <a:pt x="52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13"/>
                <p:cNvSpPr/>
                <p:nvPr/>
              </p:nvSpPr>
              <p:spPr>
                <a:xfrm>
                  <a:off x="178641" y="799473"/>
                  <a:ext cx="102189" cy="73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276" extrusionOk="0">
                      <a:moveTo>
                        <a:pt x="3163" y="0"/>
                      </a:moveTo>
                      <a:lnTo>
                        <a:pt x="3163" y="0"/>
                      </a:lnTo>
                      <a:cubicBezTo>
                        <a:pt x="2448" y="208"/>
                        <a:pt x="1836" y="519"/>
                        <a:pt x="1328" y="1050"/>
                      </a:cubicBezTo>
                      <a:cubicBezTo>
                        <a:pt x="1236" y="1143"/>
                        <a:pt x="1155" y="1235"/>
                        <a:pt x="1051" y="1316"/>
                      </a:cubicBezTo>
                      <a:cubicBezTo>
                        <a:pt x="966" y="1373"/>
                        <a:pt x="865" y="1414"/>
                        <a:pt x="767" y="1414"/>
                      </a:cubicBezTo>
                      <a:cubicBezTo>
                        <a:pt x="746" y="1414"/>
                        <a:pt x="725" y="1412"/>
                        <a:pt x="705" y="1408"/>
                      </a:cubicBezTo>
                      <a:cubicBezTo>
                        <a:pt x="578" y="1397"/>
                        <a:pt x="462" y="1316"/>
                        <a:pt x="428" y="1201"/>
                      </a:cubicBezTo>
                      <a:cubicBezTo>
                        <a:pt x="405" y="1085"/>
                        <a:pt x="509" y="935"/>
                        <a:pt x="636" y="935"/>
                      </a:cubicBezTo>
                      <a:cubicBezTo>
                        <a:pt x="405" y="935"/>
                        <a:pt x="139" y="1050"/>
                        <a:pt x="70" y="1270"/>
                      </a:cubicBezTo>
                      <a:cubicBezTo>
                        <a:pt x="1" y="1489"/>
                        <a:pt x="105" y="1755"/>
                        <a:pt x="289" y="1893"/>
                      </a:cubicBezTo>
                      <a:cubicBezTo>
                        <a:pt x="382" y="1957"/>
                        <a:pt x="488" y="1985"/>
                        <a:pt x="598" y="1985"/>
                      </a:cubicBezTo>
                      <a:cubicBezTo>
                        <a:pt x="708" y="1985"/>
                        <a:pt x="820" y="1957"/>
                        <a:pt x="924" y="1905"/>
                      </a:cubicBezTo>
                      <a:lnTo>
                        <a:pt x="924" y="1905"/>
                      </a:lnTo>
                      <a:cubicBezTo>
                        <a:pt x="878" y="1974"/>
                        <a:pt x="832" y="2066"/>
                        <a:pt x="855" y="2147"/>
                      </a:cubicBezTo>
                      <a:cubicBezTo>
                        <a:pt x="868" y="2239"/>
                        <a:pt x="896" y="2276"/>
                        <a:pt x="933" y="2276"/>
                      </a:cubicBezTo>
                      <a:cubicBezTo>
                        <a:pt x="1061" y="2276"/>
                        <a:pt x="1292" y="1831"/>
                        <a:pt x="1328" y="1778"/>
                      </a:cubicBezTo>
                      <a:cubicBezTo>
                        <a:pt x="1721" y="1097"/>
                        <a:pt x="2390" y="231"/>
                        <a:pt x="31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13"/>
                <p:cNvSpPr/>
                <p:nvPr/>
              </p:nvSpPr>
              <p:spPr>
                <a:xfrm>
                  <a:off x="359443" y="660045"/>
                  <a:ext cx="231186" cy="13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8" h="4205" extrusionOk="0">
                      <a:moveTo>
                        <a:pt x="520" y="266"/>
                      </a:moveTo>
                      <a:lnTo>
                        <a:pt x="520" y="266"/>
                      </a:lnTo>
                      <a:cubicBezTo>
                        <a:pt x="521" y="266"/>
                        <a:pt x="521" y="266"/>
                        <a:pt x="521" y="266"/>
                      </a:cubicBezTo>
                      <a:lnTo>
                        <a:pt x="521" y="266"/>
                      </a:lnTo>
                      <a:cubicBezTo>
                        <a:pt x="521" y="266"/>
                        <a:pt x="521" y="266"/>
                        <a:pt x="520" y="266"/>
                      </a:cubicBezTo>
                      <a:close/>
                      <a:moveTo>
                        <a:pt x="1017" y="589"/>
                      </a:moveTo>
                      <a:lnTo>
                        <a:pt x="1017" y="589"/>
                      </a:lnTo>
                      <a:cubicBezTo>
                        <a:pt x="1236" y="704"/>
                        <a:pt x="1455" y="854"/>
                        <a:pt x="1640" y="993"/>
                      </a:cubicBezTo>
                      <a:cubicBezTo>
                        <a:pt x="1848" y="1143"/>
                        <a:pt x="2021" y="1316"/>
                        <a:pt x="2194" y="1501"/>
                      </a:cubicBezTo>
                      <a:cubicBezTo>
                        <a:pt x="2517" y="1859"/>
                        <a:pt x="2806" y="2286"/>
                        <a:pt x="3129" y="2655"/>
                      </a:cubicBezTo>
                      <a:cubicBezTo>
                        <a:pt x="3441" y="3047"/>
                        <a:pt x="3787" y="3405"/>
                        <a:pt x="4214" y="3648"/>
                      </a:cubicBezTo>
                      <a:cubicBezTo>
                        <a:pt x="4306" y="3705"/>
                        <a:pt x="4422" y="3763"/>
                        <a:pt x="4537" y="3809"/>
                      </a:cubicBezTo>
                      <a:cubicBezTo>
                        <a:pt x="4653" y="3855"/>
                        <a:pt x="4768" y="3902"/>
                        <a:pt x="4883" y="3925"/>
                      </a:cubicBezTo>
                      <a:cubicBezTo>
                        <a:pt x="4999" y="3959"/>
                        <a:pt x="5137" y="3971"/>
                        <a:pt x="5253" y="3971"/>
                      </a:cubicBezTo>
                      <a:cubicBezTo>
                        <a:pt x="5380" y="3971"/>
                        <a:pt x="5495" y="3959"/>
                        <a:pt x="5622" y="3936"/>
                      </a:cubicBezTo>
                      <a:lnTo>
                        <a:pt x="5622" y="3936"/>
                      </a:lnTo>
                      <a:cubicBezTo>
                        <a:pt x="5507" y="3971"/>
                        <a:pt x="5380" y="3982"/>
                        <a:pt x="5253" y="3994"/>
                      </a:cubicBezTo>
                      <a:cubicBezTo>
                        <a:pt x="5114" y="3994"/>
                        <a:pt x="4999" y="3982"/>
                        <a:pt x="4872" y="3971"/>
                      </a:cubicBezTo>
                      <a:cubicBezTo>
                        <a:pt x="4630" y="3925"/>
                        <a:pt x="4399" y="3821"/>
                        <a:pt x="4168" y="3705"/>
                      </a:cubicBezTo>
                      <a:cubicBezTo>
                        <a:pt x="3718" y="3463"/>
                        <a:pt x="3371" y="3105"/>
                        <a:pt x="3060" y="2713"/>
                      </a:cubicBezTo>
                      <a:cubicBezTo>
                        <a:pt x="2771" y="2309"/>
                        <a:pt x="2494" y="1893"/>
                        <a:pt x="2159" y="1535"/>
                      </a:cubicBezTo>
                      <a:cubicBezTo>
                        <a:pt x="1848" y="1154"/>
                        <a:pt x="1444" y="854"/>
                        <a:pt x="1017" y="589"/>
                      </a:cubicBezTo>
                      <a:close/>
                      <a:moveTo>
                        <a:pt x="3002" y="0"/>
                      </a:moveTo>
                      <a:lnTo>
                        <a:pt x="3002" y="0"/>
                      </a:lnTo>
                      <a:cubicBezTo>
                        <a:pt x="2702" y="300"/>
                        <a:pt x="2621" y="393"/>
                        <a:pt x="2448" y="785"/>
                      </a:cubicBezTo>
                      <a:cubicBezTo>
                        <a:pt x="2263" y="385"/>
                        <a:pt x="2004" y="295"/>
                        <a:pt x="1715" y="295"/>
                      </a:cubicBezTo>
                      <a:cubicBezTo>
                        <a:pt x="1478" y="295"/>
                        <a:pt x="1220" y="355"/>
                        <a:pt x="965" y="355"/>
                      </a:cubicBezTo>
                      <a:cubicBezTo>
                        <a:pt x="815" y="355"/>
                        <a:pt x="665" y="334"/>
                        <a:pt x="521" y="266"/>
                      </a:cubicBezTo>
                      <a:lnTo>
                        <a:pt x="521" y="266"/>
                      </a:lnTo>
                      <a:cubicBezTo>
                        <a:pt x="1155" y="567"/>
                        <a:pt x="486" y="1674"/>
                        <a:pt x="1109" y="1905"/>
                      </a:cubicBezTo>
                      <a:cubicBezTo>
                        <a:pt x="717" y="1905"/>
                        <a:pt x="336" y="1928"/>
                        <a:pt x="1" y="2147"/>
                      </a:cubicBezTo>
                      <a:cubicBezTo>
                        <a:pt x="52" y="2144"/>
                        <a:pt x="103" y="2143"/>
                        <a:pt x="154" y="2143"/>
                      </a:cubicBezTo>
                      <a:cubicBezTo>
                        <a:pt x="1269" y="2143"/>
                        <a:pt x="2372" y="2847"/>
                        <a:pt x="3233" y="3509"/>
                      </a:cubicBezTo>
                      <a:cubicBezTo>
                        <a:pt x="3808" y="3952"/>
                        <a:pt x="4445" y="4204"/>
                        <a:pt x="5106" y="4204"/>
                      </a:cubicBezTo>
                      <a:cubicBezTo>
                        <a:pt x="5307" y="4204"/>
                        <a:pt x="5510" y="4181"/>
                        <a:pt x="5715" y="4132"/>
                      </a:cubicBezTo>
                      <a:cubicBezTo>
                        <a:pt x="5888" y="4086"/>
                        <a:pt x="6072" y="4017"/>
                        <a:pt x="6257" y="3936"/>
                      </a:cubicBezTo>
                      <a:cubicBezTo>
                        <a:pt x="6592" y="3786"/>
                        <a:pt x="6857" y="3532"/>
                        <a:pt x="7157" y="3347"/>
                      </a:cubicBezTo>
                      <a:lnTo>
                        <a:pt x="7157" y="3347"/>
                      </a:lnTo>
                      <a:cubicBezTo>
                        <a:pt x="6702" y="3621"/>
                        <a:pt x="6158" y="3787"/>
                        <a:pt x="5619" y="3787"/>
                      </a:cubicBezTo>
                      <a:cubicBezTo>
                        <a:pt x="5406" y="3787"/>
                        <a:pt x="5193" y="3761"/>
                        <a:pt x="4987" y="3705"/>
                      </a:cubicBezTo>
                      <a:cubicBezTo>
                        <a:pt x="4595" y="3613"/>
                        <a:pt x="3949" y="3394"/>
                        <a:pt x="3902" y="2920"/>
                      </a:cubicBezTo>
                      <a:cubicBezTo>
                        <a:pt x="3891" y="2759"/>
                        <a:pt x="3925" y="2574"/>
                        <a:pt x="4041" y="2459"/>
                      </a:cubicBezTo>
                      <a:cubicBezTo>
                        <a:pt x="4097" y="2402"/>
                        <a:pt x="4184" y="2374"/>
                        <a:pt x="4270" y="2374"/>
                      </a:cubicBezTo>
                      <a:cubicBezTo>
                        <a:pt x="4360" y="2374"/>
                        <a:pt x="4449" y="2405"/>
                        <a:pt x="4503" y="2470"/>
                      </a:cubicBezTo>
                      <a:cubicBezTo>
                        <a:pt x="4456" y="2251"/>
                        <a:pt x="4237" y="2089"/>
                        <a:pt x="4029" y="2089"/>
                      </a:cubicBezTo>
                      <a:cubicBezTo>
                        <a:pt x="3810" y="2112"/>
                        <a:pt x="3637" y="2309"/>
                        <a:pt x="3602" y="2528"/>
                      </a:cubicBezTo>
                      <a:cubicBezTo>
                        <a:pt x="3256" y="1916"/>
                        <a:pt x="3198" y="1258"/>
                        <a:pt x="3325" y="566"/>
                      </a:cubicBezTo>
                      <a:lnTo>
                        <a:pt x="3325" y="566"/>
                      </a:lnTo>
                      <a:cubicBezTo>
                        <a:pt x="3325" y="566"/>
                        <a:pt x="3152" y="681"/>
                        <a:pt x="3037" y="797"/>
                      </a:cubicBezTo>
                      <a:cubicBezTo>
                        <a:pt x="3037" y="797"/>
                        <a:pt x="2944" y="520"/>
                        <a:pt x="30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13"/>
                <p:cNvSpPr/>
                <p:nvPr/>
              </p:nvSpPr>
              <p:spPr>
                <a:xfrm>
                  <a:off x="300920" y="740983"/>
                  <a:ext cx="152154" cy="4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1373" extrusionOk="0">
                      <a:moveTo>
                        <a:pt x="2355" y="622"/>
                      </a:moveTo>
                      <a:cubicBezTo>
                        <a:pt x="2586" y="645"/>
                        <a:pt x="2817" y="668"/>
                        <a:pt x="3048" y="715"/>
                      </a:cubicBezTo>
                      <a:cubicBezTo>
                        <a:pt x="3279" y="761"/>
                        <a:pt x="3487" y="830"/>
                        <a:pt x="3706" y="911"/>
                      </a:cubicBezTo>
                      <a:cubicBezTo>
                        <a:pt x="3487" y="853"/>
                        <a:pt x="3267" y="795"/>
                        <a:pt x="3036" y="761"/>
                      </a:cubicBezTo>
                      <a:cubicBezTo>
                        <a:pt x="2806" y="715"/>
                        <a:pt x="2586" y="680"/>
                        <a:pt x="2355" y="680"/>
                      </a:cubicBezTo>
                      <a:cubicBezTo>
                        <a:pt x="2298" y="677"/>
                        <a:pt x="2240" y="676"/>
                        <a:pt x="2182" y="676"/>
                      </a:cubicBezTo>
                      <a:cubicBezTo>
                        <a:pt x="2008" y="676"/>
                        <a:pt x="1833" y="689"/>
                        <a:pt x="1651" y="715"/>
                      </a:cubicBezTo>
                      <a:cubicBezTo>
                        <a:pt x="1421" y="726"/>
                        <a:pt x="1190" y="772"/>
                        <a:pt x="947" y="818"/>
                      </a:cubicBezTo>
                      <a:cubicBezTo>
                        <a:pt x="1178" y="761"/>
                        <a:pt x="1421" y="703"/>
                        <a:pt x="1651" y="668"/>
                      </a:cubicBezTo>
                      <a:cubicBezTo>
                        <a:pt x="1882" y="645"/>
                        <a:pt x="2125" y="622"/>
                        <a:pt x="2355" y="622"/>
                      </a:cubicBezTo>
                      <a:close/>
                      <a:moveTo>
                        <a:pt x="1149" y="0"/>
                      </a:moveTo>
                      <a:cubicBezTo>
                        <a:pt x="956" y="0"/>
                        <a:pt x="778" y="25"/>
                        <a:pt x="624" y="80"/>
                      </a:cubicBezTo>
                      <a:cubicBezTo>
                        <a:pt x="659" y="126"/>
                        <a:pt x="1351" y="264"/>
                        <a:pt x="1524" y="391"/>
                      </a:cubicBezTo>
                      <a:cubicBezTo>
                        <a:pt x="1498" y="390"/>
                        <a:pt x="1472" y="389"/>
                        <a:pt x="1445" y="389"/>
                      </a:cubicBezTo>
                      <a:cubicBezTo>
                        <a:pt x="928" y="389"/>
                        <a:pt x="308" y="701"/>
                        <a:pt x="1" y="1119"/>
                      </a:cubicBezTo>
                      <a:cubicBezTo>
                        <a:pt x="628" y="973"/>
                        <a:pt x="1275" y="900"/>
                        <a:pt x="1922" y="900"/>
                      </a:cubicBezTo>
                      <a:cubicBezTo>
                        <a:pt x="2870" y="900"/>
                        <a:pt x="3818" y="1057"/>
                        <a:pt x="4710" y="1372"/>
                      </a:cubicBezTo>
                      <a:cubicBezTo>
                        <a:pt x="4008" y="868"/>
                        <a:pt x="2300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13"/>
                <p:cNvSpPr/>
                <p:nvPr/>
              </p:nvSpPr>
              <p:spPr>
                <a:xfrm>
                  <a:off x="597863" y="752481"/>
                  <a:ext cx="93404" cy="16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5076" extrusionOk="0">
                      <a:moveTo>
                        <a:pt x="410" y="1"/>
                      </a:moveTo>
                      <a:cubicBezTo>
                        <a:pt x="410" y="1"/>
                        <a:pt x="1" y="5075"/>
                        <a:pt x="1285" y="5075"/>
                      </a:cubicBezTo>
                      <a:cubicBezTo>
                        <a:pt x="1330" y="5075"/>
                        <a:pt x="1377" y="5069"/>
                        <a:pt x="1426" y="5056"/>
                      </a:cubicBezTo>
                      <a:cubicBezTo>
                        <a:pt x="2892" y="4675"/>
                        <a:pt x="410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13"/>
                <p:cNvSpPr/>
                <p:nvPr/>
              </p:nvSpPr>
              <p:spPr>
                <a:xfrm>
                  <a:off x="636814" y="750995"/>
                  <a:ext cx="139848" cy="103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0" h="321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740" y="3212"/>
                        <a:pt x="2867" y="3212"/>
                      </a:cubicBezTo>
                      <a:cubicBezTo>
                        <a:pt x="3021" y="3212"/>
                        <a:pt x="3165" y="3151"/>
                        <a:pt x="3290" y="3013"/>
                      </a:cubicBezTo>
                      <a:cubicBezTo>
                        <a:pt x="4329" y="187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13"/>
                <p:cNvSpPr/>
                <p:nvPr/>
              </p:nvSpPr>
              <p:spPr>
                <a:xfrm>
                  <a:off x="635328" y="716566"/>
                  <a:ext cx="169594" cy="4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399" extrusionOk="0">
                      <a:moveTo>
                        <a:pt x="3070" y="1"/>
                      </a:moveTo>
                      <a:cubicBezTo>
                        <a:pt x="1641" y="1"/>
                        <a:pt x="1" y="282"/>
                        <a:pt x="1" y="282"/>
                      </a:cubicBezTo>
                      <a:cubicBezTo>
                        <a:pt x="1" y="282"/>
                        <a:pt x="2633" y="1398"/>
                        <a:pt x="4133" y="1398"/>
                      </a:cubicBezTo>
                      <a:cubicBezTo>
                        <a:pt x="4673" y="1398"/>
                        <a:pt x="5067" y="1253"/>
                        <a:pt x="5137" y="859"/>
                      </a:cubicBezTo>
                      <a:cubicBezTo>
                        <a:pt x="5251" y="186"/>
                        <a:pt x="4230" y="1"/>
                        <a:pt x="30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1" name="Google Shape;921;p13"/>
              <p:cNvGrpSpPr/>
              <p:nvPr/>
            </p:nvGrpSpPr>
            <p:grpSpPr>
              <a:xfrm>
                <a:off x="76177" y="4248700"/>
                <a:ext cx="779177" cy="746654"/>
                <a:chOff x="39601" y="4212124"/>
                <a:chExt cx="779177" cy="746654"/>
              </a:xfrm>
            </p:grpSpPr>
            <p:sp>
              <p:nvSpPr>
                <p:cNvPr id="922" name="Google Shape;922;p13"/>
                <p:cNvSpPr/>
                <p:nvPr/>
              </p:nvSpPr>
              <p:spPr>
                <a:xfrm>
                  <a:off x="39601" y="4292577"/>
                  <a:ext cx="271428" cy="17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4" h="5553" extrusionOk="0">
                      <a:moveTo>
                        <a:pt x="2020" y="0"/>
                      </a:moveTo>
                      <a:lnTo>
                        <a:pt x="2020" y="0"/>
                      </a:lnTo>
                      <a:cubicBezTo>
                        <a:pt x="1547" y="577"/>
                        <a:pt x="1443" y="1524"/>
                        <a:pt x="1940" y="2089"/>
                      </a:cubicBezTo>
                      <a:cubicBezTo>
                        <a:pt x="1854" y="2072"/>
                        <a:pt x="1765" y="2064"/>
                        <a:pt x="1673" y="2064"/>
                      </a:cubicBezTo>
                      <a:cubicBezTo>
                        <a:pt x="1031" y="2064"/>
                        <a:pt x="273" y="2468"/>
                        <a:pt x="0" y="3013"/>
                      </a:cubicBezTo>
                      <a:cubicBezTo>
                        <a:pt x="440" y="2873"/>
                        <a:pt x="809" y="2822"/>
                        <a:pt x="1167" y="2822"/>
                      </a:cubicBezTo>
                      <a:cubicBezTo>
                        <a:pt x="2020" y="2822"/>
                        <a:pt x="2814" y="3113"/>
                        <a:pt x="4375" y="3186"/>
                      </a:cubicBezTo>
                      <a:cubicBezTo>
                        <a:pt x="7131" y="3333"/>
                        <a:pt x="8249" y="4785"/>
                        <a:pt x="8397" y="5514"/>
                      </a:cubicBezTo>
                      <a:lnTo>
                        <a:pt x="8397" y="5514"/>
                      </a:lnTo>
                      <a:cubicBezTo>
                        <a:pt x="8142" y="4156"/>
                        <a:pt x="7110" y="2963"/>
                        <a:pt x="5795" y="2540"/>
                      </a:cubicBezTo>
                      <a:cubicBezTo>
                        <a:pt x="5241" y="2366"/>
                        <a:pt x="4675" y="2309"/>
                        <a:pt x="4121" y="2193"/>
                      </a:cubicBezTo>
                      <a:cubicBezTo>
                        <a:pt x="3555" y="2078"/>
                        <a:pt x="2990" y="1905"/>
                        <a:pt x="2563" y="1524"/>
                      </a:cubicBezTo>
                      <a:cubicBezTo>
                        <a:pt x="2124" y="1154"/>
                        <a:pt x="1847" y="543"/>
                        <a:pt x="2020" y="0"/>
                      </a:cubicBezTo>
                      <a:close/>
                      <a:moveTo>
                        <a:pt x="8397" y="5514"/>
                      </a:moveTo>
                      <a:cubicBezTo>
                        <a:pt x="8399" y="5527"/>
                        <a:pt x="8401" y="5540"/>
                        <a:pt x="8403" y="5552"/>
                      </a:cubicBezTo>
                      <a:cubicBezTo>
                        <a:pt x="8401" y="5540"/>
                        <a:pt x="8399" y="5527"/>
                        <a:pt x="8397" y="55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13"/>
                <p:cNvSpPr/>
                <p:nvPr/>
              </p:nvSpPr>
              <p:spPr>
                <a:xfrm>
                  <a:off x="94765" y="4416697"/>
                  <a:ext cx="214036" cy="95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2968" extrusionOk="0">
                      <a:moveTo>
                        <a:pt x="4496" y="424"/>
                      </a:moveTo>
                      <a:cubicBezTo>
                        <a:pt x="4675" y="424"/>
                        <a:pt x="4852" y="441"/>
                        <a:pt x="5022" y="486"/>
                      </a:cubicBezTo>
                      <a:cubicBezTo>
                        <a:pt x="5137" y="509"/>
                        <a:pt x="5229" y="555"/>
                        <a:pt x="5333" y="601"/>
                      </a:cubicBezTo>
                      <a:cubicBezTo>
                        <a:pt x="5437" y="659"/>
                        <a:pt x="5541" y="717"/>
                        <a:pt x="5622" y="786"/>
                      </a:cubicBezTo>
                      <a:cubicBezTo>
                        <a:pt x="5315" y="548"/>
                        <a:pt x="4924" y="455"/>
                        <a:pt x="4542" y="455"/>
                      </a:cubicBezTo>
                      <a:cubicBezTo>
                        <a:pt x="4478" y="455"/>
                        <a:pt x="4415" y="458"/>
                        <a:pt x="4352" y="463"/>
                      </a:cubicBezTo>
                      <a:cubicBezTo>
                        <a:pt x="3914" y="497"/>
                        <a:pt x="3487" y="670"/>
                        <a:pt x="3083" y="855"/>
                      </a:cubicBezTo>
                      <a:cubicBezTo>
                        <a:pt x="2679" y="1040"/>
                        <a:pt x="2298" y="1271"/>
                        <a:pt x="1859" y="1432"/>
                      </a:cubicBezTo>
                      <a:cubicBezTo>
                        <a:pt x="1640" y="1525"/>
                        <a:pt x="1432" y="1582"/>
                        <a:pt x="1213" y="1640"/>
                      </a:cubicBezTo>
                      <a:cubicBezTo>
                        <a:pt x="993" y="1675"/>
                        <a:pt x="762" y="1709"/>
                        <a:pt x="532" y="1721"/>
                      </a:cubicBezTo>
                      <a:cubicBezTo>
                        <a:pt x="982" y="1663"/>
                        <a:pt x="1432" y="1582"/>
                        <a:pt x="1836" y="1386"/>
                      </a:cubicBezTo>
                      <a:cubicBezTo>
                        <a:pt x="2240" y="1224"/>
                        <a:pt x="2621" y="994"/>
                        <a:pt x="3048" y="797"/>
                      </a:cubicBezTo>
                      <a:cubicBezTo>
                        <a:pt x="3452" y="613"/>
                        <a:pt x="3879" y="451"/>
                        <a:pt x="4341" y="428"/>
                      </a:cubicBezTo>
                      <a:cubicBezTo>
                        <a:pt x="4393" y="425"/>
                        <a:pt x="4444" y="424"/>
                        <a:pt x="4496" y="424"/>
                      </a:cubicBezTo>
                      <a:close/>
                      <a:moveTo>
                        <a:pt x="6597" y="1795"/>
                      </a:moveTo>
                      <a:cubicBezTo>
                        <a:pt x="6606" y="1809"/>
                        <a:pt x="6616" y="1823"/>
                        <a:pt x="6626" y="1836"/>
                      </a:cubicBezTo>
                      <a:cubicBezTo>
                        <a:pt x="6617" y="1823"/>
                        <a:pt x="6607" y="1809"/>
                        <a:pt x="6597" y="1795"/>
                      </a:cubicBezTo>
                      <a:close/>
                      <a:moveTo>
                        <a:pt x="289" y="1"/>
                      </a:moveTo>
                      <a:lnTo>
                        <a:pt x="289" y="1"/>
                      </a:lnTo>
                      <a:cubicBezTo>
                        <a:pt x="485" y="336"/>
                        <a:pt x="786" y="509"/>
                        <a:pt x="1120" y="659"/>
                      </a:cubicBezTo>
                      <a:cubicBezTo>
                        <a:pt x="1109" y="658"/>
                        <a:pt x="1098" y="657"/>
                        <a:pt x="1087" y="657"/>
                      </a:cubicBezTo>
                      <a:cubicBezTo>
                        <a:pt x="535" y="657"/>
                        <a:pt x="623" y="1778"/>
                        <a:pt x="1" y="1778"/>
                      </a:cubicBezTo>
                      <a:cubicBezTo>
                        <a:pt x="517" y="1778"/>
                        <a:pt x="861" y="2309"/>
                        <a:pt x="1309" y="2309"/>
                      </a:cubicBezTo>
                      <a:cubicBezTo>
                        <a:pt x="1452" y="2309"/>
                        <a:pt x="1605" y="2255"/>
                        <a:pt x="1778" y="2113"/>
                      </a:cubicBezTo>
                      <a:lnTo>
                        <a:pt x="1778" y="2113"/>
                      </a:lnTo>
                      <a:cubicBezTo>
                        <a:pt x="1755" y="2494"/>
                        <a:pt x="1790" y="2598"/>
                        <a:pt x="1917" y="2967"/>
                      </a:cubicBezTo>
                      <a:cubicBezTo>
                        <a:pt x="2078" y="2517"/>
                        <a:pt x="2263" y="2332"/>
                        <a:pt x="2263" y="2332"/>
                      </a:cubicBezTo>
                      <a:cubicBezTo>
                        <a:pt x="2309" y="2459"/>
                        <a:pt x="2413" y="2633"/>
                        <a:pt x="2413" y="2633"/>
                      </a:cubicBezTo>
                      <a:cubicBezTo>
                        <a:pt x="2586" y="2009"/>
                        <a:pt x="2875" y="1490"/>
                        <a:pt x="3406" y="1132"/>
                      </a:cubicBezTo>
                      <a:lnTo>
                        <a:pt x="3406" y="1132"/>
                      </a:lnTo>
                      <a:cubicBezTo>
                        <a:pt x="3348" y="1317"/>
                        <a:pt x="3406" y="1571"/>
                        <a:pt x="3579" y="1651"/>
                      </a:cubicBezTo>
                      <a:cubicBezTo>
                        <a:pt x="3638" y="1687"/>
                        <a:pt x="3706" y="1704"/>
                        <a:pt x="3773" y="1704"/>
                      </a:cubicBezTo>
                      <a:cubicBezTo>
                        <a:pt x="3903" y="1704"/>
                        <a:pt x="4034" y="1642"/>
                        <a:pt x="4110" y="1536"/>
                      </a:cubicBezTo>
                      <a:lnTo>
                        <a:pt x="4110" y="1536"/>
                      </a:lnTo>
                      <a:cubicBezTo>
                        <a:pt x="4080" y="1552"/>
                        <a:pt x="4047" y="1559"/>
                        <a:pt x="4012" y="1559"/>
                      </a:cubicBezTo>
                      <a:cubicBezTo>
                        <a:pt x="3895" y="1559"/>
                        <a:pt x="3762" y="1478"/>
                        <a:pt x="3717" y="1363"/>
                      </a:cubicBezTo>
                      <a:cubicBezTo>
                        <a:pt x="3660" y="1224"/>
                        <a:pt x="3717" y="1063"/>
                        <a:pt x="3798" y="936"/>
                      </a:cubicBezTo>
                      <a:cubicBezTo>
                        <a:pt x="3934" y="712"/>
                        <a:pt x="4197" y="652"/>
                        <a:pt x="4464" y="652"/>
                      </a:cubicBezTo>
                      <a:cubicBezTo>
                        <a:pt x="4651" y="652"/>
                        <a:pt x="4840" y="681"/>
                        <a:pt x="4987" y="705"/>
                      </a:cubicBezTo>
                      <a:cubicBezTo>
                        <a:pt x="5651" y="829"/>
                        <a:pt x="6216" y="1271"/>
                        <a:pt x="6597" y="1795"/>
                      </a:cubicBezTo>
                      <a:lnTo>
                        <a:pt x="6597" y="1795"/>
                      </a:lnTo>
                      <a:cubicBezTo>
                        <a:pt x="6420" y="1539"/>
                        <a:pt x="6326" y="1246"/>
                        <a:pt x="6118" y="1005"/>
                      </a:cubicBezTo>
                      <a:cubicBezTo>
                        <a:pt x="6003" y="855"/>
                        <a:pt x="5876" y="740"/>
                        <a:pt x="5737" y="624"/>
                      </a:cubicBezTo>
                      <a:cubicBezTo>
                        <a:pt x="5283" y="252"/>
                        <a:pt x="4751" y="87"/>
                        <a:pt x="4172" y="87"/>
                      </a:cubicBezTo>
                      <a:cubicBezTo>
                        <a:pt x="3943" y="87"/>
                        <a:pt x="3706" y="113"/>
                        <a:pt x="3463" y="162"/>
                      </a:cubicBezTo>
                      <a:cubicBezTo>
                        <a:pt x="2971" y="266"/>
                        <a:pt x="2413" y="354"/>
                        <a:pt x="1864" y="354"/>
                      </a:cubicBezTo>
                      <a:cubicBezTo>
                        <a:pt x="1305" y="354"/>
                        <a:pt x="755" y="263"/>
                        <a:pt x="2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13"/>
                <p:cNvSpPr/>
                <p:nvPr/>
              </p:nvSpPr>
              <p:spPr>
                <a:xfrm>
                  <a:off x="135395" y="4404391"/>
                  <a:ext cx="78321" cy="1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" h="32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34" y="211"/>
                        <a:pt x="897" y="320"/>
                        <a:pt x="1365" y="320"/>
                      </a:cubicBezTo>
                      <a:cubicBezTo>
                        <a:pt x="1719" y="320"/>
                        <a:pt x="2076" y="257"/>
                        <a:pt x="2425" y="12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13"/>
                <p:cNvSpPr/>
                <p:nvPr/>
              </p:nvSpPr>
              <p:spPr>
                <a:xfrm>
                  <a:off x="276309" y="4278980"/>
                  <a:ext cx="102189" cy="7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336" extrusionOk="0">
                      <a:moveTo>
                        <a:pt x="1284" y="1199"/>
                      </a:moveTo>
                      <a:cubicBezTo>
                        <a:pt x="1286" y="1205"/>
                        <a:pt x="1290" y="1212"/>
                        <a:pt x="1294" y="1218"/>
                      </a:cubicBezTo>
                      <a:cubicBezTo>
                        <a:pt x="1290" y="1211"/>
                        <a:pt x="1287" y="1205"/>
                        <a:pt x="1284" y="1199"/>
                      </a:cubicBezTo>
                      <a:close/>
                      <a:moveTo>
                        <a:pt x="740" y="340"/>
                      </a:moveTo>
                      <a:lnTo>
                        <a:pt x="740" y="340"/>
                      </a:lnTo>
                      <a:cubicBezTo>
                        <a:pt x="901" y="467"/>
                        <a:pt x="1005" y="617"/>
                        <a:pt x="1086" y="779"/>
                      </a:cubicBezTo>
                      <a:cubicBezTo>
                        <a:pt x="1152" y="923"/>
                        <a:pt x="1208" y="1056"/>
                        <a:pt x="1284" y="1199"/>
                      </a:cubicBezTo>
                      <a:lnTo>
                        <a:pt x="1284" y="1199"/>
                      </a:lnTo>
                      <a:cubicBezTo>
                        <a:pt x="1271" y="1168"/>
                        <a:pt x="1271" y="1133"/>
                        <a:pt x="1271" y="1114"/>
                      </a:cubicBezTo>
                      <a:cubicBezTo>
                        <a:pt x="1259" y="941"/>
                        <a:pt x="1294" y="767"/>
                        <a:pt x="1386" y="617"/>
                      </a:cubicBezTo>
                      <a:lnTo>
                        <a:pt x="1386" y="617"/>
                      </a:lnTo>
                      <a:cubicBezTo>
                        <a:pt x="1328" y="779"/>
                        <a:pt x="1317" y="941"/>
                        <a:pt x="1328" y="1091"/>
                      </a:cubicBezTo>
                      <a:cubicBezTo>
                        <a:pt x="1340" y="1206"/>
                        <a:pt x="1375" y="1322"/>
                        <a:pt x="1421" y="1437"/>
                      </a:cubicBezTo>
                      <a:cubicBezTo>
                        <a:pt x="1478" y="1529"/>
                        <a:pt x="1548" y="1610"/>
                        <a:pt x="1628" y="1691"/>
                      </a:cubicBezTo>
                      <a:cubicBezTo>
                        <a:pt x="1767" y="1806"/>
                        <a:pt x="1929" y="1887"/>
                        <a:pt x="2079" y="1979"/>
                      </a:cubicBezTo>
                      <a:cubicBezTo>
                        <a:pt x="1905" y="1922"/>
                        <a:pt x="1732" y="1852"/>
                        <a:pt x="1594" y="1726"/>
                      </a:cubicBezTo>
                      <a:cubicBezTo>
                        <a:pt x="1444" y="1610"/>
                        <a:pt x="1328" y="1460"/>
                        <a:pt x="1248" y="1298"/>
                      </a:cubicBezTo>
                      <a:cubicBezTo>
                        <a:pt x="1155" y="1137"/>
                        <a:pt x="1086" y="964"/>
                        <a:pt x="1017" y="802"/>
                      </a:cubicBezTo>
                      <a:cubicBezTo>
                        <a:pt x="936" y="652"/>
                        <a:pt x="855" y="490"/>
                        <a:pt x="740" y="340"/>
                      </a:cubicBezTo>
                      <a:close/>
                      <a:moveTo>
                        <a:pt x="619" y="1"/>
                      </a:moveTo>
                      <a:cubicBezTo>
                        <a:pt x="380" y="1"/>
                        <a:pt x="200" y="149"/>
                        <a:pt x="1" y="306"/>
                      </a:cubicBezTo>
                      <a:cubicBezTo>
                        <a:pt x="209" y="306"/>
                        <a:pt x="393" y="444"/>
                        <a:pt x="520" y="617"/>
                      </a:cubicBezTo>
                      <a:cubicBezTo>
                        <a:pt x="659" y="791"/>
                        <a:pt x="728" y="998"/>
                        <a:pt x="832" y="1183"/>
                      </a:cubicBezTo>
                      <a:cubicBezTo>
                        <a:pt x="1086" y="1679"/>
                        <a:pt x="1536" y="2049"/>
                        <a:pt x="2067" y="2222"/>
                      </a:cubicBezTo>
                      <a:cubicBezTo>
                        <a:pt x="2285" y="2294"/>
                        <a:pt x="2517" y="2335"/>
                        <a:pt x="2751" y="2335"/>
                      </a:cubicBezTo>
                      <a:cubicBezTo>
                        <a:pt x="2888" y="2335"/>
                        <a:pt x="3027" y="2321"/>
                        <a:pt x="3164" y="2291"/>
                      </a:cubicBezTo>
                      <a:cubicBezTo>
                        <a:pt x="3002" y="2280"/>
                        <a:pt x="2840" y="2222"/>
                        <a:pt x="2690" y="2153"/>
                      </a:cubicBezTo>
                      <a:cubicBezTo>
                        <a:pt x="2333" y="1979"/>
                        <a:pt x="2102" y="1587"/>
                        <a:pt x="2113" y="1195"/>
                      </a:cubicBezTo>
                      <a:cubicBezTo>
                        <a:pt x="2125" y="814"/>
                        <a:pt x="2402" y="410"/>
                        <a:pt x="2760" y="260"/>
                      </a:cubicBezTo>
                      <a:cubicBezTo>
                        <a:pt x="2676" y="148"/>
                        <a:pt x="2539" y="73"/>
                        <a:pt x="2398" y="73"/>
                      </a:cubicBezTo>
                      <a:cubicBezTo>
                        <a:pt x="2365" y="73"/>
                        <a:pt x="2331" y="78"/>
                        <a:pt x="2298" y="86"/>
                      </a:cubicBezTo>
                      <a:cubicBezTo>
                        <a:pt x="2125" y="121"/>
                        <a:pt x="2009" y="271"/>
                        <a:pt x="1963" y="444"/>
                      </a:cubicBezTo>
                      <a:cubicBezTo>
                        <a:pt x="1929" y="329"/>
                        <a:pt x="1859" y="202"/>
                        <a:pt x="1779" y="121"/>
                      </a:cubicBezTo>
                      <a:cubicBezTo>
                        <a:pt x="1722" y="57"/>
                        <a:pt x="1627" y="15"/>
                        <a:pt x="1539" y="15"/>
                      </a:cubicBezTo>
                      <a:cubicBezTo>
                        <a:pt x="1501" y="15"/>
                        <a:pt x="1464" y="23"/>
                        <a:pt x="1432" y="40"/>
                      </a:cubicBezTo>
                      <a:cubicBezTo>
                        <a:pt x="1340" y="86"/>
                        <a:pt x="1305" y="248"/>
                        <a:pt x="1328" y="329"/>
                      </a:cubicBezTo>
                      <a:cubicBezTo>
                        <a:pt x="1167" y="144"/>
                        <a:pt x="936" y="29"/>
                        <a:pt x="694" y="6"/>
                      </a:cubicBezTo>
                      <a:cubicBezTo>
                        <a:pt x="668" y="2"/>
                        <a:pt x="643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13"/>
                <p:cNvSpPr/>
                <p:nvPr/>
              </p:nvSpPr>
              <p:spPr>
                <a:xfrm>
                  <a:off x="191690" y="4213222"/>
                  <a:ext cx="250176" cy="1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6" h="4916" extrusionOk="0">
                      <a:moveTo>
                        <a:pt x="601" y="287"/>
                      </a:moveTo>
                      <a:lnTo>
                        <a:pt x="601" y="287"/>
                      </a:lnTo>
                      <a:cubicBezTo>
                        <a:pt x="486" y="564"/>
                        <a:pt x="416" y="841"/>
                        <a:pt x="393" y="1130"/>
                      </a:cubicBezTo>
                      <a:cubicBezTo>
                        <a:pt x="359" y="1407"/>
                        <a:pt x="359" y="1695"/>
                        <a:pt x="428" y="1961"/>
                      </a:cubicBezTo>
                      <a:cubicBezTo>
                        <a:pt x="486" y="2238"/>
                        <a:pt x="601" y="2503"/>
                        <a:pt x="739" y="2757"/>
                      </a:cubicBezTo>
                      <a:cubicBezTo>
                        <a:pt x="866" y="3000"/>
                        <a:pt x="1028" y="3254"/>
                        <a:pt x="1224" y="3450"/>
                      </a:cubicBezTo>
                      <a:cubicBezTo>
                        <a:pt x="1005" y="3265"/>
                        <a:pt x="832" y="3034"/>
                        <a:pt x="693" y="2769"/>
                      </a:cubicBezTo>
                      <a:cubicBezTo>
                        <a:pt x="543" y="2526"/>
                        <a:pt x="439" y="2249"/>
                        <a:pt x="370" y="1972"/>
                      </a:cubicBezTo>
                      <a:cubicBezTo>
                        <a:pt x="301" y="1707"/>
                        <a:pt x="301" y="1395"/>
                        <a:pt x="347" y="1107"/>
                      </a:cubicBezTo>
                      <a:cubicBezTo>
                        <a:pt x="382" y="818"/>
                        <a:pt x="474" y="553"/>
                        <a:pt x="601" y="287"/>
                      </a:cubicBezTo>
                      <a:close/>
                      <a:moveTo>
                        <a:pt x="770" y="0"/>
                      </a:moveTo>
                      <a:cubicBezTo>
                        <a:pt x="736" y="0"/>
                        <a:pt x="698" y="11"/>
                        <a:pt x="659" y="33"/>
                      </a:cubicBezTo>
                      <a:cubicBezTo>
                        <a:pt x="589" y="79"/>
                        <a:pt x="532" y="149"/>
                        <a:pt x="486" y="218"/>
                      </a:cubicBezTo>
                      <a:cubicBezTo>
                        <a:pt x="12" y="1037"/>
                        <a:pt x="1" y="2007"/>
                        <a:pt x="520" y="2861"/>
                      </a:cubicBezTo>
                      <a:cubicBezTo>
                        <a:pt x="1040" y="3715"/>
                        <a:pt x="1951" y="4258"/>
                        <a:pt x="2886" y="4558"/>
                      </a:cubicBezTo>
                      <a:cubicBezTo>
                        <a:pt x="3602" y="4793"/>
                        <a:pt x="4302" y="4916"/>
                        <a:pt x="4992" y="4916"/>
                      </a:cubicBezTo>
                      <a:cubicBezTo>
                        <a:pt x="5927" y="4916"/>
                        <a:pt x="6842" y="4690"/>
                        <a:pt x="7746" y="4212"/>
                      </a:cubicBezTo>
                      <a:lnTo>
                        <a:pt x="7746" y="4212"/>
                      </a:lnTo>
                      <a:cubicBezTo>
                        <a:pt x="7173" y="4512"/>
                        <a:pt x="6491" y="4646"/>
                        <a:pt x="5818" y="4646"/>
                      </a:cubicBezTo>
                      <a:cubicBezTo>
                        <a:pt x="5326" y="4646"/>
                        <a:pt x="4837" y="4574"/>
                        <a:pt x="4399" y="4443"/>
                      </a:cubicBezTo>
                      <a:cubicBezTo>
                        <a:pt x="4041" y="4350"/>
                        <a:pt x="3694" y="4200"/>
                        <a:pt x="3371" y="4015"/>
                      </a:cubicBezTo>
                      <a:cubicBezTo>
                        <a:pt x="3221" y="3923"/>
                        <a:pt x="3083" y="3808"/>
                        <a:pt x="2956" y="3715"/>
                      </a:cubicBezTo>
                      <a:cubicBezTo>
                        <a:pt x="2829" y="3600"/>
                        <a:pt x="2702" y="3484"/>
                        <a:pt x="2540" y="3381"/>
                      </a:cubicBezTo>
                      <a:cubicBezTo>
                        <a:pt x="2443" y="3313"/>
                        <a:pt x="2326" y="3270"/>
                        <a:pt x="2212" y="3270"/>
                      </a:cubicBezTo>
                      <a:cubicBezTo>
                        <a:pt x="2150" y="3270"/>
                        <a:pt x="2089" y="3283"/>
                        <a:pt x="2032" y="3311"/>
                      </a:cubicBezTo>
                      <a:cubicBezTo>
                        <a:pt x="1872" y="3380"/>
                        <a:pt x="1791" y="3551"/>
                        <a:pt x="1880" y="3688"/>
                      </a:cubicBezTo>
                      <a:lnTo>
                        <a:pt x="1880" y="3688"/>
                      </a:lnTo>
                      <a:cubicBezTo>
                        <a:pt x="1444" y="3020"/>
                        <a:pt x="1444" y="2248"/>
                        <a:pt x="1582" y="1499"/>
                      </a:cubicBezTo>
                      <a:cubicBezTo>
                        <a:pt x="1702" y="929"/>
                        <a:pt x="1491" y="380"/>
                        <a:pt x="1161" y="380"/>
                      </a:cubicBezTo>
                      <a:cubicBezTo>
                        <a:pt x="1077" y="380"/>
                        <a:pt x="985" y="415"/>
                        <a:pt x="890" y="495"/>
                      </a:cubicBezTo>
                      <a:cubicBezTo>
                        <a:pt x="890" y="403"/>
                        <a:pt x="947" y="322"/>
                        <a:pt x="947" y="218"/>
                      </a:cubicBezTo>
                      <a:cubicBezTo>
                        <a:pt x="947" y="96"/>
                        <a:pt x="875" y="0"/>
                        <a:pt x="7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13"/>
                <p:cNvSpPr/>
                <p:nvPr/>
              </p:nvSpPr>
              <p:spPr>
                <a:xfrm>
                  <a:off x="158520" y="4289444"/>
                  <a:ext cx="104773" cy="6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4" h="2083" extrusionOk="0">
                      <a:moveTo>
                        <a:pt x="869" y="0"/>
                      </a:moveTo>
                      <a:cubicBezTo>
                        <a:pt x="829" y="0"/>
                        <a:pt x="802" y="40"/>
                        <a:pt x="797" y="143"/>
                      </a:cubicBezTo>
                      <a:cubicBezTo>
                        <a:pt x="774" y="213"/>
                        <a:pt x="843" y="317"/>
                        <a:pt x="878" y="374"/>
                      </a:cubicBezTo>
                      <a:cubicBezTo>
                        <a:pt x="791" y="334"/>
                        <a:pt x="694" y="311"/>
                        <a:pt x="596" y="311"/>
                      </a:cubicBezTo>
                      <a:cubicBezTo>
                        <a:pt x="472" y="311"/>
                        <a:pt x="346" y="348"/>
                        <a:pt x="243" y="432"/>
                      </a:cubicBezTo>
                      <a:cubicBezTo>
                        <a:pt x="70" y="570"/>
                        <a:pt x="0" y="847"/>
                        <a:pt x="81" y="1067"/>
                      </a:cubicBezTo>
                      <a:cubicBezTo>
                        <a:pt x="168" y="1263"/>
                        <a:pt x="400" y="1356"/>
                        <a:pt x="620" y="1356"/>
                      </a:cubicBezTo>
                      <a:cubicBezTo>
                        <a:pt x="626" y="1356"/>
                        <a:pt x="633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640" y="1356"/>
                        <a:pt x="641" y="1356"/>
                        <a:pt x="642" y="1356"/>
                      </a:cubicBezTo>
                      <a:cubicBezTo>
                        <a:pt x="648" y="1356"/>
                        <a:pt x="653" y="1356"/>
                        <a:pt x="658" y="1355"/>
                      </a:cubicBezTo>
                      <a:lnTo>
                        <a:pt x="658" y="1355"/>
                      </a:lnTo>
                      <a:cubicBezTo>
                        <a:pt x="652" y="1356"/>
                        <a:pt x="646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521" y="1354"/>
                        <a:pt x="429" y="1233"/>
                        <a:pt x="451" y="1101"/>
                      </a:cubicBezTo>
                      <a:cubicBezTo>
                        <a:pt x="462" y="974"/>
                        <a:pt x="578" y="894"/>
                        <a:pt x="693" y="859"/>
                      </a:cubicBezTo>
                      <a:cubicBezTo>
                        <a:pt x="706" y="858"/>
                        <a:pt x="720" y="857"/>
                        <a:pt x="733" y="857"/>
                      </a:cubicBezTo>
                      <a:cubicBezTo>
                        <a:pt x="846" y="857"/>
                        <a:pt x="958" y="900"/>
                        <a:pt x="1051" y="951"/>
                      </a:cubicBezTo>
                      <a:cubicBezTo>
                        <a:pt x="1155" y="1009"/>
                        <a:pt x="1259" y="1090"/>
                        <a:pt x="1339" y="1182"/>
                      </a:cubicBezTo>
                      <a:cubicBezTo>
                        <a:pt x="1893" y="1667"/>
                        <a:pt x="2528" y="1932"/>
                        <a:pt x="3244" y="2083"/>
                      </a:cubicBezTo>
                      <a:cubicBezTo>
                        <a:pt x="2471" y="1909"/>
                        <a:pt x="1709" y="1090"/>
                        <a:pt x="1293" y="467"/>
                      </a:cubicBezTo>
                      <a:cubicBezTo>
                        <a:pt x="1249" y="422"/>
                        <a:pt x="996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13"/>
                <p:cNvSpPr/>
                <p:nvPr/>
              </p:nvSpPr>
              <p:spPr>
                <a:xfrm>
                  <a:off x="346782" y="4341120"/>
                  <a:ext cx="227439" cy="14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4350" extrusionOk="0">
                      <a:moveTo>
                        <a:pt x="7025" y="706"/>
                      </a:moveTo>
                      <a:cubicBezTo>
                        <a:pt x="7031" y="708"/>
                        <a:pt x="7036" y="711"/>
                        <a:pt x="7042" y="713"/>
                      </a:cubicBezTo>
                      <a:cubicBezTo>
                        <a:pt x="7036" y="711"/>
                        <a:pt x="7031" y="708"/>
                        <a:pt x="7025" y="706"/>
                      </a:cubicBezTo>
                      <a:close/>
                      <a:moveTo>
                        <a:pt x="5137" y="229"/>
                      </a:moveTo>
                      <a:cubicBezTo>
                        <a:pt x="5264" y="229"/>
                        <a:pt x="5379" y="229"/>
                        <a:pt x="5518" y="252"/>
                      </a:cubicBezTo>
                      <a:cubicBezTo>
                        <a:pt x="5449" y="246"/>
                        <a:pt x="5385" y="243"/>
                        <a:pt x="5323" y="243"/>
                      </a:cubicBezTo>
                      <a:cubicBezTo>
                        <a:pt x="5261" y="243"/>
                        <a:pt x="5200" y="246"/>
                        <a:pt x="5137" y="252"/>
                      </a:cubicBezTo>
                      <a:cubicBezTo>
                        <a:pt x="5010" y="275"/>
                        <a:pt x="4895" y="298"/>
                        <a:pt x="4779" y="332"/>
                      </a:cubicBezTo>
                      <a:lnTo>
                        <a:pt x="4433" y="459"/>
                      </a:lnTo>
                      <a:cubicBezTo>
                        <a:pt x="4317" y="517"/>
                        <a:pt x="4214" y="575"/>
                        <a:pt x="4110" y="644"/>
                      </a:cubicBezTo>
                      <a:cubicBezTo>
                        <a:pt x="3706" y="921"/>
                        <a:pt x="3394" y="1314"/>
                        <a:pt x="3105" y="1706"/>
                      </a:cubicBezTo>
                      <a:cubicBezTo>
                        <a:pt x="2817" y="2110"/>
                        <a:pt x="2563" y="2549"/>
                        <a:pt x="2251" y="2941"/>
                      </a:cubicBezTo>
                      <a:cubicBezTo>
                        <a:pt x="2090" y="3137"/>
                        <a:pt x="1917" y="3310"/>
                        <a:pt x="1743" y="3484"/>
                      </a:cubicBezTo>
                      <a:cubicBezTo>
                        <a:pt x="1559" y="3645"/>
                        <a:pt x="1351" y="3807"/>
                        <a:pt x="1155" y="3934"/>
                      </a:cubicBezTo>
                      <a:cubicBezTo>
                        <a:pt x="1559" y="3634"/>
                        <a:pt x="1917" y="3299"/>
                        <a:pt x="2228" y="2906"/>
                      </a:cubicBezTo>
                      <a:cubicBezTo>
                        <a:pt x="2517" y="2526"/>
                        <a:pt x="2759" y="2087"/>
                        <a:pt x="3048" y="1683"/>
                      </a:cubicBezTo>
                      <a:cubicBezTo>
                        <a:pt x="3336" y="1279"/>
                        <a:pt x="3648" y="887"/>
                        <a:pt x="4087" y="598"/>
                      </a:cubicBezTo>
                      <a:cubicBezTo>
                        <a:pt x="4306" y="471"/>
                        <a:pt x="4514" y="356"/>
                        <a:pt x="4768" y="286"/>
                      </a:cubicBezTo>
                      <a:cubicBezTo>
                        <a:pt x="4883" y="252"/>
                        <a:pt x="5010" y="229"/>
                        <a:pt x="5137" y="229"/>
                      </a:cubicBezTo>
                      <a:close/>
                      <a:moveTo>
                        <a:pt x="5138" y="1"/>
                      </a:moveTo>
                      <a:cubicBezTo>
                        <a:pt x="4407" y="1"/>
                        <a:pt x="3713" y="313"/>
                        <a:pt x="3117" y="840"/>
                      </a:cubicBezTo>
                      <a:cubicBezTo>
                        <a:pt x="2274" y="1602"/>
                        <a:pt x="1166" y="2422"/>
                        <a:pt x="1" y="2433"/>
                      </a:cubicBezTo>
                      <a:cubicBezTo>
                        <a:pt x="244" y="2574"/>
                        <a:pt x="498" y="2620"/>
                        <a:pt x="758" y="2620"/>
                      </a:cubicBezTo>
                      <a:cubicBezTo>
                        <a:pt x="881" y="2620"/>
                        <a:pt x="1006" y="2610"/>
                        <a:pt x="1132" y="2595"/>
                      </a:cubicBezTo>
                      <a:lnTo>
                        <a:pt x="1132" y="2595"/>
                      </a:lnTo>
                      <a:cubicBezTo>
                        <a:pt x="531" y="2872"/>
                        <a:pt x="1270" y="3934"/>
                        <a:pt x="670" y="4280"/>
                      </a:cubicBezTo>
                      <a:cubicBezTo>
                        <a:pt x="851" y="4176"/>
                        <a:pt x="1051" y="4154"/>
                        <a:pt x="1252" y="4154"/>
                      </a:cubicBezTo>
                      <a:cubicBezTo>
                        <a:pt x="1409" y="4154"/>
                        <a:pt x="1567" y="4167"/>
                        <a:pt x="1717" y="4167"/>
                      </a:cubicBezTo>
                      <a:cubicBezTo>
                        <a:pt x="2061" y="4167"/>
                        <a:pt x="2367" y="4095"/>
                        <a:pt x="2540" y="3622"/>
                      </a:cubicBezTo>
                      <a:cubicBezTo>
                        <a:pt x="2725" y="3991"/>
                        <a:pt x="2828" y="4084"/>
                        <a:pt x="3152" y="4349"/>
                      </a:cubicBezTo>
                      <a:cubicBezTo>
                        <a:pt x="3048" y="3830"/>
                        <a:pt x="3129" y="3564"/>
                        <a:pt x="3129" y="3564"/>
                      </a:cubicBezTo>
                      <a:lnTo>
                        <a:pt x="3129" y="3564"/>
                      </a:lnTo>
                      <a:cubicBezTo>
                        <a:pt x="3244" y="3657"/>
                        <a:pt x="3440" y="3761"/>
                        <a:pt x="3440" y="3761"/>
                      </a:cubicBezTo>
                      <a:cubicBezTo>
                        <a:pt x="3267" y="3080"/>
                        <a:pt x="3267" y="2422"/>
                        <a:pt x="3567" y="1787"/>
                      </a:cubicBezTo>
                      <a:cubicBezTo>
                        <a:pt x="3613" y="2006"/>
                        <a:pt x="3798" y="2191"/>
                        <a:pt x="4017" y="2191"/>
                      </a:cubicBezTo>
                      <a:cubicBezTo>
                        <a:pt x="4225" y="2191"/>
                        <a:pt x="4433" y="2006"/>
                        <a:pt x="4456" y="1787"/>
                      </a:cubicBezTo>
                      <a:lnTo>
                        <a:pt x="4456" y="1787"/>
                      </a:lnTo>
                      <a:cubicBezTo>
                        <a:pt x="4409" y="1868"/>
                        <a:pt x="4307" y="1909"/>
                        <a:pt x="4202" y="1909"/>
                      </a:cubicBezTo>
                      <a:cubicBezTo>
                        <a:pt x="4128" y="1909"/>
                        <a:pt x="4052" y="1888"/>
                        <a:pt x="3994" y="1845"/>
                      </a:cubicBezTo>
                      <a:cubicBezTo>
                        <a:pt x="3867" y="1741"/>
                        <a:pt x="3821" y="1556"/>
                        <a:pt x="3844" y="1394"/>
                      </a:cubicBezTo>
                      <a:cubicBezTo>
                        <a:pt x="3856" y="921"/>
                        <a:pt x="4491" y="644"/>
                        <a:pt x="4860" y="517"/>
                      </a:cubicBezTo>
                      <a:cubicBezTo>
                        <a:pt x="5122" y="424"/>
                        <a:pt x="5396" y="382"/>
                        <a:pt x="5670" y="382"/>
                      </a:cubicBezTo>
                      <a:cubicBezTo>
                        <a:pt x="6141" y="382"/>
                        <a:pt x="6612" y="505"/>
                        <a:pt x="7025" y="706"/>
                      </a:cubicBezTo>
                      <a:lnTo>
                        <a:pt x="7025" y="706"/>
                      </a:lnTo>
                      <a:cubicBezTo>
                        <a:pt x="6699" y="544"/>
                        <a:pt x="6447" y="319"/>
                        <a:pt x="6107" y="194"/>
                      </a:cubicBezTo>
                      <a:cubicBezTo>
                        <a:pt x="5922" y="125"/>
                        <a:pt x="5726" y="79"/>
                        <a:pt x="5541" y="32"/>
                      </a:cubicBezTo>
                      <a:cubicBezTo>
                        <a:pt x="5406" y="11"/>
                        <a:pt x="5271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13"/>
                <p:cNvSpPr/>
                <p:nvPr/>
              </p:nvSpPr>
              <p:spPr>
                <a:xfrm>
                  <a:off x="285255" y="4357818"/>
                  <a:ext cx="150668" cy="5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5" h="1659" extrusionOk="0">
                      <a:moveTo>
                        <a:pt x="3706" y="520"/>
                      </a:moveTo>
                      <a:lnTo>
                        <a:pt x="3706" y="520"/>
                      </a:lnTo>
                      <a:cubicBezTo>
                        <a:pt x="3510" y="623"/>
                        <a:pt x="3302" y="704"/>
                        <a:pt x="3094" y="774"/>
                      </a:cubicBezTo>
                      <a:cubicBezTo>
                        <a:pt x="2875" y="854"/>
                        <a:pt x="2644" y="889"/>
                        <a:pt x="2413" y="924"/>
                      </a:cubicBezTo>
                      <a:cubicBezTo>
                        <a:pt x="2278" y="937"/>
                        <a:pt x="2139" y="943"/>
                        <a:pt x="2000" y="943"/>
                      </a:cubicBezTo>
                      <a:cubicBezTo>
                        <a:pt x="1903" y="943"/>
                        <a:pt x="1805" y="940"/>
                        <a:pt x="1709" y="935"/>
                      </a:cubicBezTo>
                      <a:cubicBezTo>
                        <a:pt x="1455" y="924"/>
                        <a:pt x="1224" y="889"/>
                        <a:pt x="982" y="854"/>
                      </a:cubicBezTo>
                      <a:lnTo>
                        <a:pt x="982" y="854"/>
                      </a:lnTo>
                      <a:cubicBezTo>
                        <a:pt x="1201" y="866"/>
                        <a:pt x="1444" y="877"/>
                        <a:pt x="1675" y="889"/>
                      </a:cubicBezTo>
                      <a:cubicBezTo>
                        <a:pt x="1906" y="889"/>
                        <a:pt x="2148" y="889"/>
                        <a:pt x="2379" y="866"/>
                      </a:cubicBezTo>
                      <a:cubicBezTo>
                        <a:pt x="2610" y="831"/>
                        <a:pt x="2840" y="797"/>
                        <a:pt x="3060" y="739"/>
                      </a:cubicBezTo>
                      <a:cubicBezTo>
                        <a:pt x="3279" y="681"/>
                        <a:pt x="3498" y="600"/>
                        <a:pt x="3706" y="520"/>
                      </a:cubicBezTo>
                      <a:close/>
                      <a:moveTo>
                        <a:pt x="4664" y="0"/>
                      </a:moveTo>
                      <a:lnTo>
                        <a:pt x="4664" y="0"/>
                      </a:lnTo>
                      <a:cubicBezTo>
                        <a:pt x="3613" y="468"/>
                        <a:pt x="2464" y="706"/>
                        <a:pt x="1316" y="706"/>
                      </a:cubicBezTo>
                      <a:cubicBezTo>
                        <a:pt x="876" y="706"/>
                        <a:pt x="436" y="671"/>
                        <a:pt x="1" y="600"/>
                      </a:cubicBezTo>
                      <a:lnTo>
                        <a:pt x="1" y="600"/>
                      </a:lnTo>
                      <a:cubicBezTo>
                        <a:pt x="310" y="982"/>
                        <a:pt x="896" y="1235"/>
                        <a:pt x="1388" y="1235"/>
                      </a:cubicBezTo>
                      <a:cubicBezTo>
                        <a:pt x="1447" y="1235"/>
                        <a:pt x="1504" y="1231"/>
                        <a:pt x="1559" y="1224"/>
                      </a:cubicBezTo>
                      <a:lnTo>
                        <a:pt x="1559" y="1224"/>
                      </a:lnTo>
                      <a:cubicBezTo>
                        <a:pt x="1386" y="1374"/>
                        <a:pt x="705" y="1570"/>
                        <a:pt x="694" y="1616"/>
                      </a:cubicBezTo>
                      <a:cubicBezTo>
                        <a:pt x="804" y="1645"/>
                        <a:pt x="926" y="1659"/>
                        <a:pt x="1055" y="1659"/>
                      </a:cubicBezTo>
                      <a:cubicBezTo>
                        <a:pt x="2203" y="1659"/>
                        <a:pt x="3979" y="592"/>
                        <a:pt x="46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13"/>
                <p:cNvSpPr/>
                <p:nvPr/>
              </p:nvSpPr>
              <p:spPr>
                <a:xfrm>
                  <a:off x="550709" y="4694068"/>
                  <a:ext cx="194625" cy="26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" h="8196" extrusionOk="0">
                      <a:moveTo>
                        <a:pt x="0" y="1"/>
                      </a:moveTo>
                      <a:cubicBezTo>
                        <a:pt x="20" y="3"/>
                        <a:pt x="40" y="5"/>
                        <a:pt x="59" y="7"/>
                      </a:cubicBezTo>
                      <a:lnTo>
                        <a:pt x="59" y="7"/>
                      </a:lnTo>
                      <a:cubicBezTo>
                        <a:pt x="39" y="4"/>
                        <a:pt x="19" y="2"/>
                        <a:pt x="0" y="1"/>
                      </a:cubicBezTo>
                      <a:close/>
                      <a:moveTo>
                        <a:pt x="59" y="7"/>
                      </a:moveTo>
                      <a:cubicBezTo>
                        <a:pt x="819" y="111"/>
                        <a:pt x="2318" y="1135"/>
                        <a:pt x="2655" y="3856"/>
                      </a:cubicBezTo>
                      <a:cubicBezTo>
                        <a:pt x="2921" y="6049"/>
                        <a:pt x="3521" y="6684"/>
                        <a:pt x="3163" y="8196"/>
                      </a:cubicBezTo>
                      <a:cubicBezTo>
                        <a:pt x="3775" y="7838"/>
                        <a:pt x="4144" y="6868"/>
                        <a:pt x="3948" y="6199"/>
                      </a:cubicBezTo>
                      <a:lnTo>
                        <a:pt x="3948" y="6199"/>
                      </a:lnTo>
                      <a:cubicBezTo>
                        <a:pt x="4179" y="6371"/>
                        <a:pt x="4466" y="6449"/>
                        <a:pt x="4762" y="6449"/>
                      </a:cubicBezTo>
                      <a:cubicBezTo>
                        <a:pt x="5222" y="6449"/>
                        <a:pt x="5703" y="6261"/>
                        <a:pt x="6026" y="5945"/>
                      </a:cubicBezTo>
                      <a:lnTo>
                        <a:pt x="6026" y="5945"/>
                      </a:lnTo>
                      <a:cubicBezTo>
                        <a:pt x="5878" y="6005"/>
                        <a:pt x="5724" y="6032"/>
                        <a:pt x="5570" y="6032"/>
                      </a:cubicBezTo>
                      <a:cubicBezTo>
                        <a:pt x="5156" y="6032"/>
                        <a:pt x="4739" y="5835"/>
                        <a:pt x="4444" y="5541"/>
                      </a:cubicBezTo>
                      <a:cubicBezTo>
                        <a:pt x="4040" y="5137"/>
                        <a:pt x="3809" y="4583"/>
                        <a:pt x="3671" y="4029"/>
                      </a:cubicBezTo>
                      <a:cubicBezTo>
                        <a:pt x="3521" y="3486"/>
                        <a:pt x="3429" y="2921"/>
                        <a:pt x="3209" y="2390"/>
                      </a:cubicBezTo>
                      <a:cubicBezTo>
                        <a:pt x="2686" y="1104"/>
                        <a:pt x="1422" y="166"/>
                        <a:pt x="59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13"/>
                <p:cNvSpPr/>
                <p:nvPr/>
              </p:nvSpPr>
              <p:spPr>
                <a:xfrm>
                  <a:off x="522739" y="4695941"/>
                  <a:ext cx="98088" cy="21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6615" extrusionOk="0">
                      <a:moveTo>
                        <a:pt x="728" y="0"/>
                      </a:moveTo>
                      <a:cubicBezTo>
                        <a:pt x="750" y="14"/>
                        <a:pt x="772" y="27"/>
                        <a:pt x="795" y="40"/>
                      </a:cubicBezTo>
                      <a:lnTo>
                        <a:pt x="795" y="40"/>
                      </a:lnTo>
                      <a:cubicBezTo>
                        <a:pt x="772" y="27"/>
                        <a:pt x="750" y="13"/>
                        <a:pt x="728" y="0"/>
                      </a:cubicBezTo>
                      <a:close/>
                      <a:moveTo>
                        <a:pt x="1998" y="1136"/>
                      </a:moveTo>
                      <a:cubicBezTo>
                        <a:pt x="2022" y="1168"/>
                        <a:pt x="2045" y="1201"/>
                        <a:pt x="2067" y="1235"/>
                      </a:cubicBezTo>
                      <a:cubicBezTo>
                        <a:pt x="2124" y="1328"/>
                        <a:pt x="2171" y="1432"/>
                        <a:pt x="2217" y="1535"/>
                      </a:cubicBezTo>
                      <a:cubicBezTo>
                        <a:pt x="2286" y="1755"/>
                        <a:pt x="2332" y="1986"/>
                        <a:pt x="2332" y="2193"/>
                      </a:cubicBezTo>
                      <a:cubicBezTo>
                        <a:pt x="2344" y="2655"/>
                        <a:pt x="2217" y="3105"/>
                        <a:pt x="2055" y="3521"/>
                      </a:cubicBezTo>
                      <a:cubicBezTo>
                        <a:pt x="1894" y="3948"/>
                        <a:pt x="1709" y="4352"/>
                        <a:pt x="1570" y="4779"/>
                      </a:cubicBezTo>
                      <a:cubicBezTo>
                        <a:pt x="1420" y="5194"/>
                        <a:pt x="1351" y="5645"/>
                        <a:pt x="1340" y="6106"/>
                      </a:cubicBezTo>
                      <a:cubicBezTo>
                        <a:pt x="1340" y="5875"/>
                        <a:pt x="1340" y="5656"/>
                        <a:pt x="1363" y="5425"/>
                      </a:cubicBezTo>
                      <a:cubicBezTo>
                        <a:pt x="1386" y="5194"/>
                        <a:pt x="1432" y="4987"/>
                        <a:pt x="1513" y="4767"/>
                      </a:cubicBezTo>
                      <a:cubicBezTo>
                        <a:pt x="1640" y="4329"/>
                        <a:pt x="1836" y="3925"/>
                        <a:pt x="1998" y="3509"/>
                      </a:cubicBezTo>
                      <a:cubicBezTo>
                        <a:pt x="2159" y="3094"/>
                        <a:pt x="2286" y="2655"/>
                        <a:pt x="2286" y="2216"/>
                      </a:cubicBezTo>
                      <a:cubicBezTo>
                        <a:pt x="2286" y="1837"/>
                        <a:pt x="2204" y="1449"/>
                        <a:pt x="1998" y="1136"/>
                      </a:cubicBezTo>
                      <a:close/>
                      <a:moveTo>
                        <a:pt x="795" y="40"/>
                      </a:moveTo>
                      <a:lnTo>
                        <a:pt x="795" y="40"/>
                      </a:lnTo>
                      <a:cubicBezTo>
                        <a:pt x="1344" y="378"/>
                        <a:pt x="1820" y="915"/>
                        <a:pt x="1998" y="1547"/>
                      </a:cubicBezTo>
                      <a:cubicBezTo>
                        <a:pt x="2101" y="1893"/>
                        <a:pt x="2217" y="2517"/>
                        <a:pt x="1871" y="2759"/>
                      </a:cubicBezTo>
                      <a:cubicBezTo>
                        <a:pt x="1783" y="2829"/>
                        <a:pt x="1669" y="2879"/>
                        <a:pt x="1553" y="2879"/>
                      </a:cubicBezTo>
                      <a:cubicBezTo>
                        <a:pt x="1517" y="2879"/>
                        <a:pt x="1480" y="2874"/>
                        <a:pt x="1443" y="2863"/>
                      </a:cubicBezTo>
                      <a:cubicBezTo>
                        <a:pt x="1305" y="2817"/>
                        <a:pt x="1190" y="2632"/>
                        <a:pt x="1247" y="2482"/>
                      </a:cubicBezTo>
                      <a:lnTo>
                        <a:pt x="1247" y="2482"/>
                      </a:lnTo>
                      <a:cubicBezTo>
                        <a:pt x="1097" y="2620"/>
                        <a:pt x="1074" y="2863"/>
                        <a:pt x="1178" y="3036"/>
                      </a:cubicBezTo>
                      <a:cubicBezTo>
                        <a:pt x="1239" y="3150"/>
                        <a:pt x="1371" y="3199"/>
                        <a:pt x="1506" y="3199"/>
                      </a:cubicBezTo>
                      <a:cubicBezTo>
                        <a:pt x="1576" y="3199"/>
                        <a:pt x="1646" y="3186"/>
                        <a:pt x="1709" y="3163"/>
                      </a:cubicBezTo>
                      <a:lnTo>
                        <a:pt x="1709" y="3163"/>
                      </a:lnTo>
                      <a:cubicBezTo>
                        <a:pt x="1386" y="3705"/>
                        <a:pt x="889" y="4063"/>
                        <a:pt x="289" y="4271"/>
                      </a:cubicBezTo>
                      <a:cubicBezTo>
                        <a:pt x="289" y="4271"/>
                        <a:pt x="462" y="4363"/>
                        <a:pt x="612" y="4410"/>
                      </a:cubicBezTo>
                      <a:cubicBezTo>
                        <a:pt x="612" y="4410"/>
                        <a:pt x="439" y="4606"/>
                        <a:pt x="1" y="4790"/>
                      </a:cubicBezTo>
                      <a:cubicBezTo>
                        <a:pt x="257" y="4861"/>
                        <a:pt x="388" y="4899"/>
                        <a:pt x="560" y="4899"/>
                      </a:cubicBezTo>
                      <a:cubicBezTo>
                        <a:pt x="642" y="4899"/>
                        <a:pt x="734" y="4890"/>
                        <a:pt x="855" y="4871"/>
                      </a:cubicBezTo>
                      <a:lnTo>
                        <a:pt x="855" y="4871"/>
                      </a:lnTo>
                      <a:cubicBezTo>
                        <a:pt x="325" y="5620"/>
                        <a:pt x="1268" y="5932"/>
                        <a:pt x="1316" y="6611"/>
                      </a:cubicBezTo>
                      <a:lnTo>
                        <a:pt x="1316" y="6611"/>
                      </a:lnTo>
                      <a:cubicBezTo>
                        <a:pt x="1274" y="5979"/>
                        <a:pt x="2448" y="5990"/>
                        <a:pt x="2355" y="5402"/>
                      </a:cubicBezTo>
                      <a:lnTo>
                        <a:pt x="2355" y="5402"/>
                      </a:lnTo>
                      <a:cubicBezTo>
                        <a:pt x="2517" y="5748"/>
                        <a:pt x="2725" y="6014"/>
                        <a:pt x="3036" y="6199"/>
                      </a:cubicBezTo>
                      <a:cubicBezTo>
                        <a:pt x="2448" y="5298"/>
                        <a:pt x="2505" y="4040"/>
                        <a:pt x="2632" y="3036"/>
                      </a:cubicBezTo>
                      <a:cubicBezTo>
                        <a:pt x="2748" y="2182"/>
                        <a:pt x="2563" y="1385"/>
                        <a:pt x="1998" y="797"/>
                      </a:cubicBezTo>
                      <a:cubicBezTo>
                        <a:pt x="1882" y="681"/>
                        <a:pt x="1755" y="566"/>
                        <a:pt x="1594" y="450"/>
                      </a:cubicBezTo>
                      <a:cubicBezTo>
                        <a:pt x="1339" y="280"/>
                        <a:pt x="1054" y="189"/>
                        <a:pt x="795" y="40"/>
                      </a:cubicBezTo>
                      <a:close/>
                      <a:moveTo>
                        <a:pt x="1316" y="6611"/>
                      </a:moveTo>
                      <a:cubicBezTo>
                        <a:pt x="1316" y="6612"/>
                        <a:pt x="1316" y="6613"/>
                        <a:pt x="1317" y="6614"/>
                      </a:cubicBezTo>
                      <a:cubicBezTo>
                        <a:pt x="1316" y="6613"/>
                        <a:pt x="1316" y="6612"/>
                        <a:pt x="1316" y="66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13"/>
                <p:cNvSpPr/>
                <p:nvPr/>
              </p:nvSpPr>
              <p:spPr>
                <a:xfrm>
                  <a:off x="613721" y="4786535"/>
                  <a:ext cx="18280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2413" extrusionOk="0">
                      <a:moveTo>
                        <a:pt x="254" y="0"/>
                      </a:moveTo>
                      <a:cubicBezTo>
                        <a:pt x="0" y="831"/>
                        <a:pt x="139" y="1674"/>
                        <a:pt x="566" y="2413"/>
                      </a:cubicBezTo>
                      <a:cubicBezTo>
                        <a:pt x="462" y="1605"/>
                        <a:pt x="346" y="808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13"/>
                <p:cNvSpPr/>
                <p:nvPr/>
              </p:nvSpPr>
              <p:spPr>
                <a:xfrm>
                  <a:off x="662910" y="4618394"/>
                  <a:ext cx="82811" cy="9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3002" extrusionOk="0">
                      <a:moveTo>
                        <a:pt x="1282" y="1755"/>
                      </a:moveTo>
                      <a:lnTo>
                        <a:pt x="1282" y="1755"/>
                      </a:lnTo>
                      <a:cubicBezTo>
                        <a:pt x="1284" y="1756"/>
                        <a:pt x="1287" y="1757"/>
                        <a:pt x="1289" y="1758"/>
                      </a:cubicBezTo>
                      <a:lnTo>
                        <a:pt x="1289" y="1758"/>
                      </a:lnTo>
                      <a:cubicBezTo>
                        <a:pt x="1287" y="1757"/>
                        <a:pt x="1284" y="1756"/>
                        <a:pt x="1282" y="1755"/>
                      </a:cubicBezTo>
                      <a:close/>
                      <a:moveTo>
                        <a:pt x="462" y="1016"/>
                      </a:moveTo>
                      <a:cubicBezTo>
                        <a:pt x="543" y="1178"/>
                        <a:pt x="647" y="1328"/>
                        <a:pt x="774" y="1455"/>
                      </a:cubicBezTo>
                      <a:cubicBezTo>
                        <a:pt x="843" y="1524"/>
                        <a:pt x="947" y="1593"/>
                        <a:pt x="1040" y="1639"/>
                      </a:cubicBezTo>
                      <a:cubicBezTo>
                        <a:pt x="1155" y="1686"/>
                        <a:pt x="1270" y="1697"/>
                        <a:pt x="1386" y="1697"/>
                      </a:cubicBezTo>
                      <a:cubicBezTo>
                        <a:pt x="1536" y="1697"/>
                        <a:pt x="1697" y="1663"/>
                        <a:pt x="1859" y="1605"/>
                      </a:cubicBezTo>
                      <a:lnTo>
                        <a:pt x="1859" y="1605"/>
                      </a:lnTo>
                      <a:cubicBezTo>
                        <a:pt x="1732" y="1720"/>
                        <a:pt x="1559" y="1766"/>
                        <a:pt x="1386" y="1766"/>
                      </a:cubicBezTo>
                      <a:cubicBezTo>
                        <a:pt x="1354" y="1766"/>
                        <a:pt x="1314" y="1766"/>
                        <a:pt x="1289" y="1758"/>
                      </a:cubicBezTo>
                      <a:lnTo>
                        <a:pt x="1289" y="1758"/>
                      </a:lnTo>
                      <a:cubicBezTo>
                        <a:pt x="1426" y="1815"/>
                        <a:pt x="1585" y="1871"/>
                        <a:pt x="1732" y="1928"/>
                      </a:cubicBezTo>
                      <a:cubicBezTo>
                        <a:pt x="1882" y="2020"/>
                        <a:pt x="2044" y="2101"/>
                        <a:pt x="2171" y="2228"/>
                      </a:cubicBezTo>
                      <a:cubicBezTo>
                        <a:pt x="2032" y="2113"/>
                        <a:pt x="1871" y="2043"/>
                        <a:pt x="1697" y="1986"/>
                      </a:cubicBezTo>
                      <a:cubicBezTo>
                        <a:pt x="1524" y="1928"/>
                        <a:pt x="1351" y="1870"/>
                        <a:pt x="1190" y="1801"/>
                      </a:cubicBezTo>
                      <a:cubicBezTo>
                        <a:pt x="1016" y="1732"/>
                        <a:pt x="855" y="1628"/>
                        <a:pt x="751" y="1478"/>
                      </a:cubicBezTo>
                      <a:cubicBezTo>
                        <a:pt x="612" y="1351"/>
                        <a:pt x="532" y="1178"/>
                        <a:pt x="462" y="1016"/>
                      </a:cubicBezTo>
                      <a:close/>
                      <a:moveTo>
                        <a:pt x="35" y="0"/>
                      </a:moveTo>
                      <a:cubicBezTo>
                        <a:pt x="1" y="358"/>
                        <a:pt x="58" y="728"/>
                        <a:pt x="197" y="1074"/>
                      </a:cubicBezTo>
                      <a:cubicBezTo>
                        <a:pt x="416" y="1582"/>
                        <a:pt x="832" y="1997"/>
                        <a:pt x="1340" y="2228"/>
                      </a:cubicBezTo>
                      <a:cubicBezTo>
                        <a:pt x="1536" y="2320"/>
                        <a:pt x="1744" y="2378"/>
                        <a:pt x="1928" y="2494"/>
                      </a:cubicBezTo>
                      <a:cubicBezTo>
                        <a:pt x="2101" y="2598"/>
                        <a:pt x="2263" y="2782"/>
                        <a:pt x="2263" y="3001"/>
                      </a:cubicBezTo>
                      <a:cubicBezTo>
                        <a:pt x="2425" y="2782"/>
                        <a:pt x="2563" y="2551"/>
                        <a:pt x="2517" y="2286"/>
                      </a:cubicBezTo>
                      <a:cubicBezTo>
                        <a:pt x="2482" y="2043"/>
                        <a:pt x="2332" y="1824"/>
                        <a:pt x="2148" y="1686"/>
                      </a:cubicBezTo>
                      <a:lnTo>
                        <a:pt x="2148" y="1686"/>
                      </a:lnTo>
                      <a:cubicBezTo>
                        <a:pt x="2163" y="1689"/>
                        <a:pt x="2180" y="1691"/>
                        <a:pt x="2197" y="1691"/>
                      </a:cubicBezTo>
                      <a:cubicBezTo>
                        <a:pt x="2291" y="1691"/>
                        <a:pt x="2397" y="1639"/>
                        <a:pt x="2436" y="1570"/>
                      </a:cubicBezTo>
                      <a:cubicBezTo>
                        <a:pt x="2494" y="1455"/>
                        <a:pt x="2436" y="1305"/>
                        <a:pt x="2344" y="1224"/>
                      </a:cubicBezTo>
                      <a:cubicBezTo>
                        <a:pt x="2251" y="1132"/>
                        <a:pt x="2136" y="1097"/>
                        <a:pt x="1998" y="1051"/>
                      </a:cubicBezTo>
                      <a:cubicBezTo>
                        <a:pt x="2159" y="993"/>
                        <a:pt x="2321" y="866"/>
                        <a:pt x="2332" y="693"/>
                      </a:cubicBezTo>
                      <a:cubicBezTo>
                        <a:pt x="2344" y="520"/>
                        <a:pt x="2263" y="324"/>
                        <a:pt x="2113" y="243"/>
                      </a:cubicBezTo>
                      <a:cubicBezTo>
                        <a:pt x="1998" y="612"/>
                        <a:pt x="1617" y="924"/>
                        <a:pt x="1224" y="958"/>
                      </a:cubicBezTo>
                      <a:cubicBezTo>
                        <a:pt x="1186" y="963"/>
                        <a:pt x="1148" y="965"/>
                        <a:pt x="1110" y="965"/>
                      </a:cubicBezTo>
                      <a:cubicBezTo>
                        <a:pt x="755" y="965"/>
                        <a:pt x="409" y="775"/>
                        <a:pt x="232" y="462"/>
                      </a:cubicBezTo>
                      <a:cubicBezTo>
                        <a:pt x="139" y="301"/>
                        <a:pt x="70" y="15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13"/>
                <p:cNvSpPr/>
                <p:nvPr/>
              </p:nvSpPr>
              <p:spPr>
                <a:xfrm>
                  <a:off x="641335" y="4553541"/>
                  <a:ext cx="177442" cy="23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7421" extrusionOk="0">
                      <a:moveTo>
                        <a:pt x="692" y="0"/>
                      </a:moveTo>
                      <a:cubicBezTo>
                        <a:pt x="681" y="24"/>
                        <a:pt x="671" y="49"/>
                        <a:pt x="661" y="73"/>
                      </a:cubicBezTo>
                      <a:lnTo>
                        <a:pt x="661" y="73"/>
                      </a:lnTo>
                      <a:cubicBezTo>
                        <a:pt x="671" y="49"/>
                        <a:pt x="681" y="24"/>
                        <a:pt x="692" y="0"/>
                      </a:cubicBezTo>
                      <a:close/>
                      <a:moveTo>
                        <a:pt x="1950" y="6475"/>
                      </a:moveTo>
                      <a:lnTo>
                        <a:pt x="1950" y="6475"/>
                      </a:lnTo>
                      <a:cubicBezTo>
                        <a:pt x="2181" y="6649"/>
                        <a:pt x="2423" y="6799"/>
                        <a:pt x="2689" y="6914"/>
                      </a:cubicBezTo>
                      <a:cubicBezTo>
                        <a:pt x="2943" y="7029"/>
                        <a:pt x="3220" y="7110"/>
                        <a:pt x="3497" y="7156"/>
                      </a:cubicBezTo>
                      <a:cubicBezTo>
                        <a:pt x="3622" y="7178"/>
                        <a:pt x="3752" y="7190"/>
                        <a:pt x="3884" y="7190"/>
                      </a:cubicBezTo>
                      <a:cubicBezTo>
                        <a:pt x="4032" y="7190"/>
                        <a:pt x="4181" y="7175"/>
                        <a:pt x="4328" y="7145"/>
                      </a:cubicBezTo>
                      <a:cubicBezTo>
                        <a:pt x="4605" y="7087"/>
                        <a:pt x="4882" y="6983"/>
                        <a:pt x="5136" y="6868"/>
                      </a:cubicBezTo>
                      <a:lnTo>
                        <a:pt x="5136" y="6868"/>
                      </a:lnTo>
                      <a:cubicBezTo>
                        <a:pt x="4893" y="7006"/>
                        <a:pt x="4616" y="7110"/>
                        <a:pt x="4339" y="7180"/>
                      </a:cubicBezTo>
                      <a:cubicBezTo>
                        <a:pt x="4170" y="7216"/>
                        <a:pt x="3981" y="7244"/>
                        <a:pt x="3792" y="7244"/>
                      </a:cubicBezTo>
                      <a:cubicBezTo>
                        <a:pt x="3685" y="7244"/>
                        <a:pt x="3578" y="7235"/>
                        <a:pt x="3474" y="7214"/>
                      </a:cubicBezTo>
                      <a:cubicBezTo>
                        <a:pt x="3185" y="7168"/>
                        <a:pt x="2919" y="7087"/>
                        <a:pt x="2654" y="6949"/>
                      </a:cubicBezTo>
                      <a:cubicBezTo>
                        <a:pt x="2400" y="6822"/>
                        <a:pt x="2146" y="6683"/>
                        <a:pt x="1950" y="6475"/>
                      </a:cubicBezTo>
                      <a:close/>
                      <a:moveTo>
                        <a:pt x="661" y="73"/>
                      </a:moveTo>
                      <a:cubicBezTo>
                        <a:pt x="1" y="1676"/>
                        <a:pt x="55" y="3257"/>
                        <a:pt x="715" y="4871"/>
                      </a:cubicBezTo>
                      <a:cubicBezTo>
                        <a:pt x="1096" y="5794"/>
                        <a:pt x="1719" y="6649"/>
                        <a:pt x="2596" y="7110"/>
                      </a:cubicBezTo>
                      <a:cubicBezTo>
                        <a:pt x="2983" y="7319"/>
                        <a:pt x="3389" y="7420"/>
                        <a:pt x="3790" y="7420"/>
                      </a:cubicBezTo>
                      <a:cubicBezTo>
                        <a:pt x="4298" y="7420"/>
                        <a:pt x="4800" y="7258"/>
                        <a:pt x="5251" y="6949"/>
                      </a:cubicBezTo>
                      <a:cubicBezTo>
                        <a:pt x="5320" y="6914"/>
                        <a:pt x="5401" y="6856"/>
                        <a:pt x="5424" y="6764"/>
                      </a:cubicBezTo>
                      <a:cubicBezTo>
                        <a:pt x="5494" y="6602"/>
                        <a:pt x="5367" y="6487"/>
                        <a:pt x="5205" y="6487"/>
                      </a:cubicBezTo>
                      <a:cubicBezTo>
                        <a:pt x="5113" y="6487"/>
                        <a:pt x="5020" y="6568"/>
                        <a:pt x="4939" y="6568"/>
                      </a:cubicBezTo>
                      <a:cubicBezTo>
                        <a:pt x="5216" y="6163"/>
                        <a:pt x="4816" y="5890"/>
                        <a:pt x="4286" y="5890"/>
                      </a:cubicBezTo>
                      <a:cubicBezTo>
                        <a:pt x="4151" y="5890"/>
                        <a:pt x="4008" y="5907"/>
                        <a:pt x="3866" y="5944"/>
                      </a:cubicBezTo>
                      <a:cubicBezTo>
                        <a:pt x="3519" y="6037"/>
                        <a:pt x="3167" y="6098"/>
                        <a:pt x="2819" y="6098"/>
                      </a:cubicBezTo>
                      <a:cubicBezTo>
                        <a:pt x="2439" y="6098"/>
                        <a:pt x="2064" y="6025"/>
                        <a:pt x="1703" y="5839"/>
                      </a:cubicBezTo>
                      <a:lnTo>
                        <a:pt x="1703" y="5839"/>
                      </a:lnTo>
                      <a:cubicBezTo>
                        <a:pt x="1728" y="5849"/>
                        <a:pt x="1753" y="5854"/>
                        <a:pt x="1778" y="5854"/>
                      </a:cubicBezTo>
                      <a:cubicBezTo>
                        <a:pt x="1885" y="5854"/>
                        <a:pt x="1989" y="5771"/>
                        <a:pt x="2031" y="5644"/>
                      </a:cubicBezTo>
                      <a:cubicBezTo>
                        <a:pt x="2088" y="5471"/>
                        <a:pt x="2031" y="5275"/>
                        <a:pt x="1915" y="5136"/>
                      </a:cubicBezTo>
                      <a:cubicBezTo>
                        <a:pt x="1811" y="4986"/>
                        <a:pt x="1684" y="4871"/>
                        <a:pt x="1557" y="4744"/>
                      </a:cubicBezTo>
                      <a:cubicBezTo>
                        <a:pt x="1442" y="4629"/>
                        <a:pt x="1315" y="4502"/>
                        <a:pt x="1223" y="4352"/>
                      </a:cubicBezTo>
                      <a:cubicBezTo>
                        <a:pt x="1026" y="4051"/>
                        <a:pt x="853" y="3705"/>
                        <a:pt x="715" y="3359"/>
                      </a:cubicBezTo>
                      <a:cubicBezTo>
                        <a:pt x="343" y="2356"/>
                        <a:pt x="246" y="1099"/>
                        <a:pt x="661" y="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13"/>
                <p:cNvSpPr/>
                <p:nvPr/>
              </p:nvSpPr>
              <p:spPr>
                <a:xfrm>
                  <a:off x="669240" y="4732857"/>
                  <a:ext cx="83166" cy="10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" h="3115" extrusionOk="0">
                      <a:moveTo>
                        <a:pt x="1" y="0"/>
                      </a:moveTo>
                      <a:cubicBezTo>
                        <a:pt x="4" y="9"/>
                        <a:pt x="6" y="18"/>
                        <a:pt x="9" y="27"/>
                      </a:cubicBezTo>
                      <a:lnTo>
                        <a:pt x="9" y="27"/>
                      </a:lnTo>
                      <a:cubicBezTo>
                        <a:pt x="7" y="18"/>
                        <a:pt x="4" y="9"/>
                        <a:pt x="1" y="0"/>
                      </a:cubicBezTo>
                      <a:close/>
                      <a:moveTo>
                        <a:pt x="9" y="27"/>
                      </a:moveTo>
                      <a:lnTo>
                        <a:pt x="9" y="27"/>
                      </a:lnTo>
                      <a:cubicBezTo>
                        <a:pt x="228" y="720"/>
                        <a:pt x="527" y="1334"/>
                        <a:pt x="1051" y="1835"/>
                      </a:cubicBezTo>
                      <a:cubicBezTo>
                        <a:pt x="1144" y="1916"/>
                        <a:pt x="1248" y="2008"/>
                        <a:pt x="1317" y="2112"/>
                      </a:cubicBezTo>
                      <a:cubicBezTo>
                        <a:pt x="1386" y="2205"/>
                        <a:pt x="1432" y="2343"/>
                        <a:pt x="1421" y="2459"/>
                      </a:cubicBezTo>
                      <a:cubicBezTo>
                        <a:pt x="1398" y="2586"/>
                        <a:pt x="1317" y="2701"/>
                        <a:pt x="1201" y="2724"/>
                      </a:cubicBezTo>
                      <a:cubicBezTo>
                        <a:pt x="1186" y="2729"/>
                        <a:pt x="1170" y="2731"/>
                        <a:pt x="1154" y="2731"/>
                      </a:cubicBezTo>
                      <a:cubicBezTo>
                        <a:pt x="1049" y="2731"/>
                        <a:pt x="936" y="2638"/>
                        <a:pt x="936" y="2528"/>
                      </a:cubicBezTo>
                      <a:lnTo>
                        <a:pt x="936" y="2528"/>
                      </a:lnTo>
                      <a:cubicBezTo>
                        <a:pt x="936" y="2759"/>
                        <a:pt x="1051" y="3013"/>
                        <a:pt x="1271" y="3093"/>
                      </a:cubicBezTo>
                      <a:cubicBezTo>
                        <a:pt x="1317" y="3108"/>
                        <a:pt x="1366" y="3115"/>
                        <a:pt x="1416" y="3115"/>
                      </a:cubicBezTo>
                      <a:cubicBezTo>
                        <a:pt x="1601" y="3115"/>
                        <a:pt x="1794" y="3020"/>
                        <a:pt x="1894" y="2874"/>
                      </a:cubicBezTo>
                      <a:cubicBezTo>
                        <a:pt x="2021" y="2689"/>
                        <a:pt x="2009" y="2435"/>
                        <a:pt x="1905" y="2239"/>
                      </a:cubicBezTo>
                      <a:lnTo>
                        <a:pt x="1905" y="2239"/>
                      </a:lnTo>
                      <a:cubicBezTo>
                        <a:pt x="1966" y="2279"/>
                        <a:pt x="2043" y="2311"/>
                        <a:pt x="2115" y="2311"/>
                      </a:cubicBezTo>
                      <a:cubicBezTo>
                        <a:pt x="2126" y="2311"/>
                        <a:pt x="2137" y="2310"/>
                        <a:pt x="2148" y="2309"/>
                      </a:cubicBezTo>
                      <a:cubicBezTo>
                        <a:pt x="2575" y="2251"/>
                        <a:pt x="1848" y="1881"/>
                        <a:pt x="1778" y="1835"/>
                      </a:cubicBezTo>
                      <a:cubicBezTo>
                        <a:pt x="1117" y="1459"/>
                        <a:pt x="253" y="778"/>
                        <a:pt x="9" y="2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13"/>
                <p:cNvSpPr/>
                <p:nvPr/>
              </p:nvSpPr>
              <p:spPr>
                <a:xfrm>
                  <a:off x="525872" y="4423414"/>
                  <a:ext cx="144919" cy="23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" h="7158" extrusionOk="0">
                      <a:moveTo>
                        <a:pt x="4071" y="1536"/>
                      </a:moveTo>
                      <a:lnTo>
                        <a:pt x="4071" y="1536"/>
                      </a:lnTo>
                      <a:cubicBezTo>
                        <a:pt x="4094" y="1651"/>
                        <a:pt x="4105" y="1778"/>
                        <a:pt x="4128" y="1905"/>
                      </a:cubicBezTo>
                      <a:cubicBezTo>
                        <a:pt x="4128" y="2032"/>
                        <a:pt x="4105" y="2148"/>
                        <a:pt x="4094" y="2286"/>
                      </a:cubicBezTo>
                      <a:cubicBezTo>
                        <a:pt x="4047" y="2528"/>
                        <a:pt x="3955" y="2759"/>
                        <a:pt x="3840" y="2990"/>
                      </a:cubicBezTo>
                      <a:cubicBezTo>
                        <a:pt x="3586" y="3440"/>
                        <a:pt x="3228" y="3787"/>
                        <a:pt x="2835" y="4098"/>
                      </a:cubicBezTo>
                      <a:cubicBezTo>
                        <a:pt x="2431" y="4375"/>
                        <a:pt x="2027" y="4664"/>
                        <a:pt x="1658" y="4999"/>
                      </a:cubicBezTo>
                      <a:cubicBezTo>
                        <a:pt x="1277" y="5310"/>
                        <a:pt x="977" y="5714"/>
                        <a:pt x="723" y="6130"/>
                      </a:cubicBezTo>
                      <a:cubicBezTo>
                        <a:pt x="839" y="5922"/>
                        <a:pt x="977" y="5703"/>
                        <a:pt x="1127" y="5518"/>
                      </a:cubicBezTo>
                      <a:cubicBezTo>
                        <a:pt x="1266" y="5310"/>
                        <a:pt x="1439" y="5137"/>
                        <a:pt x="1623" y="4964"/>
                      </a:cubicBezTo>
                      <a:cubicBezTo>
                        <a:pt x="1993" y="4629"/>
                        <a:pt x="2408" y="4341"/>
                        <a:pt x="2778" y="4029"/>
                      </a:cubicBezTo>
                      <a:cubicBezTo>
                        <a:pt x="3170" y="3706"/>
                        <a:pt x="3528" y="3360"/>
                        <a:pt x="3782" y="2944"/>
                      </a:cubicBezTo>
                      <a:cubicBezTo>
                        <a:pt x="3840" y="2840"/>
                        <a:pt x="3897" y="2725"/>
                        <a:pt x="3932" y="2609"/>
                      </a:cubicBezTo>
                      <a:cubicBezTo>
                        <a:pt x="3978" y="2494"/>
                        <a:pt x="4024" y="2378"/>
                        <a:pt x="4047" y="2263"/>
                      </a:cubicBezTo>
                      <a:cubicBezTo>
                        <a:pt x="4082" y="2148"/>
                        <a:pt x="4094" y="2021"/>
                        <a:pt x="4094" y="1905"/>
                      </a:cubicBezTo>
                      <a:cubicBezTo>
                        <a:pt x="4094" y="1778"/>
                        <a:pt x="4082" y="1663"/>
                        <a:pt x="4071" y="1536"/>
                      </a:cubicBezTo>
                      <a:close/>
                      <a:moveTo>
                        <a:pt x="404" y="6628"/>
                      </a:moveTo>
                      <a:lnTo>
                        <a:pt x="404" y="6628"/>
                      </a:lnTo>
                      <a:cubicBezTo>
                        <a:pt x="403" y="6631"/>
                        <a:pt x="401" y="6635"/>
                        <a:pt x="400" y="6638"/>
                      </a:cubicBezTo>
                      <a:cubicBezTo>
                        <a:pt x="401" y="6635"/>
                        <a:pt x="403" y="6631"/>
                        <a:pt x="404" y="6628"/>
                      </a:cubicBezTo>
                      <a:close/>
                      <a:moveTo>
                        <a:pt x="3493" y="1"/>
                      </a:moveTo>
                      <a:cubicBezTo>
                        <a:pt x="3863" y="635"/>
                        <a:pt x="4036" y="1443"/>
                        <a:pt x="3851" y="2171"/>
                      </a:cubicBezTo>
                      <a:cubicBezTo>
                        <a:pt x="3747" y="2552"/>
                        <a:pt x="3528" y="3209"/>
                        <a:pt x="3055" y="3244"/>
                      </a:cubicBezTo>
                      <a:cubicBezTo>
                        <a:pt x="3024" y="3249"/>
                        <a:pt x="2992" y="3251"/>
                        <a:pt x="2960" y="3251"/>
                      </a:cubicBezTo>
                      <a:cubicBezTo>
                        <a:pt x="2825" y="3251"/>
                        <a:pt x="2686" y="3210"/>
                        <a:pt x="2593" y="3117"/>
                      </a:cubicBezTo>
                      <a:cubicBezTo>
                        <a:pt x="2478" y="3002"/>
                        <a:pt x="2478" y="2759"/>
                        <a:pt x="2605" y="2655"/>
                      </a:cubicBezTo>
                      <a:lnTo>
                        <a:pt x="2605" y="2655"/>
                      </a:lnTo>
                      <a:cubicBezTo>
                        <a:pt x="2397" y="2702"/>
                        <a:pt x="2235" y="2909"/>
                        <a:pt x="2235" y="3129"/>
                      </a:cubicBezTo>
                      <a:cubicBezTo>
                        <a:pt x="2247" y="3348"/>
                        <a:pt x="2455" y="3521"/>
                        <a:pt x="2662" y="3544"/>
                      </a:cubicBezTo>
                      <a:cubicBezTo>
                        <a:pt x="2252" y="3781"/>
                        <a:pt x="1808" y="3883"/>
                        <a:pt x="1348" y="3883"/>
                      </a:cubicBezTo>
                      <a:cubicBezTo>
                        <a:pt x="1135" y="3883"/>
                        <a:pt x="919" y="3861"/>
                        <a:pt x="700" y="3821"/>
                      </a:cubicBezTo>
                      <a:lnTo>
                        <a:pt x="700" y="3821"/>
                      </a:lnTo>
                      <a:cubicBezTo>
                        <a:pt x="700" y="3821"/>
                        <a:pt x="816" y="3994"/>
                        <a:pt x="931" y="4110"/>
                      </a:cubicBezTo>
                      <a:cubicBezTo>
                        <a:pt x="931" y="4110"/>
                        <a:pt x="768" y="4173"/>
                        <a:pt x="449" y="4173"/>
                      </a:cubicBezTo>
                      <a:cubicBezTo>
                        <a:pt x="360" y="4173"/>
                        <a:pt x="259" y="4169"/>
                        <a:pt x="146" y="4156"/>
                      </a:cubicBezTo>
                      <a:lnTo>
                        <a:pt x="146" y="4156"/>
                      </a:lnTo>
                      <a:cubicBezTo>
                        <a:pt x="446" y="4456"/>
                        <a:pt x="527" y="4525"/>
                        <a:pt x="919" y="4698"/>
                      </a:cubicBezTo>
                      <a:cubicBezTo>
                        <a:pt x="0" y="5135"/>
                        <a:pt x="728" y="5949"/>
                        <a:pt x="404" y="6628"/>
                      </a:cubicBezTo>
                      <a:lnTo>
                        <a:pt x="404" y="6628"/>
                      </a:lnTo>
                      <a:cubicBezTo>
                        <a:pt x="533" y="6369"/>
                        <a:pt x="803" y="6332"/>
                        <a:pt x="1090" y="6332"/>
                      </a:cubicBezTo>
                      <a:cubicBezTo>
                        <a:pt x="1203" y="6332"/>
                        <a:pt x="1319" y="6338"/>
                        <a:pt x="1430" y="6338"/>
                      </a:cubicBezTo>
                      <a:cubicBezTo>
                        <a:pt x="1708" y="6338"/>
                        <a:pt x="1955" y="6302"/>
                        <a:pt x="2051" y="6049"/>
                      </a:cubicBezTo>
                      <a:cubicBezTo>
                        <a:pt x="2051" y="6441"/>
                        <a:pt x="2074" y="6811"/>
                        <a:pt x="2293" y="7157"/>
                      </a:cubicBezTo>
                      <a:cubicBezTo>
                        <a:pt x="2212" y="5991"/>
                        <a:pt x="2951" y="4825"/>
                        <a:pt x="3643" y="3925"/>
                      </a:cubicBezTo>
                      <a:cubicBezTo>
                        <a:pt x="4221" y="3175"/>
                        <a:pt x="4486" y="2321"/>
                        <a:pt x="4267" y="1443"/>
                      </a:cubicBezTo>
                      <a:cubicBezTo>
                        <a:pt x="4221" y="1270"/>
                        <a:pt x="4151" y="1086"/>
                        <a:pt x="4082" y="901"/>
                      </a:cubicBezTo>
                      <a:cubicBezTo>
                        <a:pt x="3920" y="566"/>
                        <a:pt x="3678" y="30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13"/>
                <p:cNvSpPr/>
                <p:nvPr/>
              </p:nvSpPr>
              <p:spPr>
                <a:xfrm>
                  <a:off x="601416" y="4560614"/>
                  <a:ext cx="54066" cy="15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4699" extrusionOk="0">
                      <a:moveTo>
                        <a:pt x="1201" y="1005"/>
                      </a:moveTo>
                      <a:lnTo>
                        <a:pt x="1201" y="1005"/>
                      </a:lnTo>
                      <a:cubicBezTo>
                        <a:pt x="1143" y="1224"/>
                        <a:pt x="1085" y="1443"/>
                        <a:pt x="1051" y="1674"/>
                      </a:cubicBezTo>
                      <a:cubicBezTo>
                        <a:pt x="1004" y="1905"/>
                        <a:pt x="970" y="2113"/>
                        <a:pt x="970" y="2343"/>
                      </a:cubicBezTo>
                      <a:cubicBezTo>
                        <a:pt x="958" y="2574"/>
                        <a:pt x="970" y="2805"/>
                        <a:pt x="1004" y="3059"/>
                      </a:cubicBezTo>
                      <a:cubicBezTo>
                        <a:pt x="1027" y="3302"/>
                        <a:pt x="1074" y="3532"/>
                        <a:pt x="1108" y="3763"/>
                      </a:cubicBezTo>
                      <a:cubicBezTo>
                        <a:pt x="1051" y="3532"/>
                        <a:pt x="993" y="3290"/>
                        <a:pt x="958" y="3059"/>
                      </a:cubicBezTo>
                      <a:cubicBezTo>
                        <a:pt x="935" y="2828"/>
                        <a:pt x="912" y="2574"/>
                        <a:pt x="912" y="2343"/>
                      </a:cubicBezTo>
                      <a:cubicBezTo>
                        <a:pt x="935" y="2113"/>
                        <a:pt x="958" y="1882"/>
                        <a:pt x="1004" y="1651"/>
                      </a:cubicBezTo>
                      <a:cubicBezTo>
                        <a:pt x="1051" y="1420"/>
                        <a:pt x="1120" y="1224"/>
                        <a:pt x="1201" y="1005"/>
                      </a:cubicBezTo>
                      <a:close/>
                      <a:moveTo>
                        <a:pt x="1674" y="0"/>
                      </a:moveTo>
                      <a:lnTo>
                        <a:pt x="1674" y="0"/>
                      </a:lnTo>
                      <a:cubicBezTo>
                        <a:pt x="1074" y="820"/>
                        <a:pt x="0" y="3013"/>
                        <a:pt x="370" y="4075"/>
                      </a:cubicBezTo>
                      <a:cubicBezTo>
                        <a:pt x="416" y="4052"/>
                        <a:pt x="554" y="3359"/>
                        <a:pt x="693" y="3186"/>
                      </a:cubicBezTo>
                      <a:lnTo>
                        <a:pt x="693" y="3186"/>
                      </a:lnTo>
                      <a:cubicBezTo>
                        <a:pt x="658" y="3729"/>
                        <a:pt x="981" y="4398"/>
                        <a:pt x="1408" y="4698"/>
                      </a:cubicBezTo>
                      <a:cubicBezTo>
                        <a:pt x="1051" y="3151"/>
                        <a:pt x="1131" y="1501"/>
                        <a:pt x="16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13"/>
                <p:cNvSpPr/>
                <p:nvPr/>
              </p:nvSpPr>
              <p:spPr>
                <a:xfrm>
                  <a:off x="622280" y="4354589"/>
                  <a:ext cx="171338" cy="5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5" h="1550" extrusionOk="0">
                      <a:moveTo>
                        <a:pt x="4245" y="1"/>
                      </a:moveTo>
                      <a:cubicBezTo>
                        <a:pt x="2797" y="1"/>
                        <a:pt x="1" y="1485"/>
                        <a:pt x="1" y="1485"/>
                      </a:cubicBezTo>
                      <a:cubicBezTo>
                        <a:pt x="1" y="1485"/>
                        <a:pt x="782" y="1550"/>
                        <a:pt x="1732" y="1550"/>
                      </a:cubicBezTo>
                      <a:cubicBezTo>
                        <a:pt x="3291" y="1550"/>
                        <a:pt x="5304" y="1376"/>
                        <a:pt x="5068" y="458"/>
                      </a:cubicBezTo>
                      <a:cubicBezTo>
                        <a:pt x="4979" y="128"/>
                        <a:pt x="4670" y="1"/>
                        <a:pt x="4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13"/>
                <p:cNvSpPr/>
                <p:nvPr/>
              </p:nvSpPr>
              <p:spPr>
                <a:xfrm>
                  <a:off x="621149" y="4265383"/>
                  <a:ext cx="134261" cy="111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3451" extrusionOk="0">
                      <a:moveTo>
                        <a:pt x="2636" y="0"/>
                      </a:moveTo>
                      <a:cubicBezTo>
                        <a:pt x="1501" y="0"/>
                        <a:pt x="1" y="3451"/>
                        <a:pt x="1" y="3451"/>
                      </a:cubicBezTo>
                      <a:cubicBezTo>
                        <a:pt x="1" y="3451"/>
                        <a:pt x="4156" y="1200"/>
                        <a:pt x="3025" y="161"/>
                      </a:cubicBezTo>
                      <a:cubicBezTo>
                        <a:pt x="2903" y="50"/>
                        <a:pt x="2772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13"/>
                <p:cNvSpPr/>
                <p:nvPr/>
              </p:nvSpPr>
              <p:spPr>
                <a:xfrm>
                  <a:off x="567762" y="4212124"/>
                  <a:ext cx="94438" cy="16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" h="5146" extrusionOk="0">
                      <a:moveTo>
                        <a:pt x="1343" y="0"/>
                      </a:moveTo>
                      <a:cubicBezTo>
                        <a:pt x="0" y="0"/>
                        <a:pt x="869" y="5146"/>
                        <a:pt x="869" y="5146"/>
                      </a:cubicBezTo>
                      <a:cubicBezTo>
                        <a:pt x="869" y="5146"/>
                        <a:pt x="2924" y="263"/>
                        <a:pt x="1446" y="10"/>
                      </a:cubicBezTo>
                      <a:cubicBezTo>
                        <a:pt x="1410" y="3"/>
                        <a:pt x="1376" y="0"/>
                        <a:pt x="13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1" name="Google Shape;941;p13"/>
              <p:cNvGrpSpPr/>
              <p:nvPr/>
            </p:nvGrpSpPr>
            <p:grpSpPr>
              <a:xfrm rot="10800000" flipH="1">
                <a:off x="1005226" y="4721208"/>
                <a:ext cx="8138847" cy="211872"/>
                <a:chOff x="1005226" y="199492"/>
                <a:chExt cx="8138847" cy="211872"/>
              </a:xfrm>
            </p:grpSpPr>
            <p:sp>
              <p:nvSpPr>
                <p:cNvPr id="942" name="Google Shape;942;p13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43" name="Google Shape;943;p13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944" name="Google Shape;944;p13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5" name="Google Shape;945;p13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946" name="Google Shape;946;p13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13"/>
          <p:cNvSpPr txBox="1">
            <a:spLocks noGrp="1"/>
          </p:cNvSpPr>
          <p:nvPr>
            <p:ph type="title" idx="2" hasCustomPrompt="1"/>
          </p:nvPr>
        </p:nvSpPr>
        <p:spPr>
          <a:xfrm>
            <a:off x="1071250" y="1536475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8" name="Google Shape;948;p13"/>
          <p:cNvSpPr txBox="1">
            <a:spLocks noGrp="1"/>
          </p:cNvSpPr>
          <p:nvPr>
            <p:ph type="title" idx="3"/>
          </p:nvPr>
        </p:nvSpPr>
        <p:spPr>
          <a:xfrm>
            <a:off x="1898425" y="153647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49" name="Google Shape;949;p13"/>
          <p:cNvSpPr txBox="1">
            <a:spLocks noGrp="1"/>
          </p:cNvSpPr>
          <p:nvPr>
            <p:ph type="title" idx="4"/>
          </p:nvPr>
        </p:nvSpPr>
        <p:spPr>
          <a:xfrm>
            <a:off x="1898425" y="199187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0" name="Google Shape;950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925" y="1536475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1" name="Google Shape;951;p13"/>
          <p:cNvSpPr txBox="1">
            <a:spLocks noGrp="1"/>
          </p:cNvSpPr>
          <p:nvPr>
            <p:ph type="title" idx="6"/>
          </p:nvPr>
        </p:nvSpPr>
        <p:spPr>
          <a:xfrm>
            <a:off x="5544100" y="153647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2" name="Google Shape;952;p13"/>
          <p:cNvSpPr txBox="1">
            <a:spLocks noGrp="1"/>
          </p:cNvSpPr>
          <p:nvPr>
            <p:ph type="title" idx="7"/>
          </p:nvPr>
        </p:nvSpPr>
        <p:spPr>
          <a:xfrm>
            <a:off x="5544100" y="199187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3" name="Google Shape;953;p13"/>
          <p:cNvSpPr txBox="1">
            <a:spLocks noGrp="1"/>
          </p:cNvSpPr>
          <p:nvPr>
            <p:ph type="title" idx="8" hasCustomPrompt="1"/>
          </p:nvPr>
        </p:nvSpPr>
        <p:spPr>
          <a:xfrm>
            <a:off x="1071250" y="3049975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4" name="Google Shape;954;p13"/>
          <p:cNvSpPr txBox="1">
            <a:spLocks noGrp="1"/>
          </p:cNvSpPr>
          <p:nvPr>
            <p:ph type="title" idx="9"/>
          </p:nvPr>
        </p:nvSpPr>
        <p:spPr>
          <a:xfrm>
            <a:off x="1898425" y="304997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5" name="Google Shape;955;p13"/>
          <p:cNvSpPr txBox="1">
            <a:spLocks noGrp="1"/>
          </p:cNvSpPr>
          <p:nvPr>
            <p:ph type="title" idx="13"/>
          </p:nvPr>
        </p:nvSpPr>
        <p:spPr>
          <a:xfrm>
            <a:off x="1898425" y="350537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6" name="Google Shape;956;p13"/>
          <p:cNvSpPr txBox="1">
            <a:spLocks noGrp="1"/>
          </p:cNvSpPr>
          <p:nvPr>
            <p:ph type="title" idx="14" hasCustomPrompt="1"/>
          </p:nvPr>
        </p:nvSpPr>
        <p:spPr>
          <a:xfrm>
            <a:off x="4716925" y="3049975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7" name="Google Shape;957;p13"/>
          <p:cNvSpPr txBox="1">
            <a:spLocks noGrp="1"/>
          </p:cNvSpPr>
          <p:nvPr>
            <p:ph type="title" idx="15"/>
          </p:nvPr>
        </p:nvSpPr>
        <p:spPr>
          <a:xfrm>
            <a:off x="5544100" y="304997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8" name="Google Shape;958;p13"/>
          <p:cNvSpPr txBox="1">
            <a:spLocks noGrp="1"/>
          </p:cNvSpPr>
          <p:nvPr>
            <p:ph type="title" idx="16"/>
          </p:nvPr>
        </p:nvSpPr>
        <p:spPr>
          <a:xfrm>
            <a:off x="5544100" y="350537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8" name="Google Shape;2368;p31"/>
          <p:cNvGrpSpPr/>
          <p:nvPr/>
        </p:nvGrpSpPr>
        <p:grpSpPr>
          <a:xfrm>
            <a:off x="76177" y="114913"/>
            <a:ext cx="9067896" cy="4900595"/>
            <a:chOff x="76177" y="114913"/>
            <a:chExt cx="9067896" cy="4900595"/>
          </a:xfrm>
        </p:grpSpPr>
        <p:grpSp>
          <p:nvGrpSpPr>
            <p:cNvPr id="2369" name="Google Shape;2369;p31"/>
            <p:cNvGrpSpPr/>
            <p:nvPr/>
          </p:nvGrpSpPr>
          <p:grpSpPr>
            <a:xfrm>
              <a:off x="4477110" y="4842845"/>
              <a:ext cx="189780" cy="172662"/>
              <a:chOff x="4520653" y="4806269"/>
              <a:chExt cx="189780" cy="172662"/>
            </a:xfrm>
          </p:grpSpPr>
          <p:sp>
            <p:nvSpPr>
              <p:cNvPr id="2370" name="Google Shape;2370;p31"/>
              <p:cNvSpPr/>
              <p:nvPr/>
            </p:nvSpPr>
            <p:spPr>
              <a:xfrm>
                <a:off x="4579176" y="4806269"/>
                <a:ext cx="73477" cy="17266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346" extrusionOk="0">
                    <a:moveTo>
                      <a:pt x="1131" y="1"/>
                    </a:moveTo>
                    <a:cubicBezTo>
                      <a:pt x="1131" y="1"/>
                      <a:pt x="0" y="1201"/>
                      <a:pt x="0" y="2679"/>
                    </a:cubicBezTo>
                    <a:cubicBezTo>
                      <a:pt x="0" y="4145"/>
                      <a:pt x="1131" y="5345"/>
                      <a:pt x="1131" y="5345"/>
                    </a:cubicBezTo>
                    <a:cubicBezTo>
                      <a:pt x="1131" y="5345"/>
                      <a:pt x="2274" y="4145"/>
                      <a:pt x="2274" y="2679"/>
                    </a:cubicBezTo>
                    <a:cubicBezTo>
                      <a:pt x="2274" y="1201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1"/>
              <p:cNvSpPr/>
              <p:nvPr/>
            </p:nvSpPr>
            <p:spPr>
              <a:xfrm>
                <a:off x="4520653" y="4826423"/>
                <a:ext cx="60396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870" y="0"/>
                      <a:pt x="1062" y="23"/>
                      <a:pt x="543" y="531"/>
                    </a:cubicBezTo>
                    <a:cubicBezTo>
                      <a:pt x="35" y="1062"/>
                      <a:pt x="0" y="1870"/>
                      <a:pt x="0" y="1870"/>
                    </a:cubicBezTo>
                    <a:cubicBezTo>
                      <a:pt x="0" y="1870"/>
                      <a:pt x="808" y="1847"/>
                      <a:pt x="1327" y="1328"/>
                    </a:cubicBezTo>
                    <a:cubicBezTo>
                      <a:pt x="1847" y="808"/>
                      <a:pt x="1870" y="0"/>
                      <a:pt x="1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1"/>
              <p:cNvSpPr/>
              <p:nvPr/>
            </p:nvSpPr>
            <p:spPr>
              <a:xfrm>
                <a:off x="4650359" y="4826423"/>
                <a:ext cx="60073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71" extrusionOk="0">
                    <a:moveTo>
                      <a:pt x="1" y="0"/>
                    </a:moveTo>
                    <a:cubicBezTo>
                      <a:pt x="1" y="0"/>
                      <a:pt x="12" y="808"/>
                      <a:pt x="532" y="1328"/>
                    </a:cubicBezTo>
                    <a:cubicBezTo>
                      <a:pt x="1051" y="1847"/>
                      <a:pt x="1859" y="1870"/>
                      <a:pt x="1859" y="1870"/>
                    </a:cubicBezTo>
                    <a:cubicBezTo>
                      <a:pt x="1859" y="1870"/>
                      <a:pt x="1836" y="1062"/>
                      <a:pt x="1328" y="531"/>
                    </a:cubicBezTo>
                    <a:cubicBezTo>
                      <a:pt x="809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3" name="Google Shape;2373;p31"/>
            <p:cNvSpPr/>
            <p:nvPr/>
          </p:nvSpPr>
          <p:spPr>
            <a:xfrm>
              <a:off x="4470392" y="114913"/>
              <a:ext cx="203216" cy="242328"/>
            </a:xfrm>
            <a:custGeom>
              <a:avLst/>
              <a:gdLst/>
              <a:ahLst/>
              <a:cxnLst/>
              <a:rect l="l" t="t" r="r" b="b"/>
              <a:pathLst>
                <a:path w="6292" h="7503" extrusionOk="0">
                  <a:moveTo>
                    <a:pt x="3141" y="0"/>
                  </a:moveTo>
                  <a:cubicBezTo>
                    <a:pt x="2979" y="0"/>
                    <a:pt x="2852" y="173"/>
                    <a:pt x="2794" y="427"/>
                  </a:cubicBezTo>
                  <a:lnTo>
                    <a:pt x="2390" y="173"/>
                  </a:lnTo>
                  <a:lnTo>
                    <a:pt x="2944" y="2943"/>
                  </a:lnTo>
                  <a:lnTo>
                    <a:pt x="174" y="2401"/>
                  </a:lnTo>
                  <a:lnTo>
                    <a:pt x="416" y="2805"/>
                  </a:lnTo>
                  <a:cubicBezTo>
                    <a:pt x="174" y="2863"/>
                    <a:pt x="1" y="2990"/>
                    <a:pt x="1" y="3151"/>
                  </a:cubicBezTo>
                  <a:cubicBezTo>
                    <a:pt x="1" y="3313"/>
                    <a:pt x="174" y="3440"/>
                    <a:pt x="416" y="3497"/>
                  </a:cubicBezTo>
                  <a:lnTo>
                    <a:pt x="174" y="3901"/>
                  </a:lnTo>
                  <a:lnTo>
                    <a:pt x="174" y="3901"/>
                  </a:lnTo>
                  <a:lnTo>
                    <a:pt x="2956" y="3347"/>
                  </a:lnTo>
                  <a:lnTo>
                    <a:pt x="2390" y="7330"/>
                  </a:lnTo>
                  <a:lnTo>
                    <a:pt x="2794" y="7087"/>
                  </a:lnTo>
                  <a:cubicBezTo>
                    <a:pt x="2852" y="7330"/>
                    <a:pt x="2979" y="7503"/>
                    <a:pt x="3141" y="7503"/>
                  </a:cubicBezTo>
                  <a:cubicBezTo>
                    <a:pt x="3302" y="7503"/>
                    <a:pt x="3429" y="7330"/>
                    <a:pt x="3487" y="7087"/>
                  </a:cubicBezTo>
                  <a:lnTo>
                    <a:pt x="3891" y="7330"/>
                  </a:lnTo>
                  <a:lnTo>
                    <a:pt x="3325" y="3347"/>
                  </a:lnTo>
                  <a:lnTo>
                    <a:pt x="3325" y="3347"/>
                  </a:lnTo>
                  <a:lnTo>
                    <a:pt x="6107" y="3901"/>
                  </a:lnTo>
                  <a:lnTo>
                    <a:pt x="6107" y="3901"/>
                  </a:lnTo>
                  <a:lnTo>
                    <a:pt x="5865" y="3497"/>
                  </a:lnTo>
                  <a:cubicBezTo>
                    <a:pt x="6119" y="3440"/>
                    <a:pt x="6292" y="3313"/>
                    <a:pt x="6292" y="3151"/>
                  </a:cubicBezTo>
                  <a:cubicBezTo>
                    <a:pt x="6292" y="2990"/>
                    <a:pt x="6107" y="2863"/>
                    <a:pt x="5865" y="2805"/>
                  </a:cubicBezTo>
                  <a:lnTo>
                    <a:pt x="6119" y="2401"/>
                  </a:lnTo>
                  <a:lnTo>
                    <a:pt x="3348" y="2943"/>
                  </a:lnTo>
                  <a:lnTo>
                    <a:pt x="3891" y="173"/>
                  </a:lnTo>
                  <a:lnTo>
                    <a:pt x="3487" y="427"/>
                  </a:lnTo>
                  <a:cubicBezTo>
                    <a:pt x="3429" y="173"/>
                    <a:pt x="3302" y="0"/>
                    <a:pt x="3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4" name="Google Shape;2374;p31"/>
            <p:cNvGrpSpPr/>
            <p:nvPr/>
          </p:nvGrpSpPr>
          <p:grpSpPr>
            <a:xfrm>
              <a:off x="76177" y="114937"/>
              <a:ext cx="9067896" cy="4880416"/>
              <a:chOff x="76177" y="114937"/>
              <a:chExt cx="9067896" cy="4880416"/>
            </a:xfrm>
          </p:grpSpPr>
          <p:grpSp>
            <p:nvGrpSpPr>
              <p:cNvPr id="2375" name="Google Shape;2375;p31"/>
              <p:cNvGrpSpPr/>
              <p:nvPr/>
            </p:nvGrpSpPr>
            <p:grpSpPr>
              <a:xfrm>
                <a:off x="194306" y="1034696"/>
                <a:ext cx="213648" cy="3005896"/>
                <a:chOff x="194306" y="1034696"/>
                <a:chExt cx="213648" cy="3005896"/>
              </a:xfrm>
            </p:grpSpPr>
            <p:sp>
              <p:nvSpPr>
                <p:cNvPr id="2376" name="Google Shape;2376;p31"/>
                <p:cNvSpPr/>
                <p:nvPr/>
              </p:nvSpPr>
              <p:spPr>
                <a:xfrm>
                  <a:off x="196179" y="1165533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1"/>
                      </a:moveTo>
                      <a:lnTo>
                        <a:pt x="0" y="46056"/>
                      </a:lnTo>
                      <a:lnTo>
                        <a:pt x="462" y="46056"/>
                      </a:ln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1"/>
                <p:cNvSpPr/>
                <p:nvPr/>
              </p:nvSpPr>
              <p:spPr>
                <a:xfrm>
                  <a:off x="194306" y="1034696"/>
                  <a:ext cx="213648" cy="14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56" extrusionOk="0">
                      <a:moveTo>
                        <a:pt x="3925" y="0"/>
                      </a:moveTo>
                      <a:lnTo>
                        <a:pt x="3498" y="35"/>
                      </a:lnTo>
                      <a:lnTo>
                        <a:pt x="3071" y="104"/>
                      </a:lnTo>
                      <a:cubicBezTo>
                        <a:pt x="2944" y="151"/>
                        <a:pt x="2805" y="174"/>
                        <a:pt x="2667" y="220"/>
                      </a:cubicBezTo>
                      <a:cubicBezTo>
                        <a:pt x="2136" y="404"/>
                        <a:pt x="1651" y="705"/>
                        <a:pt x="1259" y="1097"/>
                      </a:cubicBezTo>
                      <a:cubicBezTo>
                        <a:pt x="451" y="1859"/>
                        <a:pt x="1" y="2978"/>
                        <a:pt x="47" y="4052"/>
                      </a:cubicBezTo>
                      <a:cubicBezTo>
                        <a:pt x="47" y="4183"/>
                        <a:pt x="149" y="4272"/>
                        <a:pt x="258" y="4272"/>
                      </a:cubicBezTo>
                      <a:cubicBezTo>
                        <a:pt x="265" y="4272"/>
                        <a:pt x="271" y="4272"/>
                        <a:pt x="278" y="4271"/>
                      </a:cubicBezTo>
                      <a:cubicBezTo>
                        <a:pt x="405" y="4271"/>
                        <a:pt x="508" y="4167"/>
                        <a:pt x="508" y="4052"/>
                      </a:cubicBezTo>
                      <a:cubicBezTo>
                        <a:pt x="543" y="3094"/>
                        <a:pt x="1005" y="2182"/>
                        <a:pt x="1720" y="1605"/>
                      </a:cubicBezTo>
                      <a:cubicBezTo>
                        <a:pt x="2078" y="1316"/>
                        <a:pt x="2482" y="1085"/>
                        <a:pt x="2932" y="970"/>
                      </a:cubicBezTo>
                      <a:cubicBezTo>
                        <a:pt x="3048" y="935"/>
                        <a:pt x="3152" y="924"/>
                        <a:pt x="3267" y="901"/>
                      </a:cubicBezTo>
                      <a:lnTo>
                        <a:pt x="3590" y="855"/>
                      </a:lnTo>
                      <a:lnTo>
                        <a:pt x="3925" y="855"/>
                      </a:lnTo>
                      <a:cubicBezTo>
                        <a:pt x="4029" y="866"/>
                        <a:pt x="4133" y="866"/>
                        <a:pt x="4225" y="901"/>
                      </a:cubicBezTo>
                      <a:cubicBezTo>
                        <a:pt x="4618" y="982"/>
                        <a:pt x="4964" y="1224"/>
                        <a:pt x="5195" y="1547"/>
                      </a:cubicBezTo>
                      <a:cubicBezTo>
                        <a:pt x="5426" y="1847"/>
                        <a:pt x="5529" y="2263"/>
                        <a:pt x="5495" y="2609"/>
                      </a:cubicBezTo>
                      <a:cubicBezTo>
                        <a:pt x="5472" y="2898"/>
                        <a:pt x="5241" y="3128"/>
                        <a:pt x="4975" y="3186"/>
                      </a:cubicBezTo>
                      <a:cubicBezTo>
                        <a:pt x="4918" y="3209"/>
                        <a:pt x="4848" y="3209"/>
                        <a:pt x="4791" y="3209"/>
                      </a:cubicBezTo>
                      <a:cubicBezTo>
                        <a:pt x="4779" y="3209"/>
                        <a:pt x="4756" y="3186"/>
                        <a:pt x="4756" y="3175"/>
                      </a:cubicBezTo>
                      <a:cubicBezTo>
                        <a:pt x="4722" y="3152"/>
                        <a:pt x="4722" y="3117"/>
                        <a:pt x="4722" y="3094"/>
                      </a:cubicBezTo>
                      <a:cubicBezTo>
                        <a:pt x="4825" y="2725"/>
                        <a:pt x="4618" y="2355"/>
                        <a:pt x="4260" y="2240"/>
                      </a:cubicBezTo>
                      <a:cubicBezTo>
                        <a:pt x="4197" y="2222"/>
                        <a:pt x="4134" y="2213"/>
                        <a:pt x="4072" y="2213"/>
                      </a:cubicBezTo>
                      <a:cubicBezTo>
                        <a:pt x="3777" y="2213"/>
                        <a:pt x="3501" y="2406"/>
                        <a:pt x="3406" y="2701"/>
                      </a:cubicBezTo>
                      <a:cubicBezTo>
                        <a:pt x="3394" y="2771"/>
                        <a:pt x="3383" y="2828"/>
                        <a:pt x="3383" y="2898"/>
                      </a:cubicBezTo>
                      <a:lnTo>
                        <a:pt x="3383" y="3094"/>
                      </a:lnTo>
                      <a:cubicBezTo>
                        <a:pt x="3383" y="3579"/>
                        <a:pt x="3671" y="4040"/>
                        <a:pt x="4075" y="4271"/>
                      </a:cubicBezTo>
                      <a:cubicBezTo>
                        <a:pt x="4271" y="4387"/>
                        <a:pt x="4514" y="4456"/>
                        <a:pt x="4745" y="4456"/>
                      </a:cubicBezTo>
                      <a:cubicBezTo>
                        <a:pt x="4952" y="4456"/>
                        <a:pt x="5137" y="4433"/>
                        <a:pt x="5310" y="4375"/>
                      </a:cubicBezTo>
                      <a:cubicBezTo>
                        <a:pt x="6049" y="4144"/>
                        <a:pt x="6568" y="3452"/>
                        <a:pt x="6603" y="2701"/>
                      </a:cubicBezTo>
                      <a:cubicBezTo>
                        <a:pt x="6614" y="2020"/>
                        <a:pt x="6384" y="1420"/>
                        <a:pt x="5980" y="924"/>
                      </a:cubicBezTo>
                      <a:cubicBezTo>
                        <a:pt x="5576" y="451"/>
                        <a:pt x="4999" y="116"/>
                        <a:pt x="4387" y="35"/>
                      </a:cubicBezTo>
                      <a:cubicBezTo>
                        <a:pt x="4237" y="0"/>
                        <a:pt x="4087" y="0"/>
                        <a:pt x="39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1"/>
                <p:cNvSpPr/>
                <p:nvPr/>
              </p:nvSpPr>
              <p:spPr>
                <a:xfrm>
                  <a:off x="196179" y="2421874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0"/>
                      </a:moveTo>
                      <a:lnTo>
                        <a:pt x="0" y="46055"/>
                      </a:lnTo>
                      <a:lnTo>
                        <a:pt x="462" y="46055"/>
                      </a:lnTo>
                      <a:lnTo>
                        <a:pt x="4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1"/>
                <p:cNvSpPr/>
                <p:nvPr/>
              </p:nvSpPr>
              <p:spPr>
                <a:xfrm>
                  <a:off x="194306" y="3896287"/>
                  <a:ext cx="213648" cy="14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68" extrusionOk="0">
                      <a:moveTo>
                        <a:pt x="4745" y="0"/>
                      </a:moveTo>
                      <a:cubicBezTo>
                        <a:pt x="4514" y="0"/>
                        <a:pt x="4271" y="81"/>
                        <a:pt x="4075" y="197"/>
                      </a:cubicBezTo>
                      <a:cubicBezTo>
                        <a:pt x="3671" y="427"/>
                        <a:pt x="3383" y="889"/>
                        <a:pt x="3383" y="1374"/>
                      </a:cubicBezTo>
                      <a:lnTo>
                        <a:pt x="3383" y="1559"/>
                      </a:lnTo>
                      <a:cubicBezTo>
                        <a:pt x="3383" y="1639"/>
                        <a:pt x="3394" y="1697"/>
                        <a:pt x="3406" y="1766"/>
                      </a:cubicBezTo>
                      <a:cubicBezTo>
                        <a:pt x="3501" y="2062"/>
                        <a:pt x="3777" y="2255"/>
                        <a:pt x="4072" y="2255"/>
                      </a:cubicBezTo>
                      <a:cubicBezTo>
                        <a:pt x="4134" y="2255"/>
                        <a:pt x="4197" y="2246"/>
                        <a:pt x="4260" y="2228"/>
                      </a:cubicBezTo>
                      <a:cubicBezTo>
                        <a:pt x="4618" y="2113"/>
                        <a:pt x="4825" y="1732"/>
                        <a:pt x="4722" y="1374"/>
                      </a:cubicBezTo>
                      <a:cubicBezTo>
                        <a:pt x="4722" y="1351"/>
                        <a:pt x="4722" y="1316"/>
                        <a:pt x="4756" y="1293"/>
                      </a:cubicBezTo>
                      <a:cubicBezTo>
                        <a:pt x="4756" y="1270"/>
                        <a:pt x="4779" y="1259"/>
                        <a:pt x="4791" y="1259"/>
                      </a:cubicBezTo>
                      <a:cubicBezTo>
                        <a:pt x="4848" y="1259"/>
                        <a:pt x="4918" y="1259"/>
                        <a:pt x="4975" y="1270"/>
                      </a:cubicBezTo>
                      <a:cubicBezTo>
                        <a:pt x="5241" y="1328"/>
                        <a:pt x="5472" y="1559"/>
                        <a:pt x="5495" y="1847"/>
                      </a:cubicBezTo>
                      <a:cubicBezTo>
                        <a:pt x="5529" y="2194"/>
                        <a:pt x="5426" y="2621"/>
                        <a:pt x="5195" y="2921"/>
                      </a:cubicBezTo>
                      <a:cubicBezTo>
                        <a:pt x="4964" y="3232"/>
                        <a:pt x="4618" y="3486"/>
                        <a:pt x="4225" y="3567"/>
                      </a:cubicBezTo>
                      <a:cubicBezTo>
                        <a:pt x="4133" y="3602"/>
                        <a:pt x="4029" y="3602"/>
                        <a:pt x="3925" y="3613"/>
                      </a:cubicBezTo>
                      <a:lnTo>
                        <a:pt x="3590" y="3613"/>
                      </a:lnTo>
                      <a:lnTo>
                        <a:pt x="3267" y="3567"/>
                      </a:lnTo>
                      <a:cubicBezTo>
                        <a:pt x="3152" y="3544"/>
                        <a:pt x="3048" y="3521"/>
                        <a:pt x="2932" y="3498"/>
                      </a:cubicBezTo>
                      <a:cubicBezTo>
                        <a:pt x="2482" y="3382"/>
                        <a:pt x="2078" y="3152"/>
                        <a:pt x="1720" y="2863"/>
                      </a:cubicBezTo>
                      <a:cubicBezTo>
                        <a:pt x="1005" y="2286"/>
                        <a:pt x="543" y="1374"/>
                        <a:pt x="508" y="404"/>
                      </a:cubicBezTo>
                      <a:cubicBezTo>
                        <a:pt x="508" y="289"/>
                        <a:pt x="405" y="197"/>
                        <a:pt x="278" y="197"/>
                      </a:cubicBezTo>
                      <a:cubicBezTo>
                        <a:pt x="267" y="194"/>
                        <a:pt x="256" y="193"/>
                        <a:pt x="245" y="193"/>
                      </a:cubicBezTo>
                      <a:cubicBezTo>
                        <a:pt x="141" y="193"/>
                        <a:pt x="47" y="289"/>
                        <a:pt x="47" y="404"/>
                      </a:cubicBezTo>
                      <a:cubicBezTo>
                        <a:pt x="1" y="1489"/>
                        <a:pt x="451" y="2598"/>
                        <a:pt x="1259" y="3371"/>
                      </a:cubicBezTo>
                      <a:cubicBezTo>
                        <a:pt x="1651" y="3752"/>
                        <a:pt x="2136" y="4063"/>
                        <a:pt x="2667" y="4248"/>
                      </a:cubicBezTo>
                      <a:cubicBezTo>
                        <a:pt x="2805" y="4294"/>
                        <a:pt x="2944" y="4317"/>
                        <a:pt x="3071" y="4364"/>
                      </a:cubicBezTo>
                      <a:lnTo>
                        <a:pt x="3498" y="4433"/>
                      </a:lnTo>
                      <a:lnTo>
                        <a:pt x="3925" y="4467"/>
                      </a:lnTo>
                      <a:cubicBezTo>
                        <a:pt x="4087" y="4467"/>
                        <a:pt x="4237" y="4467"/>
                        <a:pt x="4387" y="4433"/>
                      </a:cubicBezTo>
                      <a:cubicBezTo>
                        <a:pt x="4999" y="4352"/>
                        <a:pt x="5576" y="4017"/>
                        <a:pt x="5980" y="3544"/>
                      </a:cubicBezTo>
                      <a:cubicBezTo>
                        <a:pt x="6384" y="3048"/>
                        <a:pt x="6614" y="2447"/>
                        <a:pt x="6603" y="1766"/>
                      </a:cubicBezTo>
                      <a:cubicBezTo>
                        <a:pt x="6568" y="1016"/>
                        <a:pt x="6049" y="324"/>
                        <a:pt x="5310" y="93"/>
                      </a:cubicBezTo>
                      <a:cubicBezTo>
                        <a:pt x="5137" y="35"/>
                        <a:pt x="4952" y="0"/>
                        <a:pt x="47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0" name="Google Shape;2380;p31"/>
              <p:cNvGrpSpPr/>
              <p:nvPr/>
            </p:nvGrpSpPr>
            <p:grpSpPr>
              <a:xfrm>
                <a:off x="1005226" y="210401"/>
                <a:ext cx="8138847" cy="211872"/>
                <a:chOff x="1005226" y="199492"/>
                <a:chExt cx="8138847" cy="211872"/>
              </a:xfrm>
            </p:grpSpPr>
            <p:sp>
              <p:nvSpPr>
                <p:cNvPr id="2381" name="Google Shape;2381;p31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82" name="Google Shape;2382;p31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2383" name="Google Shape;2383;p31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4" name="Google Shape;2384;p31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85" name="Google Shape;2385;p31"/>
              <p:cNvGrpSpPr/>
              <p:nvPr/>
            </p:nvGrpSpPr>
            <p:grpSpPr>
              <a:xfrm>
                <a:off x="91453" y="114937"/>
                <a:ext cx="750045" cy="777207"/>
                <a:chOff x="54877" y="169801"/>
                <a:chExt cx="750045" cy="777207"/>
              </a:xfrm>
            </p:grpSpPr>
            <p:sp>
              <p:nvSpPr>
                <p:cNvPr id="2386" name="Google Shape;2386;p31"/>
                <p:cNvSpPr/>
                <p:nvPr/>
              </p:nvSpPr>
              <p:spPr>
                <a:xfrm>
                  <a:off x="541762" y="169801"/>
                  <a:ext cx="179348" cy="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3" h="8404" extrusionOk="0">
                      <a:moveTo>
                        <a:pt x="2528" y="1"/>
                      </a:moveTo>
                      <a:cubicBezTo>
                        <a:pt x="3013" y="1490"/>
                        <a:pt x="2459" y="2148"/>
                        <a:pt x="2367" y="4375"/>
                      </a:cubicBezTo>
                      <a:cubicBezTo>
                        <a:pt x="2228" y="7157"/>
                        <a:pt x="728" y="8265"/>
                        <a:pt x="0" y="8404"/>
                      </a:cubicBezTo>
                      <a:cubicBezTo>
                        <a:pt x="1362" y="8150"/>
                        <a:pt x="2574" y="7111"/>
                        <a:pt x="3013" y="5783"/>
                      </a:cubicBezTo>
                      <a:cubicBezTo>
                        <a:pt x="3186" y="5241"/>
                        <a:pt x="3244" y="4675"/>
                        <a:pt x="3359" y="4110"/>
                      </a:cubicBezTo>
                      <a:cubicBezTo>
                        <a:pt x="3475" y="3544"/>
                        <a:pt x="3648" y="2990"/>
                        <a:pt x="4017" y="2552"/>
                      </a:cubicBezTo>
                      <a:cubicBezTo>
                        <a:pt x="4319" y="2213"/>
                        <a:pt x="4760" y="1968"/>
                        <a:pt x="5205" y="1968"/>
                      </a:cubicBezTo>
                      <a:cubicBezTo>
                        <a:pt x="5322" y="1968"/>
                        <a:pt x="5438" y="1985"/>
                        <a:pt x="5552" y="2021"/>
                      </a:cubicBezTo>
                      <a:cubicBezTo>
                        <a:pt x="5235" y="1760"/>
                        <a:pt x="4801" y="1611"/>
                        <a:pt x="4382" y="1611"/>
                      </a:cubicBezTo>
                      <a:cubicBezTo>
                        <a:pt x="4039" y="1611"/>
                        <a:pt x="3706" y="1710"/>
                        <a:pt x="3452" y="1928"/>
                      </a:cubicBezTo>
                      <a:cubicBezTo>
                        <a:pt x="3602" y="1259"/>
                        <a:pt x="3151" y="301"/>
                        <a:pt x="2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1"/>
                <p:cNvSpPr/>
                <p:nvPr/>
              </p:nvSpPr>
              <p:spPr>
                <a:xfrm>
                  <a:off x="501487" y="224223"/>
                  <a:ext cx="96214" cy="214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6627" extrusionOk="0">
                      <a:moveTo>
                        <a:pt x="1236" y="543"/>
                      </a:moveTo>
                      <a:cubicBezTo>
                        <a:pt x="1293" y="982"/>
                        <a:pt x="1386" y="1432"/>
                        <a:pt x="1571" y="1836"/>
                      </a:cubicBezTo>
                      <a:cubicBezTo>
                        <a:pt x="1744" y="2252"/>
                        <a:pt x="1963" y="2644"/>
                        <a:pt x="2171" y="3048"/>
                      </a:cubicBezTo>
                      <a:cubicBezTo>
                        <a:pt x="2355" y="3452"/>
                        <a:pt x="2517" y="3891"/>
                        <a:pt x="2540" y="4352"/>
                      </a:cubicBezTo>
                      <a:cubicBezTo>
                        <a:pt x="2552" y="4583"/>
                        <a:pt x="2540" y="4814"/>
                        <a:pt x="2482" y="5022"/>
                      </a:cubicBezTo>
                      <a:cubicBezTo>
                        <a:pt x="2459" y="5137"/>
                        <a:pt x="2413" y="5241"/>
                        <a:pt x="2367" y="5345"/>
                      </a:cubicBezTo>
                      <a:cubicBezTo>
                        <a:pt x="2309" y="5449"/>
                        <a:pt x="2252" y="5541"/>
                        <a:pt x="2182" y="5634"/>
                      </a:cubicBezTo>
                      <a:cubicBezTo>
                        <a:pt x="2448" y="5276"/>
                        <a:pt x="2540" y="4791"/>
                        <a:pt x="2494" y="4364"/>
                      </a:cubicBezTo>
                      <a:cubicBezTo>
                        <a:pt x="2471" y="3914"/>
                        <a:pt x="2298" y="3498"/>
                        <a:pt x="2101" y="3094"/>
                      </a:cubicBezTo>
                      <a:cubicBezTo>
                        <a:pt x="1917" y="2690"/>
                        <a:pt x="1686" y="2298"/>
                        <a:pt x="1524" y="1871"/>
                      </a:cubicBezTo>
                      <a:cubicBezTo>
                        <a:pt x="1444" y="1651"/>
                        <a:pt x="1386" y="1432"/>
                        <a:pt x="1328" y="1213"/>
                      </a:cubicBezTo>
                      <a:cubicBezTo>
                        <a:pt x="1282" y="1005"/>
                        <a:pt x="1259" y="774"/>
                        <a:pt x="1236" y="543"/>
                      </a:cubicBezTo>
                      <a:close/>
                      <a:moveTo>
                        <a:pt x="1190" y="1"/>
                      </a:moveTo>
                      <a:cubicBezTo>
                        <a:pt x="1190" y="682"/>
                        <a:pt x="266" y="1074"/>
                        <a:pt x="855" y="1778"/>
                      </a:cubicBezTo>
                      <a:cubicBezTo>
                        <a:pt x="800" y="1777"/>
                        <a:pt x="751" y="1776"/>
                        <a:pt x="706" y="1776"/>
                      </a:cubicBezTo>
                      <a:cubicBezTo>
                        <a:pt x="436" y="1776"/>
                        <a:pt x="307" y="1810"/>
                        <a:pt x="1" y="1928"/>
                      </a:cubicBezTo>
                      <a:cubicBezTo>
                        <a:pt x="451" y="2079"/>
                        <a:pt x="636" y="2275"/>
                        <a:pt x="636" y="2275"/>
                      </a:cubicBezTo>
                      <a:cubicBezTo>
                        <a:pt x="509" y="2309"/>
                        <a:pt x="335" y="2413"/>
                        <a:pt x="335" y="2413"/>
                      </a:cubicBezTo>
                      <a:cubicBezTo>
                        <a:pt x="959" y="2586"/>
                        <a:pt x="1478" y="2875"/>
                        <a:pt x="1836" y="3406"/>
                      </a:cubicBezTo>
                      <a:cubicBezTo>
                        <a:pt x="1790" y="3391"/>
                        <a:pt x="1739" y="3384"/>
                        <a:pt x="1688" y="3384"/>
                      </a:cubicBezTo>
                      <a:cubicBezTo>
                        <a:pt x="1535" y="3384"/>
                        <a:pt x="1377" y="3449"/>
                        <a:pt x="1317" y="3579"/>
                      </a:cubicBezTo>
                      <a:cubicBezTo>
                        <a:pt x="1213" y="3752"/>
                        <a:pt x="1270" y="4006"/>
                        <a:pt x="1432" y="4122"/>
                      </a:cubicBezTo>
                      <a:cubicBezTo>
                        <a:pt x="1363" y="3983"/>
                        <a:pt x="1455" y="3787"/>
                        <a:pt x="1605" y="3729"/>
                      </a:cubicBezTo>
                      <a:cubicBezTo>
                        <a:pt x="1645" y="3713"/>
                        <a:pt x="1687" y="3705"/>
                        <a:pt x="1729" y="3705"/>
                      </a:cubicBezTo>
                      <a:cubicBezTo>
                        <a:pt x="1834" y="3705"/>
                        <a:pt x="1942" y="3749"/>
                        <a:pt x="2032" y="3798"/>
                      </a:cubicBezTo>
                      <a:cubicBezTo>
                        <a:pt x="2413" y="4029"/>
                        <a:pt x="2321" y="4641"/>
                        <a:pt x="2263" y="4999"/>
                      </a:cubicBezTo>
                      <a:cubicBezTo>
                        <a:pt x="2138" y="5672"/>
                        <a:pt x="1685" y="6244"/>
                        <a:pt x="1150" y="6614"/>
                      </a:cubicBezTo>
                      <a:lnTo>
                        <a:pt x="1150" y="6614"/>
                      </a:lnTo>
                      <a:cubicBezTo>
                        <a:pt x="1411" y="6437"/>
                        <a:pt x="1715" y="6333"/>
                        <a:pt x="1963" y="6118"/>
                      </a:cubicBezTo>
                      <a:cubicBezTo>
                        <a:pt x="2113" y="6003"/>
                        <a:pt x="2228" y="5876"/>
                        <a:pt x="2344" y="5749"/>
                      </a:cubicBezTo>
                      <a:cubicBezTo>
                        <a:pt x="2863" y="5114"/>
                        <a:pt x="2979" y="4318"/>
                        <a:pt x="2806" y="3464"/>
                      </a:cubicBezTo>
                      <a:cubicBezTo>
                        <a:pt x="2598" y="2471"/>
                        <a:pt x="2436" y="1213"/>
                        <a:pt x="2956" y="289"/>
                      </a:cubicBezTo>
                      <a:lnTo>
                        <a:pt x="2956" y="289"/>
                      </a:lnTo>
                      <a:cubicBezTo>
                        <a:pt x="2632" y="509"/>
                        <a:pt x="2459" y="797"/>
                        <a:pt x="2309" y="1132"/>
                      </a:cubicBezTo>
                      <a:cubicBezTo>
                        <a:pt x="2355" y="543"/>
                        <a:pt x="1190" y="636"/>
                        <a:pt x="1190" y="1"/>
                      </a:cubicBezTo>
                      <a:close/>
                      <a:moveTo>
                        <a:pt x="1150" y="6614"/>
                      </a:moveTo>
                      <a:cubicBezTo>
                        <a:pt x="1144" y="6618"/>
                        <a:pt x="1138" y="6622"/>
                        <a:pt x="1132" y="6626"/>
                      </a:cubicBezTo>
                      <a:cubicBezTo>
                        <a:pt x="1138" y="6622"/>
                        <a:pt x="1144" y="6618"/>
                        <a:pt x="1150" y="6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1"/>
                <p:cNvSpPr/>
                <p:nvPr/>
              </p:nvSpPr>
              <p:spPr>
                <a:xfrm>
                  <a:off x="595796" y="264853"/>
                  <a:ext cx="13856" cy="7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2425" extrusionOk="0">
                      <a:moveTo>
                        <a:pt x="428" y="1"/>
                      </a:moveTo>
                      <a:lnTo>
                        <a:pt x="428" y="1"/>
                      </a:lnTo>
                      <a:cubicBezTo>
                        <a:pt x="47" y="786"/>
                        <a:pt x="1" y="1617"/>
                        <a:pt x="301" y="2425"/>
                      </a:cubicBezTo>
                      <a:lnTo>
                        <a:pt x="42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1"/>
                <p:cNvSpPr/>
                <p:nvPr/>
              </p:nvSpPr>
              <p:spPr>
                <a:xfrm>
                  <a:off x="658453" y="406155"/>
                  <a:ext cx="77579" cy="10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3152" extrusionOk="0">
                      <a:moveTo>
                        <a:pt x="2020" y="728"/>
                      </a:moveTo>
                      <a:cubicBezTo>
                        <a:pt x="1905" y="889"/>
                        <a:pt x="1755" y="993"/>
                        <a:pt x="1593" y="1086"/>
                      </a:cubicBezTo>
                      <a:cubicBezTo>
                        <a:pt x="1443" y="1155"/>
                        <a:pt x="1304" y="1213"/>
                        <a:pt x="1154" y="1282"/>
                      </a:cubicBezTo>
                      <a:cubicBezTo>
                        <a:pt x="1189" y="1270"/>
                        <a:pt x="1235" y="1270"/>
                        <a:pt x="1258" y="1270"/>
                      </a:cubicBezTo>
                      <a:cubicBezTo>
                        <a:pt x="1285" y="1269"/>
                        <a:pt x="1311" y="1268"/>
                        <a:pt x="1337" y="1268"/>
                      </a:cubicBezTo>
                      <a:cubicBezTo>
                        <a:pt x="1483" y="1268"/>
                        <a:pt x="1627" y="1298"/>
                        <a:pt x="1755" y="1386"/>
                      </a:cubicBezTo>
                      <a:cubicBezTo>
                        <a:pt x="1629" y="1341"/>
                        <a:pt x="1504" y="1324"/>
                        <a:pt x="1379" y="1324"/>
                      </a:cubicBezTo>
                      <a:cubicBezTo>
                        <a:pt x="1342" y="1324"/>
                        <a:pt x="1306" y="1325"/>
                        <a:pt x="1270" y="1328"/>
                      </a:cubicBezTo>
                      <a:cubicBezTo>
                        <a:pt x="1154" y="1340"/>
                        <a:pt x="1039" y="1374"/>
                        <a:pt x="924" y="1409"/>
                      </a:cubicBezTo>
                      <a:cubicBezTo>
                        <a:pt x="843" y="1467"/>
                        <a:pt x="750" y="1547"/>
                        <a:pt x="681" y="1628"/>
                      </a:cubicBezTo>
                      <a:cubicBezTo>
                        <a:pt x="566" y="1755"/>
                        <a:pt x="485" y="1917"/>
                        <a:pt x="393" y="2078"/>
                      </a:cubicBezTo>
                      <a:cubicBezTo>
                        <a:pt x="450" y="1905"/>
                        <a:pt x="520" y="1732"/>
                        <a:pt x="635" y="1582"/>
                      </a:cubicBezTo>
                      <a:cubicBezTo>
                        <a:pt x="750" y="1443"/>
                        <a:pt x="912" y="1328"/>
                        <a:pt x="1074" y="1236"/>
                      </a:cubicBezTo>
                      <a:cubicBezTo>
                        <a:pt x="1224" y="1155"/>
                        <a:pt x="1408" y="1074"/>
                        <a:pt x="1558" y="1005"/>
                      </a:cubicBezTo>
                      <a:cubicBezTo>
                        <a:pt x="1720" y="936"/>
                        <a:pt x="1882" y="843"/>
                        <a:pt x="2020" y="728"/>
                      </a:cubicBezTo>
                      <a:close/>
                      <a:moveTo>
                        <a:pt x="2066" y="1"/>
                      </a:moveTo>
                      <a:cubicBezTo>
                        <a:pt x="2055" y="197"/>
                        <a:pt x="1928" y="405"/>
                        <a:pt x="1755" y="520"/>
                      </a:cubicBezTo>
                      <a:cubicBezTo>
                        <a:pt x="1582" y="647"/>
                        <a:pt x="1374" y="716"/>
                        <a:pt x="1189" y="820"/>
                      </a:cubicBezTo>
                      <a:cubicBezTo>
                        <a:pt x="693" y="1086"/>
                        <a:pt x="323" y="1524"/>
                        <a:pt x="150" y="2067"/>
                      </a:cubicBezTo>
                      <a:cubicBezTo>
                        <a:pt x="35" y="2413"/>
                        <a:pt x="0" y="2782"/>
                        <a:pt x="81" y="3152"/>
                      </a:cubicBezTo>
                      <a:cubicBezTo>
                        <a:pt x="93" y="3002"/>
                        <a:pt x="150" y="2840"/>
                        <a:pt x="219" y="2679"/>
                      </a:cubicBezTo>
                      <a:cubicBezTo>
                        <a:pt x="388" y="2329"/>
                        <a:pt x="766" y="2101"/>
                        <a:pt x="1149" y="2101"/>
                      </a:cubicBezTo>
                      <a:cubicBezTo>
                        <a:pt x="1159" y="2101"/>
                        <a:pt x="1168" y="2101"/>
                        <a:pt x="1178" y="2101"/>
                      </a:cubicBezTo>
                      <a:cubicBezTo>
                        <a:pt x="1558" y="2113"/>
                        <a:pt x="1962" y="2390"/>
                        <a:pt x="2112" y="2759"/>
                      </a:cubicBezTo>
                      <a:cubicBezTo>
                        <a:pt x="2251" y="2655"/>
                        <a:pt x="2332" y="2471"/>
                        <a:pt x="2286" y="2286"/>
                      </a:cubicBezTo>
                      <a:cubicBezTo>
                        <a:pt x="2251" y="2113"/>
                        <a:pt x="2101" y="1998"/>
                        <a:pt x="1928" y="1963"/>
                      </a:cubicBezTo>
                      <a:cubicBezTo>
                        <a:pt x="2043" y="1917"/>
                        <a:pt x="2170" y="1859"/>
                        <a:pt x="2251" y="1778"/>
                      </a:cubicBezTo>
                      <a:cubicBezTo>
                        <a:pt x="2343" y="1686"/>
                        <a:pt x="2389" y="1524"/>
                        <a:pt x="2332" y="1420"/>
                      </a:cubicBezTo>
                      <a:cubicBezTo>
                        <a:pt x="2296" y="1358"/>
                        <a:pt x="2192" y="1316"/>
                        <a:pt x="2109" y="1316"/>
                      </a:cubicBezTo>
                      <a:cubicBezTo>
                        <a:pt x="2085" y="1316"/>
                        <a:pt x="2062" y="1320"/>
                        <a:pt x="2043" y="1328"/>
                      </a:cubicBezTo>
                      <a:cubicBezTo>
                        <a:pt x="2228" y="1166"/>
                        <a:pt x="2343" y="936"/>
                        <a:pt x="2366" y="693"/>
                      </a:cubicBezTo>
                      <a:cubicBezTo>
                        <a:pt x="2401" y="416"/>
                        <a:pt x="2239" y="208"/>
                        <a:pt x="20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1"/>
                <p:cNvSpPr/>
                <p:nvPr/>
              </p:nvSpPr>
              <p:spPr>
                <a:xfrm>
                  <a:off x="635716" y="325540"/>
                  <a:ext cx="167043" cy="246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" h="7622" extrusionOk="0">
                      <a:moveTo>
                        <a:pt x="3617" y="180"/>
                      </a:moveTo>
                      <a:cubicBezTo>
                        <a:pt x="3743" y="180"/>
                        <a:pt x="3870" y="191"/>
                        <a:pt x="3994" y="211"/>
                      </a:cubicBezTo>
                      <a:cubicBezTo>
                        <a:pt x="4282" y="257"/>
                        <a:pt x="4559" y="338"/>
                        <a:pt x="4813" y="477"/>
                      </a:cubicBezTo>
                      <a:cubicBezTo>
                        <a:pt x="4548" y="373"/>
                        <a:pt x="4271" y="292"/>
                        <a:pt x="3982" y="257"/>
                      </a:cubicBezTo>
                      <a:cubicBezTo>
                        <a:pt x="3873" y="244"/>
                        <a:pt x="3761" y="235"/>
                        <a:pt x="3650" y="235"/>
                      </a:cubicBezTo>
                      <a:cubicBezTo>
                        <a:pt x="3481" y="235"/>
                        <a:pt x="3312" y="255"/>
                        <a:pt x="3151" y="304"/>
                      </a:cubicBezTo>
                      <a:cubicBezTo>
                        <a:pt x="2874" y="361"/>
                        <a:pt x="2609" y="477"/>
                        <a:pt x="2355" y="604"/>
                      </a:cubicBezTo>
                      <a:cubicBezTo>
                        <a:pt x="2112" y="731"/>
                        <a:pt x="1858" y="892"/>
                        <a:pt x="1662" y="1088"/>
                      </a:cubicBezTo>
                      <a:cubicBezTo>
                        <a:pt x="1847" y="881"/>
                        <a:pt x="2078" y="708"/>
                        <a:pt x="2332" y="557"/>
                      </a:cubicBezTo>
                      <a:cubicBezTo>
                        <a:pt x="2586" y="419"/>
                        <a:pt x="2851" y="315"/>
                        <a:pt x="3128" y="246"/>
                      </a:cubicBezTo>
                      <a:cubicBezTo>
                        <a:pt x="3286" y="200"/>
                        <a:pt x="3451" y="180"/>
                        <a:pt x="3617" y="180"/>
                      </a:cubicBezTo>
                      <a:close/>
                      <a:moveTo>
                        <a:pt x="3586" y="1"/>
                      </a:moveTo>
                      <a:cubicBezTo>
                        <a:pt x="3134" y="1"/>
                        <a:pt x="2678" y="125"/>
                        <a:pt x="2251" y="384"/>
                      </a:cubicBezTo>
                      <a:cubicBezTo>
                        <a:pt x="1397" y="904"/>
                        <a:pt x="854" y="1816"/>
                        <a:pt x="543" y="2751"/>
                      </a:cubicBezTo>
                      <a:cubicBezTo>
                        <a:pt x="0" y="4447"/>
                        <a:pt x="69" y="6040"/>
                        <a:pt x="900" y="7622"/>
                      </a:cubicBezTo>
                      <a:cubicBezTo>
                        <a:pt x="381" y="6617"/>
                        <a:pt x="358" y="5313"/>
                        <a:pt x="670" y="4274"/>
                      </a:cubicBezTo>
                      <a:cubicBezTo>
                        <a:pt x="762" y="3905"/>
                        <a:pt x="912" y="3559"/>
                        <a:pt x="1097" y="3247"/>
                      </a:cubicBezTo>
                      <a:cubicBezTo>
                        <a:pt x="1189" y="3085"/>
                        <a:pt x="1304" y="2958"/>
                        <a:pt x="1397" y="2820"/>
                      </a:cubicBezTo>
                      <a:cubicBezTo>
                        <a:pt x="1512" y="2693"/>
                        <a:pt x="1628" y="2566"/>
                        <a:pt x="1731" y="2404"/>
                      </a:cubicBezTo>
                      <a:cubicBezTo>
                        <a:pt x="1835" y="2266"/>
                        <a:pt x="1882" y="2058"/>
                        <a:pt x="1801" y="1896"/>
                      </a:cubicBezTo>
                      <a:cubicBezTo>
                        <a:pt x="1752" y="1791"/>
                        <a:pt x="1652" y="1714"/>
                        <a:pt x="1548" y="1714"/>
                      </a:cubicBezTo>
                      <a:cubicBezTo>
                        <a:pt x="1513" y="1714"/>
                        <a:pt x="1477" y="1723"/>
                        <a:pt x="1443" y="1742"/>
                      </a:cubicBezTo>
                      <a:lnTo>
                        <a:pt x="1443" y="1742"/>
                      </a:lnTo>
                      <a:cubicBezTo>
                        <a:pt x="1861" y="1469"/>
                        <a:pt x="2319" y="1368"/>
                        <a:pt x="2786" y="1368"/>
                      </a:cubicBezTo>
                      <a:cubicBezTo>
                        <a:pt x="3061" y="1368"/>
                        <a:pt x="3338" y="1403"/>
                        <a:pt x="3613" y="1458"/>
                      </a:cubicBezTo>
                      <a:cubicBezTo>
                        <a:pt x="3719" y="1478"/>
                        <a:pt x="3824" y="1488"/>
                        <a:pt x="3925" y="1488"/>
                      </a:cubicBezTo>
                      <a:cubicBezTo>
                        <a:pt x="4507" y="1488"/>
                        <a:pt x="4952" y="1168"/>
                        <a:pt x="4617" y="765"/>
                      </a:cubicBezTo>
                      <a:cubicBezTo>
                        <a:pt x="4709" y="765"/>
                        <a:pt x="4790" y="823"/>
                        <a:pt x="4894" y="823"/>
                      </a:cubicBezTo>
                      <a:cubicBezTo>
                        <a:pt x="5056" y="823"/>
                        <a:pt x="5171" y="696"/>
                        <a:pt x="5079" y="534"/>
                      </a:cubicBezTo>
                      <a:cubicBezTo>
                        <a:pt x="5033" y="465"/>
                        <a:pt x="4963" y="407"/>
                        <a:pt x="4894" y="361"/>
                      </a:cubicBezTo>
                      <a:cubicBezTo>
                        <a:pt x="4484" y="125"/>
                        <a:pt x="4037" y="1"/>
                        <a:pt x="3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1"/>
                <p:cNvSpPr/>
                <p:nvPr/>
              </p:nvSpPr>
              <p:spPr>
                <a:xfrm>
                  <a:off x="657323" y="289722"/>
                  <a:ext cx="76836" cy="10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3202" extrusionOk="0">
                      <a:moveTo>
                        <a:pt x="727" y="597"/>
                      </a:moveTo>
                      <a:cubicBezTo>
                        <a:pt x="727" y="603"/>
                        <a:pt x="727" y="610"/>
                        <a:pt x="728" y="616"/>
                      </a:cubicBezTo>
                      <a:cubicBezTo>
                        <a:pt x="727" y="610"/>
                        <a:pt x="727" y="604"/>
                        <a:pt x="727" y="597"/>
                      </a:cubicBezTo>
                      <a:close/>
                      <a:moveTo>
                        <a:pt x="1214" y="0"/>
                      </a:moveTo>
                      <a:cubicBezTo>
                        <a:pt x="1146" y="0"/>
                        <a:pt x="1079" y="13"/>
                        <a:pt x="1016" y="39"/>
                      </a:cubicBezTo>
                      <a:cubicBezTo>
                        <a:pt x="814" y="129"/>
                        <a:pt x="721" y="372"/>
                        <a:pt x="727" y="597"/>
                      </a:cubicBezTo>
                      <a:lnTo>
                        <a:pt x="727" y="597"/>
                      </a:lnTo>
                      <a:cubicBezTo>
                        <a:pt x="729" y="485"/>
                        <a:pt x="837" y="396"/>
                        <a:pt x="961" y="396"/>
                      </a:cubicBezTo>
                      <a:cubicBezTo>
                        <a:pt x="968" y="396"/>
                        <a:pt x="975" y="396"/>
                        <a:pt x="982" y="397"/>
                      </a:cubicBezTo>
                      <a:cubicBezTo>
                        <a:pt x="1109" y="420"/>
                        <a:pt x="1189" y="535"/>
                        <a:pt x="1224" y="651"/>
                      </a:cubicBezTo>
                      <a:cubicBezTo>
                        <a:pt x="1236" y="778"/>
                        <a:pt x="1189" y="905"/>
                        <a:pt x="1132" y="1009"/>
                      </a:cubicBezTo>
                      <a:cubicBezTo>
                        <a:pt x="1074" y="1112"/>
                        <a:pt x="993" y="1205"/>
                        <a:pt x="901" y="1297"/>
                      </a:cubicBezTo>
                      <a:cubicBezTo>
                        <a:pt x="416" y="1840"/>
                        <a:pt x="151" y="2474"/>
                        <a:pt x="1" y="3202"/>
                      </a:cubicBezTo>
                      <a:cubicBezTo>
                        <a:pt x="162" y="2417"/>
                        <a:pt x="993" y="1666"/>
                        <a:pt x="1617" y="1251"/>
                      </a:cubicBezTo>
                      <a:cubicBezTo>
                        <a:pt x="1674" y="1193"/>
                        <a:pt x="2378" y="778"/>
                        <a:pt x="1940" y="743"/>
                      </a:cubicBezTo>
                      <a:cubicBezTo>
                        <a:pt x="1934" y="742"/>
                        <a:pt x="1927" y="742"/>
                        <a:pt x="1921" y="742"/>
                      </a:cubicBezTo>
                      <a:cubicBezTo>
                        <a:pt x="1853" y="742"/>
                        <a:pt x="1761" y="793"/>
                        <a:pt x="1709" y="835"/>
                      </a:cubicBezTo>
                      <a:cubicBezTo>
                        <a:pt x="1801" y="628"/>
                        <a:pt x="1801" y="385"/>
                        <a:pt x="1651" y="201"/>
                      </a:cubicBezTo>
                      <a:cubicBezTo>
                        <a:pt x="1552" y="77"/>
                        <a:pt x="1383" y="0"/>
                        <a:pt x="12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1"/>
                <p:cNvSpPr/>
                <p:nvPr/>
              </p:nvSpPr>
              <p:spPr>
                <a:xfrm>
                  <a:off x="525387" y="476240"/>
                  <a:ext cx="150991" cy="22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7042" extrusionOk="0">
                      <a:moveTo>
                        <a:pt x="288" y="670"/>
                      </a:moveTo>
                      <a:cubicBezTo>
                        <a:pt x="288" y="671"/>
                        <a:pt x="289" y="672"/>
                        <a:pt x="289" y="673"/>
                      </a:cubicBezTo>
                      <a:lnTo>
                        <a:pt x="289" y="673"/>
                      </a:lnTo>
                      <a:cubicBezTo>
                        <a:pt x="289" y="672"/>
                        <a:pt x="288" y="671"/>
                        <a:pt x="288" y="670"/>
                      </a:cubicBezTo>
                      <a:close/>
                      <a:moveTo>
                        <a:pt x="634" y="1166"/>
                      </a:moveTo>
                      <a:cubicBezTo>
                        <a:pt x="934" y="1559"/>
                        <a:pt x="1269" y="1928"/>
                        <a:pt x="1650" y="2228"/>
                      </a:cubicBezTo>
                      <a:cubicBezTo>
                        <a:pt x="2042" y="2517"/>
                        <a:pt x="2481" y="2759"/>
                        <a:pt x="2885" y="3048"/>
                      </a:cubicBezTo>
                      <a:cubicBezTo>
                        <a:pt x="3289" y="3336"/>
                        <a:pt x="3670" y="3660"/>
                        <a:pt x="3959" y="4087"/>
                      </a:cubicBezTo>
                      <a:cubicBezTo>
                        <a:pt x="4097" y="4306"/>
                        <a:pt x="4213" y="4525"/>
                        <a:pt x="4282" y="4768"/>
                      </a:cubicBezTo>
                      <a:cubicBezTo>
                        <a:pt x="4305" y="4883"/>
                        <a:pt x="4339" y="5010"/>
                        <a:pt x="4339" y="5149"/>
                      </a:cubicBezTo>
                      <a:cubicBezTo>
                        <a:pt x="4339" y="5276"/>
                        <a:pt x="4339" y="5391"/>
                        <a:pt x="4316" y="5518"/>
                      </a:cubicBezTo>
                      <a:cubicBezTo>
                        <a:pt x="4328" y="5391"/>
                        <a:pt x="4328" y="5276"/>
                        <a:pt x="4316" y="5149"/>
                      </a:cubicBezTo>
                      <a:cubicBezTo>
                        <a:pt x="4293" y="5010"/>
                        <a:pt x="4270" y="4895"/>
                        <a:pt x="4236" y="4779"/>
                      </a:cubicBezTo>
                      <a:lnTo>
                        <a:pt x="4109" y="4433"/>
                      </a:lnTo>
                      <a:cubicBezTo>
                        <a:pt x="4051" y="4318"/>
                        <a:pt x="3993" y="4225"/>
                        <a:pt x="3924" y="4121"/>
                      </a:cubicBezTo>
                      <a:cubicBezTo>
                        <a:pt x="3647" y="3717"/>
                        <a:pt x="3254" y="3394"/>
                        <a:pt x="2850" y="3106"/>
                      </a:cubicBezTo>
                      <a:cubicBezTo>
                        <a:pt x="2446" y="2817"/>
                        <a:pt x="2019" y="2575"/>
                        <a:pt x="1627" y="2251"/>
                      </a:cubicBezTo>
                      <a:cubicBezTo>
                        <a:pt x="1419" y="2101"/>
                        <a:pt x="1246" y="1928"/>
                        <a:pt x="1073" y="1755"/>
                      </a:cubicBezTo>
                      <a:cubicBezTo>
                        <a:pt x="923" y="1559"/>
                        <a:pt x="761" y="1363"/>
                        <a:pt x="634" y="1166"/>
                      </a:cubicBezTo>
                      <a:close/>
                      <a:moveTo>
                        <a:pt x="2135" y="1"/>
                      </a:moveTo>
                      <a:cubicBezTo>
                        <a:pt x="1927" y="370"/>
                        <a:pt x="1916" y="739"/>
                        <a:pt x="1973" y="1132"/>
                      </a:cubicBezTo>
                      <a:cubicBezTo>
                        <a:pt x="1880" y="935"/>
                        <a:pt x="1700" y="886"/>
                        <a:pt x="1487" y="886"/>
                      </a:cubicBezTo>
                      <a:cubicBezTo>
                        <a:pt x="1283" y="886"/>
                        <a:pt x="1050" y="931"/>
                        <a:pt x="837" y="931"/>
                      </a:cubicBezTo>
                      <a:cubicBezTo>
                        <a:pt x="611" y="931"/>
                        <a:pt x="408" y="881"/>
                        <a:pt x="289" y="673"/>
                      </a:cubicBezTo>
                      <a:lnTo>
                        <a:pt x="289" y="673"/>
                      </a:lnTo>
                      <a:cubicBezTo>
                        <a:pt x="656" y="1319"/>
                        <a:pt x="1" y="2206"/>
                        <a:pt x="946" y="2552"/>
                      </a:cubicBezTo>
                      <a:cubicBezTo>
                        <a:pt x="577" y="2736"/>
                        <a:pt x="484" y="2840"/>
                        <a:pt x="219" y="3152"/>
                      </a:cubicBezTo>
                      <a:cubicBezTo>
                        <a:pt x="406" y="3114"/>
                        <a:pt x="560" y="3102"/>
                        <a:pt x="680" y="3102"/>
                      </a:cubicBezTo>
                      <a:cubicBezTo>
                        <a:pt x="895" y="3102"/>
                        <a:pt x="1004" y="3140"/>
                        <a:pt x="1004" y="3140"/>
                      </a:cubicBezTo>
                      <a:cubicBezTo>
                        <a:pt x="911" y="3256"/>
                        <a:pt x="807" y="3440"/>
                        <a:pt x="807" y="3440"/>
                      </a:cubicBezTo>
                      <a:cubicBezTo>
                        <a:pt x="1101" y="3366"/>
                        <a:pt x="1391" y="3323"/>
                        <a:pt x="1676" y="3323"/>
                      </a:cubicBezTo>
                      <a:cubicBezTo>
                        <a:pt x="2052" y="3323"/>
                        <a:pt x="2420" y="3397"/>
                        <a:pt x="2781" y="3567"/>
                      </a:cubicBezTo>
                      <a:cubicBezTo>
                        <a:pt x="2562" y="3613"/>
                        <a:pt x="2377" y="3798"/>
                        <a:pt x="2377" y="4017"/>
                      </a:cubicBezTo>
                      <a:cubicBezTo>
                        <a:pt x="2377" y="4237"/>
                        <a:pt x="2562" y="4433"/>
                        <a:pt x="2781" y="4468"/>
                      </a:cubicBezTo>
                      <a:cubicBezTo>
                        <a:pt x="2643" y="4375"/>
                        <a:pt x="2620" y="4133"/>
                        <a:pt x="2724" y="4006"/>
                      </a:cubicBezTo>
                      <a:cubicBezTo>
                        <a:pt x="2815" y="3884"/>
                        <a:pt x="2970" y="3842"/>
                        <a:pt x="3116" y="3842"/>
                      </a:cubicBezTo>
                      <a:cubicBezTo>
                        <a:pt x="3136" y="3842"/>
                        <a:pt x="3155" y="3843"/>
                        <a:pt x="3174" y="3844"/>
                      </a:cubicBezTo>
                      <a:cubicBezTo>
                        <a:pt x="3647" y="3856"/>
                        <a:pt x="3924" y="4491"/>
                        <a:pt x="4051" y="4872"/>
                      </a:cubicBezTo>
                      <a:cubicBezTo>
                        <a:pt x="4291" y="5570"/>
                        <a:pt x="4180" y="6370"/>
                        <a:pt x="3851" y="7025"/>
                      </a:cubicBezTo>
                      <a:lnTo>
                        <a:pt x="3851" y="7025"/>
                      </a:lnTo>
                      <a:cubicBezTo>
                        <a:pt x="4012" y="6709"/>
                        <a:pt x="4238" y="6447"/>
                        <a:pt x="4363" y="6107"/>
                      </a:cubicBezTo>
                      <a:cubicBezTo>
                        <a:pt x="4443" y="5922"/>
                        <a:pt x="4478" y="5737"/>
                        <a:pt x="4524" y="5541"/>
                      </a:cubicBezTo>
                      <a:cubicBezTo>
                        <a:pt x="4674" y="4664"/>
                        <a:pt x="4351" y="3833"/>
                        <a:pt x="3716" y="3117"/>
                      </a:cubicBezTo>
                      <a:cubicBezTo>
                        <a:pt x="2966" y="2286"/>
                        <a:pt x="2146" y="1178"/>
                        <a:pt x="2135" y="1"/>
                      </a:cubicBezTo>
                      <a:close/>
                      <a:moveTo>
                        <a:pt x="3851" y="7025"/>
                      </a:moveTo>
                      <a:cubicBezTo>
                        <a:pt x="3849" y="7031"/>
                        <a:pt x="3846" y="7036"/>
                        <a:pt x="3843" y="7042"/>
                      </a:cubicBezTo>
                      <a:cubicBezTo>
                        <a:pt x="3846" y="7036"/>
                        <a:pt x="3849" y="7031"/>
                        <a:pt x="3851" y="70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1"/>
                <p:cNvSpPr/>
                <p:nvPr/>
              </p:nvSpPr>
              <p:spPr>
                <a:xfrm>
                  <a:off x="594698" y="415489"/>
                  <a:ext cx="61527" cy="15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4664" extrusionOk="0">
                      <a:moveTo>
                        <a:pt x="1051" y="970"/>
                      </a:moveTo>
                      <a:lnTo>
                        <a:pt x="1051" y="970"/>
                      </a:lnTo>
                      <a:cubicBezTo>
                        <a:pt x="1039" y="1178"/>
                        <a:pt x="1016" y="1431"/>
                        <a:pt x="1016" y="1662"/>
                      </a:cubicBezTo>
                      <a:cubicBezTo>
                        <a:pt x="1016" y="1893"/>
                        <a:pt x="1016" y="2136"/>
                        <a:pt x="1039" y="2366"/>
                      </a:cubicBezTo>
                      <a:cubicBezTo>
                        <a:pt x="1062" y="2597"/>
                        <a:pt x="1108" y="2828"/>
                        <a:pt x="1166" y="3047"/>
                      </a:cubicBezTo>
                      <a:cubicBezTo>
                        <a:pt x="1224" y="3255"/>
                        <a:pt x="1305" y="3475"/>
                        <a:pt x="1385" y="3694"/>
                      </a:cubicBezTo>
                      <a:cubicBezTo>
                        <a:pt x="1282" y="3486"/>
                        <a:pt x="1201" y="3290"/>
                        <a:pt x="1120" y="3071"/>
                      </a:cubicBezTo>
                      <a:cubicBezTo>
                        <a:pt x="1051" y="2851"/>
                        <a:pt x="1005" y="2620"/>
                        <a:pt x="981" y="2390"/>
                      </a:cubicBezTo>
                      <a:cubicBezTo>
                        <a:pt x="947" y="2159"/>
                        <a:pt x="947" y="1916"/>
                        <a:pt x="970" y="1685"/>
                      </a:cubicBezTo>
                      <a:cubicBezTo>
                        <a:pt x="981" y="1443"/>
                        <a:pt x="1016" y="1212"/>
                        <a:pt x="1051" y="970"/>
                      </a:cubicBezTo>
                      <a:close/>
                      <a:moveTo>
                        <a:pt x="1305" y="0"/>
                      </a:moveTo>
                      <a:lnTo>
                        <a:pt x="1305" y="0"/>
                      </a:lnTo>
                      <a:cubicBezTo>
                        <a:pt x="878" y="323"/>
                        <a:pt x="612" y="1027"/>
                        <a:pt x="681" y="1558"/>
                      </a:cubicBezTo>
                      <a:cubicBezTo>
                        <a:pt x="531" y="1385"/>
                        <a:pt x="335" y="704"/>
                        <a:pt x="289" y="693"/>
                      </a:cubicBezTo>
                      <a:lnTo>
                        <a:pt x="289" y="693"/>
                      </a:lnTo>
                      <a:cubicBezTo>
                        <a:pt x="0" y="1789"/>
                        <a:pt x="1247" y="3890"/>
                        <a:pt x="1905" y="4663"/>
                      </a:cubicBezTo>
                      <a:cubicBezTo>
                        <a:pt x="1259" y="3198"/>
                        <a:pt x="1051" y="1570"/>
                        <a:pt x="1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1"/>
                <p:cNvSpPr/>
                <p:nvPr/>
              </p:nvSpPr>
              <p:spPr>
                <a:xfrm>
                  <a:off x="54877" y="680522"/>
                  <a:ext cx="264710" cy="19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6015" extrusionOk="0">
                      <a:moveTo>
                        <a:pt x="8196" y="1"/>
                      </a:moveTo>
                      <a:lnTo>
                        <a:pt x="8196" y="1"/>
                      </a:lnTo>
                      <a:cubicBezTo>
                        <a:pt x="8127" y="740"/>
                        <a:pt x="7134" y="2321"/>
                        <a:pt x="4352" y="2656"/>
                      </a:cubicBezTo>
                      <a:cubicBezTo>
                        <a:pt x="2634" y="2855"/>
                        <a:pt x="1872" y="3273"/>
                        <a:pt x="891" y="3273"/>
                      </a:cubicBezTo>
                      <a:cubicBezTo>
                        <a:pt x="619" y="3273"/>
                        <a:pt x="331" y="3241"/>
                        <a:pt x="1" y="3164"/>
                      </a:cubicBezTo>
                      <a:lnTo>
                        <a:pt x="1" y="3164"/>
                      </a:lnTo>
                      <a:cubicBezTo>
                        <a:pt x="301" y="3651"/>
                        <a:pt x="989" y="3994"/>
                        <a:pt x="1602" y="3994"/>
                      </a:cubicBezTo>
                      <a:cubicBezTo>
                        <a:pt x="1744" y="3994"/>
                        <a:pt x="1881" y="3976"/>
                        <a:pt x="2009" y="3937"/>
                      </a:cubicBezTo>
                      <a:lnTo>
                        <a:pt x="2009" y="3937"/>
                      </a:lnTo>
                      <a:cubicBezTo>
                        <a:pt x="1570" y="4526"/>
                        <a:pt x="1732" y="5484"/>
                        <a:pt x="2263" y="6015"/>
                      </a:cubicBezTo>
                      <a:cubicBezTo>
                        <a:pt x="2044" y="5484"/>
                        <a:pt x="2263" y="4849"/>
                        <a:pt x="2655" y="4445"/>
                      </a:cubicBezTo>
                      <a:cubicBezTo>
                        <a:pt x="3059" y="4041"/>
                        <a:pt x="3625" y="3810"/>
                        <a:pt x="4179" y="3660"/>
                      </a:cubicBezTo>
                      <a:cubicBezTo>
                        <a:pt x="4722" y="3521"/>
                        <a:pt x="5287" y="3418"/>
                        <a:pt x="5818" y="3198"/>
                      </a:cubicBezTo>
                      <a:cubicBezTo>
                        <a:pt x="7122" y="2667"/>
                        <a:pt x="8069" y="1386"/>
                        <a:pt x="8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1"/>
                <p:cNvSpPr/>
                <p:nvPr/>
              </p:nvSpPr>
              <p:spPr>
                <a:xfrm>
                  <a:off x="104454" y="652584"/>
                  <a:ext cx="213293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4" h="3025" extrusionOk="0">
                      <a:moveTo>
                        <a:pt x="6603" y="716"/>
                      </a:moveTo>
                      <a:lnTo>
                        <a:pt x="6603" y="716"/>
                      </a:lnTo>
                      <a:cubicBezTo>
                        <a:pt x="6596" y="727"/>
                        <a:pt x="6590" y="739"/>
                        <a:pt x="6583" y="751"/>
                      </a:cubicBezTo>
                      <a:lnTo>
                        <a:pt x="6583" y="751"/>
                      </a:lnTo>
                      <a:cubicBezTo>
                        <a:pt x="6590" y="739"/>
                        <a:pt x="6597" y="728"/>
                        <a:pt x="6603" y="716"/>
                      </a:cubicBezTo>
                      <a:close/>
                      <a:moveTo>
                        <a:pt x="4" y="1316"/>
                      </a:moveTo>
                      <a:cubicBezTo>
                        <a:pt x="3" y="1316"/>
                        <a:pt x="2" y="1316"/>
                        <a:pt x="1" y="1316"/>
                      </a:cubicBezTo>
                      <a:cubicBezTo>
                        <a:pt x="2" y="1316"/>
                        <a:pt x="3" y="1316"/>
                        <a:pt x="4" y="1316"/>
                      </a:cubicBezTo>
                      <a:close/>
                      <a:moveTo>
                        <a:pt x="509" y="1328"/>
                      </a:moveTo>
                      <a:cubicBezTo>
                        <a:pt x="740" y="1328"/>
                        <a:pt x="959" y="1328"/>
                        <a:pt x="1190" y="1362"/>
                      </a:cubicBezTo>
                      <a:cubicBezTo>
                        <a:pt x="1421" y="1385"/>
                        <a:pt x="1628" y="1432"/>
                        <a:pt x="1848" y="1501"/>
                      </a:cubicBezTo>
                      <a:cubicBezTo>
                        <a:pt x="2286" y="1628"/>
                        <a:pt x="2690" y="1836"/>
                        <a:pt x="3106" y="1997"/>
                      </a:cubicBezTo>
                      <a:cubicBezTo>
                        <a:pt x="3521" y="2147"/>
                        <a:pt x="3960" y="2286"/>
                        <a:pt x="4399" y="2286"/>
                      </a:cubicBezTo>
                      <a:cubicBezTo>
                        <a:pt x="4836" y="2286"/>
                        <a:pt x="5284" y="2166"/>
                        <a:pt x="5616" y="1884"/>
                      </a:cubicBezTo>
                      <a:lnTo>
                        <a:pt x="5616" y="1884"/>
                      </a:lnTo>
                      <a:cubicBezTo>
                        <a:pt x="5536" y="1954"/>
                        <a:pt x="5462" y="2015"/>
                        <a:pt x="5380" y="2066"/>
                      </a:cubicBezTo>
                      <a:cubicBezTo>
                        <a:pt x="5287" y="2124"/>
                        <a:pt x="5183" y="2159"/>
                        <a:pt x="5080" y="2205"/>
                      </a:cubicBezTo>
                      <a:cubicBezTo>
                        <a:pt x="4860" y="2286"/>
                        <a:pt x="4629" y="2320"/>
                        <a:pt x="4422" y="2320"/>
                      </a:cubicBezTo>
                      <a:cubicBezTo>
                        <a:pt x="4387" y="2322"/>
                        <a:pt x="4353" y="2323"/>
                        <a:pt x="4319" y="2323"/>
                      </a:cubicBezTo>
                      <a:cubicBezTo>
                        <a:pt x="3894" y="2323"/>
                        <a:pt x="3479" y="2194"/>
                        <a:pt x="3094" y="2055"/>
                      </a:cubicBezTo>
                      <a:cubicBezTo>
                        <a:pt x="2667" y="1905"/>
                        <a:pt x="2252" y="1709"/>
                        <a:pt x="1836" y="1559"/>
                      </a:cubicBezTo>
                      <a:cubicBezTo>
                        <a:pt x="1421" y="1420"/>
                        <a:pt x="970" y="1339"/>
                        <a:pt x="509" y="1328"/>
                      </a:cubicBezTo>
                      <a:close/>
                      <a:moveTo>
                        <a:pt x="1813" y="0"/>
                      </a:moveTo>
                      <a:cubicBezTo>
                        <a:pt x="1721" y="370"/>
                        <a:pt x="1686" y="474"/>
                        <a:pt x="1744" y="854"/>
                      </a:cubicBezTo>
                      <a:cubicBezTo>
                        <a:pt x="1579" y="735"/>
                        <a:pt x="1435" y="689"/>
                        <a:pt x="1305" y="689"/>
                      </a:cubicBezTo>
                      <a:cubicBezTo>
                        <a:pt x="840" y="689"/>
                        <a:pt x="533" y="1278"/>
                        <a:pt x="4" y="1316"/>
                      </a:cubicBezTo>
                      <a:lnTo>
                        <a:pt x="4" y="1316"/>
                      </a:lnTo>
                      <a:cubicBezTo>
                        <a:pt x="15" y="1315"/>
                        <a:pt x="26" y="1315"/>
                        <a:pt x="37" y="1315"/>
                      </a:cubicBezTo>
                      <a:cubicBezTo>
                        <a:pt x="615" y="1315"/>
                        <a:pt x="635" y="2359"/>
                        <a:pt x="1156" y="2359"/>
                      </a:cubicBezTo>
                      <a:cubicBezTo>
                        <a:pt x="1174" y="2359"/>
                        <a:pt x="1193" y="2358"/>
                        <a:pt x="1213" y="2355"/>
                      </a:cubicBezTo>
                      <a:lnTo>
                        <a:pt x="1213" y="2355"/>
                      </a:lnTo>
                      <a:cubicBezTo>
                        <a:pt x="866" y="2517"/>
                        <a:pt x="578" y="2713"/>
                        <a:pt x="416" y="3024"/>
                      </a:cubicBezTo>
                      <a:cubicBezTo>
                        <a:pt x="989" y="2650"/>
                        <a:pt x="1706" y="2537"/>
                        <a:pt x="2410" y="2537"/>
                      </a:cubicBezTo>
                      <a:cubicBezTo>
                        <a:pt x="2814" y="2537"/>
                        <a:pt x="3213" y="2574"/>
                        <a:pt x="3579" y="2620"/>
                      </a:cubicBezTo>
                      <a:cubicBezTo>
                        <a:pt x="3739" y="2642"/>
                        <a:pt x="3897" y="2653"/>
                        <a:pt x="4052" y="2653"/>
                      </a:cubicBezTo>
                      <a:cubicBezTo>
                        <a:pt x="4721" y="2653"/>
                        <a:pt x="5331" y="2445"/>
                        <a:pt x="5818" y="1986"/>
                      </a:cubicBezTo>
                      <a:cubicBezTo>
                        <a:pt x="5934" y="1870"/>
                        <a:pt x="6049" y="1743"/>
                        <a:pt x="6165" y="1582"/>
                      </a:cubicBezTo>
                      <a:cubicBezTo>
                        <a:pt x="6342" y="1327"/>
                        <a:pt x="6434" y="1020"/>
                        <a:pt x="6583" y="751"/>
                      </a:cubicBezTo>
                      <a:lnTo>
                        <a:pt x="6583" y="751"/>
                      </a:lnTo>
                      <a:cubicBezTo>
                        <a:pt x="6258" y="1313"/>
                        <a:pt x="5713" y="1805"/>
                        <a:pt x="5068" y="1986"/>
                      </a:cubicBezTo>
                      <a:cubicBezTo>
                        <a:pt x="4897" y="2037"/>
                        <a:pt x="4659" y="2091"/>
                        <a:pt x="4432" y="2091"/>
                      </a:cubicBezTo>
                      <a:cubicBezTo>
                        <a:pt x="4199" y="2091"/>
                        <a:pt x="3979" y="2034"/>
                        <a:pt x="3856" y="1859"/>
                      </a:cubicBezTo>
                      <a:cubicBezTo>
                        <a:pt x="3764" y="1743"/>
                        <a:pt x="3706" y="1582"/>
                        <a:pt x="3752" y="1443"/>
                      </a:cubicBezTo>
                      <a:cubicBezTo>
                        <a:pt x="3790" y="1320"/>
                        <a:pt x="3921" y="1220"/>
                        <a:pt x="4043" y="1220"/>
                      </a:cubicBezTo>
                      <a:cubicBezTo>
                        <a:pt x="4070" y="1220"/>
                        <a:pt x="4097" y="1225"/>
                        <a:pt x="4122" y="1235"/>
                      </a:cubicBezTo>
                      <a:cubicBezTo>
                        <a:pt x="4045" y="1151"/>
                        <a:pt x="3925" y="1106"/>
                        <a:pt x="3805" y="1106"/>
                      </a:cubicBezTo>
                      <a:cubicBezTo>
                        <a:pt x="3726" y="1106"/>
                        <a:pt x="3647" y="1125"/>
                        <a:pt x="3579" y="1166"/>
                      </a:cubicBezTo>
                      <a:cubicBezTo>
                        <a:pt x="3406" y="1270"/>
                        <a:pt x="3371" y="1512"/>
                        <a:pt x="3452" y="1697"/>
                      </a:cubicBezTo>
                      <a:cubicBezTo>
                        <a:pt x="2898" y="1385"/>
                        <a:pt x="2552" y="878"/>
                        <a:pt x="2332" y="289"/>
                      </a:cubicBezTo>
                      <a:cubicBezTo>
                        <a:pt x="2332" y="289"/>
                        <a:pt x="2252" y="462"/>
                        <a:pt x="2205" y="601"/>
                      </a:cubicBezTo>
                      <a:cubicBezTo>
                        <a:pt x="2205" y="601"/>
                        <a:pt x="2009" y="427"/>
                        <a:pt x="18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1"/>
                <p:cNvSpPr/>
                <p:nvPr/>
              </p:nvSpPr>
              <p:spPr>
                <a:xfrm>
                  <a:off x="149186" y="747442"/>
                  <a:ext cx="77966" cy="1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446" extrusionOk="0">
                      <a:moveTo>
                        <a:pt x="1581" y="1"/>
                      </a:moveTo>
                      <a:cubicBezTo>
                        <a:pt x="1036" y="1"/>
                        <a:pt x="498" y="154"/>
                        <a:pt x="1" y="445"/>
                      </a:cubicBezTo>
                      <a:cubicBezTo>
                        <a:pt x="809" y="341"/>
                        <a:pt x="1605" y="226"/>
                        <a:pt x="2413" y="122"/>
                      </a:cubicBezTo>
                      <a:cubicBezTo>
                        <a:pt x="2137" y="40"/>
                        <a:pt x="1858" y="1"/>
                        <a:pt x="15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1"/>
                <p:cNvSpPr/>
                <p:nvPr/>
              </p:nvSpPr>
              <p:spPr>
                <a:xfrm>
                  <a:off x="298691" y="793369"/>
                  <a:ext cx="96957" cy="8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2507" extrusionOk="0">
                      <a:moveTo>
                        <a:pt x="1236" y="1251"/>
                      </a:moveTo>
                      <a:cubicBezTo>
                        <a:pt x="1228" y="1262"/>
                        <a:pt x="1223" y="1274"/>
                        <a:pt x="1220" y="1286"/>
                      </a:cubicBezTo>
                      <a:lnTo>
                        <a:pt x="1220" y="1286"/>
                      </a:lnTo>
                      <a:cubicBezTo>
                        <a:pt x="1225" y="1274"/>
                        <a:pt x="1230" y="1263"/>
                        <a:pt x="1236" y="1251"/>
                      </a:cubicBezTo>
                      <a:close/>
                      <a:moveTo>
                        <a:pt x="1963" y="431"/>
                      </a:moveTo>
                      <a:lnTo>
                        <a:pt x="1963" y="431"/>
                      </a:lnTo>
                      <a:cubicBezTo>
                        <a:pt x="1813" y="524"/>
                        <a:pt x="1663" y="616"/>
                        <a:pt x="1536" y="755"/>
                      </a:cubicBezTo>
                      <a:cubicBezTo>
                        <a:pt x="1466" y="824"/>
                        <a:pt x="1386" y="928"/>
                        <a:pt x="1351" y="1009"/>
                      </a:cubicBezTo>
                      <a:cubicBezTo>
                        <a:pt x="1305" y="1124"/>
                        <a:pt x="1293" y="1239"/>
                        <a:pt x="1293" y="1355"/>
                      </a:cubicBezTo>
                      <a:cubicBezTo>
                        <a:pt x="1293" y="1516"/>
                        <a:pt x="1316" y="1678"/>
                        <a:pt x="1374" y="1828"/>
                      </a:cubicBezTo>
                      <a:cubicBezTo>
                        <a:pt x="1259" y="1701"/>
                        <a:pt x="1212" y="1528"/>
                        <a:pt x="1212" y="1355"/>
                      </a:cubicBezTo>
                      <a:cubicBezTo>
                        <a:pt x="1212" y="1339"/>
                        <a:pt x="1212" y="1312"/>
                        <a:pt x="1220" y="1286"/>
                      </a:cubicBezTo>
                      <a:lnTo>
                        <a:pt x="1220" y="1286"/>
                      </a:lnTo>
                      <a:cubicBezTo>
                        <a:pt x="1159" y="1426"/>
                        <a:pt x="1115" y="1573"/>
                        <a:pt x="1051" y="1701"/>
                      </a:cubicBezTo>
                      <a:cubicBezTo>
                        <a:pt x="982" y="1863"/>
                        <a:pt x="901" y="2036"/>
                        <a:pt x="751" y="2151"/>
                      </a:cubicBezTo>
                      <a:cubicBezTo>
                        <a:pt x="866" y="2001"/>
                        <a:pt x="935" y="1851"/>
                        <a:pt x="1005" y="1678"/>
                      </a:cubicBezTo>
                      <a:cubicBezTo>
                        <a:pt x="1062" y="1505"/>
                        <a:pt x="1120" y="1332"/>
                        <a:pt x="1189" y="1170"/>
                      </a:cubicBezTo>
                      <a:cubicBezTo>
                        <a:pt x="1259" y="997"/>
                        <a:pt x="1363" y="835"/>
                        <a:pt x="1501" y="720"/>
                      </a:cubicBezTo>
                      <a:cubicBezTo>
                        <a:pt x="1640" y="593"/>
                        <a:pt x="1813" y="501"/>
                        <a:pt x="1963" y="431"/>
                      </a:cubicBezTo>
                      <a:close/>
                      <a:moveTo>
                        <a:pt x="2759" y="0"/>
                      </a:moveTo>
                      <a:cubicBezTo>
                        <a:pt x="2479" y="0"/>
                        <a:pt x="2196" y="61"/>
                        <a:pt x="1928" y="178"/>
                      </a:cubicBezTo>
                      <a:cubicBezTo>
                        <a:pt x="1420" y="385"/>
                        <a:pt x="1005" y="812"/>
                        <a:pt x="774" y="1309"/>
                      </a:cubicBezTo>
                      <a:cubicBezTo>
                        <a:pt x="682" y="1516"/>
                        <a:pt x="624" y="1713"/>
                        <a:pt x="508" y="1909"/>
                      </a:cubicBezTo>
                      <a:cubicBezTo>
                        <a:pt x="393" y="2082"/>
                        <a:pt x="220" y="2232"/>
                        <a:pt x="1" y="2232"/>
                      </a:cubicBezTo>
                      <a:cubicBezTo>
                        <a:pt x="192" y="2374"/>
                        <a:pt x="393" y="2506"/>
                        <a:pt x="618" y="2506"/>
                      </a:cubicBezTo>
                      <a:cubicBezTo>
                        <a:pt x="650" y="2506"/>
                        <a:pt x="683" y="2503"/>
                        <a:pt x="716" y="2498"/>
                      </a:cubicBezTo>
                      <a:cubicBezTo>
                        <a:pt x="959" y="2451"/>
                        <a:pt x="1178" y="2313"/>
                        <a:pt x="1316" y="2117"/>
                      </a:cubicBezTo>
                      <a:lnTo>
                        <a:pt x="1316" y="2117"/>
                      </a:lnTo>
                      <a:cubicBezTo>
                        <a:pt x="1293" y="2221"/>
                        <a:pt x="1351" y="2371"/>
                        <a:pt x="1432" y="2405"/>
                      </a:cubicBezTo>
                      <a:cubicBezTo>
                        <a:pt x="1464" y="2422"/>
                        <a:pt x="1500" y="2429"/>
                        <a:pt x="1535" y="2429"/>
                      </a:cubicBezTo>
                      <a:cubicBezTo>
                        <a:pt x="1626" y="2429"/>
                        <a:pt x="1720" y="2382"/>
                        <a:pt x="1778" y="2324"/>
                      </a:cubicBezTo>
                      <a:cubicBezTo>
                        <a:pt x="1870" y="2221"/>
                        <a:pt x="1905" y="2105"/>
                        <a:pt x="1951" y="1978"/>
                      </a:cubicBezTo>
                      <a:cubicBezTo>
                        <a:pt x="2009" y="2140"/>
                        <a:pt x="2136" y="2290"/>
                        <a:pt x="2309" y="2313"/>
                      </a:cubicBezTo>
                      <a:cubicBezTo>
                        <a:pt x="2319" y="2314"/>
                        <a:pt x="2329" y="2314"/>
                        <a:pt x="2339" y="2314"/>
                      </a:cubicBezTo>
                      <a:cubicBezTo>
                        <a:pt x="2504" y="2314"/>
                        <a:pt x="2683" y="2224"/>
                        <a:pt x="2759" y="2094"/>
                      </a:cubicBezTo>
                      <a:cubicBezTo>
                        <a:pt x="2390" y="1978"/>
                        <a:pt x="2078" y="1586"/>
                        <a:pt x="2044" y="1193"/>
                      </a:cubicBezTo>
                      <a:cubicBezTo>
                        <a:pt x="1997" y="812"/>
                        <a:pt x="2194" y="408"/>
                        <a:pt x="2540" y="201"/>
                      </a:cubicBezTo>
                      <a:cubicBezTo>
                        <a:pt x="2701" y="120"/>
                        <a:pt x="2852" y="39"/>
                        <a:pt x="3002" y="16"/>
                      </a:cubicBezTo>
                      <a:cubicBezTo>
                        <a:pt x="2921" y="6"/>
                        <a:pt x="2840" y="0"/>
                        <a:pt x="27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1"/>
                <p:cNvSpPr/>
                <p:nvPr/>
              </p:nvSpPr>
              <p:spPr>
                <a:xfrm>
                  <a:off x="215557" y="777027"/>
                  <a:ext cx="244977" cy="16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" h="5263" extrusionOk="0">
                      <a:moveTo>
                        <a:pt x="1109" y="1757"/>
                      </a:moveTo>
                      <a:lnTo>
                        <a:pt x="1109" y="1757"/>
                      </a:lnTo>
                      <a:cubicBezTo>
                        <a:pt x="935" y="1988"/>
                        <a:pt x="785" y="2242"/>
                        <a:pt x="670" y="2496"/>
                      </a:cubicBezTo>
                      <a:cubicBezTo>
                        <a:pt x="555" y="2761"/>
                        <a:pt x="474" y="3027"/>
                        <a:pt x="428" y="3304"/>
                      </a:cubicBezTo>
                      <a:cubicBezTo>
                        <a:pt x="381" y="3581"/>
                        <a:pt x="381" y="3869"/>
                        <a:pt x="439" y="4146"/>
                      </a:cubicBezTo>
                      <a:cubicBezTo>
                        <a:pt x="497" y="4412"/>
                        <a:pt x="601" y="4689"/>
                        <a:pt x="716" y="4954"/>
                      </a:cubicBezTo>
                      <a:cubicBezTo>
                        <a:pt x="578" y="4700"/>
                        <a:pt x="474" y="4435"/>
                        <a:pt x="404" y="4158"/>
                      </a:cubicBezTo>
                      <a:cubicBezTo>
                        <a:pt x="347" y="3881"/>
                        <a:pt x="312" y="3581"/>
                        <a:pt x="370" y="3292"/>
                      </a:cubicBezTo>
                      <a:cubicBezTo>
                        <a:pt x="416" y="3004"/>
                        <a:pt x="497" y="2727"/>
                        <a:pt x="624" y="2473"/>
                      </a:cubicBezTo>
                      <a:cubicBezTo>
                        <a:pt x="762" y="2207"/>
                        <a:pt x="901" y="1965"/>
                        <a:pt x="1109" y="1757"/>
                      </a:cubicBezTo>
                      <a:close/>
                      <a:moveTo>
                        <a:pt x="5224" y="1"/>
                      </a:moveTo>
                      <a:cubicBezTo>
                        <a:pt x="4391" y="1"/>
                        <a:pt x="3557" y="183"/>
                        <a:pt x="2713" y="533"/>
                      </a:cubicBezTo>
                      <a:cubicBezTo>
                        <a:pt x="1790" y="903"/>
                        <a:pt x="935" y="1526"/>
                        <a:pt x="474" y="2403"/>
                      </a:cubicBezTo>
                      <a:cubicBezTo>
                        <a:pt x="0" y="3292"/>
                        <a:pt x="81" y="4262"/>
                        <a:pt x="635" y="5070"/>
                      </a:cubicBezTo>
                      <a:cubicBezTo>
                        <a:pt x="670" y="5139"/>
                        <a:pt x="728" y="5208"/>
                        <a:pt x="820" y="5243"/>
                      </a:cubicBezTo>
                      <a:cubicBezTo>
                        <a:pt x="851" y="5256"/>
                        <a:pt x="880" y="5262"/>
                        <a:pt x="907" y="5262"/>
                      </a:cubicBezTo>
                      <a:cubicBezTo>
                        <a:pt x="1022" y="5262"/>
                        <a:pt x="1097" y="5154"/>
                        <a:pt x="1097" y="5024"/>
                      </a:cubicBezTo>
                      <a:cubicBezTo>
                        <a:pt x="1097" y="4920"/>
                        <a:pt x="1016" y="4827"/>
                        <a:pt x="1016" y="4747"/>
                      </a:cubicBezTo>
                      <a:lnTo>
                        <a:pt x="1016" y="4747"/>
                      </a:lnTo>
                      <a:cubicBezTo>
                        <a:pt x="1108" y="4809"/>
                        <a:pt x="1193" y="4837"/>
                        <a:pt x="1270" y="4837"/>
                      </a:cubicBezTo>
                      <a:cubicBezTo>
                        <a:pt x="1617" y="4837"/>
                        <a:pt x="1791" y="4259"/>
                        <a:pt x="1640" y="3673"/>
                      </a:cubicBezTo>
                      <a:cubicBezTo>
                        <a:pt x="1435" y="2956"/>
                        <a:pt x="1387" y="2194"/>
                        <a:pt x="1751" y="1498"/>
                      </a:cubicBezTo>
                      <a:lnTo>
                        <a:pt x="1751" y="1498"/>
                      </a:lnTo>
                      <a:cubicBezTo>
                        <a:pt x="1687" y="1640"/>
                        <a:pt x="1778" y="1795"/>
                        <a:pt x="1940" y="1849"/>
                      </a:cubicBezTo>
                      <a:cubicBezTo>
                        <a:pt x="1986" y="1865"/>
                        <a:pt x="2034" y="1872"/>
                        <a:pt x="2082" y="1872"/>
                      </a:cubicBezTo>
                      <a:cubicBezTo>
                        <a:pt x="2214" y="1872"/>
                        <a:pt x="2346" y="1818"/>
                        <a:pt x="2448" y="1734"/>
                      </a:cubicBezTo>
                      <a:cubicBezTo>
                        <a:pt x="2598" y="1630"/>
                        <a:pt x="2713" y="1503"/>
                        <a:pt x="2840" y="1365"/>
                      </a:cubicBezTo>
                      <a:cubicBezTo>
                        <a:pt x="2955" y="1249"/>
                        <a:pt x="3082" y="1122"/>
                        <a:pt x="3232" y="1041"/>
                      </a:cubicBezTo>
                      <a:cubicBezTo>
                        <a:pt x="3533" y="834"/>
                        <a:pt x="3879" y="660"/>
                        <a:pt x="4225" y="533"/>
                      </a:cubicBezTo>
                      <a:cubicBezTo>
                        <a:pt x="4774" y="324"/>
                        <a:pt x="5399" y="203"/>
                        <a:pt x="6020" y="203"/>
                      </a:cubicBezTo>
                      <a:cubicBezTo>
                        <a:pt x="6562" y="203"/>
                        <a:pt x="7100" y="295"/>
                        <a:pt x="7584" y="499"/>
                      </a:cubicBezTo>
                      <a:cubicBezTo>
                        <a:pt x="6794" y="163"/>
                        <a:pt x="6010" y="1"/>
                        <a:pt x="52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1"/>
                <p:cNvSpPr/>
                <p:nvPr/>
              </p:nvSpPr>
              <p:spPr>
                <a:xfrm>
                  <a:off x="178641" y="799473"/>
                  <a:ext cx="102189" cy="73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276" extrusionOk="0">
                      <a:moveTo>
                        <a:pt x="3163" y="0"/>
                      </a:moveTo>
                      <a:lnTo>
                        <a:pt x="3163" y="0"/>
                      </a:lnTo>
                      <a:cubicBezTo>
                        <a:pt x="2448" y="208"/>
                        <a:pt x="1836" y="519"/>
                        <a:pt x="1328" y="1050"/>
                      </a:cubicBezTo>
                      <a:cubicBezTo>
                        <a:pt x="1236" y="1143"/>
                        <a:pt x="1155" y="1235"/>
                        <a:pt x="1051" y="1316"/>
                      </a:cubicBezTo>
                      <a:cubicBezTo>
                        <a:pt x="966" y="1373"/>
                        <a:pt x="865" y="1414"/>
                        <a:pt x="767" y="1414"/>
                      </a:cubicBezTo>
                      <a:cubicBezTo>
                        <a:pt x="746" y="1414"/>
                        <a:pt x="725" y="1412"/>
                        <a:pt x="705" y="1408"/>
                      </a:cubicBezTo>
                      <a:cubicBezTo>
                        <a:pt x="578" y="1397"/>
                        <a:pt x="462" y="1316"/>
                        <a:pt x="428" y="1201"/>
                      </a:cubicBezTo>
                      <a:cubicBezTo>
                        <a:pt x="405" y="1085"/>
                        <a:pt x="509" y="935"/>
                        <a:pt x="636" y="935"/>
                      </a:cubicBezTo>
                      <a:cubicBezTo>
                        <a:pt x="405" y="935"/>
                        <a:pt x="139" y="1050"/>
                        <a:pt x="70" y="1270"/>
                      </a:cubicBezTo>
                      <a:cubicBezTo>
                        <a:pt x="1" y="1489"/>
                        <a:pt x="105" y="1755"/>
                        <a:pt x="289" y="1893"/>
                      </a:cubicBezTo>
                      <a:cubicBezTo>
                        <a:pt x="382" y="1957"/>
                        <a:pt x="488" y="1985"/>
                        <a:pt x="598" y="1985"/>
                      </a:cubicBezTo>
                      <a:cubicBezTo>
                        <a:pt x="708" y="1985"/>
                        <a:pt x="820" y="1957"/>
                        <a:pt x="924" y="1905"/>
                      </a:cubicBezTo>
                      <a:lnTo>
                        <a:pt x="924" y="1905"/>
                      </a:lnTo>
                      <a:cubicBezTo>
                        <a:pt x="878" y="1974"/>
                        <a:pt x="832" y="2066"/>
                        <a:pt x="855" y="2147"/>
                      </a:cubicBezTo>
                      <a:cubicBezTo>
                        <a:pt x="868" y="2239"/>
                        <a:pt x="896" y="2276"/>
                        <a:pt x="933" y="2276"/>
                      </a:cubicBezTo>
                      <a:cubicBezTo>
                        <a:pt x="1061" y="2276"/>
                        <a:pt x="1292" y="1831"/>
                        <a:pt x="1328" y="1778"/>
                      </a:cubicBezTo>
                      <a:cubicBezTo>
                        <a:pt x="1721" y="1097"/>
                        <a:pt x="2390" y="231"/>
                        <a:pt x="31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1"/>
                <p:cNvSpPr/>
                <p:nvPr/>
              </p:nvSpPr>
              <p:spPr>
                <a:xfrm>
                  <a:off x="359443" y="660045"/>
                  <a:ext cx="231186" cy="13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8" h="4205" extrusionOk="0">
                      <a:moveTo>
                        <a:pt x="520" y="266"/>
                      </a:moveTo>
                      <a:lnTo>
                        <a:pt x="520" y="266"/>
                      </a:lnTo>
                      <a:cubicBezTo>
                        <a:pt x="521" y="266"/>
                        <a:pt x="521" y="266"/>
                        <a:pt x="521" y="266"/>
                      </a:cubicBezTo>
                      <a:lnTo>
                        <a:pt x="521" y="266"/>
                      </a:lnTo>
                      <a:cubicBezTo>
                        <a:pt x="521" y="266"/>
                        <a:pt x="521" y="266"/>
                        <a:pt x="520" y="266"/>
                      </a:cubicBezTo>
                      <a:close/>
                      <a:moveTo>
                        <a:pt x="1017" y="589"/>
                      </a:moveTo>
                      <a:lnTo>
                        <a:pt x="1017" y="589"/>
                      </a:lnTo>
                      <a:cubicBezTo>
                        <a:pt x="1236" y="704"/>
                        <a:pt x="1455" y="854"/>
                        <a:pt x="1640" y="993"/>
                      </a:cubicBezTo>
                      <a:cubicBezTo>
                        <a:pt x="1848" y="1143"/>
                        <a:pt x="2021" y="1316"/>
                        <a:pt x="2194" y="1501"/>
                      </a:cubicBezTo>
                      <a:cubicBezTo>
                        <a:pt x="2517" y="1859"/>
                        <a:pt x="2806" y="2286"/>
                        <a:pt x="3129" y="2655"/>
                      </a:cubicBezTo>
                      <a:cubicBezTo>
                        <a:pt x="3441" y="3047"/>
                        <a:pt x="3787" y="3405"/>
                        <a:pt x="4214" y="3648"/>
                      </a:cubicBezTo>
                      <a:cubicBezTo>
                        <a:pt x="4306" y="3705"/>
                        <a:pt x="4422" y="3763"/>
                        <a:pt x="4537" y="3809"/>
                      </a:cubicBezTo>
                      <a:cubicBezTo>
                        <a:pt x="4653" y="3855"/>
                        <a:pt x="4768" y="3902"/>
                        <a:pt x="4883" y="3925"/>
                      </a:cubicBezTo>
                      <a:cubicBezTo>
                        <a:pt x="4999" y="3959"/>
                        <a:pt x="5137" y="3971"/>
                        <a:pt x="5253" y="3971"/>
                      </a:cubicBezTo>
                      <a:cubicBezTo>
                        <a:pt x="5380" y="3971"/>
                        <a:pt x="5495" y="3959"/>
                        <a:pt x="5622" y="3936"/>
                      </a:cubicBezTo>
                      <a:lnTo>
                        <a:pt x="5622" y="3936"/>
                      </a:lnTo>
                      <a:cubicBezTo>
                        <a:pt x="5507" y="3971"/>
                        <a:pt x="5380" y="3982"/>
                        <a:pt x="5253" y="3994"/>
                      </a:cubicBezTo>
                      <a:cubicBezTo>
                        <a:pt x="5114" y="3994"/>
                        <a:pt x="4999" y="3982"/>
                        <a:pt x="4872" y="3971"/>
                      </a:cubicBezTo>
                      <a:cubicBezTo>
                        <a:pt x="4630" y="3925"/>
                        <a:pt x="4399" y="3821"/>
                        <a:pt x="4168" y="3705"/>
                      </a:cubicBezTo>
                      <a:cubicBezTo>
                        <a:pt x="3718" y="3463"/>
                        <a:pt x="3371" y="3105"/>
                        <a:pt x="3060" y="2713"/>
                      </a:cubicBezTo>
                      <a:cubicBezTo>
                        <a:pt x="2771" y="2309"/>
                        <a:pt x="2494" y="1893"/>
                        <a:pt x="2159" y="1535"/>
                      </a:cubicBezTo>
                      <a:cubicBezTo>
                        <a:pt x="1848" y="1154"/>
                        <a:pt x="1444" y="854"/>
                        <a:pt x="1017" y="589"/>
                      </a:cubicBezTo>
                      <a:close/>
                      <a:moveTo>
                        <a:pt x="3002" y="0"/>
                      </a:moveTo>
                      <a:lnTo>
                        <a:pt x="3002" y="0"/>
                      </a:lnTo>
                      <a:cubicBezTo>
                        <a:pt x="2702" y="300"/>
                        <a:pt x="2621" y="393"/>
                        <a:pt x="2448" y="785"/>
                      </a:cubicBezTo>
                      <a:cubicBezTo>
                        <a:pt x="2263" y="385"/>
                        <a:pt x="2004" y="295"/>
                        <a:pt x="1715" y="295"/>
                      </a:cubicBezTo>
                      <a:cubicBezTo>
                        <a:pt x="1478" y="295"/>
                        <a:pt x="1220" y="355"/>
                        <a:pt x="965" y="355"/>
                      </a:cubicBezTo>
                      <a:cubicBezTo>
                        <a:pt x="815" y="355"/>
                        <a:pt x="665" y="334"/>
                        <a:pt x="521" y="266"/>
                      </a:cubicBezTo>
                      <a:lnTo>
                        <a:pt x="521" y="266"/>
                      </a:lnTo>
                      <a:cubicBezTo>
                        <a:pt x="1155" y="567"/>
                        <a:pt x="486" y="1674"/>
                        <a:pt x="1109" y="1905"/>
                      </a:cubicBezTo>
                      <a:cubicBezTo>
                        <a:pt x="717" y="1905"/>
                        <a:pt x="336" y="1928"/>
                        <a:pt x="1" y="2147"/>
                      </a:cubicBezTo>
                      <a:cubicBezTo>
                        <a:pt x="52" y="2144"/>
                        <a:pt x="103" y="2143"/>
                        <a:pt x="154" y="2143"/>
                      </a:cubicBezTo>
                      <a:cubicBezTo>
                        <a:pt x="1269" y="2143"/>
                        <a:pt x="2372" y="2847"/>
                        <a:pt x="3233" y="3509"/>
                      </a:cubicBezTo>
                      <a:cubicBezTo>
                        <a:pt x="3808" y="3952"/>
                        <a:pt x="4445" y="4204"/>
                        <a:pt x="5106" y="4204"/>
                      </a:cubicBezTo>
                      <a:cubicBezTo>
                        <a:pt x="5307" y="4204"/>
                        <a:pt x="5510" y="4181"/>
                        <a:pt x="5715" y="4132"/>
                      </a:cubicBezTo>
                      <a:cubicBezTo>
                        <a:pt x="5888" y="4086"/>
                        <a:pt x="6072" y="4017"/>
                        <a:pt x="6257" y="3936"/>
                      </a:cubicBezTo>
                      <a:cubicBezTo>
                        <a:pt x="6592" y="3786"/>
                        <a:pt x="6857" y="3532"/>
                        <a:pt x="7157" y="3347"/>
                      </a:cubicBezTo>
                      <a:lnTo>
                        <a:pt x="7157" y="3347"/>
                      </a:lnTo>
                      <a:cubicBezTo>
                        <a:pt x="6702" y="3621"/>
                        <a:pt x="6158" y="3787"/>
                        <a:pt x="5619" y="3787"/>
                      </a:cubicBezTo>
                      <a:cubicBezTo>
                        <a:pt x="5406" y="3787"/>
                        <a:pt x="5193" y="3761"/>
                        <a:pt x="4987" y="3705"/>
                      </a:cubicBezTo>
                      <a:cubicBezTo>
                        <a:pt x="4595" y="3613"/>
                        <a:pt x="3949" y="3394"/>
                        <a:pt x="3902" y="2920"/>
                      </a:cubicBezTo>
                      <a:cubicBezTo>
                        <a:pt x="3891" y="2759"/>
                        <a:pt x="3925" y="2574"/>
                        <a:pt x="4041" y="2459"/>
                      </a:cubicBezTo>
                      <a:cubicBezTo>
                        <a:pt x="4097" y="2402"/>
                        <a:pt x="4184" y="2374"/>
                        <a:pt x="4270" y="2374"/>
                      </a:cubicBezTo>
                      <a:cubicBezTo>
                        <a:pt x="4360" y="2374"/>
                        <a:pt x="4449" y="2405"/>
                        <a:pt x="4503" y="2470"/>
                      </a:cubicBezTo>
                      <a:cubicBezTo>
                        <a:pt x="4456" y="2251"/>
                        <a:pt x="4237" y="2089"/>
                        <a:pt x="4029" y="2089"/>
                      </a:cubicBezTo>
                      <a:cubicBezTo>
                        <a:pt x="3810" y="2112"/>
                        <a:pt x="3637" y="2309"/>
                        <a:pt x="3602" y="2528"/>
                      </a:cubicBezTo>
                      <a:cubicBezTo>
                        <a:pt x="3256" y="1916"/>
                        <a:pt x="3198" y="1258"/>
                        <a:pt x="3325" y="566"/>
                      </a:cubicBezTo>
                      <a:lnTo>
                        <a:pt x="3325" y="566"/>
                      </a:lnTo>
                      <a:cubicBezTo>
                        <a:pt x="3325" y="566"/>
                        <a:pt x="3152" y="681"/>
                        <a:pt x="3037" y="797"/>
                      </a:cubicBezTo>
                      <a:cubicBezTo>
                        <a:pt x="3037" y="797"/>
                        <a:pt x="2944" y="520"/>
                        <a:pt x="30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1"/>
                <p:cNvSpPr/>
                <p:nvPr/>
              </p:nvSpPr>
              <p:spPr>
                <a:xfrm>
                  <a:off x="300920" y="740983"/>
                  <a:ext cx="152154" cy="4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1373" extrusionOk="0">
                      <a:moveTo>
                        <a:pt x="2355" y="622"/>
                      </a:moveTo>
                      <a:cubicBezTo>
                        <a:pt x="2586" y="645"/>
                        <a:pt x="2817" y="668"/>
                        <a:pt x="3048" y="715"/>
                      </a:cubicBezTo>
                      <a:cubicBezTo>
                        <a:pt x="3279" y="761"/>
                        <a:pt x="3487" y="830"/>
                        <a:pt x="3706" y="911"/>
                      </a:cubicBezTo>
                      <a:cubicBezTo>
                        <a:pt x="3487" y="853"/>
                        <a:pt x="3267" y="795"/>
                        <a:pt x="3036" y="761"/>
                      </a:cubicBezTo>
                      <a:cubicBezTo>
                        <a:pt x="2806" y="715"/>
                        <a:pt x="2586" y="680"/>
                        <a:pt x="2355" y="680"/>
                      </a:cubicBezTo>
                      <a:cubicBezTo>
                        <a:pt x="2298" y="677"/>
                        <a:pt x="2240" y="676"/>
                        <a:pt x="2182" y="676"/>
                      </a:cubicBezTo>
                      <a:cubicBezTo>
                        <a:pt x="2008" y="676"/>
                        <a:pt x="1833" y="689"/>
                        <a:pt x="1651" y="715"/>
                      </a:cubicBezTo>
                      <a:cubicBezTo>
                        <a:pt x="1421" y="726"/>
                        <a:pt x="1190" y="772"/>
                        <a:pt x="947" y="818"/>
                      </a:cubicBezTo>
                      <a:cubicBezTo>
                        <a:pt x="1178" y="761"/>
                        <a:pt x="1421" y="703"/>
                        <a:pt x="1651" y="668"/>
                      </a:cubicBezTo>
                      <a:cubicBezTo>
                        <a:pt x="1882" y="645"/>
                        <a:pt x="2125" y="622"/>
                        <a:pt x="2355" y="622"/>
                      </a:cubicBezTo>
                      <a:close/>
                      <a:moveTo>
                        <a:pt x="1149" y="0"/>
                      </a:moveTo>
                      <a:cubicBezTo>
                        <a:pt x="956" y="0"/>
                        <a:pt x="778" y="25"/>
                        <a:pt x="624" y="80"/>
                      </a:cubicBezTo>
                      <a:cubicBezTo>
                        <a:pt x="659" y="126"/>
                        <a:pt x="1351" y="264"/>
                        <a:pt x="1524" y="391"/>
                      </a:cubicBezTo>
                      <a:cubicBezTo>
                        <a:pt x="1498" y="390"/>
                        <a:pt x="1472" y="389"/>
                        <a:pt x="1445" y="389"/>
                      </a:cubicBezTo>
                      <a:cubicBezTo>
                        <a:pt x="928" y="389"/>
                        <a:pt x="308" y="701"/>
                        <a:pt x="1" y="1119"/>
                      </a:cubicBezTo>
                      <a:cubicBezTo>
                        <a:pt x="628" y="973"/>
                        <a:pt x="1275" y="900"/>
                        <a:pt x="1922" y="900"/>
                      </a:cubicBezTo>
                      <a:cubicBezTo>
                        <a:pt x="2870" y="900"/>
                        <a:pt x="3818" y="1057"/>
                        <a:pt x="4710" y="1372"/>
                      </a:cubicBezTo>
                      <a:cubicBezTo>
                        <a:pt x="4008" y="868"/>
                        <a:pt x="2300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1"/>
                <p:cNvSpPr/>
                <p:nvPr/>
              </p:nvSpPr>
              <p:spPr>
                <a:xfrm>
                  <a:off x="597863" y="752481"/>
                  <a:ext cx="93404" cy="16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5076" extrusionOk="0">
                      <a:moveTo>
                        <a:pt x="410" y="1"/>
                      </a:moveTo>
                      <a:cubicBezTo>
                        <a:pt x="410" y="1"/>
                        <a:pt x="1" y="5075"/>
                        <a:pt x="1285" y="5075"/>
                      </a:cubicBezTo>
                      <a:cubicBezTo>
                        <a:pt x="1330" y="5075"/>
                        <a:pt x="1377" y="5069"/>
                        <a:pt x="1426" y="5056"/>
                      </a:cubicBezTo>
                      <a:cubicBezTo>
                        <a:pt x="2892" y="4675"/>
                        <a:pt x="410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1"/>
                <p:cNvSpPr/>
                <p:nvPr/>
              </p:nvSpPr>
              <p:spPr>
                <a:xfrm>
                  <a:off x="636814" y="750995"/>
                  <a:ext cx="139848" cy="103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0" h="321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740" y="3212"/>
                        <a:pt x="2867" y="3212"/>
                      </a:cubicBezTo>
                      <a:cubicBezTo>
                        <a:pt x="3021" y="3212"/>
                        <a:pt x="3165" y="3151"/>
                        <a:pt x="3290" y="3013"/>
                      </a:cubicBezTo>
                      <a:cubicBezTo>
                        <a:pt x="4329" y="187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1"/>
                <p:cNvSpPr/>
                <p:nvPr/>
              </p:nvSpPr>
              <p:spPr>
                <a:xfrm>
                  <a:off x="635328" y="716566"/>
                  <a:ext cx="169594" cy="4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399" extrusionOk="0">
                      <a:moveTo>
                        <a:pt x="3070" y="1"/>
                      </a:moveTo>
                      <a:cubicBezTo>
                        <a:pt x="1641" y="1"/>
                        <a:pt x="1" y="282"/>
                        <a:pt x="1" y="282"/>
                      </a:cubicBezTo>
                      <a:cubicBezTo>
                        <a:pt x="1" y="282"/>
                        <a:pt x="2633" y="1398"/>
                        <a:pt x="4133" y="1398"/>
                      </a:cubicBezTo>
                      <a:cubicBezTo>
                        <a:pt x="4673" y="1398"/>
                        <a:pt x="5067" y="1253"/>
                        <a:pt x="5137" y="859"/>
                      </a:cubicBezTo>
                      <a:cubicBezTo>
                        <a:pt x="5251" y="186"/>
                        <a:pt x="4230" y="1"/>
                        <a:pt x="30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5" name="Google Shape;2405;p31"/>
              <p:cNvGrpSpPr/>
              <p:nvPr/>
            </p:nvGrpSpPr>
            <p:grpSpPr>
              <a:xfrm>
                <a:off x="76177" y="4248700"/>
                <a:ext cx="779177" cy="746654"/>
                <a:chOff x="39601" y="4212124"/>
                <a:chExt cx="779177" cy="746654"/>
              </a:xfrm>
            </p:grpSpPr>
            <p:sp>
              <p:nvSpPr>
                <p:cNvPr id="2406" name="Google Shape;2406;p31"/>
                <p:cNvSpPr/>
                <p:nvPr/>
              </p:nvSpPr>
              <p:spPr>
                <a:xfrm>
                  <a:off x="39601" y="4292577"/>
                  <a:ext cx="271428" cy="17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4" h="5553" extrusionOk="0">
                      <a:moveTo>
                        <a:pt x="2020" y="0"/>
                      </a:moveTo>
                      <a:lnTo>
                        <a:pt x="2020" y="0"/>
                      </a:lnTo>
                      <a:cubicBezTo>
                        <a:pt x="1547" y="577"/>
                        <a:pt x="1443" y="1524"/>
                        <a:pt x="1940" y="2089"/>
                      </a:cubicBezTo>
                      <a:cubicBezTo>
                        <a:pt x="1854" y="2072"/>
                        <a:pt x="1765" y="2064"/>
                        <a:pt x="1673" y="2064"/>
                      </a:cubicBezTo>
                      <a:cubicBezTo>
                        <a:pt x="1031" y="2064"/>
                        <a:pt x="273" y="2468"/>
                        <a:pt x="0" y="3013"/>
                      </a:cubicBezTo>
                      <a:cubicBezTo>
                        <a:pt x="440" y="2873"/>
                        <a:pt x="809" y="2822"/>
                        <a:pt x="1167" y="2822"/>
                      </a:cubicBezTo>
                      <a:cubicBezTo>
                        <a:pt x="2020" y="2822"/>
                        <a:pt x="2814" y="3113"/>
                        <a:pt x="4375" y="3186"/>
                      </a:cubicBezTo>
                      <a:cubicBezTo>
                        <a:pt x="7131" y="3333"/>
                        <a:pt x="8249" y="4785"/>
                        <a:pt x="8397" y="5514"/>
                      </a:cubicBezTo>
                      <a:lnTo>
                        <a:pt x="8397" y="5514"/>
                      </a:lnTo>
                      <a:cubicBezTo>
                        <a:pt x="8142" y="4156"/>
                        <a:pt x="7110" y="2963"/>
                        <a:pt x="5795" y="2540"/>
                      </a:cubicBezTo>
                      <a:cubicBezTo>
                        <a:pt x="5241" y="2366"/>
                        <a:pt x="4675" y="2309"/>
                        <a:pt x="4121" y="2193"/>
                      </a:cubicBezTo>
                      <a:cubicBezTo>
                        <a:pt x="3555" y="2078"/>
                        <a:pt x="2990" y="1905"/>
                        <a:pt x="2563" y="1524"/>
                      </a:cubicBezTo>
                      <a:cubicBezTo>
                        <a:pt x="2124" y="1154"/>
                        <a:pt x="1847" y="543"/>
                        <a:pt x="2020" y="0"/>
                      </a:cubicBezTo>
                      <a:close/>
                      <a:moveTo>
                        <a:pt x="8397" y="5514"/>
                      </a:moveTo>
                      <a:cubicBezTo>
                        <a:pt x="8399" y="5527"/>
                        <a:pt x="8401" y="5540"/>
                        <a:pt x="8403" y="5552"/>
                      </a:cubicBezTo>
                      <a:cubicBezTo>
                        <a:pt x="8401" y="5540"/>
                        <a:pt x="8399" y="5527"/>
                        <a:pt x="8397" y="55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1"/>
                <p:cNvSpPr/>
                <p:nvPr/>
              </p:nvSpPr>
              <p:spPr>
                <a:xfrm>
                  <a:off x="94765" y="4416697"/>
                  <a:ext cx="214036" cy="95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2968" extrusionOk="0">
                      <a:moveTo>
                        <a:pt x="4496" y="424"/>
                      </a:moveTo>
                      <a:cubicBezTo>
                        <a:pt x="4675" y="424"/>
                        <a:pt x="4852" y="441"/>
                        <a:pt x="5022" y="486"/>
                      </a:cubicBezTo>
                      <a:cubicBezTo>
                        <a:pt x="5137" y="509"/>
                        <a:pt x="5229" y="555"/>
                        <a:pt x="5333" y="601"/>
                      </a:cubicBezTo>
                      <a:cubicBezTo>
                        <a:pt x="5437" y="659"/>
                        <a:pt x="5541" y="717"/>
                        <a:pt x="5622" y="786"/>
                      </a:cubicBezTo>
                      <a:cubicBezTo>
                        <a:pt x="5315" y="548"/>
                        <a:pt x="4924" y="455"/>
                        <a:pt x="4542" y="455"/>
                      </a:cubicBezTo>
                      <a:cubicBezTo>
                        <a:pt x="4478" y="455"/>
                        <a:pt x="4415" y="458"/>
                        <a:pt x="4352" y="463"/>
                      </a:cubicBezTo>
                      <a:cubicBezTo>
                        <a:pt x="3914" y="497"/>
                        <a:pt x="3487" y="670"/>
                        <a:pt x="3083" y="855"/>
                      </a:cubicBezTo>
                      <a:cubicBezTo>
                        <a:pt x="2679" y="1040"/>
                        <a:pt x="2298" y="1271"/>
                        <a:pt x="1859" y="1432"/>
                      </a:cubicBezTo>
                      <a:cubicBezTo>
                        <a:pt x="1640" y="1525"/>
                        <a:pt x="1432" y="1582"/>
                        <a:pt x="1213" y="1640"/>
                      </a:cubicBezTo>
                      <a:cubicBezTo>
                        <a:pt x="993" y="1675"/>
                        <a:pt x="762" y="1709"/>
                        <a:pt x="532" y="1721"/>
                      </a:cubicBezTo>
                      <a:cubicBezTo>
                        <a:pt x="982" y="1663"/>
                        <a:pt x="1432" y="1582"/>
                        <a:pt x="1836" y="1386"/>
                      </a:cubicBezTo>
                      <a:cubicBezTo>
                        <a:pt x="2240" y="1224"/>
                        <a:pt x="2621" y="994"/>
                        <a:pt x="3048" y="797"/>
                      </a:cubicBezTo>
                      <a:cubicBezTo>
                        <a:pt x="3452" y="613"/>
                        <a:pt x="3879" y="451"/>
                        <a:pt x="4341" y="428"/>
                      </a:cubicBezTo>
                      <a:cubicBezTo>
                        <a:pt x="4393" y="425"/>
                        <a:pt x="4444" y="424"/>
                        <a:pt x="4496" y="424"/>
                      </a:cubicBezTo>
                      <a:close/>
                      <a:moveTo>
                        <a:pt x="6597" y="1795"/>
                      </a:moveTo>
                      <a:cubicBezTo>
                        <a:pt x="6606" y="1809"/>
                        <a:pt x="6616" y="1823"/>
                        <a:pt x="6626" y="1836"/>
                      </a:cubicBezTo>
                      <a:cubicBezTo>
                        <a:pt x="6617" y="1823"/>
                        <a:pt x="6607" y="1809"/>
                        <a:pt x="6597" y="1795"/>
                      </a:cubicBezTo>
                      <a:close/>
                      <a:moveTo>
                        <a:pt x="289" y="1"/>
                      </a:moveTo>
                      <a:lnTo>
                        <a:pt x="289" y="1"/>
                      </a:lnTo>
                      <a:cubicBezTo>
                        <a:pt x="485" y="336"/>
                        <a:pt x="786" y="509"/>
                        <a:pt x="1120" y="659"/>
                      </a:cubicBezTo>
                      <a:cubicBezTo>
                        <a:pt x="1109" y="658"/>
                        <a:pt x="1098" y="657"/>
                        <a:pt x="1087" y="657"/>
                      </a:cubicBezTo>
                      <a:cubicBezTo>
                        <a:pt x="535" y="657"/>
                        <a:pt x="623" y="1778"/>
                        <a:pt x="1" y="1778"/>
                      </a:cubicBezTo>
                      <a:cubicBezTo>
                        <a:pt x="517" y="1778"/>
                        <a:pt x="861" y="2309"/>
                        <a:pt x="1309" y="2309"/>
                      </a:cubicBezTo>
                      <a:cubicBezTo>
                        <a:pt x="1452" y="2309"/>
                        <a:pt x="1605" y="2255"/>
                        <a:pt x="1778" y="2113"/>
                      </a:cubicBezTo>
                      <a:lnTo>
                        <a:pt x="1778" y="2113"/>
                      </a:lnTo>
                      <a:cubicBezTo>
                        <a:pt x="1755" y="2494"/>
                        <a:pt x="1790" y="2598"/>
                        <a:pt x="1917" y="2967"/>
                      </a:cubicBezTo>
                      <a:cubicBezTo>
                        <a:pt x="2078" y="2517"/>
                        <a:pt x="2263" y="2332"/>
                        <a:pt x="2263" y="2332"/>
                      </a:cubicBezTo>
                      <a:cubicBezTo>
                        <a:pt x="2309" y="2459"/>
                        <a:pt x="2413" y="2633"/>
                        <a:pt x="2413" y="2633"/>
                      </a:cubicBezTo>
                      <a:cubicBezTo>
                        <a:pt x="2586" y="2009"/>
                        <a:pt x="2875" y="1490"/>
                        <a:pt x="3406" y="1132"/>
                      </a:cubicBezTo>
                      <a:lnTo>
                        <a:pt x="3406" y="1132"/>
                      </a:lnTo>
                      <a:cubicBezTo>
                        <a:pt x="3348" y="1317"/>
                        <a:pt x="3406" y="1571"/>
                        <a:pt x="3579" y="1651"/>
                      </a:cubicBezTo>
                      <a:cubicBezTo>
                        <a:pt x="3638" y="1687"/>
                        <a:pt x="3706" y="1704"/>
                        <a:pt x="3773" y="1704"/>
                      </a:cubicBezTo>
                      <a:cubicBezTo>
                        <a:pt x="3903" y="1704"/>
                        <a:pt x="4034" y="1642"/>
                        <a:pt x="4110" y="1536"/>
                      </a:cubicBezTo>
                      <a:lnTo>
                        <a:pt x="4110" y="1536"/>
                      </a:lnTo>
                      <a:cubicBezTo>
                        <a:pt x="4080" y="1552"/>
                        <a:pt x="4047" y="1559"/>
                        <a:pt x="4012" y="1559"/>
                      </a:cubicBezTo>
                      <a:cubicBezTo>
                        <a:pt x="3895" y="1559"/>
                        <a:pt x="3762" y="1478"/>
                        <a:pt x="3717" y="1363"/>
                      </a:cubicBezTo>
                      <a:cubicBezTo>
                        <a:pt x="3660" y="1224"/>
                        <a:pt x="3717" y="1063"/>
                        <a:pt x="3798" y="936"/>
                      </a:cubicBezTo>
                      <a:cubicBezTo>
                        <a:pt x="3934" y="712"/>
                        <a:pt x="4197" y="652"/>
                        <a:pt x="4464" y="652"/>
                      </a:cubicBezTo>
                      <a:cubicBezTo>
                        <a:pt x="4651" y="652"/>
                        <a:pt x="4840" y="681"/>
                        <a:pt x="4987" y="705"/>
                      </a:cubicBezTo>
                      <a:cubicBezTo>
                        <a:pt x="5651" y="829"/>
                        <a:pt x="6216" y="1271"/>
                        <a:pt x="6597" y="1795"/>
                      </a:cubicBezTo>
                      <a:lnTo>
                        <a:pt x="6597" y="1795"/>
                      </a:lnTo>
                      <a:cubicBezTo>
                        <a:pt x="6420" y="1539"/>
                        <a:pt x="6326" y="1246"/>
                        <a:pt x="6118" y="1005"/>
                      </a:cubicBezTo>
                      <a:cubicBezTo>
                        <a:pt x="6003" y="855"/>
                        <a:pt x="5876" y="740"/>
                        <a:pt x="5737" y="624"/>
                      </a:cubicBezTo>
                      <a:cubicBezTo>
                        <a:pt x="5283" y="252"/>
                        <a:pt x="4751" y="87"/>
                        <a:pt x="4172" y="87"/>
                      </a:cubicBezTo>
                      <a:cubicBezTo>
                        <a:pt x="3943" y="87"/>
                        <a:pt x="3706" y="113"/>
                        <a:pt x="3463" y="162"/>
                      </a:cubicBezTo>
                      <a:cubicBezTo>
                        <a:pt x="2971" y="266"/>
                        <a:pt x="2413" y="354"/>
                        <a:pt x="1864" y="354"/>
                      </a:cubicBezTo>
                      <a:cubicBezTo>
                        <a:pt x="1305" y="354"/>
                        <a:pt x="755" y="263"/>
                        <a:pt x="2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1"/>
                <p:cNvSpPr/>
                <p:nvPr/>
              </p:nvSpPr>
              <p:spPr>
                <a:xfrm>
                  <a:off x="135395" y="4404391"/>
                  <a:ext cx="78321" cy="1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" h="32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34" y="211"/>
                        <a:pt x="897" y="320"/>
                        <a:pt x="1365" y="320"/>
                      </a:cubicBezTo>
                      <a:cubicBezTo>
                        <a:pt x="1719" y="320"/>
                        <a:pt x="2076" y="257"/>
                        <a:pt x="2425" y="12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1"/>
                <p:cNvSpPr/>
                <p:nvPr/>
              </p:nvSpPr>
              <p:spPr>
                <a:xfrm>
                  <a:off x="276309" y="4278980"/>
                  <a:ext cx="102189" cy="7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336" extrusionOk="0">
                      <a:moveTo>
                        <a:pt x="1284" y="1199"/>
                      </a:moveTo>
                      <a:cubicBezTo>
                        <a:pt x="1286" y="1205"/>
                        <a:pt x="1290" y="1212"/>
                        <a:pt x="1294" y="1218"/>
                      </a:cubicBezTo>
                      <a:cubicBezTo>
                        <a:pt x="1290" y="1211"/>
                        <a:pt x="1287" y="1205"/>
                        <a:pt x="1284" y="1199"/>
                      </a:cubicBezTo>
                      <a:close/>
                      <a:moveTo>
                        <a:pt x="740" y="340"/>
                      </a:moveTo>
                      <a:lnTo>
                        <a:pt x="740" y="340"/>
                      </a:lnTo>
                      <a:cubicBezTo>
                        <a:pt x="901" y="467"/>
                        <a:pt x="1005" y="617"/>
                        <a:pt x="1086" y="779"/>
                      </a:cubicBezTo>
                      <a:cubicBezTo>
                        <a:pt x="1152" y="923"/>
                        <a:pt x="1208" y="1056"/>
                        <a:pt x="1284" y="1199"/>
                      </a:cubicBezTo>
                      <a:lnTo>
                        <a:pt x="1284" y="1199"/>
                      </a:lnTo>
                      <a:cubicBezTo>
                        <a:pt x="1271" y="1168"/>
                        <a:pt x="1271" y="1133"/>
                        <a:pt x="1271" y="1114"/>
                      </a:cubicBezTo>
                      <a:cubicBezTo>
                        <a:pt x="1259" y="941"/>
                        <a:pt x="1294" y="767"/>
                        <a:pt x="1386" y="617"/>
                      </a:cubicBezTo>
                      <a:lnTo>
                        <a:pt x="1386" y="617"/>
                      </a:lnTo>
                      <a:cubicBezTo>
                        <a:pt x="1328" y="779"/>
                        <a:pt x="1317" y="941"/>
                        <a:pt x="1328" y="1091"/>
                      </a:cubicBezTo>
                      <a:cubicBezTo>
                        <a:pt x="1340" y="1206"/>
                        <a:pt x="1375" y="1322"/>
                        <a:pt x="1421" y="1437"/>
                      </a:cubicBezTo>
                      <a:cubicBezTo>
                        <a:pt x="1478" y="1529"/>
                        <a:pt x="1548" y="1610"/>
                        <a:pt x="1628" y="1691"/>
                      </a:cubicBezTo>
                      <a:cubicBezTo>
                        <a:pt x="1767" y="1806"/>
                        <a:pt x="1929" y="1887"/>
                        <a:pt x="2079" y="1979"/>
                      </a:cubicBezTo>
                      <a:cubicBezTo>
                        <a:pt x="1905" y="1922"/>
                        <a:pt x="1732" y="1852"/>
                        <a:pt x="1594" y="1726"/>
                      </a:cubicBezTo>
                      <a:cubicBezTo>
                        <a:pt x="1444" y="1610"/>
                        <a:pt x="1328" y="1460"/>
                        <a:pt x="1248" y="1298"/>
                      </a:cubicBezTo>
                      <a:cubicBezTo>
                        <a:pt x="1155" y="1137"/>
                        <a:pt x="1086" y="964"/>
                        <a:pt x="1017" y="802"/>
                      </a:cubicBezTo>
                      <a:cubicBezTo>
                        <a:pt x="936" y="652"/>
                        <a:pt x="855" y="490"/>
                        <a:pt x="740" y="340"/>
                      </a:cubicBezTo>
                      <a:close/>
                      <a:moveTo>
                        <a:pt x="619" y="1"/>
                      </a:moveTo>
                      <a:cubicBezTo>
                        <a:pt x="380" y="1"/>
                        <a:pt x="200" y="149"/>
                        <a:pt x="1" y="306"/>
                      </a:cubicBezTo>
                      <a:cubicBezTo>
                        <a:pt x="209" y="306"/>
                        <a:pt x="393" y="444"/>
                        <a:pt x="520" y="617"/>
                      </a:cubicBezTo>
                      <a:cubicBezTo>
                        <a:pt x="659" y="791"/>
                        <a:pt x="728" y="998"/>
                        <a:pt x="832" y="1183"/>
                      </a:cubicBezTo>
                      <a:cubicBezTo>
                        <a:pt x="1086" y="1679"/>
                        <a:pt x="1536" y="2049"/>
                        <a:pt x="2067" y="2222"/>
                      </a:cubicBezTo>
                      <a:cubicBezTo>
                        <a:pt x="2285" y="2294"/>
                        <a:pt x="2517" y="2335"/>
                        <a:pt x="2751" y="2335"/>
                      </a:cubicBezTo>
                      <a:cubicBezTo>
                        <a:pt x="2888" y="2335"/>
                        <a:pt x="3027" y="2321"/>
                        <a:pt x="3164" y="2291"/>
                      </a:cubicBezTo>
                      <a:cubicBezTo>
                        <a:pt x="3002" y="2280"/>
                        <a:pt x="2840" y="2222"/>
                        <a:pt x="2690" y="2153"/>
                      </a:cubicBezTo>
                      <a:cubicBezTo>
                        <a:pt x="2333" y="1979"/>
                        <a:pt x="2102" y="1587"/>
                        <a:pt x="2113" y="1195"/>
                      </a:cubicBezTo>
                      <a:cubicBezTo>
                        <a:pt x="2125" y="814"/>
                        <a:pt x="2402" y="410"/>
                        <a:pt x="2760" y="260"/>
                      </a:cubicBezTo>
                      <a:cubicBezTo>
                        <a:pt x="2676" y="148"/>
                        <a:pt x="2539" y="73"/>
                        <a:pt x="2398" y="73"/>
                      </a:cubicBezTo>
                      <a:cubicBezTo>
                        <a:pt x="2365" y="73"/>
                        <a:pt x="2331" y="78"/>
                        <a:pt x="2298" y="86"/>
                      </a:cubicBezTo>
                      <a:cubicBezTo>
                        <a:pt x="2125" y="121"/>
                        <a:pt x="2009" y="271"/>
                        <a:pt x="1963" y="444"/>
                      </a:cubicBezTo>
                      <a:cubicBezTo>
                        <a:pt x="1929" y="329"/>
                        <a:pt x="1859" y="202"/>
                        <a:pt x="1779" y="121"/>
                      </a:cubicBezTo>
                      <a:cubicBezTo>
                        <a:pt x="1722" y="57"/>
                        <a:pt x="1627" y="15"/>
                        <a:pt x="1539" y="15"/>
                      </a:cubicBezTo>
                      <a:cubicBezTo>
                        <a:pt x="1501" y="15"/>
                        <a:pt x="1464" y="23"/>
                        <a:pt x="1432" y="40"/>
                      </a:cubicBezTo>
                      <a:cubicBezTo>
                        <a:pt x="1340" y="86"/>
                        <a:pt x="1305" y="248"/>
                        <a:pt x="1328" y="329"/>
                      </a:cubicBezTo>
                      <a:cubicBezTo>
                        <a:pt x="1167" y="144"/>
                        <a:pt x="936" y="29"/>
                        <a:pt x="694" y="6"/>
                      </a:cubicBezTo>
                      <a:cubicBezTo>
                        <a:pt x="668" y="2"/>
                        <a:pt x="643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1"/>
                <p:cNvSpPr/>
                <p:nvPr/>
              </p:nvSpPr>
              <p:spPr>
                <a:xfrm>
                  <a:off x="191690" y="4213222"/>
                  <a:ext cx="250176" cy="1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6" h="4916" extrusionOk="0">
                      <a:moveTo>
                        <a:pt x="601" y="287"/>
                      </a:moveTo>
                      <a:lnTo>
                        <a:pt x="601" y="287"/>
                      </a:lnTo>
                      <a:cubicBezTo>
                        <a:pt x="486" y="564"/>
                        <a:pt x="416" y="841"/>
                        <a:pt x="393" y="1130"/>
                      </a:cubicBezTo>
                      <a:cubicBezTo>
                        <a:pt x="359" y="1407"/>
                        <a:pt x="359" y="1695"/>
                        <a:pt x="428" y="1961"/>
                      </a:cubicBezTo>
                      <a:cubicBezTo>
                        <a:pt x="486" y="2238"/>
                        <a:pt x="601" y="2503"/>
                        <a:pt x="739" y="2757"/>
                      </a:cubicBezTo>
                      <a:cubicBezTo>
                        <a:pt x="866" y="3000"/>
                        <a:pt x="1028" y="3254"/>
                        <a:pt x="1224" y="3450"/>
                      </a:cubicBezTo>
                      <a:cubicBezTo>
                        <a:pt x="1005" y="3265"/>
                        <a:pt x="832" y="3034"/>
                        <a:pt x="693" y="2769"/>
                      </a:cubicBezTo>
                      <a:cubicBezTo>
                        <a:pt x="543" y="2526"/>
                        <a:pt x="439" y="2249"/>
                        <a:pt x="370" y="1972"/>
                      </a:cubicBezTo>
                      <a:cubicBezTo>
                        <a:pt x="301" y="1707"/>
                        <a:pt x="301" y="1395"/>
                        <a:pt x="347" y="1107"/>
                      </a:cubicBezTo>
                      <a:cubicBezTo>
                        <a:pt x="382" y="818"/>
                        <a:pt x="474" y="553"/>
                        <a:pt x="601" y="287"/>
                      </a:cubicBezTo>
                      <a:close/>
                      <a:moveTo>
                        <a:pt x="770" y="0"/>
                      </a:moveTo>
                      <a:cubicBezTo>
                        <a:pt x="736" y="0"/>
                        <a:pt x="698" y="11"/>
                        <a:pt x="659" y="33"/>
                      </a:cubicBezTo>
                      <a:cubicBezTo>
                        <a:pt x="589" y="79"/>
                        <a:pt x="532" y="149"/>
                        <a:pt x="486" y="218"/>
                      </a:cubicBezTo>
                      <a:cubicBezTo>
                        <a:pt x="12" y="1037"/>
                        <a:pt x="1" y="2007"/>
                        <a:pt x="520" y="2861"/>
                      </a:cubicBezTo>
                      <a:cubicBezTo>
                        <a:pt x="1040" y="3715"/>
                        <a:pt x="1951" y="4258"/>
                        <a:pt x="2886" y="4558"/>
                      </a:cubicBezTo>
                      <a:cubicBezTo>
                        <a:pt x="3602" y="4793"/>
                        <a:pt x="4302" y="4916"/>
                        <a:pt x="4992" y="4916"/>
                      </a:cubicBezTo>
                      <a:cubicBezTo>
                        <a:pt x="5927" y="4916"/>
                        <a:pt x="6842" y="4690"/>
                        <a:pt x="7746" y="4212"/>
                      </a:cubicBezTo>
                      <a:lnTo>
                        <a:pt x="7746" y="4212"/>
                      </a:lnTo>
                      <a:cubicBezTo>
                        <a:pt x="7173" y="4512"/>
                        <a:pt x="6491" y="4646"/>
                        <a:pt x="5818" y="4646"/>
                      </a:cubicBezTo>
                      <a:cubicBezTo>
                        <a:pt x="5326" y="4646"/>
                        <a:pt x="4837" y="4574"/>
                        <a:pt x="4399" y="4443"/>
                      </a:cubicBezTo>
                      <a:cubicBezTo>
                        <a:pt x="4041" y="4350"/>
                        <a:pt x="3694" y="4200"/>
                        <a:pt x="3371" y="4015"/>
                      </a:cubicBezTo>
                      <a:cubicBezTo>
                        <a:pt x="3221" y="3923"/>
                        <a:pt x="3083" y="3808"/>
                        <a:pt x="2956" y="3715"/>
                      </a:cubicBezTo>
                      <a:cubicBezTo>
                        <a:pt x="2829" y="3600"/>
                        <a:pt x="2702" y="3484"/>
                        <a:pt x="2540" y="3381"/>
                      </a:cubicBezTo>
                      <a:cubicBezTo>
                        <a:pt x="2443" y="3313"/>
                        <a:pt x="2326" y="3270"/>
                        <a:pt x="2212" y="3270"/>
                      </a:cubicBezTo>
                      <a:cubicBezTo>
                        <a:pt x="2150" y="3270"/>
                        <a:pt x="2089" y="3283"/>
                        <a:pt x="2032" y="3311"/>
                      </a:cubicBezTo>
                      <a:cubicBezTo>
                        <a:pt x="1872" y="3380"/>
                        <a:pt x="1791" y="3551"/>
                        <a:pt x="1880" y="3688"/>
                      </a:cubicBezTo>
                      <a:lnTo>
                        <a:pt x="1880" y="3688"/>
                      </a:lnTo>
                      <a:cubicBezTo>
                        <a:pt x="1444" y="3020"/>
                        <a:pt x="1444" y="2248"/>
                        <a:pt x="1582" y="1499"/>
                      </a:cubicBezTo>
                      <a:cubicBezTo>
                        <a:pt x="1702" y="929"/>
                        <a:pt x="1491" y="380"/>
                        <a:pt x="1161" y="380"/>
                      </a:cubicBezTo>
                      <a:cubicBezTo>
                        <a:pt x="1077" y="380"/>
                        <a:pt x="985" y="415"/>
                        <a:pt x="890" y="495"/>
                      </a:cubicBezTo>
                      <a:cubicBezTo>
                        <a:pt x="890" y="403"/>
                        <a:pt x="947" y="322"/>
                        <a:pt x="947" y="218"/>
                      </a:cubicBezTo>
                      <a:cubicBezTo>
                        <a:pt x="947" y="96"/>
                        <a:pt x="875" y="0"/>
                        <a:pt x="7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1"/>
                <p:cNvSpPr/>
                <p:nvPr/>
              </p:nvSpPr>
              <p:spPr>
                <a:xfrm>
                  <a:off x="158520" y="4289444"/>
                  <a:ext cx="104773" cy="6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4" h="2083" extrusionOk="0">
                      <a:moveTo>
                        <a:pt x="869" y="0"/>
                      </a:moveTo>
                      <a:cubicBezTo>
                        <a:pt x="829" y="0"/>
                        <a:pt x="802" y="40"/>
                        <a:pt x="797" y="143"/>
                      </a:cubicBezTo>
                      <a:cubicBezTo>
                        <a:pt x="774" y="213"/>
                        <a:pt x="843" y="317"/>
                        <a:pt x="878" y="374"/>
                      </a:cubicBezTo>
                      <a:cubicBezTo>
                        <a:pt x="791" y="334"/>
                        <a:pt x="694" y="311"/>
                        <a:pt x="596" y="311"/>
                      </a:cubicBezTo>
                      <a:cubicBezTo>
                        <a:pt x="472" y="311"/>
                        <a:pt x="346" y="348"/>
                        <a:pt x="243" y="432"/>
                      </a:cubicBezTo>
                      <a:cubicBezTo>
                        <a:pt x="70" y="570"/>
                        <a:pt x="0" y="847"/>
                        <a:pt x="81" y="1067"/>
                      </a:cubicBezTo>
                      <a:cubicBezTo>
                        <a:pt x="168" y="1263"/>
                        <a:pt x="400" y="1356"/>
                        <a:pt x="620" y="1356"/>
                      </a:cubicBezTo>
                      <a:cubicBezTo>
                        <a:pt x="626" y="1356"/>
                        <a:pt x="633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640" y="1356"/>
                        <a:pt x="641" y="1356"/>
                        <a:pt x="642" y="1356"/>
                      </a:cubicBezTo>
                      <a:cubicBezTo>
                        <a:pt x="648" y="1356"/>
                        <a:pt x="653" y="1356"/>
                        <a:pt x="658" y="1355"/>
                      </a:cubicBezTo>
                      <a:lnTo>
                        <a:pt x="658" y="1355"/>
                      </a:lnTo>
                      <a:cubicBezTo>
                        <a:pt x="652" y="1356"/>
                        <a:pt x="646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521" y="1354"/>
                        <a:pt x="429" y="1233"/>
                        <a:pt x="451" y="1101"/>
                      </a:cubicBezTo>
                      <a:cubicBezTo>
                        <a:pt x="462" y="974"/>
                        <a:pt x="578" y="894"/>
                        <a:pt x="693" y="859"/>
                      </a:cubicBezTo>
                      <a:cubicBezTo>
                        <a:pt x="706" y="858"/>
                        <a:pt x="720" y="857"/>
                        <a:pt x="733" y="857"/>
                      </a:cubicBezTo>
                      <a:cubicBezTo>
                        <a:pt x="846" y="857"/>
                        <a:pt x="958" y="900"/>
                        <a:pt x="1051" y="951"/>
                      </a:cubicBezTo>
                      <a:cubicBezTo>
                        <a:pt x="1155" y="1009"/>
                        <a:pt x="1259" y="1090"/>
                        <a:pt x="1339" y="1182"/>
                      </a:cubicBezTo>
                      <a:cubicBezTo>
                        <a:pt x="1893" y="1667"/>
                        <a:pt x="2528" y="1932"/>
                        <a:pt x="3244" y="2083"/>
                      </a:cubicBezTo>
                      <a:cubicBezTo>
                        <a:pt x="2471" y="1909"/>
                        <a:pt x="1709" y="1090"/>
                        <a:pt x="1293" y="467"/>
                      </a:cubicBezTo>
                      <a:cubicBezTo>
                        <a:pt x="1249" y="422"/>
                        <a:pt x="996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1"/>
                <p:cNvSpPr/>
                <p:nvPr/>
              </p:nvSpPr>
              <p:spPr>
                <a:xfrm>
                  <a:off x="346782" y="4341120"/>
                  <a:ext cx="227439" cy="14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4350" extrusionOk="0">
                      <a:moveTo>
                        <a:pt x="7025" y="706"/>
                      </a:moveTo>
                      <a:cubicBezTo>
                        <a:pt x="7031" y="708"/>
                        <a:pt x="7036" y="711"/>
                        <a:pt x="7042" y="713"/>
                      </a:cubicBezTo>
                      <a:cubicBezTo>
                        <a:pt x="7036" y="711"/>
                        <a:pt x="7031" y="708"/>
                        <a:pt x="7025" y="706"/>
                      </a:cubicBezTo>
                      <a:close/>
                      <a:moveTo>
                        <a:pt x="5137" y="229"/>
                      </a:moveTo>
                      <a:cubicBezTo>
                        <a:pt x="5264" y="229"/>
                        <a:pt x="5379" y="229"/>
                        <a:pt x="5518" y="252"/>
                      </a:cubicBezTo>
                      <a:cubicBezTo>
                        <a:pt x="5449" y="246"/>
                        <a:pt x="5385" y="243"/>
                        <a:pt x="5323" y="243"/>
                      </a:cubicBezTo>
                      <a:cubicBezTo>
                        <a:pt x="5261" y="243"/>
                        <a:pt x="5200" y="246"/>
                        <a:pt x="5137" y="252"/>
                      </a:cubicBezTo>
                      <a:cubicBezTo>
                        <a:pt x="5010" y="275"/>
                        <a:pt x="4895" y="298"/>
                        <a:pt x="4779" y="332"/>
                      </a:cubicBezTo>
                      <a:lnTo>
                        <a:pt x="4433" y="459"/>
                      </a:lnTo>
                      <a:cubicBezTo>
                        <a:pt x="4317" y="517"/>
                        <a:pt x="4214" y="575"/>
                        <a:pt x="4110" y="644"/>
                      </a:cubicBezTo>
                      <a:cubicBezTo>
                        <a:pt x="3706" y="921"/>
                        <a:pt x="3394" y="1314"/>
                        <a:pt x="3105" y="1706"/>
                      </a:cubicBezTo>
                      <a:cubicBezTo>
                        <a:pt x="2817" y="2110"/>
                        <a:pt x="2563" y="2549"/>
                        <a:pt x="2251" y="2941"/>
                      </a:cubicBezTo>
                      <a:cubicBezTo>
                        <a:pt x="2090" y="3137"/>
                        <a:pt x="1917" y="3310"/>
                        <a:pt x="1743" y="3484"/>
                      </a:cubicBezTo>
                      <a:cubicBezTo>
                        <a:pt x="1559" y="3645"/>
                        <a:pt x="1351" y="3807"/>
                        <a:pt x="1155" y="3934"/>
                      </a:cubicBezTo>
                      <a:cubicBezTo>
                        <a:pt x="1559" y="3634"/>
                        <a:pt x="1917" y="3299"/>
                        <a:pt x="2228" y="2906"/>
                      </a:cubicBezTo>
                      <a:cubicBezTo>
                        <a:pt x="2517" y="2526"/>
                        <a:pt x="2759" y="2087"/>
                        <a:pt x="3048" y="1683"/>
                      </a:cubicBezTo>
                      <a:cubicBezTo>
                        <a:pt x="3336" y="1279"/>
                        <a:pt x="3648" y="887"/>
                        <a:pt x="4087" y="598"/>
                      </a:cubicBezTo>
                      <a:cubicBezTo>
                        <a:pt x="4306" y="471"/>
                        <a:pt x="4514" y="356"/>
                        <a:pt x="4768" y="286"/>
                      </a:cubicBezTo>
                      <a:cubicBezTo>
                        <a:pt x="4883" y="252"/>
                        <a:pt x="5010" y="229"/>
                        <a:pt x="5137" y="229"/>
                      </a:cubicBezTo>
                      <a:close/>
                      <a:moveTo>
                        <a:pt x="5138" y="1"/>
                      </a:moveTo>
                      <a:cubicBezTo>
                        <a:pt x="4407" y="1"/>
                        <a:pt x="3713" y="313"/>
                        <a:pt x="3117" y="840"/>
                      </a:cubicBezTo>
                      <a:cubicBezTo>
                        <a:pt x="2274" y="1602"/>
                        <a:pt x="1166" y="2422"/>
                        <a:pt x="1" y="2433"/>
                      </a:cubicBezTo>
                      <a:cubicBezTo>
                        <a:pt x="244" y="2574"/>
                        <a:pt x="498" y="2620"/>
                        <a:pt x="758" y="2620"/>
                      </a:cubicBezTo>
                      <a:cubicBezTo>
                        <a:pt x="881" y="2620"/>
                        <a:pt x="1006" y="2610"/>
                        <a:pt x="1132" y="2595"/>
                      </a:cubicBezTo>
                      <a:lnTo>
                        <a:pt x="1132" y="2595"/>
                      </a:lnTo>
                      <a:cubicBezTo>
                        <a:pt x="531" y="2872"/>
                        <a:pt x="1270" y="3934"/>
                        <a:pt x="670" y="4280"/>
                      </a:cubicBezTo>
                      <a:cubicBezTo>
                        <a:pt x="851" y="4176"/>
                        <a:pt x="1051" y="4154"/>
                        <a:pt x="1252" y="4154"/>
                      </a:cubicBezTo>
                      <a:cubicBezTo>
                        <a:pt x="1409" y="4154"/>
                        <a:pt x="1567" y="4167"/>
                        <a:pt x="1717" y="4167"/>
                      </a:cubicBezTo>
                      <a:cubicBezTo>
                        <a:pt x="2061" y="4167"/>
                        <a:pt x="2367" y="4095"/>
                        <a:pt x="2540" y="3622"/>
                      </a:cubicBezTo>
                      <a:cubicBezTo>
                        <a:pt x="2725" y="3991"/>
                        <a:pt x="2828" y="4084"/>
                        <a:pt x="3152" y="4349"/>
                      </a:cubicBezTo>
                      <a:cubicBezTo>
                        <a:pt x="3048" y="3830"/>
                        <a:pt x="3129" y="3564"/>
                        <a:pt x="3129" y="3564"/>
                      </a:cubicBezTo>
                      <a:lnTo>
                        <a:pt x="3129" y="3564"/>
                      </a:lnTo>
                      <a:cubicBezTo>
                        <a:pt x="3244" y="3657"/>
                        <a:pt x="3440" y="3761"/>
                        <a:pt x="3440" y="3761"/>
                      </a:cubicBezTo>
                      <a:cubicBezTo>
                        <a:pt x="3267" y="3080"/>
                        <a:pt x="3267" y="2422"/>
                        <a:pt x="3567" y="1787"/>
                      </a:cubicBezTo>
                      <a:cubicBezTo>
                        <a:pt x="3613" y="2006"/>
                        <a:pt x="3798" y="2191"/>
                        <a:pt x="4017" y="2191"/>
                      </a:cubicBezTo>
                      <a:cubicBezTo>
                        <a:pt x="4225" y="2191"/>
                        <a:pt x="4433" y="2006"/>
                        <a:pt x="4456" y="1787"/>
                      </a:cubicBezTo>
                      <a:lnTo>
                        <a:pt x="4456" y="1787"/>
                      </a:lnTo>
                      <a:cubicBezTo>
                        <a:pt x="4409" y="1868"/>
                        <a:pt x="4307" y="1909"/>
                        <a:pt x="4202" y="1909"/>
                      </a:cubicBezTo>
                      <a:cubicBezTo>
                        <a:pt x="4128" y="1909"/>
                        <a:pt x="4052" y="1888"/>
                        <a:pt x="3994" y="1845"/>
                      </a:cubicBezTo>
                      <a:cubicBezTo>
                        <a:pt x="3867" y="1741"/>
                        <a:pt x="3821" y="1556"/>
                        <a:pt x="3844" y="1394"/>
                      </a:cubicBezTo>
                      <a:cubicBezTo>
                        <a:pt x="3856" y="921"/>
                        <a:pt x="4491" y="644"/>
                        <a:pt x="4860" y="517"/>
                      </a:cubicBezTo>
                      <a:cubicBezTo>
                        <a:pt x="5122" y="424"/>
                        <a:pt x="5396" y="382"/>
                        <a:pt x="5670" y="382"/>
                      </a:cubicBezTo>
                      <a:cubicBezTo>
                        <a:pt x="6141" y="382"/>
                        <a:pt x="6612" y="505"/>
                        <a:pt x="7025" y="706"/>
                      </a:cubicBezTo>
                      <a:lnTo>
                        <a:pt x="7025" y="706"/>
                      </a:lnTo>
                      <a:cubicBezTo>
                        <a:pt x="6699" y="544"/>
                        <a:pt x="6447" y="319"/>
                        <a:pt x="6107" y="194"/>
                      </a:cubicBezTo>
                      <a:cubicBezTo>
                        <a:pt x="5922" y="125"/>
                        <a:pt x="5726" y="79"/>
                        <a:pt x="5541" y="32"/>
                      </a:cubicBezTo>
                      <a:cubicBezTo>
                        <a:pt x="5406" y="11"/>
                        <a:pt x="5271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1"/>
                <p:cNvSpPr/>
                <p:nvPr/>
              </p:nvSpPr>
              <p:spPr>
                <a:xfrm>
                  <a:off x="285255" y="4357818"/>
                  <a:ext cx="150668" cy="5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5" h="1659" extrusionOk="0">
                      <a:moveTo>
                        <a:pt x="3706" y="520"/>
                      </a:moveTo>
                      <a:lnTo>
                        <a:pt x="3706" y="520"/>
                      </a:lnTo>
                      <a:cubicBezTo>
                        <a:pt x="3510" y="623"/>
                        <a:pt x="3302" y="704"/>
                        <a:pt x="3094" y="774"/>
                      </a:cubicBezTo>
                      <a:cubicBezTo>
                        <a:pt x="2875" y="854"/>
                        <a:pt x="2644" y="889"/>
                        <a:pt x="2413" y="924"/>
                      </a:cubicBezTo>
                      <a:cubicBezTo>
                        <a:pt x="2278" y="937"/>
                        <a:pt x="2139" y="943"/>
                        <a:pt x="2000" y="943"/>
                      </a:cubicBezTo>
                      <a:cubicBezTo>
                        <a:pt x="1903" y="943"/>
                        <a:pt x="1805" y="940"/>
                        <a:pt x="1709" y="935"/>
                      </a:cubicBezTo>
                      <a:cubicBezTo>
                        <a:pt x="1455" y="924"/>
                        <a:pt x="1224" y="889"/>
                        <a:pt x="982" y="854"/>
                      </a:cubicBezTo>
                      <a:lnTo>
                        <a:pt x="982" y="854"/>
                      </a:lnTo>
                      <a:cubicBezTo>
                        <a:pt x="1201" y="866"/>
                        <a:pt x="1444" y="877"/>
                        <a:pt x="1675" y="889"/>
                      </a:cubicBezTo>
                      <a:cubicBezTo>
                        <a:pt x="1906" y="889"/>
                        <a:pt x="2148" y="889"/>
                        <a:pt x="2379" y="866"/>
                      </a:cubicBezTo>
                      <a:cubicBezTo>
                        <a:pt x="2610" y="831"/>
                        <a:pt x="2840" y="797"/>
                        <a:pt x="3060" y="739"/>
                      </a:cubicBezTo>
                      <a:cubicBezTo>
                        <a:pt x="3279" y="681"/>
                        <a:pt x="3498" y="600"/>
                        <a:pt x="3706" y="520"/>
                      </a:cubicBezTo>
                      <a:close/>
                      <a:moveTo>
                        <a:pt x="4664" y="0"/>
                      </a:moveTo>
                      <a:lnTo>
                        <a:pt x="4664" y="0"/>
                      </a:lnTo>
                      <a:cubicBezTo>
                        <a:pt x="3613" y="468"/>
                        <a:pt x="2464" y="706"/>
                        <a:pt x="1316" y="706"/>
                      </a:cubicBezTo>
                      <a:cubicBezTo>
                        <a:pt x="876" y="706"/>
                        <a:pt x="436" y="671"/>
                        <a:pt x="1" y="600"/>
                      </a:cubicBezTo>
                      <a:lnTo>
                        <a:pt x="1" y="600"/>
                      </a:lnTo>
                      <a:cubicBezTo>
                        <a:pt x="310" y="982"/>
                        <a:pt x="896" y="1235"/>
                        <a:pt x="1388" y="1235"/>
                      </a:cubicBezTo>
                      <a:cubicBezTo>
                        <a:pt x="1447" y="1235"/>
                        <a:pt x="1504" y="1231"/>
                        <a:pt x="1559" y="1224"/>
                      </a:cubicBezTo>
                      <a:lnTo>
                        <a:pt x="1559" y="1224"/>
                      </a:lnTo>
                      <a:cubicBezTo>
                        <a:pt x="1386" y="1374"/>
                        <a:pt x="705" y="1570"/>
                        <a:pt x="694" y="1616"/>
                      </a:cubicBezTo>
                      <a:cubicBezTo>
                        <a:pt x="804" y="1645"/>
                        <a:pt x="926" y="1659"/>
                        <a:pt x="1055" y="1659"/>
                      </a:cubicBezTo>
                      <a:cubicBezTo>
                        <a:pt x="2203" y="1659"/>
                        <a:pt x="3979" y="592"/>
                        <a:pt x="46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1"/>
                <p:cNvSpPr/>
                <p:nvPr/>
              </p:nvSpPr>
              <p:spPr>
                <a:xfrm>
                  <a:off x="550709" y="4694068"/>
                  <a:ext cx="194625" cy="26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" h="8196" extrusionOk="0">
                      <a:moveTo>
                        <a:pt x="0" y="1"/>
                      </a:moveTo>
                      <a:cubicBezTo>
                        <a:pt x="20" y="3"/>
                        <a:pt x="40" y="5"/>
                        <a:pt x="59" y="7"/>
                      </a:cubicBezTo>
                      <a:lnTo>
                        <a:pt x="59" y="7"/>
                      </a:lnTo>
                      <a:cubicBezTo>
                        <a:pt x="39" y="4"/>
                        <a:pt x="19" y="2"/>
                        <a:pt x="0" y="1"/>
                      </a:cubicBezTo>
                      <a:close/>
                      <a:moveTo>
                        <a:pt x="59" y="7"/>
                      </a:moveTo>
                      <a:cubicBezTo>
                        <a:pt x="819" y="111"/>
                        <a:pt x="2318" y="1135"/>
                        <a:pt x="2655" y="3856"/>
                      </a:cubicBezTo>
                      <a:cubicBezTo>
                        <a:pt x="2921" y="6049"/>
                        <a:pt x="3521" y="6684"/>
                        <a:pt x="3163" y="8196"/>
                      </a:cubicBezTo>
                      <a:cubicBezTo>
                        <a:pt x="3775" y="7838"/>
                        <a:pt x="4144" y="6868"/>
                        <a:pt x="3948" y="6199"/>
                      </a:cubicBezTo>
                      <a:lnTo>
                        <a:pt x="3948" y="6199"/>
                      </a:lnTo>
                      <a:cubicBezTo>
                        <a:pt x="4179" y="6371"/>
                        <a:pt x="4466" y="6449"/>
                        <a:pt x="4762" y="6449"/>
                      </a:cubicBezTo>
                      <a:cubicBezTo>
                        <a:pt x="5222" y="6449"/>
                        <a:pt x="5703" y="6261"/>
                        <a:pt x="6026" y="5945"/>
                      </a:cubicBezTo>
                      <a:lnTo>
                        <a:pt x="6026" y="5945"/>
                      </a:lnTo>
                      <a:cubicBezTo>
                        <a:pt x="5878" y="6005"/>
                        <a:pt x="5724" y="6032"/>
                        <a:pt x="5570" y="6032"/>
                      </a:cubicBezTo>
                      <a:cubicBezTo>
                        <a:pt x="5156" y="6032"/>
                        <a:pt x="4739" y="5835"/>
                        <a:pt x="4444" y="5541"/>
                      </a:cubicBezTo>
                      <a:cubicBezTo>
                        <a:pt x="4040" y="5137"/>
                        <a:pt x="3809" y="4583"/>
                        <a:pt x="3671" y="4029"/>
                      </a:cubicBezTo>
                      <a:cubicBezTo>
                        <a:pt x="3521" y="3486"/>
                        <a:pt x="3429" y="2921"/>
                        <a:pt x="3209" y="2390"/>
                      </a:cubicBezTo>
                      <a:cubicBezTo>
                        <a:pt x="2686" y="1104"/>
                        <a:pt x="1422" y="166"/>
                        <a:pt x="59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1"/>
                <p:cNvSpPr/>
                <p:nvPr/>
              </p:nvSpPr>
              <p:spPr>
                <a:xfrm>
                  <a:off x="522739" y="4695941"/>
                  <a:ext cx="98088" cy="21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6615" extrusionOk="0">
                      <a:moveTo>
                        <a:pt x="728" y="0"/>
                      </a:moveTo>
                      <a:cubicBezTo>
                        <a:pt x="750" y="14"/>
                        <a:pt x="772" y="27"/>
                        <a:pt x="795" y="40"/>
                      </a:cubicBezTo>
                      <a:lnTo>
                        <a:pt x="795" y="40"/>
                      </a:lnTo>
                      <a:cubicBezTo>
                        <a:pt x="772" y="27"/>
                        <a:pt x="750" y="13"/>
                        <a:pt x="728" y="0"/>
                      </a:cubicBezTo>
                      <a:close/>
                      <a:moveTo>
                        <a:pt x="1998" y="1136"/>
                      </a:moveTo>
                      <a:cubicBezTo>
                        <a:pt x="2022" y="1168"/>
                        <a:pt x="2045" y="1201"/>
                        <a:pt x="2067" y="1235"/>
                      </a:cubicBezTo>
                      <a:cubicBezTo>
                        <a:pt x="2124" y="1328"/>
                        <a:pt x="2171" y="1432"/>
                        <a:pt x="2217" y="1535"/>
                      </a:cubicBezTo>
                      <a:cubicBezTo>
                        <a:pt x="2286" y="1755"/>
                        <a:pt x="2332" y="1986"/>
                        <a:pt x="2332" y="2193"/>
                      </a:cubicBezTo>
                      <a:cubicBezTo>
                        <a:pt x="2344" y="2655"/>
                        <a:pt x="2217" y="3105"/>
                        <a:pt x="2055" y="3521"/>
                      </a:cubicBezTo>
                      <a:cubicBezTo>
                        <a:pt x="1894" y="3948"/>
                        <a:pt x="1709" y="4352"/>
                        <a:pt x="1570" y="4779"/>
                      </a:cubicBezTo>
                      <a:cubicBezTo>
                        <a:pt x="1420" y="5194"/>
                        <a:pt x="1351" y="5645"/>
                        <a:pt x="1340" y="6106"/>
                      </a:cubicBezTo>
                      <a:cubicBezTo>
                        <a:pt x="1340" y="5875"/>
                        <a:pt x="1340" y="5656"/>
                        <a:pt x="1363" y="5425"/>
                      </a:cubicBezTo>
                      <a:cubicBezTo>
                        <a:pt x="1386" y="5194"/>
                        <a:pt x="1432" y="4987"/>
                        <a:pt x="1513" y="4767"/>
                      </a:cubicBezTo>
                      <a:cubicBezTo>
                        <a:pt x="1640" y="4329"/>
                        <a:pt x="1836" y="3925"/>
                        <a:pt x="1998" y="3509"/>
                      </a:cubicBezTo>
                      <a:cubicBezTo>
                        <a:pt x="2159" y="3094"/>
                        <a:pt x="2286" y="2655"/>
                        <a:pt x="2286" y="2216"/>
                      </a:cubicBezTo>
                      <a:cubicBezTo>
                        <a:pt x="2286" y="1837"/>
                        <a:pt x="2204" y="1449"/>
                        <a:pt x="1998" y="1136"/>
                      </a:cubicBezTo>
                      <a:close/>
                      <a:moveTo>
                        <a:pt x="795" y="40"/>
                      </a:moveTo>
                      <a:lnTo>
                        <a:pt x="795" y="40"/>
                      </a:lnTo>
                      <a:cubicBezTo>
                        <a:pt x="1344" y="378"/>
                        <a:pt x="1820" y="915"/>
                        <a:pt x="1998" y="1547"/>
                      </a:cubicBezTo>
                      <a:cubicBezTo>
                        <a:pt x="2101" y="1893"/>
                        <a:pt x="2217" y="2517"/>
                        <a:pt x="1871" y="2759"/>
                      </a:cubicBezTo>
                      <a:cubicBezTo>
                        <a:pt x="1783" y="2829"/>
                        <a:pt x="1669" y="2879"/>
                        <a:pt x="1553" y="2879"/>
                      </a:cubicBezTo>
                      <a:cubicBezTo>
                        <a:pt x="1517" y="2879"/>
                        <a:pt x="1480" y="2874"/>
                        <a:pt x="1443" y="2863"/>
                      </a:cubicBezTo>
                      <a:cubicBezTo>
                        <a:pt x="1305" y="2817"/>
                        <a:pt x="1190" y="2632"/>
                        <a:pt x="1247" y="2482"/>
                      </a:cubicBezTo>
                      <a:lnTo>
                        <a:pt x="1247" y="2482"/>
                      </a:lnTo>
                      <a:cubicBezTo>
                        <a:pt x="1097" y="2620"/>
                        <a:pt x="1074" y="2863"/>
                        <a:pt x="1178" y="3036"/>
                      </a:cubicBezTo>
                      <a:cubicBezTo>
                        <a:pt x="1239" y="3150"/>
                        <a:pt x="1371" y="3199"/>
                        <a:pt x="1506" y="3199"/>
                      </a:cubicBezTo>
                      <a:cubicBezTo>
                        <a:pt x="1576" y="3199"/>
                        <a:pt x="1646" y="3186"/>
                        <a:pt x="1709" y="3163"/>
                      </a:cubicBezTo>
                      <a:lnTo>
                        <a:pt x="1709" y="3163"/>
                      </a:lnTo>
                      <a:cubicBezTo>
                        <a:pt x="1386" y="3705"/>
                        <a:pt x="889" y="4063"/>
                        <a:pt x="289" y="4271"/>
                      </a:cubicBezTo>
                      <a:cubicBezTo>
                        <a:pt x="289" y="4271"/>
                        <a:pt x="462" y="4363"/>
                        <a:pt x="612" y="4410"/>
                      </a:cubicBezTo>
                      <a:cubicBezTo>
                        <a:pt x="612" y="4410"/>
                        <a:pt x="439" y="4606"/>
                        <a:pt x="1" y="4790"/>
                      </a:cubicBezTo>
                      <a:cubicBezTo>
                        <a:pt x="257" y="4861"/>
                        <a:pt x="388" y="4899"/>
                        <a:pt x="560" y="4899"/>
                      </a:cubicBezTo>
                      <a:cubicBezTo>
                        <a:pt x="642" y="4899"/>
                        <a:pt x="734" y="4890"/>
                        <a:pt x="855" y="4871"/>
                      </a:cubicBezTo>
                      <a:lnTo>
                        <a:pt x="855" y="4871"/>
                      </a:lnTo>
                      <a:cubicBezTo>
                        <a:pt x="325" y="5620"/>
                        <a:pt x="1268" y="5932"/>
                        <a:pt x="1316" y="6611"/>
                      </a:cubicBezTo>
                      <a:lnTo>
                        <a:pt x="1316" y="6611"/>
                      </a:lnTo>
                      <a:cubicBezTo>
                        <a:pt x="1274" y="5979"/>
                        <a:pt x="2448" y="5990"/>
                        <a:pt x="2355" y="5402"/>
                      </a:cubicBezTo>
                      <a:lnTo>
                        <a:pt x="2355" y="5402"/>
                      </a:lnTo>
                      <a:cubicBezTo>
                        <a:pt x="2517" y="5748"/>
                        <a:pt x="2725" y="6014"/>
                        <a:pt x="3036" y="6199"/>
                      </a:cubicBezTo>
                      <a:cubicBezTo>
                        <a:pt x="2448" y="5298"/>
                        <a:pt x="2505" y="4040"/>
                        <a:pt x="2632" y="3036"/>
                      </a:cubicBezTo>
                      <a:cubicBezTo>
                        <a:pt x="2748" y="2182"/>
                        <a:pt x="2563" y="1385"/>
                        <a:pt x="1998" y="797"/>
                      </a:cubicBezTo>
                      <a:cubicBezTo>
                        <a:pt x="1882" y="681"/>
                        <a:pt x="1755" y="566"/>
                        <a:pt x="1594" y="450"/>
                      </a:cubicBezTo>
                      <a:cubicBezTo>
                        <a:pt x="1339" y="280"/>
                        <a:pt x="1054" y="189"/>
                        <a:pt x="795" y="40"/>
                      </a:cubicBezTo>
                      <a:close/>
                      <a:moveTo>
                        <a:pt x="1316" y="6611"/>
                      </a:moveTo>
                      <a:cubicBezTo>
                        <a:pt x="1316" y="6612"/>
                        <a:pt x="1316" y="6613"/>
                        <a:pt x="1317" y="6614"/>
                      </a:cubicBezTo>
                      <a:cubicBezTo>
                        <a:pt x="1316" y="6613"/>
                        <a:pt x="1316" y="6612"/>
                        <a:pt x="1316" y="66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1"/>
                <p:cNvSpPr/>
                <p:nvPr/>
              </p:nvSpPr>
              <p:spPr>
                <a:xfrm>
                  <a:off x="613721" y="4786535"/>
                  <a:ext cx="18280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2413" extrusionOk="0">
                      <a:moveTo>
                        <a:pt x="254" y="0"/>
                      </a:moveTo>
                      <a:cubicBezTo>
                        <a:pt x="0" y="831"/>
                        <a:pt x="139" y="1674"/>
                        <a:pt x="566" y="2413"/>
                      </a:cubicBezTo>
                      <a:cubicBezTo>
                        <a:pt x="462" y="1605"/>
                        <a:pt x="346" y="808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1"/>
                <p:cNvSpPr/>
                <p:nvPr/>
              </p:nvSpPr>
              <p:spPr>
                <a:xfrm>
                  <a:off x="662910" y="4618394"/>
                  <a:ext cx="82811" cy="9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3002" extrusionOk="0">
                      <a:moveTo>
                        <a:pt x="1282" y="1755"/>
                      </a:moveTo>
                      <a:lnTo>
                        <a:pt x="1282" y="1755"/>
                      </a:lnTo>
                      <a:cubicBezTo>
                        <a:pt x="1284" y="1756"/>
                        <a:pt x="1287" y="1757"/>
                        <a:pt x="1289" y="1758"/>
                      </a:cubicBezTo>
                      <a:lnTo>
                        <a:pt x="1289" y="1758"/>
                      </a:lnTo>
                      <a:cubicBezTo>
                        <a:pt x="1287" y="1757"/>
                        <a:pt x="1284" y="1756"/>
                        <a:pt x="1282" y="1755"/>
                      </a:cubicBezTo>
                      <a:close/>
                      <a:moveTo>
                        <a:pt x="462" y="1016"/>
                      </a:moveTo>
                      <a:cubicBezTo>
                        <a:pt x="543" y="1178"/>
                        <a:pt x="647" y="1328"/>
                        <a:pt x="774" y="1455"/>
                      </a:cubicBezTo>
                      <a:cubicBezTo>
                        <a:pt x="843" y="1524"/>
                        <a:pt x="947" y="1593"/>
                        <a:pt x="1040" y="1639"/>
                      </a:cubicBezTo>
                      <a:cubicBezTo>
                        <a:pt x="1155" y="1686"/>
                        <a:pt x="1270" y="1697"/>
                        <a:pt x="1386" y="1697"/>
                      </a:cubicBezTo>
                      <a:cubicBezTo>
                        <a:pt x="1536" y="1697"/>
                        <a:pt x="1697" y="1663"/>
                        <a:pt x="1859" y="1605"/>
                      </a:cubicBezTo>
                      <a:lnTo>
                        <a:pt x="1859" y="1605"/>
                      </a:lnTo>
                      <a:cubicBezTo>
                        <a:pt x="1732" y="1720"/>
                        <a:pt x="1559" y="1766"/>
                        <a:pt x="1386" y="1766"/>
                      </a:cubicBezTo>
                      <a:cubicBezTo>
                        <a:pt x="1354" y="1766"/>
                        <a:pt x="1314" y="1766"/>
                        <a:pt x="1289" y="1758"/>
                      </a:cubicBezTo>
                      <a:lnTo>
                        <a:pt x="1289" y="1758"/>
                      </a:lnTo>
                      <a:cubicBezTo>
                        <a:pt x="1426" y="1815"/>
                        <a:pt x="1585" y="1871"/>
                        <a:pt x="1732" y="1928"/>
                      </a:cubicBezTo>
                      <a:cubicBezTo>
                        <a:pt x="1882" y="2020"/>
                        <a:pt x="2044" y="2101"/>
                        <a:pt x="2171" y="2228"/>
                      </a:cubicBezTo>
                      <a:cubicBezTo>
                        <a:pt x="2032" y="2113"/>
                        <a:pt x="1871" y="2043"/>
                        <a:pt x="1697" y="1986"/>
                      </a:cubicBezTo>
                      <a:cubicBezTo>
                        <a:pt x="1524" y="1928"/>
                        <a:pt x="1351" y="1870"/>
                        <a:pt x="1190" y="1801"/>
                      </a:cubicBezTo>
                      <a:cubicBezTo>
                        <a:pt x="1016" y="1732"/>
                        <a:pt x="855" y="1628"/>
                        <a:pt x="751" y="1478"/>
                      </a:cubicBezTo>
                      <a:cubicBezTo>
                        <a:pt x="612" y="1351"/>
                        <a:pt x="532" y="1178"/>
                        <a:pt x="462" y="1016"/>
                      </a:cubicBezTo>
                      <a:close/>
                      <a:moveTo>
                        <a:pt x="35" y="0"/>
                      </a:moveTo>
                      <a:cubicBezTo>
                        <a:pt x="1" y="358"/>
                        <a:pt x="58" y="728"/>
                        <a:pt x="197" y="1074"/>
                      </a:cubicBezTo>
                      <a:cubicBezTo>
                        <a:pt x="416" y="1582"/>
                        <a:pt x="832" y="1997"/>
                        <a:pt x="1340" y="2228"/>
                      </a:cubicBezTo>
                      <a:cubicBezTo>
                        <a:pt x="1536" y="2320"/>
                        <a:pt x="1744" y="2378"/>
                        <a:pt x="1928" y="2494"/>
                      </a:cubicBezTo>
                      <a:cubicBezTo>
                        <a:pt x="2101" y="2598"/>
                        <a:pt x="2263" y="2782"/>
                        <a:pt x="2263" y="3001"/>
                      </a:cubicBezTo>
                      <a:cubicBezTo>
                        <a:pt x="2425" y="2782"/>
                        <a:pt x="2563" y="2551"/>
                        <a:pt x="2517" y="2286"/>
                      </a:cubicBezTo>
                      <a:cubicBezTo>
                        <a:pt x="2482" y="2043"/>
                        <a:pt x="2332" y="1824"/>
                        <a:pt x="2148" y="1686"/>
                      </a:cubicBezTo>
                      <a:lnTo>
                        <a:pt x="2148" y="1686"/>
                      </a:lnTo>
                      <a:cubicBezTo>
                        <a:pt x="2163" y="1689"/>
                        <a:pt x="2180" y="1691"/>
                        <a:pt x="2197" y="1691"/>
                      </a:cubicBezTo>
                      <a:cubicBezTo>
                        <a:pt x="2291" y="1691"/>
                        <a:pt x="2397" y="1639"/>
                        <a:pt x="2436" y="1570"/>
                      </a:cubicBezTo>
                      <a:cubicBezTo>
                        <a:pt x="2494" y="1455"/>
                        <a:pt x="2436" y="1305"/>
                        <a:pt x="2344" y="1224"/>
                      </a:cubicBezTo>
                      <a:cubicBezTo>
                        <a:pt x="2251" y="1132"/>
                        <a:pt x="2136" y="1097"/>
                        <a:pt x="1998" y="1051"/>
                      </a:cubicBezTo>
                      <a:cubicBezTo>
                        <a:pt x="2159" y="993"/>
                        <a:pt x="2321" y="866"/>
                        <a:pt x="2332" y="693"/>
                      </a:cubicBezTo>
                      <a:cubicBezTo>
                        <a:pt x="2344" y="520"/>
                        <a:pt x="2263" y="324"/>
                        <a:pt x="2113" y="243"/>
                      </a:cubicBezTo>
                      <a:cubicBezTo>
                        <a:pt x="1998" y="612"/>
                        <a:pt x="1617" y="924"/>
                        <a:pt x="1224" y="958"/>
                      </a:cubicBezTo>
                      <a:cubicBezTo>
                        <a:pt x="1186" y="963"/>
                        <a:pt x="1148" y="965"/>
                        <a:pt x="1110" y="965"/>
                      </a:cubicBezTo>
                      <a:cubicBezTo>
                        <a:pt x="755" y="965"/>
                        <a:pt x="409" y="775"/>
                        <a:pt x="232" y="462"/>
                      </a:cubicBezTo>
                      <a:cubicBezTo>
                        <a:pt x="139" y="301"/>
                        <a:pt x="70" y="15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1"/>
                <p:cNvSpPr/>
                <p:nvPr/>
              </p:nvSpPr>
              <p:spPr>
                <a:xfrm>
                  <a:off x="641335" y="4553541"/>
                  <a:ext cx="177442" cy="23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7421" extrusionOk="0">
                      <a:moveTo>
                        <a:pt x="692" y="0"/>
                      </a:moveTo>
                      <a:cubicBezTo>
                        <a:pt x="681" y="24"/>
                        <a:pt x="671" y="49"/>
                        <a:pt x="661" y="73"/>
                      </a:cubicBezTo>
                      <a:lnTo>
                        <a:pt x="661" y="73"/>
                      </a:lnTo>
                      <a:cubicBezTo>
                        <a:pt x="671" y="49"/>
                        <a:pt x="681" y="24"/>
                        <a:pt x="692" y="0"/>
                      </a:cubicBezTo>
                      <a:close/>
                      <a:moveTo>
                        <a:pt x="1950" y="6475"/>
                      </a:moveTo>
                      <a:lnTo>
                        <a:pt x="1950" y="6475"/>
                      </a:lnTo>
                      <a:cubicBezTo>
                        <a:pt x="2181" y="6649"/>
                        <a:pt x="2423" y="6799"/>
                        <a:pt x="2689" y="6914"/>
                      </a:cubicBezTo>
                      <a:cubicBezTo>
                        <a:pt x="2943" y="7029"/>
                        <a:pt x="3220" y="7110"/>
                        <a:pt x="3497" y="7156"/>
                      </a:cubicBezTo>
                      <a:cubicBezTo>
                        <a:pt x="3622" y="7178"/>
                        <a:pt x="3752" y="7190"/>
                        <a:pt x="3884" y="7190"/>
                      </a:cubicBezTo>
                      <a:cubicBezTo>
                        <a:pt x="4032" y="7190"/>
                        <a:pt x="4181" y="7175"/>
                        <a:pt x="4328" y="7145"/>
                      </a:cubicBezTo>
                      <a:cubicBezTo>
                        <a:pt x="4605" y="7087"/>
                        <a:pt x="4882" y="6983"/>
                        <a:pt x="5136" y="6868"/>
                      </a:cubicBezTo>
                      <a:lnTo>
                        <a:pt x="5136" y="6868"/>
                      </a:lnTo>
                      <a:cubicBezTo>
                        <a:pt x="4893" y="7006"/>
                        <a:pt x="4616" y="7110"/>
                        <a:pt x="4339" y="7180"/>
                      </a:cubicBezTo>
                      <a:cubicBezTo>
                        <a:pt x="4170" y="7216"/>
                        <a:pt x="3981" y="7244"/>
                        <a:pt x="3792" y="7244"/>
                      </a:cubicBezTo>
                      <a:cubicBezTo>
                        <a:pt x="3685" y="7244"/>
                        <a:pt x="3578" y="7235"/>
                        <a:pt x="3474" y="7214"/>
                      </a:cubicBezTo>
                      <a:cubicBezTo>
                        <a:pt x="3185" y="7168"/>
                        <a:pt x="2919" y="7087"/>
                        <a:pt x="2654" y="6949"/>
                      </a:cubicBezTo>
                      <a:cubicBezTo>
                        <a:pt x="2400" y="6822"/>
                        <a:pt x="2146" y="6683"/>
                        <a:pt x="1950" y="6475"/>
                      </a:cubicBezTo>
                      <a:close/>
                      <a:moveTo>
                        <a:pt x="661" y="73"/>
                      </a:moveTo>
                      <a:cubicBezTo>
                        <a:pt x="1" y="1676"/>
                        <a:pt x="55" y="3257"/>
                        <a:pt x="715" y="4871"/>
                      </a:cubicBezTo>
                      <a:cubicBezTo>
                        <a:pt x="1096" y="5794"/>
                        <a:pt x="1719" y="6649"/>
                        <a:pt x="2596" y="7110"/>
                      </a:cubicBezTo>
                      <a:cubicBezTo>
                        <a:pt x="2983" y="7319"/>
                        <a:pt x="3389" y="7420"/>
                        <a:pt x="3790" y="7420"/>
                      </a:cubicBezTo>
                      <a:cubicBezTo>
                        <a:pt x="4298" y="7420"/>
                        <a:pt x="4800" y="7258"/>
                        <a:pt x="5251" y="6949"/>
                      </a:cubicBezTo>
                      <a:cubicBezTo>
                        <a:pt x="5320" y="6914"/>
                        <a:pt x="5401" y="6856"/>
                        <a:pt x="5424" y="6764"/>
                      </a:cubicBezTo>
                      <a:cubicBezTo>
                        <a:pt x="5494" y="6602"/>
                        <a:pt x="5367" y="6487"/>
                        <a:pt x="5205" y="6487"/>
                      </a:cubicBezTo>
                      <a:cubicBezTo>
                        <a:pt x="5113" y="6487"/>
                        <a:pt x="5020" y="6568"/>
                        <a:pt x="4939" y="6568"/>
                      </a:cubicBezTo>
                      <a:cubicBezTo>
                        <a:pt x="5216" y="6163"/>
                        <a:pt x="4816" y="5890"/>
                        <a:pt x="4286" y="5890"/>
                      </a:cubicBezTo>
                      <a:cubicBezTo>
                        <a:pt x="4151" y="5890"/>
                        <a:pt x="4008" y="5907"/>
                        <a:pt x="3866" y="5944"/>
                      </a:cubicBezTo>
                      <a:cubicBezTo>
                        <a:pt x="3519" y="6037"/>
                        <a:pt x="3167" y="6098"/>
                        <a:pt x="2819" y="6098"/>
                      </a:cubicBezTo>
                      <a:cubicBezTo>
                        <a:pt x="2439" y="6098"/>
                        <a:pt x="2064" y="6025"/>
                        <a:pt x="1703" y="5839"/>
                      </a:cubicBezTo>
                      <a:lnTo>
                        <a:pt x="1703" y="5839"/>
                      </a:lnTo>
                      <a:cubicBezTo>
                        <a:pt x="1728" y="5849"/>
                        <a:pt x="1753" y="5854"/>
                        <a:pt x="1778" y="5854"/>
                      </a:cubicBezTo>
                      <a:cubicBezTo>
                        <a:pt x="1885" y="5854"/>
                        <a:pt x="1989" y="5771"/>
                        <a:pt x="2031" y="5644"/>
                      </a:cubicBezTo>
                      <a:cubicBezTo>
                        <a:pt x="2088" y="5471"/>
                        <a:pt x="2031" y="5275"/>
                        <a:pt x="1915" y="5136"/>
                      </a:cubicBezTo>
                      <a:cubicBezTo>
                        <a:pt x="1811" y="4986"/>
                        <a:pt x="1684" y="4871"/>
                        <a:pt x="1557" y="4744"/>
                      </a:cubicBezTo>
                      <a:cubicBezTo>
                        <a:pt x="1442" y="4629"/>
                        <a:pt x="1315" y="4502"/>
                        <a:pt x="1223" y="4352"/>
                      </a:cubicBezTo>
                      <a:cubicBezTo>
                        <a:pt x="1026" y="4051"/>
                        <a:pt x="853" y="3705"/>
                        <a:pt x="715" y="3359"/>
                      </a:cubicBezTo>
                      <a:cubicBezTo>
                        <a:pt x="343" y="2356"/>
                        <a:pt x="246" y="1099"/>
                        <a:pt x="661" y="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1"/>
                <p:cNvSpPr/>
                <p:nvPr/>
              </p:nvSpPr>
              <p:spPr>
                <a:xfrm>
                  <a:off x="669240" y="4732857"/>
                  <a:ext cx="83166" cy="10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" h="3115" extrusionOk="0">
                      <a:moveTo>
                        <a:pt x="1" y="0"/>
                      </a:moveTo>
                      <a:cubicBezTo>
                        <a:pt x="4" y="9"/>
                        <a:pt x="6" y="18"/>
                        <a:pt x="9" y="27"/>
                      </a:cubicBezTo>
                      <a:lnTo>
                        <a:pt x="9" y="27"/>
                      </a:lnTo>
                      <a:cubicBezTo>
                        <a:pt x="7" y="18"/>
                        <a:pt x="4" y="9"/>
                        <a:pt x="1" y="0"/>
                      </a:cubicBezTo>
                      <a:close/>
                      <a:moveTo>
                        <a:pt x="9" y="27"/>
                      </a:moveTo>
                      <a:lnTo>
                        <a:pt x="9" y="27"/>
                      </a:lnTo>
                      <a:cubicBezTo>
                        <a:pt x="228" y="720"/>
                        <a:pt x="527" y="1334"/>
                        <a:pt x="1051" y="1835"/>
                      </a:cubicBezTo>
                      <a:cubicBezTo>
                        <a:pt x="1144" y="1916"/>
                        <a:pt x="1248" y="2008"/>
                        <a:pt x="1317" y="2112"/>
                      </a:cubicBezTo>
                      <a:cubicBezTo>
                        <a:pt x="1386" y="2205"/>
                        <a:pt x="1432" y="2343"/>
                        <a:pt x="1421" y="2459"/>
                      </a:cubicBezTo>
                      <a:cubicBezTo>
                        <a:pt x="1398" y="2586"/>
                        <a:pt x="1317" y="2701"/>
                        <a:pt x="1201" y="2724"/>
                      </a:cubicBezTo>
                      <a:cubicBezTo>
                        <a:pt x="1186" y="2729"/>
                        <a:pt x="1170" y="2731"/>
                        <a:pt x="1154" y="2731"/>
                      </a:cubicBezTo>
                      <a:cubicBezTo>
                        <a:pt x="1049" y="2731"/>
                        <a:pt x="936" y="2638"/>
                        <a:pt x="936" y="2528"/>
                      </a:cubicBezTo>
                      <a:lnTo>
                        <a:pt x="936" y="2528"/>
                      </a:lnTo>
                      <a:cubicBezTo>
                        <a:pt x="936" y="2759"/>
                        <a:pt x="1051" y="3013"/>
                        <a:pt x="1271" y="3093"/>
                      </a:cubicBezTo>
                      <a:cubicBezTo>
                        <a:pt x="1317" y="3108"/>
                        <a:pt x="1366" y="3115"/>
                        <a:pt x="1416" y="3115"/>
                      </a:cubicBezTo>
                      <a:cubicBezTo>
                        <a:pt x="1601" y="3115"/>
                        <a:pt x="1794" y="3020"/>
                        <a:pt x="1894" y="2874"/>
                      </a:cubicBezTo>
                      <a:cubicBezTo>
                        <a:pt x="2021" y="2689"/>
                        <a:pt x="2009" y="2435"/>
                        <a:pt x="1905" y="2239"/>
                      </a:cubicBezTo>
                      <a:lnTo>
                        <a:pt x="1905" y="2239"/>
                      </a:lnTo>
                      <a:cubicBezTo>
                        <a:pt x="1966" y="2279"/>
                        <a:pt x="2043" y="2311"/>
                        <a:pt x="2115" y="2311"/>
                      </a:cubicBezTo>
                      <a:cubicBezTo>
                        <a:pt x="2126" y="2311"/>
                        <a:pt x="2137" y="2310"/>
                        <a:pt x="2148" y="2309"/>
                      </a:cubicBezTo>
                      <a:cubicBezTo>
                        <a:pt x="2575" y="2251"/>
                        <a:pt x="1848" y="1881"/>
                        <a:pt x="1778" y="1835"/>
                      </a:cubicBezTo>
                      <a:cubicBezTo>
                        <a:pt x="1117" y="1459"/>
                        <a:pt x="253" y="778"/>
                        <a:pt x="9" y="2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1"/>
                <p:cNvSpPr/>
                <p:nvPr/>
              </p:nvSpPr>
              <p:spPr>
                <a:xfrm>
                  <a:off x="525872" y="4423414"/>
                  <a:ext cx="144919" cy="23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" h="7158" extrusionOk="0">
                      <a:moveTo>
                        <a:pt x="4071" y="1536"/>
                      </a:moveTo>
                      <a:lnTo>
                        <a:pt x="4071" y="1536"/>
                      </a:lnTo>
                      <a:cubicBezTo>
                        <a:pt x="4094" y="1651"/>
                        <a:pt x="4105" y="1778"/>
                        <a:pt x="4128" y="1905"/>
                      </a:cubicBezTo>
                      <a:cubicBezTo>
                        <a:pt x="4128" y="2032"/>
                        <a:pt x="4105" y="2148"/>
                        <a:pt x="4094" y="2286"/>
                      </a:cubicBezTo>
                      <a:cubicBezTo>
                        <a:pt x="4047" y="2528"/>
                        <a:pt x="3955" y="2759"/>
                        <a:pt x="3840" y="2990"/>
                      </a:cubicBezTo>
                      <a:cubicBezTo>
                        <a:pt x="3586" y="3440"/>
                        <a:pt x="3228" y="3787"/>
                        <a:pt x="2835" y="4098"/>
                      </a:cubicBezTo>
                      <a:cubicBezTo>
                        <a:pt x="2431" y="4375"/>
                        <a:pt x="2027" y="4664"/>
                        <a:pt x="1658" y="4999"/>
                      </a:cubicBezTo>
                      <a:cubicBezTo>
                        <a:pt x="1277" y="5310"/>
                        <a:pt x="977" y="5714"/>
                        <a:pt x="723" y="6130"/>
                      </a:cubicBezTo>
                      <a:cubicBezTo>
                        <a:pt x="839" y="5922"/>
                        <a:pt x="977" y="5703"/>
                        <a:pt x="1127" y="5518"/>
                      </a:cubicBezTo>
                      <a:cubicBezTo>
                        <a:pt x="1266" y="5310"/>
                        <a:pt x="1439" y="5137"/>
                        <a:pt x="1623" y="4964"/>
                      </a:cubicBezTo>
                      <a:cubicBezTo>
                        <a:pt x="1993" y="4629"/>
                        <a:pt x="2408" y="4341"/>
                        <a:pt x="2778" y="4029"/>
                      </a:cubicBezTo>
                      <a:cubicBezTo>
                        <a:pt x="3170" y="3706"/>
                        <a:pt x="3528" y="3360"/>
                        <a:pt x="3782" y="2944"/>
                      </a:cubicBezTo>
                      <a:cubicBezTo>
                        <a:pt x="3840" y="2840"/>
                        <a:pt x="3897" y="2725"/>
                        <a:pt x="3932" y="2609"/>
                      </a:cubicBezTo>
                      <a:cubicBezTo>
                        <a:pt x="3978" y="2494"/>
                        <a:pt x="4024" y="2378"/>
                        <a:pt x="4047" y="2263"/>
                      </a:cubicBezTo>
                      <a:cubicBezTo>
                        <a:pt x="4082" y="2148"/>
                        <a:pt x="4094" y="2021"/>
                        <a:pt x="4094" y="1905"/>
                      </a:cubicBezTo>
                      <a:cubicBezTo>
                        <a:pt x="4094" y="1778"/>
                        <a:pt x="4082" y="1663"/>
                        <a:pt x="4071" y="1536"/>
                      </a:cubicBezTo>
                      <a:close/>
                      <a:moveTo>
                        <a:pt x="404" y="6628"/>
                      </a:moveTo>
                      <a:lnTo>
                        <a:pt x="404" y="6628"/>
                      </a:lnTo>
                      <a:cubicBezTo>
                        <a:pt x="403" y="6631"/>
                        <a:pt x="401" y="6635"/>
                        <a:pt x="400" y="6638"/>
                      </a:cubicBezTo>
                      <a:cubicBezTo>
                        <a:pt x="401" y="6635"/>
                        <a:pt x="403" y="6631"/>
                        <a:pt x="404" y="6628"/>
                      </a:cubicBezTo>
                      <a:close/>
                      <a:moveTo>
                        <a:pt x="3493" y="1"/>
                      </a:moveTo>
                      <a:cubicBezTo>
                        <a:pt x="3863" y="635"/>
                        <a:pt x="4036" y="1443"/>
                        <a:pt x="3851" y="2171"/>
                      </a:cubicBezTo>
                      <a:cubicBezTo>
                        <a:pt x="3747" y="2552"/>
                        <a:pt x="3528" y="3209"/>
                        <a:pt x="3055" y="3244"/>
                      </a:cubicBezTo>
                      <a:cubicBezTo>
                        <a:pt x="3024" y="3249"/>
                        <a:pt x="2992" y="3251"/>
                        <a:pt x="2960" y="3251"/>
                      </a:cubicBezTo>
                      <a:cubicBezTo>
                        <a:pt x="2825" y="3251"/>
                        <a:pt x="2686" y="3210"/>
                        <a:pt x="2593" y="3117"/>
                      </a:cubicBezTo>
                      <a:cubicBezTo>
                        <a:pt x="2478" y="3002"/>
                        <a:pt x="2478" y="2759"/>
                        <a:pt x="2605" y="2655"/>
                      </a:cubicBezTo>
                      <a:lnTo>
                        <a:pt x="2605" y="2655"/>
                      </a:lnTo>
                      <a:cubicBezTo>
                        <a:pt x="2397" y="2702"/>
                        <a:pt x="2235" y="2909"/>
                        <a:pt x="2235" y="3129"/>
                      </a:cubicBezTo>
                      <a:cubicBezTo>
                        <a:pt x="2247" y="3348"/>
                        <a:pt x="2455" y="3521"/>
                        <a:pt x="2662" y="3544"/>
                      </a:cubicBezTo>
                      <a:cubicBezTo>
                        <a:pt x="2252" y="3781"/>
                        <a:pt x="1808" y="3883"/>
                        <a:pt x="1348" y="3883"/>
                      </a:cubicBezTo>
                      <a:cubicBezTo>
                        <a:pt x="1135" y="3883"/>
                        <a:pt x="919" y="3861"/>
                        <a:pt x="700" y="3821"/>
                      </a:cubicBezTo>
                      <a:lnTo>
                        <a:pt x="700" y="3821"/>
                      </a:lnTo>
                      <a:cubicBezTo>
                        <a:pt x="700" y="3821"/>
                        <a:pt x="816" y="3994"/>
                        <a:pt x="931" y="4110"/>
                      </a:cubicBezTo>
                      <a:cubicBezTo>
                        <a:pt x="931" y="4110"/>
                        <a:pt x="768" y="4173"/>
                        <a:pt x="449" y="4173"/>
                      </a:cubicBezTo>
                      <a:cubicBezTo>
                        <a:pt x="360" y="4173"/>
                        <a:pt x="259" y="4169"/>
                        <a:pt x="146" y="4156"/>
                      </a:cubicBezTo>
                      <a:lnTo>
                        <a:pt x="146" y="4156"/>
                      </a:lnTo>
                      <a:cubicBezTo>
                        <a:pt x="446" y="4456"/>
                        <a:pt x="527" y="4525"/>
                        <a:pt x="919" y="4698"/>
                      </a:cubicBezTo>
                      <a:cubicBezTo>
                        <a:pt x="0" y="5135"/>
                        <a:pt x="728" y="5949"/>
                        <a:pt x="404" y="6628"/>
                      </a:cubicBezTo>
                      <a:lnTo>
                        <a:pt x="404" y="6628"/>
                      </a:lnTo>
                      <a:cubicBezTo>
                        <a:pt x="533" y="6369"/>
                        <a:pt x="803" y="6332"/>
                        <a:pt x="1090" y="6332"/>
                      </a:cubicBezTo>
                      <a:cubicBezTo>
                        <a:pt x="1203" y="6332"/>
                        <a:pt x="1319" y="6338"/>
                        <a:pt x="1430" y="6338"/>
                      </a:cubicBezTo>
                      <a:cubicBezTo>
                        <a:pt x="1708" y="6338"/>
                        <a:pt x="1955" y="6302"/>
                        <a:pt x="2051" y="6049"/>
                      </a:cubicBezTo>
                      <a:cubicBezTo>
                        <a:pt x="2051" y="6441"/>
                        <a:pt x="2074" y="6811"/>
                        <a:pt x="2293" y="7157"/>
                      </a:cubicBezTo>
                      <a:cubicBezTo>
                        <a:pt x="2212" y="5991"/>
                        <a:pt x="2951" y="4825"/>
                        <a:pt x="3643" y="3925"/>
                      </a:cubicBezTo>
                      <a:cubicBezTo>
                        <a:pt x="4221" y="3175"/>
                        <a:pt x="4486" y="2321"/>
                        <a:pt x="4267" y="1443"/>
                      </a:cubicBezTo>
                      <a:cubicBezTo>
                        <a:pt x="4221" y="1270"/>
                        <a:pt x="4151" y="1086"/>
                        <a:pt x="4082" y="901"/>
                      </a:cubicBezTo>
                      <a:cubicBezTo>
                        <a:pt x="3920" y="566"/>
                        <a:pt x="3678" y="30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1"/>
                <p:cNvSpPr/>
                <p:nvPr/>
              </p:nvSpPr>
              <p:spPr>
                <a:xfrm>
                  <a:off x="601416" y="4560614"/>
                  <a:ext cx="54066" cy="15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4699" extrusionOk="0">
                      <a:moveTo>
                        <a:pt x="1201" y="1005"/>
                      </a:moveTo>
                      <a:lnTo>
                        <a:pt x="1201" y="1005"/>
                      </a:lnTo>
                      <a:cubicBezTo>
                        <a:pt x="1143" y="1224"/>
                        <a:pt x="1085" y="1443"/>
                        <a:pt x="1051" y="1674"/>
                      </a:cubicBezTo>
                      <a:cubicBezTo>
                        <a:pt x="1004" y="1905"/>
                        <a:pt x="970" y="2113"/>
                        <a:pt x="970" y="2343"/>
                      </a:cubicBezTo>
                      <a:cubicBezTo>
                        <a:pt x="958" y="2574"/>
                        <a:pt x="970" y="2805"/>
                        <a:pt x="1004" y="3059"/>
                      </a:cubicBezTo>
                      <a:cubicBezTo>
                        <a:pt x="1027" y="3302"/>
                        <a:pt x="1074" y="3532"/>
                        <a:pt x="1108" y="3763"/>
                      </a:cubicBezTo>
                      <a:cubicBezTo>
                        <a:pt x="1051" y="3532"/>
                        <a:pt x="993" y="3290"/>
                        <a:pt x="958" y="3059"/>
                      </a:cubicBezTo>
                      <a:cubicBezTo>
                        <a:pt x="935" y="2828"/>
                        <a:pt x="912" y="2574"/>
                        <a:pt x="912" y="2343"/>
                      </a:cubicBezTo>
                      <a:cubicBezTo>
                        <a:pt x="935" y="2113"/>
                        <a:pt x="958" y="1882"/>
                        <a:pt x="1004" y="1651"/>
                      </a:cubicBezTo>
                      <a:cubicBezTo>
                        <a:pt x="1051" y="1420"/>
                        <a:pt x="1120" y="1224"/>
                        <a:pt x="1201" y="1005"/>
                      </a:cubicBezTo>
                      <a:close/>
                      <a:moveTo>
                        <a:pt x="1674" y="0"/>
                      </a:moveTo>
                      <a:lnTo>
                        <a:pt x="1674" y="0"/>
                      </a:lnTo>
                      <a:cubicBezTo>
                        <a:pt x="1074" y="820"/>
                        <a:pt x="0" y="3013"/>
                        <a:pt x="370" y="4075"/>
                      </a:cubicBezTo>
                      <a:cubicBezTo>
                        <a:pt x="416" y="4052"/>
                        <a:pt x="554" y="3359"/>
                        <a:pt x="693" y="3186"/>
                      </a:cubicBezTo>
                      <a:lnTo>
                        <a:pt x="693" y="3186"/>
                      </a:lnTo>
                      <a:cubicBezTo>
                        <a:pt x="658" y="3729"/>
                        <a:pt x="981" y="4398"/>
                        <a:pt x="1408" y="4698"/>
                      </a:cubicBezTo>
                      <a:cubicBezTo>
                        <a:pt x="1051" y="3151"/>
                        <a:pt x="1131" y="1501"/>
                        <a:pt x="16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1"/>
                <p:cNvSpPr/>
                <p:nvPr/>
              </p:nvSpPr>
              <p:spPr>
                <a:xfrm>
                  <a:off x="622280" y="4354589"/>
                  <a:ext cx="171338" cy="5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5" h="1550" extrusionOk="0">
                      <a:moveTo>
                        <a:pt x="4245" y="1"/>
                      </a:moveTo>
                      <a:cubicBezTo>
                        <a:pt x="2797" y="1"/>
                        <a:pt x="1" y="1485"/>
                        <a:pt x="1" y="1485"/>
                      </a:cubicBezTo>
                      <a:cubicBezTo>
                        <a:pt x="1" y="1485"/>
                        <a:pt x="782" y="1550"/>
                        <a:pt x="1732" y="1550"/>
                      </a:cubicBezTo>
                      <a:cubicBezTo>
                        <a:pt x="3291" y="1550"/>
                        <a:pt x="5304" y="1376"/>
                        <a:pt x="5068" y="458"/>
                      </a:cubicBezTo>
                      <a:cubicBezTo>
                        <a:pt x="4979" y="128"/>
                        <a:pt x="4670" y="1"/>
                        <a:pt x="4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1"/>
                <p:cNvSpPr/>
                <p:nvPr/>
              </p:nvSpPr>
              <p:spPr>
                <a:xfrm>
                  <a:off x="621149" y="4265383"/>
                  <a:ext cx="134261" cy="111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3451" extrusionOk="0">
                      <a:moveTo>
                        <a:pt x="2636" y="0"/>
                      </a:moveTo>
                      <a:cubicBezTo>
                        <a:pt x="1501" y="0"/>
                        <a:pt x="1" y="3451"/>
                        <a:pt x="1" y="3451"/>
                      </a:cubicBezTo>
                      <a:cubicBezTo>
                        <a:pt x="1" y="3451"/>
                        <a:pt x="4156" y="1200"/>
                        <a:pt x="3025" y="161"/>
                      </a:cubicBezTo>
                      <a:cubicBezTo>
                        <a:pt x="2903" y="50"/>
                        <a:pt x="2772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1"/>
                <p:cNvSpPr/>
                <p:nvPr/>
              </p:nvSpPr>
              <p:spPr>
                <a:xfrm>
                  <a:off x="567762" y="4212124"/>
                  <a:ext cx="94438" cy="16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" h="5146" extrusionOk="0">
                      <a:moveTo>
                        <a:pt x="1343" y="0"/>
                      </a:moveTo>
                      <a:cubicBezTo>
                        <a:pt x="0" y="0"/>
                        <a:pt x="869" y="5146"/>
                        <a:pt x="869" y="5146"/>
                      </a:cubicBezTo>
                      <a:cubicBezTo>
                        <a:pt x="869" y="5146"/>
                        <a:pt x="2924" y="263"/>
                        <a:pt x="1446" y="10"/>
                      </a:cubicBezTo>
                      <a:cubicBezTo>
                        <a:pt x="1410" y="3"/>
                        <a:pt x="1376" y="0"/>
                        <a:pt x="13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5" name="Google Shape;2425;p31"/>
              <p:cNvGrpSpPr/>
              <p:nvPr/>
            </p:nvGrpSpPr>
            <p:grpSpPr>
              <a:xfrm rot="10800000" flipH="1">
                <a:off x="1005226" y="4721208"/>
                <a:ext cx="8138847" cy="211872"/>
                <a:chOff x="1005226" y="199492"/>
                <a:chExt cx="8138847" cy="211872"/>
              </a:xfrm>
            </p:grpSpPr>
            <p:sp>
              <p:nvSpPr>
                <p:cNvPr id="2426" name="Google Shape;2426;p31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27" name="Google Shape;2427;p31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2428" name="Google Shape;2428;p31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" name="Google Shape;2429;p31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1" name="Google Shape;2431;p32"/>
          <p:cNvGrpSpPr/>
          <p:nvPr/>
        </p:nvGrpSpPr>
        <p:grpSpPr>
          <a:xfrm>
            <a:off x="-23" y="114913"/>
            <a:ext cx="9067896" cy="4900595"/>
            <a:chOff x="-23" y="114913"/>
            <a:chExt cx="9067896" cy="4900595"/>
          </a:xfrm>
        </p:grpSpPr>
        <p:grpSp>
          <p:nvGrpSpPr>
            <p:cNvPr id="2432" name="Google Shape;2432;p32"/>
            <p:cNvGrpSpPr/>
            <p:nvPr/>
          </p:nvGrpSpPr>
          <p:grpSpPr>
            <a:xfrm flipH="1">
              <a:off x="4477159" y="4842845"/>
              <a:ext cx="189780" cy="172662"/>
              <a:chOff x="4520653" y="4806269"/>
              <a:chExt cx="189780" cy="172662"/>
            </a:xfrm>
          </p:grpSpPr>
          <p:sp>
            <p:nvSpPr>
              <p:cNvPr id="2433" name="Google Shape;2433;p32"/>
              <p:cNvSpPr/>
              <p:nvPr/>
            </p:nvSpPr>
            <p:spPr>
              <a:xfrm>
                <a:off x="4579176" y="4806269"/>
                <a:ext cx="73477" cy="17266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346" extrusionOk="0">
                    <a:moveTo>
                      <a:pt x="1131" y="1"/>
                    </a:moveTo>
                    <a:cubicBezTo>
                      <a:pt x="1131" y="1"/>
                      <a:pt x="0" y="1201"/>
                      <a:pt x="0" y="2679"/>
                    </a:cubicBezTo>
                    <a:cubicBezTo>
                      <a:pt x="0" y="4145"/>
                      <a:pt x="1131" y="5345"/>
                      <a:pt x="1131" y="5345"/>
                    </a:cubicBezTo>
                    <a:cubicBezTo>
                      <a:pt x="1131" y="5345"/>
                      <a:pt x="2274" y="4145"/>
                      <a:pt x="2274" y="2679"/>
                    </a:cubicBezTo>
                    <a:cubicBezTo>
                      <a:pt x="2274" y="1201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2"/>
              <p:cNvSpPr/>
              <p:nvPr/>
            </p:nvSpPr>
            <p:spPr>
              <a:xfrm>
                <a:off x="4520653" y="4826423"/>
                <a:ext cx="60396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870" y="0"/>
                      <a:pt x="1062" y="23"/>
                      <a:pt x="543" y="531"/>
                    </a:cubicBezTo>
                    <a:cubicBezTo>
                      <a:pt x="35" y="1062"/>
                      <a:pt x="0" y="1870"/>
                      <a:pt x="0" y="1870"/>
                    </a:cubicBezTo>
                    <a:cubicBezTo>
                      <a:pt x="0" y="1870"/>
                      <a:pt x="808" y="1847"/>
                      <a:pt x="1327" y="1328"/>
                    </a:cubicBezTo>
                    <a:cubicBezTo>
                      <a:pt x="1847" y="808"/>
                      <a:pt x="1870" y="0"/>
                      <a:pt x="1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2"/>
              <p:cNvSpPr/>
              <p:nvPr/>
            </p:nvSpPr>
            <p:spPr>
              <a:xfrm>
                <a:off x="4650359" y="4826423"/>
                <a:ext cx="60073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71" extrusionOk="0">
                    <a:moveTo>
                      <a:pt x="1" y="0"/>
                    </a:moveTo>
                    <a:cubicBezTo>
                      <a:pt x="1" y="0"/>
                      <a:pt x="12" y="808"/>
                      <a:pt x="532" y="1328"/>
                    </a:cubicBezTo>
                    <a:cubicBezTo>
                      <a:pt x="1051" y="1847"/>
                      <a:pt x="1859" y="1870"/>
                      <a:pt x="1859" y="1870"/>
                    </a:cubicBezTo>
                    <a:cubicBezTo>
                      <a:pt x="1859" y="1870"/>
                      <a:pt x="1836" y="1062"/>
                      <a:pt x="1328" y="531"/>
                    </a:cubicBezTo>
                    <a:cubicBezTo>
                      <a:pt x="809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6" name="Google Shape;2436;p32"/>
            <p:cNvSpPr/>
            <p:nvPr/>
          </p:nvSpPr>
          <p:spPr>
            <a:xfrm flipH="1">
              <a:off x="4470441" y="114913"/>
              <a:ext cx="203216" cy="242328"/>
            </a:xfrm>
            <a:custGeom>
              <a:avLst/>
              <a:gdLst/>
              <a:ahLst/>
              <a:cxnLst/>
              <a:rect l="l" t="t" r="r" b="b"/>
              <a:pathLst>
                <a:path w="6292" h="7503" extrusionOk="0">
                  <a:moveTo>
                    <a:pt x="3141" y="0"/>
                  </a:moveTo>
                  <a:cubicBezTo>
                    <a:pt x="2979" y="0"/>
                    <a:pt x="2852" y="173"/>
                    <a:pt x="2794" y="427"/>
                  </a:cubicBezTo>
                  <a:lnTo>
                    <a:pt x="2390" y="173"/>
                  </a:lnTo>
                  <a:lnTo>
                    <a:pt x="2944" y="2943"/>
                  </a:lnTo>
                  <a:lnTo>
                    <a:pt x="174" y="2401"/>
                  </a:lnTo>
                  <a:lnTo>
                    <a:pt x="416" y="2805"/>
                  </a:lnTo>
                  <a:cubicBezTo>
                    <a:pt x="174" y="2863"/>
                    <a:pt x="1" y="2990"/>
                    <a:pt x="1" y="3151"/>
                  </a:cubicBezTo>
                  <a:cubicBezTo>
                    <a:pt x="1" y="3313"/>
                    <a:pt x="174" y="3440"/>
                    <a:pt x="416" y="3497"/>
                  </a:cubicBezTo>
                  <a:lnTo>
                    <a:pt x="174" y="3901"/>
                  </a:lnTo>
                  <a:lnTo>
                    <a:pt x="174" y="3901"/>
                  </a:lnTo>
                  <a:lnTo>
                    <a:pt x="2956" y="3347"/>
                  </a:lnTo>
                  <a:lnTo>
                    <a:pt x="2390" y="7330"/>
                  </a:lnTo>
                  <a:lnTo>
                    <a:pt x="2794" y="7087"/>
                  </a:lnTo>
                  <a:cubicBezTo>
                    <a:pt x="2852" y="7330"/>
                    <a:pt x="2979" y="7503"/>
                    <a:pt x="3141" y="7503"/>
                  </a:cubicBezTo>
                  <a:cubicBezTo>
                    <a:pt x="3302" y="7503"/>
                    <a:pt x="3429" y="7330"/>
                    <a:pt x="3487" y="7087"/>
                  </a:cubicBezTo>
                  <a:lnTo>
                    <a:pt x="3891" y="7330"/>
                  </a:lnTo>
                  <a:lnTo>
                    <a:pt x="3325" y="3347"/>
                  </a:lnTo>
                  <a:lnTo>
                    <a:pt x="3325" y="3347"/>
                  </a:lnTo>
                  <a:lnTo>
                    <a:pt x="6107" y="3901"/>
                  </a:lnTo>
                  <a:lnTo>
                    <a:pt x="6107" y="3901"/>
                  </a:lnTo>
                  <a:lnTo>
                    <a:pt x="5865" y="3497"/>
                  </a:lnTo>
                  <a:cubicBezTo>
                    <a:pt x="6119" y="3440"/>
                    <a:pt x="6292" y="3313"/>
                    <a:pt x="6292" y="3151"/>
                  </a:cubicBezTo>
                  <a:cubicBezTo>
                    <a:pt x="6292" y="2990"/>
                    <a:pt x="6107" y="2863"/>
                    <a:pt x="5865" y="2805"/>
                  </a:cubicBezTo>
                  <a:lnTo>
                    <a:pt x="6119" y="2401"/>
                  </a:lnTo>
                  <a:lnTo>
                    <a:pt x="3348" y="2943"/>
                  </a:lnTo>
                  <a:lnTo>
                    <a:pt x="3891" y="173"/>
                  </a:lnTo>
                  <a:lnTo>
                    <a:pt x="3487" y="427"/>
                  </a:lnTo>
                  <a:cubicBezTo>
                    <a:pt x="3429" y="173"/>
                    <a:pt x="3302" y="0"/>
                    <a:pt x="3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7" name="Google Shape;2437;p32"/>
            <p:cNvGrpSpPr/>
            <p:nvPr/>
          </p:nvGrpSpPr>
          <p:grpSpPr>
            <a:xfrm flipH="1">
              <a:off x="-23" y="114937"/>
              <a:ext cx="9067896" cy="4880416"/>
              <a:chOff x="76177" y="114937"/>
              <a:chExt cx="9067896" cy="4880416"/>
            </a:xfrm>
          </p:grpSpPr>
          <p:grpSp>
            <p:nvGrpSpPr>
              <p:cNvPr id="2438" name="Google Shape;2438;p32"/>
              <p:cNvGrpSpPr/>
              <p:nvPr/>
            </p:nvGrpSpPr>
            <p:grpSpPr>
              <a:xfrm>
                <a:off x="194306" y="1034696"/>
                <a:ext cx="213648" cy="3005896"/>
                <a:chOff x="194306" y="1034696"/>
                <a:chExt cx="213648" cy="3005896"/>
              </a:xfrm>
            </p:grpSpPr>
            <p:sp>
              <p:nvSpPr>
                <p:cNvPr id="2439" name="Google Shape;2439;p32"/>
                <p:cNvSpPr/>
                <p:nvPr/>
              </p:nvSpPr>
              <p:spPr>
                <a:xfrm>
                  <a:off x="196179" y="1165533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1"/>
                      </a:moveTo>
                      <a:lnTo>
                        <a:pt x="0" y="46056"/>
                      </a:lnTo>
                      <a:lnTo>
                        <a:pt x="462" y="46056"/>
                      </a:ln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2"/>
                <p:cNvSpPr/>
                <p:nvPr/>
              </p:nvSpPr>
              <p:spPr>
                <a:xfrm>
                  <a:off x="194306" y="1034696"/>
                  <a:ext cx="213648" cy="14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56" extrusionOk="0">
                      <a:moveTo>
                        <a:pt x="3925" y="0"/>
                      </a:moveTo>
                      <a:lnTo>
                        <a:pt x="3498" y="35"/>
                      </a:lnTo>
                      <a:lnTo>
                        <a:pt x="3071" y="104"/>
                      </a:lnTo>
                      <a:cubicBezTo>
                        <a:pt x="2944" y="151"/>
                        <a:pt x="2805" y="174"/>
                        <a:pt x="2667" y="220"/>
                      </a:cubicBezTo>
                      <a:cubicBezTo>
                        <a:pt x="2136" y="404"/>
                        <a:pt x="1651" y="705"/>
                        <a:pt x="1259" y="1097"/>
                      </a:cubicBezTo>
                      <a:cubicBezTo>
                        <a:pt x="451" y="1859"/>
                        <a:pt x="1" y="2978"/>
                        <a:pt x="47" y="4052"/>
                      </a:cubicBezTo>
                      <a:cubicBezTo>
                        <a:pt x="47" y="4183"/>
                        <a:pt x="149" y="4272"/>
                        <a:pt x="258" y="4272"/>
                      </a:cubicBezTo>
                      <a:cubicBezTo>
                        <a:pt x="265" y="4272"/>
                        <a:pt x="271" y="4272"/>
                        <a:pt x="278" y="4271"/>
                      </a:cubicBezTo>
                      <a:cubicBezTo>
                        <a:pt x="405" y="4271"/>
                        <a:pt x="508" y="4167"/>
                        <a:pt x="508" y="4052"/>
                      </a:cubicBezTo>
                      <a:cubicBezTo>
                        <a:pt x="543" y="3094"/>
                        <a:pt x="1005" y="2182"/>
                        <a:pt x="1720" y="1605"/>
                      </a:cubicBezTo>
                      <a:cubicBezTo>
                        <a:pt x="2078" y="1316"/>
                        <a:pt x="2482" y="1085"/>
                        <a:pt x="2932" y="970"/>
                      </a:cubicBezTo>
                      <a:cubicBezTo>
                        <a:pt x="3048" y="935"/>
                        <a:pt x="3152" y="924"/>
                        <a:pt x="3267" y="901"/>
                      </a:cubicBezTo>
                      <a:lnTo>
                        <a:pt x="3590" y="855"/>
                      </a:lnTo>
                      <a:lnTo>
                        <a:pt x="3925" y="855"/>
                      </a:lnTo>
                      <a:cubicBezTo>
                        <a:pt x="4029" y="866"/>
                        <a:pt x="4133" y="866"/>
                        <a:pt x="4225" y="901"/>
                      </a:cubicBezTo>
                      <a:cubicBezTo>
                        <a:pt x="4618" y="982"/>
                        <a:pt x="4964" y="1224"/>
                        <a:pt x="5195" y="1547"/>
                      </a:cubicBezTo>
                      <a:cubicBezTo>
                        <a:pt x="5426" y="1847"/>
                        <a:pt x="5529" y="2263"/>
                        <a:pt x="5495" y="2609"/>
                      </a:cubicBezTo>
                      <a:cubicBezTo>
                        <a:pt x="5472" y="2898"/>
                        <a:pt x="5241" y="3128"/>
                        <a:pt x="4975" y="3186"/>
                      </a:cubicBezTo>
                      <a:cubicBezTo>
                        <a:pt x="4918" y="3209"/>
                        <a:pt x="4848" y="3209"/>
                        <a:pt x="4791" y="3209"/>
                      </a:cubicBezTo>
                      <a:cubicBezTo>
                        <a:pt x="4779" y="3209"/>
                        <a:pt x="4756" y="3186"/>
                        <a:pt x="4756" y="3175"/>
                      </a:cubicBezTo>
                      <a:cubicBezTo>
                        <a:pt x="4722" y="3152"/>
                        <a:pt x="4722" y="3117"/>
                        <a:pt x="4722" y="3094"/>
                      </a:cubicBezTo>
                      <a:cubicBezTo>
                        <a:pt x="4825" y="2725"/>
                        <a:pt x="4618" y="2355"/>
                        <a:pt x="4260" y="2240"/>
                      </a:cubicBezTo>
                      <a:cubicBezTo>
                        <a:pt x="4197" y="2222"/>
                        <a:pt x="4134" y="2213"/>
                        <a:pt x="4072" y="2213"/>
                      </a:cubicBezTo>
                      <a:cubicBezTo>
                        <a:pt x="3777" y="2213"/>
                        <a:pt x="3501" y="2406"/>
                        <a:pt x="3406" y="2701"/>
                      </a:cubicBezTo>
                      <a:cubicBezTo>
                        <a:pt x="3394" y="2771"/>
                        <a:pt x="3383" y="2828"/>
                        <a:pt x="3383" y="2898"/>
                      </a:cubicBezTo>
                      <a:lnTo>
                        <a:pt x="3383" y="3094"/>
                      </a:lnTo>
                      <a:cubicBezTo>
                        <a:pt x="3383" y="3579"/>
                        <a:pt x="3671" y="4040"/>
                        <a:pt x="4075" y="4271"/>
                      </a:cubicBezTo>
                      <a:cubicBezTo>
                        <a:pt x="4271" y="4387"/>
                        <a:pt x="4514" y="4456"/>
                        <a:pt x="4745" y="4456"/>
                      </a:cubicBezTo>
                      <a:cubicBezTo>
                        <a:pt x="4952" y="4456"/>
                        <a:pt x="5137" y="4433"/>
                        <a:pt x="5310" y="4375"/>
                      </a:cubicBezTo>
                      <a:cubicBezTo>
                        <a:pt x="6049" y="4144"/>
                        <a:pt x="6568" y="3452"/>
                        <a:pt x="6603" y="2701"/>
                      </a:cubicBezTo>
                      <a:cubicBezTo>
                        <a:pt x="6614" y="2020"/>
                        <a:pt x="6384" y="1420"/>
                        <a:pt x="5980" y="924"/>
                      </a:cubicBezTo>
                      <a:cubicBezTo>
                        <a:pt x="5576" y="451"/>
                        <a:pt x="4999" y="116"/>
                        <a:pt x="4387" y="35"/>
                      </a:cubicBezTo>
                      <a:cubicBezTo>
                        <a:pt x="4237" y="0"/>
                        <a:pt x="4087" y="0"/>
                        <a:pt x="39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2"/>
                <p:cNvSpPr/>
                <p:nvPr/>
              </p:nvSpPr>
              <p:spPr>
                <a:xfrm>
                  <a:off x="196179" y="2421874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0"/>
                      </a:moveTo>
                      <a:lnTo>
                        <a:pt x="0" y="46055"/>
                      </a:lnTo>
                      <a:lnTo>
                        <a:pt x="462" y="46055"/>
                      </a:lnTo>
                      <a:lnTo>
                        <a:pt x="4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2"/>
                <p:cNvSpPr/>
                <p:nvPr/>
              </p:nvSpPr>
              <p:spPr>
                <a:xfrm>
                  <a:off x="194306" y="3896287"/>
                  <a:ext cx="213648" cy="14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68" extrusionOk="0">
                      <a:moveTo>
                        <a:pt x="4745" y="0"/>
                      </a:moveTo>
                      <a:cubicBezTo>
                        <a:pt x="4514" y="0"/>
                        <a:pt x="4271" y="81"/>
                        <a:pt x="4075" y="197"/>
                      </a:cubicBezTo>
                      <a:cubicBezTo>
                        <a:pt x="3671" y="427"/>
                        <a:pt x="3383" y="889"/>
                        <a:pt x="3383" y="1374"/>
                      </a:cubicBezTo>
                      <a:lnTo>
                        <a:pt x="3383" y="1559"/>
                      </a:lnTo>
                      <a:cubicBezTo>
                        <a:pt x="3383" y="1639"/>
                        <a:pt x="3394" y="1697"/>
                        <a:pt x="3406" y="1766"/>
                      </a:cubicBezTo>
                      <a:cubicBezTo>
                        <a:pt x="3501" y="2062"/>
                        <a:pt x="3777" y="2255"/>
                        <a:pt x="4072" y="2255"/>
                      </a:cubicBezTo>
                      <a:cubicBezTo>
                        <a:pt x="4134" y="2255"/>
                        <a:pt x="4197" y="2246"/>
                        <a:pt x="4260" y="2228"/>
                      </a:cubicBezTo>
                      <a:cubicBezTo>
                        <a:pt x="4618" y="2113"/>
                        <a:pt x="4825" y="1732"/>
                        <a:pt x="4722" y="1374"/>
                      </a:cubicBezTo>
                      <a:cubicBezTo>
                        <a:pt x="4722" y="1351"/>
                        <a:pt x="4722" y="1316"/>
                        <a:pt x="4756" y="1293"/>
                      </a:cubicBezTo>
                      <a:cubicBezTo>
                        <a:pt x="4756" y="1270"/>
                        <a:pt x="4779" y="1259"/>
                        <a:pt x="4791" y="1259"/>
                      </a:cubicBezTo>
                      <a:cubicBezTo>
                        <a:pt x="4848" y="1259"/>
                        <a:pt x="4918" y="1259"/>
                        <a:pt x="4975" y="1270"/>
                      </a:cubicBezTo>
                      <a:cubicBezTo>
                        <a:pt x="5241" y="1328"/>
                        <a:pt x="5472" y="1559"/>
                        <a:pt x="5495" y="1847"/>
                      </a:cubicBezTo>
                      <a:cubicBezTo>
                        <a:pt x="5529" y="2194"/>
                        <a:pt x="5426" y="2621"/>
                        <a:pt x="5195" y="2921"/>
                      </a:cubicBezTo>
                      <a:cubicBezTo>
                        <a:pt x="4964" y="3232"/>
                        <a:pt x="4618" y="3486"/>
                        <a:pt x="4225" y="3567"/>
                      </a:cubicBezTo>
                      <a:cubicBezTo>
                        <a:pt x="4133" y="3602"/>
                        <a:pt x="4029" y="3602"/>
                        <a:pt x="3925" y="3613"/>
                      </a:cubicBezTo>
                      <a:lnTo>
                        <a:pt x="3590" y="3613"/>
                      </a:lnTo>
                      <a:lnTo>
                        <a:pt x="3267" y="3567"/>
                      </a:lnTo>
                      <a:cubicBezTo>
                        <a:pt x="3152" y="3544"/>
                        <a:pt x="3048" y="3521"/>
                        <a:pt x="2932" y="3498"/>
                      </a:cubicBezTo>
                      <a:cubicBezTo>
                        <a:pt x="2482" y="3382"/>
                        <a:pt x="2078" y="3152"/>
                        <a:pt x="1720" y="2863"/>
                      </a:cubicBezTo>
                      <a:cubicBezTo>
                        <a:pt x="1005" y="2286"/>
                        <a:pt x="543" y="1374"/>
                        <a:pt x="508" y="404"/>
                      </a:cubicBezTo>
                      <a:cubicBezTo>
                        <a:pt x="508" y="289"/>
                        <a:pt x="405" y="197"/>
                        <a:pt x="278" y="197"/>
                      </a:cubicBezTo>
                      <a:cubicBezTo>
                        <a:pt x="267" y="194"/>
                        <a:pt x="256" y="193"/>
                        <a:pt x="245" y="193"/>
                      </a:cubicBezTo>
                      <a:cubicBezTo>
                        <a:pt x="141" y="193"/>
                        <a:pt x="47" y="289"/>
                        <a:pt x="47" y="404"/>
                      </a:cubicBezTo>
                      <a:cubicBezTo>
                        <a:pt x="1" y="1489"/>
                        <a:pt x="451" y="2598"/>
                        <a:pt x="1259" y="3371"/>
                      </a:cubicBezTo>
                      <a:cubicBezTo>
                        <a:pt x="1651" y="3752"/>
                        <a:pt x="2136" y="4063"/>
                        <a:pt x="2667" y="4248"/>
                      </a:cubicBezTo>
                      <a:cubicBezTo>
                        <a:pt x="2805" y="4294"/>
                        <a:pt x="2944" y="4317"/>
                        <a:pt x="3071" y="4364"/>
                      </a:cubicBezTo>
                      <a:lnTo>
                        <a:pt x="3498" y="4433"/>
                      </a:lnTo>
                      <a:lnTo>
                        <a:pt x="3925" y="4467"/>
                      </a:lnTo>
                      <a:cubicBezTo>
                        <a:pt x="4087" y="4467"/>
                        <a:pt x="4237" y="4467"/>
                        <a:pt x="4387" y="4433"/>
                      </a:cubicBezTo>
                      <a:cubicBezTo>
                        <a:pt x="4999" y="4352"/>
                        <a:pt x="5576" y="4017"/>
                        <a:pt x="5980" y="3544"/>
                      </a:cubicBezTo>
                      <a:cubicBezTo>
                        <a:pt x="6384" y="3048"/>
                        <a:pt x="6614" y="2447"/>
                        <a:pt x="6603" y="1766"/>
                      </a:cubicBezTo>
                      <a:cubicBezTo>
                        <a:pt x="6568" y="1016"/>
                        <a:pt x="6049" y="324"/>
                        <a:pt x="5310" y="93"/>
                      </a:cubicBezTo>
                      <a:cubicBezTo>
                        <a:pt x="5137" y="35"/>
                        <a:pt x="4952" y="0"/>
                        <a:pt x="47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3" name="Google Shape;2443;p32"/>
              <p:cNvGrpSpPr/>
              <p:nvPr/>
            </p:nvGrpSpPr>
            <p:grpSpPr>
              <a:xfrm>
                <a:off x="1005226" y="210401"/>
                <a:ext cx="8138847" cy="211872"/>
                <a:chOff x="1005226" y="199492"/>
                <a:chExt cx="8138847" cy="211872"/>
              </a:xfrm>
            </p:grpSpPr>
            <p:sp>
              <p:nvSpPr>
                <p:cNvPr id="2444" name="Google Shape;2444;p32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45" name="Google Shape;2445;p32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2446" name="Google Shape;2446;p32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7" name="Google Shape;2447;p32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48" name="Google Shape;2448;p32"/>
              <p:cNvGrpSpPr/>
              <p:nvPr/>
            </p:nvGrpSpPr>
            <p:grpSpPr>
              <a:xfrm>
                <a:off x="91453" y="114937"/>
                <a:ext cx="750045" cy="777207"/>
                <a:chOff x="54877" y="169801"/>
                <a:chExt cx="750045" cy="777207"/>
              </a:xfrm>
            </p:grpSpPr>
            <p:sp>
              <p:nvSpPr>
                <p:cNvPr id="2449" name="Google Shape;2449;p32"/>
                <p:cNvSpPr/>
                <p:nvPr/>
              </p:nvSpPr>
              <p:spPr>
                <a:xfrm>
                  <a:off x="541762" y="169801"/>
                  <a:ext cx="179348" cy="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3" h="8404" extrusionOk="0">
                      <a:moveTo>
                        <a:pt x="2528" y="1"/>
                      </a:moveTo>
                      <a:cubicBezTo>
                        <a:pt x="3013" y="1490"/>
                        <a:pt x="2459" y="2148"/>
                        <a:pt x="2367" y="4375"/>
                      </a:cubicBezTo>
                      <a:cubicBezTo>
                        <a:pt x="2228" y="7157"/>
                        <a:pt x="728" y="8265"/>
                        <a:pt x="0" y="8404"/>
                      </a:cubicBezTo>
                      <a:cubicBezTo>
                        <a:pt x="1362" y="8150"/>
                        <a:pt x="2574" y="7111"/>
                        <a:pt x="3013" y="5783"/>
                      </a:cubicBezTo>
                      <a:cubicBezTo>
                        <a:pt x="3186" y="5241"/>
                        <a:pt x="3244" y="4675"/>
                        <a:pt x="3359" y="4110"/>
                      </a:cubicBezTo>
                      <a:cubicBezTo>
                        <a:pt x="3475" y="3544"/>
                        <a:pt x="3648" y="2990"/>
                        <a:pt x="4017" y="2552"/>
                      </a:cubicBezTo>
                      <a:cubicBezTo>
                        <a:pt x="4319" y="2213"/>
                        <a:pt x="4760" y="1968"/>
                        <a:pt x="5205" y="1968"/>
                      </a:cubicBezTo>
                      <a:cubicBezTo>
                        <a:pt x="5322" y="1968"/>
                        <a:pt x="5438" y="1985"/>
                        <a:pt x="5552" y="2021"/>
                      </a:cubicBezTo>
                      <a:cubicBezTo>
                        <a:pt x="5235" y="1760"/>
                        <a:pt x="4801" y="1611"/>
                        <a:pt x="4382" y="1611"/>
                      </a:cubicBezTo>
                      <a:cubicBezTo>
                        <a:pt x="4039" y="1611"/>
                        <a:pt x="3706" y="1710"/>
                        <a:pt x="3452" y="1928"/>
                      </a:cubicBezTo>
                      <a:cubicBezTo>
                        <a:pt x="3602" y="1259"/>
                        <a:pt x="3151" y="301"/>
                        <a:pt x="2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2"/>
                <p:cNvSpPr/>
                <p:nvPr/>
              </p:nvSpPr>
              <p:spPr>
                <a:xfrm>
                  <a:off x="501487" y="224223"/>
                  <a:ext cx="96214" cy="214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6627" extrusionOk="0">
                      <a:moveTo>
                        <a:pt x="1236" y="543"/>
                      </a:moveTo>
                      <a:cubicBezTo>
                        <a:pt x="1293" y="982"/>
                        <a:pt x="1386" y="1432"/>
                        <a:pt x="1571" y="1836"/>
                      </a:cubicBezTo>
                      <a:cubicBezTo>
                        <a:pt x="1744" y="2252"/>
                        <a:pt x="1963" y="2644"/>
                        <a:pt x="2171" y="3048"/>
                      </a:cubicBezTo>
                      <a:cubicBezTo>
                        <a:pt x="2355" y="3452"/>
                        <a:pt x="2517" y="3891"/>
                        <a:pt x="2540" y="4352"/>
                      </a:cubicBezTo>
                      <a:cubicBezTo>
                        <a:pt x="2552" y="4583"/>
                        <a:pt x="2540" y="4814"/>
                        <a:pt x="2482" y="5022"/>
                      </a:cubicBezTo>
                      <a:cubicBezTo>
                        <a:pt x="2459" y="5137"/>
                        <a:pt x="2413" y="5241"/>
                        <a:pt x="2367" y="5345"/>
                      </a:cubicBezTo>
                      <a:cubicBezTo>
                        <a:pt x="2309" y="5449"/>
                        <a:pt x="2252" y="5541"/>
                        <a:pt x="2182" y="5634"/>
                      </a:cubicBezTo>
                      <a:cubicBezTo>
                        <a:pt x="2448" y="5276"/>
                        <a:pt x="2540" y="4791"/>
                        <a:pt x="2494" y="4364"/>
                      </a:cubicBezTo>
                      <a:cubicBezTo>
                        <a:pt x="2471" y="3914"/>
                        <a:pt x="2298" y="3498"/>
                        <a:pt x="2101" y="3094"/>
                      </a:cubicBezTo>
                      <a:cubicBezTo>
                        <a:pt x="1917" y="2690"/>
                        <a:pt x="1686" y="2298"/>
                        <a:pt x="1524" y="1871"/>
                      </a:cubicBezTo>
                      <a:cubicBezTo>
                        <a:pt x="1444" y="1651"/>
                        <a:pt x="1386" y="1432"/>
                        <a:pt x="1328" y="1213"/>
                      </a:cubicBezTo>
                      <a:cubicBezTo>
                        <a:pt x="1282" y="1005"/>
                        <a:pt x="1259" y="774"/>
                        <a:pt x="1236" y="543"/>
                      </a:cubicBezTo>
                      <a:close/>
                      <a:moveTo>
                        <a:pt x="1190" y="1"/>
                      </a:moveTo>
                      <a:cubicBezTo>
                        <a:pt x="1190" y="682"/>
                        <a:pt x="266" y="1074"/>
                        <a:pt x="855" y="1778"/>
                      </a:cubicBezTo>
                      <a:cubicBezTo>
                        <a:pt x="800" y="1777"/>
                        <a:pt x="751" y="1776"/>
                        <a:pt x="706" y="1776"/>
                      </a:cubicBezTo>
                      <a:cubicBezTo>
                        <a:pt x="436" y="1776"/>
                        <a:pt x="307" y="1810"/>
                        <a:pt x="1" y="1928"/>
                      </a:cubicBezTo>
                      <a:cubicBezTo>
                        <a:pt x="451" y="2079"/>
                        <a:pt x="636" y="2275"/>
                        <a:pt x="636" y="2275"/>
                      </a:cubicBezTo>
                      <a:cubicBezTo>
                        <a:pt x="509" y="2309"/>
                        <a:pt x="335" y="2413"/>
                        <a:pt x="335" y="2413"/>
                      </a:cubicBezTo>
                      <a:cubicBezTo>
                        <a:pt x="959" y="2586"/>
                        <a:pt x="1478" y="2875"/>
                        <a:pt x="1836" y="3406"/>
                      </a:cubicBezTo>
                      <a:cubicBezTo>
                        <a:pt x="1790" y="3391"/>
                        <a:pt x="1739" y="3384"/>
                        <a:pt x="1688" y="3384"/>
                      </a:cubicBezTo>
                      <a:cubicBezTo>
                        <a:pt x="1535" y="3384"/>
                        <a:pt x="1377" y="3449"/>
                        <a:pt x="1317" y="3579"/>
                      </a:cubicBezTo>
                      <a:cubicBezTo>
                        <a:pt x="1213" y="3752"/>
                        <a:pt x="1270" y="4006"/>
                        <a:pt x="1432" y="4122"/>
                      </a:cubicBezTo>
                      <a:cubicBezTo>
                        <a:pt x="1363" y="3983"/>
                        <a:pt x="1455" y="3787"/>
                        <a:pt x="1605" y="3729"/>
                      </a:cubicBezTo>
                      <a:cubicBezTo>
                        <a:pt x="1645" y="3713"/>
                        <a:pt x="1687" y="3705"/>
                        <a:pt x="1729" y="3705"/>
                      </a:cubicBezTo>
                      <a:cubicBezTo>
                        <a:pt x="1834" y="3705"/>
                        <a:pt x="1942" y="3749"/>
                        <a:pt x="2032" y="3798"/>
                      </a:cubicBezTo>
                      <a:cubicBezTo>
                        <a:pt x="2413" y="4029"/>
                        <a:pt x="2321" y="4641"/>
                        <a:pt x="2263" y="4999"/>
                      </a:cubicBezTo>
                      <a:cubicBezTo>
                        <a:pt x="2138" y="5672"/>
                        <a:pt x="1685" y="6244"/>
                        <a:pt x="1150" y="6614"/>
                      </a:cubicBezTo>
                      <a:lnTo>
                        <a:pt x="1150" y="6614"/>
                      </a:lnTo>
                      <a:cubicBezTo>
                        <a:pt x="1411" y="6437"/>
                        <a:pt x="1715" y="6333"/>
                        <a:pt x="1963" y="6118"/>
                      </a:cubicBezTo>
                      <a:cubicBezTo>
                        <a:pt x="2113" y="6003"/>
                        <a:pt x="2228" y="5876"/>
                        <a:pt x="2344" y="5749"/>
                      </a:cubicBezTo>
                      <a:cubicBezTo>
                        <a:pt x="2863" y="5114"/>
                        <a:pt x="2979" y="4318"/>
                        <a:pt x="2806" y="3464"/>
                      </a:cubicBezTo>
                      <a:cubicBezTo>
                        <a:pt x="2598" y="2471"/>
                        <a:pt x="2436" y="1213"/>
                        <a:pt x="2956" y="289"/>
                      </a:cubicBezTo>
                      <a:lnTo>
                        <a:pt x="2956" y="289"/>
                      </a:lnTo>
                      <a:cubicBezTo>
                        <a:pt x="2632" y="509"/>
                        <a:pt x="2459" y="797"/>
                        <a:pt x="2309" y="1132"/>
                      </a:cubicBezTo>
                      <a:cubicBezTo>
                        <a:pt x="2355" y="543"/>
                        <a:pt x="1190" y="636"/>
                        <a:pt x="1190" y="1"/>
                      </a:cubicBezTo>
                      <a:close/>
                      <a:moveTo>
                        <a:pt x="1150" y="6614"/>
                      </a:moveTo>
                      <a:cubicBezTo>
                        <a:pt x="1144" y="6618"/>
                        <a:pt x="1138" y="6622"/>
                        <a:pt x="1132" y="6626"/>
                      </a:cubicBezTo>
                      <a:cubicBezTo>
                        <a:pt x="1138" y="6622"/>
                        <a:pt x="1144" y="6618"/>
                        <a:pt x="1150" y="6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2"/>
                <p:cNvSpPr/>
                <p:nvPr/>
              </p:nvSpPr>
              <p:spPr>
                <a:xfrm>
                  <a:off x="595796" y="264853"/>
                  <a:ext cx="13856" cy="7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2425" extrusionOk="0">
                      <a:moveTo>
                        <a:pt x="428" y="1"/>
                      </a:moveTo>
                      <a:lnTo>
                        <a:pt x="428" y="1"/>
                      </a:lnTo>
                      <a:cubicBezTo>
                        <a:pt x="47" y="786"/>
                        <a:pt x="1" y="1617"/>
                        <a:pt x="301" y="2425"/>
                      </a:cubicBezTo>
                      <a:lnTo>
                        <a:pt x="42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2"/>
                <p:cNvSpPr/>
                <p:nvPr/>
              </p:nvSpPr>
              <p:spPr>
                <a:xfrm>
                  <a:off x="658453" y="406155"/>
                  <a:ext cx="77579" cy="10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3152" extrusionOk="0">
                      <a:moveTo>
                        <a:pt x="2020" y="728"/>
                      </a:moveTo>
                      <a:cubicBezTo>
                        <a:pt x="1905" y="889"/>
                        <a:pt x="1755" y="993"/>
                        <a:pt x="1593" y="1086"/>
                      </a:cubicBezTo>
                      <a:cubicBezTo>
                        <a:pt x="1443" y="1155"/>
                        <a:pt x="1304" y="1213"/>
                        <a:pt x="1154" y="1282"/>
                      </a:cubicBezTo>
                      <a:cubicBezTo>
                        <a:pt x="1189" y="1270"/>
                        <a:pt x="1235" y="1270"/>
                        <a:pt x="1258" y="1270"/>
                      </a:cubicBezTo>
                      <a:cubicBezTo>
                        <a:pt x="1285" y="1269"/>
                        <a:pt x="1311" y="1268"/>
                        <a:pt x="1337" y="1268"/>
                      </a:cubicBezTo>
                      <a:cubicBezTo>
                        <a:pt x="1483" y="1268"/>
                        <a:pt x="1627" y="1298"/>
                        <a:pt x="1755" y="1386"/>
                      </a:cubicBezTo>
                      <a:cubicBezTo>
                        <a:pt x="1629" y="1341"/>
                        <a:pt x="1504" y="1324"/>
                        <a:pt x="1379" y="1324"/>
                      </a:cubicBezTo>
                      <a:cubicBezTo>
                        <a:pt x="1342" y="1324"/>
                        <a:pt x="1306" y="1325"/>
                        <a:pt x="1270" y="1328"/>
                      </a:cubicBezTo>
                      <a:cubicBezTo>
                        <a:pt x="1154" y="1340"/>
                        <a:pt x="1039" y="1374"/>
                        <a:pt x="924" y="1409"/>
                      </a:cubicBezTo>
                      <a:cubicBezTo>
                        <a:pt x="843" y="1467"/>
                        <a:pt x="750" y="1547"/>
                        <a:pt x="681" y="1628"/>
                      </a:cubicBezTo>
                      <a:cubicBezTo>
                        <a:pt x="566" y="1755"/>
                        <a:pt x="485" y="1917"/>
                        <a:pt x="393" y="2078"/>
                      </a:cubicBezTo>
                      <a:cubicBezTo>
                        <a:pt x="450" y="1905"/>
                        <a:pt x="520" y="1732"/>
                        <a:pt x="635" y="1582"/>
                      </a:cubicBezTo>
                      <a:cubicBezTo>
                        <a:pt x="750" y="1443"/>
                        <a:pt x="912" y="1328"/>
                        <a:pt x="1074" y="1236"/>
                      </a:cubicBezTo>
                      <a:cubicBezTo>
                        <a:pt x="1224" y="1155"/>
                        <a:pt x="1408" y="1074"/>
                        <a:pt x="1558" y="1005"/>
                      </a:cubicBezTo>
                      <a:cubicBezTo>
                        <a:pt x="1720" y="936"/>
                        <a:pt x="1882" y="843"/>
                        <a:pt x="2020" y="728"/>
                      </a:cubicBezTo>
                      <a:close/>
                      <a:moveTo>
                        <a:pt x="2066" y="1"/>
                      </a:moveTo>
                      <a:cubicBezTo>
                        <a:pt x="2055" y="197"/>
                        <a:pt x="1928" y="405"/>
                        <a:pt x="1755" y="520"/>
                      </a:cubicBezTo>
                      <a:cubicBezTo>
                        <a:pt x="1582" y="647"/>
                        <a:pt x="1374" y="716"/>
                        <a:pt x="1189" y="820"/>
                      </a:cubicBezTo>
                      <a:cubicBezTo>
                        <a:pt x="693" y="1086"/>
                        <a:pt x="323" y="1524"/>
                        <a:pt x="150" y="2067"/>
                      </a:cubicBezTo>
                      <a:cubicBezTo>
                        <a:pt x="35" y="2413"/>
                        <a:pt x="0" y="2782"/>
                        <a:pt x="81" y="3152"/>
                      </a:cubicBezTo>
                      <a:cubicBezTo>
                        <a:pt x="93" y="3002"/>
                        <a:pt x="150" y="2840"/>
                        <a:pt x="219" y="2679"/>
                      </a:cubicBezTo>
                      <a:cubicBezTo>
                        <a:pt x="388" y="2329"/>
                        <a:pt x="766" y="2101"/>
                        <a:pt x="1149" y="2101"/>
                      </a:cubicBezTo>
                      <a:cubicBezTo>
                        <a:pt x="1159" y="2101"/>
                        <a:pt x="1168" y="2101"/>
                        <a:pt x="1178" y="2101"/>
                      </a:cubicBezTo>
                      <a:cubicBezTo>
                        <a:pt x="1558" y="2113"/>
                        <a:pt x="1962" y="2390"/>
                        <a:pt x="2112" y="2759"/>
                      </a:cubicBezTo>
                      <a:cubicBezTo>
                        <a:pt x="2251" y="2655"/>
                        <a:pt x="2332" y="2471"/>
                        <a:pt x="2286" y="2286"/>
                      </a:cubicBezTo>
                      <a:cubicBezTo>
                        <a:pt x="2251" y="2113"/>
                        <a:pt x="2101" y="1998"/>
                        <a:pt x="1928" y="1963"/>
                      </a:cubicBezTo>
                      <a:cubicBezTo>
                        <a:pt x="2043" y="1917"/>
                        <a:pt x="2170" y="1859"/>
                        <a:pt x="2251" y="1778"/>
                      </a:cubicBezTo>
                      <a:cubicBezTo>
                        <a:pt x="2343" y="1686"/>
                        <a:pt x="2389" y="1524"/>
                        <a:pt x="2332" y="1420"/>
                      </a:cubicBezTo>
                      <a:cubicBezTo>
                        <a:pt x="2296" y="1358"/>
                        <a:pt x="2192" y="1316"/>
                        <a:pt x="2109" y="1316"/>
                      </a:cubicBezTo>
                      <a:cubicBezTo>
                        <a:pt x="2085" y="1316"/>
                        <a:pt x="2062" y="1320"/>
                        <a:pt x="2043" y="1328"/>
                      </a:cubicBezTo>
                      <a:cubicBezTo>
                        <a:pt x="2228" y="1166"/>
                        <a:pt x="2343" y="936"/>
                        <a:pt x="2366" y="693"/>
                      </a:cubicBezTo>
                      <a:cubicBezTo>
                        <a:pt x="2401" y="416"/>
                        <a:pt x="2239" y="208"/>
                        <a:pt x="20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2"/>
                <p:cNvSpPr/>
                <p:nvPr/>
              </p:nvSpPr>
              <p:spPr>
                <a:xfrm>
                  <a:off x="635716" y="325540"/>
                  <a:ext cx="167043" cy="246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" h="7622" extrusionOk="0">
                      <a:moveTo>
                        <a:pt x="3617" y="180"/>
                      </a:moveTo>
                      <a:cubicBezTo>
                        <a:pt x="3743" y="180"/>
                        <a:pt x="3870" y="191"/>
                        <a:pt x="3994" y="211"/>
                      </a:cubicBezTo>
                      <a:cubicBezTo>
                        <a:pt x="4282" y="257"/>
                        <a:pt x="4559" y="338"/>
                        <a:pt x="4813" y="477"/>
                      </a:cubicBezTo>
                      <a:cubicBezTo>
                        <a:pt x="4548" y="373"/>
                        <a:pt x="4271" y="292"/>
                        <a:pt x="3982" y="257"/>
                      </a:cubicBezTo>
                      <a:cubicBezTo>
                        <a:pt x="3873" y="244"/>
                        <a:pt x="3761" y="235"/>
                        <a:pt x="3650" y="235"/>
                      </a:cubicBezTo>
                      <a:cubicBezTo>
                        <a:pt x="3481" y="235"/>
                        <a:pt x="3312" y="255"/>
                        <a:pt x="3151" y="304"/>
                      </a:cubicBezTo>
                      <a:cubicBezTo>
                        <a:pt x="2874" y="361"/>
                        <a:pt x="2609" y="477"/>
                        <a:pt x="2355" y="604"/>
                      </a:cubicBezTo>
                      <a:cubicBezTo>
                        <a:pt x="2112" y="731"/>
                        <a:pt x="1858" y="892"/>
                        <a:pt x="1662" y="1088"/>
                      </a:cubicBezTo>
                      <a:cubicBezTo>
                        <a:pt x="1847" y="881"/>
                        <a:pt x="2078" y="708"/>
                        <a:pt x="2332" y="557"/>
                      </a:cubicBezTo>
                      <a:cubicBezTo>
                        <a:pt x="2586" y="419"/>
                        <a:pt x="2851" y="315"/>
                        <a:pt x="3128" y="246"/>
                      </a:cubicBezTo>
                      <a:cubicBezTo>
                        <a:pt x="3286" y="200"/>
                        <a:pt x="3451" y="180"/>
                        <a:pt x="3617" y="180"/>
                      </a:cubicBezTo>
                      <a:close/>
                      <a:moveTo>
                        <a:pt x="3586" y="1"/>
                      </a:moveTo>
                      <a:cubicBezTo>
                        <a:pt x="3134" y="1"/>
                        <a:pt x="2678" y="125"/>
                        <a:pt x="2251" y="384"/>
                      </a:cubicBezTo>
                      <a:cubicBezTo>
                        <a:pt x="1397" y="904"/>
                        <a:pt x="854" y="1816"/>
                        <a:pt x="543" y="2751"/>
                      </a:cubicBezTo>
                      <a:cubicBezTo>
                        <a:pt x="0" y="4447"/>
                        <a:pt x="69" y="6040"/>
                        <a:pt x="900" y="7622"/>
                      </a:cubicBezTo>
                      <a:cubicBezTo>
                        <a:pt x="381" y="6617"/>
                        <a:pt x="358" y="5313"/>
                        <a:pt x="670" y="4274"/>
                      </a:cubicBezTo>
                      <a:cubicBezTo>
                        <a:pt x="762" y="3905"/>
                        <a:pt x="912" y="3559"/>
                        <a:pt x="1097" y="3247"/>
                      </a:cubicBezTo>
                      <a:cubicBezTo>
                        <a:pt x="1189" y="3085"/>
                        <a:pt x="1304" y="2958"/>
                        <a:pt x="1397" y="2820"/>
                      </a:cubicBezTo>
                      <a:cubicBezTo>
                        <a:pt x="1512" y="2693"/>
                        <a:pt x="1628" y="2566"/>
                        <a:pt x="1731" y="2404"/>
                      </a:cubicBezTo>
                      <a:cubicBezTo>
                        <a:pt x="1835" y="2266"/>
                        <a:pt x="1882" y="2058"/>
                        <a:pt x="1801" y="1896"/>
                      </a:cubicBezTo>
                      <a:cubicBezTo>
                        <a:pt x="1752" y="1791"/>
                        <a:pt x="1652" y="1714"/>
                        <a:pt x="1548" y="1714"/>
                      </a:cubicBezTo>
                      <a:cubicBezTo>
                        <a:pt x="1513" y="1714"/>
                        <a:pt x="1477" y="1723"/>
                        <a:pt x="1443" y="1742"/>
                      </a:cubicBezTo>
                      <a:lnTo>
                        <a:pt x="1443" y="1742"/>
                      </a:lnTo>
                      <a:cubicBezTo>
                        <a:pt x="1861" y="1469"/>
                        <a:pt x="2319" y="1368"/>
                        <a:pt x="2786" y="1368"/>
                      </a:cubicBezTo>
                      <a:cubicBezTo>
                        <a:pt x="3061" y="1368"/>
                        <a:pt x="3338" y="1403"/>
                        <a:pt x="3613" y="1458"/>
                      </a:cubicBezTo>
                      <a:cubicBezTo>
                        <a:pt x="3719" y="1478"/>
                        <a:pt x="3824" y="1488"/>
                        <a:pt x="3925" y="1488"/>
                      </a:cubicBezTo>
                      <a:cubicBezTo>
                        <a:pt x="4507" y="1488"/>
                        <a:pt x="4952" y="1168"/>
                        <a:pt x="4617" y="765"/>
                      </a:cubicBezTo>
                      <a:cubicBezTo>
                        <a:pt x="4709" y="765"/>
                        <a:pt x="4790" y="823"/>
                        <a:pt x="4894" y="823"/>
                      </a:cubicBezTo>
                      <a:cubicBezTo>
                        <a:pt x="5056" y="823"/>
                        <a:pt x="5171" y="696"/>
                        <a:pt x="5079" y="534"/>
                      </a:cubicBezTo>
                      <a:cubicBezTo>
                        <a:pt x="5033" y="465"/>
                        <a:pt x="4963" y="407"/>
                        <a:pt x="4894" y="361"/>
                      </a:cubicBezTo>
                      <a:cubicBezTo>
                        <a:pt x="4484" y="125"/>
                        <a:pt x="4037" y="1"/>
                        <a:pt x="3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2"/>
                <p:cNvSpPr/>
                <p:nvPr/>
              </p:nvSpPr>
              <p:spPr>
                <a:xfrm>
                  <a:off x="657323" y="289722"/>
                  <a:ext cx="76836" cy="10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3202" extrusionOk="0">
                      <a:moveTo>
                        <a:pt x="727" y="597"/>
                      </a:moveTo>
                      <a:cubicBezTo>
                        <a:pt x="727" y="603"/>
                        <a:pt x="727" y="610"/>
                        <a:pt x="728" y="616"/>
                      </a:cubicBezTo>
                      <a:cubicBezTo>
                        <a:pt x="727" y="610"/>
                        <a:pt x="727" y="604"/>
                        <a:pt x="727" y="597"/>
                      </a:cubicBezTo>
                      <a:close/>
                      <a:moveTo>
                        <a:pt x="1214" y="0"/>
                      </a:moveTo>
                      <a:cubicBezTo>
                        <a:pt x="1146" y="0"/>
                        <a:pt x="1079" y="13"/>
                        <a:pt x="1016" y="39"/>
                      </a:cubicBezTo>
                      <a:cubicBezTo>
                        <a:pt x="814" y="129"/>
                        <a:pt x="721" y="372"/>
                        <a:pt x="727" y="597"/>
                      </a:cubicBezTo>
                      <a:lnTo>
                        <a:pt x="727" y="597"/>
                      </a:lnTo>
                      <a:cubicBezTo>
                        <a:pt x="729" y="485"/>
                        <a:pt x="837" y="396"/>
                        <a:pt x="961" y="396"/>
                      </a:cubicBezTo>
                      <a:cubicBezTo>
                        <a:pt x="968" y="396"/>
                        <a:pt x="975" y="396"/>
                        <a:pt x="982" y="397"/>
                      </a:cubicBezTo>
                      <a:cubicBezTo>
                        <a:pt x="1109" y="420"/>
                        <a:pt x="1189" y="535"/>
                        <a:pt x="1224" y="651"/>
                      </a:cubicBezTo>
                      <a:cubicBezTo>
                        <a:pt x="1236" y="778"/>
                        <a:pt x="1189" y="905"/>
                        <a:pt x="1132" y="1009"/>
                      </a:cubicBezTo>
                      <a:cubicBezTo>
                        <a:pt x="1074" y="1112"/>
                        <a:pt x="993" y="1205"/>
                        <a:pt x="901" y="1297"/>
                      </a:cubicBezTo>
                      <a:cubicBezTo>
                        <a:pt x="416" y="1840"/>
                        <a:pt x="151" y="2474"/>
                        <a:pt x="1" y="3202"/>
                      </a:cubicBezTo>
                      <a:cubicBezTo>
                        <a:pt x="162" y="2417"/>
                        <a:pt x="993" y="1666"/>
                        <a:pt x="1617" y="1251"/>
                      </a:cubicBezTo>
                      <a:cubicBezTo>
                        <a:pt x="1674" y="1193"/>
                        <a:pt x="2378" y="778"/>
                        <a:pt x="1940" y="743"/>
                      </a:cubicBezTo>
                      <a:cubicBezTo>
                        <a:pt x="1934" y="742"/>
                        <a:pt x="1927" y="742"/>
                        <a:pt x="1921" y="742"/>
                      </a:cubicBezTo>
                      <a:cubicBezTo>
                        <a:pt x="1853" y="742"/>
                        <a:pt x="1761" y="793"/>
                        <a:pt x="1709" y="835"/>
                      </a:cubicBezTo>
                      <a:cubicBezTo>
                        <a:pt x="1801" y="628"/>
                        <a:pt x="1801" y="385"/>
                        <a:pt x="1651" y="201"/>
                      </a:cubicBezTo>
                      <a:cubicBezTo>
                        <a:pt x="1552" y="77"/>
                        <a:pt x="1383" y="0"/>
                        <a:pt x="12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2"/>
                <p:cNvSpPr/>
                <p:nvPr/>
              </p:nvSpPr>
              <p:spPr>
                <a:xfrm>
                  <a:off x="525387" y="476240"/>
                  <a:ext cx="150991" cy="22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7042" extrusionOk="0">
                      <a:moveTo>
                        <a:pt x="288" y="670"/>
                      </a:moveTo>
                      <a:cubicBezTo>
                        <a:pt x="288" y="671"/>
                        <a:pt x="289" y="672"/>
                        <a:pt x="289" y="673"/>
                      </a:cubicBezTo>
                      <a:lnTo>
                        <a:pt x="289" y="673"/>
                      </a:lnTo>
                      <a:cubicBezTo>
                        <a:pt x="289" y="672"/>
                        <a:pt x="288" y="671"/>
                        <a:pt x="288" y="670"/>
                      </a:cubicBezTo>
                      <a:close/>
                      <a:moveTo>
                        <a:pt x="634" y="1166"/>
                      </a:moveTo>
                      <a:cubicBezTo>
                        <a:pt x="934" y="1559"/>
                        <a:pt x="1269" y="1928"/>
                        <a:pt x="1650" y="2228"/>
                      </a:cubicBezTo>
                      <a:cubicBezTo>
                        <a:pt x="2042" y="2517"/>
                        <a:pt x="2481" y="2759"/>
                        <a:pt x="2885" y="3048"/>
                      </a:cubicBezTo>
                      <a:cubicBezTo>
                        <a:pt x="3289" y="3336"/>
                        <a:pt x="3670" y="3660"/>
                        <a:pt x="3959" y="4087"/>
                      </a:cubicBezTo>
                      <a:cubicBezTo>
                        <a:pt x="4097" y="4306"/>
                        <a:pt x="4213" y="4525"/>
                        <a:pt x="4282" y="4768"/>
                      </a:cubicBezTo>
                      <a:cubicBezTo>
                        <a:pt x="4305" y="4883"/>
                        <a:pt x="4339" y="5010"/>
                        <a:pt x="4339" y="5149"/>
                      </a:cubicBezTo>
                      <a:cubicBezTo>
                        <a:pt x="4339" y="5276"/>
                        <a:pt x="4339" y="5391"/>
                        <a:pt x="4316" y="5518"/>
                      </a:cubicBezTo>
                      <a:cubicBezTo>
                        <a:pt x="4328" y="5391"/>
                        <a:pt x="4328" y="5276"/>
                        <a:pt x="4316" y="5149"/>
                      </a:cubicBezTo>
                      <a:cubicBezTo>
                        <a:pt x="4293" y="5010"/>
                        <a:pt x="4270" y="4895"/>
                        <a:pt x="4236" y="4779"/>
                      </a:cubicBezTo>
                      <a:lnTo>
                        <a:pt x="4109" y="4433"/>
                      </a:lnTo>
                      <a:cubicBezTo>
                        <a:pt x="4051" y="4318"/>
                        <a:pt x="3993" y="4225"/>
                        <a:pt x="3924" y="4121"/>
                      </a:cubicBezTo>
                      <a:cubicBezTo>
                        <a:pt x="3647" y="3717"/>
                        <a:pt x="3254" y="3394"/>
                        <a:pt x="2850" y="3106"/>
                      </a:cubicBezTo>
                      <a:cubicBezTo>
                        <a:pt x="2446" y="2817"/>
                        <a:pt x="2019" y="2575"/>
                        <a:pt x="1627" y="2251"/>
                      </a:cubicBezTo>
                      <a:cubicBezTo>
                        <a:pt x="1419" y="2101"/>
                        <a:pt x="1246" y="1928"/>
                        <a:pt x="1073" y="1755"/>
                      </a:cubicBezTo>
                      <a:cubicBezTo>
                        <a:pt x="923" y="1559"/>
                        <a:pt x="761" y="1363"/>
                        <a:pt x="634" y="1166"/>
                      </a:cubicBezTo>
                      <a:close/>
                      <a:moveTo>
                        <a:pt x="2135" y="1"/>
                      </a:moveTo>
                      <a:cubicBezTo>
                        <a:pt x="1927" y="370"/>
                        <a:pt x="1916" y="739"/>
                        <a:pt x="1973" y="1132"/>
                      </a:cubicBezTo>
                      <a:cubicBezTo>
                        <a:pt x="1880" y="935"/>
                        <a:pt x="1700" y="886"/>
                        <a:pt x="1487" y="886"/>
                      </a:cubicBezTo>
                      <a:cubicBezTo>
                        <a:pt x="1283" y="886"/>
                        <a:pt x="1050" y="931"/>
                        <a:pt x="837" y="931"/>
                      </a:cubicBezTo>
                      <a:cubicBezTo>
                        <a:pt x="611" y="931"/>
                        <a:pt x="408" y="881"/>
                        <a:pt x="289" y="673"/>
                      </a:cubicBezTo>
                      <a:lnTo>
                        <a:pt x="289" y="673"/>
                      </a:lnTo>
                      <a:cubicBezTo>
                        <a:pt x="656" y="1319"/>
                        <a:pt x="1" y="2206"/>
                        <a:pt x="946" y="2552"/>
                      </a:cubicBezTo>
                      <a:cubicBezTo>
                        <a:pt x="577" y="2736"/>
                        <a:pt x="484" y="2840"/>
                        <a:pt x="219" y="3152"/>
                      </a:cubicBezTo>
                      <a:cubicBezTo>
                        <a:pt x="406" y="3114"/>
                        <a:pt x="560" y="3102"/>
                        <a:pt x="680" y="3102"/>
                      </a:cubicBezTo>
                      <a:cubicBezTo>
                        <a:pt x="895" y="3102"/>
                        <a:pt x="1004" y="3140"/>
                        <a:pt x="1004" y="3140"/>
                      </a:cubicBezTo>
                      <a:cubicBezTo>
                        <a:pt x="911" y="3256"/>
                        <a:pt x="807" y="3440"/>
                        <a:pt x="807" y="3440"/>
                      </a:cubicBezTo>
                      <a:cubicBezTo>
                        <a:pt x="1101" y="3366"/>
                        <a:pt x="1391" y="3323"/>
                        <a:pt x="1676" y="3323"/>
                      </a:cubicBezTo>
                      <a:cubicBezTo>
                        <a:pt x="2052" y="3323"/>
                        <a:pt x="2420" y="3397"/>
                        <a:pt x="2781" y="3567"/>
                      </a:cubicBezTo>
                      <a:cubicBezTo>
                        <a:pt x="2562" y="3613"/>
                        <a:pt x="2377" y="3798"/>
                        <a:pt x="2377" y="4017"/>
                      </a:cubicBezTo>
                      <a:cubicBezTo>
                        <a:pt x="2377" y="4237"/>
                        <a:pt x="2562" y="4433"/>
                        <a:pt x="2781" y="4468"/>
                      </a:cubicBezTo>
                      <a:cubicBezTo>
                        <a:pt x="2643" y="4375"/>
                        <a:pt x="2620" y="4133"/>
                        <a:pt x="2724" y="4006"/>
                      </a:cubicBezTo>
                      <a:cubicBezTo>
                        <a:pt x="2815" y="3884"/>
                        <a:pt x="2970" y="3842"/>
                        <a:pt x="3116" y="3842"/>
                      </a:cubicBezTo>
                      <a:cubicBezTo>
                        <a:pt x="3136" y="3842"/>
                        <a:pt x="3155" y="3843"/>
                        <a:pt x="3174" y="3844"/>
                      </a:cubicBezTo>
                      <a:cubicBezTo>
                        <a:pt x="3647" y="3856"/>
                        <a:pt x="3924" y="4491"/>
                        <a:pt x="4051" y="4872"/>
                      </a:cubicBezTo>
                      <a:cubicBezTo>
                        <a:pt x="4291" y="5570"/>
                        <a:pt x="4180" y="6370"/>
                        <a:pt x="3851" y="7025"/>
                      </a:cubicBezTo>
                      <a:lnTo>
                        <a:pt x="3851" y="7025"/>
                      </a:lnTo>
                      <a:cubicBezTo>
                        <a:pt x="4012" y="6709"/>
                        <a:pt x="4238" y="6447"/>
                        <a:pt x="4363" y="6107"/>
                      </a:cubicBezTo>
                      <a:cubicBezTo>
                        <a:pt x="4443" y="5922"/>
                        <a:pt x="4478" y="5737"/>
                        <a:pt x="4524" y="5541"/>
                      </a:cubicBezTo>
                      <a:cubicBezTo>
                        <a:pt x="4674" y="4664"/>
                        <a:pt x="4351" y="3833"/>
                        <a:pt x="3716" y="3117"/>
                      </a:cubicBezTo>
                      <a:cubicBezTo>
                        <a:pt x="2966" y="2286"/>
                        <a:pt x="2146" y="1178"/>
                        <a:pt x="2135" y="1"/>
                      </a:cubicBezTo>
                      <a:close/>
                      <a:moveTo>
                        <a:pt x="3851" y="7025"/>
                      </a:moveTo>
                      <a:cubicBezTo>
                        <a:pt x="3849" y="7031"/>
                        <a:pt x="3846" y="7036"/>
                        <a:pt x="3843" y="7042"/>
                      </a:cubicBezTo>
                      <a:cubicBezTo>
                        <a:pt x="3846" y="7036"/>
                        <a:pt x="3849" y="7031"/>
                        <a:pt x="3851" y="70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2"/>
                <p:cNvSpPr/>
                <p:nvPr/>
              </p:nvSpPr>
              <p:spPr>
                <a:xfrm>
                  <a:off x="594698" y="415489"/>
                  <a:ext cx="61527" cy="15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4664" extrusionOk="0">
                      <a:moveTo>
                        <a:pt x="1051" y="970"/>
                      </a:moveTo>
                      <a:lnTo>
                        <a:pt x="1051" y="970"/>
                      </a:lnTo>
                      <a:cubicBezTo>
                        <a:pt x="1039" y="1178"/>
                        <a:pt x="1016" y="1431"/>
                        <a:pt x="1016" y="1662"/>
                      </a:cubicBezTo>
                      <a:cubicBezTo>
                        <a:pt x="1016" y="1893"/>
                        <a:pt x="1016" y="2136"/>
                        <a:pt x="1039" y="2366"/>
                      </a:cubicBezTo>
                      <a:cubicBezTo>
                        <a:pt x="1062" y="2597"/>
                        <a:pt x="1108" y="2828"/>
                        <a:pt x="1166" y="3047"/>
                      </a:cubicBezTo>
                      <a:cubicBezTo>
                        <a:pt x="1224" y="3255"/>
                        <a:pt x="1305" y="3475"/>
                        <a:pt x="1385" y="3694"/>
                      </a:cubicBezTo>
                      <a:cubicBezTo>
                        <a:pt x="1282" y="3486"/>
                        <a:pt x="1201" y="3290"/>
                        <a:pt x="1120" y="3071"/>
                      </a:cubicBezTo>
                      <a:cubicBezTo>
                        <a:pt x="1051" y="2851"/>
                        <a:pt x="1005" y="2620"/>
                        <a:pt x="981" y="2390"/>
                      </a:cubicBezTo>
                      <a:cubicBezTo>
                        <a:pt x="947" y="2159"/>
                        <a:pt x="947" y="1916"/>
                        <a:pt x="970" y="1685"/>
                      </a:cubicBezTo>
                      <a:cubicBezTo>
                        <a:pt x="981" y="1443"/>
                        <a:pt x="1016" y="1212"/>
                        <a:pt x="1051" y="970"/>
                      </a:cubicBezTo>
                      <a:close/>
                      <a:moveTo>
                        <a:pt x="1305" y="0"/>
                      </a:moveTo>
                      <a:lnTo>
                        <a:pt x="1305" y="0"/>
                      </a:lnTo>
                      <a:cubicBezTo>
                        <a:pt x="878" y="323"/>
                        <a:pt x="612" y="1027"/>
                        <a:pt x="681" y="1558"/>
                      </a:cubicBezTo>
                      <a:cubicBezTo>
                        <a:pt x="531" y="1385"/>
                        <a:pt x="335" y="704"/>
                        <a:pt x="289" y="693"/>
                      </a:cubicBezTo>
                      <a:lnTo>
                        <a:pt x="289" y="693"/>
                      </a:lnTo>
                      <a:cubicBezTo>
                        <a:pt x="0" y="1789"/>
                        <a:pt x="1247" y="3890"/>
                        <a:pt x="1905" y="4663"/>
                      </a:cubicBezTo>
                      <a:cubicBezTo>
                        <a:pt x="1259" y="3198"/>
                        <a:pt x="1051" y="1570"/>
                        <a:pt x="1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2"/>
                <p:cNvSpPr/>
                <p:nvPr/>
              </p:nvSpPr>
              <p:spPr>
                <a:xfrm>
                  <a:off x="54877" y="680522"/>
                  <a:ext cx="264710" cy="19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6015" extrusionOk="0">
                      <a:moveTo>
                        <a:pt x="8196" y="1"/>
                      </a:moveTo>
                      <a:lnTo>
                        <a:pt x="8196" y="1"/>
                      </a:lnTo>
                      <a:cubicBezTo>
                        <a:pt x="8127" y="740"/>
                        <a:pt x="7134" y="2321"/>
                        <a:pt x="4352" y="2656"/>
                      </a:cubicBezTo>
                      <a:cubicBezTo>
                        <a:pt x="2634" y="2855"/>
                        <a:pt x="1872" y="3273"/>
                        <a:pt x="891" y="3273"/>
                      </a:cubicBezTo>
                      <a:cubicBezTo>
                        <a:pt x="619" y="3273"/>
                        <a:pt x="331" y="3241"/>
                        <a:pt x="1" y="3164"/>
                      </a:cubicBezTo>
                      <a:lnTo>
                        <a:pt x="1" y="3164"/>
                      </a:lnTo>
                      <a:cubicBezTo>
                        <a:pt x="301" y="3651"/>
                        <a:pt x="989" y="3994"/>
                        <a:pt x="1602" y="3994"/>
                      </a:cubicBezTo>
                      <a:cubicBezTo>
                        <a:pt x="1744" y="3994"/>
                        <a:pt x="1881" y="3976"/>
                        <a:pt x="2009" y="3937"/>
                      </a:cubicBezTo>
                      <a:lnTo>
                        <a:pt x="2009" y="3937"/>
                      </a:lnTo>
                      <a:cubicBezTo>
                        <a:pt x="1570" y="4526"/>
                        <a:pt x="1732" y="5484"/>
                        <a:pt x="2263" y="6015"/>
                      </a:cubicBezTo>
                      <a:cubicBezTo>
                        <a:pt x="2044" y="5484"/>
                        <a:pt x="2263" y="4849"/>
                        <a:pt x="2655" y="4445"/>
                      </a:cubicBezTo>
                      <a:cubicBezTo>
                        <a:pt x="3059" y="4041"/>
                        <a:pt x="3625" y="3810"/>
                        <a:pt x="4179" y="3660"/>
                      </a:cubicBezTo>
                      <a:cubicBezTo>
                        <a:pt x="4722" y="3521"/>
                        <a:pt x="5287" y="3418"/>
                        <a:pt x="5818" y="3198"/>
                      </a:cubicBezTo>
                      <a:cubicBezTo>
                        <a:pt x="7122" y="2667"/>
                        <a:pt x="8069" y="1386"/>
                        <a:pt x="8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2"/>
                <p:cNvSpPr/>
                <p:nvPr/>
              </p:nvSpPr>
              <p:spPr>
                <a:xfrm>
                  <a:off x="104454" y="652584"/>
                  <a:ext cx="213293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4" h="3025" extrusionOk="0">
                      <a:moveTo>
                        <a:pt x="6603" y="716"/>
                      </a:moveTo>
                      <a:lnTo>
                        <a:pt x="6603" y="716"/>
                      </a:lnTo>
                      <a:cubicBezTo>
                        <a:pt x="6596" y="727"/>
                        <a:pt x="6590" y="739"/>
                        <a:pt x="6583" y="751"/>
                      </a:cubicBezTo>
                      <a:lnTo>
                        <a:pt x="6583" y="751"/>
                      </a:lnTo>
                      <a:cubicBezTo>
                        <a:pt x="6590" y="739"/>
                        <a:pt x="6597" y="728"/>
                        <a:pt x="6603" y="716"/>
                      </a:cubicBezTo>
                      <a:close/>
                      <a:moveTo>
                        <a:pt x="4" y="1316"/>
                      </a:moveTo>
                      <a:cubicBezTo>
                        <a:pt x="3" y="1316"/>
                        <a:pt x="2" y="1316"/>
                        <a:pt x="1" y="1316"/>
                      </a:cubicBezTo>
                      <a:cubicBezTo>
                        <a:pt x="2" y="1316"/>
                        <a:pt x="3" y="1316"/>
                        <a:pt x="4" y="1316"/>
                      </a:cubicBezTo>
                      <a:close/>
                      <a:moveTo>
                        <a:pt x="509" y="1328"/>
                      </a:moveTo>
                      <a:cubicBezTo>
                        <a:pt x="740" y="1328"/>
                        <a:pt x="959" y="1328"/>
                        <a:pt x="1190" y="1362"/>
                      </a:cubicBezTo>
                      <a:cubicBezTo>
                        <a:pt x="1421" y="1385"/>
                        <a:pt x="1628" y="1432"/>
                        <a:pt x="1848" y="1501"/>
                      </a:cubicBezTo>
                      <a:cubicBezTo>
                        <a:pt x="2286" y="1628"/>
                        <a:pt x="2690" y="1836"/>
                        <a:pt x="3106" y="1997"/>
                      </a:cubicBezTo>
                      <a:cubicBezTo>
                        <a:pt x="3521" y="2147"/>
                        <a:pt x="3960" y="2286"/>
                        <a:pt x="4399" y="2286"/>
                      </a:cubicBezTo>
                      <a:cubicBezTo>
                        <a:pt x="4836" y="2286"/>
                        <a:pt x="5284" y="2166"/>
                        <a:pt x="5616" y="1884"/>
                      </a:cubicBezTo>
                      <a:lnTo>
                        <a:pt x="5616" y="1884"/>
                      </a:lnTo>
                      <a:cubicBezTo>
                        <a:pt x="5536" y="1954"/>
                        <a:pt x="5462" y="2015"/>
                        <a:pt x="5380" y="2066"/>
                      </a:cubicBezTo>
                      <a:cubicBezTo>
                        <a:pt x="5287" y="2124"/>
                        <a:pt x="5183" y="2159"/>
                        <a:pt x="5080" y="2205"/>
                      </a:cubicBezTo>
                      <a:cubicBezTo>
                        <a:pt x="4860" y="2286"/>
                        <a:pt x="4629" y="2320"/>
                        <a:pt x="4422" y="2320"/>
                      </a:cubicBezTo>
                      <a:cubicBezTo>
                        <a:pt x="4387" y="2322"/>
                        <a:pt x="4353" y="2323"/>
                        <a:pt x="4319" y="2323"/>
                      </a:cubicBezTo>
                      <a:cubicBezTo>
                        <a:pt x="3894" y="2323"/>
                        <a:pt x="3479" y="2194"/>
                        <a:pt x="3094" y="2055"/>
                      </a:cubicBezTo>
                      <a:cubicBezTo>
                        <a:pt x="2667" y="1905"/>
                        <a:pt x="2252" y="1709"/>
                        <a:pt x="1836" y="1559"/>
                      </a:cubicBezTo>
                      <a:cubicBezTo>
                        <a:pt x="1421" y="1420"/>
                        <a:pt x="970" y="1339"/>
                        <a:pt x="509" y="1328"/>
                      </a:cubicBezTo>
                      <a:close/>
                      <a:moveTo>
                        <a:pt x="1813" y="0"/>
                      </a:moveTo>
                      <a:cubicBezTo>
                        <a:pt x="1721" y="370"/>
                        <a:pt x="1686" y="474"/>
                        <a:pt x="1744" y="854"/>
                      </a:cubicBezTo>
                      <a:cubicBezTo>
                        <a:pt x="1579" y="735"/>
                        <a:pt x="1435" y="689"/>
                        <a:pt x="1305" y="689"/>
                      </a:cubicBezTo>
                      <a:cubicBezTo>
                        <a:pt x="840" y="689"/>
                        <a:pt x="533" y="1278"/>
                        <a:pt x="4" y="1316"/>
                      </a:cubicBezTo>
                      <a:lnTo>
                        <a:pt x="4" y="1316"/>
                      </a:lnTo>
                      <a:cubicBezTo>
                        <a:pt x="15" y="1315"/>
                        <a:pt x="26" y="1315"/>
                        <a:pt x="37" y="1315"/>
                      </a:cubicBezTo>
                      <a:cubicBezTo>
                        <a:pt x="615" y="1315"/>
                        <a:pt x="635" y="2359"/>
                        <a:pt x="1156" y="2359"/>
                      </a:cubicBezTo>
                      <a:cubicBezTo>
                        <a:pt x="1174" y="2359"/>
                        <a:pt x="1193" y="2358"/>
                        <a:pt x="1213" y="2355"/>
                      </a:cubicBezTo>
                      <a:lnTo>
                        <a:pt x="1213" y="2355"/>
                      </a:lnTo>
                      <a:cubicBezTo>
                        <a:pt x="866" y="2517"/>
                        <a:pt x="578" y="2713"/>
                        <a:pt x="416" y="3024"/>
                      </a:cubicBezTo>
                      <a:cubicBezTo>
                        <a:pt x="989" y="2650"/>
                        <a:pt x="1706" y="2537"/>
                        <a:pt x="2410" y="2537"/>
                      </a:cubicBezTo>
                      <a:cubicBezTo>
                        <a:pt x="2814" y="2537"/>
                        <a:pt x="3213" y="2574"/>
                        <a:pt x="3579" y="2620"/>
                      </a:cubicBezTo>
                      <a:cubicBezTo>
                        <a:pt x="3739" y="2642"/>
                        <a:pt x="3897" y="2653"/>
                        <a:pt x="4052" y="2653"/>
                      </a:cubicBezTo>
                      <a:cubicBezTo>
                        <a:pt x="4721" y="2653"/>
                        <a:pt x="5331" y="2445"/>
                        <a:pt x="5818" y="1986"/>
                      </a:cubicBezTo>
                      <a:cubicBezTo>
                        <a:pt x="5934" y="1870"/>
                        <a:pt x="6049" y="1743"/>
                        <a:pt x="6165" y="1582"/>
                      </a:cubicBezTo>
                      <a:cubicBezTo>
                        <a:pt x="6342" y="1327"/>
                        <a:pt x="6434" y="1020"/>
                        <a:pt x="6583" y="751"/>
                      </a:cubicBezTo>
                      <a:lnTo>
                        <a:pt x="6583" y="751"/>
                      </a:lnTo>
                      <a:cubicBezTo>
                        <a:pt x="6258" y="1313"/>
                        <a:pt x="5713" y="1805"/>
                        <a:pt x="5068" y="1986"/>
                      </a:cubicBezTo>
                      <a:cubicBezTo>
                        <a:pt x="4897" y="2037"/>
                        <a:pt x="4659" y="2091"/>
                        <a:pt x="4432" y="2091"/>
                      </a:cubicBezTo>
                      <a:cubicBezTo>
                        <a:pt x="4199" y="2091"/>
                        <a:pt x="3979" y="2034"/>
                        <a:pt x="3856" y="1859"/>
                      </a:cubicBezTo>
                      <a:cubicBezTo>
                        <a:pt x="3764" y="1743"/>
                        <a:pt x="3706" y="1582"/>
                        <a:pt x="3752" y="1443"/>
                      </a:cubicBezTo>
                      <a:cubicBezTo>
                        <a:pt x="3790" y="1320"/>
                        <a:pt x="3921" y="1220"/>
                        <a:pt x="4043" y="1220"/>
                      </a:cubicBezTo>
                      <a:cubicBezTo>
                        <a:pt x="4070" y="1220"/>
                        <a:pt x="4097" y="1225"/>
                        <a:pt x="4122" y="1235"/>
                      </a:cubicBezTo>
                      <a:cubicBezTo>
                        <a:pt x="4045" y="1151"/>
                        <a:pt x="3925" y="1106"/>
                        <a:pt x="3805" y="1106"/>
                      </a:cubicBezTo>
                      <a:cubicBezTo>
                        <a:pt x="3726" y="1106"/>
                        <a:pt x="3647" y="1125"/>
                        <a:pt x="3579" y="1166"/>
                      </a:cubicBezTo>
                      <a:cubicBezTo>
                        <a:pt x="3406" y="1270"/>
                        <a:pt x="3371" y="1512"/>
                        <a:pt x="3452" y="1697"/>
                      </a:cubicBezTo>
                      <a:cubicBezTo>
                        <a:pt x="2898" y="1385"/>
                        <a:pt x="2552" y="878"/>
                        <a:pt x="2332" y="289"/>
                      </a:cubicBezTo>
                      <a:cubicBezTo>
                        <a:pt x="2332" y="289"/>
                        <a:pt x="2252" y="462"/>
                        <a:pt x="2205" y="601"/>
                      </a:cubicBezTo>
                      <a:cubicBezTo>
                        <a:pt x="2205" y="601"/>
                        <a:pt x="2009" y="427"/>
                        <a:pt x="18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2"/>
                <p:cNvSpPr/>
                <p:nvPr/>
              </p:nvSpPr>
              <p:spPr>
                <a:xfrm>
                  <a:off x="149186" y="747442"/>
                  <a:ext cx="77966" cy="1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446" extrusionOk="0">
                      <a:moveTo>
                        <a:pt x="1581" y="1"/>
                      </a:moveTo>
                      <a:cubicBezTo>
                        <a:pt x="1036" y="1"/>
                        <a:pt x="498" y="154"/>
                        <a:pt x="1" y="445"/>
                      </a:cubicBezTo>
                      <a:cubicBezTo>
                        <a:pt x="809" y="341"/>
                        <a:pt x="1605" y="226"/>
                        <a:pt x="2413" y="122"/>
                      </a:cubicBezTo>
                      <a:cubicBezTo>
                        <a:pt x="2137" y="40"/>
                        <a:pt x="1858" y="1"/>
                        <a:pt x="15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2"/>
                <p:cNvSpPr/>
                <p:nvPr/>
              </p:nvSpPr>
              <p:spPr>
                <a:xfrm>
                  <a:off x="298691" y="793369"/>
                  <a:ext cx="96957" cy="8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2507" extrusionOk="0">
                      <a:moveTo>
                        <a:pt x="1236" y="1251"/>
                      </a:moveTo>
                      <a:cubicBezTo>
                        <a:pt x="1228" y="1262"/>
                        <a:pt x="1223" y="1274"/>
                        <a:pt x="1220" y="1286"/>
                      </a:cubicBezTo>
                      <a:lnTo>
                        <a:pt x="1220" y="1286"/>
                      </a:lnTo>
                      <a:cubicBezTo>
                        <a:pt x="1225" y="1274"/>
                        <a:pt x="1230" y="1263"/>
                        <a:pt x="1236" y="1251"/>
                      </a:cubicBezTo>
                      <a:close/>
                      <a:moveTo>
                        <a:pt x="1963" y="431"/>
                      </a:moveTo>
                      <a:lnTo>
                        <a:pt x="1963" y="431"/>
                      </a:lnTo>
                      <a:cubicBezTo>
                        <a:pt x="1813" y="524"/>
                        <a:pt x="1663" y="616"/>
                        <a:pt x="1536" y="755"/>
                      </a:cubicBezTo>
                      <a:cubicBezTo>
                        <a:pt x="1466" y="824"/>
                        <a:pt x="1386" y="928"/>
                        <a:pt x="1351" y="1009"/>
                      </a:cubicBezTo>
                      <a:cubicBezTo>
                        <a:pt x="1305" y="1124"/>
                        <a:pt x="1293" y="1239"/>
                        <a:pt x="1293" y="1355"/>
                      </a:cubicBezTo>
                      <a:cubicBezTo>
                        <a:pt x="1293" y="1516"/>
                        <a:pt x="1316" y="1678"/>
                        <a:pt x="1374" y="1828"/>
                      </a:cubicBezTo>
                      <a:cubicBezTo>
                        <a:pt x="1259" y="1701"/>
                        <a:pt x="1212" y="1528"/>
                        <a:pt x="1212" y="1355"/>
                      </a:cubicBezTo>
                      <a:cubicBezTo>
                        <a:pt x="1212" y="1339"/>
                        <a:pt x="1212" y="1312"/>
                        <a:pt x="1220" y="1286"/>
                      </a:cubicBezTo>
                      <a:lnTo>
                        <a:pt x="1220" y="1286"/>
                      </a:lnTo>
                      <a:cubicBezTo>
                        <a:pt x="1159" y="1426"/>
                        <a:pt x="1115" y="1573"/>
                        <a:pt x="1051" y="1701"/>
                      </a:cubicBezTo>
                      <a:cubicBezTo>
                        <a:pt x="982" y="1863"/>
                        <a:pt x="901" y="2036"/>
                        <a:pt x="751" y="2151"/>
                      </a:cubicBezTo>
                      <a:cubicBezTo>
                        <a:pt x="866" y="2001"/>
                        <a:pt x="935" y="1851"/>
                        <a:pt x="1005" y="1678"/>
                      </a:cubicBezTo>
                      <a:cubicBezTo>
                        <a:pt x="1062" y="1505"/>
                        <a:pt x="1120" y="1332"/>
                        <a:pt x="1189" y="1170"/>
                      </a:cubicBezTo>
                      <a:cubicBezTo>
                        <a:pt x="1259" y="997"/>
                        <a:pt x="1363" y="835"/>
                        <a:pt x="1501" y="720"/>
                      </a:cubicBezTo>
                      <a:cubicBezTo>
                        <a:pt x="1640" y="593"/>
                        <a:pt x="1813" y="501"/>
                        <a:pt x="1963" y="431"/>
                      </a:cubicBezTo>
                      <a:close/>
                      <a:moveTo>
                        <a:pt x="2759" y="0"/>
                      </a:moveTo>
                      <a:cubicBezTo>
                        <a:pt x="2479" y="0"/>
                        <a:pt x="2196" y="61"/>
                        <a:pt x="1928" y="178"/>
                      </a:cubicBezTo>
                      <a:cubicBezTo>
                        <a:pt x="1420" y="385"/>
                        <a:pt x="1005" y="812"/>
                        <a:pt x="774" y="1309"/>
                      </a:cubicBezTo>
                      <a:cubicBezTo>
                        <a:pt x="682" y="1516"/>
                        <a:pt x="624" y="1713"/>
                        <a:pt x="508" y="1909"/>
                      </a:cubicBezTo>
                      <a:cubicBezTo>
                        <a:pt x="393" y="2082"/>
                        <a:pt x="220" y="2232"/>
                        <a:pt x="1" y="2232"/>
                      </a:cubicBezTo>
                      <a:cubicBezTo>
                        <a:pt x="192" y="2374"/>
                        <a:pt x="393" y="2506"/>
                        <a:pt x="618" y="2506"/>
                      </a:cubicBezTo>
                      <a:cubicBezTo>
                        <a:pt x="650" y="2506"/>
                        <a:pt x="683" y="2503"/>
                        <a:pt x="716" y="2498"/>
                      </a:cubicBezTo>
                      <a:cubicBezTo>
                        <a:pt x="959" y="2451"/>
                        <a:pt x="1178" y="2313"/>
                        <a:pt x="1316" y="2117"/>
                      </a:cubicBezTo>
                      <a:lnTo>
                        <a:pt x="1316" y="2117"/>
                      </a:lnTo>
                      <a:cubicBezTo>
                        <a:pt x="1293" y="2221"/>
                        <a:pt x="1351" y="2371"/>
                        <a:pt x="1432" y="2405"/>
                      </a:cubicBezTo>
                      <a:cubicBezTo>
                        <a:pt x="1464" y="2422"/>
                        <a:pt x="1500" y="2429"/>
                        <a:pt x="1535" y="2429"/>
                      </a:cubicBezTo>
                      <a:cubicBezTo>
                        <a:pt x="1626" y="2429"/>
                        <a:pt x="1720" y="2382"/>
                        <a:pt x="1778" y="2324"/>
                      </a:cubicBezTo>
                      <a:cubicBezTo>
                        <a:pt x="1870" y="2221"/>
                        <a:pt x="1905" y="2105"/>
                        <a:pt x="1951" y="1978"/>
                      </a:cubicBezTo>
                      <a:cubicBezTo>
                        <a:pt x="2009" y="2140"/>
                        <a:pt x="2136" y="2290"/>
                        <a:pt x="2309" y="2313"/>
                      </a:cubicBezTo>
                      <a:cubicBezTo>
                        <a:pt x="2319" y="2314"/>
                        <a:pt x="2329" y="2314"/>
                        <a:pt x="2339" y="2314"/>
                      </a:cubicBezTo>
                      <a:cubicBezTo>
                        <a:pt x="2504" y="2314"/>
                        <a:pt x="2683" y="2224"/>
                        <a:pt x="2759" y="2094"/>
                      </a:cubicBezTo>
                      <a:cubicBezTo>
                        <a:pt x="2390" y="1978"/>
                        <a:pt x="2078" y="1586"/>
                        <a:pt x="2044" y="1193"/>
                      </a:cubicBezTo>
                      <a:cubicBezTo>
                        <a:pt x="1997" y="812"/>
                        <a:pt x="2194" y="408"/>
                        <a:pt x="2540" y="201"/>
                      </a:cubicBezTo>
                      <a:cubicBezTo>
                        <a:pt x="2701" y="120"/>
                        <a:pt x="2852" y="39"/>
                        <a:pt x="3002" y="16"/>
                      </a:cubicBezTo>
                      <a:cubicBezTo>
                        <a:pt x="2921" y="6"/>
                        <a:pt x="2840" y="0"/>
                        <a:pt x="27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2"/>
                <p:cNvSpPr/>
                <p:nvPr/>
              </p:nvSpPr>
              <p:spPr>
                <a:xfrm>
                  <a:off x="215557" y="777027"/>
                  <a:ext cx="244977" cy="16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" h="5263" extrusionOk="0">
                      <a:moveTo>
                        <a:pt x="1109" y="1757"/>
                      </a:moveTo>
                      <a:lnTo>
                        <a:pt x="1109" y="1757"/>
                      </a:lnTo>
                      <a:cubicBezTo>
                        <a:pt x="935" y="1988"/>
                        <a:pt x="785" y="2242"/>
                        <a:pt x="670" y="2496"/>
                      </a:cubicBezTo>
                      <a:cubicBezTo>
                        <a:pt x="555" y="2761"/>
                        <a:pt x="474" y="3027"/>
                        <a:pt x="428" y="3304"/>
                      </a:cubicBezTo>
                      <a:cubicBezTo>
                        <a:pt x="381" y="3581"/>
                        <a:pt x="381" y="3869"/>
                        <a:pt x="439" y="4146"/>
                      </a:cubicBezTo>
                      <a:cubicBezTo>
                        <a:pt x="497" y="4412"/>
                        <a:pt x="601" y="4689"/>
                        <a:pt x="716" y="4954"/>
                      </a:cubicBezTo>
                      <a:cubicBezTo>
                        <a:pt x="578" y="4700"/>
                        <a:pt x="474" y="4435"/>
                        <a:pt x="404" y="4158"/>
                      </a:cubicBezTo>
                      <a:cubicBezTo>
                        <a:pt x="347" y="3881"/>
                        <a:pt x="312" y="3581"/>
                        <a:pt x="370" y="3292"/>
                      </a:cubicBezTo>
                      <a:cubicBezTo>
                        <a:pt x="416" y="3004"/>
                        <a:pt x="497" y="2727"/>
                        <a:pt x="624" y="2473"/>
                      </a:cubicBezTo>
                      <a:cubicBezTo>
                        <a:pt x="762" y="2207"/>
                        <a:pt x="901" y="1965"/>
                        <a:pt x="1109" y="1757"/>
                      </a:cubicBezTo>
                      <a:close/>
                      <a:moveTo>
                        <a:pt x="5224" y="1"/>
                      </a:moveTo>
                      <a:cubicBezTo>
                        <a:pt x="4391" y="1"/>
                        <a:pt x="3557" y="183"/>
                        <a:pt x="2713" y="533"/>
                      </a:cubicBezTo>
                      <a:cubicBezTo>
                        <a:pt x="1790" y="903"/>
                        <a:pt x="935" y="1526"/>
                        <a:pt x="474" y="2403"/>
                      </a:cubicBezTo>
                      <a:cubicBezTo>
                        <a:pt x="0" y="3292"/>
                        <a:pt x="81" y="4262"/>
                        <a:pt x="635" y="5070"/>
                      </a:cubicBezTo>
                      <a:cubicBezTo>
                        <a:pt x="670" y="5139"/>
                        <a:pt x="728" y="5208"/>
                        <a:pt x="820" y="5243"/>
                      </a:cubicBezTo>
                      <a:cubicBezTo>
                        <a:pt x="851" y="5256"/>
                        <a:pt x="880" y="5262"/>
                        <a:pt x="907" y="5262"/>
                      </a:cubicBezTo>
                      <a:cubicBezTo>
                        <a:pt x="1022" y="5262"/>
                        <a:pt x="1097" y="5154"/>
                        <a:pt x="1097" y="5024"/>
                      </a:cubicBezTo>
                      <a:cubicBezTo>
                        <a:pt x="1097" y="4920"/>
                        <a:pt x="1016" y="4827"/>
                        <a:pt x="1016" y="4747"/>
                      </a:cubicBezTo>
                      <a:lnTo>
                        <a:pt x="1016" y="4747"/>
                      </a:lnTo>
                      <a:cubicBezTo>
                        <a:pt x="1108" y="4809"/>
                        <a:pt x="1193" y="4837"/>
                        <a:pt x="1270" y="4837"/>
                      </a:cubicBezTo>
                      <a:cubicBezTo>
                        <a:pt x="1617" y="4837"/>
                        <a:pt x="1791" y="4259"/>
                        <a:pt x="1640" y="3673"/>
                      </a:cubicBezTo>
                      <a:cubicBezTo>
                        <a:pt x="1435" y="2956"/>
                        <a:pt x="1387" y="2194"/>
                        <a:pt x="1751" y="1498"/>
                      </a:cubicBezTo>
                      <a:lnTo>
                        <a:pt x="1751" y="1498"/>
                      </a:lnTo>
                      <a:cubicBezTo>
                        <a:pt x="1687" y="1640"/>
                        <a:pt x="1778" y="1795"/>
                        <a:pt x="1940" y="1849"/>
                      </a:cubicBezTo>
                      <a:cubicBezTo>
                        <a:pt x="1986" y="1865"/>
                        <a:pt x="2034" y="1872"/>
                        <a:pt x="2082" y="1872"/>
                      </a:cubicBezTo>
                      <a:cubicBezTo>
                        <a:pt x="2214" y="1872"/>
                        <a:pt x="2346" y="1818"/>
                        <a:pt x="2448" y="1734"/>
                      </a:cubicBezTo>
                      <a:cubicBezTo>
                        <a:pt x="2598" y="1630"/>
                        <a:pt x="2713" y="1503"/>
                        <a:pt x="2840" y="1365"/>
                      </a:cubicBezTo>
                      <a:cubicBezTo>
                        <a:pt x="2955" y="1249"/>
                        <a:pt x="3082" y="1122"/>
                        <a:pt x="3232" y="1041"/>
                      </a:cubicBezTo>
                      <a:cubicBezTo>
                        <a:pt x="3533" y="834"/>
                        <a:pt x="3879" y="660"/>
                        <a:pt x="4225" y="533"/>
                      </a:cubicBezTo>
                      <a:cubicBezTo>
                        <a:pt x="4774" y="324"/>
                        <a:pt x="5399" y="203"/>
                        <a:pt x="6020" y="203"/>
                      </a:cubicBezTo>
                      <a:cubicBezTo>
                        <a:pt x="6562" y="203"/>
                        <a:pt x="7100" y="295"/>
                        <a:pt x="7584" y="499"/>
                      </a:cubicBezTo>
                      <a:cubicBezTo>
                        <a:pt x="6794" y="163"/>
                        <a:pt x="6010" y="1"/>
                        <a:pt x="52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2"/>
                <p:cNvSpPr/>
                <p:nvPr/>
              </p:nvSpPr>
              <p:spPr>
                <a:xfrm>
                  <a:off x="178641" y="799473"/>
                  <a:ext cx="102189" cy="73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276" extrusionOk="0">
                      <a:moveTo>
                        <a:pt x="3163" y="0"/>
                      </a:moveTo>
                      <a:lnTo>
                        <a:pt x="3163" y="0"/>
                      </a:lnTo>
                      <a:cubicBezTo>
                        <a:pt x="2448" y="208"/>
                        <a:pt x="1836" y="519"/>
                        <a:pt x="1328" y="1050"/>
                      </a:cubicBezTo>
                      <a:cubicBezTo>
                        <a:pt x="1236" y="1143"/>
                        <a:pt x="1155" y="1235"/>
                        <a:pt x="1051" y="1316"/>
                      </a:cubicBezTo>
                      <a:cubicBezTo>
                        <a:pt x="966" y="1373"/>
                        <a:pt x="865" y="1414"/>
                        <a:pt x="767" y="1414"/>
                      </a:cubicBezTo>
                      <a:cubicBezTo>
                        <a:pt x="746" y="1414"/>
                        <a:pt x="725" y="1412"/>
                        <a:pt x="705" y="1408"/>
                      </a:cubicBezTo>
                      <a:cubicBezTo>
                        <a:pt x="578" y="1397"/>
                        <a:pt x="462" y="1316"/>
                        <a:pt x="428" y="1201"/>
                      </a:cubicBezTo>
                      <a:cubicBezTo>
                        <a:pt x="405" y="1085"/>
                        <a:pt x="509" y="935"/>
                        <a:pt x="636" y="935"/>
                      </a:cubicBezTo>
                      <a:cubicBezTo>
                        <a:pt x="405" y="935"/>
                        <a:pt x="139" y="1050"/>
                        <a:pt x="70" y="1270"/>
                      </a:cubicBezTo>
                      <a:cubicBezTo>
                        <a:pt x="1" y="1489"/>
                        <a:pt x="105" y="1755"/>
                        <a:pt x="289" y="1893"/>
                      </a:cubicBezTo>
                      <a:cubicBezTo>
                        <a:pt x="382" y="1957"/>
                        <a:pt x="488" y="1985"/>
                        <a:pt x="598" y="1985"/>
                      </a:cubicBezTo>
                      <a:cubicBezTo>
                        <a:pt x="708" y="1985"/>
                        <a:pt x="820" y="1957"/>
                        <a:pt x="924" y="1905"/>
                      </a:cubicBezTo>
                      <a:lnTo>
                        <a:pt x="924" y="1905"/>
                      </a:lnTo>
                      <a:cubicBezTo>
                        <a:pt x="878" y="1974"/>
                        <a:pt x="832" y="2066"/>
                        <a:pt x="855" y="2147"/>
                      </a:cubicBezTo>
                      <a:cubicBezTo>
                        <a:pt x="868" y="2239"/>
                        <a:pt x="896" y="2276"/>
                        <a:pt x="933" y="2276"/>
                      </a:cubicBezTo>
                      <a:cubicBezTo>
                        <a:pt x="1061" y="2276"/>
                        <a:pt x="1292" y="1831"/>
                        <a:pt x="1328" y="1778"/>
                      </a:cubicBezTo>
                      <a:cubicBezTo>
                        <a:pt x="1721" y="1097"/>
                        <a:pt x="2390" y="231"/>
                        <a:pt x="31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2"/>
                <p:cNvSpPr/>
                <p:nvPr/>
              </p:nvSpPr>
              <p:spPr>
                <a:xfrm>
                  <a:off x="359443" y="660045"/>
                  <a:ext cx="231186" cy="13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8" h="4205" extrusionOk="0">
                      <a:moveTo>
                        <a:pt x="520" y="266"/>
                      </a:moveTo>
                      <a:lnTo>
                        <a:pt x="520" y="266"/>
                      </a:lnTo>
                      <a:cubicBezTo>
                        <a:pt x="521" y="266"/>
                        <a:pt x="521" y="266"/>
                        <a:pt x="521" y="266"/>
                      </a:cubicBezTo>
                      <a:lnTo>
                        <a:pt x="521" y="266"/>
                      </a:lnTo>
                      <a:cubicBezTo>
                        <a:pt x="521" y="266"/>
                        <a:pt x="521" y="266"/>
                        <a:pt x="520" y="266"/>
                      </a:cubicBezTo>
                      <a:close/>
                      <a:moveTo>
                        <a:pt x="1017" y="589"/>
                      </a:moveTo>
                      <a:lnTo>
                        <a:pt x="1017" y="589"/>
                      </a:lnTo>
                      <a:cubicBezTo>
                        <a:pt x="1236" y="704"/>
                        <a:pt x="1455" y="854"/>
                        <a:pt x="1640" y="993"/>
                      </a:cubicBezTo>
                      <a:cubicBezTo>
                        <a:pt x="1848" y="1143"/>
                        <a:pt x="2021" y="1316"/>
                        <a:pt x="2194" y="1501"/>
                      </a:cubicBezTo>
                      <a:cubicBezTo>
                        <a:pt x="2517" y="1859"/>
                        <a:pt x="2806" y="2286"/>
                        <a:pt x="3129" y="2655"/>
                      </a:cubicBezTo>
                      <a:cubicBezTo>
                        <a:pt x="3441" y="3047"/>
                        <a:pt x="3787" y="3405"/>
                        <a:pt x="4214" y="3648"/>
                      </a:cubicBezTo>
                      <a:cubicBezTo>
                        <a:pt x="4306" y="3705"/>
                        <a:pt x="4422" y="3763"/>
                        <a:pt x="4537" y="3809"/>
                      </a:cubicBezTo>
                      <a:cubicBezTo>
                        <a:pt x="4653" y="3855"/>
                        <a:pt x="4768" y="3902"/>
                        <a:pt x="4883" y="3925"/>
                      </a:cubicBezTo>
                      <a:cubicBezTo>
                        <a:pt x="4999" y="3959"/>
                        <a:pt x="5137" y="3971"/>
                        <a:pt x="5253" y="3971"/>
                      </a:cubicBezTo>
                      <a:cubicBezTo>
                        <a:pt x="5380" y="3971"/>
                        <a:pt x="5495" y="3959"/>
                        <a:pt x="5622" y="3936"/>
                      </a:cubicBezTo>
                      <a:lnTo>
                        <a:pt x="5622" y="3936"/>
                      </a:lnTo>
                      <a:cubicBezTo>
                        <a:pt x="5507" y="3971"/>
                        <a:pt x="5380" y="3982"/>
                        <a:pt x="5253" y="3994"/>
                      </a:cubicBezTo>
                      <a:cubicBezTo>
                        <a:pt x="5114" y="3994"/>
                        <a:pt x="4999" y="3982"/>
                        <a:pt x="4872" y="3971"/>
                      </a:cubicBezTo>
                      <a:cubicBezTo>
                        <a:pt x="4630" y="3925"/>
                        <a:pt x="4399" y="3821"/>
                        <a:pt x="4168" y="3705"/>
                      </a:cubicBezTo>
                      <a:cubicBezTo>
                        <a:pt x="3718" y="3463"/>
                        <a:pt x="3371" y="3105"/>
                        <a:pt x="3060" y="2713"/>
                      </a:cubicBezTo>
                      <a:cubicBezTo>
                        <a:pt x="2771" y="2309"/>
                        <a:pt x="2494" y="1893"/>
                        <a:pt x="2159" y="1535"/>
                      </a:cubicBezTo>
                      <a:cubicBezTo>
                        <a:pt x="1848" y="1154"/>
                        <a:pt x="1444" y="854"/>
                        <a:pt x="1017" y="589"/>
                      </a:cubicBezTo>
                      <a:close/>
                      <a:moveTo>
                        <a:pt x="3002" y="0"/>
                      </a:moveTo>
                      <a:lnTo>
                        <a:pt x="3002" y="0"/>
                      </a:lnTo>
                      <a:cubicBezTo>
                        <a:pt x="2702" y="300"/>
                        <a:pt x="2621" y="393"/>
                        <a:pt x="2448" y="785"/>
                      </a:cubicBezTo>
                      <a:cubicBezTo>
                        <a:pt x="2263" y="385"/>
                        <a:pt x="2004" y="295"/>
                        <a:pt x="1715" y="295"/>
                      </a:cubicBezTo>
                      <a:cubicBezTo>
                        <a:pt x="1478" y="295"/>
                        <a:pt x="1220" y="355"/>
                        <a:pt x="965" y="355"/>
                      </a:cubicBezTo>
                      <a:cubicBezTo>
                        <a:pt x="815" y="355"/>
                        <a:pt x="665" y="334"/>
                        <a:pt x="521" y="266"/>
                      </a:cubicBezTo>
                      <a:lnTo>
                        <a:pt x="521" y="266"/>
                      </a:lnTo>
                      <a:cubicBezTo>
                        <a:pt x="1155" y="567"/>
                        <a:pt x="486" y="1674"/>
                        <a:pt x="1109" y="1905"/>
                      </a:cubicBezTo>
                      <a:cubicBezTo>
                        <a:pt x="717" y="1905"/>
                        <a:pt x="336" y="1928"/>
                        <a:pt x="1" y="2147"/>
                      </a:cubicBezTo>
                      <a:cubicBezTo>
                        <a:pt x="52" y="2144"/>
                        <a:pt x="103" y="2143"/>
                        <a:pt x="154" y="2143"/>
                      </a:cubicBezTo>
                      <a:cubicBezTo>
                        <a:pt x="1269" y="2143"/>
                        <a:pt x="2372" y="2847"/>
                        <a:pt x="3233" y="3509"/>
                      </a:cubicBezTo>
                      <a:cubicBezTo>
                        <a:pt x="3808" y="3952"/>
                        <a:pt x="4445" y="4204"/>
                        <a:pt x="5106" y="4204"/>
                      </a:cubicBezTo>
                      <a:cubicBezTo>
                        <a:pt x="5307" y="4204"/>
                        <a:pt x="5510" y="4181"/>
                        <a:pt x="5715" y="4132"/>
                      </a:cubicBezTo>
                      <a:cubicBezTo>
                        <a:pt x="5888" y="4086"/>
                        <a:pt x="6072" y="4017"/>
                        <a:pt x="6257" y="3936"/>
                      </a:cubicBezTo>
                      <a:cubicBezTo>
                        <a:pt x="6592" y="3786"/>
                        <a:pt x="6857" y="3532"/>
                        <a:pt x="7157" y="3347"/>
                      </a:cubicBezTo>
                      <a:lnTo>
                        <a:pt x="7157" y="3347"/>
                      </a:lnTo>
                      <a:cubicBezTo>
                        <a:pt x="6702" y="3621"/>
                        <a:pt x="6158" y="3787"/>
                        <a:pt x="5619" y="3787"/>
                      </a:cubicBezTo>
                      <a:cubicBezTo>
                        <a:pt x="5406" y="3787"/>
                        <a:pt x="5193" y="3761"/>
                        <a:pt x="4987" y="3705"/>
                      </a:cubicBezTo>
                      <a:cubicBezTo>
                        <a:pt x="4595" y="3613"/>
                        <a:pt x="3949" y="3394"/>
                        <a:pt x="3902" y="2920"/>
                      </a:cubicBezTo>
                      <a:cubicBezTo>
                        <a:pt x="3891" y="2759"/>
                        <a:pt x="3925" y="2574"/>
                        <a:pt x="4041" y="2459"/>
                      </a:cubicBezTo>
                      <a:cubicBezTo>
                        <a:pt x="4097" y="2402"/>
                        <a:pt x="4184" y="2374"/>
                        <a:pt x="4270" y="2374"/>
                      </a:cubicBezTo>
                      <a:cubicBezTo>
                        <a:pt x="4360" y="2374"/>
                        <a:pt x="4449" y="2405"/>
                        <a:pt x="4503" y="2470"/>
                      </a:cubicBezTo>
                      <a:cubicBezTo>
                        <a:pt x="4456" y="2251"/>
                        <a:pt x="4237" y="2089"/>
                        <a:pt x="4029" y="2089"/>
                      </a:cubicBezTo>
                      <a:cubicBezTo>
                        <a:pt x="3810" y="2112"/>
                        <a:pt x="3637" y="2309"/>
                        <a:pt x="3602" y="2528"/>
                      </a:cubicBezTo>
                      <a:cubicBezTo>
                        <a:pt x="3256" y="1916"/>
                        <a:pt x="3198" y="1258"/>
                        <a:pt x="3325" y="566"/>
                      </a:cubicBezTo>
                      <a:lnTo>
                        <a:pt x="3325" y="566"/>
                      </a:lnTo>
                      <a:cubicBezTo>
                        <a:pt x="3325" y="566"/>
                        <a:pt x="3152" y="681"/>
                        <a:pt x="3037" y="797"/>
                      </a:cubicBezTo>
                      <a:cubicBezTo>
                        <a:pt x="3037" y="797"/>
                        <a:pt x="2944" y="520"/>
                        <a:pt x="30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2"/>
                <p:cNvSpPr/>
                <p:nvPr/>
              </p:nvSpPr>
              <p:spPr>
                <a:xfrm>
                  <a:off x="300920" y="740983"/>
                  <a:ext cx="152154" cy="4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1373" extrusionOk="0">
                      <a:moveTo>
                        <a:pt x="2355" y="622"/>
                      </a:moveTo>
                      <a:cubicBezTo>
                        <a:pt x="2586" y="645"/>
                        <a:pt x="2817" y="668"/>
                        <a:pt x="3048" y="715"/>
                      </a:cubicBezTo>
                      <a:cubicBezTo>
                        <a:pt x="3279" y="761"/>
                        <a:pt x="3487" y="830"/>
                        <a:pt x="3706" y="911"/>
                      </a:cubicBezTo>
                      <a:cubicBezTo>
                        <a:pt x="3487" y="853"/>
                        <a:pt x="3267" y="795"/>
                        <a:pt x="3036" y="761"/>
                      </a:cubicBezTo>
                      <a:cubicBezTo>
                        <a:pt x="2806" y="715"/>
                        <a:pt x="2586" y="680"/>
                        <a:pt x="2355" y="680"/>
                      </a:cubicBezTo>
                      <a:cubicBezTo>
                        <a:pt x="2298" y="677"/>
                        <a:pt x="2240" y="676"/>
                        <a:pt x="2182" y="676"/>
                      </a:cubicBezTo>
                      <a:cubicBezTo>
                        <a:pt x="2008" y="676"/>
                        <a:pt x="1833" y="689"/>
                        <a:pt x="1651" y="715"/>
                      </a:cubicBezTo>
                      <a:cubicBezTo>
                        <a:pt x="1421" y="726"/>
                        <a:pt x="1190" y="772"/>
                        <a:pt x="947" y="818"/>
                      </a:cubicBezTo>
                      <a:cubicBezTo>
                        <a:pt x="1178" y="761"/>
                        <a:pt x="1421" y="703"/>
                        <a:pt x="1651" y="668"/>
                      </a:cubicBezTo>
                      <a:cubicBezTo>
                        <a:pt x="1882" y="645"/>
                        <a:pt x="2125" y="622"/>
                        <a:pt x="2355" y="622"/>
                      </a:cubicBezTo>
                      <a:close/>
                      <a:moveTo>
                        <a:pt x="1149" y="0"/>
                      </a:moveTo>
                      <a:cubicBezTo>
                        <a:pt x="956" y="0"/>
                        <a:pt x="778" y="25"/>
                        <a:pt x="624" y="80"/>
                      </a:cubicBezTo>
                      <a:cubicBezTo>
                        <a:pt x="659" y="126"/>
                        <a:pt x="1351" y="264"/>
                        <a:pt x="1524" y="391"/>
                      </a:cubicBezTo>
                      <a:cubicBezTo>
                        <a:pt x="1498" y="390"/>
                        <a:pt x="1472" y="389"/>
                        <a:pt x="1445" y="389"/>
                      </a:cubicBezTo>
                      <a:cubicBezTo>
                        <a:pt x="928" y="389"/>
                        <a:pt x="308" y="701"/>
                        <a:pt x="1" y="1119"/>
                      </a:cubicBezTo>
                      <a:cubicBezTo>
                        <a:pt x="628" y="973"/>
                        <a:pt x="1275" y="900"/>
                        <a:pt x="1922" y="900"/>
                      </a:cubicBezTo>
                      <a:cubicBezTo>
                        <a:pt x="2870" y="900"/>
                        <a:pt x="3818" y="1057"/>
                        <a:pt x="4710" y="1372"/>
                      </a:cubicBezTo>
                      <a:cubicBezTo>
                        <a:pt x="4008" y="868"/>
                        <a:pt x="2300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2"/>
                <p:cNvSpPr/>
                <p:nvPr/>
              </p:nvSpPr>
              <p:spPr>
                <a:xfrm>
                  <a:off x="597863" y="752481"/>
                  <a:ext cx="93404" cy="16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5076" extrusionOk="0">
                      <a:moveTo>
                        <a:pt x="410" y="1"/>
                      </a:moveTo>
                      <a:cubicBezTo>
                        <a:pt x="410" y="1"/>
                        <a:pt x="1" y="5075"/>
                        <a:pt x="1285" y="5075"/>
                      </a:cubicBezTo>
                      <a:cubicBezTo>
                        <a:pt x="1330" y="5075"/>
                        <a:pt x="1377" y="5069"/>
                        <a:pt x="1426" y="5056"/>
                      </a:cubicBezTo>
                      <a:cubicBezTo>
                        <a:pt x="2892" y="4675"/>
                        <a:pt x="410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2"/>
                <p:cNvSpPr/>
                <p:nvPr/>
              </p:nvSpPr>
              <p:spPr>
                <a:xfrm>
                  <a:off x="636814" y="750995"/>
                  <a:ext cx="139848" cy="103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0" h="321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740" y="3212"/>
                        <a:pt x="2867" y="3212"/>
                      </a:cubicBezTo>
                      <a:cubicBezTo>
                        <a:pt x="3021" y="3212"/>
                        <a:pt x="3165" y="3151"/>
                        <a:pt x="3290" y="3013"/>
                      </a:cubicBezTo>
                      <a:cubicBezTo>
                        <a:pt x="4329" y="187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2"/>
                <p:cNvSpPr/>
                <p:nvPr/>
              </p:nvSpPr>
              <p:spPr>
                <a:xfrm>
                  <a:off x="635328" y="716566"/>
                  <a:ext cx="169594" cy="4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399" extrusionOk="0">
                      <a:moveTo>
                        <a:pt x="3070" y="1"/>
                      </a:moveTo>
                      <a:cubicBezTo>
                        <a:pt x="1641" y="1"/>
                        <a:pt x="1" y="282"/>
                        <a:pt x="1" y="282"/>
                      </a:cubicBezTo>
                      <a:cubicBezTo>
                        <a:pt x="1" y="282"/>
                        <a:pt x="2633" y="1398"/>
                        <a:pt x="4133" y="1398"/>
                      </a:cubicBezTo>
                      <a:cubicBezTo>
                        <a:pt x="4673" y="1398"/>
                        <a:pt x="5067" y="1253"/>
                        <a:pt x="5137" y="859"/>
                      </a:cubicBezTo>
                      <a:cubicBezTo>
                        <a:pt x="5251" y="186"/>
                        <a:pt x="4230" y="1"/>
                        <a:pt x="30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8" name="Google Shape;2468;p32"/>
              <p:cNvGrpSpPr/>
              <p:nvPr/>
            </p:nvGrpSpPr>
            <p:grpSpPr>
              <a:xfrm>
                <a:off x="76177" y="4248700"/>
                <a:ext cx="779177" cy="746654"/>
                <a:chOff x="39601" y="4212124"/>
                <a:chExt cx="779177" cy="746654"/>
              </a:xfrm>
            </p:grpSpPr>
            <p:sp>
              <p:nvSpPr>
                <p:cNvPr id="2469" name="Google Shape;2469;p32"/>
                <p:cNvSpPr/>
                <p:nvPr/>
              </p:nvSpPr>
              <p:spPr>
                <a:xfrm>
                  <a:off x="39601" y="4292577"/>
                  <a:ext cx="271428" cy="17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4" h="5553" extrusionOk="0">
                      <a:moveTo>
                        <a:pt x="2020" y="0"/>
                      </a:moveTo>
                      <a:lnTo>
                        <a:pt x="2020" y="0"/>
                      </a:lnTo>
                      <a:cubicBezTo>
                        <a:pt x="1547" y="577"/>
                        <a:pt x="1443" y="1524"/>
                        <a:pt x="1940" y="2089"/>
                      </a:cubicBezTo>
                      <a:cubicBezTo>
                        <a:pt x="1854" y="2072"/>
                        <a:pt x="1765" y="2064"/>
                        <a:pt x="1673" y="2064"/>
                      </a:cubicBezTo>
                      <a:cubicBezTo>
                        <a:pt x="1031" y="2064"/>
                        <a:pt x="273" y="2468"/>
                        <a:pt x="0" y="3013"/>
                      </a:cubicBezTo>
                      <a:cubicBezTo>
                        <a:pt x="440" y="2873"/>
                        <a:pt x="809" y="2822"/>
                        <a:pt x="1167" y="2822"/>
                      </a:cubicBezTo>
                      <a:cubicBezTo>
                        <a:pt x="2020" y="2822"/>
                        <a:pt x="2814" y="3113"/>
                        <a:pt x="4375" y="3186"/>
                      </a:cubicBezTo>
                      <a:cubicBezTo>
                        <a:pt x="7131" y="3333"/>
                        <a:pt x="8249" y="4785"/>
                        <a:pt x="8397" y="5514"/>
                      </a:cubicBezTo>
                      <a:lnTo>
                        <a:pt x="8397" y="5514"/>
                      </a:lnTo>
                      <a:cubicBezTo>
                        <a:pt x="8142" y="4156"/>
                        <a:pt x="7110" y="2963"/>
                        <a:pt x="5795" y="2540"/>
                      </a:cubicBezTo>
                      <a:cubicBezTo>
                        <a:pt x="5241" y="2366"/>
                        <a:pt x="4675" y="2309"/>
                        <a:pt x="4121" y="2193"/>
                      </a:cubicBezTo>
                      <a:cubicBezTo>
                        <a:pt x="3555" y="2078"/>
                        <a:pt x="2990" y="1905"/>
                        <a:pt x="2563" y="1524"/>
                      </a:cubicBezTo>
                      <a:cubicBezTo>
                        <a:pt x="2124" y="1154"/>
                        <a:pt x="1847" y="543"/>
                        <a:pt x="2020" y="0"/>
                      </a:cubicBezTo>
                      <a:close/>
                      <a:moveTo>
                        <a:pt x="8397" y="5514"/>
                      </a:moveTo>
                      <a:cubicBezTo>
                        <a:pt x="8399" y="5527"/>
                        <a:pt x="8401" y="5540"/>
                        <a:pt x="8403" y="5552"/>
                      </a:cubicBezTo>
                      <a:cubicBezTo>
                        <a:pt x="8401" y="5540"/>
                        <a:pt x="8399" y="5527"/>
                        <a:pt x="8397" y="55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2"/>
                <p:cNvSpPr/>
                <p:nvPr/>
              </p:nvSpPr>
              <p:spPr>
                <a:xfrm>
                  <a:off x="94765" y="4416697"/>
                  <a:ext cx="214036" cy="95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2968" extrusionOk="0">
                      <a:moveTo>
                        <a:pt x="4496" y="424"/>
                      </a:moveTo>
                      <a:cubicBezTo>
                        <a:pt x="4675" y="424"/>
                        <a:pt x="4852" y="441"/>
                        <a:pt x="5022" y="486"/>
                      </a:cubicBezTo>
                      <a:cubicBezTo>
                        <a:pt x="5137" y="509"/>
                        <a:pt x="5229" y="555"/>
                        <a:pt x="5333" y="601"/>
                      </a:cubicBezTo>
                      <a:cubicBezTo>
                        <a:pt x="5437" y="659"/>
                        <a:pt x="5541" y="717"/>
                        <a:pt x="5622" y="786"/>
                      </a:cubicBezTo>
                      <a:cubicBezTo>
                        <a:pt x="5315" y="548"/>
                        <a:pt x="4924" y="455"/>
                        <a:pt x="4542" y="455"/>
                      </a:cubicBezTo>
                      <a:cubicBezTo>
                        <a:pt x="4478" y="455"/>
                        <a:pt x="4415" y="458"/>
                        <a:pt x="4352" y="463"/>
                      </a:cubicBezTo>
                      <a:cubicBezTo>
                        <a:pt x="3914" y="497"/>
                        <a:pt x="3487" y="670"/>
                        <a:pt x="3083" y="855"/>
                      </a:cubicBezTo>
                      <a:cubicBezTo>
                        <a:pt x="2679" y="1040"/>
                        <a:pt x="2298" y="1271"/>
                        <a:pt x="1859" y="1432"/>
                      </a:cubicBezTo>
                      <a:cubicBezTo>
                        <a:pt x="1640" y="1525"/>
                        <a:pt x="1432" y="1582"/>
                        <a:pt x="1213" y="1640"/>
                      </a:cubicBezTo>
                      <a:cubicBezTo>
                        <a:pt x="993" y="1675"/>
                        <a:pt x="762" y="1709"/>
                        <a:pt x="532" y="1721"/>
                      </a:cubicBezTo>
                      <a:cubicBezTo>
                        <a:pt x="982" y="1663"/>
                        <a:pt x="1432" y="1582"/>
                        <a:pt x="1836" y="1386"/>
                      </a:cubicBezTo>
                      <a:cubicBezTo>
                        <a:pt x="2240" y="1224"/>
                        <a:pt x="2621" y="994"/>
                        <a:pt x="3048" y="797"/>
                      </a:cubicBezTo>
                      <a:cubicBezTo>
                        <a:pt x="3452" y="613"/>
                        <a:pt x="3879" y="451"/>
                        <a:pt x="4341" y="428"/>
                      </a:cubicBezTo>
                      <a:cubicBezTo>
                        <a:pt x="4393" y="425"/>
                        <a:pt x="4444" y="424"/>
                        <a:pt x="4496" y="424"/>
                      </a:cubicBezTo>
                      <a:close/>
                      <a:moveTo>
                        <a:pt x="6597" y="1795"/>
                      </a:moveTo>
                      <a:cubicBezTo>
                        <a:pt x="6606" y="1809"/>
                        <a:pt x="6616" y="1823"/>
                        <a:pt x="6626" y="1836"/>
                      </a:cubicBezTo>
                      <a:cubicBezTo>
                        <a:pt x="6617" y="1823"/>
                        <a:pt x="6607" y="1809"/>
                        <a:pt x="6597" y="1795"/>
                      </a:cubicBezTo>
                      <a:close/>
                      <a:moveTo>
                        <a:pt x="289" y="1"/>
                      </a:moveTo>
                      <a:lnTo>
                        <a:pt x="289" y="1"/>
                      </a:lnTo>
                      <a:cubicBezTo>
                        <a:pt x="485" y="336"/>
                        <a:pt x="786" y="509"/>
                        <a:pt x="1120" y="659"/>
                      </a:cubicBezTo>
                      <a:cubicBezTo>
                        <a:pt x="1109" y="658"/>
                        <a:pt x="1098" y="657"/>
                        <a:pt x="1087" y="657"/>
                      </a:cubicBezTo>
                      <a:cubicBezTo>
                        <a:pt x="535" y="657"/>
                        <a:pt x="623" y="1778"/>
                        <a:pt x="1" y="1778"/>
                      </a:cubicBezTo>
                      <a:cubicBezTo>
                        <a:pt x="517" y="1778"/>
                        <a:pt x="861" y="2309"/>
                        <a:pt x="1309" y="2309"/>
                      </a:cubicBezTo>
                      <a:cubicBezTo>
                        <a:pt x="1452" y="2309"/>
                        <a:pt x="1605" y="2255"/>
                        <a:pt x="1778" y="2113"/>
                      </a:cubicBezTo>
                      <a:lnTo>
                        <a:pt x="1778" y="2113"/>
                      </a:lnTo>
                      <a:cubicBezTo>
                        <a:pt x="1755" y="2494"/>
                        <a:pt x="1790" y="2598"/>
                        <a:pt x="1917" y="2967"/>
                      </a:cubicBezTo>
                      <a:cubicBezTo>
                        <a:pt x="2078" y="2517"/>
                        <a:pt x="2263" y="2332"/>
                        <a:pt x="2263" y="2332"/>
                      </a:cubicBezTo>
                      <a:cubicBezTo>
                        <a:pt x="2309" y="2459"/>
                        <a:pt x="2413" y="2633"/>
                        <a:pt x="2413" y="2633"/>
                      </a:cubicBezTo>
                      <a:cubicBezTo>
                        <a:pt x="2586" y="2009"/>
                        <a:pt x="2875" y="1490"/>
                        <a:pt x="3406" y="1132"/>
                      </a:cubicBezTo>
                      <a:lnTo>
                        <a:pt x="3406" y="1132"/>
                      </a:lnTo>
                      <a:cubicBezTo>
                        <a:pt x="3348" y="1317"/>
                        <a:pt x="3406" y="1571"/>
                        <a:pt x="3579" y="1651"/>
                      </a:cubicBezTo>
                      <a:cubicBezTo>
                        <a:pt x="3638" y="1687"/>
                        <a:pt x="3706" y="1704"/>
                        <a:pt x="3773" y="1704"/>
                      </a:cubicBezTo>
                      <a:cubicBezTo>
                        <a:pt x="3903" y="1704"/>
                        <a:pt x="4034" y="1642"/>
                        <a:pt x="4110" y="1536"/>
                      </a:cubicBezTo>
                      <a:lnTo>
                        <a:pt x="4110" y="1536"/>
                      </a:lnTo>
                      <a:cubicBezTo>
                        <a:pt x="4080" y="1552"/>
                        <a:pt x="4047" y="1559"/>
                        <a:pt x="4012" y="1559"/>
                      </a:cubicBezTo>
                      <a:cubicBezTo>
                        <a:pt x="3895" y="1559"/>
                        <a:pt x="3762" y="1478"/>
                        <a:pt x="3717" y="1363"/>
                      </a:cubicBezTo>
                      <a:cubicBezTo>
                        <a:pt x="3660" y="1224"/>
                        <a:pt x="3717" y="1063"/>
                        <a:pt x="3798" y="936"/>
                      </a:cubicBezTo>
                      <a:cubicBezTo>
                        <a:pt x="3934" y="712"/>
                        <a:pt x="4197" y="652"/>
                        <a:pt x="4464" y="652"/>
                      </a:cubicBezTo>
                      <a:cubicBezTo>
                        <a:pt x="4651" y="652"/>
                        <a:pt x="4840" y="681"/>
                        <a:pt x="4987" y="705"/>
                      </a:cubicBezTo>
                      <a:cubicBezTo>
                        <a:pt x="5651" y="829"/>
                        <a:pt x="6216" y="1271"/>
                        <a:pt x="6597" y="1795"/>
                      </a:cubicBezTo>
                      <a:lnTo>
                        <a:pt x="6597" y="1795"/>
                      </a:lnTo>
                      <a:cubicBezTo>
                        <a:pt x="6420" y="1539"/>
                        <a:pt x="6326" y="1246"/>
                        <a:pt x="6118" y="1005"/>
                      </a:cubicBezTo>
                      <a:cubicBezTo>
                        <a:pt x="6003" y="855"/>
                        <a:pt x="5876" y="740"/>
                        <a:pt x="5737" y="624"/>
                      </a:cubicBezTo>
                      <a:cubicBezTo>
                        <a:pt x="5283" y="252"/>
                        <a:pt x="4751" y="87"/>
                        <a:pt x="4172" y="87"/>
                      </a:cubicBezTo>
                      <a:cubicBezTo>
                        <a:pt x="3943" y="87"/>
                        <a:pt x="3706" y="113"/>
                        <a:pt x="3463" y="162"/>
                      </a:cubicBezTo>
                      <a:cubicBezTo>
                        <a:pt x="2971" y="266"/>
                        <a:pt x="2413" y="354"/>
                        <a:pt x="1864" y="354"/>
                      </a:cubicBezTo>
                      <a:cubicBezTo>
                        <a:pt x="1305" y="354"/>
                        <a:pt x="755" y="263"/>
                        <a:pt x="2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2"/>
                <p:cNvSpPr/>
                <p:nvPr/>
              </p:nvSpPr>
              <p:spPr>
                <a:xfrm>
                  <a:off x="135395" y="4404391"/>
                  <a:ext cx="78321" cy="1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" h="32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34" y="211"/>
                        <a:pt x="897" y="320"/>
                        <a:pt x="1365" y="320"/>
                      </a:cubicBezTo>
                      <a:cubicBezTo>
                        <a:pt x="1719" y="320"/>
                        <a:pt x="2076" y="257"/>
                        <a:pt x="2425" y="12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2"/>
                <p:cNvSpPr/>
                <p:nvPr/>
              </p:nvSpPr>
              <p:spPr>
                <a:xfrm>
                  <a:off x="276309" y="4278980"/>
                  <a:ext cx="102189" cy="7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336" extrusionOk="0">
                      <a:moveTo>
                        <a:pt x="1284" y="1199"/>
                      </a:moveTo>
                      <a:cubicBezTo>
                        <a:pt x="1286" y="1205"/>
                        <a:pt x="1290" y="1212"/>
                        <a:pt x="1294" y="1218"/>
                      </a:cubicBezTo>
                      <a:cubicBezTo>
                        <a:pt x="1290" y="1211"/>
                        <a:pt x="1287" y="1205"/>
                        <a:pt x="1284" y="1199"/>
                      </a:cubicBezTo>
                      <a:close/>
                      <a:moveTo>
                        <a:pt x="740" y="340"/>
                      </a:moveTo>
                      <a:lnTo>
                        <a:pt x="740" y="340"/>
                      </a:lnTo>
                      <a:cubicBezTo>
                        <a:pt x="901" y="467"/>
                        <a:pt x="1005" y="617"/>
                        <a:pt x="1086" y="779"/>
                      </a:cubicBezTo>
                      <a:cubicBezTo>
                        <a:pt x="1152" y="923"/>
                        <a:pt x="1208" y="1056"/>
                        <a:pt x="1284" y="1199"/>
                      </a:cubicBezTo>
                      <a:lnTo>
                        <a:pt x="1284" y="1199"/>
                      </a:lnTo>
                      <a:cubicBezTo>
                        <a:pt x="1271" y="1168"/>
                        <a:pt x="1271" y="1133"/>
                        <a:pt x="1271" y="1114"/>
                      </a:cubicBezTo>
                      <a:cubicBezTo>
                        <a:pt x="1259" y="941"/>
                        <a:pt x="1294" y="767"/>
                        <a:pt x="1386" y="617"/>
                      </a:cubicBezTo>
                      <a:lnTo>
                        <a:pt x="1386" y="617"/>
                      </a:lnTo>
                      <a:cubicBezTo>
                        <a:pt x="1328" y="779"/>
                        <a:pt x="1317" y="941"/>
                        <a:pt x="1328" y="1091"/>
                      </a:cubicBezTo>
                      <a:cubicBezTo>
                        <a:pt x="1340" y="1206"/>
                        <a:pt x="1375" y="1322"/>
                        <a:pt x="1421" y="1437"/>
                      </a:cubicBezTo>
                      <a:cubicBezTo>
                        <a:pt x="1478" y="1529"/>
                        <a:pt x="1548" y="1610"/>
                        <a:pt x="1628" y="1691"/>
                      </a:cubicBezTo>
                      <a:cubicBezTo>
                        <a:pt x="1767" y="1806"/>
                        <a:pt x="1929" y="1887"/>
                        <a:pt x="2079" y="1979"/>
                      </a:cubicBezTo>
                      <a:cubicBezTo>
                        <a:pt x="1905" y="1922"/>
                        <a:pt x="1732" y="1852"/>
                        <a:pt x="1594" y="1726"/>
                      </a:cubicBezTo>
                      <a:cubicBezTo>
                        <a:pt x="1444" y="1610"/>
                        <a:pt x="1328" y="1460"/>
                        <a:pt x="1248" y="1298"/>
                      </a:cubicBezTo>
                      <a:cubicBezTo>
                        <a:pt x="1155" y="1137"/>
                        <a:pt x="1086" y="964"/>
                        <a:pt x="1017" y="802"/>
                      </a:cubicBezTo>
                      <a:cubicBezTo>
                        <a:pt x="936" y="652"/>
                        <a:pt x="855" y="490"/>
                        <a:pt x="740" y="340"/>
                      </a:cubicBezTo>
                      <a:close/>
                      <a:moveTo>
                        <a:pt x="619" y="1"/>
                      </a:moveTo>
                      <a:cubicBezTo>
                        <a:pt x="380" y="1"/>
                        <a:pt x="200" y="149"/>
                        <a:pt x="1" y="306"/>
                      </a:cubicBezTo>
                      <a:cubicBezTo>
                        <a:pt x="209" y="306"/>
                        <a:pt x="393" y="444"/>
                        <a:pt x="520" y="617"/>
                      </a:cubicBezTo>
                      <a:cubicBezTo>
                        <a:pt x="659" y="791"/>
                        <a:pt x="728" y="998"/>
                        <a:pt x="832" y="1183"/>
                      </a:cubicBezTo>
                      <a:cubicBezTo>
                        <a:pt x="1086" y="1679"/>
                        <a:pt x="1536" y="2049"/>
                        <a:pt x="2067" y="2222"/>
                      </a:cubicBezTo>
                      <a:cubicBezTo>
                        <a:pt x="2285" y="2294"/>
                        <a:pt x="2517" y="2335"/>
                        <a:pt x="2751" y="2335"/>
                      </a:cubicBezTo>
                      <a:cubicBezTo>
                        <a:pt x="2888" y="2335"/>
                        <a:pt x="3027" y="2321"/>
                        <a:pt x="3164" y="2291"/>
                      </a:cubicBezTo>
                      <a:cubicBezTo>
                        <a:pt x="3002" y="2280"/>
                        <a:pt x="2840" y="2222"/>
                        <a:pt x="2690" y="2153"/>
                      </a:cubicBezTo>
                      <a:cubicBezTo>
                        <a:pt x="2333" y="1979"/>
                        <a:pt x="2102" y="1587"/>
                        <a:pt x="2113" y="1195"/>
                      </a:cubicBezTo>
                      <a:cubicBezTo>
                        <a:pt x="2125" y="814"/>
                        <a:pt x="2402" y="410"/>
                        <a:pt x="2760" y="260"/>
                      </a:cubicBezTo>
                      <a:cubicBezTo>
                        <a:pt x="2676" y="148"/>
                        <a:pt x="2539" y="73"/>
                        <a:pt x="2398" y="73"/>
                      </a:cubicBezTo>
                      <a:cubicBezTo>
                        <a:pt x="2365" y="73"/>
                        <a:pt x="2331" y="78"/>
                        <a:pt x="2298" y="86"/>
                      </a:cubicBezTo>
                      <a:cubicBezTo>
                        <a:pt x="2125" y="121"/>
                        <a:pt x="2009" y="271"/>
                        <a:pt x="1963" y="444"/>
                      </a:cubicBezTo>
                      <a:cubicBezTo>
                        <a:pt x="1929" y="329"/>
                        <a:pt x="1859" y="202"/>
                        <a:pt x="1779" y="121"/>
                      </a:cubicBezTo>
                      <a:cubicBezTo>
                        <a:pt x="1722" y="57"/>
                        <a:pt x="1627" y="15"/>
                        <a:pt x="1539" y="15"/>
                      </a:cubicBezTo>
                      <a:cubicBezTo>
                        <a:pt x="1501" y="15"/>
                        <a:pt x="1464" y="23"/>
                        <a:pt x="1432" y="40"/>
                      </a:cubicBezTo>
                      <a:cubicBezTo>
                        <a:pt x="1340" y="86"/>
                        <a:pt x="1305" y="248"/>
                        <a:pt x="1328" y="329"/>
                      </a:cubicBezTo>
                      <a:cubicBezTo>
                        <a:pt x="1167" y="144"/>
                        <a:pt x="936" y="29"/>
                        <a:pt x="694" y="6"/>
                      </a:cubicBezTo>
                      <a:cubicBezTo>
                        <a:pt x="668" y="2"/>
                        <a:pt x="643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2"/>
                <p:cNvSpPr/>
                <p:nvPr/>
              </p:nvSpPr>
              <p:spPr>
                <a:xfrm>
                  <a:off x="191690" y="4213222"/>
                  <a:ext cx="250176" cy="1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6" h="4916" extrusionOk="0">
                      <a:moveTo>
                        <a:pt x="601" y="287"/>
                      </a:moveTo>
                      <a:lnTo>
                        <a:pt x="601" y="287"/>
                      </a:lnTo>
                      <a:cubicBezTo>
                        <a:pt x="486" y="564"/>
                        <a:pt x="416" y="841"/>
                        <a:pt x="393" y="1130"/>
                      </a:cubicBezTo>
                      <a:cubicBezTo>
                        <a:pt x="359" y="1407"/>
                        <a:pt x="359" y="1695"/>
                        <a:pt x="428" y="1961"/>
                      </a:cubicBezTo>
                      <a:cubicBezTo>
                        <a:pt x="486" y="2238"/>
                        <a:pt x="601" y="2503"/>
                        <a:pt x="739" y="2757"/>
                      </a:cubicBezTo>
                      <a:cubicBezTo>
                        <a:pt x="866" y="3000"/>
                        <a:pt x="1028" y="3254"/>
                        <a:pt x="1224" y="3450"/>
                      </a:cubicBezTo>
                      <a:cubicBezTo>
                        <a:pt x="1005" y="3265"/>
                        <a:pt x="832" y="3034"/>
                        <a:pt x="693" y="2769"/>
                      </a:cubicBezTo>
                      <a:cubicBezTo>
                        <a:pt x="543" y="2526"/>
                        <a:pt x="439" y="2249"/>
                        <a:pt x="370" y="1972"/>
                      </a:cubicBezTo>
                      <a:cubicBezTo>
                        <a:pt x="301" y="1707"/>
                        <a:pt x="301" y="1395"/>
                        <a:pt x="347" y="1107"/>
                      </a:cubicBezTo>
                      <a:cubicBezTo>
                        <a:pt x="382" y="818"/>
                        <a:pt x="474" y="553"/>
                        <a:pt x="601" y="287"/>
                      </a:cubicBezTo>
                      <a:close/>
                      <a:moveTo>
                        <a:pt x="770" y="0"/>
                      </a:moveTo>
                      <a:cubicBezTo>
                        <a:pt x="736" y="0"/>
                        <a:pt x="698" y="11"/>
                        <a:pt x="659" y="33"/>
                      </a:cubicBezTo>
                      <a:cubicBezTo>
                        <a:pt x="589" y="79"/>
                        <a:pt x="532" y="149"/>
                        <a:pt x="486" y="218"/>
                      </a:cubicBezTo>
                      <a:cubicBezTo>
                        <a:pt x="12" y="1037"/>
                        <a:pt x="1" y="2007"/>
                        <a:pt x="520" y="2861"/>
                      </a:cubicBezTo>
                      <a:cubicBezTo>
                        <a:pt x="1040" y="3715"/>
                        <a:pt x="1951" y="4258"/>
                        <a:pt x="2886" y="4558"/>
                      </a:cubicBezTo>
                      <a:cubicBezTo>
                        <a:pt x="3602" y="4793"/>
                        <a:pt x="4302" y="4916"/>
                        <a:pt x="4992" y="4916"/>
                      </a:cubicBezTo>
                      <a:cubicBezTo>
                        <a:pt x="5927" y="4916"/>
                        <a:pt x="6842" y="4690"/>
                        <a:pt x="7746" y="4212"/>
                      </a:cubicBezTo>
                      <a:lnTo>
                        <a:pt x="7746" y="4212"/>
                      </a:lnTo>
                      <a:cubicBezTo>
                        <a:pt x="7173" y="4512"/>
                        <a:pt x="6491" y="4646"/>
                        <a:pt x="5818" y="4646"/>
                      </a:cubicBezTo>
                      <a:cubicBezTo>
                        <a:pt x="5326" y="4646"/>
                        <a:pt x="4837" y="4574"/>
                        <a:pt x="4399" y="4443"/>
                      </a:cubicBezTo>
                      <a:cubicBezTo>
                        <a:pt x="4041" y="4350"/>
                        <a:pt x="3694" y="4200"/>
                        <a:pt x="3371" y="4015"/>
                      </a:cubicBezTo>
                      <a:cubicBezTo>
                        <a:pt x="3221" y="3923"/>
                        <a:pt x="3083" y="3808"/>
                        <a:pt x="2956" y="3715"/>
                      </a:cubicBezTo>
                      <a:cubicBezTo>
                        <a:pt x="2829" y="3600"/>
                        <a:pt x="2702" y="3484"/>
                        <a:pt x="2540" y="3381"/>
                      </a:cubicBezTo>
                      <a:cubicBezTo>
                        <a:pt x="2443" y="3313"/>
                        <a:pt x="2326" y="3270"/>
                        <a:pt x="2212" y="3270"/>
                      </a:cubicBezTo>
                      <a:cubicBezTo>
                        <a:pt x="2150" y="3270"/>
                        <a:pt x="2089" y="3283"/>
                        <a:pt x="2032" y="3311"/>
                      </a:cubicBezTo>
                      <a:cubicBezTo>
                        <a:pt x="1872" y="3380"/>
                        <a:pt x="1791" y="3551"/>
                        <a:pt x="1880" y="3688"/>
                      </a:cubicBezTo>
                      <a:lnTo>
                        <a:pt x="1880" y="3688"/>
                      </a:lnTo>
                      <a:cubicBezTo>
                        <a:pt x="1444" y="3020"/>
                        <a:pt x="1444" y="2248"/>
                        <a:pt x="1582" y="1499"/>
                      </a:cubicBezTo>
                      <a:cubicBezTo>
                        <a:pt x="1702" y="929"/>
                        <a:pt x="1491" y="380"/>
                        <a:pt x="1161" y="380"/>
                      </a:cubicBezTo>
                      <a:cubicBezTo>
                        <a:pt x="1077" y="380"/>
                        <a:pt x="985" y="415"/>
                        <a:pt x="890" y="495"/>
                      </a:cubicBezTo>
                      <a:cubicBezTo>
                        <a:pt x="890" y="403"/>
                        <a:pt x="947" y="322"/>
                        <a:pt x="947" y="218"/>
                      </a:cubicBezTo>
                      <a:cubicBezTo>
                        <a:pt x="947" y="96"/>
                        <a:pt x="875" y="0"/>
                        <a:pt x="7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2"/>
                <p:cNvSpPr/>
                <p:nvPr/>
              </p:nvSpPr>
              <p:spPr>
                <a:xfrm>
                  <a:off x="158520" y="4289444"/>
                  <a:ext cx="104773" cy="6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4" h="2083" extrusionOk="0">
                      <a:moveTo>
                        <a:pt x="869" y="0"/>
                      </a:moveTo>
                      <a:cubicBezTo>
                        <a:pt x="829" y="0"/>
                        <a:pt x="802" y="40"/>
                        <a:pt x="797" y="143"/>
                      </a:cubicBezTo>
                      <a:cubicBezTo>
                        <a:pt x="774" y="213"/>
                        <a:pt x="843" y="317"/>
                        <a:pt x="878" y="374"/>
                      </a:cubicBezTo>
                      <a:cubicBezTo>
                        <a:pt x="791" y="334"/>
                        <a:pt x="694" y="311"/>
                        <a:pt x="596" y="311"/>
                      </a:cubicBezTo>
                      <a:cubicBezTo>
                        <a:pt x="472" y="311"/>
                        <a:pt x="346" y="348"/>
                        <a:pt x="243" y="432"/>
                      </a:cubicBezTo>
                      <a:cubicBezTo>
                        <a:pt x="70" y="570"/>
                        <a:pt x="0" y="847"/>
                        <a:pt x="81" y="1067"/>
                      </a:cubicBezTo>
                      <a:cubicBezTo>
                        <a:pt x="168" y="1263"/>
                        <a:pt x="400" y="1356"/>
                        <a:pt x="620" y="1356"/>
                      </a:cubicBezTo>
                      <a:cubicBezTo>
                        <a:pt x="626" y="1356"/>
                        <a:pt x="633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640" y="1356"/>
                        <a:pt x="641" y="1356"/>
                        <a:pt x="642" y="1356"/>
                      </a:cubicBezTo>
                      <a:cubicBezTo>
                        <a:pt x="648" y="1356"/>
                        <a:pt x="653" y="1356"/>
                        <a:pt x="658" y="1355"/>
                      </a:cubicBezTo>
                      <a:lnTo>
                        <a:pt x="658" y="1355"/>
                      </a:lnTo>
                      <a:cubicBezTo>
                        <a:pt x="652" y="1356"/>
                        <a:pt x="646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521" y="1354"/>
                        <a:pt x="429" y="1233"/>
                        <a:pt x="451" y="1101"/>
                      </a:cubicBezTo>
                      <a:cubicBezTo>
                        <a:pt x="462" y="974"/>
                        <a:pt x="578" y="894"/>
                        <a:pt x="693" y="859"/>
                      </a:cubicBezTo>
                      <a:cubicBezTo>
                        <a:pt x="706" y="858"/>
                        <a:pt x="720" y="857"/>
                        <a:pt x="733" y="857"/>
                      </a:cubicBezTo>
                      <a:cubicBezTo>
                        <a:pt x="846" y="857"/>
                        <a:pt x="958" y="900"/>
                        <a:pt x="1051" y="951"/>
                      </a:cubicBezTo>
                      <a:cubicBezTo>
                        <a:pt x="1155" y="1009"/>
                        <a:pt x="1259" y="1090"/>
                        <a:pt x="1339" y="1182"/>
                      </a:cubicBezTo>
                      <a:cubicBezTo>
                        <a:pt x="1893" y="1667"/>
                        <a:pt x="2528" y="1932"/>
                        <a:pt x="3244" y="2083"/>
                      </a:cubicBezTo>
                      <a:cubicBezTo>
                        <a:pt x="2471" y="1909"/>
                        <a:pt x="1709" y="1090"/>
                        <a:pt x="1293" y="467"/>
                      </a:cubicBezTo>
                      <a:cubicBezTo>
                        <a:pt x="1249" y="422"/>
                        <a:pt x="996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2"/>
                <p:cNvSpPr/>
                <p:nvPr/>
              </p:nvSpPr>
              <p:spPr>
                <a:xfrm>
                  <a:off x="346782" y="4341120"/>
                  <a:ext cx="227439" cy="14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4350" extrusionOk="0">
                      <a:moveTo>
                        <a:pt x="7025" y="706"/>
                      </a:moveTo>
                      <a:cubicBezTo>
                        <a:pt x="7031" y="708"/>
                        <a:pt x="7036" y="711"/>
                        <a:pt x="7042" y="713"/>
                      </a:cubicBezTo>
                      <a:cubicBezTo>
                        <a:pt x="7036" y="711"/>
                        <a:pt x="7031" y="708"/>
                        <a:pt x="7025" y="706"/>
                      </a:cubicBezTo>
                      <a:close/>
                      <a:moveTo>
                        <a:pt x="5137" y="229"/>
                      </a:moveTo>
                      <a:cubicBezTo>
                        <a:pt x="5264" y="229"/>
                        <a:pt x="5379" y="229"/>
                        <a:pt x="5518" y="252"/>
                      </a:cubicBezTo>
                      <a:cubicBezTo>
                        <a:pt x="5449" y="246"/>
                        <a:pt x="5385" y="243"/>
                        <a:pt x="5323" y="243"/>
                      </a:cubicBezTo>
                      <a:cubicBezTo>
                        <a:pt x="5261" y="243"/>
                        <a:pt x="5200" y="246"/>
                        <a:pt x="5137" y="252"/>
                      </a:cubicBezTo>
                      <a:cubicBezTo>
                        <a:pt x="5010" y="275"/>
                        <a:pt x="4895" y="298"/>
                        <a:pt x="4779" y="332"/>
                      </a:cubicBezTo>
                      <a:lnTo>
                        <a:pt x="4433" y="459"/>
                      </a:lnTo>
                      <a:cubicBezTo>
                        <a:pt x="4317" y="517"/>
                        <a:pt x="4214" y="575"/>
                        <a:pt x="4110" y="644"/>
                      </a:cubicBezTo>
                      <a:cubicBezTo>
                        <a:pt x="3706" y="921"/>
                        <a:pt x="3394" y="1314"/>
                        <a:pt x="3105" y="1706"/>
                      </a:cubicBezTo>
                      <a:cubicBezTo>
                        <a:pt x="2817" y="2110"/>
                        <a:pt x="2563" y="2549"/>
                        <a:pt x="2251" y="2941"/>
                      </a:cubicBezTo>
                      <a:cubicBezTo>
                        <a:pt x="2090" y="3137"/>
                        <a:pt x="1917" y="3310"/>
                        <a:pt x="1743" y="3484"/>
                      </a:cubicBezTo>
                      <a:cubicBezTo>
                        <a:pt x="1559" y="3645"/>
                        <a:pt x="1351" y="3807"/>
                        <a:pt x="1155" y="3934"/>
                      </a:cubicBezTo>
                      <a:cubicBezTo>
                        <a:pt x="1559" y="3634"/>
                        <a:pt x="1917" y="3299"/>
                        <a:pt x="2228" y="2906"/>
                      </a:cubicBezTo>
                      <a:cubicBezTo>
                        <a:pt x="2517" y="2526"/>
                        <a:pt x="2759" y="2087"/>
                        <a:pt x="3048" y="1683"/>
                      </a:cubicBezTo>
                      <a:cubicBezTo>
                        <a:pt x="3336" y="1279"/>
                        <a:pt x="3648" y="887"/>
                        <a:pt x="4087" y="598"/>
                      </a:cubicBezTo>
                      <a:cubicBezTo>
                        <a:pt x="4306" y="471"/>
                        <a:pt x="4514" y="356"/>
                        <a:pt x="4768" y="286"/>
                      </a:cubicBezTo>
                      <a:cubicBezTo>
                        <a:pt x="4883" y="252"/>
                        <a:pt x="5010" y="229"/>
                        <a:pt x="5137" y="229"/>
                      </a:cubicBezTo>
                      <a:close/>
                      <a:moveTo>
                        <a:pt x="5138" y="1"/>
                      </a:moveTo>
                      <a:cubicBezTo>
                        <a:pt x="4407" y="1"/>
                        <a:pt x="3713" y="313"/>
                        <a:pt x="3117" y="840"/>
                      </a:cubicBezTo>
                      <a:cubicBezTo>
                        <a:pt x="2274" y="1602"/>
                        <a:pt x="1166" y="2422"/>
                        <a:pt x="1" y="2433"/>
                      </a:cubicBezTo>
                      <a:cubicBezTo>
                        <a:pt x="244" y="2574"/>
                        <a:pt x="498" y="2620"/>
                        <a:pt x="758" y="2620"/>
                      </a:cubicBezTo>
                      <a:cubicBezTo>
                        <a:pt x="881" y="2620"/>
                        <a:pt x="1006" y="2610"/>
                        <a:pt x="1132" y="2595"/>
                      </a:cubicBezTo>
                      <a:lnTo>
                        <a:pt x="1132" y="2595"/>
                      </a:lnTo>
                      <a:cubicBezTo>
                        <a:pt x="531" y="2872"/>
                        <a:pt x="1270" y="3934"/>
                        <a:pt x="670" y="4280"/>
                      </a:cubicBezTo>
                      <a:cubicBezTo>
                        <a:pt x="851" y="4176"/>
                        <a:pt x="1051" y="4154"/>
                        <a:pt x="1252" y="4154"/>
                      </a:cubicBezTo>
                      <a:cubicBezTo>
                        <a:pt x="1409" y="4154"/>
                        <a:pt x="1567" y="4167"/>
                        <a:pt x="1717" y="4167"/>
                      </a:cubicBezTo>
                      <a:cubicBezTo>
                        <a:pt x="2061" y="4167"/>
                        <a:pt x="2367" y="4095"/>
                        <a:pt x="2540" y="3622"/>
                      </a:cubicBezTo>
                      <a:cubicBezTo>
                        <a:pt x="2725" y="3991"/>
                        <a:pt x="2828" y="4084"/>
                        <a:pt x="3152" y="4349"/>
                      </a:cubicBezTo>
                      <a:cubicBezTo>
                        <a:pt x="3048" y="3830"/>
                        <a:pt x="3129" y="3564"/>
                        <a:pt x="3129" y="3564"/>
                      </a:cubicBezTo>
                      <a:lnTo>
                        <a:pt x="3129" y="3564"/>
                      </a:lnTo>
                      <a:cubicBezTo>
                        <a:pt x="3244" y="3657"/>
                        <a:pt x="3440" y="3761"/>
                        <a:pt x="3440" y="3761"/>
                      </a:cubicBezTo>
                      <a:cubicBezTo>
                        <a:pt x="3267" y="3080"/>
                        <a:pt x="3267" y="2422"/>
                        <a:pt x="3567" y="1787"/>
                      </a:cubicBezTo>
                      <a:cubicBezTo>
                        <a:pt x="3613" y="2006"/>
                        <a:pt x="3798" y="2191"/>
                        <a:pt x="4017" y="2191"/>
                      </a:cubicBezTo>
                      <a:cubicBezTo>
                        <a:pt x="4225" y="2191"/>
                        <a:pt x="4433" y="2006"/>
                        <a:pt x="4456" y="1787"/>
                      </a:cubicBezTo>
                      <a:lnTo>
                        <a:pt x="4456" y="1787"/>
                      </a:lnTo>
                      <a:cubicBezTo>
                        <a:pt x="4409" y="1868"/>
                        <a:pt x="4307" y="1909"/>
                        <a:pt x="4202" y="1909"/>
                      </a:cubicBezTo>
                      <a:cubicBezTo>
                        <a:pt x="4128" y="1909"/>
                        <a:pt x="4052" y="1888"/>
                        <a:pt x="3994" y="1845"/>
                      </a:cubicBezTo>
                      <a:cubicBezTo>
                        <a:pt x="3867" y="1741"/>
                        <a:pt x="3821" y="1556"/>
                        <a:pt x="3844" y="1394"/>
                      </a:cubicBezTo>
                      <a:cubicBezTo>
                        <a:pt x="3856" y="921"/>
                        <a:pt x="4491" y="644"/>
                        <a:pt x="4860" y="517"/>
                      </a:cubicBezTo>
                      <a:cubicBezTo>
                        <a:pt x="5122" y="424"/>
                        <a:pt x="5396" y="382"/>
                        <a:pt x="5670" y="382"/>
                      </a:cubicBezTo>
                      <a:cubicBezTo>
                        <a:pt x="6141" y="382"/>
                        <a:pt x="6612" y="505"/>
                        <a:pt x="7025" y="706"/>
                      </a:cubicBezTo>
                      <a:lnTo>
                        <a:pt x="7025" y="706"/>
                      </a:lnTo>
                      <a:cubicBezTo>
                        <a:pt x="6699" y="544"/>
                        <a:pt x="6447" y="319"/>
                        <a:pt x="6107" y="194"/>
                      </a:cubicBezTo>
                      <a:cubicBezTo>
                        <a:pt x="5922" y="125"/>
                        <a:pt x="5726" y="79"/>
                        <a:pt x="5541" y="32"/>
                      </a:cubicBezTo>
                      <a:cubicBezTo>
                        <a:pt x="5406" y="11"/>
                        <a:pt x="5271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2"/>
                <p:cNvSpPr/>
                <p:nvPr/>
              </p:nvSpPr>
              <p:spPr>
                <a:xfrm>
                  <a:off x="285255" y="4357818"/>
                  <a:ext cx="150668" cy="5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5" h="1659" extrusionOk="0">
                      <a:moveTo>
                        <a:pt x="3706" y="520"/>
                      </a:moveTo>
                      <a:lnTo>
                        <a:pt x="3706" y="520"/>
                      </a:lnTo>
                      <a:cubicBezTo>
                        <a:pt x="3510" y="623"/>
                        <a:pt x="3302" y="704"/>
                        <a:pt x="3094" y="774"/>
                      </a:cubicBezTo>
                      <a:cubicBezTo>
                        <a:pt x="2875" y="854"/>
                        <a:pt x="2644" y="889"/>
                        <a:pt x="2413" y="924"/>
                      </a:cubicBezTo>
                      <a:cubicBezTo>
                        <a:pt x="2278" y="937"/>
                        <a:pt x="2139" y="943"/>
                        <a:pt x="2000" y="943"/>
                      </a:cubicBezTo>
                      <a:cubicBezTo>
                        <a:pt x="1903" y="943"/>
                        <a:pt x="1805" y="940"/>
                        <a:pt x="1709" y="935"/>
                      </a:cubicBezTo>
                      <a:cubicBezTo>
                        <a:pt x="1455" y="924"/>
                        <a:pt x="1224" y="889"/>
                        <a:pt x="982" y="854"/>
                      </a:cubicBezTo>
                      <a:lnTo>
                        <a:pt x="982" y="854"/>
                      </a:lnTo>
                      <a:cubicBezTo>
                        <a:pt x="1201" y="866"/>
                        <a:pt x="1444" y="877"/>
                        <a:pt x="1675" y="889"/>
                      </a:cubicBezTo>
                      <a:cubicBezTo>
                        <a:pt x="1906" y="889"/>
                        <a:pt x="2148" y="889"/>
                        <a:pt x="2379" y="866"/>
                      </a:cubicBezTo>
                      <a:cubicBezTo>
                        <a:pt x="2610" y="831"/>
                        <a:pt x="2840" y="797"/>
                        <a:pt x="3060" y="739"/>
                      </a:cubicBezTo>
                      <a:cubicBezTo>
                        <a:pt x="3279" y="681"/>
                        <a:pt x="3498" y="600"/>
                        <a:pt x="3706" y="520"/>
                      </a:cubicBezTo>
                      <a:close/>
                      <a:moveTo>
                        <a:pt x="4664" y="0"/>
                      </a:moveTo>
                      <a:lnTo>
                        <a:pt x="4664" y="0"/>
                      </a:lnTo>
                      <a:cubicBezTo>
                        <a:pt x="3613" y="468"/>
                        <a:pt x="2464" y="706"/>
                        <a:pt x="1316" y="706"/>
                      </a:cubicBezTo>
                      <a:cubicBezTo>
                        <a:pt x="876" y="706"/>
                        <a:pt x="436" y="671"/>
                        <a:pt x="1" y="600"/>
                      </a:cubicBezTo>
                      <a:lnTo>
                        <a:pt x="1" y="600"/>
                      </a:lnTo>
                      <a:cubicBezTo>
                        <a:pt x="310" y="982"/>
                        <a:pt x="896" y="1235"/>
                        <a:pt x="1388" y="1235"/>
                      </a:cubicBezTo>
                      <a:cubicBezTo>
                        <a:pt x="1447" y="1235"/>
                        <a:pt x="1504" y="1231"/>
                        <a:pt x="1559" y="1224"/>
                      </a:cubicBezTo>
                      <a:lnTo>
                        <a:pt x="1559" y="1224"/>
                      </a:lnTo>
                      <a:cubicBezTo>
                        <a:pt x="1386" y="1374"/>
                        <a:pt x="705" y="1570"/>
                        <a:pt x="694" y="1616"/>
                      </a:cubicBezTo>
                      <a:cubicBezTo>
                        <a:pt x="804" y="1645"/>
                        <a:pt x="926" y="1659"/>
                        <a:pt x="1055" y="1659"/>
                      </a:cubicBezTo>
                      <a:cubicBezTo>
                        <a:pt x="2203" y="1659"/>
                        <a:pt x="3979" y="592"/>
                        <a:pt x="46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2"/>
                <p:cNvSpPr/>
                <p:nvPr/>
              </p:nvSpPr>
              <p:spPr>
                <a:xfrm>
                  <a:off x="550709" y="4694068"/>
                  <a:ext cx="194625" cy="26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" h="8196" extrusionOk="0">
                      <a:moveTo>
                        <a:pt x="0" y="1"/>
                      </a:moveTo>
                      <a:cubicBezTo>
                        <a:pt x="20" y="3"/>
                        <a:pt x="40" y="5"/>
                        <a:pt x="59" y="7"/>
                      </a:cubicBezTo>
                      <a:lnTo>
                        <a:pt x="59" y="7"/>
                      </a:lnTo>
                      <a:cubicBezTo>
                        <a:pt x="39" y="4"/>
                        <a:pt x="19" y="2"/>
                        <a:pt x="0" y="1"/>
                      </a:cubicBezTo>
                      <a:close/>
                      <a:moveTo>
                        <a:pt x="59" y="7"/>
                      </a:moveTo>
                      <a:cubicBezTo>
                        <a:pt x="819" y="111"/>
                        <a:pt x="2318" y="1135"/>
                        <a:pt x="2655" y="3856"/>
                      </a:cubicBezTo>
                      <a:cubicBezTo>
                        <a:pt x="2921" y="6049"/>
                        <a:pt x="3521" y="6684"/>
                        <a:pt x="3163" y="8196"/>
                      </a:cubicBezTo>
                      <a:cubicBezTo>
                        <a:pt x="3775" y="7838"/>
                        <a:pt x="4144" y="6868"/>
                        <a:pt x="3948" y="6199"/>
                      </a:cubicBezTo>
                      <a:lnTo>
                        <a:pt x="3948" y="6199"/>
                      </a:lnTo>
                      <a:cubicBezTo>
                        <a:pt x="4179" y="6371"/>
                        <a:pt x="4466" y="6449"/>
                        <a:pt x="4762" y="6449"/>
                      </a:cubicBezTo>
                      <a:cubicBezTo>
                        <a:pt x="5222" y="6449"/>
                        <a:pt x="5703" y="6261"/>
                        <a:pt x="6026" y="5945"/>
                      </a:cubicBezTo>
                      <a:lnTo>
                        <a:pt x="6026" y="5945"/>
                      </a:lnTo>
                      <a:cubicBezTo>
                        <a:pt x="5878" y="6005"/>
                        <a:pt x="5724" y="6032"/>
                        <a:pt x="5570" y="6032"/>
                      </a:cubicBezTo>
                      <a:cubicBezTo>
                        <a:pt x="5156" y="6032"/>
                        <a:pt x="4739" y="5835"/>
                        <a:pt x="4444" y="5541"/>
                      </a:cubicBezTo>
                      <a:cubicBezTo>
                        <a:pt x="4040" y="5137"/>
                        <a:pt x="3809" y="4583"/>
                        <a:pt x="3671" y="4029"/>
                      </a:cubicBezTo>
                      <a:cubicBezTo>
                        <a:pt x="3521" y="3486"/>
                        <a:pt x="3429" y="2921"/>
                        <a:pt x="3209" y="2390"/>
                      </a:cubicBezTo>
                      <a:cubicBezTo>
                        <a:pt x="2686" y="1104"/>
                        <a:pt x="1422" y="166"/>
                        <a:pt x="59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2"/>
                <p:cNvSpPr/>
                <p:nvPr/>
              </p:nvSpPr>
              <p:spPr>
                <a:xfrm>
                  <a:off x="522739" y="4695941"/>
                  <a:ext cx="98088" cy="21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6615" extrusionOk="0">
                      <a:moveTo>
                        <a:pt x="728" y="0"/>
                      </a:moveTo>
                      <a:cubicBezTo>
                        <a:pt x="750" y="14"/>
                        <a:pt x="772" y="27"/>
                        <a:pt x="795" y="40"/>
                      </a:cubicBezTo>
                      <a:lnTo>
                        <a:pt x="795" y="40"/>
                      </a:lnTo>
                      <a:cubicBezTo>
                        <a:pt x="772" y="27"/>
                        <a:pt x="750" y="13"/>
                        <a:pt x="728" y="0"/>
                      </a:cubicBezTo>
                      <a:close/>
                      <a:moveTo>
                        <a:pt x="1998" y="1136"/>
                      </a:moveTo>
                      <a:cubicBezTo>
                        <a:pt x="2022" y="1168"/>
                        <a:pt x="2045" y="1201"/>
                        <a:pt x="2067" y="1235"/>
                      </a:cubicBezTo>
                      <a:cubicBezTo>
                        <a:pt x="2124" y="1328"/>
                        <a:pt x="2171" y="1432"/>
                        <a:pt x="2217" y="1535"/>
                      </a:cubicBezTo>
                      <a:cubicBezTo>
                        <a:pt x="2286" y="1755"/>
                        <a:pt x="2332" y="1986"/>
                        <a:pt x="2332" y="2193"/>
                      </a:cubicBezTo>
                      <a:cubicBezTo>
                        <a:pt x="2344" y="2655"/>
                        <a:pt x="2217" y="3105"/>
                        <a:pt x="2055" y="3521"/>
                      </a:cubicBezTo>
                      <a:cubicBezTo>
                        <a:pt x="1894" y="3948"/>
                        <a:pt x="1709" y="4352"/>
                        <a:pt x="1570" y="4779"/>
                      </a:cubicBezTo>
                      <a:cubicBezTo>
                        <a:pt x="1420" y="5194"/>
                        <a:pt x="1351" y="5645"/>
                        <a:pt x="1340" y="6106"/>
                      </a:cubicBezTo>
                      <a:cubicBezTo>
                        <a:pt x="1340" y="5875"/>
                        <a:pt x="1340" y="5656"/>
                        <a:pt x="1363" y="5425"/>
                      </a:cubicBezTo>
                      <a:cubicBezTo>
                        <a:pt x="1386" y="5194"/>
                        <a:pt x="1432" y="4987"/>
                        <a:pt x="1513" y="4767"/>
                      </a:cubicBezTo>
                      <a:cubicBezTo>
                        <a:pt x="1640" y="4329"/>
                        <a:pt x="1836" y="3925"/>
                        <a:pt x="1998" y="3509"/>
                      </a:cubicBezTo>
                      <a:cubicBezTo>
                        <a:pt x="2159" y="3094"/>
                        <a:pt x="2286" y="2655"/>
                        <a:pt x="2286" y="2216"/>
                      </a:cubicBezTo>
                      <a:cubicBezTo>
                        <a:pt x="2286" y="1837"/>
                        <a:pt x="2204" y="1449"/>
                        <a:pt x="1998" y="1136"/>
                      </a:cubicBezTo>
                      <a:close/>
                      <a:moveTo>
                        <a:pt x="795" y="40"/>
                      </a:moveTo>
                      <a:lnTo>
                        <a:pt x="795" y="40"/>
                      </a:lnTo>
                      <a:cubicBezTo>
                        <a:pt x="1344" y="378"/>
                        <a:pt x="1820" y="915"/>
                        <a:pt x="1998" y="1547"/>
                      </a:cubicBezTo>
                      <a:cubicBezTo>
                        <a:pt x="2101" y="1893"/>
                        <a:pt x="2217" y="2517"/>
                        <a:pt x="1871" y="2759"/>
                      </a:cubicBezTo>
                      <a:cubicBezTo>
                        <a:pt x="1783" y="2829"/>
                        <a:pt x="1669" y="2879"/>
                        <a:pt x="1553" y="2879"/>
                      </a:cubicBezTo>
                      <a:cubicBezTo>
                        <a:pt x="1517" y="2879"/>
                        <a:pt x="1480" y="2874"/>
                        <a:pt x="1443" y="2863"/>
                      </a:cubicBezTo>
                      <a:cubicBezTo>
                        <a:pt x="1305" y="2817"/>
                        <a:pt x="1190" y="2632"/>
                        <a:pt x="1247" y="2482"/>
                      </a:cubicBezTo>
                      <a:lnTo>
                        <a:pt x="1247" y="2482"/>
                      </a:lnTo>
                      <a:cubicBezTo>
                        <a:pt x="1097" y="2620"/>
                        <a:pt x="1074" y="2863"/>
                        <a:pt x="1178" y="3036"/>
                      </a:cubicBezTo>
                      <a:cubicBezTo>
                        <a:pt x="1239" y="3150"/>
                        <a:pt x="1371" y="3199"/>
                        <a:pt x="1506" y="3199"/>
                      </a:cubicBezTo>
                      <a:cubicBezTo>
                        <a:pt x="1576" y="3199"/>
                        <a:pt x="1646" y="3186"/>
                        <a:pt x="1709" y="3163"/>
                      </a:cubicBezTo>
                      <a:lnTo>
                        <a:pt x="1709" y="3163"/>
                      </a:lnTo>
                      <a:cubicBezTo>
                        <a:pt x="1386" y="3705"/>
                        <a:pt x="889" y="4063"/>
                        <a:pt x="289" y="4271"/>
                      </a:cubicBezTo>
                      <a:cubicBezTo>
                        <a:pt x="289" y="4271"/>
                        <a:pt x="462" y="4363"/>
                        <a:pt x="612" y="4410"/>
                      </a:cubicBezTo>
                      <a:cubicBezTo>
                        <a:pt x="612" y="4410"/>
                        <a:pt x="439" y="4606"/>
                        <a:pt x="1" y="4790"/>
                      </a:cubicBezTo>
                      <a:cubicBezTo>
                        <a:pt x="257" y="4861"/>
                        <a:pt x="388" y="4899"/>
                        <a:pt x="560" y="4899"/>
                      </a:cubicBezTo>
                      <a:cubicBezTo>
                        <a:pt x="642" y="4899"/>
                        <a:pt x="734" y="4890"/>
                        <a:pt x="855" y="4871"/>
                      </a:cubicBezTo>
                      <a:lnTo>
                        <a:pt x="855" y="4871"/>
                      </a:lnTo>
                      <a:cubicBezTo>
                        <a:pt x="325" y="5620"/>
                        <a:pt x="1268" y="5932"/>
                        <a:pt x="1316" y="6611"/>
                      </a:cubicBezTo>
                      <a:lnTo>
                        <a:pt x="1316" y="6611"/>
                      </a:lnTo>
                      <a:cubicBezTo>
                        <a:pt x="1274" y="5979"/>
                        <a:pt x="2448" y="5990"/>
                        <a:pt x="2355" y="5402"/>
                      </a:cubicBezTo>
                      <a:lnTo>
                        <a:pt x="2355" y="5402"/>
                      </a:lnTo>
                      <a:cubicBezTo>
                        <a:pt x="2517" y="5748"/>
                        <a:pt x="2725" y="6014"/>
                        <a:pt x="3036" y="6199"/>
                      </a:cubicBezTo>
                      <a:cubicBezTo>
                        <a:pt x="2448" y="5298"/>
                        <a:pt x="2505" y="4040"/>
                        <a:pt x="2632" y="3036"/>
                      </a:cubicBezTo>
                      <a:cubicBezTo>
                        <a:pt x="2748" y="2182"/>
                        <a:pt x="2563" y="1385"/>
                        <a:pt x="1998" y="797"/>
                      </a:cubicBezTo>
                      <a:cubicBezTo>
                        <a:pt x="1882" y="681"/>
                        <a:pt x="1755" y="566"/>
                        <a:pt x="1594" y="450"/>
                      </a:cubicBezTo>
                      <a:cubicBezTo>
                        <a:pt x="1339" y="280"/>
                        <a:pt x="1054" y="189"/>
                        <a:pt x="795" y="40"/>
                      </a:cubicBezTo>
                      <a:close/>
                      <a:moveTo>
                        <a:pt x="1316" y="6611"/>
                      </a:moveTo>
                      <a:cubicBezTo>
                        <a:pt x="1316" y="6612"/>
                        <a:pt x="1316" y="6613"/>
                        <a:pt x="1317" y="6614"/>
                      </a:cubicBezTo>
                      <a:cubicBezTo>
                        <a:pt x="1316" y="6613"/>
                        <a:pt x="1316" y="6612"/>
                        <a:pt x="1316" y="66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2"/>
                <p:cNvSpPr/>
                <p:nvPr/>
              </p:nvSpPr>
              <p:spPr>
                <a:xfrm>
                  <a:off x="613721" y="4786535"/>
                  <a:ext cx="18280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2413" extrusionOk="0">
                      <a:moveTo>
                        <a:pt x="254" y="0"/>
                      </a:moveTo>
                      <a:cubicBezTo>
                        <a:pt x="0" y="831"/>
                        <a:pt x="139" y="1674"/>
                        <a:pt x="566" y="2413"/>
                      </a:cubicBezTo>
                      <a:cubicBezTo>
                        <a:pt x="462" y="1605"/>
                        <a:pt x="346" y="808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2"/>
                <p:cNvSpPr/>
                <p:nvPr/>
              </p:nvSpPr>
              <p:spPr>
                <a:xfrm>
                  <a:off x="662910" y="4618394"/>
                  <a:ext cx="82811" cy="9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3002" extrusionOk="0">
                      <a:moveTo>
                        <a:pt x="1282" y="1755"/>
                      </a:moveTo>
                      <a:lnTo>
                        <a:pt x="1282" y="1755"/>
                      </a:lnTo>
                      <a:cubicBezTo>
                        <a:pt x="1284" y="1756"/>
                        <a:pt x="1287" y="1757"/>
                        <a:pt x="1289" y="1758"/>
                      </a:cubicBezTo>
                      <a:lnTo>
                        <a:pt x="1289" y="1758"/>
                      </a:lnTo>
                      <a:cubicBezTo>
                        <a:pt x="1287" y="1757"/>
                        <a:pt x="1284" y="1756"/>
                        <a:pt x="1282" y="1755"/>
                      </a:cubicBezTo>
                      <a:close/>
                      <a:moveTo>
                        <a:pt x="462" y="1016"/>
                      </a:moveTo>
                      <a:cubicBezTo>
                        <a:pt x="543" y="1178"/>
                        <a:pt x="647" y="1328"/>
                        <a:pt x="774" y="1455"/>
                      </a:cubicBezTo>
                      <a:cubicBezTo>
                        <a:pt x="843" y="1524"/>
                        <a:pt x="947" y="1593"/>
                        <a:pt x="1040" y="1639"/>
                      </a:cubicBezTo>
                      <a:cubicBezTo>
                        <a:pt x="1155" y="1686"/>
                        <a:pt x="1270" y="1697"/>
                        <a:pt x="1386" y="1697"/>
                      </a:cubicBezTo>
                      <a:cubicBezTo>
                        <a:pt x="1536" y="1697"/>
                        <a:pt x="1697" y="1663"/>
                        <a:pt x="1859" y="1605"/>
                      </a:cubicBezTo>
                      <a:lnTo>
                        <a:pt x="1859" y="1605"/>
                      </a:lnTo>
                      <a:cubicBezTo>
                        <a:pt x="1732" y="1720"/>
                        <a:pt x="1559" y="1766"/>
                        <a:pt x="1386" y="1766"/>
                      </a:cubicBezTo>
                      <a:cubicBezTo>
                        <a:pt x="1354" y="1766"/>
                        <a:pt x="1314" y="1766"/>
                        <a:pt x="1289" y="1758"/>
                      </a:cubicBezTo>
                      <a:lnTo>
                        <a:pt x="1289" y="1758"/>
                      </a:lnTo>
                      <a:cubicBezTo>
                        <a:pt x="1426" y="1815"/>
                        <a:pt x="1585" y="1871"/>
                        <a:pt x="1732" y="1928"/>
                      </a:cubicBezTo>
                      <a:cubicBezTo>
                        <a:pt x="1882" y="2020"/>
                        <a:pt x="2044" y="2101"/>
                        <a:pt x="2171" y="2228"/>
                      </a:cubicBezTo>
                      <a:cubicBezTo>
                        <a:pt x="2032" y="2113"/>
                        <a:pt x="1871" y="2043"/>
                        <a:pt x="1697" y="1986"/>
                      </a:cubicBezTo>
                      <a:cubicBezTo>
                        <a:pt x="1524" y="1928"/>
                        <a:pt x="1351" y="1870"/>
                        <a:pt x="1190" y="1801"/>
                      </a:cubicBezTo>
                      <a:cubicBezTo>
                        <a:pt x="1016" y="1732"/>
                        <a:pt x="855" y="1628"/>
                        <a:pt x="751" y="1478"/>
                      </a:cubicBezTo>
                      <a:cubicBezTo>
                        <a:pt x="612" y="1351"/>
                        <a:pt x="532" y="1178"/>
                        <a:pt x="462" y="1016"/>
                      </a:cubicBezTo>
                      <a:close/>
                      <a:moveTo>
                        <a:pt x="35" y="0"/>
                      </a:moveTo>
                      <a:cubicBezTo>
                        <a:pt x="1" y="358"/>
                        <a:pt x="58" y="728"/>
                        <a:pt x="197" y="1074"/>
                      </a:cubicBezTo>
                      <a:cubicBezTo>
                        <a:pt x="416" y="1582"/>
                        <a:pt x="832" y="1997"/>
                        <a:pt x="1340" y="2228"/>
                      </a:cubicBezTo>
                      <a:cubicBezTo>
                        <a:pt x="1536" y="2320"/>
                        <a:pt x="1744" y="2378"/>
                        <a:pt x="1928" y="2494"/>
                      </a:cubicBezTo>
                      <a:cubicBezTo>
                        <a:pt x="2101" y="2598"/>
                        <a:pt x="2263" y="2782"/>
                        <a:pt x="2263" y="3001"/>
                      </a:cubicBezTo>
                      <a:cubicBezTo>
                        <a:pt x="2425" y="2782"/>
                        <a:pt x="2563" y="2551"/>
                        <a:pt x="2517" y="2286"/>
                      </a:cubicBezTo>
                      <a:cubicBezTo>
                        <a:pt x="2482" y="2043"/>
                        <a:pt x="2332" y="1824"/>
                        <a:pt x="2148" y="1686"/>
                      </a:cubicBezTo>
                      <a:lnTo>
                        <a:pt x="2148" y="1686"/>
                      </a:lnTo>
                      <a:cubicBezTo>
                        <a:pt x="2163" y="1689"/>
                        <a:pt x="2180" y="1691"/>
                        <a:pt x="2197" y="1691"/>
                      </a:cubicBezTo>
                      <a:cubicBezTo>
                        <a:pt x="2291" y="1691"/>
                        <a:pt x="2397" y="1639"/>
                        <a:pt x="2436" y="1570"/>
                      </a:cubicBezTo>
                      <a:cubicBezTo>
                        <a:pt x="2494" y="1455"/>
                        <a:pt x="2436" y="1305"/>
                        <a:pt x="2344" y="1224"/>
                      </a:cubicBezTo>
                      <a:cubicBezTo>
                        <a:pt x="2251" y="1132"/>
                        <a:pt x="2136" y="1097"/>
                        <a:pt x="1998" y="1051"/>
                      </a:cubicBezTo>
                      <a:cubicBezTo>
                        <a:pt x="2159" y="993"/>
                        <a:pt x="2321" y="866"/>
                        <a:pt x="2332" y="693"/>
                      </a:cubicBezTo>
                      <a:cubicBezTo>
                        <a:pt x="2344" y="520"/>
                        <a:pt x="2263" y="324"/>
                        <a:pt x="2113" y="243"/>
                      </a:cubicBezTo>
                      <a:cubicBezTo>
                        <a:pt x="1998" y="612"/>
                        <a:pt x="1617" y="924"/>
                        <a:pt x="1224" y="958"/>
                      </a:cubicBezTo>
                      <a:cubicBezTo>
                        <a:pt x="1186" y="963"/>
                        <a:pt x="1148" y="965"/>
                        <a:pt x="1110" y="965"/>
                      </a:cubicBezTo>
                      <a:cubicBezTo>
                        <a:pt x="755" y="965"/>
                        <a:pt x="409" y="775"/>
                        <a:pt x="232" y="462"/>
                      </a:cubicBezTo>
                      <a:cubicBezTo>
                        <a:pt x="139" y="301"/>
                        <a:pt x="70" y="15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2"/>
                <p:cNvSpPr/>
                <p:nvPr/>
              </p:nvSpPr>
              <p:spPr>
                <a:xfrm>
                  <a:off x="641335" y="4553541"/>
                  <a:ext cx="177442" cy="23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7421" extrusionOk="0">
                      <a:moveTo>
                        <a:pt x="692" y="0"/>
                      </a:moveTo>
                      <a:cubicBezTo>
                        <a:pt x="681" y="24"/>
                        <a:pt x="671" y="49"/>
                        <a:pt x="661" y="73"/>
                      </a:cubicBezTo>
                      <a:lnTo>
                        <a:pt x="661" y="73"/>
                      </a:lnTo>
                      <a:cubicBezTo>
                        <a:pt x="671" y="49"/>
                        <a:pt x="681" y="24"/>
                        <a:pt x="692" y="0"/>
                      </a:cubicBezTo>
                      <a:close/>
                      <a:moveTo>
                        <a:pt x="1950" y="6475"/>
                      </a:moveTo>
                      <a:lnTo>
                        <a:pt x="1950" y="6475"/>
                      </a:lnTo>
                      <a:cubicBezTo>
                        <a:pt x="2181" y="6649"/>
                        <a:pt x="2423" y="6799"/>
                        <a:pt x="2689" y="6914"/>
                      </a:cubicBezTo>
                      <a:cubicBezTo>
                        <a:pt x="2943" y="7029"/>
                        <a:pt x="3220" y="7110"/>
                        <a:pt x="3497" y="7156"/>
                      </a:cubicBezTo>
                      <a:cubicBezTo>
                        <a:pt x="3622" y="7178"/>
                        <a:pt x="3752" y="7190"/>
                        <a:pt x="3884" y="7190"/>
                      </a:cubicBezTo>
                      <a:cubicBezTo>
                        <a:pt x="4032" y="7190"/>
                        <a:pt x="4181" y="7175"/>
                        <a:pt x="4328" y="7145"/>
                      </a:cubicBezTo>
                      <a:cubicBezTo>
                        <a:pt x="4605" y="7087"/>
                        <a:pt x="4882" y="6983"/>
                        <a:pt x="5136" y="6868"/>
                      </a:cubicBezTo>
                      <a:lnTo>
                        <a:pt x="5136" y="6868"/>
                      </a:lnTo>
                      <a:cubicBezTo>
                        <a:pt x="4893" y="7006"/>
                        <a:pt x="4616" y="7110"/>
                        <a:pt x="4339" y="7180"/>
                      </a:cubicBezTo>
                      <a:cubicBezTo>
                        <a:pt x="4170" y="7216"/>
                        <a:pt x="3981" y="7244"/>
                        <a:pt x="3792" y="7244"/>
                      </a:cubicBezTo>
                      <a:cubicBezTo>
                        <a:pt x="3685" y="7244"/>
                        <a:pt x="3578" y="7235"/>
                        <a:pt x="3474" y="7214"/>
                      </a:cubicBezTo>
                      <a:cubicBezTo>
                        <a:pt x="3185" y="7168"/>
                        <a:pt x="2919" y="7087"/>
                        <a:pt x="2654" y="6949"/>
                      </a:cubicBezTo>
                      <a:cubicBezTo>
                        <a:pt x="2400" y="6822"/>
                        <a:pt x="2146" y="6683"/>
                        <a:pt x="1950" y="6475"/>
                      </a:cubicBezTo>
                      <a:close/>
                      <a:moveTo>
                        <a:pt x="661" y="73"/>
                      </a:moveTo>
                      <a:cubicBezTo>
                        <a:pt x="1" y="1676"/>
                        <a:pt x="55" y="3257"/>
                        <a:pt x="715" y="4871"/>
                      </a:cubicBezTo>
                      <a:cubicBezTo>
                        <a:pt x="1096" y="5794"/>
                        <a:pt x="1719" y="6649"/>
                        <a:pt x="2596" y="7110"/>
                      </a:cubicBezTo>
                      <a:cubicBezTo>
                        <a:pt x="2983" y="7319"/>
                        <a:pt x="3389" y="7420"/>
                        <a:pt x="3790" y="7420"/>
                      </a:cubicBezTo>
                      <a:cubicBezTo>
                        <a:pt x="4298" y="7420"/>
                        <a:pt x="4800" y="7258"/>
                        <a:pt x="5251" y="6949"/>
                      </a:cubicBezTo>
                      <a:cubicBezTo>
                        <a:pt x="5320" y="6914"/>
                        <a:pt x="5401" y="6856"/>
                        <a:pt x="5424" y="6764"/>
                      </a:cubicBezTo>
                      <a:cubicBezTo>
                        <a:pt x="5494" y="6602"/>
                        <a:pt x="5367" y="6487"/>
                        <a:pt x="5205" y="6487"/>
                      </a:cubicBezTo>
                      <a:cubicBezTo>
                        <a:pt x="5113" y="6487"/>
                        <a:pt x="5020" y="6568"/>
                        <a:pt x="4939" y="6568"/>
                      </a:cubicBezTo>
                      <a:cubicBezTo>
                        <a:pt x="5216" y="6163"/>
                        <a:pt x="4816" y="5890"/>
                        <a:pt x="4286" y="5890"/>
                      </a:cubicBezTo>
                      <a:cubicBezTo>
                        <a:pt x="4151" y="5890"/>
                        <a:pt x="4008" y="5907"/>
                        <a:pt x="3866" y="5944"/>
                      </a:cubicBezTo>
                      <a:cubicBezTo>
                        <a:pt x="3519" y="6037"/>
                        <a:pt x="3167" y="6098"/>
                        <a:pt x="2819" y="6098"/>
                      </a:cubicBezTo>
                      <a:cubicBezTo>
                        <a:pt x="2439" y="6098"/>
                        <a:pt x="2064" y="6025"/>
                        <a:pt x="1703" y="5839"/>
                      </a:cubicBezTo>
                      <a:lnTo>
                        <a:pt x="1703" y="5839"/>
                      </a:lnTo>
                      <a:cubicBezTo>
                        <a:pt x="1728" y="5849"/>
                        <a:pt x="1753" y="5854"/>
                        <a:pt x="1778" y="5854"/>
                      </a:cubicBezTo>
                      <a:cubicBezTo>
                        <a:pt x="1885" y="5854"/>
                        <a:pt x="1989" y="5771"/>
                        <a:pt x="2031" y="5644"/>
                      </a:cubicBezTo>
                      <a:cubicBezTo>
                        <a:pt x="2088" y="5471"/>
                        <a:pt x="2031" y="5275"/>
                        <a:pt x="1915" y="5136"/>
                      </a:cubicBezTo>
                      <a:cubicBezTo>
                        <a:pt x="1811" y="4986"/>
                        <a:pt x="1684" y="4871"/>
                        <a:pt x="1557" y="4744"/>
                      </a:cubicBezTo>
                      <a:cubicBezTo>
                        <a:pt x="1442" y="4629"/>
                        <a:pt x="1315" y="4502"/>
                        <a:pt x="1223" y="4352"/>
                      </a:cubicBezTo>
                      <a:cubicBezTo>
                        <a:pt x="1026" y="4051"/>
                        <a:pt x="853" y="3705"/>
                        <a:pt x="715" y="3359"/>
                      </a:cubicBezTo>
                      <a:cubicBezTo>
                        <a:pt x="343" y="2356"/>
                        <a:pt x="246" y="1099"/>
                        <a:pt x="661" y="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2"/>
                <p:cNvSpPr/>
                <p:nvPr/>
              </p:nvSpPr>
              <p:spPr>
                <a:xfrm>
                  <a:off x="669240" y="4732857"/>
                  <a:ext cx="83166" cy="10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" h="3115" extrusionOk="0">
                      <a:moveTo>
                        <a:pt x="1" y="0"/>
                      </a:moveTo>
                      <a:cubicBezTo>
                        <a:pt x="4" y="9"/>
                        <a:pt x="6" y="18"/>
                        <a:pt x="9" y="27"/>
                      </a:cubicBezTo>
                      <a:lnTo>
                        <a:pt x="9" y="27"/>
                      </a:lnTo>
                      <a:cubicBezTo>
                        <a:pt x="7" y="18"/>
                        <a:pt x="4" y="9"/>
                        <a:pt x="1" y="0"/>
                      </a:cubicBezTo>
                      <a:close/>
                      <a:moveTo>
                        <a:pt x="9" y="27"/>
                      </a:moveTo>
                      <a:lnTo>
                        <a:pt x="9" y="27"/>
                      </a:lnTo>
                      <a:cubicBezTo>
                        <a:pt x="228" y="720"/>
                        <a:pt x="527" y="1334"/>
                        <a:pt x="1051" y="1835"/>
                      </a:cubicBezTo>
                      <a:cubicBezTo>
                        <a:pt x="1144" y="1916"/>
                        <a:pt x="1248" y="2008"/>
                        <a:pt x="1317" y="2112"/>
                      </a:cubicBezTo>
                      <a:cubicBezTo>
                        <a:pt x="1386" y="2205"/>
                        <a:pt x="1432" y="2343"/>
                        <a:pt x="1421" y="2459"/>
                      </a:cubicBezTo>
                      <a:cubicBezTo>
                        <a:pt x="1398" y="2586"/>
                        <a:pt x="1317" y="2701"/>
                        <a:pt x="1201" y="2724"/>
                      </a:cubicBezTo>
                      <a:cubicBezTo>
                        <a:pt x="1186" y="2729"/>
                        <a:pt x="1170" y="2731"/>
                        <a:pt x="1154" y="2731"/>
                      </a:cubicBezTo>
                      <a:cubicBezTo>
                        <a:pt x="1049" y="2731"/>
                        <a:pt x="936" y="2638"/>
                        <a:pt x="936" y="2528"/>
                      </a:cubicBezTo>
                      <a:lnTo>
                        <a:pt x="936" y="2528"/>
                      </a:lnTo>
                      <a:cubicBezTo>
                        <a:pt x="936" y="2759"/>
                        <a:pt x="1051" y="3013"/>
                        <a:pt x="1271" y="3093"/>
                      </a:cubicBezTo>
                      <a:cubicBezTo>
                        <a:pt x="1317" y="3108"/>
                        <a:pt x="1366" y="3115"/>
                        <a:pt x="1416" y="3115"/>
                      </a:cubicBezTo>
                      <a:cubicBezTo>
                        <a:pt x="1601" y="3115"/>
                        <a:pt x="1794" y="3020"/>
                        <a:pt x="1894" y="2874"/>
                      </a:cubicBezTo>
                      <a:cubicBezTo>
                        <a:pt x="2021" y="2689"/>
                        <a:pt x="2009" y="2435"/>
                        <a:pt x="1905" y="2239"/>
                      </a:cubicBezTo>
                      <a:lnTo>
                        <a:pt x="1905" y="2239"/>
                      </a:lnTo>
                      <a:cubicBezTo>
                        <a:pt x="1966" y="2279"/>
                        <a:pt x="2043" y="2311"/>
                        <a:pt x="2115" y="2311"/>
                      </a:cubicBezTo>
                      <a:cubicBezTo>
                        <a:pt x="2126" y="2311"/>
                        <a:pt x="2137" y="2310"/>
                        <a:pt x="2148" y="2309"/>
                      </a:cubicBezTo>
                      <a:cubicBezTo>
                        <a:pt x="2575" y="2251"/>
                        <a:pt x="1848" y="1881"/>
                        <a:pt x="1778" y="1835"/>
                      </a:cubicBezTo>
                      <a:cubicBezTo>
                        <a:pt x="1117" y="1459"/>
                        <a:pt x="253" y="778"/>
                        <a:pt x="9" y="2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2"/>
                <p:cNvSpPr/>
                <p:nvPr/>
              </p:nvSpPr>
              <p:spPr>
                <a:xfrm>
                  <a:off x="525872" y="4423414"/>
                  <a:ext cx="144919" cy="23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" h="7158" extrusionOk="0">
                      <a:moveTo>
                        <a:pt x="4071" y="1536"/>
                      </a:moveTo>
                      <a:lnTo>
                        <a:pt x="4071" y="1536"/>
                      </a:lnTo>
                      <a:cubicBezTo>
                        <a:pt x="4094" y="1651"/>
                        <a:pt x="4105" y="1778"/>
                        <a:pt x="4128" y="1905"/>
                      </a:cubicBezTo>
                      <a:cubicBezTo>
                        <a:pt x="4128" y="2032"/>
                        <a:pt x="4105" y="2148"/>
                        <a:pt x="4094" y="2286"/>
                      </a:cubicBezTo>
                      <a:cubicBezTo>
                        <a:pt x="4047" y="2528"/>
                        <a:pt x="3955" y="2759"/>
                        <a:pt x="3840" y="2990"/>
                      </a:cubicBezTo>
                      <a:cubicBezTo>
                        <a:pt x="3586" y="3440"/>
                        <a:pt x="3228" y="3787"/>
                        <a:pt x="2835" y="4098"/>
                      </a:cubicBezTo>
                      <a:cubicBezTo>
                        <a:pt x="2431" y="4375"/>
                        <a:pt x="2027" y="4664"/>
                        <a:pt x="1658" y="4999"/>
                      </a:cubicBezTo>
                      <a:cubicBezTo>
                        <a:pt x="1277" y="5310"/>
                        <a:pt x="977" y="5714"/>
                        <a:pt x="723" y="6130"/>
                      </a:cubicBezTo>
                      <a:cubicBezTo>
                        <a:pt x="839" y="5922"/>
                        <a:pt x="977" y="5703"/>
                        <a:pt x="1127" y="5518"/>
                      </a:cubicBezTo>
                      <a:cubicBezTo>
                        <a:pt x="1266" y="5310"/>
                        <a:pt x="1439" y="5137"/>
                        <a:pt x="1623" y="4964"/>
                      </a:cubicBezTo>
                      <a:cubicBezTo>
                        <a:pt x="1993" y="4629"/>
                        <a:pt x="2408" y="4341"/>
                        <a:pt x="2778" y="4029"/>
                      </a:cubicBezTo>
                      <a:cubicBezTo>
                        <a:pt x="3170" y="3706"/>
                        <a:pt x="3528" y="3360"/>
                        <a:pt x="3782" y="2944"/>
                      </a:cubicBezTo>
                      <a:cubicBezTo>
                        <a:pt x="3840" y="2840"/>
                        <a:pt x="3897" y="2725"/>
                        <a:pt x="3932" y="2609"/>
                      </a:cubicBezTo>
                      <a:cubicBezTo>
                        <a:pt x="3978" y="2494"/>
                        <a:pt x="4024" y="2378"/>
                        <a:pt x="4047" y="2263"/>
                      </a:cubicBezTo>
                      <a:cubicBezTo>
                        <a:pt x="4082" y="2148"/>
                        <a:pt x="4094" y="2021"/>
                        <a:pt x="4094" y="1905"/>
                      </a:cubicBezTo>
                      <a:cubicBezTo>
                        <a:pt x="4094" y="1778"/>
                        <a:pt x="4082" y="1663"/>
                        <a:pt x="4071" y="1536"/>
                      </a:cubicBezTo>
                      <a:close/>
                      <a:moveTo>
                        <a:pt x="404" y="6628"/>
                      </a:moveTo>
                      <a:lnTo>
                        <a:pt x="404" y="6628"/>
                      </a:lnTo>
                      <a:cubicBezTo>
                        <a:pt x="403" y="6631"/>
                        <a:pt x="401" y="6635"/>
                        <a:pt x="400" y="6638"/>
                      </a:cubicBezTo>
                      <a:cubicBezTo>
                        <a:pt x="401" y="6635"/>
                        <a:pt x="403" y="6631"/>
                        <a:pt x="404" y="6628"/>
                      </a:cubicBezTo>
                      <a:close/>
                      <a:moveTo>
                        <a:pt x="3493" y="1"/>
                      </a:moveTo>
                      <a:cubicBezTo>
                        <a:pt x="3863" y="635"/>
                        <a:pt x="4036" y="1443"/>
                        <a:pt x="3851" y="2171"/>
                      </a:cubicBezTo>
                      <a:cubicBezTo>
                        <a:pt x="3747" y="2552"/>
                        <a:pt x="3528" y="3209"/>
                        <a:pt x="3055" y="3244"/>
                      </a:cubicBezTo>
                      <a:cubicBezTo>
                        <a:pt x="3024" y="3249"/>
                        <a:pt x="2992" y="3251"/>
                        <a:pt x="2960" y="3251"/>
                      </a:cubicBezTo>
                      <a:cubicBezTo>
                        <a:pt x="2825" y="3251"/>
                        <a:pt x="2686" y="3210"/>
                        <a:pt x="2593" y="3117"/>
                      </a:cubicBezTo>
                      <a:cubicBezTo>
                        <a:pt x="2478" y="3002"/>
                        <a:pt x="2478" y="2759"/>
                        <a:pt x="2605" y="2655"/>
                      </a:cubicBezTo>
                      <a:lnTo>
                        <a:pt x="2605" y="2655"/>
                      </a:lnTo>
                      <a:cubicBezTo>
                        <a:pt x="2397" y="2702"/>
                        <a:pt x="2235" y="2909"/>
                        <a:pt x="2235" y="3129"/>
                      </a:cubicBezTo>
                      <a:cubicBezTo>
                        <a:pt x="2247" y="3348"/>
                        <a:pt x="2455" y="3521"/>
                        <a:pt x="2662" y="3544"/>
                      </a:cubicBezTo>
                      <a:cubicBezTo>
                        <a:pt x="2252" y="3781"/>
                        <a:pt x="1808" y="3883"/>
                        <a:pt x="1348" y="3883"/>
                      </a:cubicBezTo>
                      <a:cubicBezTo>
                        <a:pt x="1135" y="3883"/>
                        <a:pt x="919" y="3861"/>
                        <a:pt x="700" y="3821"/>
                      </a:cubicBezTo>
                      <a:lnTo>
                        <a:pt x="700" y="3821"/>
                      </a:lnTo>
                      <a:cubicBezTo>
                        <a:pt x="700" y="3821"/>
                        <a:pt x="816" y="3994"/>
                        <a:pt x="931" y="4110"/>
                      </a:cubicBezTo>
                      <a:cubicBezTo>
                        <a:pt x="931" y="4110"/>
                        <a:pt x="768" y="4173"/>
                        <a:pt x="449" y="4173"/>
                      </a:cubicBezTo>
                      <a:cubicBezTo>
                        <a:pt x="360" y="4173"/>
                        <a:pt x="259" y="4169"/>
                        <a:pt x="146" y="4156"/>
                      </a:cubicBezTo>
                      <a:lnTo>
                        <a:pt x="146" y="4156"/>
                      </a:lnTo>
                      <a:cubicBezTo>
                        <a:pt x="446" y="4456"/>
                        <a:pt x="527" y="4525"/>
                        <a:pt x="919" y="4698"/>
                      </a:cubicBezTo>
                      <a:cubicBezTo>
                        <a:pt x="0" y="5135"/>
                        <a:pt x="728" y="5949"/>
                        <a:pt x="404" y="6628"/>
                      </a:cubicBezTo>
                      <a:lnTo>
                        <a:pt x="404" y="6628"/>
                      </a:lnTo>
                      <a:cubicBezTo>
                        <a:pt x="533" y="6369"/>
                        <a:pt x="803" y="6332"/>
                        <a:pt x="1090" y="6332"/>
                      </a:cubicBezTo>
                      <a:cubicBezTo>
                        <a:pt x="1203" y="6332"/>
                        <a:pt x="1319" y="6338"/>
                        <a:pt x="1430" y="6338"/>
                      </a:cubicBezTo>
                      <a:cubicBezTo>
                        <a:pt x="1708" y="6338"/>
                        <a:pt x="1955" y="6302"/>
                        <a:pt x="2051" y="6049"/>
                      </a:cubicBezTo>
                      <a:cubicBezTo>
                        <a:pt x="2051" y="6441"/>
                        <a:pt x="2074" y="6811"/>
                        <a:pt x="2293" y="7157"/>
                      </a:cubicBezTo>
                      <a:cubicBezTo>
                        <a:pt x="2212" y="5991"/>
                        <a:pt x="2951" y="4825"/>
                        <a:pt x="3643" y="3925"/>
                      </a:cubicBezTo>
                      <a:cubicBezTo>
                        <a:pt x="4221" y="3175"/>
                        <a:pt x="4486" y="2321"/>
                        <a:pt x="4267" y="1443"/>
                      </a:cubicBezTo>
                      <a:cubicBezTo>
                        <a:pt x="4221" y="1270"/>
                        <a:pt x="4151" y="1086"/>
                        <a:pt x="4082" y="901"/>
                      </a:cubicBezTo>
                      <a:cubicBezTo>
                        <a:pt x="3920" y="566"/>
                        <a:pt x="3678" y="30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2"/>
                <p:cNvSpPr/>
                <p:nvPr/>
              </p:nvSpPr>
              <p:spPr>
                <a:xfrm>
                  <a:off x="601416" y="4560614"/>
                  <a:ext cx="54066" cy="15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4699" extrusionOk="0">
                      <a:moveTo>
                        <a:pt x="1201" y="1005"/>
                      </a:moveTo>
                      <a:lnTo>
                        <a:pt x="1201" y="1005"/>
                      </a:lnTo>
                      <a:cubicBezTo>
                        <a:pt x="1143" y="1224"/>
                        <a:pt x="1085" y="1443"/>
                        <a:pt x="1051" y="1674"/>
                      </a:cubicBezTo>
                      <a:cubicBezTo>
                        <a:pt x="1004" y="1905"/>
                        <a:pt x="970" y="2113"/>
                        <a:pt x="970" y="2343"/>
                      </a:cubicBezTo>
                      <a:cubicBezTo>
                        <a:pt x="958" y="2574"/>
                        <a:pt x="970" y="2805"/>
                        <a:pt x="1004" y="3059"/>
                      </a:cubicBezTo>
                      <a:cubicBezTo>
                        <a:pt x="1027" y="3302"/>
                        <a:pt x="1074" y="3532"/>
                        <a:pt x="1108" y="3763"/>
                      </a:cubicBezTo>
                      <a:cubicBezTo>
                        <a:pt x="1051" y="3532"/>
                        <a:pt x="993" y="3290"/>
                        <a:pt x="958" y="3059"/>
                      </a:cubicBezTo>
                      <a:cubicBezTo>
                        <a:pt x="935" y="2828"/>
                        <a:pt x="912" y="2574"/>
                        <a:pt x="912" y="2343"/>
                      </a:cubicBezTo>
                      <a:cubicBezTo>
                        <a:pt x="935" y="2113"/>
                        <a:pt x="958" y="1882"/>
                        <a:pt x="1004" y="1651"/>
                      </a:cubicBezTo>
                      <a:cubicBezTo>
                        <a:pt x="1051" y="1420"/>
                        <a:pt x="1120" y="1224"/>
                        <a:pt x="1201" y="1005"/>
                      </a:cubicBezTo>
                      <a:close/>
                      <a:moveTo>
                        <a:pt x="1674" y="0"/>
                      </a:moveTo>
                      <a:lnTo>
                        <a:pt x="1674" y="0"/>
                      </a:lnTo>
                      <a:cubicBezTo>
                        <a:pt x="1074" y="820"/>
                        <a:pt x="0" y="3013"/>
                        <a:pt x="370" y="4075"/>
                      </a:cubicBezTo>
                      <a:cubicBezTo>
                        <a:pt x="416" y="4052"/>
                        <a:pt x="554" y="3359"/>
                        <a:pt x="693" y="3186"/>
                      </a:cubicBezTo>
                      <a:lnTo>
                        <a:pt x="693" y="3186"/>
                      </a:lnTo>
                      <a:cubicBezTo>
                        <a:pt x="658" y="3729"/>
                        <a:pt x="981" y="4398"/>
                        <a:pt x="1408" y="4698"/>
                      </a:cubicBezTo>
                      <a:cubicBezTo>
                        <a:pt x="1051" y="3151"/>
                        <a:pt x="1131" y="1501"/>
                        <a:pt x="16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2"/>
                <p:cNvSpPr/>
                <p:nvPr/>
              </p:nvSpPr>
              <p:spPr>
                <a:xfrm>
                  <a:off x="622280" y="4354589"/>
                  <a:ext cx="171338" cy="5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5" h="1550" extrusionOk="0">
                      <a:moveTo>
                        <a:pt x="4245" y="1"/>
                      </a:moveTo>
                      <a:cubicBezTo>
                        <a:pt x="2797" y="1"/>
                        <a:pt x="1" y="1485"/>
                        <a:pt x="1" y="1485"/>
                      </a:cubicBezTo>
                      <a:cubicBezTo>
                        <a:pt x="1" y="1485"/>
                        <a:pt x="782" y="1550"/>
                        <a:pt x="1732" y="1550"/>
                      </a:cubicBezTo>
                      <a:cubicBezTo>
                        <a:pt x="3291" y="1550"/>
                        <a:pt x="5304" y="1376"/>
                        <a:pt x="5068" y="458"/>
                      </a:cubicBezTo>
                      <a:cubicBezTo>
                        <a:pt x="4979" y="128"/>
                        <a:pt x="4670" y="1"/>
                        <a:pt x="4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2"/>
                <p:cNvSpPr/>
                <p:nvPr/>
              </p:nvSpPr>
              <p:spPr>
                <a:xfrm>
                  <a:off x="621149" y="4265383"/>
                  <a:ext cx="134261" cy="111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3451" extrusionOk="0">
                      <a:moveTo>
                        <a:pt x="2636" y="0"/>
                      </a:moveTo>
                      <a:cubicBezTo>
                        <a:pt x="1501" y="0"/>
                        <a:pt x="1" y="3451"/>
                        <a:pt x="1" y="3451"/>
                      </a:cubicBezTo>
                      <a:cubicBezTo>
                        <a:pt x="1" y="3451"/>
                        <a:pt x="4156" y="1200"/>
                        <a:pt x="3025" y="161"/>
                      </a:cubicBezTo>
                      <a:cubicBezTo>
                        <a:pt x="2903" y="50"/>
                        <a:pt x="2772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2"/>
                <p:cNvSpPr/>
                <p:nvPr/>
              </p:nvSpPr>
              <p:spPr>
                <a:xfrm>
                  <a:off x="567762" y="4212124"/>
                  <a:ext cx="94438" cy="16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" h="5146" extrusionOk="0">
                      <a:moveTo>
                        <a:pt x="1343" y="0"/>
                      </a:moveTo>
                      <a:cubicBezTo>
                        <a:pt x="0" y="0"/>
                        <a:pt x="869" y="5146"/>
                        <a:pt x="869" y="5146"/>
                      </a:cubicBezTo>
                      <a:cubicBezTo>
                        <a:pt x="869" y="5146"/>
                        <a:pt x="2924" y="263"/>
                        <a:pt x="1446" y="10"/>
                      </a:cubicBezTo>
                      <a:cubicBezTo>
                        <a:pt x="1410" y="3"/>
                        <a:pt x="1376" y="0"/>
                        <a:pt x="13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8" name="Google Shape;2488;p32"/>
              <p:cNvGrpSpPr/>
              <p:nvPr/>
            </p:nvGrpSpPr>
            <p:grpSpPr>
              <a:xfrm rot="10800000" flipH="1">
                <a:off x="1005226" y="4721208"/>
                <a:ext cx="8138847" cy="211872"/>
                <a:chOff x="1005226" y="199492"/>
                <a:chExt cx="8138847" cy="211872"/>
              </a:xfrm>
            </p:grpSpPr>
            <p:sp>
              <p:nvSpPr>
                <p:cNvPr id="2489" name="Google Shape;2489;p32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90" name="Google Shape;2490;p32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2491" name="Google Shape;2491;p32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2" name="Google Shape;2492;p32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" name="Google Shape;2119;p28"/>
          <p:cNvGrpSpPr/>
          <p:nvPr/>
        </p:nvGrpSpPr>
        <p:grpSpPr>
          <a:xfrm>
            <a:off x="76177" y="114913"/>
            <a:ext cx="9067896" cy="4900595"/>
            <a:chOff x="76177" y="114913"/>
            <a:chExt cx="9067896" cy="4900595"/>
          </a:xfrm>
        </p:grpSpPr>
        <p:grpSp>
          <p:nvGrpSpPr>
            <p:cNvPr id="2120" name="Google Shape;2120;p28"/>
            <p:cNvGrpSpPr/>
            <p:nvPr/>
          </p:nvGrpSpPr>
          <p:grpSpPr>
            <a:xfrm>
              <a:off x="4477110" y="4842845"/>
              <a:ext cx="189780" cy="172662"/>
              <a:chOff x="4520653" y="4806269"/>
              <a:chExt cx="189780" cy="172662"/>
            </a:xfrm>
          </p:grpSpPr>
          <p:sp>
            <p:nvSpPr>
              <p:cNvPr id="2121" name="Google Shape;2121;p28"/>
              <p:cNvSpPr/>
              <p:nvPr/>
            </p:nvSpPr>
            <p:spPr>
              <a:xfrm>
                <a:off x="4579176" y="4806269"/>
                <a:ext cx="73477" cy="17266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346" extrusionOk="0">
                    <a:moveTo>
                      <a:pt x="1131" y="1"/>
                    </a:moveTo>
                    <a:cubicBezTo>
                      <a:pt x="1131" y="1"/>
                      <a:pt x="0" y="1201"/>
                      <a:pt x="0" y="2679"/>
                    </a:cubicBezTo>
                    <a:cubicBezTo>
                      <a:pt x="0" y="4145"/>
                      <a:pt x="1131" y="5345"/>
                      <a:pt x="1131" y="5345"/>
                    </a:cubicBezTo>
                    <a:cubicBezTo>
                      <a:pt x="1131" y="5345"/>
                      <a:pt x="2274" y="4145"/>
                      <a:pt x="2274" y="2679"/>
                    </a:cubicBezTo>
                    <a:cubicBezTo>
                      <a:pt x="2274" y="1201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8"/>
              <p:cNvSpPr/>
              <p:nvPr/>
            </p:nvSpPr>
            <p:spPr>
              <a:xfrm>
                <a:off x="4520653" y="4826423"/>
                <a:ext cx="60396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870" y="0"/>
                      <a:pt x="1062" y="23"/>
                      <a:pt x="543" y="531"/>
                    </a:cubicBezTo>
                    <a:cubicBezTo>
                      <a:pt x="35" y="1062"/>
                      <a:pt x="0" y="1870"/>
                      <a:pt x="0" y="1870"/>
                    </a:cubicBezTo>
                    <a:cubicBezTo>
                      <a:pt x="0" y="1870"/>
                      <a:pt x="808" y="1847"/>
                      <a:pt x="1327" y="1328"/>
                    </a:cubicBezTo>
                    <a:cubicBezTo>
                      <a:pt x="1847" y="808"/>
                      <a:pt x="1870" y="0"/>
                      <a:pt x="1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8"/>
              <p:cNvSpPr/>
              <p:nvPr/>
            </p:nvSpPr>
            <p:spPr>
              <a:xfrm>
                <a:off x="4650359" y="4826423"/>
                <a:ext cx="60073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71" extrusionOk="0">
                    <a:moveTo>
                      <a:pt x="1" y="0"/>
                    </a:moveTo>
                    <a:cubicBezTo>
                      <a:pt x="1" y="0"/>
                      <a:pt x="12" y="808"/>
                      <a:pt x="532" y="1328"/>
                    </a:cubicBezTo>
                    <a:cubicBezTo>
                      <a:pt x="1051" y="1847"/>
                      <a:pt x="1859" y="1870"/>
                      <a:pt x="1859" y="1870"/>
                    </a:cubicBezTo>
                    <a:cubicBezTo>
                      <a:pt x="1859" y="1870"/>
                      <a:pt x="1836" y="1062"/>
                      <a:pt x="1328" y="531"/>
                    </a:cubicBezTo>
                    <a:cubicBezTo>
                      <a:pt x="809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8575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4" name="Google Shape;2124;p28"/>
            <p:cNvSpPr/>
            <p:nvPr/>
          </p:nvSpPr>
          <p:spPr>
            <a:xfrm>
              <a:off x="4470392" y="114913"/>
              <a:ext cx="203216" cy="242328"/>
            </a:xfrm>
            <a:custGeom>
              <a:avLst/>
              <a:gdLst/>
              <a:ahLst/>
              <a:cxnLst/>
              <a:rect l="l" t="t" r="r" b="b"/>
              <a:pathLst>
                <a:path w="6292" h="7503" extrusionOk="0">
                  <a:moveTo>
                    <a:pt x="3141" y="0"/>
                  </a:moveTo>
                  <a:cubicBezTo>
                    <a:pt x="2979" y="0"/>
                    <a:pt x="2852" y="173"/>
                    <a:pt x="2794" y="427"/>
                  </a:cubicBezTo>
                  <a:lnTo>
                    <a:pt x="2390" y="173"/>
                  </a:lnTo>
                  <a:lnTo>
                    <a:pt x="2944" y="2943"/>
                  </a:lnTo>
                  <a:lnTo>
                    <a:pt x="174" y="2401"/>
                  </a:lnTo>
                  <a:lnTo>
                    <a:pt x="416" y="2805"/>
                  </a:lnTo>
                  <a:cubicBezTo>
                    <a:pt x="174" y="2863"/>
                    <a:pt x="1" y="2990"/>
                    <a:pt x="1" y="3151"/>
                  </a:cubicBezTo>
                  <a:cubicBezTo>
                    <a:pt x="1" y="3313"/>
                    <a:pt x="174" y="3440"/>
                    <a:pt x="416" y="3497"/>
                  </a:cubicBezTo>
                  <a:lnTo>
                    <a:pt x="174" y="3901"/>
                  </a:lnTo>
                  <a:lnTo>
                    <a:pt x="174" y="3901"/>
                  </a:lnTo>
                  <a:lnTo>
                    <a:pt x="2956" y="3347"/>
                  </a:lnTo>
                  <a:lnTo>
                    <a:pt x="2390" y="7330"/>
                  </a:lnTo>
                  <a:lnTo>
                    <a:pt x="2794" y="7087"/>
                  </a:lnTo>
                  <a:cubicBezTo>
                    <a:pt x="2852" y="7330"/>
                    <a:pt x="2979" y="7503"/>
                    <a:pt x="3141" y="7503"/>
                  </a:cubicBezTo>
                  <a:cubicBezTo>
                    <a:pt x="3302" y="7503"/>
                    <a:pt x="3429" y="7330"/>
                    <a:pt x="3487" y="7087"/>
                  </a:cubicBezTo>
                  <a:lnTo>
                    <a:pt x="3891" y="7330"/>
                  </a:lnTo>
                  <a:lnTo>
                    <a:pt x="3325" y="3347"/>
                  </a:lnTo>
                  <a:lnTo>
                    <a:pt x="3325" y="3347"/>
                  </a:lnTo>
                  <a:lnTo>
                    <a:pt x="6107" y="3901"/>
                  </a:lnTo>
                  <a:lnTo>
                    <a:pt x="6107" y="3901"/>
                  </a:lnTo>
                  <a:lnTo>
                    <a:pt x="5865" y="3497"/>
                  </a:lnTo>
                  <a:cubicBezTo>
                    <a:pt x="6119" y="3440"/>
                    <a:pt x="6292" y="3313"/>
                    <a:pt x="6292" y="3151"/>
                  </a:cubicBezTo>
                  <a:cubicBezTo>
                    <a:pt x="6292" y="2990"/>
                    <a:pt x="6107" y="2863"/>
                    <a:pt x="5865" y="2805"/>
                  </a:cubicBezTo>
                  <a:lnTo>
                    <a:pt x="6119" y="2401"/>
                  </a:lnTo>
                  <a:lnTo>
                    <a:pt x="3348" y="2943"/>
                  </a:lnTo>
                  <a:lnTo>
                    <a:pt x="3891" y="173"/>
                  </a:lnTo>
                  <a:lnTo>
                    <a:pt x="3487" y="427"/>
                  </a:lnTo>
                  <a:cubicBezTo>
                    <a:pt x="3429" y="173"/>
                    <a:pt x="3302" y="0"/>
                    <a:pt x="3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5" name="Google Shape;2125;p28"/>
            <p:cNvGrpSpPr/>
            <p:nvPr/>
          </p:nvGrpSpPr>
          <p:grpSpPr>
            <a:xfrm>
              <a:off x="76177" y="114937"/>
              <a:ext cx="9067896" cy="4880416"/>
              <a:chOff x="76177" y="114937"/>
              <a:chExt cx="9067896" cy="4880416"/>
            </a:xfrm>
          </p:grpSpPr>
          <p:grpSp>
            <p:nvGrpSpPr>
              <p:cNvPr id="2126" name="Google Shape;2126;p28"/>
              <p:cNvGrpSpPr/>
              <p:nvPr/>
            </p:nvGrpSpPr>
            <p:grpSpPr>
              <a:xfrm>
                <a:off x="194306" y="1034696"/>
                <a:ext cx="213648" cy="3005896"/>
                <a:chOff x="194306" y="1034696"/>
                <a:chExt cx="213648" cy="3005896"/>
              </a:xfrm>
            </p:grpSpPr>
            <p:sp>
              <p:nvSpPr>
                <p:cNvPr id="2127" name="Google Shape;2127;p28"/>
                <p:cNvSpPr/>
                <p:nvPr/>
              </p:nvSpPr>
              <p:spPr>
                <a:xfrm>
                  <a:off x="196179" y="1165533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1"/>
                      </a:moveTo>
                      <a:lnTo>
                        <a:pt x="0" y="46056"/>
                      </a:lnTo>
                      <a:lnTo>
                        <a:pt x="462" y="46056"/>
                      </a:ln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28"/>
                <p:cNvSpPr/>
                <p:nvPr/>
              </p:nvSpPr>
              <p:spPr>
                <a:xfrm>
                  <a:off x="194306" y="1034696"/>
                  <a:ext cx="213648" cy="14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56" extrusionOk="0">
                      <a:moveTo>
                        <a:pt x="3925" y="0"/>
                      </a:moveTo>
                      <a:lnTo>
                        <a:pt x="3498" y="35"/>
                      </a:lnTo>
                      <a:lnTo>
                        <a:pt x="3071" y="104"/>
                      </a:lnTo>
                      <a:cubicBezTo>
                        <a:pt x="2944" y="151"/>
                        <a:pt x="2805" y="174"/>
                        <a:pt x="2667" y="220"/>
                      </a:cubicBezTo>
                      <a:cubicBezTo>
                        <a:pt x="2136" y="404"/>
                        <a:pt x="1651" y="705"/>
                        <a:pt x="1259" y="1097"/>
                      </a:cubicBezTo>
                      <a:cubicBezTo>
                        <a:pt x="451" y="1859"/>
                        <a:pt x="1" y="2978"/>
                        <a:pt x="47" y="4052"/>
                      </a:cubicBezTo>
                      <a:cubicBezTo>
                        <a:pt x="47" y="4183"/>
                        <a:pt x="149" y="4272"/>
                        <a:pt x="258" y="4272"/>
                      </a:cubicBezTo>
                      <a:cubicBezTo>
                        <a:pt x="265" y="4272"/>
                        <a:pt x="271" y="4272"/>
                        <a:pt x="278" y="4271"/>
                      </a:cubicBezTo>
                      <a:cubicBezTo>
                        <a:pt x="405" y="4271"/>
                        <a:pt x="508" y="4167"/>
                        <a:pt x="508" y="4052"/>
                      </a:cubicBezTo>
                      <a:cubicBezTo>
                        <a:pt x="543" y="3094"/>
                        <a:pt x="1005" y="2182"/>
                        <a:pt x="1720" y="1605"/>
                      </a:cubicBezTo>
                      <a:cubicBezTo>
                        <a:pt x="2078" y="1316"/>
                        <a:pt x="2482" y="1085"/>
                        <a:pt x="2932" y="970"/>
                      </a:cubicBezTo>
                      <a:cubicBezTo>
                        <a:pt x="3048" y="935"/>
                        <a:pt x="3152" y="924"/>
                        <a:pt x="3267" y="901"/>
                      </a:cubicBezTo>
                      <a:lnTo>
                        <a:pt x="3590" y="855"/>
                      </a:lnTo>
                      <a:lnTo>
                        <a:pt x="3925" y="855"/>
                      </a:lnTo>
                      <a:cubicBezTo>
                        <a:pt x="4029" y="866"/>
                        <a:pt x="4133" y="866"/>
                        <a:pt x="4225" y="901"/>
                      </a:cubicBezTo>
                      <a:cubicBezTo>
                        <a:pt x="4618" y="982"/>
                        <a:pt x="4964" y="1224"/>
                        <a:pt x="5195" y="1547"/>
                      </a:cubicBezTo>
                      <a:cubicBezTo>
                        <a:pt x="5426" y="1847"/>
                        <a:pt x="5529" y="2263"/>
                        <a:pt x="5495" y="2609"/>
                      </a:cubicBezTo>
                      <a:cubicBezTo>
                        <a:pt x="5472" y="2898"/>
                        <a:pt x="5241" y="3128"/>
                        <a:pt x="4975" y="3186"/>
                      </a:cubicBezTo>
                      <a:cubicBezTo>
                        <a:pt x="4918" y="3209"/>
                        <a:pt x="4848" y="3209"/>
                        <a:pt x="4791" y="3209"/>
                      </a:cubicBezTo>
                      <a:cubicBezTo>
                        <a:pt x="4779" y="3209"/>
                        <a:pt x="4756" y="3186"/>
                        <a:pt x="4756" y="3175"/>
                      </a:cubicBezTo>
                      <a:cubicBezTo>
                        <a:pt x="4722" y="3152"/>
                        <a:pt x="4722" y="3117"/>
                        <a:pt x="4722" y="3094"/>
                      </a:cubicBezTo>
                      <a:cubicBezTo>
                        <a:pt x="4825" y="2725"/>
                        <a:pt x="4618" y="2355"/>
                        <a:pt x="4260" y="2240"/>
                      </a:cubicBezTo>
                      <a:cubicBezTo>
                        <a:pt x="4197" y="2222"/>
                        <a:pt x="4134" y="2213"/>
                        <a:pt x="4072" y="2213"/>
                      </a:cubicBezTo>
                      <a:cubicBezTo>
                        <a:pt x="3777" y="2213"/>
                        <a:pt x="3501" y="2406"/>
                        <a:pt x="3406" y="2701"/>
                      </a:cubicBezTo>
                      <a:cubicBezTo>
                        <a:pt x="3394" y="2771"/>
                        <a:pt x="3383" y="2828"/>
                        <a:pt x="3383" y="2898"/>
                      </a:cubicBezTo>
                      <a:lnTo>
                        <a:pt x="3383" y="3094"/>
                      </a:lnTo>
                      <a:cubicBezTo>
                        <a:pt x="3383" y="3579"/>
                        <a:pt x="3671" y="4040"/>
                        <a:pt x="4075" y="4271"/>
                      </a:cubicBezTo>
                      <a:cubicBezTo>
                        <a:pt x="4271" y="4387"/>
                        <a:pt x="4514" y="4456"/>
                        <a:pt x="4745" y="4456"/>
                      </a:cubicBezTo>
                      <a:cubicBezTo>
                        <a:pt x="4952" y="4456"/>
                        <a:pt x="5137" y="4433"/>
                        <a:pt x="5310" y="4375"/>
                      </a:cubicBezTo>
                      <a:cubicBezTo>
                        <a:pt x="6049" y="4144"/>
                        <a:pt x="6568" y="3452"/>
                        <a:pt x="6603" y="2701"/>
                      </a:cubicBezTo>
                      <a:cubicBezTo>
                        <a:pt x="6614" y="2020"/>
                        <a:pt x="6384" y="1420"/>
                        <a:pt x="5980" y="924"/>
                      </a:cubicBezTo>
                      <a:cubicBezTo>
                        <a:pt x="5576" y="451"/>
                        <a:pt x="4999" y="116"/>
                        <a:pt x="4387" y="35"/>
                      </a:cubicBezTo>
                      <a:cubicBezTo>
                        <a:pt x="4237" y="0"/>
                        <a:pt x="4087" y="0"/>
                        <a:pt x="39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28"/>
                <p:cNvSpPr/>
                <p:nvPr/>
              </p:nvSpPr>
              <p:spPr>
                <a:xfrm>
                  <a:off x="196179" y="2421874"/>
                  <a:ext cx="14921" cy="148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6056" extrusionOk="0">
                      <a:moveTo>
                        <a:pt x="0" y="0"/>
                      </a:moveTo>
                      <a:lnTo>
                        <a:pt x="0" y="46055"/>
                      </a:lnTo>
                      <a:lnTo>
                        <a:pt x="462" y="46055"/>
                      </a:lnTo>
                      <a:lnTo>
                        <a:pt x="4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28"/>
                <p:cNvSpPr/>
                <p:nvPr/>
              </p:nvSpPr>
              <p:spPr>
                <a:xfrm>
                  <a:off x="194306" y="3896287"/>
                  <a:ext cx="213648" cy="14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" h="4468" extrusionOk="0">
                      <a:moveTo>
                        <a:pt x="4745" y="0"/>
                      </a:moveTo>
                      <a:cubicBezTo>
                        <a:pt x="4514" y="0"/>
                        <a:pt x="4271" y="81"/>
                        <a:pt x="4075" y="197"/>
                      </a:cubicBezTo>
                      <a:cubicBezTo>
                        <a:pt x="3671" y="427"/>
                        <a:pt x="3383" y="889"/>
                        <a:pt x="3383" y="1374"/>
                      </a:cubicBezTo>
                      <a:lnTo>
                        <a:pt x="3383" y="1559"/>
                      </a:lnTo>
                      <a:cubicBezTo>
                        <a:pt x="3383" y="1639"/>
                        <a:pt x="3394" y="1697"/>
                        <a:pt x="3406" y="1766"/>
                      </a:cubicBezTo>
                      <a:cubicBezTo>
                        <a:pt x="3501" y="2062"/>
                        <a:pt x="3777" y="2255"/>
                        <a:pt x="4072" y="2255"/>
                      </a:cubicBezTo>
                      <a:cubicBezTo>
                        <a:pt x="4134" y="2255"/>
                        <a:pt x="4197" y="2246"/>
                        <a:pt x="4260" y="2228"/>
                      </a:cubicBezTo>
                      <a:cubicBezTo>
                        <a:pt x="4618" y="2113"/>
                        <a:pt x="4825" y="1732"/>
                        <a:pt x="4722" y="1374"/>
                      </a:cubicBezTo>
                      <a:cubicBezTo>
                        <a:pt x="4722" y="1351"/>
                        <a:pt x="4722" y="1316"/>
                        <a:pt x="4756" y="1293"/>
                      </a:cubicBezTo>
                      <a:cubicBezTo>
                        <a:pt x="4756" y="1270"/>
                        <a:pt x="4779" y="1259"/>
                        <a:pt x="4791" y="1259"/>
                      </a:cubicBezTo>
                      <a:cubicBezTo>
                        <a:pt x="4848" y="1259"/>
                        <a:pt x="4918" y="1259"/>
                        <a:pt x="4975" y="1270"/>
                      </a:cubicBezTo>
                      <a:cubicBezTo>
                        <a:pt x="5241" y="1328"/>
                        <a:pt x="5472" y="1559"/>
                        <a:pt x="5495" y="1847"/>
                      </a:cubicBezTo>
                      <a:cubicBezTo>
                        <a:pt x="5529" y="2194"/>
                        <a:pt x="5426" y="2621"/>
                        <a:pt x="5195" y="2921"/>
                      </a:cubicBezTo>
                      <a:cubicBezTo>
                        <a:pt x="4964" y="3232"/>
                        <a:pt x="4618" y="3486"/>
                        <a:pt x="4225" y="3567"/>
                      </a:cubicBezTo>
                      <a:cubicBezTo>
                        <a:pt x="4133" y="3602"/>
                        <a:pt x="4029" y="3602"/>
                        <a:pt x="3925" y="3613"/>
                      </a:cubicBezTo>
                      <a:lnTo>
                        <a:pt x="3590" y="3613"/>
                      </a:lnTo>
                      <a:lnTo>
                        <a:pt x="3267" y="3567"/>
                      </a:lnTo>
                      <a:cubicBezTo>
                        <a:pt x="3152" y="3544"/>
                        <a:pt x="3048" y="3521"/>
                        <a:pt x="2932" y="3498"/>
                      </a:cubicBezTo>
                      <a:cubicBezTo>
                        <a:pt x="2482" y="3382"/>
                        <a:pt x="2078" y="3152"/>
                        <a:pt x="1720" y="2863"/>
                      </a:cubicBezTo>
                      <a:cubicBezTo>
                        <a:pt x="1005" y="2286"/>
                        <a:pt x="543" y="1374"/>
                        <a:pt x="508" y="404"/>
                      </a:cubicBezTo>
                      <a:cubicBezTo>
                        <a:pt x="508" y="289"/>
                        <a:pt x="405" y="197"/>
                        <a:pt x="278" y="197"/>
                      </a:cubicBezTo>
                      <a:cubicBezTo>
                        <a:pt x="267" y="194"/>
                        <a:pt x="256" y="193"/>
                        <a:pt x="245" y="193"/>
                      </a:cubicBezTo>
                      <a:cubicBezTo>
                        <a:pt x="141" y="193"/>
                        <a:pt x="47" y="289"/>
                        <a:pt x="47" y="404"/>
                      </a:cubicBezTo>
                      <a:cubicBezTo>
                        <a:pt x="1" y="1489"/>
                        <a:pt x="451" y="2598"/>
                        <a:pt x="1259" y="3371"/>
                      </a:cubicBezTo>
                      <a:cubicBezTo>
                        <a:pt x="1651" y="3752"/>
                        <a:pt x="2136" y="4063"/>
                        <a:pt x="2667" y="4248"/>
                      </a:cubicBezTo>
                      <a:cubicBezTo>
                        <a:pt x="2805" y="4294"/>
                        <a:pt x="2944" y="4317"/>
                        <a:pt x="3071" y="4364"/>
                      </a:cubicBezTo>
                      <a:lnTo>
                        <a:pt x="3498" y="4433"/>
                      </a:lnTo>
                      <a:lnTo>
                        <a:pt x="3925" y="4467"/>
                      </a:lnTo>
                      <a:cubicBezTo>
                        <a:pt x="4087" y="4467"/>
                        <a:pt x="4237" y="4467"/>
                        <a:pt x="4387" y="4433"/>
                      </a:cubicBezTo>
                      <a:cubicBezTo>
                        <a:pt x="4999" y="4352"/>
                        <a:pt x="5576" y="4017"/>
                        <a:pt x="5980" y="3544"/>
                      </a:cubicBezTo>
                      <a:cubicBezTo>
                        <a:pt x="6384" y="3048"/>
                        <a:pt x="6614" y="2447"/>
                        <a:pt x="6603" y="1766"/>
                      </a:cubicBezTo>
                      <a:cubicBezTo>
                        <a:pt x="6568" y="1016"/>
                        <a:pt x="6049" y="324"/>
                        <a:pt x="5310" y="93"/>
                      </a:cubicBezTo>
                      <a:cubicBezTo>
                        <a:pt x="5137" y="35"/>
                        <a:pt x="4952" y="0"/>
                        <a:pt x="47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1" name="Google Shape;2131;p28"/>
              <p:cNvGrpSpPr/>
              <p:nvPr/>
            </p:nvGrpSpPr>
            <p:grpSpPr>
              <a:xfrm>
                <a:off x="1005226" y="210401"/>
                <a:ext cx="8138847" cy="211872"/>
                <a:chOff x="1005226" y="199492"/>
                <a:chExt cx="8138847" cy="211872"/>
              </a:xfrm>
            </p:grpSpPr>
            <p:sp>
              <p:nvSpPr>
                <p:cNvPr id="2132" name="Google Shape;2132;p28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33" name="Google Shape;2133;p28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2134" name="Google Shape;2134;p28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5" name="Google Shape;2135;p28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36" name="Google Shape;2136;p28"/>
              <p:cNvGrpSpPr/>
              <p:nvPr/>
            </p:nvGrpSpPr>
            <p:grpSpPr>
              <a:xfrm>
                <a:off x="91453" y="114937"/>
                <a:ext cx="750045" cy="777207"/>
                <a:chOff x="54877" y="169801"/>
                <a:chExt cx="750045" cy="777207"/>
              </a:xfrm>
            </p:grpSpPr>
            <p:sp>
              <p:nvSpPr>
                <p:cNvPr id="2137" name="Google Shape;2137;p28"/>
                <p:cNvSpPr/>
                <p:nvPr/>
              </p:nvSpPr>
              <p:spPr>
                <a:xfrm>
                  <a:off x="541762" y="169801"/>
                  <a:ext cx="179348" cy="27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3" h="8404" extrusionOk="0">
                      <a:moveTo>
                        <a:pt x="2528" y="1"/>
                      </a:moveTo>
                      <a:cubicBezTo>
                        <a:pt x="3013" y="1490"/>
                        <a:pt x="2459" y="2148"/>
                        <a:pt x="2367" y="4375"/>
                      </a:cubicBezTo>
                      <a:cubicBezTo>
                        <a:pt x="2228" y="7157"/>
                        <a:pt x="728" y="8265"/>
                        <a:pt x="0" y="8404"/>
                      </a:cubicBezTo>
                      <a:cubicBezTo>
                        <a:pt x="1362" y="8150"/>
                        <a:pt x="2574" y="7111"/>
                        <a:pt x="3013" y="5783"/>
                      </a:cubicBezTo>
                      <a:cubicBezTo>
                        <a:pt x="3186" y="5241"/>
                        <a:pt x="3244" y="4675"/>
                        <a:pt x="3359" y="4110"/>
                      </a:cubicBezTo>
                      <a:cubicBezTo>
                        <a:pt x="3475" y="3544"/>
                        <a:pt x="3648" y="2990"/>
                        <a:pt x="4017" y="2552"/>
                      </a:cubicBezTo>
                      <a:cubicBezTo>
                        <a:pt x="4319" y="2213"/>
                        <a:pt x="4760" y="1968"/>
                        <a:pt x="5205" y="1968"/>
                      </a:cubicBezTo>
                      <a:cubicBezTo>
                        <a:pt x="5322" y="1968"/>
                        <a:pt x="5438" y="1985"/>
                        <a:pt x="5552" y="2021"/>
                      </a:cubicBezTo>
                      <a:cubicBezTo>
                        <a:pt x="5235" y="1760"/>
                        <a:pt x="4801" y="1611"/>
                        <a:pt x="4382" y="1611"/>
                      </a:cubicBezTo>
                      <a:cubicBezTo>
                        <a:pt x="4039" y="1611"/>
                        <a:pt x="3706" y="1710"/>
                        <a:pt x="3452" y="1928"/>
                      </a:cubicBezTo>
                      <a:cubicBezTo>
                        <a:pt x="3602" y="1259"/>
                        <a:pt x="3151" y="301"/>
                        <a:pt x="2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28"/>
                <p:cNvSpPr/>
                <p:nvPr/>
              </p:nvSpPr>
              <p:spPr>
                <a:xfrm>
                  <a:off x="501487" y="224223"/>
                  <a:ext cx="96214" cy="214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6627" extrusionOk="0">
                      <a:moveTo>
                        <a:pt x="1236" y="543"/>
                      </a:moveTo>
                      <a:cubicBezTo>
                        <a:pt x="1293" y="982"/>
                        <a:pt x="1386" y="1432"/>
                        <a:pt x="1571" y="1836"/>
                      </a:cubicBezTo>
                      <a:cubicBezTo>
                        <a:pt x="1744" y="2252"/>
                        <a:pt x="1963" y="2644"/>
                        <a:pt x="2171" y="3048"/>
                      </a:cubicBezTo>
                      <a:cubicBezTo>
                        <a:pt x="2355" y="3452"/>
                        <a:pt x="2517" y="3891"/>
                        <a:pt x="2540" y="4352"/>
                      </a:cubicBezTo>
                      <a:cubicBezTo>
                        <a:pt x="2552" y="4583"/>
                        <a:pt x="2540" y="4814"/>
                        <a:pt x="2482" y="5022"/>
                      </a:cubicBezTo>
                      <a:cubicBezTo>
                        <a:pt x="2459" y="5137"/>
                        <a:pt x="2413" y="5241"/>
                        <a:pt x="2367" y="5345"/>
                      </a:cubicBezTo>
                      <a:cubicBezTo>
                        <a:pt x="2309" y="5449"/>
                        <a:pt x="2252" y="5541"/>
                        <a:pt x="2182" y="5634"/>
                      </a:cubicBezTo>
                      <a:cubicBezTo>
                        <a:pt x="2448" y="5276"/>
                        <a:pt x="2540" y="4791"/>
                        <a:pt x="2494" y="4364"/>
                      </a:cubicBezTo>
                      <a:cubicBezTo>
                        <a:pt x="2471" y="3914"/>
                        <a:pt x="2298" y="3498"/>
                        <a:pt x="2101" y="3094"/>
                      </a:cubicBezTo>
                      <a:cubicBezTo>
                        <a:pt x="1917" y="2690"/>
                        <a:pt x="1686" y="2298"/>
                        <a:pt x="1524" y="1871"/>
                      </a:cubicBezTo>
                      <a:cubicBezTo>
                        <a:pt x="1444" y="1651"/>
                        <a:pt x="1386" y="1432"/>
                        <a:pt x="1328" y="1213"/>
                      </a:cubicBezTo>
                      <a:cubicBezTo>
                        <a:pt x="1282" y="1005"/>
                        <a:pt x="1259" y="774"/>
                        <a:pt x="1236" y="543"/>
                      </a:cubicBezTo>
                      <a:close/>
                      <a:moveTo>
                        <a:pt x="1190" y="1"/>
                      </a:moveTo>
                      <a:cubicBezTo>
                        <a:pt x="1190" y="682"/>
                        <a:pt x="266" y="1074"/>
                        <a:pt x="855" y="1778"/>
                      </a:cubicBezTo>
                      <a:cubicBezTo>
                        <a:pt x="800" y="1777"/>
                        <a:pt x="751" y="1776"/>
                        <a:pt x="706" y="1776"/>
                      </a:cubicBezTo>
                      <a:cubicBezTo>
                        <a:pt x="436" y="1776"/>
                        <a:pt x="307" y="1810"/>
                        <a:pt x="1" y="1928"/>
                      </a:cubicBezTo>
                      <a:cubicBezTo>
                        <a:pt x="451" y="2079"/>
                        <a:pt x="636" y="2275"/>
                        <a:pt x="636" y="2275"/>
                      </a:cubicBezTo>
                      <a:cubicBezTo>
                        <a:pt x="509" y="2309"/>
                        <a:pt x="335" y="2413"/>
                        <a:pt x="335" y="2413"/>
                      </a:cubicBezTo>
                      <a:cubicBezTo>
                        <a:pt x="959" y="2586"/>
                        <a:pt x="1478" y="2875"/>
                        <a:pt x="1836" y="3406"/>
                      </a:cubicBezTo>
                      <a:cubicBezTo>
                        <a:pt x="1790" y="3391"/>
                        <a:pt x="1739" y="3384"/>
                        <a:pt x="1688" y="3384"/>
                      </a:cubicBezTo>
                      <a:cubicBezTo>
                        <a:pt x="1535" y="3384"/>
                        <a:pt x="1377" y="3449"/>
                        <a:pt x="1317" y="3579"/>
                      </a:cubicBezTo>
                      <a:cubicBezTo>
                        <a:pt x="1213" y="3752"/>
                        <a:pt x="1270" y="4006"/>
                        <a:pt x="1432" y="4122"/>
                      </a:cubicBezTo>
                      <a:cubicBezTo>
                        <a:pt x="1363" y="3983"/>
                        <a:pt x="1455" y="3787"/>
                        <a:pt x="1605" y="3729"/>
                      </a:cubicBezTo>
                      <a:cubicBezTo>
                        <a:pt x="1645" y="3713"/>
                        <a:pt x="1687" y="3705"/>
                        <a:pt x="1729" y="3705"/>
                      </a:cubicBezTo>
                      <a:cubicBezTo>
                        <a:pt x="1834" y="3705"/>
                        <a:pt x="1942" y="3749"/>
                        <a:pt x="2032" y="3798"/>
                      </a:cubicBezTo>
                      <a:cubicBezTo>
                        <a:pt x="2413" y="4029"/>
                        <a:pt x="2321" y="4641"/>
                        <a:pt x="2263" y="4999"/>
                      </a:cubicBezTo>
                      <a:cubicBezTo>
                        <a:pt x="2138" y="5672"/>
                        <a:pt x="1685" y="6244"/>
                        <a:pt x="1150" y="6614"/>
                      </a:cubicBezTo>
                      <a:lnTo>
                        <a:pt x="1150" y="6614"/>
                      </a:lnTo>
                      <a:cubicBezTo>
                        <a:pt x="1411" y="6437"/>
                        <a:pt x="1715" y="6333"/>
                        <a:pt x="1963" y="6118"/>
                      </a:cubicBezTo>
                      <a:cubicBezTo>
                        <a:pt x="2113" y="6003"/>
                        <a:pt x="2228" y="5876"/>
                        <a:pt x="2344" y="5749"/>
                      </a:cubicBezTo>
                      <a:cubicBezTo>
                        <a:pt x="2863" y="5114"/>
                        <a:pt x="2979" y="4318"/>
                        <a:pt x="2806" y="3464"/>
                      </a:cubicBezTo>
                      <a:cubicBezTo>
                        <a:pt x="2598" y="2471"/>
                        <a:pt x="2436" y="1213"/>
                        <a:pt x="2956" y="289"/>
                      </a:cubicBezTo>
                      <a:lnTo>
                        <a:pt x="2956" y="289"/>
                      </a:lnTo>
                      <a:cubicBezTo>
                        <a:pt x="2632" y="509"/>
                        <a:pt x="2459" y="797"/>
                        <a:pt x="2309" y="1132"/>
                      </a:cubicBezTo>
                      <a:cubicBezTo>
                        <a:pt x="2355" y="543"/>
                        <a:pt x="1190" y="636"/>
                        <a:pt x="1190" y="1"/>
                      </a:cubicBezTo>
                      <a:close/>
                      <a:moveTo>
                        <a:pt x="1150" y="6614"/>
                      </a:moveTo>
                      <a:cubicBezTo>
                        <a:pt x="1144" y="6618"/>
                        <a:pt x="1138" y="6622"/>
                        <a:pt x="1132" y="6626"/>
                      </a:cubicBezTo>
                      <a:cubicBezTo>
                        <a:pt x="1138" y="6622"/>
                        <a:pt x="1144" y="6618"/>
                        <a:pt x="1150" y="6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28"/>
                <p:cNvSpPr/>
                <p:nvPr/>
              </p:nvSpPr>
              <p:spPr>
                <a:xfrm>
                  <a:off x="595796" y="264853"/>
                  <a:ext cx="13856" cy="7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2425" extrusionOk="0">
                      <a:moveTo>
                        <a:pt x="428" y="1"/>
                      </a:moveTo>
                      <a:lnTo>
                        <a:pt x="428" y="1"/>
                      </a:lnTo>
                      <a:cubicBezTo>
                        <a:pt x="47" y="786"/>
                        <a:pt x="1" y="1617"/>
                        <a:pt x="301" y="2425"/>
                      </a:cubicBezTo>
                      <a:lnTo>
                        <a:pt x="42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28"/>
                <p:cNvSpPr/>
                <p:nvPr/>
              </p:nvSpPr>
              <p:spPr>
                <a:xfrm>
                  <a:off x="658453" y="406155"/>
                  <a:ext cx="77579" cy="10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3152" extrusionOk="0">
                      <a:moveTo>
                        <a:pt x="2020" y="728"/>
                      </a:moveTo>
                      <a:cubicBezTo>
                        <a:pt x="1905" y="889"/>
                        <a:pt x="1755" y="993"/>
                        <a:pt x="1593" y="1086"/>
                      </a:cubicBezTo>
                      <a:cubicBezTo>
                        <a:pt x="1443" y="1155"/>
                        <a:pt x="1304" y="1213"/>
                        <a:pt x="1154" y="1282"/>
                      </a:cubicBezTo>
                      <a:cubicBezTo>
                        <a:pt x="1189" y="1270"/>
                        <a:pt x="1235" y="1270"/>
                        <a:pt x="1258" y="1270"/>
                      </a:cubicBezTo>
                      <a:cubicBezTo>
                        <a:pt x="1285" y="1269"/>
                        <a:pt x="1311" y="1268"/>
                        <a:pt x="1337" y="1268"/>
                      </a:cubicBezTo>
                      <a:cubicBezTo>
                        <a:pt x="1483" y="1268"/>
                        <a:pt x="1627" y="1298"/>
                        <a:pt x="1755" y="1386"/>
                      </a:cubicBezTo>
                      <a:cubicBezTo>
                        <a:pt x="1629" y="1341"/>
                        <a:pt x="1504" y="1324"/>
                        <a:pt x="1379" y="1324"/>
                      </a:cubicBezTo>
                      <a:cubicBezTo>
                        <a:pt x="1342" y="1324"/>
                        <a:pt x="1306" y="1325"/>
                        <a:pt x="1270" y="1328"/>
                      </a:cubicBezTo>
                      <a:cubicBezTo>
                        <a:pt x="1154" y="1340"/>
                        <a:pt x="1039" y="1374"/>
                        <a:pt x="924" y="1409"/>
                      </a:cubicBezTo>
                      <a:cubicBezTo>
                        <a:pt x="843" y="1467"/>
                        <a:pt x="750" y="1547"/>
                        <a:pt x="681" y="1628"/>
                      </a:cubicBezTo>
                      <a:cubicBezTo>
                        <a:pt x="566" y="1755"/>
                        <a:pt x="485" y="1917"/>
                        <a:pt x="393" y="2078"/>
                      </a:cubicBezTo>
                      <a:cubicBezTo>
                        <a:pt x="450" y="1905"/>
                        <a:pt x="520" y="1732"/>
                        <a:pt x="635" y="1582"/>
                      </a:cubicBezTo>
                      <a:cubicBezTo>
                        <a:pt x="750" y="1443"/>
                        <a:pt x="912" y="1328"/>
                        <a:pt x="1074" y="1236"/>
                      </a:cubicBezTo>
                      <a:cubicBezTo>
                        <a:pt x="1224" y="1155"/>
                        <a:pt x="1408" y="1074"/>
                        <a:pt x="1558" y="1005"/>
                      </a:cubicBezTo>
                      <a:cubicBezTo>
                        <a:pt x="1720" y="936"/>
                        <a:pt x="1882" y="843"/>
                        <a:pt x="2020" y="728"/>
                      </a:cubicBezTo>
                      <a:close/>
                      <a:moveTo>
                        <a:pt x="2066" y="1"/>
                      </a:moveTo>
                      <a:cubicBezTo>
                        <a:pt x="2055" y="197"/>
                        <a:pt x="1928" y="405"/>
                        <a:pt x="1755" y="520"/>
                      </a:cubicBezTo>
                      <a:cubicBezTo>
                        <a:pt x="1582" y="647"/>
                        <a:pt x="1374" y="716"/>
                        <a:pt x="1189" y="820"/>
                      </a:cubicBezTo>
                      <a:cubicBezTo>
                        <a:pt x="693" y="1086"/>
                        <a:pt x="323" y="1524"/>
                        <a:pt x="150" y="2067"/>
                      </a:cubicBezTo>
                      <a:cubicBezTo>
                        <a:pt x="35" y="2413"/>
                        <a:pt x="0" y="2782"/>
                        <a:pt x="81" y="3152"/>
                      </a:cubicBezTo>
                      <a:cubicBezTo>
                        <a:pt x="93" y="3002"/>
                        <a:pt x="150" y="2840"/>
                        <a:pt x="219" y="2679"/>
                      </a:cubicBezTo>
                      <a:cubicBezTo>
                        <a:pt x="388" y="2329"/>
                        <a:pt x="766" y="2101"/>
                        <a:pt x="1149" y="2101"/>
                      </a:cubicBezTo>
                      <a:cubicBezTo>
                        <a:pt x="1159" y="2101"/>
                        <a:pt x="1168" y="2101"/>
                        <a:pt x="1178" y="2101"/>
                      </a:cubicBezTo>
                      <a:cubicBezTo>
                        <a:pt x="1558" y="2113"/>
                        <a:pt x="1962" y="2390"/>
                        <a:pt x="2112" y="2759"/>
                      </a:cubicBezTo>
                      <a:cubicBezTo>
                        <a:pt x="2251" y="2655"/>
                        <a:pt x="2332" y="2471"/>
                        <a:pt x="2286" y="2286"/>
                      </a:cubicBezTo>
                      <a:cubicBezTo>
                        <a:pt x="2251" y="2113"/>
                        <a:pt x="2101" y="1998"/>
                        <a:pt x="1928" y="1963"/>
                      </a:cubicBezTo>
                      <a:cubicBezTo>
                        <a:pt x="2043" y="1917"/>
                        <a:pt x="2170" y="1859"/>
                        <a:pt x="2251" y="1778"/>
                      </a:cubicBezTo>
                      <a:cubicBezTo>
                        <a:pt x="2343" y="1686"/>
                        <a:pt x="2389" y="1524"/>
                        <a:pt x="2332" y="1420"/>
                      </a:cubicBezTo>
                      <a:cubicBezTo>
                        <a:pt x="2296" y="1358"/>
                        <a:pt x="2192" y="1316"/>
                        <a:pt x="2109" y="1316"/>
                      </a:cubicBezTo>
                      <a:cubicBezTo>
                        <a:pt x="2085" y="1316"/>
                        <a:pt x="2062" y="1320"/>
                        <a:pt x="2043" y="1328"/>
                      </a:cubicBezTo>
                      <a:cubicBezTo>
                        <a:pt x="2228" y="1166"/>
                        <a:pt x="2343" y="936"/>
                        <a:pt x="2366" y="693"/>
                      </a:cubicBezTo>
                      <a:cubicBezTo>
                        <a:pt x="2401" y="416"/>
                        <a:pt x="2239" y="208"/>
                        <a:pt x="20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28"/>
                <p:cNvSpPr/>
                <p:nvPr/>
              </p:nvSpPr>
              <p:spPr>
                <a:xfrm>
                  <a:off x="635716" y="325540"/>
                  <a:ext cx="167043" cy="246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" h="7622" extrusionOk="0">
                      <a:moveTo>
                        <a:pt x="3617" y="180"/>
                      </a:moveTo>
                      <a:cubicBezTo>
                        <a:pt x="3743" y="180"/>
                        <a:pt x="3870" y="191"/>
                        <a:pt x="3994" y="211"/>
                      </a:cubicBezTo>
                      <a:cubicBezTo>
                        <a:pt x="4282" y="257"/>
                        <a:pt x="4559" y="338"/>
                        <a:pt x="4813" y="477"/>
                      </a:cubicBezTo>
                      <a:cubicBezTo>
                        <a:pt x="4548" y="373"/>
                        <a:pt x="4271" y="292"/>
                        <a:pt x="3982" y="257"/>
                      </a:cubicBezTo>
                      <a:cubicBezTo>
                        <a:pt x="3873" y="244"/>
                        <a:pt x="3761" y="235"/>
                        <a:pt x="3650" y="235"/>
                      </a:cubicBezTo>
                      <a:cubicBezTo>
                        <a:pt x="3481" y="235"/>
                        <a:pt x="3312" y="255"/>
                        <a:pt x="3151" y="304"/>
                      </a:cubicBezTo>
                      <a:cubicBezTo>
                        <a:pt x="2874" y="361"/>
                        <a:pt x="2609" y="477"/>
                        <a:pt x="2355" y="604"/>
                      </a:cubicBezTo>
                      <a:cubicBezTo>
                        <a:pt x="2112" y="731"/>
                        <a:pt x="1858" y="892"/>
                        <a:pt x="1662" y="1088"/>
                      </a:cubicBezTo>
                      <a:cubicBezTo>
                        <a:pt x="1847" y="881"/>
                        <a:pt x="2078" y="708"/>
                        <a:pt x="2332" y="557"/>
                      </a:cubicBezTo>
                      <a:cubicBezTo>
                        <a:pt x="2586" y="419"/>
                        <a:pt x="2851" y="315"/>
                        <a:pt x="3128" y="246"/>
                      </a:cubicBezTo>
                      <a:cubicBezTo>
                        <a:pt x="3286" y="200"/>
                        <a:pt x="3451" y="180"/>
                        <a:pt x="3617" y="180"/>
                      </a:cubicBezTo>
                      <a:close/>
                      <a:moveTo>
                        <a:pt x="3586" y="1"/>
                      </a:moveTo>
                      <a:cubicBezTo>
                        <a:pt x="3134" y="1"/>
                        <a:pt x="2678" y="125"/>
                        <a:pt x="2251" y="384"/>
                      </a:cubicBezTo>
                      <a:cubicBezTo>
                        <a:pt x="1397" y="904"/>
                        <a:pt x="854" y="1816"/>
                        <a:pt x="543" y="2751"/>
                      </a:cubicBezTo>
                      <a:cubicBezTo>
                        <a:pt x="0" y="4447"/>
                        <a:pt x="69" y="6040"/>
                        <a:pt x="900" y="7622"/>
                      </a:cubicBezTo>
                      <a:cubicBezTo>
                        <a:pt x="381" y="6617"/>
                        <a:pt x="358" y="5313"/>
                        <a:pt x="670" y="4274"/>
                      </a:cubicBezTo>
                      <a:cubicBezTo>
                        <a:pt x="762" y="3905"/>
                        <a:pt x="912" y="3559"/>
                        <a:pt x="1097" y="3247"/>
                      </a:cubicBezTo>
                      <a:cubicBezTo>
                        <a:pt x="1189" y="3085"/>
                        <a:pt x="1304" y="2958"/>
                        <a:pt x="1397" y="2820"/>
                      </a:cubicBezTo>
                      <a:cubicBezTo>
                        <a:pt x="1512" y="2693"/>
                        <a:pt x="1628" y="2566"/>
                        <a:pt x="1731" y="2404"/>
                      </a:cubicBezTo>
                      <a:cubicBezTo>
                        <a:pt x="1835" y="2266"/>
                        <a:pt x="1882" y="2058"/>
                        <a:pt x="1801" y="1896"/>
                      </a:cubicBezTo>
                      <a:cubicBezTo>
                        <a:pt x="1752" y="1791"/>
                        <a:pt x="1652" y="1714"/>
                        <a:pt x="1548" y="1714"/>
                      </a:cubicBezTo>
                      <a:cubicBezTo>
                        <a:pt x="1513" y="1714"/>
                        <a:pt x="1477" y="1723"/>
                        <a:pt x="1443" y="1742"/>
                      </a:cubicBezTo>
                      <a:lnTo>
                        <a:pt x="1443" y="1742"/>
                      </a:lnTo>
                      <a:cubicBezTo>
                        <a:pt x="1861" y="1469"/>
                        <a:pt x="2319" y="1368"/>
                        <a:pt x="2786" y="1368"/>
                      </a:cubicBezTo>
                      <a:cubicBezTo>
                        <a:pt x="3061" y="1368"/>
                        <a:pt x="3338" y="1403"/>
                        <a:pt x="3613" y="1458"/>
                      </a:cubicBezTo>
                      <a:cubicBezTo>
                        <a:pt x="3719" y="1478"/>
                        <a:pt x="3824" y="1488"/>
                        <a:pt x="3925" y="1488"/>
                      </a:cubicBezTo>
                      <a:cubicBezTo>
                        <a:pt x="4507" y="1488"/>
                        <a:pt x="4952" y="1168"/>
                        <a:pt x="4617" y="765"/>
                      </a:cubicBezTo>
                      <a:cubicBezTo>
                        <a:pt x="4709" y="765"/>
                        <a:pt x="4790" y="823"/>
                        <a:pt x="4894" y="823"/>
                      </a:cubicBezTo>
                      <a:cubicBezTo>
                        <a:pt x="5056" y="823"/>
                        <a:pt x="5171" y="696"/>
                        <a:pt x="5079" y="534"/>
                      </a:cubicBezTo>
                      <a:cubicBezTo>
                        <a:pt x="5033" y="465"/>
                        <a:pt x="4963" y="407"/>
                        <a:pt x="4894" y="361"/>
                      </a:cubicBezTo>
                      <a:cubicBezTo>
                        <a:pt x="4484" y="125"/>
                        <a:pt x="4037" y="1"/>
                        <a:pt x="3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28"/>
                <p:cNvSpPr/>
                <p:nvPr/>
              </p:nvSpPr>
              <p:spPr>
                <a:xfrm>
                  <a:off x="657323" y="289722"/>
                  <a:ext cx="76836" cy="10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3202" extrusionOk="0">
                      <a:moveTo>
                        <a:pt x="727" y="597"/>
                      </a:moveTo>
                      <a:cubicBezTo>
                        <a:pt x="727" y="603"/>
                        <a:pt x="727" y="610"/>
                        <a:pt x="728" y="616"/>
                      </a:cubicBezTo>
                      <a:cubicBezTo>
                        <a:pt x="727" y="610"/>
                        <a:pt x="727" y="604"/>
                        <a:pt x="727" y="597"/>
                      </a:cubicBezTo>
                      <a:close/>
                      <a:moveTo>
                        <a:pt x="1214" y="0"/>
                      </a:moveTo>
                      <a:cubicBezTo>
                        <a:pt x="1146" y="0"/>
                        <a:pt x="1079" y="13"/>
                        <a:pt x="1016" y="39"/>
                      </a:cubicBezTo>
                      <a:cubicBezTo>
                        <a:pt x="814" y="129"/>
                        <a:pt x="721" y="372"/>
                        <a:pt x="727" y="597"/>
                      </a:cubicBezTo>
                      <a:lnTo>
                        <a:pt x="727" y="597"/>
                      </a:lnTo>
                      <a:cubicBezTo>
                        <a:pt x="729" y="485"/>
                        <a:pt x="837" y="396"/>
                        <a:pt x="961" y="396"/>
                      </a:cubicBezTo>
                      <a:cubicBezTo>
                        <a:pt x="968" y="396"/>
                        <a:pt x="975" y="396"/>
                        <a:pt x="982" y="397"/>
                      </a:cubicBezTo>
                      <a:cubicBezTo>
                        <a:pt x="1109" y="420"/>
                        <a:pt x="1189" y="535"/>
                        <a:pt x="1224" y="651"/>
                      </a:cubicBezTo>
                      <a:cubicBezTo>
                        <a:pt x="1236" y="778"/>
                        <a:pt x="1189" y="905"/>
                        <a:pt x="1132" y="1009"/>
                      </a:cubicBezTo>
                      <a:cubicBezTo>
                        <a:pt x="1074" y="1112"/>
                        <a:pt x="993" y="1205"/>
                        <a:pt x="901" y="1297"/>
                      </a:cubicBezTo>
                      <a:cubicBezTo>
                        <a:pt x="416" y="1840"/>
                        <a:pt x="151" y="2474"/>
                        <a:pt x="1" y="3202"/>
                      </a:cubicBezTo>
                      <a:cubicBezTo>
                        <a:pt x="162" y="2417"/>
                        <a:pt x="993" y="1666"/>
                        <a:pt x="1617" y="1251"/>
                      </a:cubicBezTo>
                      <a:cubicBezTo>
                        <a:pt x="1674" y="1193"/>
                        <a:pt x="2378" y="778"/>
                        <a:pt x="1940" y="743"/>
                      </a:cubicBezTo>
                      <a:cubicBezTo>
                        <a:pt x="1934" y="742"/>
                        <a:pt x="1927" y="742"/>
                        <a:pt x="1921" y="742"/>
                      </a:cubicBezTo>
                      <a:cubicBezTo>
                        <a:pt x="1853" y="742"/>
                        <a:pt x="1761" y="793"/>
                        <a:pt x="1709" y="835"/>
                      </a:cubicBezTo>
                      <a:cubicBezTo>
                        <a:pt x="1801" y="628"/>
                        <a:pt x="1801" y="385"/>
                        <a:pt x="1651" y="201"/>
                      </a:cubicBezTo>
                      <a:cubicBezTo>
                        <a:pt x="1552" y="77"/>
                        <a:pt x="1383" y="0"/>
                        <a:pt x="12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28"/>
                <p:cNvSpPr/>
                <p:nvPr/>
              </p:nvSpPr>
              <p:spPr>
                <a:xfrm>
                  <a:off x="525387" y="476240"/>
                  <a:ext cx="150991" cy="22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7042" extrusionOk="0">
                      <a:moveTo>
                        <a:pt x="288" y="670"/>
                      </a:moveTo>
                      <a:cubicBezTo>
                        <a:pt x="288" y="671"/>
                        <a:pt x="289" y="672"/>
                        <a:pt x="289" y="673"/>
                      </a:cubicBezTo>
                      <a:lnTo>
                        <a:pt x="289" y="673"/>
                      </a:lnTo>
                      <a:cubicBezTo>
                        <a:pt x="289" y="672"/>
                        <a:pt x="288" y="671"/>
                        <a:pt x="288" y="670"/>
                      </a:cubicBezTo>
                      <a:close/>
                      <a:moveTo>
                        <a:pt x="634" y="1166"/>
                      </a:moveTo>
                      <a:cubicBezTo>
                        <a:pt x="934" y="1559"/>
                        <a:pt x="1269" y="1928"/>
                        <a:pt x="1650" y="2228"/>
                      </a:cubicBezTo>
                      <a:cubicBezTo>
                        <a:pt x="2042" y="2517"/>
                        <a:pt x="2481" y="2759"/>
                        <a:pt x="2885" y="3048"/>
                      </a:cubicBezTo>
                      <a:cubicBezTo>
                        <a:pt x="3289" y="3336"/>
                        <a:pt x="3670" y="3660"/>
                        <a:pt x="3959" y="4087"/>
                      </a:cubicBezTo>
                      <a:cubicBezTo>
                        <a:pt x="4097" y="4306"/>
                        <a:pt x="4213" y="4525"/>
                        <a:pt x="4282" y="4768"/>
                      </a:cubicBezTo>
                      <a:cubicBezTo>
                        <a:pt x="4305" y="4883"/>
                        <a:pt x="4339" y="5010"/>
                        <a:pt x="4339" y="5149"/>
                      </a:cubicBezTo>
                      <a:cubicBezTo>
                        <a:pt x="4339" y="5276"/>
                        <a:pt x="4339" y="5391"/>
                        <a:pt x="4316" y="5518"/>
                      </a:cubicBezTo>
                      <a:cubicBezTo>
                        <a:pt x="4328" y="5391"/>
                        <a:pt x="4328" y="5276"/>
                        <a:pt x="4316" y="5149"/>
                      </a:cubicBezTo>
                      <a:cubicBezTo>
                        <a:pt x="4293" y="5010"/>
                        <a:pt x="4270" y="4895"/>
                        <a:pt x="4236" y="4779"/>
                      </a:cubicBezTo>
                      <a:lnTo>
                        <a:pt x="4109" y="4433"/>
                      </a:lnTo>
                      <a:cubicBezTo>
                        <a:pt x="4051" y="4318"/>
                        <a:pt x="3993" y="4225"/>
                        <a:pt x="3924" y="4121"/>
                      </a:cubicBezTo>
                      <a:cubicBezTo>
                        <a:pt x="3647" y="3717"/>
                        <a:pt x="3254" y="3394"/>
                        <a:pt x="2850" y="3106"/>
                      </a:cubicBezTo>
                      <a:cubicBezTo>
                        <a:pt x="2446" y="2817"/>
                        <a:pt x="2019" y="2575"/>
                        <a:pt x="1627" y="2251"/>
                      </a:cubicBezTo>
                      <a:cubicBezTo>
                        <a:pt x="1419" y="2101"/>
                        <a:pt x="1246" y="1928"/>
                        <a:pt x="1073" y="1755"/>
                      </a:cubicBezTo>
                      <a:cubicBezTo>
                        <a:pt x="923" y="1559"/>
                        <a:pt x="761" y="1363"/>
                        <a:pt x="634" y="1166"/>
                      </a:cubicBezTo>
                      <a:close/>
                      <a:moveTo>
                        <a:pt x="2135" y="1"/>
                      </a:moveTo>
                      <a:cubicBezTo>
                        <a:pt x="1927" y="370"/>
                        <a:pt x="1916" y="739"/>
                        <a:pt x="1973" y="1132"/>
                      </a:cubicBezTo>
                      <a:cubicBezTo>
                        <a:pt x="1880" y="935"/>
                        <a:pt x="1700" y="886"/>
                        <a:pt x="1487" y="886"/>
                      </a:cubicBezTo>
                      <a:cubicBezTo>
                        <a:pt x="1283" y="886"/>
                        <a:pt x="1050" y="931"/>
                        <a:pt x="837" y="931"/>
                      </a:cubicBezTo>
                      <a:cubicBezTo>
                        <a:pt x="611" y="931"/>
                        <a:pt x="408" y="881"/>
                        <a:pt x="289" y="673"/>
                      </a:cubicBezTo>
                      <a:lnTo>
                        <a:pt x="289" y="673"/>
                      </a:lnTo>
                      <a:cubicBezTo>
                        <a:pt x="656" y="1319"/>
                        <a:pt x="1" y="2206"/>
                        <a:pt x="946" y="2552"/>
                      </a:cubicBezTo>
                      <a:cubicBezTo>
                        <a:pt x="577" y="2736"/>
                        <a:pt x="484" y="2840"/>
                        <a:pt x="219" y="3152"/>
                      </a:cubicBezTo>
                      <a:cubicBezTo>
                        <a:pt x="406" y="3114"/>
                        <a:pt x="560" y="3102"/>
                        <a:pt x="680" y="3102"/>
                      </a:cubicBezTo>
                      <a:cubicBezTo>
                        <a:pt x="895" y="3102"/>
                        <a:pt x="1004" y="3140"/>
                        <a:pt x="1004" y="3140"/>
                      </a:cubicBezTo>
                      <a:cubicBezTo>
                        <a:pt x="911" y="3256"/>
                        <a:pt x="807" y="3440"/>
                        <a:pt x="807" y="3440"/>
                      </a:cubicBezTo>
                      <a:cubicBezTo>
                        <a:pt x="1101" y="3366"/>
                        <a:pt x="1391" y="3323"/>
                        <a:pt x="1676" y="3323"/>
                      </a:cubicBezTo>
                      <a:cubicBezTo>
                        <a:pt x="2052" y="3323"/>
                        <a:pt x="2420" y="3397"/>
                        <a:pt x="2781" y="3567"/>
                      </a:cubicBezTo>
                      <a:cubicBezTo>
                        <a:pt x="2562" y="3613"/>
                        <a:pt x="2377" y="3798"/>
                        <a:pt x="2377" y="4017"/>
                      </a:cubicBezTo>
                      <a:cubicBezTo>
                        <a:pt x="2377" y="4237"/>
                        <a:pt x="2562" y="4433"/>
                        <a:pt x="2781" y="4468"/>
                      </a:cubicBezTo>
                      <a:cubicBezTo>
                        <a:pt x="2643" y="4375"/>
                        <a:pt x="2620" y="4133"/>
                        <a:pt x="2724" y="4006"/>
                      </a:cubicBezTo>
                      <a:cubicBezTo>
                        <a:pt x="2815" y="3884"/>
                        <a:pt x="2970" y="3842"/>
                        <a:pt x="3116" y="3842"/>
                      </a:cubicBezTo>
                      <a:cubicBezTo>
                        <a:pt x="3136" y="3842"/>
                        <a:pt x="3155" y="3843"/>
                        <a:pt x="3174" y="3844"/>
                      </a:cubicBezTo>
                      <a:cubicBezTo>
                        <a:pt x="3647" y="3856"/>
                        <a:pt x="3924" y="4491"/>
                        <a:pt x="4051" y="4872"/>
                      </a:cubicBezTo>
                      <a:cubicBezTo>
                        <a:pt x="4291" y="5570"/>
                        <a:pt x="4180" y="6370"/>
                        <a:pt x="3851" y="7025"/>
                      </a:cubicBezTo>
                      <a:lnTo>
                        <a:pt x="3851" y="7025"/>
                      </a:lnTo>
                      <a:cubicBezTo>
                        <a:pt x="4012" y="6709"/>
                        <a:pt x="4238" y="6447"/>
                        <a:pt x="4363" y="6107"/>
                      </a:cubicBezTo>
                      <a:cubicBezTo>
                        <a:pt x="4443" y="5922"/>
                        <a:pt x="4478" y="5737"/>
                        <a:pt x="4524" y="5541"/>
                      </a:cubicBezTo>
                      <a:cubicBezTo>
                        <a:pt x="4674" y="4664"/>
                        <a:pt x="4351" y="3833"/>
                        <a:pt x="3716" y="3117"/>
                      </a:cubicBezTo>
                      <a:cubicBezTo>
                        <a:pt x="2966" y="2286"/>
                        <a:pt x="2146" y="1178"/>
                        <a:pt x="2135" y="1"/>
                      </a:cubicBezTo>
                      <a:close/>
                      <a:moveTo>
                        <a:pt x="3851" y="7025"/>
                      </a:moveTo>
                      <a:cubicBezTo>
                        <a:pt x="3849" y="7031"/>
                        <a:pt x="3846" y="7036"/>
                        <a:pt x="3843" y="7042"/>
                      </a:cubicBezTo>
                      <a:cubicBezTo>
                        <a:pt x="3846" y="7036"/>
                        <a:pt x="3849" y="7031"/>
                        <a:pt x="3851" y="70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28"/>
                <p:cNvSpPr/>
                <p:nvPr/>
              </p:nvSpPr>
              <p:spPr>
                <a:xfrm>
                  <a:off x="594698" y="415489"/>
                  <a:ext cx="61527" cy="15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4664" extrusionOk="0">
                      <a:moveTo>
                        <a:pt x="1051" y="970"/>
                      </a:moveTo>
                      <a:lnTo>
                        <a:pt x="1051" y="970"/>
                      </a:lnTo>
                      <a:cubicBezTo>
                        <a:pt x="1039" y="1178"/>
                        <a:pt x="1016" y="1431"/>
                        <a:pt x="1016" y="1662"/>
                      </a:cubicBezTo>
                      <a:cubicBezTo>
                        <a:pt x="1016" y="1893"/>
                        <a:pt x="1016" y="2136"/>
                        <a:pt x="1039" y="2366"/>
                      </a:cubicBezTo>
                      <a:cubicBezTo>
                        <a:pt x="1062" y="2597"/>
                        <a:pt x="1108" y="2828"/>
                        <a:pt x="1166" y="3047"/>
                      </a:cubicBezTo>
                      <a:cubicBezTo>
                        <a:pt x="1224" y="3255"/>
                        <a:pt x="1305" y="3475"/>
                        <a:pt x="1385" y="3694"/>
                      </a:cubicBezTo>
                      <a:cubicBezTo>
                        <a:pt x="1282" y="3486"/>
                        <a:pt x="1201" y="3290"/>
                        <a:pt x="1120" y="3071"/>
                      </a:cubicBezTo>
                      <a:cubicBezTo>
                        <a:pt x="1051" y="2851"/>
                        <a:pt x="1005" y="2620"/>
                        <a:pt x="981" y="2390"/>
                      </a:cubicBezTo>
                      <a:cubicBezTo>
                        <a:pt x="947" y="2159"/>
                        <a:pt x="947" y="1916"/>
                        <a:pt x="970" y="1685"/>
                      </a:cubicBezTo>
                      <a:cubicBezTo>
                        <a:pt x="981" y="1443"/>
                        <a:pt x="1016" y="1212"/>
                        <a:pt x="1051" y="970"/>
                      </a:cubicBezTo>
                      <a:close/>
                      <a:moveTo>
                        <a:pt x="1305" y="0"/>
                      </a:moveTo>
                      <a:lnTo>
                        <a:pt x="1305" y="0"/>
                      </a:lnTo>
                      <a:cubicBezTo>
                        <a:pt x="878" y="323"/>
                        <a:pt x="612" y="1027"/>
                        <a:pt x="681" y="1558"/>
                      </a:cubicBezTo>
                      <a:cubicBezTo>
                        <a:pt x="531" y="1385"/>
                        <a:pt x="335" y="704"/>
                        <a:pt x="289" y="693"/>
                      </a:cubicBezTo>
                      <a:lnTo>
                        <a:pt x="289" y="693"/>
                      </a:lnTo>
                      <a:cubicBezTo>
                        <a:pt x="0" y="1789"/>
                        <a:pt x="1247" y="3890"/>
                        <a:pt x="1905" y="4663"/>
                      </a:cubicBezTo>
                      <a:cubicBezTo>
                        <a:pt x="1259" y="3198"/>
                        <a:pt x="1051" y="1570"/>
                        <a:pt x="1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28"/>
                <p:cNvSpPr/>
                <p:nvPr/>
              </p:nvSpPr>
              <p:spPr>
                <a:xfrm>
                  <a:off x="54877" y="680522"/>
                  <a:ext cx="264710" cy="19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6015" extrusionOk="0">
                      <a:moveTo>
                        <a:pt x="8196" y="1"/>
                      </a:moveTo>
                      <a:lnTo>
                        <a:pt x="8196" y="1"/>
                      </a:lnTo>
                      <a:cubicBezTo>
                        <a:pt x="8127" y="740"/>
                        <a:pt x="7134" y="2321"/>
                        <a:pt x="4352" y="2656"/>
                      </a:cubicBezTo>
                      <a:cubicBezTo>
                        <a:pt x="2634" y="2855"/>
                        <a:pt x="1872" y="3273"/>
                        <a:pt x="891" y="3273"/>
                      </a:cubicBezTo>
                      <a:cubicBezTo>
                        <a:pt x="619" y="3273"/>
                        <a:pt x="331" y="3241"/>
                        <a:pt x="1" y="3164"/>
                      </a:cubicBezTo>
                      <a:lnTo>
                        <a:pt x="1" y="3164"/>
                      </a:lnTo>
                      <a:cubicBezTo>
                        <a:pt x="301" y="3651"/>
                        <a:pt x="989" y="3994"/>
                        <a:pt x="1602" y="3994"/>
                      </a:cubicBezTo>
                      <a:cubicBezTo>
                        <a:pt x="1744" y="3994"/>
                        <a:pt x="1881" y="3976"/>
                        <a:pt x="2009" y="3937"/>
                      </a:cubicBezTo>
                      <a:lnTo>
                        <a:pt x="2009" y="3937"/>
                      </a:lnTo>
                      <a:cubicBezTo>
                        <a:pt x="1570" y="4526"/>
                        <a:pt x="1732" y="5484"/>
                        <a:pt x="2263" y="6015"/>
                      </a:cubicBezTo>
                      <a:cubicBezTo>
                        <a:pt x="2044" y="5484"/>
                        <a:pt x="2263" y="4849"/>
                        <a:pt x="2655" y="4445"/>
                      </a:cubicBezTo>
                      <a:cubicBezTo>
                        <a:pt x="3059" y="4041"/>
                        <a:pt x="3625" y="3810"/>
                        <a:pt x="4179" y="3660"/>
                      </a:cubicBezTo>
                      <a:cubicBezTo>
                        <a:pt x="4722" y="3521"/>
                        <a:pt x="5287" y="3418"/>
                        <a:pt x="5818" y="3198"/>
                      </a:cubicBezTo>
                      <a:cubicBezTo>
                        <a:pt x="7122" y="2667"/>
                        <a:pt x="8069" y="1386"/>
                        <a:pt x="8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28"/>
                <p:cNvSpPr/>
                <p:nvPr/>
              </p:nvSpPr>
              <p:spPr>
                <a:xfrm>
                  <a:off x="104454" y="652584"/>
                  <a:ext cx="213293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4" h="3025" extrusionOk="0">
                      <a:moveTo>
                        <a:pt x="6603" y="716"/>
                      </a:moveTo>
                      <a:lnTo>
                        <a:pt x="6603" y="716"/>
                      </a:lnTo>
                      <a:cubicBezTo>
                        <a:pt x="6596" y="727"/>
                        <a:pt x="6590" y="739"/>
                        <a:pt x="6583" y="751"/>
                      </a:cubicBezTo>
                      <a:lnTo>
                        <a:pt x="6583" y="751"/>
                      </a:lnTo>
                      <a:cubicBezTo>
                        <a:pt x="6590" y="739"/>
                        <a:pt x="6597" y="728"/>
                        <a:pt x="6603" y="716"/>
                      </a:cubicBezTo>
                      <a:close/>
                      <a:moveTo>
                        <a:pt x="4" y="1316"/>
                      </a:moveTo>
                      <a:cubicBezTo>
                        <a:pt x="3" y="1316"/>
                        <a:pt x="2" y="1316"/>
                        <a:pt x="1" y="1316"/>
                      </a:cubicBezTo>
                      <a:cubicBezTo>
                        <a:pt x="2" y="1316"/>
                        <a:pt x="3" y="1316"/>
                        <a:pt x="4" y="1316"/>
                      </a:cubicBezTo>
                      <a:close/>
                      <a:moveTo>
                        <a:pt x="509" y="1328"/>
                      </a:moveTo>
                      <a:cubicBezTo>
                        <a:pt x="740" y="1328"/>
                        <a:pt x="959" y="1328"/>
                        <a:pt x="1190" y="1362"/>
                      </a:cubicBezTo>
                      <a:cubicBezTo>
                        <a:pt x="1421" y="1385"/>
                        <a:pt x="1628" y="1432"/>
                        <a:pt x="1848" y="1501"/>
                      </a:cubicBezTo>
                      <a:cubicBezTo>
                        <a:pt x="2286" y="1628"/>
                        <a:pt x="2690" y="1836"/>
                        <a:pt x="3106" y="1997"/>
                      </a:cubicBezTo>
                      <a:cubicBezTo>
                        <a:pt x="3521" y="2147"/>
                        <a:pt x="3960" y="2286"/>
                        <a:pt x="4399" y="2286"/>
                      </a:cubicBezTo>
                      <a:cubicBezTo>
                        <a:pt x="4836" y="2286"/>
                        <a:pt x="5284" y="2166"/>
                        <a:pt x="5616" y="1884"/>
                      </a:cubicBezTo>
                      <a:lnTo>
                        <a:pt x="5616" y="1884"/>
                      </a:lnTo>
                      <a:cubicBezTo>
                        <a:pt x="5536" y="1954"/>
                        <a:pt x="5462" y="2015"/>
                        <a:pt x="5380" y="2066"/>
                      </a:cubicBezTo>
                      <a:cubicBezTo>
                        <a:pt x="5287" y="2124"/>
                        <a:pt x="5183" y="2159"/>
                        <a:pt x="5080" y="2205"/>
                      </a:cubicBezTo>
                      <a:cubicBezTo>
                        <a:pt x="4860" y="2286"/>
                        <a:pt x="4629" y="2320"/>
                        <a:pt x="4422" y="2320"/>
                      </a:cubicBezTo>
                      <a:cubicBezTo>
                        <a:pt x="4387" y="2322"/>
                        <a:pt x="4353" y="2323"/>
                        <a:pt x="4319" y="2323"/>
                      </a:cubicBezTo>
                      <a:cubicBezTo>
                        <a:pt x="3894" y="2323"/>
                        <a:pt x="3479" y="2194"/>
                        <a:pt x="3094" y="2055"/>
                      </a:cubicBezTo>
                      <a:cubicBezTo>
                        <a:pt x="2667" y="1905"/>
                        <a:pt x="2252" y="1709"/>
                        <a:pt x="1836" y="1559"/>
                      </a:cubicBezTo>
                      <a:cubicBezTo>
                        <a:pt x="1421" y="1420"/>
                        <a:pt x="970" y="1339"/>
                        <a:pt x="509" y="1328"/>
                      </a:cubicBezTo>
                      <a:close/>
                      <a:moveTo>
                        <a:pt x="1813" y="0"/>
                      </a:moveTo>
                      <a:cubicBezTo>
                        <a:pt x="1721" y="370"/>
                        <a:pt x="1686" y="474"/>
                        <a:pt x="1744" y="854"/>
                      </a:cubicBezTo>
                      <a:cubicBezTo>
                        <a:pt x="1579" y="735"/>
                        <a:pt x="1435" y="689"/>
                        <a:pt x="1305" y="689"/>
                      </a:cubicBezTo>
                      <a:cubicBezTo>
                        <a:pt x="840" y="689"/>
                        <a:pt x="533" y="1278"/>
                        <a:pt x="4" y="1316"/>
                      </a:cubicBezTo>
                      <a:lnTo>
                        <a:pt x="4" y="1316"/>
                      </a:lnTo>
                      <a:cubicBezTo>
                        <a:pt x="15" y="1315"/>
                        <a:pt x="26" y="1315"/>
                        <a:pt x="37" y="1315"/>
                      </a:cubicBezTo>
                      <a:cubicBezTo>
                        <a:pt x="615" y="1315"/>
                        <a:pt x="635" y="2359"/>
                        <a:pt x="1156" y="2359"/>
                      </a:cubicBezTo>
                      <a:cubicBezTo>
                        <a:pt x="1174" y="2359"/>
                        <a:pt x="1193" y="2358"/>
                        <a:pt x="1213" y="2355"/>
                      </a:cubicBezTo>
                      <a:lnTo>
                        <a:pt x="1213" y="2355"/>
                      </a:lnTo>
                      <a:cubicBezTo>
                        <a:pt x="866" y="2517"/>
                        <a:pt x="578" y="2713"/>
                        <a:pt x="416" y="3024"/>
                      </a:cubicBezTo>
                      <a:cubicBezTo>
                        <a:pt x="989" y="2650"/>
                        <a:pt x="1706" y="2537"/>
                        <a:pt x="2410" y="2537"/>
                      </a:cubicBezTo>
                      <a:cubicBezTo>
                        <a:pt x="2814" y="2537"/>
                        <a:pt x="3213" y="2574"/>
                        <a:pt x="3579" y="2620"/>
                      </a:cubicBezTo>
                      <a:cubicBezTo>
                        <a:pt x="3739" y="2642"/>
                        <a:pt x="3897" y="2653"/>
                        <a:pt x="4052" y="2653"/>
                      </a:cubicBezTo>
                      <a:cubicBezTo>
                        <a:pt x="4721" y="2653"/>
                        <a:pt x="5331" y="2445"/>
                        <a:pt x="5818" y="1986"/>
                      </a:cubicBezTo>
                      <a:cubicBezTo>
                        <a:pt x="5934" y="1870"/>
                        <a:pt x="6049" y="1743"/>
                        <a:pt x="6165" y="1582"/>
                      </a:cubicBezTo>
                      <a:cubicBezTo>
                        <a:pt x="6342" y="1327"/>
                        <a:pt x="6434" y="1020"/>
                        <a:pt x="6583" y="751"/>
                      </a:cubicBezTo>
                      <a:lnTo>
                        <a:pt x="6583" y="751"/>
                      </a:lnTo>
                      <a:cubicBezTo>
                        <a:pt x="6258" y="1313"/>
                        <a:pt x="5713" y="1805"/>
                        <a:pt x="5068" y="1986"/>
                      </a:cubicBezTo>
                      <a:cubicBezTo>
                        <a:pt x="4897" y="2037"/>
                        <a:pt x="4659" y="2091"/>
                        <a:pt x="4432" y="2091"/>
                      </a:cubicBezTo>
                      <a:cubicBezTo>
                        <a:pt x="4199" y="2091"/>
                        <a:pt x="3979" y="2034"/>
                        <a:pt x="3856" y="1859"/>
                      </a:cubicBezTo>
                      <a:cubicBezTo>
                        <a:pt x="3764" y="1743"/>
                        <a:pt x="3706" y="1582"/>
                        <a:pt x="3752" y="1443"/>
                      </a:cubicBezTo>
                      <a:cubicBezTo>
                        <a:pt x="3790" y="1320"/>
                        <a:pt x="3921" y="1220"/>
                        <a:pt x="4043" y="1220"/>
                      </a:cubicBezTo>
                      <a:cubicBezTo>
                        <a:pt x="4070" y="1220"/>
                        <a:pt x="4097" y="1225"/>
                        <a:pt x="4122" y="1235"/>
                      </a:cubicBezTo>
                      <a:cubicBezTo>
                        <a:pt x="4045" y="1151"/>
                        <a:pt x="3925" y="1106"/>
                        <a:pt x="3805" y="1106"/>
                      </a:cubicBezTo>
                      <a:cubicBezTo>
                        <a:pt x="3726" y="1106"/>
                        <a:pt x="3647" y="1125"/>
                        <a:pt x="3579" y="1166"/>
                      </a:cubicBezTo>
                      <a:cubicBezTo>
                        <a:pt x="3406" y="1270"/>
                        <a:pt x="3371" y="1512"/>
                        <a:pt x="3452" y="1697"/>
                      </a:cubicBezTo>
                      <a:cubicBezTo>
                        <a:pt x="2898" y="1385"/>
                        <a:pt x="2552" y="878"/>
                        <a:pt x="2332" y="289"/>
                      </a:cubicBezTo>
                      <a:cubicBezTo>
                        <a:pt x="2332" y="289"/>
                        <a:pt x="2252" y="462"/>
                        <a:pt x="2205" y="601"/>
                      </a:cubicBezTo>
                      <a:cubicBezTo>
                        <a:pt x="2205" y="601"/>
                        <a:pt x="2009" y="427"/>
                        <a:pt x="18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28"/>
                <p:cNvSpPr/>
                <p:nvPr/>
              </p:nvSpPr>
              <p:spPr>
                <a:xfrm>
                  <a:off x="149186" y="747442"/>
                  <a:ext cx="77966" cy="1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446" extrusionOk="0">
                      <a:moveTo>
                        <a:pt x="1581" y="1"/>
                      </a:moveTo>
                      <a:cubicBezTo>
                        <a:pt x="1036" y="1"/>
                        <a:pt x="498" y="154"/>
                        <a:pt x="1" y="445"/>
                      </a:cubicBezTo>
                      <a:cubicBezTo>
                        <a:pt x="809" y="341"/>
                        <a:pt x="1605" y="226"/>
                        <a:pt x="2413" y="122"/>
                      </a:cubicBezTo>
                      <a:cubicBezTo>
                        <a:pt x="2137" y="40"/>
                        <a:pt x="1858" y="1"/>
                        <a:pt x="15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28"/>
                <p:cNvSpPr/>
                <p:nvPr/>
              </p:nvSpPr>
              <p:spPr>
                <a:xfrm>
                  <a:off x="298691" y="793369"/>
                  <a:ext cx="96957" cy="8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2507" extrusionOk="0">
                      <a:moveTo>
                        <a:pt x="1236" y="1251"/>
                      </a:moveTo>
                      <a:cubicBezTo>
                        <a:pt x="1228" y="1262"/>
                        <a:pt x="1223" y="1274"/>
                        <a:pt x="1220" y="1286"/>
                      </a:cubicBezTo>
                      <a:lnTo>
                        <a:pt x="1220" y="1286"/>
                      </a:lnTo>
                      <a:cubicBezTo>
                        <a:pt x="1225" y="1274"/>
                        <a:pt x="1230" y="1263"/>
                        <a:pt x="1236" y="1251"/>
                      </a:cubicBezTo>
                      <a:close/>
                      <a:moveTo>
                        <a:pt x="1963" y="431"/>
                      </a:moveTo>
                      <a:lnTo>
                        <a:pt x="1963" y="431"/>
                      </a:lnTo>
                      <a:cubicBezTo>
                        <a:pt x="1813" y="524"/>
                        <a:pt x="1663" y="616"/>
                        <a:pt x="1536" y="755"/>
                      </a:cubicBezTo>
                      <a:cubicBezTo>
                        <a:pt x="1466" y="824"/>
                        <a:pt x="1386" y="928"/>
                        <a:pt x="1351" y="1009"/>
                      </a:cubicBezTo>
                      <a:cubicBezTo>
                        <a:pt x="1305" y="1124"/>
                        <a:pt x="1293" y="1239"/>
                        <a:pt x="1293" y="1355"/>
                      </a:cubicBezTo>
                      <a:cubicBezTo>
                        <a:pt x="1293" y="1516"/>
                        <a:pt x="1316" y="1678"/>
                        <a:pt x="1374" y="1828"/>
                      </a:cubicBezTo>
                      <a:cubicBezTo>
                        <a:pt x="1259" y="1701"/>
                        <a:pt x="1212" y="1528"/>
                        <a:pt x="1212" y="1355"/>
                      </a:cubicBezTo>
                      <a:cubicBezTo>
                        <a:pt x="1212" y="1339"/>
                        <a:pt x="1212" y="1312"/>
                        <a:pt x="1220" y="1286"/>
                      </a:cubicBezTo>
                      <a:lnTo>
                        <a:pt x="1220" y="1286"/>
                      </a:lnTo>
                      <a:cubicBezTo>
                        <a:pt x="1159" y="1426"/>
                        <a:pt x="1115" y="1573"/>
                        <a:pt x="1051" y="1701"/>
                      </a:cubicBezTo>
                      <a:cubicBezTo>
                        <a:pt x="982" y="1863"/>
                        <a:pt x="901" y="2036"/>
                        <a:pt x="751" y="2151"/>
                      </a:cubicBezTo>
                      <a:cubicBezTo>
                        <a:pt x="866" y="2001"/>
                        <a:pt x="935" y="1851"/>
                        <a:pt x="1005" y="1678"/>
                      </a:cubicBezTo>
                      <a:cubicBezTo>
                        <a:pt x="1062" y="1505"/>
                        <a:pt x="1120" y="1332"/>
                        <a:pt x="1189" y="1170"/>
                      </a:cubicBezTo>
                      <a:cubicBezTo>
                        <a:pt x="1259" y="997"/>
                        <a:pt x="1363" y="835"/>
                        <a:pt x="1501" y="720"/>
                      </a:cubicBezTo>
                      <a:cubicBezTo>
                        <a:pt x="1640" y="593"/>
                        <a:pt x="1813" y="501"/>
                        <a:pt x="1963" y="431"/>
                      </a:cubicBezTo>
                      <a:close/>
                      <a:moveTo>
                        <a:pt x="2759" y="0"/>
                      </a:moveTo>
                      <a:cubicBezTo>
                        <a:pt x="2479" y="0"/>
                        <a:pt x="2196" y="61"/>
                        <a:pt x="1928" y="178"/>
                      </a:cubicBezTo>
                      <a:cubicBezTo>
                        <a:pt x="1420" y="385"/>
                        <a:pt x="1005" y="812"/>
                        <a:pt x="774" y="1309"/>
                      </a:cubicBezTo>
                      <a:cubicBezTo>
                        <a:pt x="682" y="1516"/>
                        <a:pt x="624" y="1713"/>
                        <a:pt x="508" y="1909"/>
                      </a:cubicBezTo>
                      <a:cubicBezTo>
                        <a:pt x="393" y="2082"/>
                        <a:pt x="220" y="2232"/>
                        <a:pt x="1" y="2232"/>
                      </a:cubicBezTo>
                      <a:cubicBezTo>
                        <a:pt x="192" y="2374"/>
                        <a:pt x="393" y="2506"/>
                        <a:pt x="618" y="2506"/>
                      </a:cubicBezTo>
                      <a:cubicBezTo>
                        <a:pt x="650" y="2506"/>
                        <a:pt x="683" y="2503"/>
                        <a:pt x="716" y="2498"/>
                      </a:cubicBezTo>
                      <a:cubicBezTo>
                        <a:pt x="959" y="2451"/>
                        <a:pt x="1178" y="2313"/>
                        <a:pt x="1316" y="2117"/>
                      </a:cubicBezTo>
                      <a:lnTo>
                        <a:pt x="1316" y="2117"/>
                      </a:lnTo>
                      <a:cubicBezTo>
                        <a:pt x="1293" y="2221"/>
                        <a:pt x="1351" y="2371"/>
                        <a:pt x="1432" y="2405"/>
                      </a:cubicBezTo>
                      <a:cubicBezTo>
                        <a:pt x="1464" y="2422"/>
                        <a:pt x="1500" y="2429"/>
                        <a:pt x="1535" y="2429"/>
                      </a:cubicBezTo>
                      <a:cubicBezTo>
                        <a:pt x="1626" y="2429"/>
                        <a:pt x="1720" y="2382"/>
                        <a:pt x="1778" y="2324"/>
                      </a:cubicBezTo>
                      <a:cubicBezTo>
                        <a:pt x="1870" y="2221"/>
                        <a:pt x="1905" y="2105"/>
                        <a:pt x="1951" y="1978"/>
                      </a:cubicBezTo>
                      <a:cubicBezTo>
                        <a:pt x="2009" y="2140"/>
                        <a:pt x="2136" y="2290"/>
                        <a:pt x="2309" y="2313"/>
                      </a:cubicBezTo>
                      <a:cubicBezTo>
                        <a:pt x="2319" y="2314"/>
                        <a:pt x="2329" y="2314"/>
                        <a:pt x="2339" y="2314"/>
                      </a:cubicBezTo>
                      <a:cubicBezTo>
                        <a:pt x="2504" y="2314"/>
                        <a:pt x="2683" y="2224"/>
                        <a:pt x="2759" y="2094"/>
                      </a:cubicBezTo>
                      <a:cubicBezTo>
                        <a:pt x="2390" y="1978"/>
                        <a:pt x="2078" y="1586"/>
                        <a:pt x="2044" y="1193"/>
                      </a:cubicBezTo>
                      <a:cubicBezTo>
                        <a:pt x="1997" y="812"/>
                        <a:pt x="2194" y="408"/>
                        <a:pt x="2540" y="201"/>
                      </a:cubicBezTo>
                      <a:cubicBezTo>
                        <a:pt x="2701" y="120"/>
                        <a:pt x="2852" y="39"/>
                        <a:pt x="3002" y="16"/>
                      </a:cubicBezTo>
                      <a:cubicBezTo>
                        <a:pt x="2921" y="6"/>
                        <a:pt x="2840" y="0"/>
                        <a:pt x="27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28"/>
                <p:cNvSpPr/>
                <p:nvPr/>
              </p:nvSpPr>
              <p:spPr>
                <a:xfrm>
                  <a:off x="215557" y="777027"/>
                  <a:ext cx="244977" cy="16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" h="5263" extrusionOk="0">
                      <a:moveTo>
                        <a:pt x="1109" y="1757"/>
                      </a:moveTo>
                      <a:lnTo>
                        <a:pt x="1109" y="1757"/>
                      </a:lnTo>
                      <a:cubicBezTo>
                        <a:pt x="935" y="1988"/>
                        <a:pt x="785" y="2242"/>
                        <a:pt x="670" y="2496"/>
                      </a:cubicBezTo>
                      <a:cubicBezTo>
                        <a:pt x="555" y="2761"/>
                        <a:pt x="474" y="3027"/>
                        <a:pt x="428" y="3304"/>
                      </a:cubicBezTo>
                      <a:cubicBezTo>
                        <a:pt x="381" y="3581"/>
                        <a:pt x="381" y="3869"/>
                        <a:pt x="439" y="4146"/>
                      </a:cubicBezTo>
                      <a:cubicBezTo>
                        <a:pt x="497" y="4412"/>
                        <a:pt x="601" y="4689"/>
                        <a:pt x="716" y="4954"/>
                      </a:cubicBezTo>
                      <a:cubicBezTo>
                        <a:pt x="578" y="4700"/>
                        <a:pt x="474" y="4435"/>
                        <a:pt x="404" y="4158"/>
                      </a:cubicBezTo>
                      <a:cubicBezTo>
                        <a:pt x="347" y="3881"/>
                        <a:pt x="312" y="3581"/>
                        <a:pt x="370" y="3292"/>
                      </a:cubicBezTo>
                      <a:cubicBezTo>
                        <a:pt x="416" y="3004"/>
                        <a:pt x="497" y="2727"/>
                        <a:pt x="624" y="2473"/>
                      </a:cubicBezTo>
                      <a:cubicBezTo>
                        <a:pt x="762" y="2207"/>
                        <a:pt x="901" y="1965"/>
                        <a:pt x="1109" y="1757"/>
                      </a:cubicBezTo>
                      <a:close/>
                      <a:moveTo>
                        <a:pt x="5224" y="1"/>
                      </a:moveTo>
                      <a:cubicBezTo>
                        <a:pt x="4391" y="1"/>
                        <a:pt x="3557" y="183"/>
                        <a:pt x="2713" y="533"/>
                      </a:cubicBezTo>
                      <a:cubicBezTo>
                        <a:pt x="1790" y="903"/>
                        <a:pt x="935" y="1526"/>
                        <a:pt x="474" y="2403"/>
                      </a:cubicBezTo>
                      <a:cubicBezTo>
                        <a:pt x="0" y="3292"/>
                        <a:pt x="81" y="4262"/>
                        <a:pt x="635" y="5070"/>
                      </a:cubicBezTo>
                      <a:cubicBezTo>
                        <a:pt x="670" y="5139"/>
                        <a:pt x="728" y="5208"/>
                        <a:pt x="820" y="5243"/>
                      </a:cubicBezTo>
                      <a:cubicBezTo>
                        <a:pt x="851" y="5256"/>
                        <a:pt x="880" y="5262"/>
                        <a:pt x="907" y="5262"/>
                      </a:cubicBezTo>
                      <a:cubicBezTo>
                        <a:pt x="1022" y="5262"/>
                        <a:pt x="1097" y="5154"/>
                        <a:pt x="1097" y="5024"/>
                      </a:cubicBezTo>
                      <a:cubicBezTo>
                        <a:pt x="1097" y="4920"/>
                        <a:pt x="1016" y="4827"/>
                        <a:pt x="1016" y="4747"/>
                      </a:cubicBezTo>
                      <a:lnTo>
                        <a:pt x="1016" y="4747"/>
                      </a:lnTo>
                      <a:cubicBezTo>
                        <a:pt x="1108" y="4809"/>
                        <a:pt x="1193" y="4837"/>
                        <a:pt x="1270" y="4837"/>
                      </a:cubicBezTo>
                      <a:cubicBezTo>
                        <a:pt x="1617" y="4837"/>
                        <a:pt x="1791" y="4259"/>
                        <a:pt x="1640" y="3673"/>
                      </a:cubicBezTo>
                      <a:cubicBezTo>
                        <a:pt x="1435" y="2956"/>
                        <a:pt x="1387" y="2194"/>
                        <a:pt x="1751" y="1498"/>
                      </a:cubicBezTo>
                      <a:lnTo>
                        <a:pt x="1751" y="1498"/>
                      </a:lnTo>
                      <a:cubicBezTo>
                        <a:pt x="1687" y="1640"/>
                        <a:pt x="1778" y="1795"/>
                        <a:pt x="1940" y="1849"/>
                      </a:cubicBezTo>
                      <a:cubicBezTo>
                        <a:pt x="1986" y="1865"/>
                        <a:pt x="2034" y="1872"/>
                        <a:pt x="2082" y="1872"/>
                      </a:cubicBezTo>
                      <a:cubicBezTo>
                        <a:pt x="2214" y="1872"/>
                        <a:pt x="2346" y="1818"/>
                        <a:pt x="2448" y="1734"/>
                      </a:cubicBezTo>
                      <a:cubicBezTo>
                        <a:pt x="2598" y="1630"/>
                        <a:pt x="2713" y="1503"/>
                        <a:pt x="2840" y="1365"/>
                      </a:cubicBezTo>
                      <a:cubicBezTo>
                        <a:pt x="2955" y="1249"/>
                        <a:pt x="3082" y="1122"/>
                        <a:pt x="3232" y="1041"/>
                      </a:cubicBezTo>
                      <a:cubicBezTo>
                        <a:pt x="3533" y="834"/>
                        <a:pt x="3879" y="660"/>
                        <a:pt x="4225" y="533"/>
                      </a:cubicBezTo>
                      <a:cubicBezTo>
                        <a:pt x="4774" y="324"/>
                        <a:pt x="5399" y="203"/>
                        <a:pt x="6020" y="203"/>
                      </a:cubicBezTo>
                      <a:cubicBezTo>
                        <a:pt x="6562" y="203"/>
                        <a:pt x="7100" y="295"/>
                        <a:pt x="7584" y="499"/>
                      </a:cubicBezTo>
                      <a:cubicBezTo>
                        <a:pt x="6794" y="163"/>
                        <a:pt x="6010" y="1"/>
                        <a:pt x="52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28"/>
                <p:cNvSpPr/>
                <p:nvPr/>
              </p:nvSpPr>
              <p:spPr>
                <a:xfrm>
                  <a:off x="178641" y="799473"/>
                  <a:ext cx="102189" cy="73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276" extrusionOk="0">
                      <a:moveTo>
                        <a:pt x="3163" y="0"/>
                      </a:moveTo>
                      <a:lnTo>
                        <a:pt x="3163" y="0"/>
                      </a:lnTo>
                      <a:cubicBezTo>
                        <a:pt x="2448" y="208"/>
                        <a:pt x="1836" y="519"/>
                        <a:pt x="1328" y="1050"/>
                      </a:cubicBezTo>
                      <a:cubicBezTo>
                        <a:pt x="1236" y="1143"/>
                        <a:pt x="1155" y="1235"/>
                        <a:pt x="1051" y="1316"/>
                      </a:cubicBezTo>
                      <a:cubicBezTo>
                        <a:pt x="966" y="1373"/>
                        <a:pt x="865" y="1414"/>
                        <a:pt x="767" y="1414"/>
                      </a:cubicBezTo>
                      <a:cubicBezTo>
                        <a:pt x="746" y="1414"/>
                        <a:pt x="725" y="1412"/>
                        <a:pt x="705" y="1408"/>
                      </a:cubicBezTo>
                      <a:cubicBezTo>
                        <a:pt x="578" y="1397"/>
                        <a:pt x="462" y="1316"/>
                        <a:pt x="428" y="1201"/>
                      </a:cubicBezTo>
                      <a:cubicBezTo>
                        <a:pt x="405" y="1085"/>
                        <a:pt x="509" y="935"/>
                        <a:pt x="636" y="935"/>
                      </a:cubicBezTo>
                      <a:cubicBezTo>
                        <a:pt x="405" y="935"/>
                        <a:pt x="139" y="1050"/>
                        <a:pt x="70" y="1270"/>
                      </a:cubicBezTo>
                      <a:cubicBezTo>
                        <a:pt x="1" y="1489"/>
                        <a:pt x="105" y="1755"/>
                        <a:pt x="289" y="1893"/>
                      </a:cubicBezTo>
                      <a:cubicBezTo>
                        <a:pt x="382" y="1957"/>
                        <a:pt x="488" y="1985"/>
                        <a:pt x="598" y="1985"/>
                      </a:cubicBezTo>
                      <a:cubicBezTo>
                        <a:pt x="708" y="1985"/>
                        <a:pt x="820" y="1957"/>
                        <a:pt x="924" y="1905"/>
                      </a:cubicBezTo>
                      <a:lnTo>
                        <a:pt x="924" y="1905"/>
                      </a:lnTo>
                      <a:cubicBezTo>
                        <a:pt x="878" y="1974"/>
                        <a:pt x="832" y="2066"/>
                        <a:pt x="855" y="2147"/>
                      </a:cubicBezTo>
                      <a:cubicBezTo>
                        <a:pt x="868" y="2239"/>
                        <a:pt x="896" y="2276"/>
                        <a:pt x="933" y="2276"/>
                      </a:cubicBezTo>
                      <a:cubicBezTo>
                        <a:pt x="1061" y="2276"/>
                        <a:pt x="1292" y="1831"/>
                        <a:pt x="1328" y="1778"/>
                      </a:cubicBezTo>
                      <a:cubicBezTo>
                        <a:pt x="1721" y="1097"/>
                        <a:pt x="2390" y="231"/>
                        <a:pt x="31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28"/>
                <p:cNvSpPr/>
                <p:nvPr/>
              </p:nvSpPr>
              <p:spPr>
                <a:xfrm>
                  <a:off x="359443" y="660045"/>
                  <a:ext cx="231186" cy="13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8" h="4205" extrusionOk="0">
                      <a:moveTo>
                        <a:pt x="520" y="266"/>
                      </a:moveTo>
                      <a:lnTo>
                        <a:pt x="520" y="266"/>
                      </a:lnTo>
                      <a:cubicBezTo>
                        <a:pt x="521" y="266"/>
                        <a:pt x="521" y="266"/>
                        <a:pt x="521" y="266"/>
                      </a:cubicBezTo>
                      <a:lnTo>
                        <a:pt x="521" y="266"/>
                      </a:lnTo>
                      <a:cubicBezTo>
                        <a:pt x="521" y="266"/>
                        <a:pt x="521" y="266"/>
                        <a:pt x="520" y="266"/>
                      </a:cubicBezTo>
                      <a:close/>
                      <a:moveTo>
                        <a:pt x="1017" y="589"/>
                      </a:moveTo>
                      <a:lnTo>
                        <a:pt x="1017" y="589"/>
                      </a:lnTo>
                      <a:cubicBezTo>
                        <a:pt x="1236" y="704"/>
                        <a:pt x="1455" y="854"/>
                        <a:pt x="1640" y="993"/>
                      </a:cubicBezTo>
                      <a:cubicBezTo>
                        <a:pt x="1848" y="1143"/>
                        <a:pt x="2021" y="1316"/>
                        <a:pt x="2194" y="1501"/>
                      </a:cubicBezTo>
                      <a:cubicBezTo>
                        <a:pt x="2517" y="1859"/>
                        <a:pt x="2806" y="2286"/>
                        <a:pt x="3129" y="2655"/>
                      </a:cubicBezTo>
                      <a:cubicBezTo>
                        <a:pt x="3441" y="3047"/>
                        <a:pt x="3787" y="3405"/>
                        <a:pt x="4214" y="3648"/>
                      </a:cubicBezTo>
                      <a:cubicBezTo>
                        <a:pt x="4306" y="3705"/>
                        <a:pt x="4422" y="3763"/>
                        <a:pt x="4537" y="3809"/>
                      </a:cubicBezTo>
                      <a:cubicBezTo>
                        <a:pt x="4653" y="3855"/>
                        <a:pt x="4768" y="3902"/>
                        <a:pt x="4883" y="3925"/>
                      </a:cubicBezTo>
                      <a:cubicBezTo>
                        <a:pt x="4999" y="3959"/>
                        <a:pt x="5137" y="3971"/>
                        <a:pt x="5253" y="3971"/>
                      </a:cubicBezTo>
                      <a:cubicBezTo>
                        <a:pt x="5380" y="3971"/>
                        <a:pt x="5495" y="3959"/>
                        <a:pt x="5622" y="3936"/>
                      </a:cubicBezTo>
                      <a:lnTo>
                        <a:pt x="5622" y="3936"/>
                      </a:lnTo>
                      <a:cubicBezTo>
                        <a:pt x="5507" y="3971"/>
                        <a:pt x="5380" y="3982"/>
                        <a:pt x="5253" y="3994"/>
                      </a:cubicBezTo>
                      <a:cubicBezTo>
                        <a:pt x="5114" y="3994"/>
                        <a:pt x="4999" y="3982"/>
                        <a:pt x="4872" y="3971"/>
                      </a:cubicBezTo>
                      <a:cubicBezTo>
                        <a:pt x="4630" y="3925"/>
                        <a:pt x="4399" y="3821"/>
                        <a:pt x="4168" y="3705"/>
                      </a:cubicBezTo>
                      <a:cubicBezTo>
                        <a:pt x="3718" y="3463"/>
                        <a:pt x="3371" y="3105"/>
                        <a:pt x="3060" y="2713"/>
                      </a:cubicBezTo>
                      <a:cubicBezTo>
                        <a:pt x="2771" y="2309"/>
                        <a:pt x="2494" y="1893"/>
                        <a:pt x="2159" y="1535"/>
                      </a:cubicBezTo>
                      <a:cubicBezTo>
                        <a:pt x="1848" y="1154"/>
                        <a:pt x="1444" y="854"/>
                        <a:pt x="1017" y="589"/>
                      </a:cubicBezTo>
                      <a:close/>
                      <a:moveTo>
                        <a:pt x="3002" y="0"/>
                      </a:moveTo>
                      <a:lnTo>
                        <a:pt x="3002" y="0"/>
                      </a:lnTo>
                      <a:cubicBezTo>
                        <a:pt x="2702" y="300"/>
                        <a:pt x="2621" y="393"/>
                        <a:pt x="2448" y="785"/>
                      </a:cubicBezTo>
                      <a:cubicBezTo>
                        <a:pt x="2263" y="385"/>
                        <a:pt x="2004" y="295"/>
                        <a:pt x="1715" y="295"/>
                      </a:cubicBezTo>
                      <a:cubicBezTo>
                        <a:pt x="1478" y="295"/>
                        <a:pt x="1220" y="355"/>
                        <a:pt x="965" y="355"/>
                      </a:cubicBezTo>
                      <a:cubicBezTo>
                        <a:pt x="815" y="355"/>
                        <a:pt x="665" y="334"/>
                        <a:pt x="521" y="266"/>
                      </a:cubicBezTo>
                      <a:lnTo>
                        <a:pt x="521" y="266"/>
                      </a:lnTo>
                      <a:cubicBezTo>
                        <a:pt x="1155" y="567"/>
                        <a:pt x="486" y="1674"/>
                        <a:pt x="1109" y="1905"/>
                      </a:cubicBezTo>
                      <a:cubicBezTo>
                        <a:pt x="717" y="1905"/>
                        <a:pt x="336" y="1928"/>
                        <a:pt x="1" y="2147"/>
                      </a:cubicBezTo>
                      <a:cubicBezTo>
                        <a:pt x="52" y="2144"/>
                        <a:pt x="103" y="2143"/>
                        <a:pt x="154" y="2143"/>
                      </a:cubicBezTo>
                      <a:cubicBezTo>
                        <a:pt x="1269" y="2143"/>
                        <a:pt x="2372" y="2847"/>
                        <a:pt x="3233" y="3509"/>
                      </a:cubicBezTo>
                      <a:cubicBezTo>
                        <a:pt x="3808" y="3952"/>
                        <a:pt x="4445" y="4204"/>
                        <a:pt x="5106" y="4204"/>
                      </a:cubicBezTo>
                      <a:cubicBezTo>
                        <a:pt x="5307" y="4204"/>
                        <a:pt x="5510" y="4181"/>
                        <a:pt x="5715" y="4132"/>
                      </a:cubicBezTo>
                      <a:cubicBezTo>
                        <a:pt x="5888" y="4086"/>
                        <a:pt x="6072" y="4017"/>
                        <a:pt x="6257" y="3936"/>
                      </a:cubicBezTo>
                      <a:cubicBezTo>
                        <a:pt x="6592" y="3786"/>
                        <a:pt x="6857" y="3532"/>
                        <a:pt x="7157" y="3347"/>
                      </a:cubicBezTo>
                      <a:lnTo>
                        <a:pt x="7157" y="3347"/>
                      </a:lnTo>
                      <a:cubicBezTo>
                        <a:pt x="6702" y="3621"/>
                        <a:pt x="6158" y="3787"/>
                        <a:pt x="5619" y="3787"/>
                      </a:cubicBezTo>
                      <a:cubicBezTo>
                        <a:pt x="5406" y="3787"/>
                        <a:pt x="5193" y="3761"/>
                        <a:pt x="4987" y="3705"/>
                      </a:cubicBezTo>
                      <a:cubicBezTo>
                        <a:pt x="4595" y="3613"/>
                        <a:pt x="3949" y="3394"/>
                        <a:pt x="3902" y="2920"/>
                      </a:cubicBezTo>
                      <a:cubicBezTo>
                        <a:pt x="3891" y="2759"/>
                        <a:pt x="3925" y="2574"/>
                        <a:pt x="4041" y="2459"/>
                      </a:cubicBezTo>
                      <a:cubicBezTo>
                        <a:pt x="4097" y="2402"/>
                        <a:pt x="4184" y="2374"/>
                        <a:pt x="4270" y="2374"/>
                      </a:cubicBezTo>
                      <a:cubicBezTo>
                        <a:pt x="4360" y="2374"/>
                        <a:pt x="4449" y="2405"/>
                        <a:pt x="4503" y="2470"/>
                      </a:cubicBezTo>
                      <a:cubicBezTo>
                        <a:pt x="4456" y="2251"/>
                        <a:pt x="4237" y="2089"/>
                        <a:pt x="4029" y="2089"/>
                      </a:cubicBezTo>
                      <a:cubicBezTo>
                        <a:pt x="3810" y="2112"/>
                        <a:pt x="3637" y="2309"/>
                        <a:pt x="3602" y="2528"/>
                      </a:cubicBezTo>
                      <a:cubicBezTo>
                        <a:pt x="3256" y="1916"/>
                        <a:pt x="3198" y="1258"/>
                        <a:pt x="3325" y="566"/>
                      </a:cubicBezTo>
                      <a:lnTo>
                        <a:pt x="3325" y="566"/>
                      </a:lnTo>
                      <a:cubicBezTo>
                        <a:pt x="3325" y="566"/>
                        <a:pt x="3152" y="681"/>
                        <a:pt x="3037" y="797"/>
                      </a:cubicBezTo>
                      <a:cubicBezTo>
                        <a:pt x="3037" y="797"/>
                        <a:pt x="2944" y="520"/>
                        <a:pt x="30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28"/>
                <p:cNvSpPr/>
                <p:nvPr/>
              </p:nvSpPr>
              <p:spPr>
                <a:xfrm>
                  <a:off x="300920" y="740983"/>
                  <a:ext cx="152154" cy="4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1373" extrusionOk="0">
                      <a:moveTo>
                        <a:pt x="2355" y="622"/>
                      </a:moveTo>
                      <a:cubicBezTo>
                        <a:pt x="2586" y="645"/>
                        <a:pt x="2817" y="668"/>
                        <a:pt x="3048" y="715"/>
                      </a:cubicBezTo>
                      <a:cubicBezTo>
                        <a:pt x="3279" y="761"/>
                        <a:pt x="3487" y="830"/>
                        <a:pt x="3706" y="911"/>
                      </a:cubicBezTo>
                      <a:cubicBezTo>
                        <a:pt x="3487" y="853"/>
                        <a:pt x="3267" y="795"/>
                        <a:pt x="3036" y="761"/>
                      </a:cubicBezTo>
                      <a:cubicBezTo>
                        <a:pt x="2806" y="715"/>
                        <a:pt x="2586" y="680"/>
                        <a:pt x="2355" y="680"/>
                      </a:cubicBezTo>
                      <a:cubicBezTo>
                        <a:pt x="2298" y="677"/>
                        <a:pt x="2240" y="676"/>
                        <a:pt x="2182" y="676"/>
                      </a:cubicBezTo>
                      <a:cubicBezTo>
                        <a:pt x="2008" y="676"/>
                        <a:pt x="1833" y="689"/>
                        <a:pt x="1651" y="715"/>
                      </a:cubicBezTo>
                      <a:cubicBezTo>
                        <a:pt x="1421" y="726"/>
                        <a:pt x="1190" y="772"/>
                        <a:pt x="947" y="818"/>
                      </a:cubicBezTo>
                      <a:cubicBezTo>
                        <a:pt x="1178" y="761"/>
                        <a:pt x="1421" y="703"/>
                        <a:pt x="1651" y="668"/>
                      </a:cubicBezTo>
                      <a:cubicBezTo>
                        <a:pt x="1882" y="645"/>
                        <a:pt x="2125" y="622"/>
                        <a:pt x="2355" y="622"/>
                      </a:cubicBezTo>
                      <a:close/>
                      <a:moveTo>
                        <a:pt x="1149" y="0"/>
                      </a:moveTo>
                      <a:cubicBezTo>
                        <a:pt x="956" y="0"/>
                        <a:pt x="778" y="25"/>
                        <a:pt x="624" y="80"/>
                      </a:cubicBezTo>
                      <a:cubicBezTo>
                        <a:pt x="659" y="126"/>
                        <a:pt x="1351" y="264"/>
                        <a:pt x="1524" y="391"/>
                      </a:cubicBezTo>
                      <a:cubicBezTo>
                        <a:pt x="1498" y="390"/>
                        <a:pt x="1472" y="389"/>
                        <a:pt x="1445" y="389"/>
                      </a:cubicBezTo>
                      <a:cubicBezTo>
                        <a:pt x="928" y="389"/>
                        <a:pt x="308" y="701"/>
                        <a:pt x="1" y="1119"/>
                      </a:cubicBezTo>
                      <a:cubicBezTo>
                        <a:pt x="628" y="973"/>
                        <a:pt x="1275" y="900"/>
                        <a:pt x="1922" y="900"/>
                      </a:cubicBezTo>
                      <a:cubicBezTo>
                        <a:pt x="2870" y="900"/>
                        <a:pt x="3818" y="1057"/>
                        <a:pt x="4710" y="1372"/>
                      </a:cubicBezTo>
                      <a:cubicBezTo>
                        <a:pt x="4008" y="868"/>
                        <a:pt x="2300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28"/>
                <p:cNvSpPr/>
                <p:nvPr/>
              </p:nvSpPr>
              <p:spPr>
                <a:xfrm>
                  <a:off x="597863" y="752481"/>
                  <a:ext cx="93404" cy="16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5076" extrusionOk="0">
                      <a:moveTo>
                        <a:pt x="410" y="1"/>
                      </a:moveTo>
                      <a:cubicBezTo>
                        <a:pt x="410" y="1"/>
                        <a:pt x="1" y="5075"/>
                        <a:pt x="1285" y="5075"/>
                      </a:cubicBezTo>
                      <a:cubicBezTo>
                        <a:pt x="1330" y="5075"/>
                        <a:pt x="1377" y="5069"/>
                        <a:pt x="1426" y="5056"/>
                      </a:cubicBezTo>
                      <a:cubicBezTo>
                        <a:pt x="2892" y="4675"/>
                        <a:pt x="410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28"/>
                <p:cNvSpPr/>
                <p:nvPr/>
              </p:nvSpPr>
              <p:spPr>
                <a:xfrm>
                  <a:off x="636814" y="750995"/>
                  <a:ext cx="139848" cy="103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0" h="321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740" y="3212"/>
                        <a:pt x="2867" y="3212"/>
                      </a:cubicBezTo>
                      <a:cubicBezTo>
                        <a:pt x="3021" y="3212"/>
                        <a:pt x="3165" y="3151"/>
                        <a:pt x="3290" y="3013"/>
                      </a:cubicBezTo>
                      <a:cubicBezTo>
                        <a:pt x="4329" y="187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8"/>
                <p:cNvSpPr/>
                <p:nvPr/>
              </p:nvSpPr>
              <p:spPr>
                <a:xfrm>
                  <a:off x="635328" y="716566"/>
                  <a:ext cx="169594" cy="4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" h="1399" extrusionOk="0">
                      <a:moveTo>
                        <a:pt x="3070" y="1"/>
                      </a:moveTo>
                      <a:cubicBezTo>
                        <a:pt x="1641" y="1"/>
                        <a:pt x="1" y="282"/>
                        <a:pt x="1" y="282"/>
                      </a:cubicBezTo>
                      <a:cubicBezTo>
                        <a:pt x="1" y="282"/>
                        <a:pt x="2633" y="1398"/>
                        <a:pt x="4133" y="1398"/>
                      </a:cubicBezTo>
                      <a:cubicBezTo>
                        <a:pt x="4673" y="1398"/>
                        <a:pt x="5067" y="1253"/>
                        <a:pt x="5137" y="859"/>
                      </a:cubicBezTo>
                      <a:cubicBezTo>
                        <a:pt x="5251" y="186"/>
                        <a:pt x="4230" y="1"/>
                        <a:pt x="30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56" name="Google Shape;2156;p28"/>
              <p:cNvGrpSpPr/>
              <p:nvPr/>
            </p:nvGrpSpPr>
            <p:grpSpPr>
              <a:xfrm>
                <a:off x="76177" y="4248700"/>
                <a:ext cx="779177" cy="746654"/>
                <a:chOff x="39601" y="4212124"/>
                <a:chExt cx="779177" cy="746654"/>
              </a:xfrm>
            </p:grpSpPr>
            <p:sp>
              <p:nvSpPr>
                <p:cNvPr id="2157" name="Google Shape;2157;p28"/>
                <p:cNvSpPr/>
                <p:nvPr/>
              </p:nvSpPr>
              <p:spPr>
                <a:xfrm>
                  <a:off x="39601" y="4292577"/>
                  <a:ext cx="271428" cy="17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4" h="5553" extrusionOk="0">
                      <a:moveTo>
                        <a:pt x="2020" y="0"/>
                      </a:moveTo>
                      <a:lnTo>
                        <a:pt x="2020" y="0"/>
                      </a:lnTo>
                      <a:cubicBezTo>
                        <a:pt x="1547" y="577"/>
                        <a:pt x="1443" y="1524"/>
                        <a:pt x="1940" y="2089"/>
                      </a:cubicBezTo>
                      <a:cubicBezTo>
                        <a:pt x="1854" y="2072"/>
                        <a:pt x="1765" y="2064"/>
                        <a:pt x="1673" y="2064"/>
                      </a:cubicBezTo>
                      <a:cubicBezTo>
                        <a:pt x="1031" y="2064"/>
                        <a:pt x="273" y="2468"/>
                        <a:pt x="0" y="3013"/>
                      </a:cubicBezTo>
                      <a:cubicBezTo>
                        <a:pt x="440" y="2873"/>
                        <a:pt x="809" y="2822"/>
                        <a:pt x="1167" y="2822"/>
                      </a:cubicBezTo>
                      <a:cubicBezTo>
                        <a:pt x="2020" y="2822"/>
                        <a:pt x="2814" y="3113"/>
                        <a:pt x="4375" y="3186"/>
                      </a:cubicBezTo>
                      <a:cubicBezTo>
                        <a:pt x="7131" y="3333"/>
                        <a:pt x="8249" y="4785"/>
                        <a:pt x="8397" y="5514"/>
                      </a:cubicBezTo>
                      <a:lnTo>
                        <a:pt x="8397" y="5514"/>
                      </a:lnTo>
                      <a:cubicBezTo>
                        <a:pt x="8142" y="4156"/>
                        <a:pt x="7110" y="2963"/>
                        <a:pt x="5795" y="2540"/>
                      </a:cubicBezTo>
                      <a:cubicBezTo>
                        <a:pt x="5241" y="2366"/>
                        <a:pt x="4675" y="2309"/>
                        <a:pt x="4121" y="2193"/>
                      </a:cubicBezTo>
                      <a:cubicBezTo>
                        <a:pt x="3555" y="2078"/>
                        <a:pt x="2990" y="1905"/>
                        <a:pt x="2563" y="1524"/>
                      </a:cubicBezTo>
                      <a:cubicBezTo>
                        <a:pt x="2124" y="1154"/>
                        <a:pt x="1847" y="543"/>
                        <a:pt x="2020" y="0"/>
                      </a:cubicBezTo>
                      <a:close/>
                      <a:moveTo>
                        <a:pt x="8397" y="5514"/>
                      </a:moveTo>
                      <a:cubicBezTo>
                        <a:pt x="8399" y="5527"/>
                        <a:pt x="8401" y="5540"/>
                        <a:pt x="8403" y="5552"/>
                      </a:cubicBezTo>
                      <a:cubicBezTo>
                        <a:pt x="8401" y="5540"/>
                        <a:pt x="8399" y="5527"/>
                        <a:pt x="8397" y="55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28"/>
                <p:cNvSpPr/>
                <p:nvPr/>
              </p:nvSpPr>
              <p:spPr>
                <a:xfrm>
                  <a:off x="94765" y="4416697"/>
                  <a:ext cx="214036" cy="95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2968" extrusionOk="0">
                      <a:moveTo>
                        <a:pt x="4496" y="424"/>
                      </a:moveTo>
                      <a:cubicBezTo>
                        <a:pt x="4675" y="424"/>
                        <a:pt x="4852" y="441"/>
                        <a:pt x="5022" y="486"/>
                      </a:cubicBezTo>
                      <a:cubicBezTo>
                        <a:pt x="5137" y="509"/>
                        <a:pt x="5229" y="555"/>
                        <a:pt x="5333" y="601"/>
                      </a:cubicBezTo>
                      <a:cubicBezTo>
                        <a:pt x="5437" y="659"/>
                        <a:pt x="5541" y="717"/>
                        <a:pt x="5622" y="786"/>
                      </a:cubicBezTo>
                      <a:cubicBezTo>
                        <a:pt x="5315" y="548"/>
                        <a:pt x="4924" y="455"/>
                        <a:pt x="4542" y="455"/>
                      </a:cubicBezTo>
                      <a:cubicBezTo>
                        <a:pt x="4478" y="455"/>
                        <a:pt x="4415" y="458"/>
                        <a:pt x="4352" y="463"/>
                      </a:cubicBezTo>
                      <a:cubicBezTo>
                        <a:pt x="3914" y="497"/>
                        <a:pt x="3487" y="670"/>
                        <a:pt x="3083" y="855"/>
                      </a:cubicBezTo>
                      <a:cubicBezTo>
                        <a:pt x="2679" y="1040"/>
                        <a:pt x="2298" y="1271"/>
                        <a:pt x="1859" y="1432"/>
                      </a:cubicBezTo>
                      <a:cubicBezTo>
                        <a:pt x="1640" y="1525"/>
                        <a:pt x="1432" y="1582"/>
                        <a:pt x="1213" y="1640"/>
                      </a:cubicBezTo>
                      <a:cubicBezTo>
                        <a:pt x="993" y="1675"/>
                        <a:pt x="762" y="1709"/>
                        <a:pt x="532" y="1721"/>
                      </a:cubicBezTo>
                      <a:cubicBezTo>
                        <a:pt x="982" y="1663"/>
                        <a:pt x="1432" y="1582"/>
                        <a:pt x="1836" y="1386"/>
                      </a:cubicBezTo>
                      <a:cubicBezTo>
                        <a:pt x="2240" y="1224"/>
                        <a:pt x="2621" y="994"/>
                        <a:pt x="3048" y="797"/>
                      </a:cubicBezTo>
                      <a:cubicBezTo>
                        <a:pt x="3452" y="613"/>
                        <a:pt x="3879" y="451"/>
                        <a:pt x="4341" y="428"/>
                      </a:cubicBezTo>
                      <a:cubicBezTo>
                        <a:pt x="4393" y="425"/>
                        <a:pt x="4444" y="424"/>
                        <a:pt x="4496" y="424"/>
                      </a:cubicBezTo>
                      <a:close/>
                      <a:moveTo>
                        <a:pt x="6597" y="1795"/>
                      </a:moveTo>
                      <a:cubicBezTo>
                        <a:pt x="6606" y="1809"/>
                        <a:pt x="6616" y="1823"/>
                        <a:pt x="6626" y="1836"/>
                      </a:cubicBezTo>
                      <a:cubicBezTo>
                        <a:pt x="6617" y="1823"/>
                        <a:pt x="6607" y="1809"/>
                        <a:pt x="6597" y="1795"/>
                      </a:cubicBezTo>
                      <a:close/>
                      <a:moveTo>
                        <a:pt x="289" y="1"/>
                      </a:moveTo>
                      <a:lnTo>
                        <a:pt x="289" y="1"/>
                      </a:lnTo>
                      <a:cubicBezTo>
                        <a:pt x="485" y="336"/>
                        <a:pt x="786" y="509"/>
                        <a:pt x="1120" y="659"/>
                      </a:cubicBezTo>
                      <a:cubicBezTo>
                        <a:pt x="1109" y="658"/>
                        <a:pt x="1098" y="657"/>
                        <a:pt x="1087" y="657"/>
                      </a:cubicBezTo>
                      <a:cubicBezTo>
                        <a:pt x="535" y="657"/>
                        <a:pt x="623" y="1778"/>
                        <a:pt x="1" y="1778"/>
                      </a:cubicBezTo>
                      <a:cubicBezTo>
                        <a:pt x="517" y="1778"/>
                        <a:pt x="861" y="2309"/>
                        <a:pt x="1309" y="2309"/>
                      </a:cubicBezTo>
                      <a:cubicBezTo>
                        <a:pt x="1452" y="2309"/>
                        <a:pt x="1605" y="2255"/>
                        <a:pt x="1778" y="2113"/>
                      </a:cubicBezTo>
                      <a:lnTo>
                        <a:pt x="1778" y="2113"/>
                      </a:lnTo>
                      <a:cubicBezTo>
                        <a:pt x="1755" y="2494"/>
                        <a:pt x="1790" y="2598"/>
                        <a:pt x="1917" y="2967"/>
                      </a:cubicBezTo>
                      <a:cubicBezTo>
                        <a:pt x="2078" y="2517"/>
                        <a:pt x="2263" y="2332"/>
                        <a:pt x="2263" y="2332"/>
                      </a:cubicBezTo>
                      <a:cubicBezTo>
                        <a:pt x="2309" y="2459"/>
                        <a:pt x="2413" y="2633"/>
                        <a:pt x="2413" y="2633"/>
                      </a:cubicBezTo>
                      <a:cubicBezTo>
                        <a:pt x="2586" y="2009"/>
                        <a:pt x="2875" y="1490"/>
                        <a:pt x="3406" y="1132"/>
                      </a:cubicBezTo>
                      <a:lnTo>
                        <a:pt x="3406" y="1132"/>
                      </a:lnTo>
                      <a:cubicBezTo>
                        <a:pt x="3348" y="1317"/>
                        <a:pt x="3406" y="1571"/>
                        <a:pt x="3579" y="1651"/>
                      </a:cubicBezTo>
                      <a:cubicBezTo>
                        <a:pt x="3638" y="1687"/>
                        <a:pt x="3706" y="1704"/>
                        <a:pt x="3773" y="1704"/>
                      </a:cubicBezTo>
                      <a:cubicBezTo>
                        <a:pt x="3903" y="1704"/>
                        <a:pt x="4034" y="1642"/>
                        <a:pt x="4110" y="1536"/>
                      </a:cubicBezTo>
                      <a:lnTo>
                        <a:pt x="4110" y="1536"/>
                      </a:lnTo>
                      <a:cubicBezTo>
                        <a:pt x="4080" y="1552"/>
                        <a:pt x="4047" y="1559"/>
                        <a:pt x="4012" y="1559"/>
                      </a:cubicBezTo>
                      <a:cubicBezTo>
                        <a:pt x="3895" y="1559"/>
                        <a:pt x="3762" y="1478"/>
                        <a:pt x="3717" y="1363"/>
                      </a:cubicBezTo>
                      <a:cubicBezTo>
                        <a:pt x="3660" y="1224"/>
                        <a:pt x="3717" y="1063"/>
                        <a:pt x="3798" y="936"/>
                      </a:cubicBezTo>
                      <a:cubicBezTo>
                        <a:pt x="3934" y="712"/>
                        <a:pt x="4197" y="652"/>
                        <a:pt x="4464" y="652"/>
                      </a:cubicBezTo>
                      <a:cubicBezTo>
                        <a:pt x="4651" y="652"/>
                        <a:pt x="4840" y="681"/>
                        <a:pt x="4987" y="705"/>
                      </a:cubicBezTo>
                      <a:cubicBezTo>
                        <a:pt x="5651" y="829"/>
                        <a:pt x="6216" y="1271"/>
                        <a:pt x="6597" y="1795"/>
                      </a:cubicBezTo>
                      <a:lnTo>
                        <a:pt x="6597" y="1795"/>
                      </a:lnTo>
                      <a:cubicBezTo>
                        <a:pt x="6420" y="1539"/>
                        <a:pt x="6326" y="1246"/>
                        <a:pt x="6118" y="1005"/>
                      </a:cubicBezTo>
                      <a:cubicBezTo>
                        <a:pt x="6003" y="855"/>
                        <a:pt x="5876" y="740"/>
                        <a:pt x="5737" y="624"/>
                      </a:cubicBezTo>
                      <a:cubicBezTo>
                        <a:pt x="5283" y="252"/>
                        <a:pt x="4751" y="87"/>
                        <a:pt x="4172" y="87"/>
                      </a:cubicBezTo>
                      <a:cubicBezTo>
                        <a:pt x="3943" y="87"/>
                        <a:pt x="3706" y="113"/>
                        <a:pt x="3463" y="162"/>
                      </a:cubicBezTo>
                      <a:cubicBezTo>
                        <a:pt x="2971" y="266"/>
                        <a:pt x="2413" y="354"/>
                        <a:pt x="1864" y="354"/>
                      </a:cubicBezTo>
                      <a:cubicBezTo>
                        <a:pt x="1305" y="354"/>
                        <a:pt x="755" y="263"/>
                        <a:pt x="2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28"/>
                <p:cNvSpPr/>
                <p:nvPr/>
              </p:nvSpPr>
              <p:spPr>
                <a:xfrm>
                  <a:off x="135395" y="4404391"/>
                  <a:ext cx="78321" cy="1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" h="32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34" y="211"/>
                        <a:pt x="897" y="320"/>
                        <a:pt x="1365" y="320"/>
                      </a:cubicBezTo>
                      <a:cubicBezTo>
                        <a:pt x="1719" y="320"/>
                        <a:pt x="2076" y="257"/>
                        <a:pt x="2425" y="12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28"/>
                <p:cNvSpPr/>
                <p:nvPr/>
              </p:nvSpPr>
              <p:spPr>
                <a:xfrm>
                  <a:off x="276309" y="4278980"/>
                  <a:ext cx="102189" cy="7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336" extrusionOk="0">
                      <a:moveTo>
                        <a:pt x="1284" y="1199"/>
                      </a:moveTo>
                      <a:cubicBezTo>
                        <a:pt x="1286" y="1205"/>
                        <a:pt x="1290" y="1212"/>
                        <a:pt x="1294" y="1218"/>
                      </a:cubicBezTo>
                      <a:cubicBezTo>
                        <a:pt x="1290" y="1211"/>
                        <a:pt x="1287" y="1205"/>
                        <a:pt x="1284" y="1199"/>
                      </a:cubicBezTo>
                      <a:close/>
                      <a:moveTo>
                        <a:pt x="740" y="340"/>
                      </a:moveTo>
                      <a:lnTo>
                        <a:pt x="740" y="340"/>
                      </a:lnTo>
                      <a:cubicBezTo>
                        <a:pt x="901" y="467"/>
                        <a:pt x="1005" y="617"/>
                        <a:pt x="1086" y="779"/>
                      </a:cubicBezTo>
                      <a:cubicBezTo>
                        <a:pt x="1152" y="923"/>
                        <a:pt x="1208" y="1056"/>
                        <a:pt x="1284" y="1199"/>
                      </a:cubicBezTo>
                      <a:lnTo>
                        <a:pt x="1284" y="1199"/>
                      </a:lnTo>
                      <a:cubicBezTo>
                        <a:pt x="1271" y="1168"/>
                        <a:pt x="1271" y="1133"/>
                        <a:pt x="1271" y="1114"/>
                      </a:cubicBezTo>
                      <a:cubicBezTo>
                        <a:pt x="1259" y="941"/>
                        <a:pt x="1294" y="767"/>
                        <a:pt x="1386" y="617"/>
                      </a:cubicBezTo>
                      <a:lnTo>
                        <a:pt x="1386" y="617"/>
                      </a:lnTo>
                      <a:cubicBezTo>
                        <a:pt x="1328" y="779"/>
                        <a:pt x="1317" y="941"/>
                        <a:pt x="1328" y="1091"/>
                      </a:cubicBezTo>
                      <a:cubicBezTo>
                        <a:pt x="1340" y="1206"/>
                        <a:pt x="1375" y="1322"/>
                        <a:pt x="1421" y="1437"/>
                      </a:cubicBezTo>
                      <a:cubicBezTo>
                        <a:pt x="1478" y="1529"/>
                        <a:pt x="1548" y="1610"/>
                        <a:pt x="1628" y="1691"/>
                      </a:cubicBezTo>
                      <a:cubicBezTo>
                        <a:pt x="1767" y="1806"/>
                        <a:pt x="1929" y="1887"/>
                        <a:pt x="2079" y="1979"/>
                      </a:cubicBezTo>
                      <a:cubicBezTo>
                        <a:pt x="1905" y="1922"/>
                        <a:pt x="1732" y="1852"/>
                        <a:pt x="1594" y="1726"/>
                      </a:cubicBezTo>
                      <a:cubicBezTo>
                        <a:pt x="1444" y="1610"/>
                        <a:pt x="1328" y="1460"/>
                        <a:pt x="1248" y="1298"/>
                      </a:cubicBezTo>
                      <a:cubicBezTo>
                        <a:pt x="1155" y="1137"/>
                        <a:pt x="1086" y="964"/>
                        <a:pt x="1017" y="802"/>
                      </a:cubicBezTo>
                      <a:cubicBezTo>
                        <a:pt x="936" y="652"/>
                        <a:pt x="855" y="490"/>
                        <a:pt x="740" y="340"/>
                      </a:cubicBezTo>
                      <a:close/>
                      <a:moveTo>
                        <a:pt x="619" y="1"/>
                      </a:moveTo>
                      <a:cubicBezTo>
                        <a:pt x="380" y="1"/>
                        <a:pt x="200" y="149"/>
                        <a:pt x="1" y="306"/>
                      </a:cubicBezTo>
                      <a:cubicBezTo>
                        <a:pt x="209" y="306"/>
                        <a:pt x="393" y="444"/>
                        <a:pt x="520" y="617"/>
                      </a:cubicBezTo>
                      <a:cubicBezTo>
                        <a:pt x="659" y="791"/>
                        <a:pt x="728" y="998"/>
                        <a:pt x="832" y="1183"/>
                      </a:cubicBezTo>
                      <a:cubicBezTo>
                        <a:pt x="1086" y="1679"/>
                        <a:pt x="1536" y="2049"/>
                        <a:pt x="2067" y="2222"/>
                      </a:cubicBezTo>
                      <a:cubicBezTo>
                        <a:pt x="2285" y="2294"/>
                        <a:pt x="2517" y="2335"/>
                        <a:pt x="2751" y="2335"/>
                      </a:cubicBezTo>
                      <a:cubicBezTo>
                        <a:pt x="2888" y="2335"/>
                        <a:pt x="3027" y="2321"/>
                        <a:pt x="3164" y="2291"/>
                      </a:cubicBezTo>
                      <a:cubicBezTo>
                        <a:pt x="3002" y="2280"/>
                        <a:pt x="2840" y="2222"/>
                        <a:pt x="2690" y="2153"/>
                      </a:cubicBezTo>
                      <a:cubicBezTo>
                        <a:pt x="2333" y="1979"/>
                        <a:pt x="2102" y="1587"/>
                        <a:pt x="2113" y="1195"/>
                      </a:cubicBezTo>
                      <a:cubicBezTo>
                        <a:pt x="2125" y="814"/>
                        <a:pt x="2402" y="410"/>
                        <a:pt x="2760" y="260"/>
                      </a:cubicBezTo>
                      <a:cubicBezTo>
                        <a:pt x="2676" y="148"/>
                        <a:pt x="2539" y="73"/>
                        <a:pt x="2398" y="73"/>
                      </a:cubicBezTo>
                      <a:cubicBezTo>
                        <a:pt x="2365" y="73"/>
                        <a:pt x="2331" y="78"/>
                        <a:pt x="2298" y="86"/>
                      </a:cubicBezTo>
                      <a:cubicBezTo>
                        <a:pt x="2125" y="121"/>
                        <a:pt x="2009" y="271"/>
                        <a:pt x="1963" y="444"/>
                      </a:cubicBezTo>
                      <a:cubicBezTo>
                        <a:pt x="1929" y="329"/>
                        <a:pt x="1859" y="202"/>
                        <a:pt x="1779" y="121"/>
                      </a:cubicBezTo>
                      <a:cubicBezTo>
                        <a:pt x="1722" y="57"/>
                        <a:pt x="1627" y="15"/>
                        <a:pt x="1539" y="15"/>
                      </a:cubicBezTo>
                      <a:cubicBezTo>
                        <a:pt x="1501" y="15"/>
                        <a:pt x="1464" y="23"/>
                        <a:pt x="1432" y="40"/>
                      </a:cubicBezTo>
                      <a:cubicBezTo>
                        <a:pt x="1340" y="86"/>
                        <a:pt x="1305" y="248"/>
                        <a:pt x="1328" y="329"/>
                      </a:cubicBezTo>
                      <a:cubicBezTo>
                        <a:pt x="1167" y="144"/>
                        <a:pt x="936" y="29"/>
                        <a:pt x="694" y="6"/>
                      </a:cubicBezTo>
                      <a:cubicBezTo>
                        <a:pt x="668" y="2"/>
                        <a:pt x="643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28"/>
                <p:cNvSpPr/>
                <p:nvPr/>
              </p:nvSpPr>
              <p:spPr>
                <a:xfrm>
                  <a:off x="191690" y="4213222"/>
                  <a:ext cx="250176" cy="1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6" h="4916" extrusionOk="0">
                      <a:moveTo>
                        <a:pt x="601" y="287"/>
                      </a:moveTo>
                      <a:lnTo>
                        <a:pt x="601" y="287"/>
                      </a:lnTo>
                      <a:cubicBezTo>
                        <a:pt x="486" y="564"/>
                        <a:pt x="416" y="841"/>
                        <a:pt x="393" y="1130"/>
                      </a:cubicBezTo>
                      <a:cubicBezTo>
                        <a:pt x="359" y="1407"/>
                        <a:pt x="359" y="1695"/>
                        <a:pt x="428" y="1961"/>
                      </a:cubicBezTo>
                      <a:cubicBezTo>
                        <a:pt x="486" y="2238"/>
                        <a:pt x="601" y="2503"/>
                        <a:pt x="739" y="2757"/>
                      </a:cubicBezTo>
                      <a:cubicBezTo>
                        <a:pt x="866" y="3000"/>
                        <a:pt x="1028" y="3254"/>
                        <a:pt x="1224" y="3450"/>
                      </a:cubicBezTo>
                      <a:cubicBezTo>
                        <a:pt x="1005" y="3265"/>
                        <a:pt x="832" y="3034"/>
                        <a:pt x="693" y="2769"/>
                      </a:cubicBezTo>
                      <a:cubicBezTo>
                        <a:pt x="543" y="2526"/>
                        <a:pt x="439" y="2249"/>
                        <a:pt x="370" y="1972"/>
                      </a:cubicBezTo>
                      <a:cubicBezTo>
                        <a:pt x="301" y="1707"/>
                        <a:pt x="301" y="1395"/>
                        <a:pt x="347" y="1107"/>
                      </a:cubicBezTo>
                      <a:cubicBezTo>
                        <a:pt x="382" y="818"/>
                        <a:pt x="474" y="553"/>
                        <a:pt x="601" y="287"/>
                      </a:cubicBezTo>
                      <a:close/>
                      <a:moveTo>
                        <a:pt x="770" y="0"/>
                      </a:moveTo>
                      <a:cubicBezTo>
                        <a:pt x="736" y="0"/>
                        <a:pt x="698" y="11"/>
                        <a:pt x="659" y="33"/>
                      </a:cubicBezTo>
                      <a:cubicBezTo>
                        <a:pt x="589" y="79"/>
                        <a:pt x="532" y="149"/>
                        <a:pt x="486" y="218"/>
                      </a:cubicBezTo>
                      <a:cubicBezTo>
                        <a:pt x="12" y="1037"/>
                        <a:pt x="1" y="2007"/>
                        <a:pt x="520" y="2861"/>
                      </a:cubicBezTo>
                      <a:cubicBezTo>
                        <a:pt x="1040" y="3715"/>
                        <a:pt x="1951" y="4258"/>
                        <a:pt x="2886" y="4558"/>
                      </a:cubicBezTo>
                      <a:cubicBezTo>
                        <a:pt x="3602" y="4793"/>
                        <a:pt x="4302" y="4916"/>
                        <a:pt x="4992" y="4916"/>
                      </a:cubicBezTo>
                      <a:cubicBezTo>
                        <a:pt x="5927" y="4916"/>
                        <a:pt x="6842" y="4690"/>
                        <a:pt x="7746" y="4212"/>
                      </a:cubicBezTo>
                      <a:lnTo>
                        <a:pt x="7746" y="4212"/>
                      </a:lnTo>
                      <a:cubicBezTo>
                        <a:pt x="7173" y="4512"/>
                        <a:pt x="6491" y="4646"/>
                        <a:pt x="5818" y="4646"/>
                      </a:cubicBezTo>
                      <a:cubicBezTo>
                        <a:pt x="5326" y="4646"/>
                        <a:pt x="4837" y="4574"/>
                        <a:pt x="4399" y="4443"/>
                      </a:cubicBezTo>
                      <a:cubicBezTo>
                        <a:pt x="4041" y="4350"/>
                        <a:pt x="3694" y="4200"/>
                        <a:pt x="3371" y="4015"/>
                      </a:cubicBezTo>
                      <a:cubicBezTo>
                        <a:pt x="3221" y="3923"/>
                        <a:pt x="3083" y="3808"/>
                        <a:pt x="2956" y="3715"/>
                      </a:cubicBezTo>
                      <a:cubicBezTo>
                        <a:pt x="2829" y="3600"/>
                        <a:pt x="2702" y="3484"/>
                        <a:pt x="2540" y="3381"/>
                      </a:cubicBezTo>
                      <a:cubicBezTo>
                        <a:pt x="2443" y="3313"/>
                        <a:pt x="2326" y="3270"/>
                        <a:pt x="2212" y="3270"/>
                      </a:cubicBezTo>
                      <a:cubicBezTo>
                        <a:pt x="2150" y="3270"/>
                        <a:pt x="2089" y="3283"/>
                        <a:pt x="2032" y="3311"/>
                      </a:cubicBezTo>
                      <a:cubicBezTo>
                        <a:pt x="1872" y="3380"/>
                        <a:pt x="1791" y="3551"/>
                        <a:pt x="1880" y="3688"/>
                      </a:cubicBezTo>
                      <a:lnTo>
                        <a:pt x="1880" y="3688"/>
                      </a:lnTo>
                      <a:cubicBezTo>
                        <a:pt x="1444" y="3020"/>
                        <a:pt x="1444" y="2248"/>
                        <a:pt x="1582" y="1499"/>
                      </a:cubicBezTo>
                      <a:cubicBezTo>
                        <a:pt x="1702" y="929"/>
                        <a:pt x="1491" y="380"/>
                        <a:pt x="1161" y="380"/>
                      </a:cubicBezTo>
                      <a:cubicBezTo>
                        <a:pt x="1077" y="380"/>
                        <a:pt x="985" y="415"/>
                        <a:pt x="890" y="495"/>
                      </a:cubicBezTo>
                      <a:cubicBezTo>
                        <a:pt x="890" y="403"/>
                        <a:pt x="947" y="322"/>
                        <a:pt x="947" y="218"/>
                      </a:cubicBezTo>
                      <a:cubicBezTo>
                        <a:pt x="947" y="96"/>
                        <a:pt x="875" y="0"/>
                        <a:pt x="7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28"/>
                <p:cNvSpPr/>
                <p:nvPr/>
              </p:nvSpPr>
              <p:spPr>
                <a:xfrm>
                  <a:off x="158520" y="4289444"/>
                  <a:ext cx="104773" cy="6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4" h="2083" extrusionOk="0">
                      <a:moveTo>
                        <a:pt x="869" y="0"/>
                      </a:moveTo>
                      <a:cubicBezTo>
                        <a:pt x="829" y="0"/>
                        <a:pt x="802" y="40"/>
                        <a:pt x="797" y="143"/>
                      </a:cubicBezTo>
                      <a:cubicBezTo>
                        <a:pt x="774" y="213"/>
                        <a:pt x="843" y="317"/>
                        <a:pt x="878" y="374"/>
                      </a:cubicBezTo>
                      <a:cubicBezTo>
                        <a:pt x="791" y="334"/>
                        <a:pt x="694" y="311"/>
                        <a:pt x="596" y="311"/>
                      </a:cubicBezTo>
                      <a:cubicBezTo>
                        <a:pt x="472" y="311"/>
                        <a:pt x="346" y="348"/>
                        <a:pt x="243" y="432"/>
                      </a:cubicBezTo>
                      <a:cubicBezTo>
                        <a:pt x="70" y="570"/>
                        <a:pt x="0" y="847"/>
                        <a:pt x="81" y="1067"/>
                      </a:cubicBezTo>
                      <a:cubicBezTo>
                        <a:pt x="168" y="1263"/>
                        <a:pt x="400" y="1356"/>
                        <a:pt x="620" y="1356"/>
                      </a:cubicBezTo>
                      <a:cubicBezTo>
                        <a:pt x="626" y="1356"/>
                        <a:pt x="633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640" y="1356"/>
                        <a:pt x="641" y="1356"/>
                        <a:pt x="642" y="1356"/>
                      </a:cubicBezTo>
                      <a:cubicBezTo>
                        <a:pt x="648" y="1356"/>
                        <a:pt x="653" y="1356"/>
                        <a:pt x="658" y="1355"/>
                      </a:cubicBezTo>
                      <a:lnTo>
                        <a:pt x="658" y="1355"/>
                      </a:lnTo>
                      <a:cubicBezTo>
                        <a:pt x="652" y="1356"/>
                        <a:pt x="646" y="1356"/>
                        <a:pt x="640" y="1356"/>
                      </a:cubicBezTo>
                      <a:lnTo>
                        <a:pt x="640" y="1356"/>
                      </a:lnTo>
                      <a:cubicBezTo>
                        <a:pt x="521" y="1354"/>
                        <a:pt x="429" y="1233"/>
                        <a:pt x="451" y="1101"/>
                      </a:cubicBezTo>
                      <a:cubicBezTo>
                        <a:pt x="462" y="974"/>
                        <a:pt x="578" y="894"/>
                        <a:pt x="693" y="859"/>
                      </a:cubicBezTo>
                      <a:cubicBezTo>
                        <a:pt x="706" y="858"/>
                        <a:pt x="720" y="857"/>
                        <a:pt x="733" y="857"/>
                      </a:cubicBezTo>
                      <a:cubicBezTo>
                        <a:pt x="846" y="857"/>
                        <a:pt x="958" y="900"/>
                        <a:pt x="1051" y="951"/>
                      </a:cubicBezTo>
                      <a:cubicBezTo>
                        <a:pt x="1155" y="1009"/>
                        <a:pt x="1259" y="1090"/>
                        <a:pt x="1339" y="1182"/>
                      </a:cubicBezTo>
                      <a:cubicBezTo>
                        <a:pt x="1893" y="1667"/>
                        <a:pt x="2528" y="1932"/>
                        <a:pt x="3244" y="2083"/>
                      </a:cubicBezTo>
                      <a:cubicBezTo>
                        <a:pt x="2471" y="1909"/>
                        <a:pt x="1709" y="1090"/>
                        <a:pt x="1293" y="467"/>
                      </a:cubicBezTo>
                      <a:cubicBezTo>
                        <a:pt x="1249" y="422"/>
                        <a:pt x="996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28"/>
                <p:cNvSpPr/>
                <p:nvPr/>
              </p:nvSpPr>
              <p:spPr>
                <a:xfrm>
                  <a:off x="346782" y="4341120"/>
                  <a:ext cx="227439" cy="14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4350" extrusionOk="0">
                      <a:moveTo>
                        <a:pt x="7025" y="706"/>
                      </a:moveTo>
                      <a:cubicBezTo>
                        <a:pt x="7031" y="708"/>
                        <a:pt x="7036" y="711"/>
                        <a:pt x="7042" y="713"/>
                      </a:cubicBezTo>
                      <a:cubicBezTo>
                        <a:pt x="7036" y="711"/>
                        <a:pt x="7031" y="708"/>
                        <a:pt x="7025" y="706"/>
                      </a:cubicBezTo>
                      <a:close/>
                      <a:moveTo>
                        <a:pt x="5137" y="229"/>
                      </a:moveTo>
                      <a:cubicBezTo>
                        <a:pt x="5264" y="229"/>
                        <a:pt x="5379" y="229"/>
                        <a:pt x="5518" y="252"/>
                      </a:cubicBezTo>
                      <a:cubicBezTo>
                        <a:pt x="5449" y="246"/>
                        <a:pt x="5385" y="243"/>
                        <a:pt x="5323" y="243"/>
                      </a:cubicBezTo>
                      <a:cubicBezTo>
                        <a:pt x="5261" y="243"/>
                        <a:pt x="5200" y="246"/>
                        <a:pt x="5137" y="252"/>
                      </a:cubicBezTo>
                      <a:cubicBezTo>
                        <a:pt x="5010" y="275"/>
                        <a:pt x="4895" y="298"/>
                        <a:pt x="4779" y="332"/>
                      </a:cubicBezTo>
                      <a:lnTo>
                        <a:pt x="4433" y="459"/>
                      </a:lnTo>
                      <a:cubicBezTo>
                        <a:pt x="4317" y="517"/>
                        <a:pt x="4214" y="575"/>
                        <a:pt x="4110" y="644"/>
                      </a:cubicBezTo>
                      <a:cubicBezTo>
                        <a:pt x="3706" y="921"/>
                        <a:pt x="3394" y="1314"/>
                        <a:pt x="3105" y="1706"/>
                      </a:cubicBezTo>
                      <a:cubicBezTo>
                        <a:pt x="2817" y="2110"/>
                        <a:pt x="2563" y="2549"/>
                        <a:pt x="2251" y="2941"/>
                      </a:cubicBezTo>
                      <a:cubicBezTo>
                        <a:pt x="2090" y="3137"/>
                        <a:pt x="1917" y="3310"/>
                        <a:pt x="1743" y="3484"/>
                      </a:cubicBezTo>
                      <a:cubicBezTo>
                        <a:pt x="1559" y="3645"/>
                        <a:pt x="1351" y="3807"/>
                        <a:pt x="1155" y="3934"/>
                      </a:cubicBezTo>
                      <a:cubicBezTo>
                        <a:pt x="1559" y="3634"/>
                        <a:pt x="1917" y="3299"/>
                        <a:pt x="2228" y="2906"/>
                      </a:cubicBezTo>
                      <a:cubicBezTo>
                        <a:pt x="2517" y="2526"/>
                        <a:pt x="2759" y="2087"/>
                        <a:pt x="3048" y="1683"/>
                      </a:cubicBezTo>
                      <a:cubicBezTo>
                        <a:pt x="3336" y="1279"/>
                        <a:pt x="3648" y="887"/>
                        <a:pt x="4087" y="598"/>
                      </a:cubicBezTo>
                      <a:cubicBezTo>
                        <a:pt x="4306" y="471"/>
                        <a:pt x="4514" y="356"/>
                        <a:pt x="4768" y="286"/>
                      </a:cubicBezTo>
                      <a:cubicBezTo>
                        <a:pt x="4883" y="252"/>
                        <a:pt x="5010" y="229"/>
                        <a:pt x="5137" y="229"/>
                      </a:cubicBezTo>
                      <a:close/>
                      <a:moveTo>
                        <a:pt x="5138" y="1"/>
                      </a:moveTo>
                      <a:cubicBezTo>
                        <a:pt x="4407" y="1"/>
                        <a:pt x="3713" y="313"/>
                        <a:pt x="3117" y="840"/>
                      </a:cubicBezTo>
                      <a:cubicBezTo>
                        <a:pt x="2274" y="1602"/>
                        <a:pt x="1166" y="2422"/>
                        <a:pt x="1" y="2433"/>
                      </a:cubicBezTo>
                      <a:cubicBezTo>
                        <a:pt x="244" y="2574"/>
                        <a:pt x="498" y="2620"/>
                        <a:pt x="758" y="2620"/>
                      </a:cubicBezTo>
                      <a:cubicBezTo>
                        <a:pt x="881" y="2620"/>
                        <a:pt x="1006" y="2610"/>
                        <a:pt x="1132" y="2595"/>
                      </a:cubicBezTo>
                      <a:lnTo>
                        <a:pt x="1132" y="2595"/>
                      </a:lnTo>
                      <a:cubicBezTo>
                        <a:pt x="531" y="2872"/>
                        <a:pt x="1270" y="3934"/>
                        <a:pt x="670" y="4280"/>
                      </a:cubicBezTo>
                      <a:cubicBezTo>
                        <a:pt x="851" y="4176"/>
                        <a:pt x="1051" y="4154"/>
                        <a:pt x="1252" y="4154"/>
                      </a:cubicBezTo>
                      <a:cubicBezTo>
                        <a:pt x="1409" y="4154"/>
                        <a:pt x="1567" y="4167"/>
                        <a:pt x="1717" y="4167"/>
                      </a:cubicBezTo>
                      <a:cubicBezTo>
                        <a:pt x="2061" y="4167"/>
                        <a:pt x="2367" y="4095"/>
                        <a:pt x="2540" y="3622"/>
                      </a:cubicBezTo>
                      <a:cubicBezTo>
                        <a:pt x="2725" y="3991"/>
                        <a:pt x="2828" y="4084"/>
                        <a:pt x="3152" y="4349"/>
                      </a:cubicBezTo>
                      <a:cubicBezTo>
                        <a:pt x="3048" y="3830"/>
                        <a:pt x="3129" y="3564"/>
                        <a:pt x="3129" y="3564"/>
                      </a:cubicBezTo>
                      <a:lnTo>
                        <a:pt x="3129" y="3564"/>
                      </a:lnTo>
                      <a:cubicBezTo>
                        <a:pt x="3244" y="3657"/>
                        <a:pt x="3440" y="3761"/>
                        <a:pt x="3440" y="3761"/>
                      </a:cubicBezTo>
                      <a:cubicBezTo>
                        <a:pt x="3267" y="3080"/>
                        <a:pt x="3267" y="2422"/>
                        <a:pt x="3567" y="1787"/>
                      </a:cubicBezTo>
                      <a:cubicBezTo>
                        <a:pt x="3613" y="2006"/>
                        <a:pt x="3798" y="2191"/>
                        <a:pt x="4017" y="2191"/>
                      </a:cubicBezTo>
                      <a:cubicBezTo>
                        <a:pt x="4225" y="2191"/>
                        <a:pt x="4433" y="2006"/>
                        <a:pt x="4456" y="1787"/>
                      </a:cubicBezTo>
                      <a:lnTo>
                        <a:pt x="4456" y="1787"/>
                      </a:lnTo>
                      <a:cubicBezTo>
                        <a:pt x="4409" y="1868"/>
                        <a:pt x="4307" y="1909"/>
                        <a:pt x="4202" y="1909"/>
                      </a:cubicBezTo>
                      <a:cubicBezTo>
                        <a:pt x="4128" y="1909"/>
                        <a:pt x="4052" y="1888"/>
                        <a:pt x="3994" y="1845"/>
                      </a:cubicBezTo>
                      <a:cubicBezTo>
                        <a:pt x="3867" y="1741"/>
                        <a:pt x="3821" y="1556"/>
                        <a:pt x="3844" y="1394"/>
                      </a:cubicBezTo>
                      <a:cubicBezTo>
                        <a:pt x="3856" y="921"/>
                        <a:pt x="4491" y="644"/>
                        <a:pt x="4860" y="517"/>
                      </a:cubicBezTo>
                      <a:cubicBezTo>
                        <a:pt x="5122" y="424"/>
                        <a:pt x="5396" y="382"/>
                        <a:pt x="5670" y="382"/>
                      </a:cubicBezTo>
                      <a:cubicBezTo>
                        <a:pt x="6141" y="382"/>
                        <a:pt x="6612" y="505"/>
                        <a:pt x="7025" y="706"/>
                      </a:cubicBezTo>
                      <a:lnTo>
                        <a:pt x="7025" y="706"/>
                      </a:lnTo>
                      <a:cubicBezTo>
                        <a:pt x="6699" y="544"/>
                        <a:pt x="6447" y="319"/>
                        <a:pt x="6107" y="194"/>
                      </a:cubicBezTo>
                      <a:cubicBezTo>
                        <a:pt x="5922" y="125"/>
                        <a:pt x="5726" y="79"/>
                        <a:pt x="5541" y="32"/>
                      </a:cubicBezTo>
                      <a:cubicBezTo>
                        <a:pt x="5406" y="11"/>
                        <a:pt x="5271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28"/>
                <p:cNvSpPr/>
                <p:nvPr/>
              </p:nvSpPr>
              <p:spPr>
                <a:xfrm>
                  <a:off x="285255" y="4357818"/>
                  <a:ext cx="150668" cy="5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5" h="1659" extrusionOk="0">
                      <a:moveTo>
                        <a:pt x="3706" y="520"/>
                      </a:moveTo>
                      <a:lnTo>
                        <a:pt x="3706" y="520"/>
                      </a:lnTo>
                      <a:cubicBezTo>
                        <a:pt x="3510" y="623"/>
                        <a:pt x="3302" y="704"/>
                        <a:pt x="3094" y="774"/>
                      </a:cubicBezTo>
                      <a:cubicBezTo>
                        <a:pt x="2875" y="854"/>
                        <a:pt x="2644" y="889"/>
                        <a:pt x="2413" y="924"/>
                      </a:cubicBezTo>
                      <a:cubicBezTo>
                        <a:pt x="2278" y="937"/>
                        <a:pt x="2139" y="943"/>
                        <a:pt x="2000" y="943"/>
                      </a:cubicBezTo>
                      <a:cubicBezTo>
                        <a:pt x="1903" y="943"/>
                        <a:pt x="1805" y="940"/>
                        <a:pt x="1709" y="935"/>
                      </a:cubicBezTo>
                      <a:cubicBezTo>
                        <a:pt x="1455" y="924"/>
                        <a:pt x="1224" y="889"/>
                        <a:pt x="982" y="854"/>
                      </a:cubicBezTo>
                      <a:lnTo>
                        <a:pt x="982" y="854"/>
                      </a:lnTo>
                      <a:cubicBezTo>
                        <a:pt x="1201" y="866"/>
                        <a:pt x="1444" y="877"/>
                        <a:pt x="1675" y="889"/>
                      </a:cubicBezTo>
                      <a:cubicBezTo>
                        <a:pt x="1906" y="889"/>
                        <a:pt x="2148" y="889"/>
                        <a:pt x="2379" y="866"/>
                      </a:cubicBezTo>
                      <a:cubicBezTo>
                        <a:pt x="2610" y="831"/>
                        <a:pt x="2840" y="797"/>
                        <a:pt x="3060" y="739"/>
                      </a:cubicBezTo>
                      <a:cubicBezTo>
                        <a:pt x="3279" y="681"/>
                        <a:pt x="3498" y="600"/>
                        <a:pt x="3706" y="520"/>
                      </a:cubicBezTo>
                      <a:close/>
                      <a:moveTo>
                        <a:pt x="4664" y="0"/>
                      </a:moveTo>
                      <a:lnTo>
                        <a:pt x="4664" y="0"/>
                      </a:lnTo>
                      <a:cubicBezTo>
                        <a:pt x="3613" y="468"/>
                        <a:pt x="2464" y="706"/>
                        <a:pt x="1316" y="706"/>
                      </a:cubicBezTo>
                      <a:cubicBezTo>
                        <a:pt x="876" y="706"/>
                        <a:pt x="436" y="671"/>
                        <a:pt x="1" y="600"/>
                      </a:cubicBezTo>
                      <a:lnTo>
                        <a:pt x="1" y="600"/>
                      </a:lnTo>
                      <a:cubicBezTo>
                        <a:pt x="310" y="982"/>
                        <a:pt x="896" y="1235"/>
                        <a:pt x="1388" y="1235"/>
                      </a:cubicBezTo>
                      <a:cubicBezTo>
                        <a:pt x="1447" y="1235"/>
                        <a:pt x="1504" y="1231"/>
                        <a:pt x="1559" y="1224"/>
                      </a:cubicBezTo>
                      <a:lnTo>
                        <a:pt x="1559" y="1224"/>
                      </a:lnTo>
                      <a:cubicBezTo>
                        <a:pt x="1386" y="1374"/>
                        <a:pt x="705" y="1570"/>
                        <a:pt x="694" y="1616"/>
                      </a:cubicBezTo>
                      <a:cubicBezTo>
                        <a:pt x="804" y="1645"/>
                        <a:pt x="926" y="1659"/>
                        <a:pt x="1055" y="1659"/>
                      </a:cubicBezTo>
                      <a:cubicBezTo>
                        <a:pt x="2203" y="1659"/>
                        <a:pt x="3979" y="592"/>
                        <a:pt x="46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28"/>
                <p:cNvSpPr/>
                <p:nvPr/>
              </p:nvSpPr>
              <p:spPr>
                <a:xfrm>
                  <a:off x="550709" y="4694068"/>
                  <a:ext cx="194625" cy="26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" h="8196" extrusionOk="0">
                      <a:moveTo>
                        <a:pt x="0" y="1"/>
                      </a:moveTo>
                      <a:cubicBezTo>
                        <a:pt x="20" y="3"/>
                        <a:pt x="40" y="5"/>
                        <a:pt x="59" y="7"/>
                      </a:cubicBezTo>
                      <a:lnTo>
                        <a:pt x="59" y="7"/>
                      </a:lnTo>
                      <a:cubicBezTo>
                        <a:pt x="39" y="4"/>
                        <a:pt x="19" y="2"/>
                        <a:pt x="0" y="1"/>
                      </a:cubicBezTo>
                      <a:close/>
                      <a:moveTo>
                        <a:pt x="59" y="7"/>
                      </a:moveTo>
                      <a:cubicBezTo>
                        <a:pt x="819" y="111"/>
                        <a:pt x="2318" y="1135"/>
                        <a:pt x="2655" y="3856"/>
                      </a:cubicBezTo>
                      <a:cubicBezTo>
                        <a:pt x="2921" y="6049"/>
                        <a:pt x="3521" y="6684"/>
                        <a:pt x="3163" y="8196"/>
                      </a:cubicBezTo>
                      <a:cubicBezTo>
                        <a:pt x="3775" y="7838"/>
                        <a:pt x="4144" y="6868"/>
                        <a:pt x="3948" y="6199"/>
                      </a:cubicBezTo>
                      <a:lnTo>
                        <a:pt x="3948" y="6199"/>
                      </a:lnTo>
                      <a:cubicBezTo>
                        <a:pt x="4179" y="6371"/>
                        <a:pt x="4466" y="6449"/>
                        <a:pt x="4762" y="6449"/>
                      </a:cubicBezTo>
                      <a:cubicBezTo>
                        <a:pt x="5222" y="6449"/>
                        <a:pt x="5703" y="6261"/>
                        <a:pt x="6026" y="5945"/>
                      </a:cubicBezTo>
                      <a:lnTo>
                        <a:pt x="6026" y="5945"/>
                      </a:lnTo>
                      <a:cubicBezTo>
                        <a:pt x="5878" y="6005"/>
                        <a:pt x="5724" y="6032"/>
                        <a:pt x="5570" y="6032"/>
                      </a:cubicBezTo>
                      <a:cubicBezTo>
                        <a:pt x="5156" y="6032"/>
                        <a:pt x="4739" y="5835"/>
                        <a:pt x="4444" y="5541"/>
                      </a:cubicBezTo>
                      <a:cubicBezTo>
                        <a:pt x="4040" y="5137"/>
                        <a:pt x="3809" y="4583"/>
                        <a:pt x="3671" y="4029"/>
                      </a:cubicBezTo>
                      <a:cubicBezTo>
                        <a:pt x="3521" y="3486"/>
                        <a:pt x="3429" y="2921"/>
                        <a:pt x="3209" y="2390"/>
                      </a:cubicBezTo>
                      <a:cubicBezTo>
                        <a:pt x="2686" y="1104"/>
                        <a:pt x="1422" y="166"/>
                        <a:pt x="59" y="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28"/>
                <p:cNvSpPr/>
                <p:nvPr/>
              </p:nvSpPr>
              <p:spPr>
                <a:xfrm>
                  <a:off x="522739" y="4695941"/>
                  <a:ext cx="98088" cy="21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6615" extrusionOk="0">
                      <a:moveTo>
                        <a:pt x="728" y="0"/>
                      </a:moveTo>
                      <a:cubicBezTo>
                        <a:pt x="750" y="14"/>
                        <a:pt x="772" y="27"/>
                        <a:pt x="795" y="40"/>
                      </a:cubicBezTo>
                      <a:lnTo>
                        <a:pt x="795" y="40"/>
                      </a:lnTo>
                      <a:cubicBezTo>
                        <a:pt x="772" y="27"/>
                        <a:pt x="750" y="13"/>
                        <a:pt x="728" y="0"/>
                      </a:cubicBezTo>
                      <a:close/>
                      <a:moveTo>
                        <a:pt x="1998" y="1136"/>
                      </a:moveTo>
                      <a:cubicBezTo>
                        <a:pt x="2022" y="1168"/>
                        <a:pt x="2045" y="1201"/>
                        <a:pt x="2067" y="1235"/>
                      </a:cubicBezTo>
                      <a:cubicBezTo>
                        <a:pt x="2124" y="1328"/>
                        <a:pt x="2171" y="1432"/>
                        <a:pt x="2217" y="1535"/>
                      </a:cubicBezTo>
                      <a:cubicBezTo>
                        <a:pt x="2286" y="1755"/>
                        <a:pt x="2332" y="1986"/>
                        <a:pt x="2332" y="2193"/>
                      </a:cubicBezTo>
                      <a:cubicBezTo>
                        <a:pt x="2344" y="2655"/>
                        <a:pt x="2217" y="3105"/>
                        <a:pt x="2055" y="3521"/>
                      </a:cubicBezTo>
                      <a:cubicBezTo>
                        <a:pt x="1894" y="3948"/>
                        <a:pt x="1709" y="4352"/>
                        <a:pt x="1570" y="4779"/>
                      </a:cubicBezTo>
                      <a:cubicBezTo>
                        <a:pt x="1420" y="5194"/>
                        <a:pt x="1351" y="5645"/>
                        <a:pt x="1340" y="6106"/>
                      </a:cubicBezTo>
                      <a:cubicBezTo>
                        <a:pt x="1340" y="5875"/>
                        <a:pt x="1340" y="5656"/>
                        <a:pt x="1363" y="5425"/>
                      </a:cubicBezTo>
                      <a:cubicBezTo>
                        <a:pt x="1386" y="5194"/>
                        <a:pt x="1432" y="4987"/>
                        <a:pt x="1513" y="4767"/>
                      </a:cubicBezTo>
                      <a:cubicBezTo>
                        <a:pt x="1640" y="4329"/>
                        <a:pt x="1836" y="3925"/>
                        <a:pt x="1998" y="3509"/>
                      </a:cubicBezTo>
                      <a:cubicBezTo>
                        <a:pt x="2159" y="3094"/>
                        <a:pt x="2286" y="2655"/>
                        <a:pt x="2286" y="2216"/>
                      </a:cubicBezTo>
                      <a:cubicBezTo>
                        <a:pt x="2286" y="1837"/>
                        <a:pt x="2204" y="1449"/>
                        <a:pt x="1998" y="1136"/>
                      </a:cubicBezTo>
                      <a:close/>
                      <a:moveTo>
                        <a:pt x="795" y="40"/>
                      </a:moveTo>
                      <a:lnTo>
                        <a:pt x="795" y="40"/>
                      </a:lnTo>
                      <a:cubicBezTo>
                        <a:pt x="1344" y="378"/>
                        <a:pt x="1820" y="915"/>
                        <a:pt x="1998" y="1547"/>
                      </a:cubicBezTo>
                      <a:cubicBezTo>
                        <a:pt x="2101" y="1893"/>
                        <a:pt x="2217" y="2517"/>
                        <a:pt x="1871" y="2759"/>
                      </a:cubicBezTo>
                      <a:cubicBezTo>
                        <a:pt x="1783" y="2829"/>
                        <a:pt x="1669" y="2879"/>
                        <a:pt x="1553" y="2879"/>
                      </a:cubicBezTo>
                      <a:cubicBezTo>
                        <a:pt x="1517" y="2879"/>
                        <a:pt x="1480" y="2874"/>
                        <a:pt x="1443" y="2863"/>
                      </a:cubicBezTo>
                      <a:cubicBezTo>
                        <a:pt x="1305" y="2817"/>
                        <a:pt x="1190" y="2632"/>
                        <a:pt x="1247" y="2482"/>
                      </a:cubicBezTo>
                      <a:lnTo>
                        <a:pt x="1247" y="2482"/>
                      </a:lnTo>
                      <a:cubicBezTo>
                        <a:pt x="1097" y="2620"/>
                        <a:pt x="1074" y="2863"/>
                        <a:pt x="1178" y="3036"/>
                      </a:cubicBezTo>
                      <a:cubicBezTo>
                        <a:pt x="1239" y="3150"/>
                        <a:pt x="1371" y="3199"/>
                        <a:pt x="1506" y="3199"/>
                      </a:cubicBezTo>
                      <a:cubicBezTo>
                        <a:pt x="1576" y="3199"/>
                        <a:pt x="1646" y="3186"/>
                        <a:pt x="1709" y="3163"/>
                      </a:cubicBezTo>
                      <a:lnTo>
                        <a:pt x="1709" y="3163"/>
                      </a:lnTo>
                      <a:cubicBezTo>
                        <a:pt x="1386" y="3705"/>
                        <a:pt x="889" y="4063"/>
                        <a:pt x="289" y="4271"/>
                      </a:cubicBezTo>
                      <a:cubicBezTo>
                        <a:pt x="289" y="4271"/>
                        <a:pt x="462" y="4363"/>
                        <a:pt x="612" y="4410"/>
                      </a:cubicBezTo>
                      <a:cubicBezTo>
                        <a:pt x="612" y="4410"/>
                        <a:pt x="439" y="4606"/>
                        <a:pt x="1" y="4790"/>
                      </a:cubicBezTo>
                      <a:cubicBezTo>
                        <a:pt x="257" y="4861"/>
                        <a:pt x="388" y="4899"/>
                        <a:pt x="560" y="4899"/>
                      </a:cubicBezTo>
                      <a:cubicBezTo>
                        <a:pt x="642" y="4899"/>
                        <a:pt x="734" y="4890"/>
                        <a:pt x="855" y="4871"/>
                      </a:cubicBezTo>
                      <a:lnTo>
                        <a:pt x="855" y="4871"/>
                      </a:lnTo>
                      <a:cubicBezTo>
                        <a:pt x="325" y="5620"/>
                        <a:pt x="1268" y="5932"/>
                        <a:pt x="1316" y="6611"/>
                      </a:cubicBezTo>
                      <a:lnTo>
                        <a:pt x="1316" y="6611"/>
                      </a:lnTo>
                      <a:cubicBezTo>
                        <a:pt x="1274" y="5979"/>
                        <a:pt x="2448" y="5990"/>
                        <a:pt x="2355" y="5402"/>
                      </a:cubicBezTo>
                      <a:lnTo>
                        <a:pt x="2355" y="5402"/>
                      </a:lnTo>
                      <a:cubicBezTo>
                        <a:pt x="2517" y="5748"/>
                        <a:pt x="2725" y="6014"/>
                        <a:pt x="3036" y="6199"/>
                      </a:cubicBezTo>
                      <a:cubicBezTo>
                        <a:pt x="2448" y="5298"/>
                        <a:pt x="2505" y="4040"/>
                        <a:pt x="2632" y="3036"/>
                      </a:cubicBezTo>
                      <a:cubicBezTo>
                        <a:pt x="2748" y="2182"/>
                        <a:pt x="2563" y="1385"/>
                        <a:pt x="1998" y="797"/>
                      </a:cubicBezTo>
                      <a:cubicBezTo>
                        <a:pt x="1882" y="681"/>
                        <a:pt x="1755" y="566"/>
                        <a:pt x="1594" y="450"/>
                      </a:cubicBezTo>
                      <a:cubicBezTo>
                        <a:pt x="1339" y="280"/>
                        <a:pt x="1054" y="189"/>
                        <a:pt x="795" y="40"/>
                      </a:cubicBezTo>
                      <a:close/>
                      <a:moveTo>
                        <a:pt x="1316" y="6611"/>
                      </a:moveTo>
                      <a:cubicBezTo>
                        <a:pt x="1316" y="6612"/>
                        <a:pt x="1316" y="6613"/>
                        <a:pt x="1317" y="6614"/>
                      </a:cubicBezTo>
                      <a:cubicBezTo>
                        <a:pt x="1316" y="6613"/>
                        <a:pt x="1316" y="6612"/>
                        <a:pt x="1316" y="66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28"/>
                <p:cNvSpPr/>
                <p:nvPr/>
              </p:nvSpPr>
              <p:spPr>
                <a:xfrm>
                  <a:off x="613721" y="4786535"/>
                  <a:ext cx="18280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2413" extrusionOk="0">
                      <a:moveTo>
                        <a:pt x="254" y="0"/>
                      </a:moveTo>
                      <a:cubicBezTo>
                        <a:pt x="0" y="831"/>
                        <a:pt x="139" y="1674"/>
                        <a:pt x="566" y="2413"/>
                      </a:cubicBezTo>
                      <a:cubicBezTo>
                        <a:pt x="462" y="1605"/>
                        <a:pt x="346" y="808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28"/>
                <p:cNvSpPr/>
                <p:nvPr/>
              </p:nvSpPr>
              <p:spPr>
                <a:xfrm>
                  <a:off x="662910" y="4618394"/>
                  <a:ext cx="82811" cy="9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3002" extrusionOk="0">
                      <a:moveTo>
                        <a:pt x="1282" y="1755"/>
                      </a:moveTo>
                      <a:lnTo>
                        <a:pt x="1282" y="1755"/>
                      </a:lnTo>
                      <a:cubicBezTo>
                        <a:pt x="1284" y="1756"/>
                        <a:pt x="1287" y="1757"/>
                        <a:pt x="1289" y="1758"/>
                      </a:cubicBezTo>
                      <a:lnTo>
                        <a:pt x="1289" y="1758"/>
                      </a:lnTo>
                      <a:cubicBezTo>
                        <a:pt x="1287" y="1757"/>
                        <a:pt x="1284" y="1756"/>
                        <a:pt x="1282" y="1755"/>
                      </a:cubicBezTo>
                      <a:close/>
                      <a:moveTo>
                        <a:pt x="462" y="1016"/>
                      </a:moveTo>
                      <a:cubicBezTo>
                        <a:pt x="543" y="1178"/>
                        <a:pt x="647" y="1328"/>
                        <a:pt x="774" y="1455"/>
                      </a:cubicBezTo>
                      <a:cubicBezTo>
                        <a:pt x="843" y="1524"/>
                        <a:pt x="947" y="1593"/>
                        <a:pt x="1040" y="1639"/>
                      </a:cubicBezTo>
                      <a:cubicBezTo>
                        <a:pt x="1155" y="1686"/>
                        <a:pt x="1270" y="1697"/>
                        <a:pt x="1386" y="1697"/>
                      </a:cubicBezTo>
                      <a:cubicBezTo>
                        <a:pt x="1536" y="1697"/>
                        <a:pt x="1697" y="1663"/>
                        <a:pt x="1859" y="1605"/>
                      </a:cubicBezTo>
                      <a:lnTo>
                        <a:pt x="1859" y="1605"/>
                      </a:lnTo>
                      <a:cubicBezTo>
                        <a:pt x="1732" y="1720"/>
                        <a:pt x="1559" y="1766"/>
                        <a:pt x="1386" y="1766"/>
                      </a:cubicBezTo>
                      <a:cubicBezTo>
                        <a:pt x="1354" y="1766"/>
                        <a:pt x="1314" y="1766"/>
                        <a:pt x="1289" y="1758"/>
                      </a:cubicBezTo>
                      <a:lnTo>
                        <a:pt x="1289" y="1758"/>
                      </a:lnTo>
                      <a:cubicBezTo>
                        <a:pt x="1426" y="1815"/>
                        <a:pt x="1585" y="1871"/>
                        <a:pt x="1732" y="1928"/>
                      </a:cubicBezTo>
                      <a:cubicBezTo>
                        <a:pt x="1882" y="2020"/>
                        <a:pt x="2044" y="2101"/>
                        <a:pt x="2171" y="2228"/>
                      </a:cubicBezTo>
                      <a:cubicBezTo>
                        <a:pt x="2032" y="2113"/>
                        <a:pt x="1871" y="2043"/>
                        <a:pt x="1697" y="1986"/>
                      </a:cubicBezTo>
                      <a:cubicBezTo>
                        <a:pt x="1524" y="1928"/>
                        <a:pt x="1351" y="1870"/>
                        <a:pt x="1190" y="1801"/>
                      </a:cubicBezTo>
                      <a:cubicBezTo>
                        <a:pt x="1016" y="1732"/>
                        <a:pt x="855" y="1628"/>
                        <a:pt x="751" y="1478"/>
                      </a:cubicBezTo>
                      <a:cubicBezTo>
                        <a:pt x="612" y="1351"/>
                        <a:pt x="532" y="1178"/>
                        <a:pt x="462" y="1016"/>
                      </a:cubicBezTo>
                      <a:close/>
                      <a:moveTo>
                        <a:pt x="35" y="0"/>
                      </a:moveTo>
                      <a:cubicBezTo>
                        <a:pt x="1" y="358"/>
                        <a:pt x="58" y="728"/>
                        <a:pt x="197" y="1074"/>
                      </a:cubicBezTo>
                      <a:cubicBezTo>
                        <a:pt x="416" y="1582"/>
                        <a:pt x="832" y="1997"/>
                        <a:pt x="1340" y="2228"/>
                      </a:cubicBezTo>
                      <a:cubicBezTo>
                        <a:pt x="1536" y="2320"/>
                        <a:pt x="1744" y="2378"/>
                        <a:pt x="1928" y="2494"/>
                      </a:cubicBezTo>
                      <a:cubicBezTo>
                        <a:pt x="2101" y="2598"/>
                        <a:pt x="2263" y="2782"/>
                        <a:pt x="2263" y="3001"/>
                      </a:cubicBezTo>
                      <a:cubicBezTo>
                        <a:pt x="2425" y="2782"/>
                        <a:pt x="2563" y="2551"/>
                        <a:pt x="2517" y="2286"/>
                      </a:cubicBezTo>
                      <a:cubicBezTo>
                        <a:pt x="2482" y="2043"/>
                        <a:pt x="2332" y="1824"/>
                        <a:pt x="2148" y="1686"/>
                      </a:cubicBezTo>
                      <a:lnTo>
                        <a:pt x="2148" y="1686"/>
                      </a:lnTo>
                      <a:cubicBezTo>
                        <a:pt x="2163" y="1689"/>
                        <a:pt x="2180" y="1691"/>
                        <a:pt x="2197" y="1691"/>
                      </a:cubicBezTo>
                      <a:cubicBezTo>
                        <a:pt x="2291" y="1691"/>
                        <a:pt x="2397" y="1639"/>
                        <a:pt x="2436" y="1570"/>
                      </a:cubicBezTo>
                      <a:cubicBezTo>
                        <a:pt x="2494" y="1455"/>
                        <a:pt x="2436" y="1305"/>
                        <a:pt x="2344" y="1224"/>
                      </a:cubicBezTo>
                      <a:cubicBezTo>
                        <a:pt x="2251" y="1132"/>
                        <a:pt x="2136" y="1097"/>
                        <a:pt x="1998" y="1051"/>
                      </a:cubicBezTo>
                      <a:cubicBezTo>
                        <a:pt x="2159" y="993"/>
                        <a:pt x="2321" y="866"/>
                        <a:pt x="2332" y="693"/>
                      </a:cubicBezTo>
                      <a:cubicBezTo>
                        <a:pt x="2344" y="520"/>
                        <a:pt x="2263" y="324"/>
                        <a:pt x="2113" y="243"/>
                      </a:cubicBezTo>
                      <a:cubicBezTo>
                        <a:pt x="1998" y="612"/>
                        <a:pt x="1617" y="924"/>
                        <a:pt x="1224" y="958"/>
                      </a:cubicBezTo>
                      <a:cubicBezTo>
                        <a:pt x="1186" y="963"/>
                        <a:pt x="1148" y="965"/>
                        <a:pt x="1110" y="965"/>
                      </a:cubicBezTo>
                      <a:cubicBezTo>
                        <a:pt x="755" y="965"/>
                        <a:pt x="409" y="775"/>
                        <a:pt x="232" y="462"/>
                      </a:cubicBezTo>
                      <a:cubicBezTo>
                        <a:pt x="139" y="301"/>
                        <a:pt x="70" y="15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28"/>
                <p:cNvSpPr/>
                <p:nvPr/>
              </p:nvSpPr>
              <p:spPr>
                <a:xfrm>
                  <a:off x="641335" y="4553541"/>
                  <a:ext cx="177442" cy="23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7421" extrusionOk="0">
                      <a:moveTo>
                        <a:pt x="692" y="0"/>
                      </a:moveTo>
                      <a:cubicBezTo>
                        <a:pt x="681" y="24"/>
                        <a:pt x="671" y="49"/>
                        <a:pt x="661" y="73"/>
                      </a:cubicBezTo>
                      <a:lnTo>
                        <a:pt x="661" y="73"/>
                      </a:lnTo>
                      <a:cubicBezTo>
                        <a:pt x="671" y="49"/>
                        <a:pt x="681" y="24"/>
                        <a:pt x="692" y="0"/>
                      </a:cubicBezTo>
                      <a:close/>
                      <a:moveTo>
                        <a:pt x="1950" y="6475"/>
                      </a:moveTo>
                      <a:lnTo>
                        <a:pt x="1950" y="6475"/>
                      </a:lnTo>
                      <a:cubicBezTo>
                        <a:pt x="2181" y="6649"/>
                        <a:pt x="2423" y="6799"/>
                        <a:pt x="2689" y="6914"/>
                      </a:cubicBezTo>
                      <a:cubicBezTo>
                        <a:pt x="2943" y="7029"/>
                        <a:pt x="3220" y="7110"/>
                        <a:pt x="3497" y="7156"/>
                      </a:cubicBezTo>
                      <a:cubicBezTo>
                        <a:pt x="3622" y="7178"/>
                        <a:pt x="3752" y="7190"/>
                        <a:pt x="3884" y="7190"/>
                      </a:cubicBezTo>
                      <a:cubicBezTo>
                        <a:pt x="4032" y="7190"/>
                        <a:pt x="4181" y="7175"/>
                        <a:pt x="4328" y="7145"/>
                      </a:cubicBezTo>
                      <a:cubicBezTo>
                        <a:pt x="4605" y="7087"/>
                        <a:pt x="4882" y="6983"/>
                        <a:pt x="5136" y="6868"/>
                      </a:cubicBezTo>
                      <a:lnTo>
                        <a:pt x="5136" y="6868"/>
                      </a:lnTo>
                      <a:cubicBezTo>
                        <a:pt x="4893" y="7006"/>
                        <a:pt x="4616" y="7110"/>
                        <a:pt x="4339" y="7180"/>
                      </a:cubicBezTo>
                      <a:cubicBezTo>
                        <a:pt x="4170" y="7216"/>
                        <a:pt x="3981" y="7244"/>
                        <a:pt x="3792" y="7244"/>
                      </a:cubicBezTo>
                      <a:cubicBezTo>
                        <a:pt x="3685" y="7244"/>
                        <a:pt x="3578" y="7235"/>
                        <a:pt x="3474" y="7214"/>
                      </a:cubicBezTo>
                      <a:cubicBezTo>
                        <a:pt x="3185" y="7168"/>
                        <a:pt x="2919" y="7087"/>
                        <a:pt x="2654" y="6949"/>
                      </a:cubicBezTo>
                      <a:cubicBezTo>
                        <a:pt x="2400" y="6822"/>
                        <a:pt x="2146" y="6683"/>
                        <a:pt x="1950" y="6475"/>
                      </a:cubicBezTo>
                      <a:close/>
                      <a:moveTo>
                        <a:pt x="661" y="73"/>
                      </a:moveTo>
                      <a:cubicBezTo>
                        <a:pt x="1" y="1676"/>
                        <a:pt x="55" y="3257"/>
                        <a:pt x="715" y="4871"/>
                      </a:cubicBezTo>
                      <a:cubicBezTo>
                        <a:pt x="1096" y="5794"/>
                        <a:pt x="1719" y="6649"/>
                        <a:pt x="2596" y="7110"/>
                      </a:cubicBezTo>
                      <a:cubicBezTo>
                        <a:pt x="2983" y="7319"/>
                        <a:pt x="3389" y="7420"/>
                        <a:pt x="3790" y="7420"/>
                      </a:cubicBezTo>
                      <a:cubicBezTo>
                        <a:pt x="4298" y="7420"/>
                        <a:pt x="4800" y="7258"/>
                        <a:pt x="5251" y="6949"/>
                      </a:cubicBezTo>
                      <a:cubicBezTo>
                        <a:pt x="5320" y="6914"/>
                        <a:pt x="5401" y="6856"/>
                        <a:pt x="5424" y="6764"/>
                      </a:cubicBezTo>
                      <a:cubicBezTo>
                        <a:pt x="5494" y="6602"/>
                        <a:pt x="5367" y="6487"/>
                        <a:pt x="5205" y="6487"/>
                      </a:cubicBezTo>
                      <a:cubicBezTo>
                        <a:pt x="5113" y="6487"/>
                        <a:pt x="5020" y="6568"/>
                        <a:pt x="4939" y="6568"/>
                      </a:cubicBezTo>
                      <a:cubicBezTo>
                        <a:pt x="5216" y="6163"/>
                        <a:pt x="4816" y="5890"/>
                        <a:pt x="4286" y="5890"/>
                      </a:cubicBezTo>
                      <a:cubicBezTo>
                        <a:pt x="4151" y="5890"/>
                        <a:pt x="4008" y="5907"/>
                        <a:pt x="3866" y="5944"/>
                      </a:cubicBezTo>
                      <a:cubicBezTo>
                        <a:pt x="3519" y="6037"/>
                        <a:pt x="3167" y="6098"/>
                        <a:pt x="2819" y="6098"/>
                      </a:cubicBezTo>
                      <a:cubicBezTo>
                        <a:pt x="2439" y="6098"/>
                        <a:pt x="2064" y="6025"/>
                        <a:pt x="1703" y="5839"/>
                      </a:cubicBezTo>
                      <a:lnTo>
                        <a:pt x="1703" y="5839"/>
                      </a:lnTo>
                      <a:cubicBezTo>
                        <a:pt x="1728" y="5849"/>
                        <a:pt x="1753" y="5854"/>
                        <a:pt x="1778" y="5854"/>
                      </a:cubicBezTo>
                      <a:cubicBezTo>
                        <a:pt x="1885" y="5854"/>
                        <a:pt x="1989" y="5771"/>
                        <a:pt x="2031" y="5644"/>
                      </a:cubicBezTo>
                      <a:cubicBezTo>
                        <a:pt x="2088" y="5471"/>
                        <a:pt x="2031" y="5275"/>
                        <a:pt x="1915" y="5136"/>
                      </a:cubicBezTo>
                      <a:cubicBezTo>
                        <a:pt x="1811" y="4986"/>
                        <a:pt x="1684" y="4871"/>
                        <a:pt x="1557" y="4744"/>
                      </a:cubicBezTo>
                      <a:cubicBezTo>
                        <a:pt x="1442" y="4629"/>
                        <a:pt x="1315" y="4502"/>
                        <a:pt x="1223" y="4352"/>
                      </a:cubicBezTo>
                      <a:cubicBezTo>
                        <a:pt x="1026" y="4051"/>
                        <a:pt x="853" y="3705"/>
                        <a:pt x="715" y="3359"/>
                      </a:cubicBezTo>
                      <a:cubicBezTo>
                        <a:pt x="343" y="2356"/>
                        <a:pt x="246" y="1099"/>
                        <a:pt x="661" y="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28"/>
                <p:cNvSpPr/>
                <p:nvPr/>
              </p:nvSpPr>
              <p:spPr>
                <a:xfrm>
                  <a:off x="669240" y="4732857"/>
                  <a:ext cx="83166" cy="10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" h="3115" extrusionOk="0">
                      <a:moveTo>
                        <a:pt x="1" y="0"/>
                      </a:moveTo>
                      <a:cubicBezTo>
                        <a:pt x="4" y="9"/>
                        <a:pt x="6" y="18"/>
                        <a:pt x="9" y="27"/>
                      </a:cubicBezTo>
                      <a:lnTo>
                        <a:pt x="9" y="27"/>
                      </a:lnTo>
                      <a:cubicBezTo>
                        <a:pt x="7" y="18"/>
                        <a:pt x="4" y="9"/>
                        <a:pt x="1" y="0"/>
                      </a:cubicBezTo>
                      <a:close/>
                      <a:moveTo>
                        <a:pt x="9" y="27"/>
                      </a:moveTo>
                      <a:lnTo>
                        <a:pt x="9" y="27"/>
                      </a:lnTo>
                      <a:cubicBezTo>
                        <a:pt x="228" y="720"/>
                        <a:pt x="527" y="1334"/>
                        <a:pt x="1051" y="1835"/>
                      </a:cubicBezTo>
                      <a:cubicBezTo>
                        <a:pt x="1144" y="1916"/>
                        <a:pt x="1248" y="2008"/>
                        <a:pt x="1317" y="2112"/>
                      </a:cubicBezTo>
                      <a:cubicBezTo>
                        <a:pt x="1386" y="2205"/>
                        <a:pt x="1432" y="2343"/>
                        <a:pt x="1421" y="2459"/>
                      </a:cubicBezTo>
                      <a:cubicBezTo>
                        <a:pt x="1398" y="2586"/>
                        <a:pt x="1317" y="2701"/>
                        <a:pt x="1201" y="2724"/>
                      </a:cubicBezTo>
                      <a:cubicBezTo>
                        <a:pt x="1186" y="2729"/>
                        <a:pt x="1170" y="2731"/>
                        <a:pt x="1154" y="2731"/>
                      </a:cubicBezTo>
                      <a:cubicBezTo>
                        <a:pt x="1049" y="2731"/>
                        <a:pt x="936" y="2638"/>
                        <a:pt x="936" y="2528"/>
                      </a:cubicBezTo>
                      <a:lnTo>
                        <a:pt x="936" y="2528"/>
                      </a:lnTo>
                      <a:cubicBezTo>
                        <a:pt x="936" y="2759"/>
                        <a:pt x="1051" y="3013"/>
                        <a:pt x="1271" y="3093"/>
                      </a:cubicBezTo>
                      <a:cubicBezTo>
                        <a:pt x="1317" y="3108"/>
                        <a:pt x="1366" y="3115"/>
                        <a:pt x="1416" y="3115"/>
                      </a:cubicBezTo>
                      <a:cubicBezTo>
                        <a:pt x="1601" y="3115"/>
                        <a:pt x="1794" y="3020"/>
                        <a:pt x="1894" y="2874"/>
                      </a:cubicBezTo>
                      <a:cubicBezTo>
                        <a:pt x="2021" y="2689"/>
                        <a:pt x="2009" y="2435"/>
                        <a:pt x="1905" y="2239"/>
                      </a:cubicBezTo>
                      <a:lnTo>
                        <a:pt x="1905" y="2239"/>
                      </a:lnTo>
                      <a:cubicBezTo>
                        <a:pt x="1966" y="2279"/>
                        <a:pt x="2043" y="2311"/>
                        <a:pt x="2115" y="2311"/>
                      </a:cubicBezTo>
                      <a:cubicBezTo>
                        <a:pt x="2126" y="2311"/>
                        <a:pt x="2137" y="2310"/>
                        <a:pt x="2148" y="2309"/>
                      </a:cubicBezTo>
                      <a:cubicBezTo>
                        <a:pt x="2575" y="2251"/>
                        <a:pt x="1848" y="1881"/>
                        <a:pt x="1778" y="1835"/>
                      </a:cubicBezTo>
                      <a:cubicBezTo>
                        <a:pt x="1117" y="1459"/>
                        <a:pt x="253" y="778"/>
                        <a:pt x="9" y="2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28"/>
                <p:cNvSpPr/>
                <p:nvPr/>
              </p:nvSpPr>
              <p:spPr>
                <a:xfrm>
                  <a:off x="525872" y="4423414"/>
                  <a:ext cx="144919" cy="23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" h="7158" extrusionOk="0">
                      <a:moveTo>
                        <a:pt x="4071" y="1536"/>
                      </a:moveTo>
                      <a:lnTo>
                        <a:pt x="4071" y="1536"/>
                      </a:lnTo>
                      <a:cubicBezTo>
                        <a:pt x="4094" y="1651"/>
                        <a:pt x="4105" y="1778"/>
                        <a:pt x="4128" y="1905"/>
                      </a:cubicBezTo>
                      <a:cubicBezTo>
                        <a:pt x="4128" y="2032"/>
                        <a:pt x="4105" y="2148"/>
                        <a:pt x="4094" y="2286"/>
                      </a:cubicBezTo>
                      <a:cubicBezTo>
                        <a:pt x="4047" y="2528"/>
                        <a:pt x="3955" y="2759"/>
                        <a:pt x="3840" y="2990"/>
                      </a:cubicBezTo>
                      <a:cubicBezTo>
                        <a:pt x="3586" y="3440"/>
                        <a:pt x="3228" y="3787"/>
                        <a:pt x="2835" y="4098"/>
                      </a:cubicBezTo>
                      <a:cubicBezTo>
                        <a:pt x="2431" y="4375"/>
                        <a:pt x="2027" y="4664"/>
                        <a:pt x="1658" y="4999"/>
                      </a:cubicBezTo>
                      <a:cubicBezTo>
                        <a:pt x="1277" y="5310"/>
                        <a:pt x="977" y="5714"/>
                        <a:pt x="723" y="6130"/>
                      </a:cubicBezTo>
                      <a:cubicBezTo>
                        <a:pt x="839" y="5922"/>
                        <a:pt x="977" y="5703"/>
                        <a:pt x="1127" y="5518"/>
                      </a:cubicBezTo>
                      <a:cubicBezTo>
                        <a:pt x="1266" y="5310"/>
                        <a:pt x="1439" y="5137"/>
                        <a:pt x="1623" y="4964"/>
                      </a:cubicBezTo>
                      <a:cubicBezTo>
                        <a:pt x="1993" y="4629"/>
                        <a:pt x="2408" y="4341"/>
                        <a:pt x="2778" y="4029"/>
                      </a:cubicBezTo>
                      <a:cubicBezTo>
                        <a:pt x="3170" y="3706"/>
                        <a:pt x="3528" y="3360"/>
                        <a:pt x="3782" y="2944"/>
                      </a:cubicBezTo>
                      <a:cubicBezTo>
                        <a:pt x="3840" y="2840"/>
                        <a:pt x="3897" y="2725"/>
                        <a:pt x="3932" y="2609"/>
                      </a:cubicBezTo>
                      <a:cubicBezTo>
                        <a:pt x="3978" y="2494"/>
                        <a:pt x="4024" y="2378"/>
                        <a:pt x="4047" y="2263"/>
                      </a:cubicBezTo>
                      <a:cubicBezTo>
                        <a:pt x="4082" y="2148"/>
                        <a:pt x="4094" y="2021"/>
                        <a:pt x="4094" y="1905"/>
                      </a:cubicBezTo>
                      <a:cubicBezTo>
                        <a:pt x="4094" y="1778"/>
                        <a:pt x="4082" y="1663"/>
                        <a:pt x="4071" y="1536"/>
                      </a:cubicBezTo>
                      <a:close/>
                      <a:moveTo>
                        <a:pt x="404" y="6628"/>
                      </a:moveTo>
                      <a:lnTo>
                        <a:pt x="404" y="6628"/>
                      </a:lnTo>
                      <a:cubicBezTo>
                        <a:pt x="403" y="6631"/>
                        <a:pt x="401" y="6635"/>
                        <a:pt x="400" y="6638"/>
                      </a:cubicBezTo>
                      <a:cubicBezTo>
                        <a:pt x="401" y="6635"/>
                        <a:pt x="403" y="6631"/>
                        <a:pt x="404" y="6628"/>
                      </a:cubicBezTo>
                      <a:close/>
                      <a:moveTo>
                        <a:pt x="3493" y="1"/>
                      </a:moveTo>
                      <a:cubicBezTo>
                        <a:pt x="3863" y="635"/>
                        <a:pt x="4036" y="1443"/>
                        <a:pt x="3851" y="2171"/>
                      </a:cubicBezTo>
                      <a:cubicBezTo>
                        <a:pt x="3747" y="2552"/>
                        <a:pt x="3528" y="3209"/>
                        <a:pt x="3055" y="3244"/>
                      </a:cubicBezTo>
                      <a:cubicBezTo>
                        <a:pt x="3024" y="3249"/>
                        <a:pt x="2992" y="3251"/>
                        <a:pt x="2960" y="3251"/>
                      </a:cubicBezTo>
                      <a:cubicBezTo>
                        <a:pt x="2825" y="3251"/>
                        <a:pt x="2686" y="3210"/>
                        <a:pt x="2593" y="3117"/>
                      </a:cubicBezTo>
                      <a:cubicBezTo>
                        <a:pt x="2478" y="3002"/>
                        <a:pt x="2478" y="2759"/>
                        <a:pt x="2605" y="2655"/>
                      </a:cubicBezTo>
                      <a:lnTo>
                        <a:pt x="2605" y="2655"/>
                      </a:lnTo>
                      <a:cubicBezTo>
                        <a:pt x="2397" y="2702"/>
                        <a:pt x="2235" y="2909"/>
                        <a:pt x="2235" y="3129"/>
                      </a:cubicBezTo>
                      <a:cubicBezTo>
                        <a:pt x="2247" y="3348"/>
                        <a:pt x="2455" y="3521"/>
                        <a:pt x="2662" y="3544"/>
                      </a:cubicBezTo>
                      <a:cubicBezTo>
                        <a:pt x="2252" y="3781"/>
                        <a:pt x="1808" y="3883"/>
                        <a:pt x="1348" y="3883"/>
                      </a:cubicBezTo>
                      <a:cubicBezTo>
                        <a:pt x="1135" y="3883"/>
                        <a:pt x="919" y="3861"/>
                        <a:pt x="700" y="3821"/>
                      </a:cubicBezTo>
                      <a:lnTo>
                        <a:pt x="700" y="3821"/>
                      </a:lnTo>
                      <a:cubicBezTo>
                        <a:pt x="700" y="3821"/>
                        <a:pt x="816" y="3994"/>
                        <a:pt x="931" y="4110"/>
                      </a:cubicBezTo>
                      <a:cubicBezTo>
                        <a:pt x="931" y="4110"/>
                        <a:pt x="768" y="4173"/>
                        <a:pt x="449" y="4173"/>
                      </a:cubicBezTo>
                      <a:cubicBezTo>
                        <a:pt x="360" y="4173"/>
                        <a:pt x="259" y="4169"/>
                        <a:pt x="146" y="4156"/>
                      </a:cubicBezTo>
                      <a:lnTo>
                        <a:pt x="146" y="4156"/>
                      </a:lnTo>
                      <a:cubicBezTo>
                        <a:pt x="446" y="4456"/>
                        <a:pt x="527" y="4525"/>
                        <a:pt x="919" y="4698"/>
                      </a:cubicBezTo>
                      <a:cubicBezTo>
                        <a:pt x="0" y="5135"/>
                        <a:pt x="728" y="5949"/>
                        <a:pt x="404" y="6628"/>
                      </a:cubicBezTo>
                      <a:lnTo>
                        <a:pt x="404" y="6628"/>
                      </a:lnTo>
                      <a:cubicBezTo>
                        <a:pt x="533" y="6369"/>
                        <a:pt x="803" y="6332"/>
                        <a:pt x="1090" y="6332"/>
                      </a:cubicBezTo>
                      <a:cubicBezTo>
                        <a:pt x="1203" y="6332"/>
                        <a:pt x="1319" y="6338"/>
                        <a:pt x="1430" y="6338"/>
                      </a:cubicBezTo>
                      <a:cubicBezTo>
                        <a:pt x="1708" y="6338"/>
                        <a:pt x="1955" y="6302"/>
                        <a:pt x="2051" y="6049"/>
                      </a:cubicBezTo>
                      <a:cubicBezTo>
                        <a:pt x="2051" y="6441"/>
                        <a:pt x="2074" y="6811"/>
                        <a:pt x="2293" y="7157"/>
                      </a:cubicBezTo>
                      <a:cubicBezTo>
                        <a:pt x="2212" y="5991"/>
                        <a:pt x="2951" y="4825"/>
                        <a:pt x="3643" y="3925"/>
                      </a:cubicBezTo>
                      <a:cubicBezTo>
                        <a:pt x="4221" y="3175"/>
                        <a:pt x="4486" y="2321"/>
                        <a:pt x="4267" y="1443"/>
                      </a:cubicBezTo>
                      <a:cubicBezTo>
                        <a:pt x="4221" y="1270"/>
                        <a:pt x="4151" y="1086"/>
                        <a:pt x="4082" y="901"/>
                      </a:cubicBezTo>
                      <a:cubicBezTo>
                        <a:pt x="3920" y="566"/>
                        <a:pt x="3678" y="30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28"/>
                <p:cNvSpPr/>
                <p:nvPr/>
              </p:nvSpPr>
              <p:spPr>
                <a:xfrm>
                  <a:off x="601416" y="4560614"/>
                  <a:ext cx="54066" cy="15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4699" extrusionOk="0">
                      <a:moveTo>
                        <a:pt x="1201" y="1005"/>
                      </a:moveTo>
                      <a:lnTo>
                        <a:pt x="1201" y="1005"/>
                      </a:lnTo>
                      <a:cubicBezTo>
                        <a:pt x="1143" y="1224"/>
                        <a:pt x="1085" y="1443"/>
                        <a:pt x="1051" y="1674"/>
                      </a:cubicBezTo>
                      <a:cubicBezTo>
                        <a:pt x="1004" y="1905"/>
                        <a:pt x="970" y="2113"/>
                        <a:pt x="970" y="2343"/>
                      </a:cubicBezTo>
                      <a:cubicBezTo>
                        <a:pt x="958" y="2574"/>
                        <a:pt x="970" y="2805"/>
                        <a:pt x="1004" y="3059"/>
                      </a:cubicBezTo>
                      <a:cubicBezTo>
                        <a:pt x="1027" y="3302"/>
                        <a:pt x="1074" y="3532"/>
                        <a:pt x="1108" y="3763"/>
                      </a:cubicBezTo>
                      <a:cubicBezTo>
                        <a:pt x="1051" y="3532"/>
                        <a:pt x="993" y="3290"/>
                        <a:pt x="958" y="3059"/>
                      </a:cubicBezTo>
                      <a:cubicBezTo>
                        <a:pt x="935" y="2828"/>
                        <a:pt x="912" y="2574"/>
                        <a:pt x="912" y="2343"/>
                      </a:cubicBezTo>
                      <a:cubicBezTo>
                        <a:pt x="935" y="2113"/>
                        <a:pt x="958" y="1882"/>
                        <a:pt x="1004" y="1651"/>
                      </a:cubicBezTo>
                      <a:cubicBezTo>
                        <a:pt x="1051" y="1420"/>
                        <a:pt x="1120" y="1224"/>
                        <a:pt x="1201" y="1005"/>
                      </a:cubicBezTo>
                      <a:close/>
                      <a:moveTo>
                        <a:pt x="1674" y="0"/>
                      </a:moveTo>
                      <a:lnTo>
                        <a:pt x="1674" y="0"/>
                      </a:lnTo>
                      <a:cubicBezTo>
                        <a:pt x="1074" y="820"/>
                        <a:pt x="0" y="3013"/>
                        <a:pt x="370" y="4075"/>
                      </a:cubicBezTo>
                      <a:cubicBezTo>
                        <a:pt x="416" y="4052"/>
                        <a:pt x="554" y="3359"/>
                        <a:pt x="693" y="3186"/>
                      </a:cubicBezTo>
                      <a:lnTo>
                        <a:pt x="693" y="3186"/>
                      </a:lnTo>
                      <a:cubicBezTo>
                        <a:pt x="658" y="3729"/>
                        <a:pt x="981" y="4398"/>
                        <a:pt x="1408" y="4698"/>
                      </a:cubicBezTo>
                      <a:cubicBezTo>
                        <a:pt x="1051" y="3151"/>
                        <a:pt x="1131" y="1501"/>
                        <a:pt x="16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28"/>
                <p:cNvSpPr/>
                <p:nvPr/>
              </p:nvSpPr>
              <p:spPr>
                <a:xfrm>
                  <a:off x="622280" y="4354589"/>
                  <a:ext cx="171338" cy="5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5" h="1550" extrusionOk="0">
                      <a:moveTo>
                        <a:pt x="4245" y="1"/>
                      </a:moveTo>
                      <a:cubicBezTo>
                        <a:pt x="2797" y="1"/>
                        <a:pt x="1" y="1485"/>
                        <a:pt x="1" y="1485"/>
                      </a:cubicBezTo>
                      <a:cubicBezTo>
                        <a:pt x="1" y="1485"/>
                        <a:pt x="782" y="1550"/>
                        <a:pt x="1732" y="1550"/>
                      </a:cubicBezTo>
                      <a:cubicBezTo>
                        <a:pt x="3291" y="1550"/>
                        <a:pt x="5304" y="1376"/>
                        <a:pt x="5068" y="458"/>
                      </a:cubicBezTo>
                      <a:cubicBezTo>
                        <a:pt x="4979" y="128"/>
                        <a:pt x="4670" y="1"/>
                        <a:pt x="4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28"/>
                <p:cNvSpPr/>
                <p:nvPr/>
              </p:nvSpPr>
              <p:spPr>
                <a:xfrm>
                  <a:off x="621149" y="4265383"/>
                  <a:ext cx="134261" cy="111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3451" extrusionOk="0">
                      <a:moveTo>
                        <a:pt x="2636" y="0"/>
                      </a:moveTo>
                      <a:cubicBezTo>
                        <a:pt x="1501" y="0"/>
                        <a:pt x="1" y="3451"/>
                        <a:pt x="1" y="3451"/>
                      </a:cubicBezTo>
                      <a:cubicBezTo>
                        <a:pt x="1" y="3451"/>
                        <a:pt x="4156" y="1200"/>
                        <a:pt x="3025" y="161"/>
                      </a:cubicBezTo>
                      <a:cubicBezTo>
                        <a:pt x="2903" y="50"/>
                        <a:pt x="2772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28"/>
                <p:cNvSpPr/>
                <p:nvPr/>
              </p:nvSpPr>
              <p:spPr>
                <a:xfrm>
                  <a:off x="567762" y="4212124"/>
                  <a:ext cx="94438" cy="16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" h="5146" extrusionOk="0">
                      <a:moveTo>
                        <a:pt x="1343" y="0"/>
                      </a:moveTo>
                      <a:cubicBezTo>
                        <a:pt x="0" y="0"/>
                        <a:pt x="869" y="5146"/>
                        <a:pt x="869" y="5146"/>
                      </a:cubicBezTo>
                      <a:cubicBezTo>
                        <a:pt x="869" y="5146"/>
                        <a:pt x="2924" y="263"/>
                        <a:pt x="1446" y="10"/>
                      </a:cubicBezTo>
                      <a:cubicBezTo>
                        <a:pt x="1410" y="3"/>
                        <a:pt x="1376" y="0"/>
                        <a:pt x="13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6" name="Google Shape;2176;p28"/>
              <p:cNvGrpSpPr/>
              <p:nvPr/>
            </p:nvGrpSpPr>
            <p:grpSpPr>
              <a:xfrm rot="10800000" flipH="1">
                <a:off x="1005226" y="4721208"/>
                <a:ext cx="8138847" cy="211872"/>
                <a:chOff x="1005226" y="199492"/>
                <a:chExt cx="8138847" cy="211872"/>
              </a:xfrm>
            </p:grpSpPr>
            <p:sp>
              <p:nvSpPr>
                <p:cNvPr id="2177" name="Google Shape;2177;p28"/>
                <p:cNvSpPr/>
                <p:nvPr/>
              </p:nvSpPr>
              <p:spPr>
                <a:xfrm>
                  <a:off x="4842450" y="199550"/>
                  <a:ext cx="4301622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97998" y="463"/>
                      </a:lnTo>
                      <a:lnTo>
                        <a:pt x="97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" algn="b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78" name="Google Shape;2178;p28"/>
                <p:cNvGrpSpPr/>
                <p:nvPr/>
              </p:nvGrpSpPr>
              <p:grpSpPr>
                <a:xfrm>
                  <a:off x="1005226" y="199492"/>
                  <a:ext cx="3295960" cy="211872"/>
                  <a:chOff x="1018925" y="254356"/>
                  <a:chExt cx="3295960" cy="211872"/>
                </a:xfrm>
              </p:grpSpPr>
              <p:sp>
                <p:nvSpPr>
                  <p:cNvPr id="2179" name="Google Shape;2179;p28"/>
                  <p:cNvSpPr/>
                  <p:nvPr/>
                </p:nvSpPr>
                <p:spPr>
                  <a:xfrm>
                    <a:off x="1149795" y="254421"/>
                    <a:ext cx="3165090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98" h="463" extrusionOk="0">
                        <a:moveTo>
                          <a:pt x="0" y="1"/>
                        </a:moveTo>
                        <a:lnTo>
                          <a:pt x="0" y="463"/>
                        </a:lnTo>
                        <a:lnTo>
                          <a:pt x="97998" y="463"/>
                        </a:lnTo>
                        <a:lnTo>
                          <a:pt x="9799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0" name="Google Shape;2180;p28"/>
                  <p:cNvSpPr/>
                  <p:nvPr/>
                </p:nvSpPr>
                <p:spPr>
                  <a:xfrm>
                    <a:off x="1018925" y="254356"/>
                    <a:ext cx="143950" cy="211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7" h="6560" extrusionOk="0">
                        <a:moveTo>
                          <a:pt x="3933" y="1"/>
                        </a:moveTo>
                        <a:cubicBezTo>
                          <a:pt x="2886" y="1"/>
                          <a:pt x="1831" y="436"/>
                          <a:pt x="1097" y="1215"/>
                        </a:cubicBezTo>
                        <a:cubicBezTo>
                          <a:pt x="705" y="1607"/>
                          <a:pt x="405" y="2104"/>
                          <a:pt x="209" y="2635"/>
                        </a:cubicBezTo>
                        <a:cubicBezTo>
                          <a:pt x="174" y="2761"/>
                          <a:pt x="139" y="2912"/>
                          <a:pt x="93" y="3039"/>
                        </a:cubicBezTo>
                        <a:lnTo>
                          <a:pt x="24" y="3454"/>
                        </a:lnTo>
                        <a:lnTo>
                          <a:pt x="1" y="3893"/>
                        </a:lnTo>
                        <a:cubicBezTo>
                          <a:pt x="1" y="4054"/>
                          <a:pt x="1" y="4193"/>
                          <a:pt x="24" y="4354"/>
                        </a:cubicBezTo>
                        <a:cubicBezTo>
                          <a:pt x="105" y="4955"/>
                          <a:pt x="440" y="5532"/>
                          <a:pt x="913" y="5936"/>
                        </a:cubicBezTo>
                        <a:cubicBezTo>
                          <a:pt x="1397" y="6330"/>
                          <a:pt x="1992" y="6559"/>
                          <a:pt x="2642" y="6559"/>
                        </a:cubicBezTo>
                        <a:cubicBezTo>
                          <a:pt x="2658" y="6559"/>
                          <a:pt x="2674" y="6559"/>
                          <a:pt x="2690" y="6559"/>
                        </a:cubicBezTo>
                        <a:cubicBezTo>
                          <a:pt x="3441" y="6524"/>
                          <a:pt x="4133" y="6005"/>
                          <a:pt x="4364" y="5278"/>
                        </a:cubicBezTo>
                        <a:cubicBezTo>
                          <a:pt x="4422" y="5105"/>
                          <a:pt x="4456" y="4908"/>
                          <a:pt x="4456" y="4712"/>
                        </a:cubicBezTo>
                        <a:cubicBezTo>
                          <a:pt x="4456" y="4481"/>
                          <a:pt x="4387" y="4239"/>
                          <a:pt x="4272" y="4031"/>
                        </a:cubicBezTo>
                        <a:cubicBezTo>
                          <a:pt x="4041" y="3627"/>
                          <a:pt x="3579" y="3339"/>
                          <a:pt x="3083" y="3339"/>
                        </a:cubicBezTo>
                        <a:lnTo>
                          <a:pt x="2898" y="3339"/>
                        </a:lnTo>
                        <a:cubicBezTo>
                          <a:pt x="2829" y="3339"/>
                          <a:pt x="2771" y="3350"/>
                          <a:pt x="2690" y="3373"/>
                        </a:cubicBezTo>
                        <a:cubicBezTo>
                          <a:pt x="2333" y="3489"/>
                          <a:pt x="2136" y="3858"/>
                          <a:pt x="2229" y="4216"/>
                        </a:cubicBezTo>
                        <a:cubicBezTo>
                          <a:pt x="2323" y="4519"/>
                          <a:pt x="2597" y="4705"/>
                          <a:pt x="2889" y="4705"/>
                        </a:cubicBezTo>
                        <a:cubicBezTo>
                          <a:pt x="2953" y="4705"/>
                          <a:pt x="3018" y="4696"/>
                          <a:pt x="3083" y="4678"/>
                        </a:cubicBezTo>
                        <a:cubicBezTo>
                          <a:pt x="3117" y="4678"/>
                          <a:pt x="3141" y="4678"/>
                          <a:pt x="3175" y="4712"/>
                        </a:cubicBezTo>
                        <a:cubicBezTo>
                          <a:pt x="3187" y="4712"/>
                          <a:pt x="3198" y="4735"/>
                          <a:pt x="3198" y="4758"/>
                        </a:cubicBezTo>
                        <a:cubicBezTo>
                          <a:pt x="3198" y="4816"/>
                          <a:pt x="3198" y="4885"/>
                          <a:pt x="3187" y="4943"/>
                        </a:cubicBezTo>
                        <a:cubicBezTo>
                          <a:pt x="3129" y="5197"/>
                          <a:pt x="2898" y="5428"/>
                          <a:pt x="2610" y="5462"/>
                        </a:cubicBezTo>
                        <a:cubicBezTo>
                          <a:pt x="2575" y="5465"/>
                          <a:pt x="2540" y="5466"/>
                          <a:pt x="2505" y="5466"/>
                        </a:cubicBezTo>
                        <a:cubicBezTo>
                          <a:pt x="2180" y="5466"/>
                          <a:pt x="1806" y="5370"/>
                          <a:pt x="1536" y="5162"/>
                        </a:cubicBezTo>
                        <a:cubicBezTo>
                          <a:pt x="1224" y="4931"/>
                          <a:pt x="970" y="4585"/>
                          <a:pt x="890" y="4193"/>
                        </a:cubicBezTo>
                        <a:cubicBezTo>
                          <a:pt x="855" y="4089"/>
                          <a:pt x="855" y="3985"/>
                          <a:pt x="844" y="3893"/>
                        </a:cubicBezTo>
                        <a:lnTo>
                          <a:pt x="844" y="3558"/>
                        </a:lnTo>
                        <a:lnTo>
                          <a:pt x="890" y="3223"/>
                        </a:lnTo>
                        <a:cubicBezTo>
                          <a:pt x="913" y="3108"/>
                          <a:pt x="936" y="3004"/>
                          <a:pt x="959" y="2900"/>
                        </a:cubicBezTo>
                        <a:cubicBezTo>
                          <a:pt x="1074" y="2450"/>
                          <a:pt x="1305" y="2046"/>
                          <a:pt x="1594" y="1688"/>
                        </a:cubicBezTo>
                        <a:cubicBezTo>
                          <a:pt x="2171" y="961"/>
                          <a:pt x="3083" y="499"/>
                          <a:pt x="4052" y="476"/>
                        </a:cubicBezTo>
                        <a:cubicBezTo>
                          <a:pt x="4179" y="476"/>
                          <a:pt x="4272" y="372"/>
                          <a:pt x="4272" y="234"/>
                        </a:cubicBezTo>
                        <a:cubicBezTo>
                          <a:pt x="4283" y="118"/>
                          <a:pt x="4179" y="3"/>
                          <a:pt x="4052" y="3"/>
                        </a:cubicBezTo>
                        <a:cubicBezTo>
                          <a:pt x="4013" y="2"/>
                          <a:pt x="3973" y="1"/>
                          <a:pt x="393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28575" algn="b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181" name="Google Shape;2181;p28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182" name="Google Shape;2182;p28"/>
          <p:cNvSpPr txBox="1">
            <a:spLocks noGrp="1"/>
          </p:cNvSpPr>
          <p:nvPr>
            <p:ph type="subTitle" idx="1"/>
          </p:nvPr>
        </p:nvSpPr>
        <p:spPr>
          <a:xfrm>
            <a:off x="4900800" y="2298500"/>
            <a:ext cx="27669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78510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longa"/>
              <a:buNone/>
              <a:defRPr sz="2800" b="1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●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○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■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●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○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■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●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○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■"/>
              <a:defRPr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  <p:sldLayoutId id="2147483659" r:id="rId6"/>
    <p:sldLayoutId id="2147483677" r:id="rId7"/>
    <p:sldLayoutId id="2147483678" r:id="rId8"/>
    <p:sldLayoutId id="2147483682" r:id="rId9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orkep.sk/cikkek/uncategorized/2015/02/08/igy-ettek-oseink-16-17-szazad/" TargetMode="External"/><Relationship Id="rId3" Type="http://schemas.openxmlformats.org/officeDocument/2006/relationships/hyperlink" Target="https://www.nationalgeographic.com/foodfeatures/joy-of-food/" TargetMode="External"/><Relationship Id="rId7" Type="http://schemas.openxmlformats.org/officeDocument/2006/relationships/hyperlink" Target="http://real.mtak.hu/121941/1/Iszom_a_sort_szivem_mamorban_furdik._Ep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bolyait.ro/wp-content/uploads/2022/09/BerszanI-Foris-FR-SerestelyZ-szerk-Hermesz-utan-szabadon.pdf#page=83" TargetMode="External"/><Relationship Id="rId5" Type="http://schemas.openxmlformats.org/officeDocument/2006/relationships/hyperlink" Target="https://www.ceeol.com/search/viewpdf?id=131877" TargetMode="External"/><Relationship Id="rId4" Type="http://schemas.openxmlformats.org/officeDocument/2006/relationships/hyperlink" Target="https://publikacio.uni-eszterhazy.hu/3643/1/Tudos_131-156.pdf" TargetMode="External"/><Relationship Id="rId9" Type="http://schemas.openxmlformats.org/officeDocument/2006/relationships/hyperlink" Target="https://www.slidesg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5"/>
          <p:cNvSpPr txBox="1">
            <a:spLocks noGrp="1"/>
          </p:cNvSpPr>
          <p:nvPr>
            <p:ph type="ctrTitle"/>
          </p:nvPr>
        </p:nvSpPr>
        <p:spPr>
          <a:xfrm>
            <a:off x="1395450" y="1703200"/>
            <a:ext cx="6353100" cy="11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Asztalok között</a:t>
            </a:r>
            <a:endParaRPr dirty="0"/>
          </a:p>
        </p:txBody>
      </p:sp>
      <p:sp>
        <p:nvSpPr>
          <p:cNvPr id="2502" name="Google Shape;2502;p35"/>
          <p:cNvSpPr txBox="1">
            <a:spLocks noGrp="1"/>
          </p:cNvSpPr>
          <p:nvPr>
            <p:ph type="subTitle" idx="1"/>
          </p:nvPr>
        </p:nvSpPr>
        <p:spPr>
          <a:xfrm>
            <a:off x="1395450" y="2765564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2"/>
                </a:solidFill>
                <a:latin typeface="Times New Roman" panose="02020603050405020304" pitchFamily="18" charset="0"/>
                <a:ea typeface="Prata"/>
                <a:cs typeface="Times New Roman" panose="02020603050405020304" pitchFamily="18" charset="0"/>
                <a:sym typeface="Prata"/>
              </a:rPr>
              <a:t>Az étel, mint társadalmi tényező a kora újkorban</a:t>
            </a:r>
            <a:endParaRPr dirty="0">
              <a:solidFill>
                <a:schemeClr val="lt2"/>
              </a:solidFill>
              <a:latin typeface="Times New Roman" panose="02020603050405020304" pitchFamily="18" charset="0"/>
              <a:ea typeface="Prata"/>
              <a:cs typeface="Times New Roman" panose="02020603050405020304" pitchFamily="18" charset="0"/>
              <a:sym typeface="Prata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p43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étel társadalmunkban</a:t>
            </a:r>
            <a:endParaRPr dirty="0"/>
          </a:p>
        </p:txBody>
      </p:sp>
      <p:sp>
        <p:nvSpPr>
          <p:cNvPr id="3544" name="Google Shape;3544;p43"/>
          <p:cNvSpPr txBox="1">
            <a:spLocks noGrp="1"/>
          </p:cNvSpPr>
          <p:nvPr>
            <p:ph type="body" idx="1"/>
          </p:nvPr>
        </p:nvSpPr>
        <p:spPr>
          <a:xfrm>
            <a:off x="3061524" y="1629730"/>
            <a:ext cx="5543995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Együtt töltött ebédekkel új barátokat szerzünk, egy-egy közös vacsorával megerősítjük családi kapcsolatainkat ─ ez az egyszerű történet egyidős az ismert emberi történelmünkkel. </a:t>
            </a:r>
            <a:r>
              <a:rPr lang="hu-H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5" name="Google Shape;3545;p43"/>
          <p:cNvSpPr txBox="1">
            <a:spLocks noGrp="1"/>
          </p:cNvSpPr>
          <p:nvPr>
            <p:ph type="body" idx="2"/>
          </p:nvPr>
        </p:nvSpPr>
        <p:spPr>
          <a:xfrm>
            <a:off x="3061524" y="3206380"/>
            <a:ext cx="5543995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egyik legfontosabb megkülönböztető jel társadalmi hovatartozásunkat illetően az étel, amit eszünk ─ a spektrum alsó végén elhelyezkedő emberek nem fogják megvásárolni az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életvit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üknek nem megfelelő élelmiszereket, és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verza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6" name="Google Shape;3546;p43"/>
          <p:cNvSpPr txBox="1">
            <a:spLocks noGrp="1"/>
          </p:cNvSpPr>
          <p:nvPr>
            <p:ph type="title" idx="3"/>
          </p:nvPr>
        </p:nvSpPr>
        <p:spPr>
          <a:xfrm>
            <a:off x="3061524" y="1098130"/>
            <a:ext cx="5174367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Nem csupán túlélés</a:t>
            </a:r>
            <a:endParaRPr dirty="0"/>
          </a:p>
        </p:txBody>
      </p:sp>
      <p:sp>
        <p:nvSpPr>
          <p:cNvPr id="3547" name="Google Shape;3547;p43"/>
          <p:cNvSpPr txBox="1">
            <a:spLocks noGrp="1"/>
          </p:cNvSpPr>
          <p:nvPr>
            <p:ph type="title" idx="4"/>
          </p:nvPr>
        </p:nvSpPr>
        <p:spPr>
          <a:xfrm>
            <a:off x="3061524" y="2674780"/>
            <a:ext cx="5174367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Válaszfal</a:t>
            </a:r>
            <a:endParaRPr dirty="0"/>
          </a:p>
        </p:txBody>
      </p:sp>
      <p:grpSp>
        <p:nvGrpSpPr>
          <p:cNvPr id="3556" name="Google Shape;3556;p43"/>
          <p:cNvGrpSpPr/>
          <p:nvPr/>
        </p:nvGrpSpPr>
        <p:grpSpPr>
          <a:xfrm>
            <a:off x="-730709" y="1070024"/>
            <a:ext cx="3622170" cy="3348638"/>
            <a:chOff x="376050" y="1106950"/>
            <a:chExt cx="3806800" cy="3519325"/>
          </a:xfrm>
        </p:grpSpPr>
        <p:sp>
          <p:nvSpPr>
            <p:cNvPr id="3557" name="Google Shape;3557;p43"/>
            <p:cNvSpPr/>
            <p:nvPr/>
          </p:nvSpPr>
          <p:spPr>
            <a:xfrm>
              <a:off x="376050" y="1106950"/>
              <a:ext cx="3806800" cy="3519325"/>
            </a:xfrm>
            <a:custGeom>
              <a:avLst/>
              <a:gdLst/>
              <a:ahLst/>
              <a:cxnLst/>
              <a:rect l="l" t="t" r="r" b="b"/>
              <a:pathLst>
                <a:path w="152272" h="140773" extrusionOk="0">
                  <a:moveTo>
                    <a:pt x="129537" y="0"/>
                  </a:moveTo>
                  <a:cubicBezTo>
                    <a:pt x="129300" y="0"/>
                    <a:pt x="129069" y="99"/>
                    <a:pt x="128966" y="310"/>
                  </a:cubicBezTo>
                  <a:cubicBezTo>
                    <a:pt x="128897" y="414"/>
                    <a:pt x="128874" y="437"/>
                    <a:pt x="128678" y="461"/>
                  </a:cubicBezTo>
                  <a:cubicBezTo>
                    <a:pt x="128413" y="478"/>
                    <a:pt x="128224" y="615"/>
                    <a:pt x="128018" y="615"/>
                  </a:cubicBezTo>
                  <a:cubicBezTo>
                    <a:pt x="127945" y="615"/>
                    <a:pt x="127870" y="598"/>
                    <a:pt x="127789" y="553"/>
                  </a:cubicBezTo>
                  <a:cubicBezTo>
                    <a:pt x="127737" y="336"/>
                    <a:pt x="127459" y="230"/>
                    <a:pt x="127166" y="230"/>
                  </a:cubicBezTo>
                  <a:cubicBezTo>
                    <a:pt x="126805" y="230"/>
                    <a:pt x="126422" y="391"/>
                    <a:pt x="126416" y="703"/>
                  </a:cubicBezTo>
                  <a:cubicBezTo>
                    <a:pt x="126369" y="934"/>
                    <a:pt x="126404" y="1049"/>
                    <a:pt x="126173" y="1072"/>
                  </a:cubicBezTo>
                  <a:cubicBezTo>
                    <a:pt x="126146" y="1064"/>
                    <a:pt x="126120" y="1061"/>
                    <a:pt x="126094" y="1061"/>
                  </a:cubicBezTo>
                  <a:cubicBezTo>
                    <a:pt x="125912" y="1061"/>
                    <a:pt x="125752" y="1237"/>
                    <a:pt x="125550" y="1237"/>
                  </a:cubicBezTo>
                  <a:cubicBezTo>
                    <a:pt x="125535" y="1237"/>
                    <a:pt x="125519" y="1236"/>
                    <a:pt x="125504" y="1234"/>
                  </a:cubicBezTo>
                  <a:cubicBezTo>
                    <a:pt x="125450" y="1225"/>
                    <a:pt x="125396" y="1221"/>
                    <a:pt x="125344" y="1221"/>
                  </a:cubicBezTo>
                  <a:cubicBezTo>
                    <a:pt x="124981" y="1221"/>
                    <a:pt x="124658" y="1418"/>
                    <a:pt x="124396" y="1649"/>
                  </a:cubicBezTo>
                  <a:cubicBezTo>
                    <a:pt x="124257" y="1597"/>
                    <a:pt x="124123" y="1575"/>
                    <a:pt x="123992" y="1575"/>
                  </a:cubicBezTo>
                  <a:cubicBezTo>
                    <a:pt x="123458" y="1575"/>
                    <a:pt x="122978" y="1940"/>
                    <a:pt x="122468" y="2088"/>
                  </a:cubicBezTo>
                  <a:cubicBezTo>
                    <a:pt x="122430" y="2094"/>
                    <a:pt x="122390" y="2096"/>
                    <a:pt x="122349" y="2096"/>
                  </a:cubicBezTo>
                  <a:cubicBezTo>
                    <a:pt x="122109" y="2096"/>
                    <a:pt x="121819" y="2011"/>
                    <a:pt x="121562" y="2011"/>
                  </a:cubicBezTo>
                  <a:cubicBezTo>
                    <a:pt x="121432" y="2011"/>
                    <a:pt x="121311" y="2033"/>
                    <a:pt x="121210" y="2100"/>
                  </a:cubicBezTo>
                  <a:cubicBezTo>
                    <a:pt x="121094" y="2169"/>
                    <a:pt x="120991" y="2330"/>
                    <a:pt x="120991" y="2481"/>
                  </a:cubicBezTo>
                  <a:cubicBezTo>
                    <a:pt x="120852" y="3231"/>
                    <a:pt x="119178" y="3035"/>
                    <a:pt x="119005" y="3981"/>
                  </a:cubicBezTo>
                  <a:cubicBezTo>
                    <a:pt x="118670" y="4108"/>
                    <a:pt x="118082" y="4570"/>
                    <a:pt x="117678" y="4616"/>
                  </a:cubicBezTo>
                  <a:cubicBezTo>
                    <a:pt x="117574" y="4616"/>
                    <a:pt x="117482" y="4662"/>
                    <a:pt x="117424" y="4743"/>
                  </a:cubicBezTo>
                  <a:cubicBezTo>
                    <a:pt x="117285" y="4951"/>
                    <a:pt x="116904" y="4835"/>
                    <a:pt x="116720" y="5066"/>
                  </a:cubicBezTo>
                  <a:cubicBezTo>
                    <a:pt x="116420" y="5320"/>
                    <a:pt x="116373" y="5816"/>
                    <a:pt x="116004" y="6001"/>
                  </a:cubicBezTo>
                  <a:cubicBezTo>
                    <a:pt x="115450" y="6347"/>
                    <a:pt x="115404" y="6359"/>
                    <a:pt x="115242" y="6855"/>
                  </a:cubicBezTo>
                  <a:cubicBezTo>
                    <a:pt x="114884" y="7098"/>
                    <a:pt x="114954" y="7559"/>
                    <a:pt x="114815" y="7917"/>
                  </a:cubicBezTo>
                  <a:cubicBezTo>
                    <a:pt x="114746" y="7917"/>
                    <a:pt x="114665" y="7929"/>
                    <a:pt x="114607" y="7975"/>
                  </a:cubicBezTo>
                  <a:cubicBezTo>
                    <a:pt x="114591" y="7972"/>
                    <a:pt x="114575" y="7971"/>
                    <a:pt x="114559" y="7971"/>
                  </a:cubicBezTo>
                  <a:cubicBezTo>
                    <a:pt x="114259" y="7971"/>
                    <a:pt x="114125" y="8376"/>
                    <a:pt x="113949" y="8552"/>
                  </a:cubicBezTo>
                  <a:cubicBezTo>
                    <a:pt x="113453" y="8840"/>
                    <a:pt x="113430" y="9371"/>
                    <a:pt x="113338" y="9891"/>
                  </a:cubicBezTo>
                  <a:cubicBezTo>
                    <a:pt x="113245" y="10214"/>
                    <a:pt x="113199" y="10226"/>
                    <a:pt x="112864" y="10341"/>
                  </a:cubicBezTo>
                  <a:cubicBezTo>
                    <a:pt x="112518" y="10503"/>
                    <a:pt x="112345" y="10872"/>
                    <a:pt x="111987" y="11068"/>
                  </a:cubicBezTo>
                  <a:cubicBezTo>
                    <a:pt x="111699" y="11068"/>
                    <a:pt x="111595" y="11761"/>
                    <a:pt x="111895" y="11830"/>
                  </a:cubicBezTo>
                  <a:cubicBezTo>
                    <a:pt x="111953" y="11957"/>
                    <a:pt x="112010" y="12119"/>
                    <a:pt x="111999" y="12246"/>
                  </a:cubicBezTo>
                  <a:cubicBezTo>
                    <a:pt x="111941" y="12303"/>
                    <a:pt x="111930" y="12396"/>
                    <a:pt x="111964" y="12453"/>
                  </a:cubicBezTo>
                  <a:cubicBezTo>
                    <a:pt x="111941" y="12511"/>
                    <a:pt x="111906" y="12569"/>
                    <a:pt x="111918" y="12638"/>
                  </a:cubicBezTo>
                  <a:cubicBezTo>
                    <a:pt x="111399" y="13123"/>
                    <a:pt x="111052" y="13515"/>
                    <a:pt x="110579" y="14012"/>
                  </a:cubicBezTo>
                  <a:cubicBezTo>
                    <a:pt x="110383" y="14069"/>
                    <a:pt x="110325" y="14796"/>
                    <a:pt x="110602" y="14796"/>
                  </a:cubicBezTo>
                  <a:cubicBezTo>
                    <a:pt x="110441" y="15985"/>
                    <a:pt x="109609" y="17024"/>
                    <a:pt x="109055" y="18017"/>
                  </a:cubicBezTo>
                  <a:cubicBezTo>
                    <a:pt x="109021" y="18259"/>
                    <a:pt x="109194" y="18432"/>
                    <a:pt x="109171" y="18640"/>
                  </a:cubicBezTo>
                  <a:cubicBezTo>
                    <a:pt x="109113" y="18836"/>
                    <a:pt x="108940" y="19033"/>
                    <a:pt x="108940" y="19275"/>
                  </a:cubicBezTo>
                  <a:cubicBezTo>
                    <a:pt x="108859" y="19760"/>
                    <a:pt x="107947" y="19737"/>
                    <a:pt x="107843" y="20372"/>
                  </a:cubicBezTo>
                  <a:cubicBezTo>
                    <a:pt x="107601" y="20949"/>
                    <a:pt x="107312" y="21191"/>
                    <a:pt x="107266" y="21895"/>
                  </a:cubicBezTo>
                  <a:cubicBezTo>
                    <a:pt x="107255" y="22172"/>
                    <a:pt x="107012" y="22449"/>
                    <a:pt x="107289" y="22576"/>
                  </a:cubicBezTo>
                  <a:cubicBezTo>
                    <a:pt x="107301" y="22726"/>
                    <a:pt x="107347" y="22899"/>
                    <a:pt x="107393" y="23026"/>
                  </a:cubicBezTo>
                  <a:cubicBezTo>
                    <a:pt x="107324" y="23096"/>
                    <a:pt x="107382" y="23257"/>
                    <a:pt x="107428" y="23315"/>
                  </a:cubicBezTo>
                  <a:cubicBezTo>
                    <a:pt x="107059" y="23453"/>
                    <a:pt x="106493" y="23557"/>
                    <a:pt x="106574" y="24065"/>
                  </a:cubicBezTo>
                  <a:cubicBezTo>
                    <a:pt x="106574" y="24238"/>
                    <a:pt x="106562" y="24342"/>
                    <a:pt x="106424" y="24435"/>
                  </a:cubicBezTo>
                  <a:cubicBezTo>
                    <a:pt x="105466" y="25035"/>
                    <a:pt x="106401" y="25785"/>
                    <a:pt x="104958" y="26905"/>
                  </a:cubicBezTo>
                  <a:cubicBezTo>
                    <a:pt x="104760" y="26931"/>
                    <a:pt x="104546" y="26946"/>
                    <a:pt x="104330" y="26946"/>
                  </a:cubicBezTo>
                  <a:cubicBezTo>
                    <a:pt x="103789" y="26946"/>
                    <a:pt x="103235" y="26852"/>
                    <a:pt x="102880" y="26605"/>
                  </a:cubicBezTo>
                  <a:cubicBezTo>
                    <a:pt x="102807" y="26572"/>
                    <a:pt x="102749" y="26558"/>
                    <a:pt x="102703" y="26558"/>
                  </a:cubicBezTo>
                  <a:cubicBezTo>
                    <a:pt x="102500" y="26558"/>
                    <a:pt x="102517" y="26824"/>
                    <a:pt x="102441" y="26974"/>
                  </a:cubicBezTo>
                  <a:cubicBezTo>
                    <a:pt x="102373" y="27017"/>
                    <a:pt x="102294" y="27035"/>
                    <a:pt x="102210" y="27035"/>
                  </a:cubicBezTo>
                  <a:cubicBezTo>
                    <a:pt x="101894" y="27035"/>
                    <a:pt x="101499" y="26796"/>
                    <a:pt x="101244" y="26796"/>
                  </a:cubicBezTo>
                  <a:cubicBezTo>
                    <a:pt x="101223" y="26796"/>
                    <a:pt x="101202" y="26797"/>
                    <a:pt x="101183" y="26801"/>
                  </a:cubicBezTo>
                  <a:cubicBezTo>
                    <a:pt x="101057" y="26883"/>
                    <a:pt x="100938" y="26909"/>
                    <a:pt x="100822" y="26909"/>
                  </a:cubicBezTo>
                  <a:cubicBezTo>
                    <a:pt x="100614" y="26909"/>
                    <a:pt x="100413" y="26825"/>
                    <a:pt x="100184" y="26825"/>
                  </a:cubicBezTo>
                  <a:cubicBezTo>
                    <a:pt x="100109" y="26825"/>
                    <a:pt x="100031" y="26834"/>
                    <a:pt x="99948" y="26858"/>
                  </a:cubicBezTo>
                  <a:cubicBezTo>
                    <a:pt x="99860" y="26832"/>
                    <a:pt x="99776" y="26821"/>
                    <a:pt x="99693" y="26821"/>
                  </a:cubicBezTo>
                  <a:cubicBezTo>
                    <a:pt x="99377" y="26821"/>
                    <a:pt x="99096" y="26984"/>
                    <a:pt x="98794" y="27066"/>
                  </a:cubicBezTo>
                  <a:cubicBezTo>
                    <a:pt x="98742" y="27070"/>
                    <a:pt x="98691" y="27071"/>
                    <a:pt x="98639" y="27071"/>
                  </a:cubicBezTo>
                  <a:cubicBezTo>
                    <a:pt x="97764" y="27071"/>
                    <a:pt x="96934" y="26586"/>
                    <a:pt x="96022" y="26586"/>
                  </a:cubicBezTo>
                  <a:cubicBezTo>
                    <a:pt x="95768" y="26586"/>
                    <a:pt x="95508" y="26624"/>
                    <a:pt x="95239" y="26720"/>
                  </a:cubicBezTo>
                  <a:cubicBezTo>
                    <a:pt x="93357" y="26847"/>
                    <a:pt x="91834" y="28001"/>
                    <a:pt x="89987" y="28174"/>
                  </a:cubicBezTo>
                  <a:cubicBezTo>
                    <a:pt x="89451" y="27634"/>
                    <a:pt x="89015" y="27478"/>
                    <a:pt x="88602" y="27478"/>
                  </a:cubicBezTo>
                  <a:cubicBezTo>
                    <a:pt x="88046" y="27478"/>
                    <a:pt x="87532" y="27760"/>
                    <a:pt x="86872" y="27760"/>
                  </a:cubicBezTo>
                  <a:cubicBezTo>
                    <a:pt x="86725" y="27760"/>
                    <a:pt x="86572" y="27747"/>
                    <a:pt x="86409" y="27713"/>
                  </a:cubicBezTo>
                  <a:cubicBezTo>
                    <a:pt x="86233" y="27647"/>
                    <a:pt x="86003" y="27607"/>
                    <a:pt x="85768" y="27607"/>
                  </a:cubicBezTo>
                  <a:cubicBezTo>
                    <a:pt x="85510" y="27607"/>
                    <a:pt x="85246" y="27655"/>
                    <a:pt x="85047" y="27770"/>
                  </a:cubicBezTo>
                  <a:cubicBezTo>
                    <a:pt x="84782" y="27929"/>
                    <a:pt x="84554" y="27942"/>
                    <a:pt x="84329" y="27942"/>
                  </a:cubicBezTo>
                  <a:cubicBezTo>
                    <a:pt x="84284" y="27942"/>
                    <a:pt x="84239" y="27942"/>
                    <a:pt x="84194" y="27942"/>
                  </a:cubicBezTo>
                  <a:cubicBezTo>
                    <a:pt x="83973" y="27942"/>
                    <a:pt x="83748" y="27955"/>
                    <a:pt x="83488" y="28105"/>
                  </a:cubicBezTo>
                  <a:cubicBezTo>
                    <a:pt x="83262" y="28215"/>
                    <a:pt x="83028" y="28242"/>
                    <a:pt x="82792" y="28242"/>
                  </a:cubicBezTo>
                  <a:cubicBezTo>
                    <a:pt x="82559" y="28242"/>
                    <a:pt x="82324" y="28216"/>
                    <a:pt x="82093" y="28216"/>
                  </a:cubicBezTo>
                  <a:cubicBezTo>
                    <a:pt x="81794" y="28216"/>
                    <a:pt x="81501" y="28260"/>
                    <a:pt x="81226" y="28463"/>
                  </a:cubicBezTo>
                  <a:cubicBezTo>
                    <a:pt x="81158" y="28427"/>
                    <a:pt x="81088" y="28418"/>
                    <a:pt x="81017" y="28418"/>
                  </a:cubicBezTo>
                  <a:cubicBezTo>
                    <a:pt x="80944" y="28418"/>
                    <a:pt x="80868" y="28427"/>
                    <a:pt x="80789" y="28427"/>
                  </a:cubicBezTo>
                  <a:cubicBezTo>
                    <a:pt x="80698" y="28427"/>
                    <a:pt x="80601" y="28415"/>
                    <a:pt x="80499" y="28359"/>
                  </a:cubicBezTo>
                  <a:cubicBezTo>
                    <a:pt x="80330" y="28322"/>
                    <a:pt x="80128" y="28262"/>
                    <a:pt x="79938" y="28262"/>
                  </a:cubicBezTo>
                  <a:cubicBezTo>
                    <a:pt x="79830" y="28262"/>
                    <a:pt x="79725" y="28282"/>
                    <a:pt x="79633" y="28336"/>
                  </a:cubicBezTo>
                  <a:cubicBezTo>
                    <a:pt x="78294" y="28036"/>
                    <a:pt x="76851" y="28094"/>
                    <a:pt x="75582" y="27539"/>
                  </a:cubicBezTo>
                  <a:cubicBezTo>
                    <a:pt x="75528" y="27532"/>
                    <a:pt x="75468" y="27529"/>
                    <a:pt x="75406" y="27529"/>
                  </a:cubicBezTo>
                  <a:cubicBezTo>
                    <a:pt x="75261" y="27529"/>
                    <a:pt x="75099" y="27543"/>
                    <a:pt x="74946" y="27543"/>
                  </a:cubicBezTo>
                  <a:cubicBezTo>
                    <a:pt x="74657" y="27543"/>
                    <a:pt x="74399" y="27493"/>
                    <a:pt x="74347" y="27205"/>
                  </a:cubicBezTo>
                  <a:cubicBezTo>
                    <a:pt x="74185" y="26801"/>
                    <a:pt x="73723" y="26847"/>
                    <a:pt x="73423" y="26628"/>
                  </a:cubicBezTo>
                  <a:cubicBezTo>
                    <a:pt x="73317" y="26468"/>
                    <a:pt x="73190" y="26335"/>
                    <a:pt x="72979" y="26335"/>
                  </a:cubicBezTo>
                  <a:cubicBezTo>
                    <a:pt x="72916" y="26335"/>
                    <a:pt x="72845" y="26347"/>
                    <a:pt x="72765" y="26374"/>
                  </a:cubicBezTo>
                  <a:cubicBezTo>
                    <a:pt x="72629" y="26428"/>
                    <a:pt x="72504" y="26450"/>
                    <a:pt x="72386" y="26450"/>
                  </a:cubicBezTo>
                  <a:cubicBezTo>
                    <a:pt x="71977" y="26450"/>
                    <a:pt x="71659" y="26177"/>
                    <a:pt x="71265" y="26016"/>
                  </a:cubicBezTo>
                  <a:cubicBezTo>
                    <a:pt x="70722" y="25693"/>
                    <a:pt x="70007" y="25820"/>
                    <a:pt x="69476" y="25450"/>
                  </a:cubicBezTo>
                  <a:cubicBezTo>
                    <a:pt x="69435" y="25343"/>
                    <a:pt x="69329" y="25310"/>
                    <a:pt x="69217" y="25310"/>
                  </a:cubicBezTo>
                  <a:cubicBezTo>
                    <a:pt x="69137" y="25310"/>
                    <a:pt x="69054" y="25327"/>
                    <a:pt x="68991" y="25346"/>
                  </a:cubicBezTo>
                  <a:cubicBezTo>
                    <a:pt x="68518" y="24931"/>
                    <a:pt x="67848" y="24896"/>
                    <a:pt x="67271" y="24769"/>
                  </a:cubicBezTo>
                  <a:cubicBezTo>
                    <a:pt x="66900" y="24099"/>
                    <a:pt x="66097" y="23866"/>
                    <a:pt x="65282" y="23866"/>
                  </a:cubicBezTo>
                  <a:cubicBezTo>
                    <a:pt x="64805" y="23866"/>
                    <a:pt x="64324" y="23946"/>
                    <a:pt x="63924" y="24065"/>
                  </a:cubicBezTo>
                  <a:cubicBezTo>
                    <a:pt x="63393" y="23742"/>
                    <a:pt x="62769" y="23834"/>
                    <a:pt x="62215" y="23765"/>
                  </a:cubicBezTo>
                  <a:cubicBezTo>
                    <a:pt x="61673" y="23373"/>
                    <a:pt x="60865" y="23534"/>
                    <a:pt x="60265" y="23246"/>
                  </a:cubicBezTo>
                  <a:cubicBezTo>
                    <a:pt x="60611" y="22669"/>
                    <a:pt x="58937" y="22761"/>
                    <a:pt x="58579" y="22692"/>
                  </a:cubicBezTo>
                  <a:cubicBezTo>
                    <a:pt x="57090" y="22380"/>
                    <a:pt x="55544" y="22103"/>
                    <a:pt x="54043" y="21803"/>
                  </a:cubicBezTo>
                  <a:cubicBezTo>
                    <a:pt x="53403" y="21389"/>
                    <a:pt x="52775" y="21297"/>
                    <a:pt x="52193" y="21297"/>
                  </a:cubicBezTo>
                  <a:cubicBezTo>
                    <a:pt x="51728" y="21297"/>
                    <a:pt x="51292" y="21356"/>
                    <a:pt x="50902" y="21356"/>
                  </a:cubicBezTo>
                  <a:cubicBezTo>
                    <a:pt x="50462" y="21356"/>
                    <a:pt x="50081" y="21280"/>
                    <a:pt x="49784" y="20960"/>
                  </a:cubicBezTo>
                  <a:cubicBezTo>
                    <a:pt x="49665" y="20879"/>
                    <a:pt x="49506" y="20843"/>
                    <a:pt x="49330" y="20843"/>
                  </a:cubicBezTo>
                  <a:cubicBezTo>
                    <a:pt x="48908" y="20843"/>
                    <a:pt x="48394" y="21049"/>
                    <a:pt x="48133" y="21318"/>
                  </a:cubicBezTo>
                  <a:cubicBezTo>
                    <a:pt x="48076" y="21306"/>
                    <a:pt x="48029" y="21295"/>
                    <a:pt x="48018" y="21283"/>
                  </a:cubicBezTo>
                  <a:cubicBezTo>
                    <a:pt x="47968" y="21002"/>
                    <a:pt x="47751" y="20927"/>
                    <a:pt x="47501" y="20927"/>
                  </a:cubicBezTo>
                  <a:cubicBezTo>
                    <a:pt x="47290" y="20927"/>
                    <a:pt x="47055" y="20980"/>
                    <a:pt x="46875" y="21006"/>
                  </a:cubicBezTo>
                  <a:cubicBezTo>
                    <a:pt x="46609" y="20828"/>
                    <a:pt x="46306" y="20773"/>
                    <a:pt x="45986" y="20773"/>
                  </a:cubicBezTo>
                  <a:cubicBezTo>
                    <a:pt x="45458" y="20773"/>
                    <a:pt x="44886" y="20923"/>
                    <a:pt x="44368" y="20923"/>
                  </a:cubicBezTo>
                  <a:cubicBezTo>
                    <a:pt x="44162" y="20923"/>
                    <a:pt x="43965" y="20900"/>
                    <a:pt x="43782" y="20833"/>
                  </a:cubicBezTo>
                  <a:cubicBezTo>
                    <a:pt x="43712" y="20487"/>
                    <a:pt x="43355" y="20441"/>
                    <a:pt x="43054" y="20372"/>
                  </a:cubicBezTo>
                  <a:cubicBezTo>
                    <a:pt x="42964" y="20281"/>
                    <a:pt x="42824" y="20155"/>
                    <a:pt x="42678" y="20155"/>
                  </a:cubicBezTo>
                  <a:cubicBezTo>
                    <a:pt x="42638" y="20155"/>
                    <a:pt x="42598" y="20164"/>
                    <a:pt x="42558" y="20187"/>
                  </a:cubicBezTo>
                  <a:cubicBezTo>
                    <a:pt x="42443" y="20014"/>
                    <a:pt x="42316" y="19817"/>
                    <a:pt x="42073" y="19748"/>
                  </a:cubicBezTo>
                  <a:cubicBezTo>
                    <a:pt x="41969" y="19597"/>
                    <a:pt x="41801" y="19536"/>
                    <a:pt x="41621" y="19536"/>
                  </a:cubicBezTo>
                  <a:cubicBezTo>
                    <a:pt x="41363" y="19536"/>
                    <a:pt x="41080" y="19661"/>
                    <a:pt x="40931" y="19817"/>
                  </a:cubicBezTo>
                  <a:cubicBezTo>
                    <a:pt x="40088" y="19702"/>
                    <a:pt x="39257" y="19691"/>
                    <a:pt x="38449" y="19494"/>
                  </a:cubicBezTo>
                  <a:cubicBezTo>
                    <a:pt x="37306" y="19760"/>
                    <a:pt x="35921" y="19921"/>
                    <a:pt x="34755" y="20106"/>
                  </a:cubicBezTo>
                  <a:cubicBezTo>
                    <a:pt x="34750" y="20106"/>
                    <a:pt x="34744" y="20105"/>
                    <a:pt x="34736" y="20105"/>
                  </a:cubicBezTo>
                  <a:cubicBezTo>
                    <a:pt x="34562" y="20105"/>
                    <a:pt x="33688" y="20230"/>
                    <a:pt x="33312" y="20418"/>
                  </a:cubicBezTo>
                  <a:cubicBezTo>
                    <a:pt x="32988" y="20358"/>
                    <a:pt x="32699" y="20303"/>
                    <a:pt x="32426" y="20303"/>
                  </a:cubicBezTo>
                  <a:cubicBezTo>
                    <a:pt x="32009" y="20303"/>
                    <a:pt x="31633" y="20433"/>
                    <a:pt x="31235" y="20879"/>
                  </a:cubicBezTo>
                  <a:cubicBezTo>
                    <a:pt x="30842" y="20902"/>
                    <a:pt x="30496" y="21110"/>
                    <a:pt x="30150" y="21260"/>
                  </a:cubicBezTo>
                  <a:cubicBezTo>
                    <a:pt x="29515" y="21607"/>
                    <a:pt x="28476" y="21376"/>
                    <a:pt x="28072" y="22091"/>
                  </a:cubicBezTo>
                  <a:cubicBezTo>
                    <a:pt x="27945" y="22265"/>
                    <a:pt x="27887" y="22345"/>
                    <a:pt x="27310" y="22345"/>
                  </a:cubicBezTo>
                  <a:cubicBezTo>
                    <a:pt x="27293" y="22345"/>
                    <a:pt x="27275" y="22345"/>
                    <a:pt x="27258" y="22345"/>
                  </a:cubicBezTo>
                  <a:cubicBezTo>
                    <a:pt x="26675" y="22345"/>
                    <a:pt x="26664" y="22537"/>
                    <a:pt x="26260" y="22784"/>
                  </a:cubicBezTo>
                  <a:cubicBezTo>
                    <a:pt x="25922" y="22984"/>
                    <a:pt x="25533" y="23022"/>
                    <a:pt x="25142" y="23022"/>
                  </a:cubicBezTo>
                  <a:cubicBezTo>
                    <a:pt x="24902" y="23022"/>
                    <a:pt x="24662" y="23008"/>
                    <a:pt x="24433" y="23008"/>
                  </a:cubicBezTo>
                  <a:cubicBezTo>
                    <a:pt x="23722" y="23008"/>
                    <a:pt x="23119" y="23146"/>
                    <a:pt x="22982" y="24284"/>
                  </a:cubicBezTo>
                  <a:cubicBezTo>
                    <a:pt x="22943" y="24576"/>
                    <a:pt x="22904" y="24794"/>
                    <a:pt x="22666" y="24794"/>
                  </a:cubicBezTo>
                  <a:cubicBezTo>
                    <a:pt x="22621" y="24794"/>
                    <a:pt x="22569" y="24786"/>
                    <a:pt x="22509" y="24769"/>
                  </a:cubicBezTo>
                  <a:cubicBezTo>
                    <a:pt x="22463" y="24755"/>
                    <a:pt x="22416" y="24749"/>
                    <a:pt x="22369" y="24749"/>
                  </a:cubicBezTo>
                  <a:cubicBezTo>
                    <a:pt x="22055" y="24749"/>
                    <a:pt x="21709" y="25021"/>
                    <a:pt x="21411" y="25021"/>
                  </a:cubicBezTo>
                  <a:cubicBezTo>
                    <a:pt x="21356" y="25021"/>
                    <a:pt x="21302" y="25011"/>
                    <a:pt x="21250" y="24989"/>
                  </a:cubicBezTo>
                  <a:cubicBezTo>
                    <a:pt x="21182" y="24963"/>
                    <a:pt x="21112" y="24951"/>
                    <a:pt x="21042" y="24951"/>
                  </a:cubicBezTo>
                  <a:cubicBezTo>
                    <a:pt x="20609" y="24951"/>
                    <a:pt x="20184" y="25410"/>
                    <a:pt x="20085" y="25877"/>
                  </a:cubicBezTo>
                  <a:cubicBezTo>
                    <a:pt x="19369" y="26962"/>
                    <a:pt x="18353" y="26189"/>
                    <a:pt x="17626" y="27724"/>
                  </a:cubicBezTo>
                  <a:cubicBezTo>
                    <a:pt x="16518" y="27724"/>
                    <a:pt x="16818" y="28440"/>
                    <a:pt x="16183" y="29098"/>
                  </a:cubicBezTo>
                  <a:cubicBezTo>
                    <a:pt x="15098" y="29906"/>
                    <a:pt x="15214" y="29906"/>
                    <a:pt x="14948" y="31060"/>
                  </a:cubicBezTo>
                  <a:cubicBezTo>
                    <a:pt x="14660" y="31383"/>
                    <a:pt x="13979" y="32376"/>
                    <a:pt x="13655" y="32549"/>
                  </a:cubicBezTo>
                  <a:cubicBezTo>
                    <a:pt x="13518" y="32516"/>
                    <a:pt x="13386" y="32500"/>
                    <a:pt x="13261" y="32500"/>
                  </a:cubicBezTo>
                  <a:cubicBezTo>
                    <a:pt x="12162" y="32500"/>
                    <a:pt x="11507" y="33687"/>
                    <a:pt x="11197" y="34650"/>
                  </a:cubicBezTo>
                  <a:cubicBezTo>
                    <a:pt x="11093" y="35596"/>
                    <a:pt x="11024" y="36208"/>
                    <a:pt x="10758" y="37154"/>
                  </a:cubicBezTo>
                  <a:cubicBezTo>
                    <a:pt x="10747" y="37755"/>
                    <a:pt x="10285" y="37997"/>
                    <a:pt x="9996" y="38459"/>
                  </a:cubicBezTo>
                  <a:cubicBezTo>
                    <a:pt x="9992" y="38459"/>
                    <a:pt x="9987" y="38459"/>
                    <a:pt x="9983" y="38459"/>
                  </a:cubicBezTo>
                  <a:cubicBezTo>
                    <a:pt x="9375" y="38459"/>
                    <a:pt x="9476" y="39235"/>
                    <a:pt x="9292" y="39636"/>
                  </a:cubicBezTo>
                  <a:cubicBezTo>
                    <a:pt x="8600" y="40386"/>
                    <a:pt x="7688" y="40571"/>
                    <a:pt x="8173" y="41910"/>
                  </a:cubicBezTo>
                  <a:cubicBezTo>
                    <a:pt x="7988" y="42037"/>
                    <a:pt x="8311" y="42880"/>
                    <a:pt x="8496" y="42891"/>
                  </a:cubicBezTo>
                  <a:cubicBezTo>
                    <a:pt x="8346" y="43503"/>
                    <a:pt x="8842" y="44161"/>
                    <a:pt x="8577" y="44773"/>
                  </a:cubicBezTo>
                  <a:cubicBezTo>
                    <a:pt x="7803" y="47323"/>
                    <a:pt x="7445" y="47658"/>
                    <a:pt x="8207" y="50740"/>
                  </a:cubicBezTo>
                  <a:cubicBezTo>
                    <a:pt x="8161" y="50798"/>
                    <a:pt x="8138" y="50890"/>
                    <a:pt x="8161" y="50959"/>
                  </a:cubicBezTo>
                  <a:cubicBezTo>
                    <a:pt x="8057" y="51040"/>
                    <a:pt x="8080" y="51213"/>
                    <a:pt x="8196" y="51294"/>
                  </a:cubicBezTo>
                  <a:lnTo>
                    <a:pt x="8196" y="51329"/>
                  </a:lnTo>
                  <a:cubicBezTo>
                    <a:pt x="8196" y="51425"/>
                    <a:pt x="8276" y="51513"/>
                    <a:pt x="8369" y="51513"/>
                  </a:cubicBezTo>
                  <a:cubicBezTo>
                    <a:pt x="8388" y="51513"/>
                    <a:pt x="8407" y="51510"/>
                    <a:pt x="8427" y="51502"/>
                  </a:cubicBezTo>
                  <a:lnTo>
                    <a:pt x="8427" y="51502"/>
                  </a:lnTo>
                  <a:cubicBezTo>
                    <a:pt x="7676" y="53095"/>
                    <a:pt x="7653" y="54965"/>
                    <a:pt x="7642" y="56661"/>
                  </a:cubicBezTo>
                  <a:cubicBezTo>
                    <a:pt x="7699" y="57204"/>
                    <a:pt x="7792" y="57677"/>
                    <a:pt x="7515" y="58185"/>
                  </a:cubicBezTo>
                  <a:cubicBezTo>
                    <a:pt x="7353" y="58520"/>
                    <a:pt x="7157" y="58935"/>
                    <a:pt x="7365" y="59259"/>
                  </a:cubicBezTo>
                  <a:cubicBezTo>
                    <a:pt x="7619" y="59951"/>
                    <a:pt x="7515" y="60713"/>
                    <a:pt x="7399" y="61463"/>
                  </a:cubicBezTo>
                  <a:cubicBezTo>
                    <a:pt x="7122" y="62641"/>
                    <a:pt x="7503" y="63956"/>
                    <a:pt x="7168" y="65111"/>
                  </a:cubicBezTo>
                  <a:cubicBezTo>
                    <a:pt x="6989" y="65415"/>
                    <a:pt x="7241" y="66254"/>
                    <a:pt x="7497" y="66254"/>
                  </a:cubicBezTo>
                  <a:cubicBezTo>
                    <a:pt x="7572" y="66254"/>
                    <a:pt x="7646" y="66184"/>
                    <a:pt x="7711" y="66011"/>
                  </a:cubicBezTo>
                  <a:lnTo>
                    <a:pt x="7711" y="66011"/>
                  </a:lnTo>
                  <a:cubicBezTo>
                    <a:pt x="8519" y="66484"/>
                    <a:pt x="7191" y="67107"/>
                    <a:pt x="7018" y="67569"/>
                  </a:cubicBezTo>
                  <a:cubicBezTo>
                    <a:pt x="6868" y="67708"/>
                    <a:pt x="6891" y="67858"/>
                    <a:pt x="6868" y="68008"/>
                  </a:cubicBezTo>
                  <a:cubicBezTo>
                    <a:pt x="6753" y="68273"/>
                    <a:pt x="6499" y="68527"/>
                    <a:pt x="6372" y="68804"/>
                  </a:cubicBezTo>
                  <a:cubicBezTo>
                    <a:pt x="6269" y="69002"/>
                    <a:pt x="6447" y="69212"/>
                    <a:pt x="6621" y="69212"/>
                  </a:cubicBezTo>
                  <a:cubicBezTo>
                    <a:pt x="6681" y="69212"/>
                    <a:pt x="6740" y="69187"/>
                    <a:pt x="6787" y="69127"/>
                  </a:cubicBezTo>
                  <a:cubicBezTo>
                    <a:pt x="6949" y="69047"/>
                    <a:pt x="7238" y="69162"/>
                    <a:pt x="7388" y="68931"/>
                  </a:cubicBezTo>
                  <a:cubicBezTo>
                    <a:pt x="7388" y="68931"/>
                    <a:pt x="7710" y="68906"/>
                    <a:pt x="7904" y="68906"/>
                  </a:cubicBezTo>
                  <a:cubicBezTo>
                    <a:pt x="7936" y="68906"/>
                    <a:pt x="7965" y="68906"/>
                    <a:pt x="7988" y="68908"/>
                  </a:cubicBezTo>
                  <a:cubicBezTo>
                    <a:pt x="8138" y="69647"/>
                    <a:pt x="7445" y="70282"/>
                    <a:pt x="7422" y="70974"/>
                  </a:cubicBezTo>
                  <a:cubicBezTo>
                    <a:pt x="7388" y="71263"/>
                    <a:pt x="7134" y="71701"/>
                    <a:pt x="7330" y="71955"/>
                  </a:cubicBezTo>
                  <a:cubicBezTo>
                    <a:pt x="6580" y="72602"/>
                    <a:pt x="6418" y="74495"/>
                    <a:pt x="6984" y="75280"/>
                  </a:cubicBezTo>
                  <a:cubicBezTo>
                    <a:pt x="6995" y="75499"/>
                    <a:pt x="7053" y="75684"/>
                    <a:pt x="6984" y="75903"/>
                  </a:cubicBezTo>
                  <a:cubicBezTo>
                    <a:pt x="6661" y="76065"/>
                    <a:pt x="6603" y="76630"/>
                    <a:pt x="6383" y="76873"/>
                  </a:cubicBezTo>
                  <a:cubicBezTo>
                    <a:pt x="6349" y="77092"/>
                    <a:pt x="6591" y="77242"/>
                    <a:pt x="6291" y="77415"/>
                  </a:cubicBezTo>
                  <a:cubicBezTo>
                    <a:pt x="5945" y="77796"/>
                    <a:pt x="6210" y="78500"/>
                    <a:pt x="6326" y="78973"/>
                  </a:cubicBezTo>
                  <a:cubicBezTo>
                    <a:pt x="6534" y="79227"/>
                    <a:pt x="6430" y="79816"/>
                    <a:pt x="6787" y="79862"/>
                  </a:cubicBezTo>
                  <a:cubicBezTo>
                    <a:pt x="6845" y="79897"/>
                    <a:pt x="6938" y="80116"/>
                    <a:pt x="6891" y="81109"/>
                  </a:cubicBezTo>
                  <a:cubicBezTo>
                    <a:pt x="6891" y="81270"/>
                    <a:pt x="6845" y="81374"/>
                    <a:pt x="6961" y="81455"/>
                  </a:cubicBezTo>
                  <a:cubicBezTo>
                    <a:pt x="7018" y="81951"/>
                    <a:pt x="7249" y="82425"/>
                    <a:pt x="7330" y="82898"/>
                  </a:cubicBezTo>
                  <a:cubicBezTo>
                    <a:pt x="7226" y="83152"/>
                    <a:pt x="7503" y="83279"/>
                    <a:pt x="7526" y="83590"/>
                  </a:cubicBezTo>
                  <a:cubicBezTo>
                    <a:pt x="7249" y="83821"/>
                    <a:pt x="7480" y="84225"/>
                    <a:pt x="7584" y="84502"/>
                  </a:cubicBezTo>
                  <a:cubicBezTo>
                    <a:pt x="7619" y="85264"/>
                    <a:pt x="6961" y="85818"/>
                    <a:pt x="6995" y="86591"/>
                  </a:cubicBezTo>
                  <a:cubicBezTo>
                    <a:pt x="6834" y="86915"/>
                    <a:pt x="6949" y="87226"/>
                    <a:pt x="6880" y="87549"/>
                  </a:cubicBezTo>
                  <a:cubicBezTo>
                    <a:pt x="6487" y="88000"/>
                    <a:pt x="6153" y="88438"/>
                    <a:pt x="5968" y="89038"/>
                  </a:cubicBezTo>
                  <a:cubicBezTo>
                    <a:pt x="5737" y="89696"/>
                    <a:pt x="5379" y="90493"/>
                    <a:pt x="5679" y="91185"/>
                  </a:cubicBezTo>
                  <a:cubicBezTo>
                    <a:pt x="5425" y="92732"/>
                    <a:pt x="4848" y="94083"/>
                    <a:pt x="5021" y="95618"/>
                  </a:cubicBezTo>
                  <a:cubicBezTo>
                    <a:pt x="4848" y="96368"/>
                    <a:pt x="4918" y="97188"/>
                    <a:pt x="4744" y="97938"/>
                  </a:cubicBezTo>
                  <a:cubicBezTo>
                    <a:pt x="4340" y="98711"/>
                    <a:pt x="4364" y="100639"/>
                    <a:pt x="4110" y="101193"/>
                  </a:cubicBezTo>
                  <a:cubicBezTo>
                    <a:pt x="2944" y="104102"/>
                    <a:pt x="3463" y="107276"/>
                    <a:pt x="2655" y="110288"/>
                  </a:cubicBezTo>
                  <a:cubicBezTo>
                    <a:pt x="2043" y="113024"/>
                    <a:pt x="1005" y="115563"/>
                    <a:pt x="1097" y="118426"/>
                  </a:cubicBezTo>
                  <a:cubicBezTo>
                    <a:pt x="889" y="119453"/>
                    <a:pt x="0" y="121138"/>
                    <a:pt x="231" y="122397"/>
                  </a:cubicBezTo>
                  <a:cubicBezTo>
                    <a:pt x="231" y="123066"/>
                    <a:pt x="150" y="123793"/>
                    <a:pt x="289" y="124474"/>
                  </a:cubicBezTo>
                  <a:cubicBezTo>
                    <a:pt x="243" y="126044"/>
                    <a:pt x="2320" y="125698"/>
                    <a:pt x="2690" y="127025"/>
                  </a:cubicBezTo>
                  <a:cubicBezTo>
                    <a:pt x="3128" y="127498"/>
                    <a:pt x="2794" y="128087"/>
                    <a:pt x="3036" y="128641"/>
                  </a:cubicBezTo>
                  <a:cubicBezTo>
                    <a:pt x="3844" y="129726"/>
                    <a:pt x="4156" y="130857"/>
                    <a:pt x="3983" y="132242"/>
                  </a:cubicBezTo>
                  <a:cubicBezTo>
                    <a:pt x="3729" y="132970"/>
                    <a:pt x="4213" y="133097"/>
                    <a:pt x="5656" y="133143"/>
                  </a:cubicBezTo>
                  <a:cubicBezTo>
                    <a:pt x="5690" y="133257"/>
                    <a:pt x="5804" y="133314"/>
                    <a:pt x="5916" y="133314"/>
                  </a:cubicBezTo>
                  <a:cubicBezTo>
                    <a:pt x="6032" y="133314"/>
                    <a:pt x="6147" y="133254"/>
                    <a:pt x="6176" y="133131"/>
                  </a:cubicBezTo>
                  <a:cubicBezTo>
                    <a:pt x="6441" y="133108"/>
                    <a:pt x="6707" y="133097"/>
                    <a:pt x="6891" y="133085"/>
                  </a:cubicBezTo>
                  <a:cubicBezTo>
                    <a:pt x="6926" y="133766"/>
                    <a:pt x="7238" y="133916"/>
                    <a:pt x="7526" y="133939"/>
                  </a:cubicBezTo>
                  <a:cubicBezTo>
                    <a:pt x="7942" y="133881"/>
                    <a:pt x="7803" y="133304"/>
                    <a:pt x="7988" y="132993"/>
                  </a:cubicBezTo>
                  <a:cubicBezTo>
                    <a:pt x="8086" y="133145"/>
                    <a:pt x="8206" y="133367"/>
                    <a:pt x="8384" y="133367"/>
                  </a:cubicBezTo>
                  <a:cubicBezTo>
                    <a:pt x="8435" y="133367"/>
                    <a:pt x="8491" y="133348"/>
                    <a:pt x="8553" y="133304"/>
                  </a:cubicBezTo>
                  <a:cubicBezTo>
                    <a:pt x="8613" y="133372"/>
                    <a:pt x="8690" y="133415"/>
                    <a:pt x="8773" y="133415"/>
                  </a:cubicBezTo>
                  <a:cubicBezTo>
                    <a:pt x="8803" y="133415"/>
                    <a:pt x="8834" y="133409"/>
                    <a:pt x="8865" y="133397"/>
                  </a:cubicBezTo>
                  <a:cubicBezTo>
                    <a:pt x="8916" y="133455"/>
                    <a:pt x="8991" y="133486"/>
                    <a:pt x="9068" y="133486"/>
                  </a:cubicBezTo>
                  <a:cubicBezTo>
                    <a:pt x="9112" y="133486"/>
                    <a:pt x="9158" y="133476"/>
                    <a:pt x="9200" y="133454"/>
                  </a:cubicBezTo>
                  <a:cubicBezTo>
                    <a:pt x="9295" y="133612"/>
                    <a:pt x="9407" y="133675"/>
                    <a:pt x="9510" y="133675"/>
                  </a:cubicBezTo>
                  <a:cubicBezTo>
                    <a:pt x="9770" y="133675"/>
                    <a:pt x="9972" y="133275"/>
                    <a:pt x="9708" y="132970"/>
                  </a:cubicBezTo>
                  <a:lnTo>
                    <a:pt x="9731" y="132935"/>
                  </a:lnTo>
                  <a:cubicBezTo>
                    <a:pt x="9791" y="133088"/>
                    <a:pt x="9954" y="133199"/>
                    <a:pt x="10102" y="133199"/>
                  </a:cubicBezTo>
                  <a:cubicBezTo>
                    <a:pt x="10210" y="133199"/>
                    <a:pt x="10310" y="133139"/>
                    <a:pt x="10354" y="132993"/>
                  </a:cubicBezTo>
                  <a:cubicBezTo>
                    <a:pt x="10412" y="132958"/>
                    <a:pt x="10446" y="132877"/>
                    <a:pt x="10446" y="132785"/>
                  </a:cubicBezTo>
                  <a:lnTo>
                    <a:pt x="10389" y="132785"/>
                  </a:lnTo>
                  <a:lnTo>
                    <a:pt x="10389" y="132762"/>
                  </a:lnTo>
                  <a:lnTo>
                    <a:pt x="10446" y="132750"/>
                  </a:lnTo>
                  <a:cubicBezTo>
                    <a:pt x="10446" y="132704"/>
                    <a:pt x="10423" y="132681"/>
                    <a:pt x="10400" y="132669"/>
                  </a:cubicBezTo>
                  <a:lnTo>
                    <a:pt x="10400" y="132531"/>
                  </a:lnTo>
                  <a:cubicBezTo>
                    <a:pt x="10430" y="132536"/>
                    <a:pt x="10456" y="132539"/>
                    <a:pt x="10479" y="132539"/>
                  </a:cubicBezTo>
                  <a:cubicBezTo>
                    <a:pt x="10609" y="132539"/>
                    <a:pt x="10643" y="132446"/>
                    <a:pt x="10643" y="132162"/>
                  </a:cubicBezTo>
                  <a:cubicBezTo>
                    <a:pt x="10862" y="132392"/>
                    <a:pt x="10643" y="132635"/>
                    <a:pt x="10804" y="132912"/>
                  </a:cubicBezTo>
                  <a:cubicBezTo>
                    <a:pt x="10885" y="133008"/>
                    <a:pt x="10973" y="133048"/>
                    <a:pt x="11055" y="133048"/>
                  </a:cubicBezTo>
                  <a:cubicBezTo>
                    <a:pt x="11280" y="133048"/>
                    <a:pt x="11469" y="132752"/>
                    <a:pt x="11393" y="132473"/>
                  </a:cubicBezTo>
                  <a:lnTo>
                    <a:pt x="11393" y="132473"/>
                  </a:lnTo>
                  <a:cubicBezTo>
                    <a:pt x="11439" y="132571"/>
                    <a:pt x="11526" y="132615"/>
                    <a:pt x="11614" y="132615"/>
                  </a:cubicBezTo>
                  <a:cubicBezTo>
                    <a:pt x="11702" y="132615"/>
                    <a:pt x="11791" y="132571"/>
                    <a:pt x="11843" y="132496"/>
                  </a:cubicBezTo>
                  <a:cubicBezTo>
                    <a:pt x="11866" y="132531"/>
                    <a:pt x="11912" y="132566"/>
                    <a:pt x="11959" y="132589"/>
                  </a:cubicBezTo>
                  <a:cubicBezTo>
                    <a:pt x="11871" y="132938"/>
                    <a:pt x="12042" y="133181"/>
                    <a:pt x="12213" y="133181"/>
                  </a:cubicBezTo>
                  <a:cubicBezTo>
                    <a:pt x="12336" y="133181"/>
                    <a:pt x="12461" y="133055"/>
                    <a:pt x="12490" y="132750"/>
                  </a:cubicBezTo>
                  <a:cubicBezTo>
                    <a:pt x="12836" y="132727"/>
                    <a:pt x="12755" y="132277"/>
                    <a:pt x="12824" y="132046"/>
                  </a:cubicBezTo>
                  <a:cubicBezTo>
                    <a:pt x="13298" y="130742"/>
                    <a:pt x="12293" y="129738"/>
                    <a:pt x="11809" y="128630"/>
                  </a:cubicBezTo>
                  <a:cubicBezTo>
                    <a:pt x="11555" y="127487"/>
                    <a:pt x="10804" y="126621"/>
                    <a:pt x="10331" y="125582"/>
                  </a:cubicBezTo>
                  <a:cubicBezTo>
                    <a:pt x="10908" y="125490"/>
                    <a:pt x="10285" y="124878"/>
                    <a:pt x="10181" y="124601"/>
                  </a:cubicBezTo>
                  <a:cubicBezTo>
                    <a:pt x="9315" y="121392"/>
                    <a:pt x="11739" y="119015"/>
                    <a:pt x="12062" y="115829"/>
                  </a:cubicBezTo>
                  <a:cubicBezTo>
                    <a:pt x="11728" y="113405"/>
                    <a:pt x="12963" y="111050"/>
                    <a:pt x="12963" y="108695"/>
                  </a:cubicBezTo>
                  <a:cubicBezTo>
                    <a:pt x="12882" y="108268"/>
                    <a:pt x="13078" y="106549"/>
                    <a:pt x="13459" y="106410"/>
                  </a:cubicBezTo>
                  <a:cubicBezTo>
                    <a:pt x="13621" y="106352"/>
                    <a:pt x="13702" y="106179"/>
                    <a:pt x="13644" y="106018"/>
                  </a:cubicBezTo>
                  <a:cubicBezTo>
                    <a:pt x="14787" y="104713"/>
                    <a:pt x="15237" y="104021"/>
                    <a:pt x="15375" y="102255"/>
                  </a:cubicBezTo>
                  <a:cubicBezTo>
                    <a:pt x="15779" y="100962"/>
                    <a:pt x="16229" y="99635"/>
                    <a:pt x="16345" y="98169"/>
                  </a:cubicBezTo>
                  <a:cubicBezTo>
                    <a:pt x="16749" y="97084"/>
                    <a:pt x="17107" y="95906"/>
                    <a:pt x="17892" y="94867"/>
                  </a:cubicBezTo>
                  <a:cubicBezTo>
                    <a:pt x="18122" y="95168"/>
                    <a:pt x="18492" y="95710"/>
                    <a:pt x="18607" y="96253"/>
                  </a:cubicBezTo>
                  <a:cubicBezTo>
                    <a:pt x="18376" y="96391"/>
                    <a:pt x="18607" y="96622"/>
                    <a:pt x="18607" y="96841"/>
                  </a:cubicBezTo>
                  <a:cubicBezTo>
                    <a:pt x="18561" y="96945"/>
                    <a:pt x="18538" y="97084"/>
                    <a:pt x="18653" y="97153"/>
                  </a:cubicBezTo>
                  <a:cubicBezTo>
                    <a:pt x="18653" y="97926"/>
                    <a:pt x="18653" y="98711"/>
                    <a:pt x="18953" y="99427"/>
                  </a:cubicBezTo>
                  <a:cubicBezTo>
                    <a:pt x="18896" y="99727"/>
                    <a:pt x="18907" y="101805"/>
                    <a:pt x="19357" y="102451"/>
                  </a:cubicBezTo>
                  <a:cubicBezTo>
                    <a:pt x="20177" y="103617"/>
                    <a:pt x="19392" y="105140"/>
                    <a:pt x="19946" y="106318"/>
                  </a:cubicBezTo>
                  <a:cubicBezTo>
                    <a:pt x="20777" y="109042"/>
                    <a:pt x="22335" y="111927"/>
                    <a:pt x="22047" y="114802"/>
                  </a:cubicBezTo>
                  <a:cubicBezTo>
                    <a:pt x="21989" y="115136"/>
                    <a:pt x="21793" y="115956"/>
                    <a:pt x="22289" y="115990"/>
                  </a:cubicBezTo>
                  <a:cubicBezTo>
                    <a:pt x="22462" y="117168"/>
                    <a:pt x="22081" y="120030"/>
                    <a:pt x="23432" y="120353"/>
                  </a:cubicBezTo>
                  <a:cubicBezTo>
                    <a:pt x="23744" y="120469"/>
                    <a:pt x="23755" y="120988"/>
                    <a:pt x="24148" y="121046"/>
                  </a:cubicBezTo>
                  <a:cubicBezTo>
                    <a:pt x="24411" y="121476"/>
                    <a:pt x="25041" y="121812"/>
                    <a:pt x="25596" y="121812"/>
                  </a:cubicBezTo>
                  <a:cubicBezTo>
                    <a:pt x="25772" y="121812"/>
                    <a:pt x="25940" y="121779"/>
                    <a:pt x="26087" y="121704"/>
                  </a:cubicBezTo>
                  <a:cubicBezTo>
                    <a:pt x="26252" y="121836"/>
                    <a:pt x="26333" y="122168"/>
                    <a:pt x="26581" y="122168"/>
                  </a:cubicBezTo>
                  <a:cubicBezTo>
                    <a:pt x="26593" y="122168"/>
                    <a:pt x="26605" y="122167"/>
                    <a:pt x="26618" y="122166"/>
                  </a:cubicBezTo>
                  <a:cubicBezTo>
                    <a:pt x="27033" y="122708"/>
                    <a:pt x="26791" y="123320"/>
                    <a:pt x="27218" y="123851"/>
                  </a:cubicBezTo>
                  <a:cubicBezTo>
                    <a:pt x="27218" y="124410"/>
                    <a:pt x="27294" y="126710"/>
                    <a:pt x="28000" y="126710"/>
                  </a:cubicBezTo>
                  <a:cubicBezTo>
                    <a:pt x="28023" y="126710"/>
                    <a:pt x="28047" y="126707"/>
                    <a:pt x="28072" y="126702"/>
                  </a:cubicBezTo>
                  <a:cubicBezTo>
                    <a:pt x="29053" y="127256"/>
                    <a:pt x="30369" y="127164"/>
                    <a:pt x="31512" y="127325"/>
                  </a:cubicBezTo>
                  <a:cubicBezTo>
                    <a:pt x="31547" y="127395"/>
                    <a:pt x="31625" y="127436"/>
                    <a:pt x="31699" y="127436"/>
                  </a:cubicBezTo>
                  <a:cubicBezTo>
                    <a:pt x="31746" y="127436"/>
                    <a:pt x="31792" y="127419"/>
                    <a:pt x="31823" y="127383"/>
                  </a:cubicBezTo>
                  <a:lnTo>
                    <a:pt x="31916" y="127383"/>
                  </a:lnTo>
                  <a:cubicBezTo>
                    <a:pt x="31963" y="127461"/>
                    <a:pt x="32037" y="127495"/>
                    <a:pt x="32112" y="127495"/>
                  </a:cubicBezTo>
                  <a:cubicBezTo>
                    <a:pt x="32236" y="127495"/>
                    <a:pt x="32363" y="127400"/>
                    <a:pt x="32378" y="127256"/>
                  </a:cubicBezTo>
                  <a:cubicBezTo>
                    <a:pt x="32437" y="127383"/>
                    <a:pt x="32553" y="127504"/>
                    <a:pt x="32688" y="127504"/>
                  </a:cubicBezTo>
                  <a:cubicBezTo>
                    <a:pt x="32736" y="127504"/>
                    <a:pt x="32787" y="127489"/>
                    <a:pt x="32839" y="127452"/>
                  </a:cubicBezTo>
                  <a:cubicBezTo>
                    <a:pt x="32876" y="127478"/>
                    <a:pt x="32921" y="127490"/>
                    <a:pt x="32968" y="127490"/>
                  </a:cubicBezTo>
                  <a:cubicBezTo>
                    <a:pt x="33025" y="127490"/>
                    <a:pt x="33083" y="127472"/>
                    <a:pt x="33128" y="127441"/>
                  </a:cubicBezTo>
                  <a:cubicBezTo>
                    <a:pt x="33155" y="127633"/>
                    <a:pt x="33280" y="127724"/>
                    <a:pt x="33396" y="127724"/>
                  </a:cubicBezTo>
                  <a:cubicBezTo>
                    <a:pt x="33530" y="127724"/>
                    <a:pt x="33652" y="127601"/>
                    <a:pt x="33590" y="127371"/>
                  </a:cubicBezTo>
                  <a:lnTo>
                    <a:pt x="33590" y="127371"/>
                  </a:lnTo>
                  <a:cubicBezTo>
                    <a:pt x="33626" y="127453"/>
                    <a:pt x="33720" y="127501"/>
                    <a:pt x="33813" y="127501"/>
                  </a:cubicBezTo>
                  <a:cubicBezTo>
                    <a:pt x="33865" y="127501"/>
                    <a:pt x="33917" y="127485"/>
                    <a:pt x="33959" y="127452"/>
                  </a:cubicBezTo>
                  <a:cubicBezTo>
                    <a:pt x="34012" y="127482"/>
                    <a:pt x="34060" y="127495"/>
                    <a:pt x="34104" y="127495"/>
                  </a:cubicBezTo>
                  <a:cubicBezTo>
                    <a:pt x="34299" y="127495"/>
                    <a:pt x="34396" y="127235"/>
                    <a:pt x="34340" y="127037"/>
                  </a:cubicBezTo>
                  <a:lnTo>
                    <a:pt x="34340" y="127037"/>
                  </a:lnTo>
                  <a:cubicBezTo>
                    <a:pt x="34421" y="127148"/>
                    <a:pt x="34564" y="127240"/>
                    <a:pt x="34693" y="127240"/>
                  </a:cubicBezTo>
                  <a:cubicBezTo>
                    <a:pt x="34765" y="127240"/>
                    <a:pt x="34833" y="127211"/>
                    <a:pt x="34882" y="127141"/>
                  </a:cubicBezTo>
                  <a:cubicBezTo>
                    <a:pt x="34982" y="127222"/>
                    <a:pt x="35096" y="127360"/>
                    <a:pt x="35229" y="127360"/>
                  </a:cubicBezTo>
                  <a:cubicBezTo>
                    <a:pt x="35266" y="127360"/>
                    <a:pt x="35304" y="127350"/>
                    <a:pt x="35344" y="127325"/>
                  </a:cubicBezTo>
                  <a:cubicBezTo>
                    <a:pt x="35445" y="127477"/>
                    <a:pt x="35652" y="127648"/>
                    <a:pt x="35820" y="127648"/>
                  </a:cubicBezTo>
                  <a:cubicBezTo>
                    <a:pt x="35919" y="127648"/>
                    <a:pt x="36005" y="127588"/>
                    <a:pt x="36048" y="127429"/>
                  </a:cubicBezTo>
                  <a:cubicBezTo>
                    <a:pt x="36107" y="127475"/>
                    <a:pt x="36162" y="127495"/>
                    <a:pt x="36213" y="127495"/>
                  </a:cubicBezTo>
                  <a:cubicBezTo>
                    <a:pt x="36426" y="127495"/>
                    <a:pt x="36547" y="127136"/>
                    <a:pt x="36510" y="126921"/>
                  </a:cubicBezTo>
                  <a:lnTo>
                    <a:pt x="36510" y="126921"/>
                  </a:lnTo>
                  <a:cubicBezTo>
                    <a:pt x="36568" y="126956"/>
                    <a:pt x="36625" y="126956"/>
                    <a:pt x="36671" y="126956"/>
                  </a:cubicBezTo>
                  <a:cubicBezTo>
                    <a:pt x="36648" y="127210"/>
                    <a:pt x="36417" y="127452"/>
                    <a:pt x="36568" y="127683"/>
                  </a:cubicBezTo>
                  <a:cubicBezTo>
                    <a:pt x="36630" y="127756"/>
                    <a:pt x="36719" y="127794"/>
                    <a:pt x="36811" y="127794"/>
                  </a:cubicBezTo>
                  <a:cubicBezTo>
                    <a:pt x="36923" y="127794"/>
                    <a:pt x="37039" y="127739"/>
                    <a:pt x="37122" y="127625"/>
                  </a:cubicBezTo>
                  <a:cubicBezTo>
                    <a:pt x="37595" y="127383"/>
                    <a:pt x="37191" y="126402"/>
                    <a:pt x="37075" y="126009"/>
                  </a:cubicBezTo>
                  <a:cubicBezTo>
                    <a:pt x="36995" y="125859"/>
                    <a:pt x="36845" y="125836"/>
                    <a:pt x="36833" y="125663"/>
                  </a:cubicBezTo>
                  <a:cubicBezTo>
                    <a:pt x="36821" y="125571"/>
                    <a:pt x="36741" y="125490"/>
                    <a:pt x="36660" y="125490"/>
                  </a:cubicBezTo>
                  <a:cubicBezTo>
                    <a:pt x="36429" y="124278"/>
                    <a:pt x="35760" y="123389"/>
                    <a:pt x="35298" y="122258"/>
                  </a:cubicBezTo>
                  <a:cubicBezTo>
                    <a:pt x="35009" y="121381"/>
                    <a:pt x="34940" y="120584"/>
                    <a:pt x="34005" y="120007"/>
                  </a:cubicBezTo>
                  <a:cubicBezTo>
                    <a:pt x="33994" y="119823"/>
                    <a:pt x="34086" y="119546"/>
                    <a:pt x="33913" y="119430"/>
                  </a:cubicBezTo>
                  <a:cubicBezTo>
                    <a:pt x="33880" y="119412"/>
                    <a:pt x="33846" y="119404"/>
                    <a:pt x="33814" y="119404"/>
                  </a:cubicBezTo>
                  <a:cubicBezTo>
                    <a:pt x="33677" y="119404"/>
                    <a:pt x="33564" y="119546"/>
                    <a:pt x="33601" y="119696"/>
                  </a:cubicBezTo>
                  <a:cubicBezTo>
                    <a:pt x="33590" y="119696"/>
                    <a:pt x="33566" y="119684"/>
                    <a:pt x="33555" y="119684"/>
                  </a:cubicBezTo>
                  <a:cubicBezTo>
                    <a:pt x="33532" y="119592"/>
                    <a:pt x="33532" y="119546"/>
                    <a:pt x="33509" y="119522"/>
                  </a:cubicBezTo>
                  <a:cubicBezTo>
                    <a:pt x="33712" y="119356"/>
                    <a:pt x="33567" y="119115"/>
                    <a:pt x="33365" y="119115"/>
                  </a:cubicBezTo>
                  <a:cubicBezTo>
                    <a:pt x="33315" y="119115"/>
                    <a:pt x="33261" y="119130"/>
                    <a:pt x="33209" y="119165"/>
                  </a:cubicBezTo>
                  <a:cubicBezTo>
                    <a:pt x="32955" y="118530"/>
                    <a:pt x="33035" y="117791"/>
                    <a:pt x="32874" y="117029"/>
                  </a:cubicBezTo>
                  <a:cubicBezTo>
                    <a:pt x="33012" y="116810"/>
                    <a:pt x="32851" y="116648"/>
                    <a:pt x="32747" y="116568"/>
                  </a:cubicBezTo>
                  <a:cubicBezTo>
                    <a:pt x="32701" y="116360"/>
                    <a:pt x="32516" y="116314"/>
                    <a:pt x="32378" y="116198"/>
                  </a:cubicBezTo>
                  <a:cubicBezTo>
                    <a:pt x="31408" y="111050"/>
                    <a:pt x="30265" y="106029"/>
                    <a:pt x="29527" y="100835"/>
                  </a:cubicBezTo>
                  <a:cubicBezTo>
                    <a:pt x="29757" y="100489"/>
                    <a:pt x="29446" y="100004"/>
                    <a:pt x="29492" y="99611"/>
                  </a:cubicBezTo>
                  <a:cubicBezTo>
                    <a:pt x="29492" y="99484"/>
                    <a:pt x="29515" y="99254"/>
                    <a:pt x="29342" y="99150"/>
                  </a:cubicBezTo>
                  <a:cubicBezTo>
                    <a:pt x="29273" y="98850"/>
                    <a:pt x="29330" y="98423"/>
                    <a:pt x="29157" y="98134"/>
                  </a:cubicBezTo>
                  <a:cubicBezTo>
                    <a:pt x="29017" y="97951"/>
                    <a:pt x="29098" y="97538"/>
                    <a:pt x="28839" y="97538"/>
                  </a:cubicBezTo>
                  <a:cubicBezTo>
                    <a:pt x="28820" y="97538"/>
                    <a:pt x="28799" y="97541"/>
                    <a:pt x="28776" y="97545"/>
                  </a:cubicBezTo>
                  <a:cubicBezTo>
                    <a:pt x="28765" y="97476"/>
                    <a:pt x="28742" y="97418"/>
                    <a:pt x="28719" y="97349"/>
                  </a:cubicBezTo>
                  <a:cubicBezTo>
                    <a:pt x="29238" y="97199"/>
                    <a:pt x="28245" y="96160"/>
                    <a:pt x="28395" y="95629"/>
                  </a:cubicBezTo>
                  <a:cubicBezTo>
                    <a:pt x="28649" y="95121"/>
                    <a:pt x="28234" y="94475"/>
                    <a:pt x="28407" y="93921"/>
                  </a:cubicBezTo>
                  <a:cubicBezTo>
                    <a:pt x="28488" y="93517"/>
                    <a:pt x="29169" y="92016"/>
                    <a:pt x="28684" y="91889"/>
                  </a:cubicBezTo>
                  <a:cubicBezTo>
                    <a:pt x="28776" y="91370"/>
                    <a:pt x="28857" y="90943"/>
                    <a:pt x="28972" y="90424"/>
                  </a:cubicBezTo>
                  <a:cubicBezTo>
                    <a:pt x="29792" y="89385"/>
                    <a:pt x="30161" y="88069"/>
                    <a:pt x="31200" y="87145"/>
                  </a:cubicBezTo>
                  <a:cubicBezTo>
                    <a:pt x="32851" y="84964"/>
                    <a:pt x="33151" y="81859"/>
                    <a:pt x="34767" y="79770"/>
                  </a:cubicBezTo>
                  <a:cubicBezTo>
                    <a:pt x="35632" y="79428"/>
                    <a:pt x="36874" y="77622"/>
                    <a:pt x="38012" y="77622"/>
                  </a:cubicBezTo>
                  <a:cubicBezTo>
                    <a:pt x="38180" y="77622"/>
                    <a:pt x="38345" y="77661"/>
                    <a:pt x="38507" y="77750"/>
                  </a:cubicBezTo>
                  <a:cubicBezTo>
                    <a:pt x="38557" y="77783"/>
                    <a:pt x="38609" y="77800"/>
                    <a:pt x="38659" y="77800"/>
                  </a:cubicBezTo>
                  <a:cubicBezTo>
                    <a:pt x="38714" y="77800"/>
                    <a:pt x="38765" y="77780"/>
                    <a:pt x="38807" y="77738"/>
                  </a:cubicBezTo>
                  <a:cubicBezTo>
                    <a:pt x="39592" y="78315"/>
                    <a:pt x="39903" y="79343"/>
                    <a:pt x="40584" y="79920"/>
                  </a:cubicBezTo>
                  <a:cubicBezTo>
                    <a:pt x="41381" y="80162"/>
                    <a:pt x="41912" y="80566"/>
                    <a:pt x="42385" y="80936"/>
                  </a:cubicBezTo>
                  <a:cubicBezTo>
                    <a:pt x="42720" y="81732"/>
                    <a:pt x="43886" y="81824"/>
                    <a:pt x="44613" y="82009"/>
                  </a:cubicBezTo>
                  <a:cubicBezTo>
                    <a:pt x="45502" y="82182"/>
                    <a:pt x="46252" y="82401"/>
                    <a:pt x="47048" y="82817"/>
                  </a:cubicBezTo>
                  <a:cubicBezTo>
                    <a:pt x="47796" y="83105"/>
                    <a:pt x="48566" y="83152"/>
                    <a:pt x="49341" y="83152"/>
                  </a:cubicBezTo>
                  <a:cubicBezTo>
                    <a:pt x="49721" y="83152"/>
                    <a:pt x="50103" y="83141"/>
                    <a:pt x="50483" y="83141"/>
                  </a:cubicBezTo>
                  <a:cubicBezTo>
                    <a:pt x="50790" y="83141"/>
                    <a:pt x="51095" y="83148"/>
                    <a:pt x="51400" y="83175"/>
                  </a:cubicBezTo>
                  <a:cubicBezTo>
                    <a:pt x="51317" y="83428"/>
                    <a:pt x="51549" y="83496"/>
                    <a:pt x="51853" y="83496"/>
                  </a:cubicBezTo>
                  <a:cubicBezTo>
                    <a:pt x="52205" y="83496"/>
                    <a:pt x="52653" y="83405"/>
                    <a:pt x="52816" y="83405"/>
                  </a:cubicBezTo>
                  <a:cubicBezTo>
                    <a:pt x="52826" y="83405"/>
                    <a:pt x="52835" y="83405"/>
                    <a:pt x="52843" y="83406"/>
                  </a:cubicBezTo>
                  <a:cubicBezTo>
                    <a:pt x="52953" y="83383"/>
                    <a:pt x="53062" y="83373"/>
                    <a:pt x="53170" y="83373"/>
                  </a:cubicBezTo>
                  <a:cubicBezTo>
                    <a:pt x="54073" y="83373"/>
                    <a:pt x="54910" y="84064"/>
                    <a:pt x="55694" y="84064"/>
                  </a:cubicBezTo>
                  <a:cubicBezTo>
                    <a:pt x="55889" y="84064"/>
                    <a:pt x="56082" y="84021"/>
                    <a:pt x="56271" y="83914"/>
                  </a:cubicBezTo>
                  <a:cubicBezTo>
                    <a:pt x="56458" y="83868"/>
                    <a:pt x="56637" y="83848"/>
                    <a:pt x="56811" y="83848"/>
                  </a:cubicBezTo>
                  <a:cubicBezTo>
                    <a:pt x="57919" y="83848"/>
                    <a:pt x="58779" y="84663"/>
                    <a:pt x="59907" y="84883"/>
                  </a:cubicBezTo>
                  <a:cubicBezTo>
                    <a:pt x="60121" y="85010"/>
                    <a:pt x="60370" y="85044"/>
                    <a:pt x="60628" y="85044"/>
                  </a:cubicBezTo>
                  <a:cubicBezTo>
                    <a:pt x="60928" y="85044"/>
                    <a:pt x="61242" y="84998"/>
                    <a:pt x="61530" y="84998"/>
                  </a:cubicBezTo>
                  <a:cubicBezTo>
                    <a:pt x="61714" y="84998"/>
                    <a:pt x="61888" y="85017"/>
                    <a:pt x="62042" y="85079"/>
                  </a:cubicBezTo>
                  <a:cubicBezTo>
                    <a:pt x="62446" y="85287"/>
                    <a:pt x="63266" y="85149"/>
                    <a:pt x="63727" y="85287"/>
                  </a:cubicBezTo>
                  <a:cubicBezTo>
                    <a:pt x="64751" y="85463"/>
                    <a:pt x="65708" y="86123"/>
                    <a:pt x="66781" y="86123"/>
                  </a:cubicBezTo>
                  <a:cubicBezTo>
                    <a:pt x="66978" y="86123"/>
                    <a:pt x="67180" y="86101"/>
                    <a:pt x="67386" y="86049"/>
                  </a:cubicBezTo>
                  <a:cubicBezTo>
                    <a:pt x="69695" y="85864"/>
                    <a:pt x="72327" y="85760"/>
                    <a:pt x="74358" y="84618"/>
                  </a:cubicBezTo>
                  <a:cubicBezTo>
                    <a:pt x="75801" y="84098"/>
                    <a:pt x="77706" y="84444"/>
                    <a:pt x="79206" y="83821"/>
                  </a:cubicBezTo>
                  <a:cubicBezTo>
                    <a:pt x="79425" y="83761"/>
                    <a:pt x="79650" y="83745"/>
                    <a:pt x="79876" y="83745"/>
                  </a:cubicBezTo>
                  <a:cubicBezTo>
                    <a:pt x="80125" y="83745"/>
                    <a:pt x="80376" y="83764"/>
                    <a:pt x="80626" y="83764"/>
                  </a:cubicBezTo>
                  <a:cubicBezTo>
                    <a:pt x="81057" y="83764"/>
                    <a:pt x="81484" y="83707"/>
                    <a:pt x="81884" y="83394"/>
                  </a:cubicBezTo>
                  <a:cubicBezTo>
                    <a:pt x="81988" y="83427"/>
                    <a:pt x="82089" y="83441"/>
                    <a:pt x="82187" y="83441"/>
                  </a:cubicBezTo>
                  <a:cubicBezTo>
                    <a:pt x="82743" y="83441"/>
                    <a:pt x="83217" y="82979"/>
                    <a:pt x="83708" y="82782"/>
                  </a:cubicBezTo>
                  <a:cubicBezTo>
                    <a:pt x="84216" y="82690"/>
                    <a:pt x="84874" y="82482"/>
                    <a:pt x="85093" y="82009"/>
                  </a:cubicBezTo>
                  <a:cubicBezTo>
                    <a:pt x="85301" y="81963"/>
                    <a:pt x="85474" y="81905"/>
                    <a:pt x="85682" y="81894"/>
                  </a:cubicBezTo>
                  <a:cubicBezTo>
                    <a:pt x="85763" y="81934"/>
                    <a:pt x="85849" y="81950"/>
                    <a:pt x="85935" y="81950"/>
                  </a:cubicBezTo>
                  <a:cubicBezTo>
                    <a:pt x="86117" y="81950"/>
                    <a:pt x="86299" y="81879"/>
                    <a:pt x="86432" y="81824"/>
                  </a:cubicBezTo>
                  <a:cubicBezTo>
                    <a:pt x="86628" y="81870"/>
                    <a:pt x="86836" y="81885"/>
                    <a:pt x="87045" y="81885"/>
                  </a:cubicBezTo>
                  <a:cubicBezTo>
                    <a:pt x="87254" y="81885"/>
                    <a:pt x="87465" y="81870"/>
                    <a:pt x="87667" y="81859"/>
                  </a:cubicBezTo>
                  <a:cubicBezTo>
                    <a:pt x="88244" y="81974"/>
                    <a:pt x="88844" y="82344"/>
                    <a:pt x="88890" y="83002"/>
                  </a:cubicBezTo>
                  <a:cubicBezTo>
                    <a:pt x="88902" y="83106"/>
                    <a:pt x="88971" y="83175"/>
                    <a:pt x="89075" y="83175"/>
                  </a:cubicBezTo>
                  <a:cubicBezTo>
                    <a:pt x="89121" y="83163"/>
                    <a:pt x="89144" y="83152"/>
                    <a:pt x="89167" y="83117"/>
                  </a:cubicBezTo>
                  <a:cubicBezTo>
                    <a:pt x="89249" y="83271"/>
                    <a:pt x="89350" y="83388"/>
                    <a:pt x="89444" y="83388"/>
                  </a:cubicBezTo>
                  <a:cubicBezTo>
                    <a:pt x="89456" y="83388"/>
                    <a:pt x="89467" y="83386"/>
                    <a:pt x="89479" y="83383"/>
                  </a:cubicBezTo>
                  <a:cubicBezTo>
                    <a:pt x="89837" y="84664"/>
                    <a:pt x="90379" y="85876"/>
                    <a:pt x="91545" y="86638"/>
                  </a:cubicBezTo>
                  <a:cubicBezTo>
                    <a:pt x="90933" y="87157"/>
                    <a:pt x="91845" y="90089"/>
                    <a:pt x="92538" y="90262"/>
                  </a:cubicBezTo>
                  <a:cubicBezTo>
                    <a:pt x="92434" y="90804"/>
                    <a:pt x="93669" y="92478"/>
                    <a:pt x="93519" y="93448"/>
                  </a:cubicBezTo>
                  <a:cubicBezTo>
                    <a:pt x="93507" y="93517"/>
                    <a:pt x="93496" y="93679"/>
                    <a:pt x="93634" y="93782"/>
                  </a:cubicBezTo>
                  <a:cubicBezTo>
                    <a:pt x="94096" y="94083"/>
                    <a:pt x="94431" y="94487"/>
                    <a:pt x="94719" y="94960"/>
                  </a:cubicBezTo>
                  <a:cubicBezTo>
                    <a:pt x="94777" y="95225"/>
                    <a:pt x="94846" y="95502"/>
                    <a:pt x="94916" y="95756"/>
                  </a:cubicBezTo>
                  <a:cubicBezTo>
                    <a:pt x="94592" y="96853"/>
                    <a:pt x="94223" y="98053"/>
                    <a:pt x="94604" y="99231"/>
                  </a:cubicBezTo>
                  <a:cubicBezTo>
                    <a:pt x="94616" y="100073"/>
                    <a:pt x="94973" y="100881"/>
                    <a:pt x="95031" y="101735"/>
                  </a:cubicBezTo>
                  <a:cubicBezTo>
                    <a:pt x="94846" y="101758"/>
                    <a:pt x="94754" y="102001"/>
                    <a:pt x="94893" y="102151"/>
                  </a:cubicBezTo>
                  <a:cubicBezTo>
                    <a:pt x="94873" y="102341"/>
                    <a:pt x="94870" y="102722"/>
                    <a:pt x="95095" y="102722"/>
                  </a:cubicBezTo>
                  <a:cubicBezTo>
                    <a:pt x="95130" y="102722"/>
                    <a:pt x="95170" y="102713"/>
                    <a:pt x="95216" y="102693"/>
                  </a:cubicBezTo>
                  <a:cubicBezTo>
                    <a:pt x="95851" y="103755"/>
                    <a:pt x="95424" y="105256"/>
                    <a:pt x="95770" y="106272"/>
                  </a:cubicBezTo>
                  <a:cubicBezTo>
                    <a:pt x="95701" y="109250"/>
                    <a:pt x="96047" y="111812"/>
                    <a:pt x="95643" y="114928"/>
                  </a:cubicBezTo>
                  <a:cubicBezTo>
                    <a:pt x="95424" y="114975"/>
                    <a:pt x="95435" y="115413"/>
                    <a:pt x="95389" y="115563"/>
                  </a:cubicBezTo>
                  <a:cubicBezTo>
                    <a:pt x="95331" y="117410"/>
                    <a:pt x="93992" y="119142"/>
                    <a:pt x="93773" y="120757"/>
                  </a:cubicBezTo>
                  <a:cubicBezTo>
                    <a:pt x="93369" y="122512"/>
                    <a:pt x="92850" y="124278"/>
                    <a:pt x="92769" y="126102"/>
                  </a:cubicBezTo>
                  <a:cubicBezTo>
                    <a:pt x="92526" y="126159"/>
                    <a:pt x="92549" y="126460"/>
                    <a:pt x="92734" y="126575"/>
                  </a:cubicBezTo>
                  <a:cubicBezTo>
                    <a:pt x="92681" y="126832"/>
                    <a:pt x="92860" y="126953"/>
                    <a:pt x="93061" y="126953"/>
                  </a:cubicBezTo>
                  <a:cubicBezTo>
                    <a:pt x="93121" y="126953"/>
                    <a:pt x="93183" y="126943"/>
                    <a:pt x="93242" y="126921"/>
                  </a:cubicBezTo>
                  <a:cubicBezTo>
                    <a:pt x="93411" y="126970"/>
                    <a:pt x="93658" y="127119"/>
                    <a:pt x="93863" y="127119"/>
                  </a:cubicBezTo>
                  <a:cubicBezTo>
                    <a:pt x="93952" y="127119"/>
                    <a:pt x="94033" y="127091"/>
                    <a:pt x="94096" y="127014"/>
                  </a:cubicBezTo>
                  <a:cubicBezTo>
                    <a:pt x="94350" y="127164"/>
                    <a:pt x="94581" y="127256"/>
                    <a:pt x="94743" y="127545"/>
                  </a:cubicBezTo>
                  <a:cubicBezTo>
                    <a:pt x="94950" y="128237"/>
                    <a:pt x="95828" y="128699"/>
                    <a:pt x="95908" y="129449"/>
                  </a:cubicBezTo>
                  <a:cubicBezTo>
                    <a:pt x="95481" y="129818"/>
                    <a:pt x="95943" y="130649"/>
                    <a:pt x="95851" y="131169"/>
                  </a:cubicBezTo>
                  <a:cubicBezTo>
                    <a:pt x="95331" y="131977"/>
                    <a:pt x="95135" y="133154"/>
                    <a:pt x="95204" y="134078"/>
                  </a:cubicBezTo>
                  <a:cubicBezTo>
                    <a:pt x="95265" y="134193"/>
                    <a:pt x="95329" y="134238"/>
                    <a:pt x="95388" y="134238"/>
                  </a:cubicBezTo>
                  <a:cubicBezTo>
                    <a:pt x="95530" y="134238"/>
                    <a:pt x="95644" y="133973"/>
                    <a:pt x="95620" y="133778"/>
                  </a:cubicBezTo>
                  <a:lnTo>
                    <a:pt x="95620" y="133778"/>
                  </a:lnTo>
                  <a:cubicBezTo>
                    <a:pt x="95640" y="133782"/>
                    <a:pt x="95658" y="133785"/>
                    <a:pt x="95675" y="133785"/>
                  </a:cubicBezTo>
                  <a:cubicBezTo>
                    <a:pt x="95855" y="133785"/>
                    <a:pt x="95879" y="133521"/>
                    <a:pt x="95931" y="133374"/>
                  </a:cubicBezTo>
                  <a:cubicBezTo>
                    <a:pt x="96010" y="133664"/>
                    <a:pt x="95947" y="134137"/>
                    <a:pt x="96329" y="134137"/>
                  </a:cubicBezTo>
                  <a:cubicBezTo>
                    <a:pt x="96341" y="134137"/>
                    <a:pt x="96353" y="134137"/>
                    <a:pt x="96366" y="134136"/>
                  </a:cubicBezTo>
                  <a:lnTo>
                    <a:pt x="96366" y="134136"/>
                  </a:lnTo>
                  <a:cubicBezTo>
                    <a:pt x="96292" y="134141"/>
                    <a:pt x="96219" y="134150"/>
                    <a:pt x="96141" y="134150"/>
                  </a:cubicBezTo>
                  <a:cubicBezTo>
                    <a:pt x="96061" y="134150"/>
                    <a:pt x="95978" y="134141"/>
                    <a:pt x="95885" y="134112"/>
                  </a:cubicBezTo>
                  <a:cubicBezTo>
                    <a:pt x="95861" y="134105"/>
                    <a:pt x="95838" y="134101"/>
                    <a:pt x="95816" y="134101"/>
                  </a:cubicBezTo>
                  <a:cubicBezTo>
                    <a:pt x="95602" y="134101"/>
                    <a:pt x="95528" y="134433"/>
                    <a:pt x="95758" y="134528"/>
                  </a:cubicBezTo>
                  <a:cubicBezTo>
                    <a:pt x="96008" y="134629"/>
                    <a:pt x="96187" y="134661"/>
                    <a:pt x="96353" y="134661"/>
                  </a:cubicBezTo>
                  <a:cubicBezTo>
                    <a:pt x="96548" y="134661"/>
                    <a:pt x="96726" y="134617"/>
                    <a:pt x="96982" y="134586"/>
                  </a:cubicBezTo>
                  <a:cubicBezTo>
                    <a:pt x="97063" y="134566"/>
                    <a:pt x="97152" y="134557"/>
                    <a:pt x="97247" y="134557"/>
                  </a:cubicBezTo>
                  <a:cubicBezTo>
                    <a:pt x="97872" y="134557"/>
                    <a:pt x="98741" y="134934"/>
                    <a:pt x="99402" y="134934"/>
                  </a:cubicBezTo>
                  <a:cubicBezTo>
                    <a:pt x="99867" y="134934"/>
                    <a:pt x="100228" y="134747"/>
                    <a:pt x="100329" y="134112"/>
                  </a:cubicBezTo>
                  <a:cubicBezTo>
                    <a:pt x="100341" y="134113"/>
                    <a:pt x="100352" y="134114"/>
                    <a:pt x="100363" y="134114"/>
                  </a:cubicBezTo>
                  <a:cubicBezTo>
                    <a:pt x="100675" y="134114"/>
                    <a:pt x="100506" y="133642"/>
                    <a:pt x="100606" y="133397"/>
                  </a:cubicBezTo>
                  <a:lnTo>
                    <a:pt x="100606" y="133397"/>
                  </a:lnTo>
                  <a:cubicBezTo>
                    <a:pt x="100654" y="133445"/>
                    <a:pt x="100715" y="133466"/>
                    <a:pt x="100776" y="133466"/>
                  </a:cubicBezTo>
                  <a:cubicBezTo>
                    <a:pt x="100889" y="133466"/>
                    <a:pt x="101003" y="133390"/>
                    <a:pt x="101033" y="133270"/>
                  </a:cubicBezTo>
                  <a:cubicBezTo>
                    <a:pt x="101368" y="132981"/>
                    <a:pt x="101022" y="132358"/>
                    <a:pt x="101264" y="132000"/>
                  </a:cubicBezTo>
                  <a:lnTo>
                    <a:pt x="101264" y="132000"/>
                  </a:lnTo>
                  <a:cubicBezTo>
                    <a:pt x="101380" y="132439"/>
                    <a:pt x="101426" y="132900"/>
                    <a:pt x="101703" y="133304"/>
                  </a:cubicBezTo>
                  <a:cubicBezTo>
                    <a:pt x="101668" y="133477"/>
                    <a:pt x="101887" y="133604"/>
                    <a:pt x="101991" y="133685"/>
                  </a:cubicBezTo>
                  <a:cubicBezTo>
                    <a:pt x="102118" y="134020"/>
                    <a:pt x="101968" y="134689"/>
                    <a:pt x="102349" y="134816"/>
                  </a:cubicBezTo>
                  <a:cubicBezTo>
                    <a:pt x="102603" y="134805"/>
                    <a:pt x="102534" y="134493"/>
                    <a:pt x="102534" y="134320"/>
                  </a:cubicBezTo>
                  <a:lnTo>
                    <a:pt x="102534" y="134320"/>
                  </a:lnTo>
                  <a:cubicBezTo>
                    <a:pt x="102776" y="134816"/>
                    <a:pt x="102603" y="134770"/>
                    <a:pt x="102534" y="135036"/>
                  </a:cubicBezTo>
                  <a:cubicBezTo>
                    <a:pt x="102649" y="135728"/>
                    <a:pt x="102234" y="136686"/>
                    <a:pt x="102695" y="137310"/>
                  </a:cubicBezTo>
                  <a:cubicBezTo>
                    <a:pt x="102592" y="137460"/>
                    <a:pt x="102718" y="137690"/>
                    <a:pt x="102753" y="137829"/>
                  </a:cubicBezTo>
                  <a:cubicBezTo>
                    <a:pt x="102626" y="137944"/>
                    <a:pt x="102649" y="138152"/>
                    <a:pt x="102799" y="138233"/>
                  </a:cubicBezTo>
                  <a:cubicBezTo>
                    <a:pt x="102880" y="138845"/>
                    <a:pt x="102926" y="139422"/>
                    <a:pt x="103169" y="139895"/>
                  </a:cubicBezTo>
                  <a:cubicBezTo>
                    <a:pt x="103130" y="140243"/>
                    <a:pt x="103318" y="140648"/>
                    <a:pt x="103604" y="140648"/>
                  </a:cubicBezTo>
                  <a:cubicBezTo>
                    <a:pt x="103660" y="140648"/>
                    <a:pt x="103719" y="140633"/>
                    <a:pt x="103780" y="140599"/>
                  </a:cubicBezTo>
                  <a:cubicBezTo>
                    <a:pt x="104011" y="140288"/>
                    <a:pt x="103630" y="139860"/>
                    <a:pt x="103804" y="139503"/>
                  </a:cubicBezTo>
                  <a:lnTo>
                    <a:pt x="103804" y="139503"/>
                  </a:lnTo>
                  <a:cubicBezTo>
                    <a:pt x="103863" y="139619"/>
                    <a:pt x="103952" y="139663"/>
                    <a:pt x="104037" y="139663"/>
                  </a:cubicBezTo>
                  <a:cubicBezTo>
                    <a:pt x="104246" y="139663"/>
                    <a:pt x="104432" y="139397"/>
                    <a:pt x="104104" y="139306"/>
                  </a:cubicBezTo>
                  <a:cubicBezTo>
                    <a:pt x="104104" y="139283"/>
                    <a:pt x="104104" y="139272"/>
                    <a:pt x="104092" y="139249"/>
                  </a:cubicBezTo>
                  <a:cubicBezTo>
                    <a:pt x="104427" y="139249"/>
                    <a:pt x="104531" y="138902"/>
                    <a:pt x="104611" y="138649"/>
                  </a:cubicBezTo>
                  <a:lnTo>
                    <a:pt x="104623" y="138672"/>
                  </a:lnTo>
                  <a:cubicBezTo>
                    <a:pt x="104715" y="138799"/>
                    <a:pt x="104854" y="138972"/>
                    <a:pt x="105027" y="138972"/>
                  </a:cubicBezTo>
                  <a:cubicBezTo>
                    <a:pt x="105050" y="139052"/>
                    <a:pt x="105027" y="139145"/>
                    <a:pt x="105062" y="139226"/>
                  </a:cubicBezTo>
                  <a:cubicBezTo>
                    <a:pt x="105020" y="139206"/>
                    <a:pt x="104979" y="139197"/>
                    <a:pt x="104940" y="139197"/>
                  </a:cubicBezTo>
                  <a:cubicBezTo>
                    <a:pt x="104706" y="139197"/>
                    <a:pt x="104544" y="139509"/>
                    <a:pt x="104831" y="139618"/>
                  </a:cubicBezTo>
                  <a:cubicBezTo>
                    <a:pt x="105286" y="139762"/>
                    <a:pt x="105560" y="140441"/>
                    <a:pt x="106114" y="140441"/>
                  </a:cubicBezTo>
                  <a:cubicBezTo>
                    <a:pt x="106136" y="140441"/>
                    <a:pt x="106158" y="140440"/>
                    <a:pt x="106181" y="140438"/>
                  </a:cubicBezTo>
                  <a:cubicBezTo>
                    <a:pt x="106510" y="140472"/>
                    <a:pt x="106771" y="140761"/>
                    <a:pt x="107119" y="140761"/>
                  </a:cubicBezTo>
                  <a:cubicBezTo>
                    <a:pt x="107126" y="140761"/>
                    <a:pt x="107133" y="140761"/>
                    <a:pt x="107139" y="140761"/>
                  </a:cubicBezTo>
                  <a:cubicBezTo>
                    <a:pt x="107497" y="140657"/>
                    <a:pt x="107890" y="140772"/>
                    <a:pt x="108201" y="140611"/>
                  </a:cubicBezTo>
                  <a:cubicBezTo>
                    <a:pt x="108409" y="140403"/>
                    <a:pt x="108167" y="140022"/>
                    <a:pt x="107947" y="139964"/>
                  </a:cubicBezTo>
                  <a:cubicBezTo>
                    <a:pt x="107993" y="139953"/>
                    <a:pt x="108017" y="139918"/>
                    <a:pt x="108051" y="139895"/>
                  </a:cubicBezTo>
                  <a:cubicBezTo>
                    <a:pt x="108062" y="139946"/>
                    <a:pt x="108126" y="139972"/>
                    <a:pt x="108190" y="139972"/>
                  </a:cubicBezTo>
                  <a:cubicBezTo>
                    <a:pt x="108258" y="139972"/>
                    <a:pt x="108328" y="139943"/>
                    <a:pt x="108340" y="139884"/>
                  </a:cubicBezTo>
                  <a:cubicBezTo>
                    <a:pt x="108391" y="139952"/>
                    <a:pt x="108451" y="139980"/>
                    <a:pt x="108512" y="139980"/>
                  </a:cubicBezTo>
                  <a:cubicBezTo>
                    <a:pt x="108657" y="139980"/>
                    <a:pt x="108804" y="139822"/>
                    <a:pt x="108836" y="139676"/>
                  </a:cubicBezTo>
                  <a:cubicBezTo>
                    <a:pt x="108871" y="139687"/>
                    <a:pt x="108917" y="139710"/>
                    <a:pt x="108952" y="139722"/>
                  </a:cubicBezTo>
                  <a:cubicBezTo>
                    <a:pt x="109062" y="139881"/>
                    <a:pt x="109177" y="139950"/>
                    <a:pt x="109276" y="139950"/>
                  </a:cubicBezTo>
                  <a:cubicBezTo>
                    <a:pt x="109435" y="139950"/>
                    <a:pt x="109550" y="139769"/>
                    <a:pt x="109529" y="139491"/>
                  </a:cubicBezTo>
                  <a:lnTo>
                    <a:pt x="109609" y="139491"/>
                  </a:lnTo>
                  <a:cubicBezTo>
                    <a:pt x="109575" y="140052"/>
                    <a:pt x="109850" y="140492"/>
                    <a:pt x="110117" y="140492"/>
                  </a:cubicBezTo>
                  <a:cubicBezTo>
                    <a:pt x="110300" y="140492"/>
                    <a:pt x="110481" y="140285"/>
                    <a:pt x="110556" y="139768"/>
                  </a:cubicBezTo>
                  <a:cubicBezTo>
                    <a:pt x="110567" y="139780"/>
                    <a:pt x="110591" y="139780"/>
                    <a:pt x="110591" y="139791"/>
                  </a:cubicBezTo>
                  <a:cubicBezTo>
                    <a:pt x="110523" y="140022"/>
                    <a:pt x="110707" y="140239"/>
                    <a:pt x="110867" y="140239"/>
                  </a:cubicBezTo>
                  <a:cubicBezTo>
                    <a:pt x="110955" y="140239"/>
                    <a:pt x="111035" y="140174"/>
                    <a:pt x="111064" y="140011"/>
                  </a:cubicBezTo>
                  <a:cubicBezTo>
                    <a:pt x="111064" y="139837"/>
                    <a:pt x="111052" y="139514"/>
                    <a:pt x="111075" y="139364"/>
                  </a:cubicBezTo>
                  <a:cubicBezTo>
                    <a:pt x="111260" y="139260"/>
                    <a:pt x="111145" y="138995"/>
                    <a:pt x="111249" y="138845"/>
                  </a:cubicBezTo>
                  <a:lnTo>
                    <a:pt x="111249" y="138845"/>
                  </a:lnTo>
                  <a:cubicBezTo>
                    <a:pt x="111356" y="139465"/>
                    <a:pt x="111458" y="139714"/>
                    <a:pt x="111550" y="139714"/>
                  </a:cubicBezTo>
                  <a:cubicBezTo>
                    <a:pt x="111902" y="139714"/>
                    <a:pt x="112096" y="136043"/>
                    <a:pt x="111803" y="135613"/>
                  </a:cubicBezTo>
                  <a:cubicBezTo>
                    <a:pt x="111329" y="133627"/>
                    <a:pt x="110614" y="130857"/>
                    <a:pt x="108894" y="129403"/>
                  </a:cubicBezTo>
                  <a:cubicBezTo>
                    <a:pt x="108236" y="128780"/>
                    <a:pt x="107636" y="128202"/>
                    <a:pt x="107566" y="127141"/>
                  </a:cubicBezTo>
                  <a:cubicBezTo>
                    <a:pt x="107428" y="125340"/>
                    <a:pt x="106989" y="123505"/>
                    <a:pt x="106585" y="121762"/>
                  </a:cubicBezTo>
                  <a:cubicBezTo>
                    <a:pt x="107843" y="116948"/>
                    <a:pt x="107139" y="111697"/>
                    <a:pt x="106620" y="107010"/>
                  </a:cubicBezTo>
                  <a:cubicBezTo>
                    <a:pt x="106504" y="106710"/>
                    <a:pt x="106793" y="106329"/>
                    <a:pt x="106620" y="106064"/>
                  </a:cubicBezTo>
                  <a:cubicBezTo>
                    <a:pt x="106718" y="105913"/>
                    <a:pt x="106596" y="105734"/>
                    <a:pt x="106456" y="105734"/>
                  </a:cubicBezTo>
                  <a:cubicBezTo>
                    <a:pt x="106414" y="105734"/>
                    <a:pt x="106371" y="105750"/>
                    <a:pt x="106331" y="105787"/>
                  </a:cubicBezTo>
                  <a:cubicBezTo>
                    <a:pt x="106343" y="105567"/>
                    <a:pt x="106389" y="105325"/>
                    <a:pt x="106424" y="105094"/>
                  </a:cubicBezTo>
                  <a:cubicBezTo>
                    <a:pt x="106439" y="105098"/>
                    <a:pt x="106453" y="105100"/>
                    <a:pt x="106467" y="105100"/>
                  </a:cubicBezTo>
                  <a:cubicBezTo>
                    <a:pt x="106711" y="105100"/>
                    <a:pt x="106710" y="104478"/>
                    <a:pt x="106471" y="104478"/>
                  </a:cubicBezTo>
                  <a:cubicBezTo>
                    <a:pt x="106460" y="104478"/>
                    <a:pt x="106448" y="104479"/>
                    <a:pt x="106435" y="104482"/>
                  </a:cubicBezTo>
                  <a:cubicBezTo>
                    <a:pt x="106401" y="104344"/>
                    <a:pt x="106366" y="104182"/>
                    <a:pt x="106308" y="104067"/>
                  </a:cubicBezTo>
                  <a:cubicBezTo>
                    <a:pt x="106608" y="103594"/>
                    <a:pt x="107382" y="103547"/>
                    <a:pt x="107613" y="102890"/>
                  </a:cubicBezTo>
                  <a:cubicBezTo>
                    <a:pt x="108063" y="102601"/>
                    <a:pt x="108190" y="101354"/>
                    <a:pt x="107982" y="100870"/>
                  </a:cubicBezTo>
                  <a:cubicBezTo>
                    <a:pt x="107428" y="99969"/>
                    <a:pt x="107232" y="99000"/>
                    <a:pt x="107059" y="97995"/>
                  </a:cubicBezTo>
                  <a:cubicBezTo>
                    <a:pt x="105650" y="96114"/>
                    <a:pt x="106620" y="93540"/>
                    <a:pt x="106274" y="91474"/>
                  </a:cubicBezTo>
                  <a:cubicBezTo>
                    <a:pt x="106227" y="89939"/>
                    <a:pt x="106193" y="88427"/>
                    <a:pt x="106112" y="86903"/>
                  </a:cubicBezTo>
                  <a:cubicBezTo>
                    <a:pt x="106216" y="86868"/>
                    <a:pt x="106274" y="86765"/>
                    <a:pt x="106262" y="86684"/>
                  </a:cubicBezTo>
                  <a:cubicBezTo>
                    <a:pt x="105847" y="85033"/>
                    <a:pt x="107601" y="84040"/>
                    <a:pt x="107197" y="82990"/>
                  </a:cubicBezTo>
                  <a:cubicBezTo>
                    <a:pt x="107209" y="82436"/>
                    <a:pt x="106666" y="81836"/>
                    <a:pt x="106712" y="81247"/>
                  </a:cubicBezTo>
                  <a:cubicBezTo>
                    <a:pt x="106782" y="81166"/>
                    <a:pt x="106828" y="81086"/>
                    <a:pt x="106851" y="81016"/>
                  </a:cubicBezTo>
                  <a:cubicBezTo>
                    <a:pt x="106881" y="81028"/>
                    <a:pt x="106910" y="81034"/>
                    <a:pt x="106937" y="81034"/>
                  </a:cubicBezTo>
                  <a:cubicBezTo>
                    <a:pt x="107096" y="81034"/>
                    <a:pt x="107195" y="80851"/>
                    <a:pt x="107186" y="80693"/>
                  </a:cubicBezTo>
                  <a:lnTo>
                    <a:pt x="107186" y="80693"/>
                  </a:lnTo>
                  <a:cubicBezTo>
                    <a:pt x="107224" y="80724"/>
                    <a:pt x="107273" y="80739"/>
                    <a:pt x="107325" y="80739"/>
                  </a:cubicBezTo>
                  <a:cubicBezTo>
                    <a:pt x="107351" y="80739"/>
                    <a:pt x="107378" y="80735"/>
                    <a:pt x="107405" y="80728"/>
                  </a:cubicBezTo>
                  <a:cubicBezTo>
                    <a:pt x="107459" y="80806"/>
                    <a:pt x="107522" y="80838"/>
                    <a:pt x="107585" y="80838"/>
                  </a:cubicBezTo>
                  <a:cubicBezTo>
                    <a:pt x="107735" y="80838"/>
                    <a:pt x="107881" y="80653"/>
                    <a:pt x="107890" y="80474"/>
                  </a:cubicBezTo>
                  <a:cubicBezTo>
                    <a:pt x="107989" y="80510"/>
                    <a:pt x="108076" y="80526"/>
                    <a:pt x="108151" y="80526"/>
                  </a:cubicBezTo>
                  <a:cubicBezTo>
                    <a:pt x="108638" y="80526"/>
                    <a:pt x="108659" y="79852"/>
                    <a:pt x="108559" y="79343"/>
                  </a:cubicBezTo>
                  <a:cubicBezTo>
                    <a:pt x="108594" y="79343"/>
                    <a:pt x="108640" y="79320"/>
                    <a:pt x="108686" y="79320"/>
                  </a:cubicBezTo>
                  <a:cubicBezTo>
                    <a:pt x="108783" y="79526"/>
                    <a:pt x="109005" y="79696"/>
                    <a:pt x="109165" y="79696"/>
                  </a:cubicBezTo>
                  <a:cubicBezTo>
                    <a:pt x="109291" y="79696"/>
                    <a:pt x="109378" y="79589"/>
                    <a:pt x="109332" y="79308"/>
                  </a:cubicBezTo>
                  <a:lnTo>
                    <a:pt x="109332" y="79308"/>
                  </a:lnTo>
                  <a:cubicBezTo>
                    <a:pt x="109357" y="79319"/>
                    <a:pt x="109383" y="79324"/>
                    <a:pt x="109409" y="79324"/>
                  </a:cubicBezTo>
                  <a:cubicBezTo>
                    <a:pt x="109496" y="79324"/>
                    <a:pt x="109583" y="79269"/>
                    <a:pt x="109609" y="79181"/>
                  </a:cubicBezTo>
                  <a:cubicBezTo>
                    <a:pt x="109650" y="79189"/>
                    <a:pt x="109697" y="79197"/>
                    <a:pt x="109741" y="79197"/>
                  </a:cubicBezTo>
                  <a:cubicBezTo>
                    <a:pt x="109759" y="79197"/>
                    <a:pt x="109777" y="79196"/>
                    <a:pt x="109794" y="79193"/>
                  </a:cubicBezTo>
                  <a:lnTo>
                    <a:pt x="109794" y="79193"/>
                  </a:lnTo>
                  <a:cubicBezTo>
                    <a:pt x="109788" y="79462"/>
                    <a:pt x="110017" y="79642"/>
                    <a:pt x="110203" y="79642"/>
                  </a:cubicBezTo>
                  <a:cubicBezTo>
                    <a:pt x="110343" y="79642"/>
                    <a:pt x="110459" y="79540"/>
                    <a:pt x="110429" y="79296"/>
                  </a:cubicBezTo>
                  <a:cubicBezTo>
                    <a:pt x="110360" y="79089"/>
                    <a:pt x="110314" y="78846"/>
                    <a:pt x="110279" y="78592"/>
                  </a:cubicBezTo>
                  <a:lnTo>
                    <a:pt x="110371" y="78592"/>
                  </a:lnTo>
                  <a:cubicBezTo>
                    <a:pt x="110405" y="78708"/>
                    <a:pt x="110512" y="78776"/>
                    <a:pt x="110620" y="78776"/>
                  </a:cubicBezTo>
                  <a:cubicBezTo>
                    <a:pt x="110695" y="78776"/>
                    <a:pt x="110770" y="78744"/>
                    <a:pt x="110821" y="78673"/>
                  </a:cubicBezTo>
                  <a:cubicBezTo>
                    <a:pt x="110902" y="78673"/>
                    <a:pt x="110983" y="78604"/>
                    <a:pt x="110983" y="78512"/>
                  </a:cubicBezTo>
                  <a:cubicBezTo>
                    <a:pt x="111133" y="78500"/>
                    <a:pt x="111249" y="78211"/>
                    <a:pt x="111041" y="78154"/>
                  </a:cubicBezTo>
                  <a:cubicBezTo>
                    <a:pt x="111018" y="78131"/>
                    <a:pt x="111006" y="78108"/>
                    <a:pt x="110995" y="78085"/>
                  </a:cubicBezTo>
                  <a:cubicBezTo>
                    <a:pt x="111295" y="78050"/>
                    <a:pt x="111364" y="77704"/>
                    <a:pt x="111456" y="77473"/>
                  </a:cubicBezTo>
                  <a:lnTo>
                    <a:pt x="111456" y="77473"/>
                  </a:lnTo>
                  <a:cubicBezTo>
                    <a:pt x="111618" y="77842"/>
                    <a:pt x="111329" y="78615"/>
                    <a:pt x="111906" y="78650"/>
                  </a:cubicBezTo>
                  <a:cubicBezTo>
                    <a:pt x="112287" y="78500"/>
                    <a:pt x="111941" y="77761"/>
                    <a:pt x="112033" y="77392"/>
                  </a:cubicBezTo>
                  <a:lnTo>
                    <a:pt x="112149" y="77392"/>
                  </a:lnTo>
                  <a:cubicBezTo>
                    <a:pt x="112166" y="77638"/>
                    <a:pt x="112326" y="78014"/>
                    <a:pt x="112524" y="78014"/>
                  </a:cubicBezTo>
                  <a:cubicBezTo>
                    <a:pt x="112596" y="78014"/>
                    <a:pt x="112672" y="77965"/>
                    <a:pt x="112749" y="77842"/>
                  </a:cubicBezTo>
                  <a:cubicBezTo>
                    <a:pt x="112795" y="77934"/>
                    <a:pt x="112864" y="77992"/>
                    <a:pt x="112968" y="77992"/>
                  </a:cubicBezTo>
                  <a:cubicBezTo>
                    <a:pt x="113019" y="78066"/>
                    <a:pt x="113104" y="78103"/>
                    <a:pt x="113187" y="78103"/>
                  </a:cubicBezTo>
                  <a:cubicBezTo>
                    <a:pt x="113274" y="78103"/>
                    <a:pt x="113360" y="78063"/>
                    <a:pt x="113407" y="77981"/>
                  </a:cubicBezTo>
                  <a:cubicBezTo>
                    <a:pt x="113448" y="78029"/>
                    <a:pt x="113499" y="78049"/>
                    <a:pt x="113550" y="78049"/>
                  </a:cubicBezTo>
                  <a:cubicBezTo>
                    <a:pt x="113668" y="78049"/>
                    <a:pt x="113784" y="77937"/>
                    <a:pt x="113776" y="77807"/>
                  </a:cubicBezTo>
                  <a:lnTo>
                    <a:pt x="113776" y="77807"/>
                  </a:lnTo>
                  <a:cubicBezTo>
                    <a:pt x="113846" y="77910"/>
                    <a:pt x="113937" y="77954"/>
                    <a:pt x="114026" y="77954"/>
                  </a:cubicBezTo>
                  <a:cubicBezTo>
                    <a:pt x="114216" y="77954"/>
                    <a:pt x="114397" y="77755"/>
                    <a:pt x="114342" y="77519"/>
                  </a:cubicBezTo>
                  <a:cubicBezTo>
                    <a:pt x="114538" y="77519"/>
                    <a:pt x="114688" y="77357"/>
                    <a:pt x="114631" y="77161"/>
                  </a:cubicBezTo>
                  <a:cubicBezTo>
                    <a:pt x="114753" y="77130"/>
                    <a:pt x="114865" y="77113"/>
                    <a:pt x="114967" y="77113"/>
                  </a:cubicBezTo>
                  <a:cubicBezTo>
                    <a:pt x="115241" y="77113"/>
                    <a:pt x="115450" y="77233"/>
                    <a:pt x="115635" y="77519"/>
                  </a:cubicBezTo>
                  <a:cubicBezTo>
                    <a:pt x="115689" y="77646"/>
                    <a:pt x="115788" y="77698"/>
                    <a:pt x="115891" y="77698"/>
                  </a:cubicBezTo>
                  <a:cubicBezTo>
                    <a:pt x="116116" y="77698"/>
                    <a:pt x="116359" y="77452"/>
                    <a:pt x="116200" y="77207"/>
                  </a:cubicBezTo>
                  <a:cubicBezTo>
                    <a:pt x="116304" y="77103"/>
                    <a:pt x="116373" y="76988"/>
                    <a:pt x="116431" y="76873"/>
                  </a:cubicBezTo>
                  <a:cubicBezTo>
                    <a:pt x="116928" y="76780"/>
                    <a:pt x="117412" y="76815"/>
                    <a:pt x="117886" y="76630"/>
                  </a:cubicBezTo>
                  <a:cubicBezTo>
                    <a:pt x="117924" y="76641"/>
                    <a:pt x="117964" y="76647"/>
                    <a:pt x="118005" y="76647"/>
                  </a:cubicBezTo>
                  <a:cubicBezTo>
                    <a:pt x="118173" y="76647"/>
                    <a:pt x="118342" y="76553"/>
                    <a:pt x="118370" y="76376"/>
                  </a:cubicBezTo>
                  <a:cubicBezTo>
                    <a:pt x="118501" y="76420"/>
                    <a:pt x="118742" y="76472"/>
                    <a:pt x="118965" y="76472"/>
                  </a:cubicBezTo>
                  <a:cubicBezTo>
                    <a:pt x="119272" y="76472"/>
                    <a:pt x="119544" y="76373"/>
                    <a:pt x="119444" y="76018"/>
                  </a:cubicBezTo>
                  <a:cubicBezTo>
                    <a:pt x="120136" y="75164"/>
                    <a:pt x="120794" y="74218"/>
                    <a:pt x="121487" y="73433"/>
                  </a:cubicBezTo>
                  <a:cubicBezTo>
                    <a:pt x="121972" y="72902"/>
                    <a:pt x="122133" y="72798"/>
                    <a:pt x="122618" y="72094"/>
                  </a:cubicBezTo>
                  <a:cubicBezTo>
                    <a:pt x="122884" y="72048"/>
                    <a:pt x="122987" y="71852"/>
                    <a:pt x="122849" y="71678"/>
                  </a:cubicBezTo>
                  <a:cubicBezTo>
                    <a:pt x="122999" y="71390"/>
                    <a:pt x="123080" y="71032"/>
                    <a:pt x="122710" y="70917"/>
                  </a:cubicBezTo>
                  <a:cubicBezTo>
                    <a:pt x="122849" y="70720"/>
                    <a:pt x="122941" y="70259"/>
                    <a:pt x="122999" y="70109"/>
                  </a:cubicBezTo>
                  <a:cubicBezTo>
                    <a:pt x="123020" y="70108"/>
                    <a:pt x="123042" y="70107"/>
                    <a:pt x="123064" y="70107"/>
                  </a:cubicBezTo>
                  <a:cubicBezTo>
                    <a:pt x="123277" y="70107"/>
                    <a:pt x="123534" y="70143"/>
                    <a:pt x="123777" y="70143"/>
                  </a:cubicBezTo>
                  <a:cubicBezTo>
                    <a:pt x="124198" y="70143"/>
                    <a:pt x="124575" y="70036"/>
                    <a:pt x="124603" y="69451"/>
                  </a:cubicBezTo>
                  <a:cubicBezTo>
                    <a:pt x="124569" y="69127"/>
                    <a:pt x="125019" y="68735"/>
                    <a:pt x="124777" y="68458"/>
                  </a:cubicBezTo>
                  <a:cubicBezTo>
                    <a:pt x="124788" y="68400"/>
                    <a:pt x="124811" y="68331"/>
                    <a:pt x="124834" y="68273"/>
                  </a:cubicBezTo>
                  <a:cubicBezTo>
                    <a:pt x="124890" y="68300"/>
                    <a:pt x="124936" y="68312"/>
                    <a:pt x="124973" y="68312"/>
                  </a:cubicBezTo>
                  <a:cubicBezTo>
                    <a:pt x="125171" y="68312"/>
                    <a:pt x="125105" y="67971"/>
                    <a:pt x="124950" y="67835"/>
                  </a:cubicBezTo>
                  <a:cubicBezTo>
                    <a:pt x="124913" y="67789"/>
                    <a:pt x="124848" y="67758"/>
                    <a:pt x="124789" y="67758"/>
                  </a:cubicBezTo>
                  <a:cubicBezTo>
                    <a:pt x="124773" y="67758"/>
                    <a:pt x="124757" y="67760"/>
                    <a:pt x="124742" y="67765"/>
                  </a:cubicBezTo>
                  <a:cubicBezTo>
                    <a:pt x="124499" y="67350"/>
                    <a:pt x="123507" y="66553"/>
                    <a:pt x="124049" y="66103"/>
                  </a:cubicBezTo>
                  <a:lnTo>
                    <a:pt x="124049" y="66103"/>
                  </a:lnTo>
                  <a:cubicBezTo>
                    <a:pt x="124132" y="66130"/>
                    <a:pt x="124212" y="66142"/>
                    <a:pt x="124290" y="66142"/>
                  </a:cubicBezTo>
                  <a:cubicBezTo>
                    <a:pt x="124676" y="66142"/>
                    <a:pt x="124992" y="65838"/>
                    <a:pt x="125204" y="65549"/>
                  </a:cubicBezTo>
                  <a:cubicBezTo>
                    <a:pt x="125561" y="65468"/>
                    <a:pt x="125711" y="64880"/>
                    <a:pt x="125769" y="64580"/>
                  </a:cubicBezTo>
                  <a:cubicBezTo>
                    <a:pt x="125954" y="64395"/>
                    <a:pt x="125827" y="64199"/>
                    <a:pt x="125781" y="63968"/>
                  </a:cubicBezTo>
                  <a:cubicBezTo>
                    <a:pt x="126346" y="63818"/>
                    <a:pt x="126473" y="63322"/>
                    <a:pt x="126808" y="62906"/>
                  </a:cubicBezTo>
                  <a:cubicBezTo>
                    <a:pt x="127224" y="62606"/>
                    <a:pt x="127697" y="62052"/>
                    <a:pt x="127339" y="61521"/>
                  </a:cubicBezTo>
                  <a:cubicBezTo>
                    <a:pt x="127224" y="60724"/>
                    <a:pt x="128332" y="60043"/>
                    <a:pt x="128089" y="59143"/>
                  </a:cubicBezTo>
                  <a:cubicBezTo>
                    <a:pt x="128159" y="59108"/>
                    <a:pt x="128205" y="59028"/>
                    <a:pt x="128239" y="58947"/>
                  </a:cubicBezTo>
                  <a:cubicBezTo>
                    <a:pt x="128332" y="58704"/>
                    <a:pt x="128586" y="58716"/>
                    <a:pt x="128759" y="58543"/>
                  </a:cubicBezTo>
                  <a:cubicBezTo>
                    <a:pt x="129117" y="57885"/>
                    <a:pt x="130155" y="57100"/>
                    <a:pt x="129567" y="56327"/>
                  </a:cubicBezTo>
                  <a:cubicBezTo>
                    <a:pt x="129855" y="56234"/>
                    <a:pt x="130225" y="55980"/>
                    <a:pt x="130063" y="55657"/>
                  </a:cubicBezTo>
                  <a:cubicBezTo>
                    <a:pt x="130144" y="55530"/>
                    <a:pt x="130202" y="55392"/>
                    <a:pt x="130236" y="55219"/>
                  </a:cubicBezTo>
                  <a:cubicBezTo>
                    <a:pt x="130502" y="55103"/>
                    <a:pt x="130386" y="54699"/>
                    <a:pt x="130294" y="54538"/>
                  </a:cubicBezTo>
                  <a:cubicBezTo>
                    <a:pt x="130294" y="54261"/>
                    <a:pt x="130282" y="53960"/>
                    <a:pt x="130317" y="53718"/>
                  </a:cubicBezTo>
                  <a:cubicBezTo>
                    <a:pt x="130378" y="53752"/>
                    <a:pt x="130436" y="53768"/>
                    <a:pt x="130491" y="53768"/>
                  </a:cubicBezTo>
                  <a:cubicBezTo>
                    <a:pt x="130765" y="53768"/>
                    <a:pt x="130938" y="53384"/>
                    <a:pt x="130871" y="53153"/>
                  </a:cubicBezTo>
                  <a:cubicBezTo>
                    <a:pt x="131125" y="52518"/>
                    <a:pt x="131667" y="51814"/>
                    <a:pt x="131102" y="51190"/>
                  </a:cubicBezTo>
                  <a:cubicBezTo>
                    <a:pt x="130975" y="50048"/>
                    <a:pt x="131841" y="49332"/>
                    <a:pt x="132372" y="48443"/>
                  </a:cubicBezTo>
                  <a:cubicBezTo>
                    <a:pt x="132418" y="48155"/>
                    <a:pt x="132129" y="47808"/>
                    <a:pt x="132372" y="47554"/>
                  </a:cubicBezTo>
                  <a:cubicBezTo>
                    <a:pt x="133330" y="47023"/>
                    <a:pt x="133168" y="45407"/>
                    <a:pt x="133180" y="44346"/>
                  </a:cubicBezTo>
                  <a:cubicBezTo>
                    <a:pt x="133514" y="43249"/>
                    <a:pt x="133226" y="42014"/>
                    <a:pt x="133468" y="40883"/>
                  </a:cubicBezTo>
                  <a:cubicBezTo>
                    <a:pt x="133584" y="40594"/>
                    <a:pt x="133722" y="40306"/>
                    <a:pt x="133607" y="40005"/>
                  </a:cubicBezTo>
                  <a:cubicBezTo>
                    <a:pt x="133549" y="39844"/>
                    <a:pt x="133572" y="39867"/>
                    <a:pt x="133607" y="39671"/>
                  </a:cubicBezTo>
                  <a:cubicBezTo>
                    <a:pt x="133872" y="39463"/>
                    <a:pt x="133664" y="39071"/>
                    <a:pt x="133572" y="38840"/>
                  </a:cubicBezTo>
                  <a:cubicBezTo>
                    <a:pt x="133664" y="38632"/>
                    <a:pt x="133734" y="38447"/>
                    <a:pt x="133918" y="38332"/>
                  </a:cubicBezTo>
                  <a:cubicBezTo>
                    <a:pt x="134034" y="38216"/>
                    <a:pt x="134195" y="38205"/>
                    <a:pt x="134195" y="37997"/>
                  </a:cubicBezTo>
                  <a:cubicBezTo>
                    <a:pt x="135696" y="37108"/>
                    <a:pt x="133664" y="36150"/>
                    <a:pt x="135315" y="34788"/>
                  </a:cubicBezTo>
                  <a:cubicBezTo>
                    <a:pt x="135407" y="34684"/>
                    <a:pt x="135523" y="34523"/>
                    <a:pt x="135419" y="34396"/>
                  </a:cubicBezTo>
                  <a:cubicBezTo>
                    <a:pt x="135541" y="34396"/>
                    <a:pt x="135726" y="34152"/>
                    <a:pt x="135792" y="34152"/>
                  </a:cubicBezTo>
                  <a:cubicBezTo>
                    <a:pt x="135795" y="34152"/>
                    <a:pt x="135797" y="34152"/>
                    <a:pt x="135800" y="34153"/>
                  </a:cubicBezTo>
                  <a:cubicBezTo>
                    <a:pt x="135996" y="34119"/>
                    <a:pt x="136042" y="33899"/>
                    <a:pt x="136031" y="33726"/>
                  </a:cubicBezTo>
                  <a:cubicBezTo>
                    <a:pt x="136031" y="33080"/>
                    <a:pt x="136562" y="32618"/>
                    <a:pt x="136931" y="32145"/>
                  </a:cubicBezTo>
                  <a:cubicBezTo>
                    <a:pt x="137081" y="32110"/>
                    <a:pt x="137150" y="31856"/>
                    <a:pt x="137243" y="31764"/>
                  </a:cubicBezTo>
                  <a:cubicBezTo>
                    <a:pt x="137254" y="31766"/>
                    <a:pt x="137264" y="31767"/>
                    <a:pt x="137274" y="31767"/>
                  </a:cubicBezTo>
                  <a:cubicBezTo>
                    <a:pt x="137371" y="31767"/>
                    <a:pt x="137432" y="31673"/>
                    <a:pt x="137473" y="31579"/>
                  </a:cubicBezTo>
                  <a:cubicBezTo>
                    <a:pt x="137727" y="31510"/>
                    <a:pt x="137947" y="31452"/>
                    <a:pt x="138166" y="31418"/>
                  </a:cubicBezTo>
                  <a:cubicBezTo>
                    <a:pt x="138346" y="31386"/>
                    <a:pt x="138524" y="31372"/>
                    <a:pt x="138702" y="31372"/>
                  </a:cubicBezTo>
                  <a:cubicBezTo>
                    <a:pt x="139242" y="31372"/>
                    <a:pt x="139766" y="31506"/>
                    <a:pt x="140244" y="31706"/>
                  </a:cubicBezTo>
                  <a:cubicBezTo>
                    <a:pt x="140384" y="31822"/>
                    <a:pt x="140471" y="31949"/>
                    <a:pt x="140627" y="31949"/>
                  </a:cubicBezTo>
                  <a:cubicBezTo>
                    <a:pt x="140690" y="31949"/>
                    <a:pt x="140763" y="31929"/>
                    <a:pt x="140855" y="31879"/>
                  </a:cubicBezTo>
                  <a:cubicBezTo>
                    <a:pt x="140876" y="31946"/>
                    <a:pt x="140951" y="31976"/>
                    <a:pt x="141029" y="31976"/>
                  </a:cubicBezTo>
                  <a:cubicBezTo>
                    <a:pt x="141127" y="31976"/>
                    <a:pt x="141230" y="31928"/>
                    <a:pt x="141236" y="31845"/>
                  </a:cubicBezTo>
                  <a:cubicBezTo>
                    <a:pt x="141280" y="31893"/>
                    <a:pt x="141339" y="31915"/>
                    <a:pt x="141399" y="31915"/>
                  </a:cubicBezTo>
                  <a:cubicBezTo>
                    <a:pt x="141482" y="31915"/>
                    <a:pt x="141565" y="31873"/>
                    <a:pt x="141606" y="31799"/>
                  </a:cubicBezTo>
                  <a:cubicBezTo>
                    <a:pt x="141628" y="31808"/>
                    <a:pt x="141655" y="31811"/>
                    <a:pt x="141683" y="31811"/>
                  </a:cubicBezTo>
                  <a:cubicBezTo>
                    <a:pt x="141729" y="31811"/>
                    <a:pt x="141778" y="31801"/>
                    <a:pt x="141813" y="31787"/>
                  </a:cubicBezTo>
                  <a:cubicBezTo>
                    <a:pt x="142018" y="31976"/>
                    <a:pt x="142287" y="32089"/>
                    <a:pt x="142550" y="32089"/>
                  </a:cubicBezTo>
                  <a:cubicBezTo>
                    <a:pt x="142657" y="32089"/>
                    <a:pt x="142763" y="32070"/>
                    <a:pt x="142864" y="32030"/>
                  </a:cubicBezTo>
                  <a:cubicBezTo>
                    <a:pt x="142888" y="32050"/>
                    <a:pt x="142918" y="32059"/>
                    <a:pt x="142949" y="32059"/>
                  </a:cubicBezTo>
                  <a:cubicBezTo>
                    <a:pt x="143006" y="32059"/>
                    <a:pt x="143065" y="32028"/>
                    <a:pt x="143095" y="31983"/>
                  </a:cubicBezTo>
                  <a:cubicBezTo>
                    <a:pt x="143143" y="31968"/>
                    <a:pt x="143184" y="31962"/>
                    <a:pt x="143221" y="31962"/>
                  </a:cubicBezTo>
                  <a:cubicBezTo>
                    <a:pt x="143354" y="31962"/>
                    <a:pt x="143433" y="32042"/>
                    <a:pt x="143568" y="32087"/>
                  </a:cubicBezTo>
                  <a:cubicBezTo>
                    <a:pt x="143720" y="32057"/>
                    <a:pt x="143859" y="32051"/>
                    <a:pt x="143996" y="32051"/>
                  </a:cubicBezTo>
                  <a:cubicBezTo>
                    <a:pt x="144083" y="32051"/>
                    <a:pt x="144170" y="32053"/>
                    <a:pt x="144258" y="32053"/>
                  </a:cubicBezTo>
                  <a:cubicBezTo>
                    <a:pt x="144348" y="32053"/>
                    <a:pt x="144440" y="32051"/>
                    <a:pt x="144538" y="32041"/>
                  </a:cubicBezTo>
                  <a:cubicBezTo>
                    <a:pt x="144599" y="32079"/>
                    <a:pt x="144696" y="32105"/>
                    <a:pt x="144790" y="32105"/>
                  </a:cubicBezTo>
                  <a:cubicBezTo>
                    <a:pt x="144924" y="32105"/>
                    <a:pt x="145050" y="32052"/>
                    <a:pt x="145057" y="31903"/>
                  </a:cubicBezTo>
                  <a:cubicBezTo>
                    <a:pt x="145115" y="31879"/>
                    <a:pt x="145195" y="31879"/>
                    <a:pt x="145242" y="31868"/>
                  </a:cubicBezTo>
                  <a:cubicBezTo>
                    <a:pt x="145284" y="31874"/>
                    <a:pt x="145324" y="31877"/>
                    <a:pt x="145363" y="31877"/>
                  </a:cubicBezTo>
                  <a:cubicBezTo>
                    <a:pt x="145687" y="31877"/>
                    <a:pt x="145908" y="31680"/>
                    <a:pt x="146165" y="31556"/>
                  </a:cubicBezTo>
                  <a:cubicBezTo>
                    <a:pt x="146283" y="31513"/>
                    <a:pt x="146422" y="31499"/>
                    <a:pt x="146572" y="31499"/>
                  </a:cubicBezTo>
                  <a:cubicBezTo>
                    <a:pt x="146879" y="31499"/>
                    <a:pt x="147233" y="31560"/>
                    <a:pt x="147544" y="31560"/>
                  </a:cubicBezTo>
                  <a:cubicBezTo>
                    <a:pt x="147975" y="31560"/>
                    <a:pt x="148325" y="31443"/>
                    <a:pt x="148358" y="30887"/>
                  </a:cubicBezTo>
                  <a:cubicBezTo>
                    <a:pt x="149397" y="29894"/>
                    <a:pt x="149766" y="28359"/>
                    <a:pt x="150020" y="26962"/>
                  </a:cubicBezTo>
                  <a:cubicBezTo>
                    <a:pt x="150390" y="26939"/>
                    <a:pt x="150263" y="26385"/>
                    <a:pt x="150309" y="26131"/>
                  </a:cubicBezTo>
                  <a:cubicBezTo>
                    <a:pt x="150355" y="25877"/>
                    <a:pt x="150609" y="25577"/>
                    <a:pt x="150413" y="25358"/>
                  </a:cubicBezTo>
                  <a:cubicBezTo>
                    <a:pt x="150459" y="23084"/>
                    <a:pt x="148704" y="21987"/>
                    <a:pt x="147839" y="20164"/>
                  </a:cubicBezTo>
                  <a:cubicBezTo>
                    <a:pt x="147723" y="19910"/>
                    <a:pt x="147492" y="19575"/>
                    <a:pt x="147319" y="19437"/>
                  </a:cubicBezTo>
                  <a:cubicBezTo>
                    <a:pt x="146912" y="19147"/>
                    <a:pt x="146694" y="17772"/>
                    <a:pt x="146211" y="17772"/>
                  </a:cubicBezTo>
                  <a:cubicBezTo>
                    <a:pt x="146175" y="17772"/>
                    <a:pt x="146136" y="17780"/>
                    <a:pt x="146096" y="17798"/>
                  </a:cubicBezTo>
                  <a:cubicBezTo>
                    <a:pt x="145161" y="17220"/>
                    <a:pt x="145346" y="16228"/>
                    <a:pt x="144665" y="15420"/>
                  </a:cubicBezTo>
                  <a:cubicBezTo>
                    <a:pt x="144353" y="15120"/>
                    <a:pt x="143914" y="15027"/>
                    <a:pt x="143672" y="14646"/>
                  </a:cubicBezTo>
                  <a:cubicBezTo>
                    <a:pt x="143857" y="14450"/>
                    <a:pt x="143591" y="14300"/>
                    <a:pt x="143453" y="14185"/>
                  </a:cubicBezTo>
                  <a:cubicBezTo>
                    <a:pt x="144884" y="14081"/>
                    <a:pt x="145957" y="13527"/>
                    <a:pt x="147192" y="12996"/>
                  </a:cubicBezTo>
                  <a:cubicBezTo>
                    <a:pt x="147758" y="12950"/>
                    <a:pt x="148116" y="12557"/>
                    <a:pt x="148531" y="12246"/>
                  </a:cubicBezTo>
                  <a:cubicBezTo>
                    <a:pt x="149016" y="11945"/>
                    <a:pt x="149709" y="11772"/>
                    <a:pt x="149836" y="11114"/>
                  </a:cubicBezTo>
                  <a:cubicBezTo>
                    <a:pt x="150424" y="10145"/>
                    <a:pt x="152271" y="10480"/>
                    <a:pt x="151671" y="9025"/>
                  </a:cubicBezTo>
                  <a:cubicBezTo>
                    <a:pt x="151463" y="8714"/>
                    <a:pt x="151555" y="8275"/>
                    <a:pt x="151348" y="7940"/>
                  </a:cubicBezTo>
                  <a:cubicBezTo>
                    <a:pt x="150874" y="7640"/>
                    <a:pt x="150320" y="6971"/>
                    <a:pt x="149789" y="6763"/>
                  </a:cubicBezTo>
                  <a:cubicBezTo>
                    <a:pt x="149432" y="6590"/>
                    <a:pt x="149051" y="6463"/>
                    <a:pt x="148693" y="6301"/>
                  </a:cubicBezTo>
                  <a:cubicBezTo>
                    <a:pt x="148348" y="5846"/>
                    <a:pt x="147922" y="5785"/>
                    <a:pt x="147484" y="5785"/>
                  </a:cubicBezTo>
                  <a:cubicBezTo>
                    <a:pt x="147322" y="5785"/>
                    <a:pt x="147158" y="5793"/>
                    <a:pt x="146996" y="5793"/>
                  </a:cubicBezTo>
                  <a:cubicBezTo>
                    <a:pt x="146556" y="5668"/>
                    <a:pt x="146101" y="5576"/>
                    <a:pt x="145638" y="5576"/>
                  </a:cubicBezTo>
                  <a:cubicBezTo>
                    <a:pt x="145374" y="5576"/>
                    <a:pt x="145106" y="5606"/>
                    <a:pt x="144838" y="5678"/>
                  </a:cubicBezTo>
                  <a:cubicBezTo>
                    <a:pt x="144648" y="5520"/>
                    <a:pt x="144413" y="5456"/>
                    <a:pt x="144169" y="5456"/>
                  </a:cubicBezTo>
                  <a:cubicBezTo>
                    <a:pt x="143789" y="5456"/>
                    <a:pt x="143388" y="5612"/>
                    <a:pt x="143106" y="5816"/>
                  </a:cubicBezTo>
                  <a:cubicBezTo>
                    <a:pt x="142587" y="6070"/>
                    <a:pt x="141860" y="5851"/>
                    <a:pt x="141467" y="6428"/>
                  </a:cubicBezTo>
                  <a:cubicBezTo>
                    <a:pt x="140959" y="6128"/>
                    <a:pt x="140509" y="5828"/>
                    <a:pt x="140151" y="5332"/>
                  </a:cubicBezTo>
                  <a:cubicBezTo>
                    <a:pt x="139782" y="4951"/>
                    <a:pt x="139112" y="4212"/>
                    <a:pt x="138835" y="3831"/>
                  </a:cubicBezTo>
                  <a:cubicBezTo>
                    <a:pt x="137975" y="3525"/>
                    <a:pt x="137192" y="2664"/>
                    <a:pt x="136313" y="2664"/>
                  </a:cubicBezTo>
                  <a:cubicBezTo>
                    <a:pt x="136296" y="2664"/>
                    <a:pt x="136279" y="2665"/>
                    <a:pt x="136261" y="2665"/>
                  </a:cubicBezTo>
                  <a:cubicBezTo>
                    <a:pt x="135371" y="2654"/>
                    <a:pt x="134790" y="1866"/>
                    <a:pt x="133924" y="1866"/>
                  </a:cubicBezTo>
                  <a:cubicBezTo>
                    <a:pt x="133859" y="1866"/>
                    <a:pt x="133791" y="1871"/>
                    <a:pt x="133722" y="1880"/>
                  </a:cubicBezTo>
                  <a:cubicBezTo>
                    <a:pt x="132972" y="1396"/>
                    <a:pt x="132106" y="807"/>
                    <a:pt x="131367" y="241"/>
                  </a:cubicBezTo>
                  <a:cubicBezTo>
                    <a:pt x="131252" y="138"/>
                    <a:pt x="131136" y="103"/>
                    <a:pt x="131019" y="103"/>
                  </a:cubicBezTo>
                  <a:cubicBezTo>
                    <a:pt x="130784" y="103"/>
                    <a:pt x="130547" y="244"/>
                    <a:pt x="130309" y="244"/>
                  </a:cubicBezTo>
                  <a:cubicBezTo>
                    <a:pt x="130204" y="244"/>
                    <a:pt x="130099" y="216"/>
                    <a:pt x="129994" y="137"/>
                  </a:cubicBezTo>
                  <a:cubicBezTo>
                    <a:pt x="129866" y="48"/>
                    <a:pt x="129700" y="0"/>
                    <a:pt x="1295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3"/>
            <p:cNvSpPr/>
            <p:nvPr/>
          </p:nvSpPr>
          <p:spPr>
            <a:xfrm>
              <a:off x="376050" y="1106950"/>
              <a:ext cx="3806800" cy="3519325"/>
            </a:xfrm>
            <a:custGeom>
              <a:avLst/>
              <a:gdLst/>
              <a:ahLst/>
              <a:cxnLst/>
              <a:rect l="l" t="t" r="r" b="b"/>
              <a:pathLst>
                <a:path w="152272" h="140773" extrusionOk="0">
                  <a:moveTo>
                    <a:pt x="146070" y="9975"/>
                  </a:moveTo>
                  <a:cubicBezTo>
                    <a:pt x="146073" y="9975"/>
                    <a:pt x="146073" y="9977"/>
                    <a:pt x="146061" y="9983"/>
                  </a:cubicBezTo>
                  <a:cubicBezTo>
                    <a:pt x="146061" y="9977"/>
                    <a:pt x="146067" y="9975"/>
                    <a:pt x="146070" y="9975"/>
                  </a:cubicBezTo>
                  <a:close/>
                  <a:moveTo>
                    <a:pt x="144030" y="9348"/>
                  </a:moveTo>
                  <a:cubicBezTo>
                    <a:pt x="144041" y="9360"/>
                    <a:pt x="144076" y="9371"/>
                    <a:pt x="144087" y="9395"/>
                  </a:cubicBezTo>
                  <a:cubicBezTo>
                    <a:pt x="144087" y="9602"/>
                    <a:pt x="144226" y="9799"/>
                    <a:pt x="144261" y="10006"/>
                  </a:cubicBezTo>
                  <a:cubicBezTo>
                    <a:pt x="144168" y="9799"/>
                    <a:pt x="144110" y="9579"/>
                    <a:pt x="144030" y="9348"/>
                  </a:cubicBezTo>
                  <a:close/>
                  <a:moveTo>
                    <a:pt x="143302" y="10272"/>
                  </a:moveTo>
                  <a:lnTo>
                    <a:pt x="143314" y="10283"/>
                  </a:lnTo>
                  <a:lnTo>
                    <a:pt x="143302" y="10295"/>
                  </a:lnTo>
                  <a:lnTo>
                    <a:pt x="143302" y="10272"/>
                  </a:lnTo>
                  <a:close/>
                  <a:moveTo>
                    <a:pt x="143164" y="10272"/>
                  </a:moveTo>
                  <a:cubicBezTo>
                    <a:pt x="143176" y="10272"/>
                    <a:pt x="143222" y="10329"/>
                    <a:pt x="143222" y="10329"/>
                  </a:cubicBezTo>
                  <a:cubicBezTo>
                    <a:pt x="143199" y="10329"/>
                    <a:pt x="143164" y="10295"/>
                    <a:pt x="143164" y="10272"/>
                  </a:cubicBezTo>
                  <a:close/>
                  <a:moveTo>
                    <a:pt x="145782" y="7249"/>
                  </a:moveTo>
                  <a:cubicBezTo>
                    <a:pt x="147184" y="7249"/>
                    <a:pt x="148731" y="8015"/>
                    <a:pt x="149778" y="8737"/>
                  </a:cubicBezTo>
                  <a:cubicBezTo>
                    <a:pt x="149789" y="8887"/>
                    <a:pt x="149859" y="9083"/>
                    <a:pt x="149870" y="9210"/>
                  </a:cubicBezTo>
                  <a:cubicBezTo>
                    <a:pt x="149801" y="9314"/>
                    <a:pt x="149813" y="9475"/>
                    <a:pt x="149905" y="9556"/>
                  </a:cubicBezTo>
                  <a:cubicBezTo>
                    <a:pt x="149850" y="9765"/>
                    <a:pt x="149816" y="10171"/>
                    <a:pt x="150110" y="10171"/>
                  </a:cubicBezTo>
                  <a:cubicBezTo>
                    <a:pt x="150126" y="10171"/>
                    <a:pt x="150142" y="10170"/>
                    <a:pt x="150159" y="10168"/>
                  </a:cubicBezTo>
                  <a:lnTo>
                    <a:pt x="150159" y="10168"/>
                  </a:lnTo>
                  <a:cubicBezTo>
                    <a:pt x="149720" y="10537"/>
                    <a:pt x="149166" y="10918"/>
                    <a:pt x="148924" y="11438"/>
                  </a:cubicBezTo>
                  <a:cubicBezTo>
                    <a:pt x="148231" y="11668"/>
                    <a:pt x="147827" y="12269"/>
                    <a:pt x="147146" y="12499"/>
                  </a:cubicBezTo>
                  <a:cubicBezTo>
                    <a:pt x="146384" y="12650"/>
                    <a:pt x="145853" y="13388"/>
                    <a:pt x="145092" y="13400"/>
                  </a:cubicBezTo>
                  <a:cubicBezTo>
                    <a:pt x="145063" y="13397"/>
                    <a:pt x="145033" y="13395"/>
                    <a:pt x="145003" y="13395"/>
                  </a:cubicBezTo>
                  <a:cubicBezTo>
                    <a:pt x="144530" y="13395"/>
                    <a:pt x="143925" y="13755"/>
                    <a:pt x="143441" y="13755"/>
                  </a:cubicBezTo>
                  <a:cubicBezTo>
                    <a:pt x="143268" y="13755"/>
                    <a:pt x="143110" y="13709"/>
                    <a:pt x="142979" y="13584"/>
                  </a:cubicBezTo>
                  <a:cubicBezTo>
                    <a:pt x="142818" y="13169"/>
                    <a:pt x="142206" y="12453"/>
                    <a:pt x="142287" y="12026"/>
                  </a:cubicBezTo>
                  <a:cubicBezTo>
                    <a:pt x="142333" y="11969"/>
                    <a:pt x="142356" y="11899"/>
                    <a:pt x="142379" y="11830"/>
                  </a:cubicBezTo>
                  <a:cubicBezTo>
                    <a:pt x="142402" y="11945"/>
                    <a:pt x="142506" y="12015"/>
                    <a:pt x="142621" y="12015"/>
                  </a:cubicBezTo>
                  <a:cubicBezTo>
                    <a:pt x="142788" y="12137"/>
                    <a:pt x="142965" y="12814"/>
                    <a:pt x="143287" y="12814"/>
                  </a:cubicBezTo>
                  <a:cubicBezTo>
                    <a:pt x="143299" y="12814"/>
                    <a:pt x="143312" y="12813"/>
                    <a:pt x="143326" y="12811"/>
                  </a:cubicBezTo>
                  <a:cubicBezTo>
                    <a:pt x="143402" y="12881"/>
                    <a:pt x="143513" y="12913"/>
                    <a:pt x="143620" y="12913"/>
                  </a:cubicBezTo>
                  <a:cubicBezTo>
                    <a:pt x="143849" y="12913"/>
                    <a:pt x="144061" y="12763"/>
                    <a:pt x="143880" y="12511"/>
                  </a:cubicBezTo>
                  <a:cubicBezTo>
                    <a:pt x="143741" y="12338"/>
                    <a:pt x="143545" y="12373"/>
                    <a:pt x="143441" y="12165"/>
                  </a:cubicBezTo>
                  <a:cubicBezTo>
                    <a:pt x="143164" y="11622"/>
                    <a:pt x="143014" y="11091"/>
                    <a:pt x="143129" y="10503"/>
                  </a:cubicBezTo>
                  <a:lnTo>
                    <a:pt x="143129" y="10503"/>
                  </a:lnTo>
                  <a:cubicBezTo>
                    <a:pt x="143170" y="10540"/>
                    <a:pt x="143216" y="10556"/>
                    <a:pt x="143260" y="10556"/>
                  </a:cubicBezTo>
                  <a:cubicBezTo>
                    <a:pt x="143380" y="10556"/>
                    <a:pt x="143492" y="10438"/>
                    <a:pt x="143476" y="10295"/>
                  </a:cubicBezTo>
                  <a:lnTo>
                    <a:pt x="143476" y="10295"/>
                  </a:lnTo>
                  <a:cubicBezTo>
                    <a:pt x="143498" y="10304"/>
                    <a:pt x="143522" y="10309"/>
                    <a:pt x="143546" y="10309"/>
                  </a:cubicBezTo>
                  <a:cubicBezTo>
                    <a:pt x="143611" y="10309"/>
                    <a:pt x="143679" y="10279"/>
                    <a:pt x="143730" y="10237"/>
                  </a:cubicBezTo>
                  <a:cubicBezTo>
                    <a:pt x="143799" y="10433"/>
                    <a:pt x="143903" y="10583"/>
                    <a:pt x="144018" y="10687"/>
                  </a:cubicBezTo>
                  <a:cubicBezTo>
                    <a:pt x="144049" y="10851"/>
                    <a:pt x="144117" y="10914"/>
                    <a:pt x="144199" y="10914"/>
                  </a:cubicBezTo>
                  <a:cubicBezTo>
                    <a:pt x="144394" y="10914"/>
                    <a:pt x="144670" y="10556"/>
                    <a:pt x="144711" y="10353"/>
                  </a:cubicBezTo>
                  <a:cubicBezTo>
                    <a:pt x="144753" y="10415"/>
                    <a:pt x="144809" y="10441"/>
                    <a:pt x="144863" y="10441"/>
                  </a:cubicBezTo>
                  <a:cubicBezTo>
                    <a:pt x="144990" y="10441"/>
                    <a:pt x="145113" y="10297"/>
                    <a:pt x="145058" y="10149"/>
                  </a:cubicBezTo>
                  <a:lnTo>
                    <a:pt x="145058" y="10149"/>
                  </a:lnTo>
                  <a:cubicBezTo>
                    <a:pt x="145080" y="10194"/>
                    <a:pt x="145113" y="10231"/>
                    <a:pt x="145161" y="10260"/>
                  </a:cubicBezTo>
                  <a:cubicBezTo>
                    <a:pt x="145180" y="10515"/>
                    <a:pt x="145364" y="10671"/>
                    <a:pt x="145537" y="10671"/>
                  </a:cubicBezTo>
                  <a:cubicBezTo>
                    <a:pt x="145678" y="10671"/>
                    <a:pt x="145811" y="10568"/>
                    <a:pt x="145842" y="10329"/>
                  </a:cubicBezTo>
                  <a:cubicBezTo>
                    <a:pt x="145943" y="10540"/>
                    <a:pt x="146040" y="10622"/>
                    <a:pt x="146113" y="10622"/>
                  </a:cubicBezTo>
                  <a:cubicBezTo>
                    <a:pt x="146225" y="10622"/>
                    <a:pt x="146281" y="10434"/>
                    <a:pt x="146211" y="10226"/>
                  </a:cubicBezTo>
                  <a:lnTo>
                    <a:pt x="146211" y="10226"/>
                  </a:lnTo>
                  <a:cubicBezTo>
                    <a:pt x="146256" y="10289"/>
                    <a:pt x="146317" y="10335"/>
                    <a:pt x="146381" y="10335"/>
                  </a:cubicBezTo>
                  <a:cubicBezTo>
                    <a:pt x="146434" y="10335"/>
                    <a:pt x="146488" y="10304"/>
                    <a:pt x="146534" y="10226"/>
                  </a:cubicBezTo>
                  <a:cubicBezTo>
                    <a:pt x="146719" y="10168"/>
                    <a:pt x="146615" y="9972"/>
                    <a:pt x="146684" y="9856"/>
                  </a:cubicBezTo>
                  <a:lnTo>
                    <a:pt x="146684" y="9856"/>
                  </a:lnTo>
                  <a:cubicBezTo>
                    <a:pt x="146631" y="10125"/>
                    <a:pt x="146827" y="10403"/>
                    <a:pt x="147087" y="10403"/>
                  </a:cubicBezTo>
                  <a:cubicBezTo>
                    <a:pt x="147107" y="10403"/>
                    <a:pt x="147126" y="10402"/>
                    <a:pt x="147146" y="10399"/>
                  </a:cubicBezTo>
                  <a:cubicBezTo>
                    <a:pt x="147182" y="10452"/>
                    <a:pt x="147242" y="10481"/>
                    <a:pt x="147301" y="10481"/>
                  </a:cubicBezTo>
                  <a:cubicBezTo>
                    <a:pt x="147357" y="10481"/>
                    <a:pt x="147413" y="10455"/>
                    <a:pt x="147446" y="10399"/>
                  </a:cubicBezTo>
                  <a:lnTo>
                    <a:pt x="147608" y="10399"/>
                  </a:lnTo>
                  <a:cubicBezTo>
                    <a:pt x="147793" y="10399"/>
                    <a:pt x="147816" y="10260"/>
                    <a:pt x="147758" y="10145"/>
                  </a:cubicBezTo>
                  <a:lnTo>
                    <a:pt x="147758" y="10145"/>
                  </a:lnTo>
                  <a:cubicBezTo>
                    <a:pt x="147769" y="10147"/>
                    <a:pt x="147780" y="10149"/>
                    <a:pt x="147791" y="10149"/>
                  </a:cubicBezTo>
                  <a:cubicBezTo>
                    <a:pt x="147924" y="10149"/>
                    <a:pt x="148016" y="9961"/>
                    <a:pt x="147931" y="9833"/>
                  </a:cubicBezTo>
                  <a:cubicBezTo>
                    <a:pt x="148004" y="9605"/>
                    <a:pt x="148188" y="8845"/>
                    <a:pt x="147856" y="8845"/>
                  </a:cubicBezTo>
                  <a:cubicBezTo>
                    <a:pt x="147818" y="8845"/>
                    <a:pt x="147775" y="8854"/>
                    <a:pt x="147723" y="8875"/>
                  </a:cubicBezTo>
                  <a:cubicBezTo>
                    <a:pt x="147666" y="8725"/>
                    <a:pt x="147643" y="8563"/>
                    <a:pt x="147608" y="8425"/>
                  </a:cubicBezTo>
                  <a:cubicBezTo>
                    <a:pt x="147850" y="8321"/>
                    <a:pt x="147735" y="7975"/>
                    <a:pt x="147619" y="7779"/>
                  </a:cubicBezTo>
                  <a:cubicBezTo>
                    <a:pt x="147566" y="7728"/>
                    <a:pt x="147515" y="7707"/>
                    <a:pt x="147470" y="7707"/>
                  </a:cubicBezTo>
                  <a:cubicBezTo>
                    <a:pt x="147322" y="7707"/>
                    <a:pt x="147244" y="7937"/>
                    <a:pt x="147377" y="8079"/>
                  </a:cubicBezTo>
                  <a:cubicBezTo>
                    <a:pt x="147370" y="8077"/>
                    <a:pt x="147362" y="8076"/>
                    <a:pt x="147354" y="8076"/>
                  </a:cubicBezTo>
                  <a:cubicBezTo>
                    <a:pt x="147302" y="8076"/>
                    <a:pt x="147246" y="8109"/>
                    <a:pt x="147215" y="8159"/>
                  </a:cubicBezTo>
                  <a:cubicBezTo>
                    <a:pt x="147207" y="8159"/>
                    <a:pt x="147199" y="8158"/>
                    <a:pt x="147191" y="8158"/>
                  </a:cubicBezTo>
                  <a:cubicBezTo>
                    <a:pt x="146921" y="8158"/>
                    <a:pt x="147008" y="8534"/>
                    <a:pt x="147031" y="8714"/>
                  </a:cubicBezTo>
                  <a:cubicBezTo>
                    <a:pt x="147014" y="8706"/>
                    <a:pt x="146996" y="8703"/>
                    <a:pt x="146979" y="8703"/>
                  </a:cubicBezTo>
                  <a:cubicBezTo>
                    <a:pt x="146913" y="8703"/>
                    <a:pt x="146848" y="8749"/>
                    <a:pt x="146811" y="8794"/>
                  </a:cubicBezTo>
                  <a:cubicBezTo>
                    <a:pt x="146731" y="8794"/>
                    <a:pt x="146638" y="8852"/>
                    <a:pt x="146615" y="8933"/>
                  </a:cubicBezTo>
                  <a:cubicBezTo>
                    <a:pt x="146615" y="8933"/>
                    <a:pt x="146604" y="8933"/>
                    <a:pt x="146581" y="8944"/>
                  </a:cubicBezTo>
                  <a:cubicBezTo>
                    <a:pt x="146546" y="8814"/>
                    <a:pt x="146423" y="8717"/>
                    <a:pt x="146309" y="8717"/>
                  </a:cubicBezTo>
                  <a:cubicBezTo>
                    <a:pt x="146230" y="8717"/>
                    <a:pt x="146156" y="8762"/>
                    <a:pt x="146119" y="8875"/>
                  </a:cubicBezTo>
                  <a:cubicBezTo>
                    <a:pt x="146107" y="8887"/>
                    <a:pt x="146096" y="8898"/>
                    <a:pt x="146096" y="8910"/>
                  </a:cubicBezTo>
                  <a:cubicBezTo>
                    <a:pt x="146060" y="8855"/>
                    <a:pt x="146009" y="8837"/>
                    <a:pt x="145956" y="8837"/>
                  </a:cubicBezTo>
                  <a:cubicBezTo>
                    <a:pt x="145941" y="8837"/>
                    <a:pt x="145926" y="8838"/>
                    <a:pt x="145911" y="8840"/>
                  </a:cubicBezTo>
                  <a:cubicBezTo>
                    <a:pt x="145830" y="8667"/>
                    <a:pt x="145911" y="8367"/>
                    <a:pt x="145657" y="8344"/>
                  </a:cubicBezTo>
                  <a:cubicBezTo>
                    <a:pt x="145253" y="8563"/>
                    <a:pt x="145588" y="9233"/>
                    <a:pt x="145623" y="9695"/>
                  </a:cubicBezTo>
                  <a:cubicBezTo>
                    <a:pt x="145530" y="9533"/>
                    <a:pt x="145426" y="9314"/>
                    <a:pt x="145426" y="9198"/>
                  </a:cubicBezTo>
                  <a:cubicBezTo>
                    <a:pt x="145438" y="9044"/>
                    <a:pt x="145325" y="8966"/>
                    <a:pt x="145207" y="8966"/>
                  </a:cubicBezTo>
                  <a:cubicBezTo>
                    <a:pt x="145096" y="8966"/>
                    <a:pt x="144981" y="9035"/>
                    <a:pt x="144965" y="9175"/>
                  </a:cubicBezTo>
                  <a:cubicBezTo>
                    <a:pt x="144949" y="9022"/>
                    <a:pt x="144837" y="8819"/>
                    <a:pt x="144717" y="8819"/>
                  </a:cubicBezTo>
                  <a:cubicBezTo>
                    <a:pt x="144664" y="8819"/>
                    <a:pt x="144610" y="8858"/>
                    <a:pt x="144561" y="8956"/>
                  </a:cubicBezTo>
                  <a:cubicBezTo>
                    <a:pt x="144491" y="8806"/>
                    <a:pt x="144330" y="8690"/>
                    <a:pt x="144214" y="8621"/>
                  </a:cubicBezTo>
                  <a:cubicBezTo>
                    <a:pt x="144214" y="8495"/>
                    <a:pt x="144109" y="8459"/>
                    <a:pt x="144003" y="8459"/>
                  </a:cubicBezTo>
                  <a:cubicBezTo>
                    <a:pt x="143945" y="8459"/>
                    <a:pt x="143886" y="8470"/>
                    <a:pt x="143845" y="8483"/>
                  </a:cubicBezTo>
                  <a:cubicBezTo>
                    <a:pt x="144099" y="7882"/>
                    <a:pt x="144907" y="7790"/>
                    <a:pt x="145219" y="7294"/>
                  </a:cubicBezTo>
                  <a:cubicBezTo>
                    <a:pt x="145402" y="7263"/>
                    <a:pt x="145591" y="7249"/>
                    <a:pt x="145782" y="7249"/>
                  </a:cubicBezTo>
                  <a:close/>
                  <a:moveTo>
                    <a:pt x="148150" y="28809"/>
                  </a:moveTo>
                  <a:cubicBezTo>
                    <a:pt x="148133" y="29001"/>
                    <a:pt x="148241" y="29312"/>
                    <a:pt x="148410" y="29312"/>
                  </a:cubicBezTo>
                  <a:cubicBezTo>
                    <a:pt x="148464" y="29312"/>
                    <a:pt x="148524" y="29280"/>
                    <a:pt x="148589" y="29202"/>
                  </a:cubicBezTo>
                  <a:cubicBezTo>
                    <a:pt x="148628" y="29270"/>
                    <a:pt x="148709" y="29322"/>
                    <a:pt x="148796" y="29322"/>
                  </a:cubicBezTo>
                  <a:cubicBezTo>
                    <a:pt x="148812" y="29322"/>
                    <a:pt x="148827" y="29321"/>
                    <a:pt x="148843" y="29317"/>
                  </a:cubicBezTo>
                  <a:lnTo>
                    <a:pt x="148843" y="29317"/>
                  </a:lnTo>
                  <a:cubicBezTo>
                    <a:pt x="148577" y="29906"/>
                    <a:pt x="148150" y="30471"/>
                    <a:pt x="147746" y="30760"/>
                  </a:cubicBezTo>
                  <a:cubicBezTo>
                    <a:pt x="147654" y="30818"/>
                    <a:pt x="147631" y="30933"/>
                    <a:pt x="147654" y="31037"/>
                  </a:cubicBezTo>
                  <a:cubicBezTo>
                    <a:pt x="147377" y="31045"/>
                    <a:pt x="147088" y="31053"/>
                    <a:pt x="146795" y="31053"/>
                  </a:cubicBezTo>
                  <a:cubicBezTo>
                    <a:pt x="146674" y="31053"/>
                    <a:pt x="146552" y="31052"/>
                    <a:pt x="146431" y="31048"/>
                  </a:cubicBezTo>
                  <a:cubicBezTo>
                    <a:pt x="146442" y="31002"/>
                    <a:pt x="146454" y="30979"/>
                    <a:pt x="146477" y="30933"/>
                  </a:cubicBezTo>
                  <a:cubicBezTo>
                    <a:pt x="146800" y="30875"/>
                    <a:pt x="146673" y="30425"/>
                    <a:pt x="146615" y="30206"/>
                  </a:cubicBezTo>
                  <a:lnTo>
                    <a:pt x="146615" y="30206"/>
                  </a:lnTo>
                  <a:cubicBezTo>
                    <a:pt x="146651" y="30231"/>
                    <a:pt x="146691" y="30243"/>
                    <a:pt x="146729" y="30243"/>
                  </a:cubicBezTo>
                  <a:cubicBezTo>
                    <a:pt x="146815" y="30243"/>
                    <a:pt x="146899" y="30186"/>
                    <a:pt x="146938" y="30090"/>
                  </a:cubicBezTo>
                  <a:lnTo>
                    <a:pt x="146938" y="30090"/>
                  </a:lnTo>
                  <a:cubicBezTo>
                    <a:pt x="146918" y="30264"/>
                    <a:pt x="147080" y="30395"/>
                    <a:pt x="147221" y="30395"/>
                  </a:cubicBezTo>
                  <a:cubicBezTo>
                    <a:pt x="147314" y="30395"/>
                    <a:pt x="147398" y="30337"/>
                    <a:pt x="147412" y="30194"/>
                  </a:cubicBezTo>
                  <a:cubicBezTo>
                    <a:pt x="147419" y="30195"/>
                    <a:pt x="147426" y="30195"/>
                    <a:pt x="147434" y="30195"/>
                  </a:cubicBezTo>
                  <a:cubicBezTo>
                    <a:pt x="147540" y="30195"/>
                    <a:pt x="147631" y="30118"/>
                    <a:pt x="147631" y="30010"/>
                  </a:cubicBezTo>
                  <a:cubicBezTo>
                    <a:pt x="147661" y="30116"/>
                    <a:pt x="147756" y="30167"/>
                    <a:pt x="147850" y="30167"/>
                  </a:cubicBezTo>
                  <a:cubicBezTo>
                    <a:pt x="147971" y="30167"/>
                    <a:pt x="148089" y="30084"/>
                    <a:pt x="148070" y="29929"/>
                  </a:cubicBezTo>
                  <a:cubicBezTo>
                    <a:pt x="148047" y="29698"/>
                    <a:pt x="148081" y="29456"/>
                    <a:pt x="148058" y="29213"/>
                  </a:cubicBezTo>
                  <a:cubicBezTo>
                    <a:pt x="148162" y="29109"/>
                    <a:pt x="148104" y="28925"/>
                    <a:pt x="148150" y="28809"/>
                  </a:cubicBezTo>
                  <a:close/>
                  <a:moveTo>
                    <a:pt x="79795" y="76399"/>
                  </a:moveTo>
                  <a:cubicBezTo>
                    <a:pt x="79795" y="76411"/>
                    <a:pt x="79795" y="76434"/>
                    <a:pt x="79818" y="76457"/>
                  </a:cubicBezTo>
                  <a:lnTo>
                    <a:pt x="79818" y="76469"/>
                  </a:lnTo>
                  <a:lnTo>
                    <a:pt x="79795" y="76469"/>
                  </a:lnTo>
                  <a:lnTo>
                    <a:pt x="79795" y="76399"/>
                  </a:lnTo>
                  <a:close/>
                  <a:moveTo>
                    <a:pt x="90645" y="76561"/>
                  </a:moveTo>
                  <a:lnTo>
                    <a:pt x="90645" y="76584"/>
                  </a:lnTo>
                  <a:cubicBezTo>
                    <a:pt x="90633" y="76584"/>
                    <a:pt x="90645" y="76584"/>
                    <a:pt x="90645" y="76561"/>
                  </a:cubicBezTo>
                  <a:close/>
                  <a:moveTo>
                    <a:pt x="90114" y="76780"/>
                  </a:moveTo>
                  <a:cubicBezTo>
                    <a:pt x="90149" y="76815"/>
                    <a:pt x="90160" y="76861"/>
                    <a:pt x="90172" y="76884"/>
                  </a:cubicBezTo>
                  <a:cubicBezTo>
                    <a:pt x="90160" y="76896"/>
                    <a:pt x="90160" y="76919"/>
                    <a:pt x="90149" y="76919"/>
                  </a:cubicBezTo>
                  <a:cubicBezTo>
                    <a:pt x="90104" y="76885"/>
                    <a:pt x="90060" y="76863"/>
                    <a:pt x="90005" y="76840"/>
                  </a:cubicBezTo>
                  <a:lnTo>
                    <a:pt x="90005" y="76840"/>
                  </a:lnTo>
                  <a:cubicBezTo>
                    <a:pt x="90007" y="76837"/>
                    <a:pt x="90010" y="76832"/>
                    <a:pt x="90010" y="76826"/>
                  </a:cubicBezTo>
                  <a:cubicBezTo>
                    <a:pt x="90056" y="76815"/>
                    <a:pt x="90091" y="76803"/>
                    <a:pt x="90114" y="76780"/>
                  </a:cubicBezTo>
                  <a:close/>
                  <a:moveTo>
                    <a:pt x="109539" y="78156"/>
                  </a:moveTo>
                  <a:cubicBezTo>
                    <a:pt x="109553" y="78211"/>
                    <a:pt x="109566" y="78273"/>
                    <a:pt x="109574" y="78335"/>
                  </a:cubicBezTo>
                  <a:lnTo>
                    <a:pt x="109574" y="78335"/>
                  </a:lnTo>
                  <a:cubicBezTo>
                    <a:pt x="109574" y="78332"/>
                    <a:pt x="109572" y="78331"/>
                    <a:pt x="109571" y="78330"/>
                  </a:cubicBezTo>
                  <a:lnTo>
                    <a:pt x="109571" y="78330"/>
                  </a:lnTo>
                  <a:cubicBezTo>
                    <a:pt x="109551" y="78276"/>
                    <a:pt x="109548" y="78212"/>
                    <a:pt x="109539" y="78156"/>
                  </a:cubicBezTo>
                  <a:close/>
                  <a:moveTo>
                    <a:pt x="87067" y="80855"/>
                  </a:moveTo>
                  <a:lnTo>
                    <a:pt x="87113" y="80936"/>
                  </a:lnTo>
                  <a:cubicBezTo>
                    <a:pt x="87055" y="80959"/>
                    <a:pt x="86997" y="80959"/>
                    <a:pt x="86951" y="80970"/>
                  </a:cubicBezTo>
                  <a:cubicBezTo>
                    <a:pt x="86986" y="80912"/>
                    <a:pt x="87032" y="80878"/>
                    <a:pt x="87067" y="80855"/>
                  </a:cubicBezTo>
                  <a:close/>
                  <a:moveTo>
                    <a:pt x="82957" y="81316"/>
                  </a:moveTo>
                  <a:lnTo>
                    <a:pt x="82957" y="81328"/>
                  </a:lnTo>
                  <a:cubicBezTo>
                    <a:pt x="82952" y="81328"/>
                    <a:pt x="82947" y="81328"/>
                    <a:pt x="82941" y="81329"/>
                  </a:cubicBezTo>
                  <a:lnTo>
                    <a:pt x="82941" y="81329"/>
                  </a:lnTo>
                  <a:cubicBezTo>
                    <a:pt x="82948" y="81326"/>
                    <a:pt x="82951" y="81323"/>
                    <a:pt x="82957" y="81316"/>
                  </a:cubicBezTo>
                  <a:close/>
                  <a:moveTo>
                    <a:pt x="83061" y="81316"/>
                  </a:moveTo>
                  <a:cubicBezTo>
                    <a:pt x="83073" y="81316"/>
                    <a:pt x="83084" y="81328"/>
                    <a:pt x="83096" y="81340"/>
                  </a:cubicBezTo>
                  <a:cubicBezTo>
                    <a:pt x="83084" y="81340"/>
                    <a:pt x="83073" y="81328"/>
                    <a:pt x="83061" y="81328"/>
                  </a:cubicBezTo>
                  <a:lnTo>
                    <a:pt x="83061" y="81316"/>
                  </a:lnTo>
                  <a:close/>
                  <a:moveTo>
                    <a:pt x="86062" y="80785"/>
                  </a:moveTo>
                  <a:cubicBezTo>
                    <a:pt x="86062" y="80843"/>
                    <a:pt x="86062" y="80912"/>
                    <a:pt x="86097" y="80970"/>
                  </a:cubicBezTo>
                  <a:cubicBezTo>
                    <a:pt x="86039" y="81051"/>
                    <a:pt x="86005" y="81143"/>
                    <a:pt x="85959" y="81224"/>
                  </a:cubicBezTo>
                  <a:cubicBezTo>
                    <a:pt x="85774" y="81236"/>
                    <a:pt x="85578" y="81282"/>
                    <a:pt x="85405" y="81340"/>
                  </a:cubicBezTo>
                  <a:cubicBezTo>
                    <a:pt x="85370" y="81259"/>
                    <a:pt x="85335" y="81166"/>
                    <a:pt x="85312" y="81086"/>
                  </a:cubicBezTo>
                  <a:lnTo>
                    <a:pt x="85312" y="81086"/>
                  </a:lnTo>
                  <a:cubicBezTo>
                    <a:pt x="85324" y="81097"/>
                    <a:pt x="85347" y="81097"/>
                    <a:pt x="85370" y="81097"/>
                  </a:cubicBezTo>
                  <a:cubicBezTo>
                    <a:pt x="85407" y="81103"/>
                    <a:pt x="85441" y="81106"/>
                    <a:pt x="85472" y="81106"/>
                  </a:cubicBezTo>
                  <a:cubicBezTo>
                    <a:pt x="85757" y="81106"/>
                    <a:pt x="85844" y="80889"/>
                    <a:pt x="86062" y="80785"/>
                  </a:cubicBezTo>
                  <a:close/>
                  <a:moveTo>
                    <a:pt x="21585" y="91024"/>
                  </a:moveTo>
                  <a:cubicBezTo>
                    <a:pt x="21620" y="91208"/>
                    <a:pt x="21701" y="91405"/>
                    <a:pt x="21712" y="91589"/>
                  </a:cubicBezTo>
                  <a:cubicBezTo>
                    <a:pt x="21597" y="91612"/>
                    <a:pt x="21562" y="91716"/>
                    <a:pt x="21585" y="91820"/>
                  </a:cubicBezTo>
                  <a:cubicBezTo>
                    <a:pt x="21554" y="91706"/>
                    <a:pt x="21457" y="91573"/>
                    <a:pt x="21337" y="91573"/>
                  </a:cubicBezTo>
                  <a:cubicBezTo>
                    <a:pt x="21324" y="91573"/>
                    <a:pt x="21310" y="91574"/>
                    <a:pt x="21297" y="91578"/>
                  </a:cubicBezTo>
                  <a:cubicBezTo>
                    <a:pt x="21274" y="91497"/>
                    <a:pt x="21274" y="91439"/>
                    <a:pt x="21250" y="91382"/>
                  </a:cubicBezTo>
                  <a:cubicBezTo>
                    <a:pt x="21354" y="91255"/>
                    <a:pt x="21470" y="91151"/>
                    <a:pt x="21585" y="91024"/>
                  </a:cubicBezTo>
                  <a:close/>
                  <a:moveTo>
                    <a:pt x="20812" y="91901"/>
                  </a:moveTo>
                  <a:lnTo>
                    <a:pt x="20812" y="91959"/>
                  </a:lnTo>
                  <a:cubicBezTo>
                    <a:pt x="20812" y="91947"/>
                    <a:pt x="20800" y="91947"/>
                    <a:pt x="20800" y="91936"/>
                  </a:cubicBezTo>
                  <a:cubicBezTo>
                    <a:pt x="20812" y="91924"/>
                    <a:pt x="20812" y="91924"/>
                    <a:pt x="20812" y="91901"/>
                  </a:cubicBezTo>
                  <a:close/>
                  <a:moveTo>
                    <a:pt x="107716" y="102624"/>
                  </a:moveTo>
                  <a:lnTo>
                    <a:pt x="107716" y="102647"/>
                  </a:lnTo>
                  <a:lnTo>
                    <a:pt x="107670" y="102624"/>
                  </a:lnTo>
                  <a:close/>
                  <a:moveTo>
                    <a:pt x="26156" y="121069"/>
                  </a:moveTo>
                  <a:lnTo>
                    <a:pt x="26156" y="121081"/>
                  </a:lnTo>
                  <a:lnTo>
                    <a:pt x="26098" y="121104"/>
                  </a:lnTo>
                  <a:lnTo>
                    <a:pt x="26156" y="121069"/>
                  </a:lnTo>
                  <a:close/>
                  <a:moveTo>
                    <a:pt x="33232" y="80959"/>
                  </a:moveTo>
                  <a:lnTo>
                    <a:pt x="33232" y="80959"/>
                  </a:lnTo>
                  <a:cubicBezTo>
                    <a:pt x="32631" y="82517"/>
                    <a:pt x="31997" y="84075"/>
                    <a:pt x="31269" y="85587"/>
                  </a:cubicBezTo>
                  <a:cubicBezTo>
                    <a:pt x="30969" y="86234"/>
                    <a:pt x="30669" y="86845"/>
                    <a:pt x="30081" y="87342"/>
                  </a:cubicBezTo>
                  <a:cubicBezTo>
                    <a:pt x="29480" y="88057"/>
                    <a:pt x="29296" y="88888"/>
                    <a:pt x="28892" y="89696"/>
                  </a:cubicBezTo>
                  <a:cubicBezTo>
                    <a:pt x="27911" y="90747"/>
                    <a:pt x="27922" y="93609"/>
                    <a:pt x="27772" y="95075"/>
                  </a:cubicBezTo>
                  <a:cubicBezTo>
                    <a:pt x="28268" y="98630"/>
                    <a:pt x="29423" y="102278"/>
                    <a:pt x="29711" y="105960"/>
                  </a:cubicBezTo>
                  <a:cubicBezTo>
                    <a:pt x="29701" y="105957"/>
                    <a:pt x="29691" y="105956"/>
                    <a:pt x="29681" y="105956"/>
                  </a:cubicBezTo>
                  <a:cubicBezTo>
                    <a:pt x="29562" y="105956"/>
                    <a:pt x="29500" y="106143"/>
                    <a:pt x="29457" y="106260"/>
                  </a:cubicBezTo>
                  <a:cubicBezTo>
                    <a:pt x="29388" y="106468"/>
                    <a:pt x="29596" y="106525"/>
                    <a:pt x="29711" y="106664"/>
                  </a:cubicBezTo>
                  <a:cubicBezTo>
                    <a:pt x="29700" y="107137"/>
                    <a:pt x="29642" y="107634"/>
                    <a:pt x="29561" y="108199"/>
                  </a:cubicBezTo>
                  <a:cubicBezTo>
                    <a:pt x="29607" y="108427"/>
                    <a:pt x="29685" y="108514"/>
                    <a:pt x="29773" y="108514"/>
                  </a:cubicBezTo>
                  <a:cubicBezTo>
                    <a:pt x="29976" y="108514"/>
                    <a:pt x="30230" y="108053"/>
                    <a:pt x="30254" y="107772"/>
                  </a:cubicBezTo>
                  <a:cubicBezTo>
                    <a:pt x="30773" y="110473"/>
                    <a:pt x="31373" y="112989"/>
                    <a:pt x="31673" y="115679"/>
                  </a:cubicBezTo>
                  <a:cubicBezTo>
                    <a:pt x="30969" y="115990"/>
                    <a:pt x="32124" y="116487"/>
                    <a:pt x="32308" y="116810"/>
                  </a:cubicBezTo>
                  <a:cubicBezTo>
                    <a:pt x="32574" y="117872"/>
                    <a:pt x="32297" y="119742"/>
                    <a:pt x="33439" y="120296"/>
                  </a:cubicBezTo>
                  <a:cubicBezTo>
                    <a:pt x="34871" y="121046"/>
                    <a:pt x="34421" y="122535"/>
                    <a:pt x="35367" y="123759"/>
                  </a:cubicBezTo>
                  <a:cubicBezTo>
                    <a:pt x="35252" y="123897"/>
                    <a:pt x="35309" y="124139"/>
                    <a:pt x="35506" y="124163"/>
                  </a:cubicBezTo>
                  <a:cubicBezTo>
                    <a:pt x="35817" y="124313"/>
                    <a:pt x="35887" y="125051"/>
                    <a:pt x="36037" y="125398"/>
                  </a:cubicBezTo>
                  <a:cubicBezTo>
                    <a:pt x="36006" y="125389"/>
                    <a:pt x="35975" y="125384"/>
                    <a:pt x="35945" y="125384"/>
                  </a:cubicBezTo>
                  <a:cubicBezTo>
                    <a:pt x="35859" y="125384"/>
                    <a:pt x="35779" y="125419"/>
                    <a:pt x="35736" y="125478"/>
                  </a:cubicBezTo>
                  <a:cubicBezTo>
                    <a:pt x="35723" y="125047"/>
                    <a:pt x="35420" y="124679"/>
                    <a:pt x="35193" y="124679"/>
                  </a:cubicBezTo>
                  <a:cubicBezTo>
                    <a:pt x="35044" y="124679"/>
                    <a:pt x="34929" y="124839"/>
                    <a:pt x="34952" y="125248"/>
                  </a:cubicBezTo>
                  <a:cubicBezTo>
                    <a:pt x="34817" y="125068"/>
                    <a:pt x="34634" y="124610"/>
                    <a:pt x="34407" y="124610"/>
                  </a:cubicBezTo>
                  <a:cubicBezTo>
                    <a:pt x="34342" y="124610"/>
                    <a:pt x="34273" y="124647"/>
                    <a:pt x="34201" y="124740"/>
                  </a:cubicBezTo>
                  <a:cubicBezTo>
                    <a:pt x="34017" y="124786"/>
                    <a:pt x="33970" y="125005"/>
                    <a:pt x="34074" y="125144"/>
                  </a:cubicBezTo>
                  <a:cubicBezTo>
                    <a:pt x="34074" y="125144"/>
                    <a:pt x="34074" y="125167"/>
                    <a:pt x="34063" y="125167"/>
                  </a:cubicBezTo>
                  <a:cubicBezTo>
                    <a:pt x="34029" y="125160"/>
                    <a:pt x="33999" y="125156"/>
                    <a:pt x="33972" y="125156"/>
                  </a:cubicBezTo>
                  <a:cubicBezTo>
                    <a:pt x="33653" y="125156"/>
                    <a:pt x="33750" y="125626"/>
                    <a:pt x="33740" y="125871"/>
                  </a:cubicBezTo>
                  <a:cubicBezTo>
                    <a:pt x="33682" y="125894"/>
                    <a:pt x="33636" y="125940"/>
                    <a:pt x="33613" y="125998"/>
                  </a:cubicBezTo>
                  <a:cubicBezTo>
                    <a:pt x="33558" y="125621"/>
                    <a:pt x="33271" y="125296"/>
                    <a:pt x="33080" y="125296"/>
                  </a:cubicBezTo>
                  <a:cubicBezTo>
                    <a:pt x="32951" y="125296"/>
                    <a:pt x="32866" y="125447"/>
                    <a:pt x="32932" y="125836"/>
                  </a:cubicBezTo>
                  <a:cubicBezTo>
                    <a:pt x="32879" y="125783"/>
                    <a:pt x="32798" y="125744"/>
                    <a:pt x="32717" y="125744"/>
                  </a:cubicBezTo>
                  <a:cubicBezTo>
                    <a:pt x="32692" y="125744"/>
                    <a:pt x="32667" y="125747"/>
                    <a:pt x="32643" y="125755"/>
                  </a:cubicBezTo>
                  <a:cubicBezTo>
                    <a:pt x="32584" y="125661"/>
                    <a:pt x="32529" y="125622"/>
                    <a:pt x="32482" y="125622"/>
                  </a:cubicBezTo>
                  <a:cubicBezTo>
                    <a:pt x="32301" y="125622"/>
                    <a:pt x="32231" y="126195"/>
                    <a:pt x="32424" y="126286"/>
                  </a:cubicBezTo>
                  <a:cubicBezTo>
                    <a:pt x="32216" y="126298"/>
                    <a:pt x="32112" y="126379"/>
                    <a:pt x="32077" y="126448"/>
                  </a:cubicBezTo>
                  <a:cubicBezTo>
                    <a:pt x="31962" y="126494"/>
                    <a:pt x="31823" y="126529"/>
                    <a:pt x="31731" y="126610"/>
                  </a:cubicBezTo>
                  <a:cubicBezTo>
                    <a:pt x="31710" y="126602"/>
                    <a:pt x="31689" y="126598"/>
                    <a:pt x="31667" y="126598"/>
                  </a:cubicBezTo>
                  <a:cubicBezTo>
                    <a:pt x="31556" y="126598"/>
                    <a:pt x="31446" y="126690"/>
                    <a:pt x="31466" y="126806"/>
                  </a:cubicBezTo>
                  <a:cubicBezTo>
                    <a:pt x="30496" y="126737"/>
                    <a:pt x="29457" y="126448"/>
                    <a:pt x="28603" y="126436"/>
                  </a:cubicBezTo>
                  <a:cubicBezTo>
                    <a:pt x="28349" y="126356"/>
                    <a:pt x="28268" y="126044"/>
                    <a:pt x="28038" y="126032"/>
                  </a:cubicBezTo>
                  <a:cubicBezTo>
                    <a:pt x="27911" y="125294"/>
                    <a:pt x="27784" y="124567"/>
                    <a:pt x="27680" y="123816"/>
                  </a:cubicBezTo>
                  <a:cubicBezTo>
                    <a:pt x="27784" y="123620"/>
                    <a:pt x="27553" y="123274"/>
                    <a:pt x="27576" y="123031"/>
                  </a:cubicBezTo>
                  <a:cubicBezTo>
                    <a:pt x="27460" y="122454"/>
                    <a:pt x="27403" y="121889"/>
                    <a:pt x="26733" y="121496"/>
                  </a:cubicBezTo>
                  <a:cubicBezTo>
                    <a:pt x="26745" y="121450"/>
                    <a:pt x="26745" y="121415"/>
                    <a:pt x="26733" y="121381"/>
                  </a:cubicBezTo>
                  <a:lnTo>
                    <a:pt x="26733" y="121381"/>
                  </a:lnTo>
                  <a:cubicBezTo>
                    <a:pt x="26803" y="121415"/>
                    <a:pt x="26865" y="121429"/>
                    <a:pt x="26920" y="121429"/>
                  </a:cubicBezTo>
                  <a:cubicBezTo>
                    <a:pt x="27204" y="121429"/>
                    <a:pt x="27285" y="121036"/>
                    <a:pt x="27033" y="120804"/>
                  </a:cubicBezTo>
                  <a:cubicBezTo>
                    <a:pt x="27230" y="120734"/>
                    <a:pt x="27172" y="120504"/>
                    <a:pt x="27149" y="120342"/>
                  </a:cubicBezTo>
                  <a:cubicBezTo>
                    <a:pt x="27449" y="120146"/>
                    <a:pt x="27114" y="119776"/>
                    <a:pt x="26976" y="119534"/>
                  </a:cubicBezTo>
                  <a:cubicBezTo>
                    <a:pt x="26906" y="119127"/>
                    <a:pt x="26639" y="118835"/>
                    <a:pt x="26461" y="118835"/>
                  </a:cubicBezTo>
                  <a:cubicBezTo>
                    <a:pt x="26315" y="118835"/>
                    <a:pt x="26228" y="119029"/>
                    <a:pt x="26352" y="119511"/>
                  </a:cubicBezTo>
                  <a:cubicBezTo>
                    <a:pt x="26225" y="119511"/>
                    <a:pt x="26121" y="119603"/>
                    <a:pt x="26121" y="119742"/>
                  </a:cubicBezTo>
                  <a:cubicBezTo>
                    <a:pt x="26068" y="119678"/>
                    <a:pt x="26007" y="119651"/>
                    <a:pt x="25947" y="119651"/>
                  </a:cubicBezTo>
                  <a:cubicBezTo>
                    <a:pt x="25803" y="119651"/>
                    <a:pt x="25665" y="119809"/>
                    <a:pt x="25648" y="119973"/>
                  </a:cubicBezTo>
                  <a:cubicBezTo>
                    <a:pt x="25612" y="119955"/>
                    <a:pt x="25577" y="119947"/>
                    <a:pt x="25545" y="119947"/>
                  </a:cubicBezTo>
                  <a:cubicBezTo>
                    <a:pt x="25277" y="119947"/>
                    <a:pt x="25148" y="120485"/>
                    <a:pt x="25406" y="120619"/>
                  </a:cubicBezTo>
                  <a:lnTo>
                    <a:pt x="25533" y="120838"/>
                  </a:lnTo>
                  <a:cubicBezTo>
                    <a:pt x="25498" y="120919"/>
                    <a:pt x="25533" y="121011"/>
                    <a:pt x="25556" y="121081"/>
                  </a:cubicBezTo>
                  <a:cubicBezTo>
                    <a:pt x="25430" y="121070"/>
                    <a:pt x="25313" y="120974"/>
                    <a:pt x="25180" y="120974"/>
                  </a:cubicBezTo>
                  <a:cubicBezTo>
                    <a:pt x="25167" y="120974"/>
                    <a:pt x="25154" y="120975"/>
                    <a:pt x="25140" y="120977"/>
                  </a:cubicBezTo>
                  <a:cubicBezTo>
                    <a:pt x="25229" y="120792"/>
                    <a:pt x="25086" y="120668"/>
                    <a:pt x="24941" y="120668"/>
                  </a:cubicBezTo>
                  <a:cubicBezTo>
                    <a:pt x="24842" y="120668"/>
                    <a:pt x="24741" y="120725"/>
                    <a:pt x="24713" y="120861"/>
                  </a:cubicBezTo>
                  <a:cubicBezTo>
                    <a:pt x="24656" y="120815"/>
                    <a:pt x="24598" y="120804"/>
                    <a:pt x="24505" y="120792"/>
                  </a:cubicBezTo>
                  <a:cubicBezTo>
                    <a:pt x="24350" y="120481"/>
                    <a:pt x="24194" y="119891"/>
                    <a:pt x="23822" y="119891"/>
                  </a:cubicBezTo>
                  <a:cubicBezTo>
                    <a:pt x="23779" y="119891"/>
                    <a:pt x="23734" y="119898"/>
                    <a:pt x="23686" y="119915"/>
                  </a:cubicBezTo>
                  <a:cubicBezTo>
                    <a:pt x="23641" y="119843"/>
                    <a:pt x="23569" y="119799"/>
                    <a:pt x="23490" y="119799"/>
                  </a:cubicBezTo>
                  <a:cubicBezTo>
                    <a:pt x="23467" y="119799"/>
                    <a:pt x="23444" y="119803"/>
                    <a:pt x="23420" y="119811"/>
                  </a:cubicBezTo>
                  <a:cubicBezTo>
                    <a:pt x="23213" y="119534"/>
                    <a:pt x="23097" y="119257"/>
                    <a:pt x="23074" y="118945"/>
                  </a:cubicBezTo>
                  <a:cubicBezTo>
                    <a:pt x="23247" y="118853"/>
                    <a:pt x="23178" y="118680"/>
                    <a:pt x="23097" y="118553"/>
                  </a:cubicBezTo>
                  <a:cubicBezTo>
                    <a:pt x="23074" y="118322"/>
                    <a:pt x="23293" y="117837"/>
                    <a:pt x="22936" y="117791"/>
                  </a:cubicBezTo>
                  <a:cubicBezTo>
                    <a:pt x="22843" y="116775"/>
                    <a:pt x="22993" y="115540"/>
                    <a:pt x="22612" y="114640"/>
                  </a:cubicBezTo>
                  <a:cubicBezTo>
                    <a:pt x="22670" y="114028"/>
                    <a:pt x="23074" y="113116"/>
                    <a:pt x="22428" y="112608"/>
                  </a:cubicBezTo>
                  <a:cubicBezTo>
                    <a:pt x="22024" y="110715"/>
                    <a:pt x="21458" y="108788"/>
                    <a:pt x="20962" y="106929"/>
                  </a:cubicBezTo>
                  <a:cubicBezTo>
                    <a:pt x="20673" y="106410"/>
                    <a:pt x="20385" y="105902"/>
                    <a:pt x="20339" y="105313"/>
                  </a:cubicBezTo>
                  <a:cubicBezTo>
                    <a:pt x="20419" y="104286"/>
                    <a:pt x="20442" y="103074"/>
                    <a:pt x="20050" y="102151"/>
                  </a:cubicBezTo>
                  <a:cubicBezTo>
                    <a:pt x="19704" y="100766"/>
                    <a:pt x="19484" y="98884"/>
                    <a:pt x="19173" y="97465"/>
                  </a:cubicBezTo>
                  <a:cubicBezTo>
                    <a:pt x="19265" y="96391"/>
                    <a:pt x="18953" y="95295"/>
                    <a:pt x="18261" y="94498"/>
                  </a:cubicBezTo>
                  <a:cubicBezTo>
                    <a:pt x="18538" y="94152"/>
                    <a:pt x="18942" y="93852"/>
                    <a:pt x="19311" y="93540"/>
                  </a:cubicBezTo>
                  <a:cubicBezTo>
                    <a:pt x="19392" y="93898"/>
                    <a:pt x="19600" y="94544"/>
                    <a:pt x="19369" y="94844"/>
                  </a:cubicBezTo>
                  <a:cubicBezTo>
                    <a:pt x="19300" y="94902"/>
                    <a:pt x="19288" y="95006"/>
                    <a:pt x="19334" y="95075"/>
                  </a:cubicBezTo>
                  <a:cubicBezTo>
                    <a:pt x="19443" y="95139"/>
                    <a:pt x="19539" y="95169"/>
                    <a:pt x="19621" y="95169"/>
                  </a:cubicBezTo>
                  <a:cubicBezTo>
                    <a:pt x="20017" y="95169"/>
                    <a:pt x="20086" y="94451"/>
                    <a:pt x="19704" y="93217"/>
                  </a:cubicBezTo>
                  <a:cubicBezTo>
                    <a:pt x="19757" y="93164"/>
                    <a:pt x="19823" y="93111"/>
                    <a:pt x="19882" y="93053"/>
                  </a:cubicBezTo>
                  <a:lnTo>
                    <a:pt x="19882" y="93053"/>
                  </a:lnTo>
                  <a:cubicBezTo>
                    <a:pt x="19756" y="93213"/>
                    <a:pt x="19716" y="93476"/>
                    <a:pt x="19931" y="93476"/>
                  </a:cubicBezTo>
                  <a:cubicBezTo>
                    <a:pt x="19962" y="93476"/>
                    <a:pt x="19997" y="93471"/>
                    <a:pt x="20038" y="93459"/>
                  </a:cubicBezTo>
                  <a:cubicBezTo>
                    <a:pt x="20535" y="93217"/>
                    <a:pt x="20281" y="92617"/>
                    <a:pt x="20535" y="92293"/>
                  </a:cubicBezTo>
                  <a:cubicBezTo>
                    <a:pt x="20754" y="92755"/>
                    <a:pt x="20754" y="93309"/>
                    <a:pt x="20985" y="93736"/>
                  </a:cubicBezTo>
                  <a:cubicBezTo>
                    <a:pt x="20699" y="94036"/>
                    <a:pt x="20931" y="94243"/>
                    <a:pt x="21152" y="94243"/>
                  </a:cubicBezTo>
                  <a:cubicBezTo>
                    <a:pt x="21297" y="94243"/>
                    <a:pt x="21437" y="94154"/>
                    <a:pt x="21424" y="93944"/>
                  </a:cubicBezTo>
                  <a:cubicBezTo>
                    <a:pt x="21435" y="93909"/>
                    <a:pt x="21435" y="93898"/>
                    <a:pt x="21447" y="93863"/>
                  </a:cubicBezTo>
                  <a:cubicBezTo>
                    <a:pt x="21574" y="93794"/>
                    <a:pt x="21574" y="93563"/>
                    <a:pt x="21493" y="93448"/>
                  </a:cubicBezTo>
                  <a:lnTo>
                    <a:pt x="21493" y="93378"/>
                  </a:lnTo>
                  <a:cubicBezTo>
                    <a:pt x="21943" y="93367"/>
                    <a:pt x="21631" y="92790"/>
                    <a:pt x="21712" y="92513"/>
                  </a:cubicBezTo>
                  <a:lnTo>
                    <a:pt x="21712" y="92513"/>
                  </a:lnTo>
                  <a:cubicBezTo>
                    <a:pt x="21740" y="92521"/>
                    <a:pt x="21773" y="92526"/>
                    <a:pt x="21805" y="92526"/>
                  </a:cubicBezTo>
                  <a:cubicBezTo>
                    <a:pt x="21865" y="92526"/>
                    <a:pt x="21924" y="92508"/>
                    <a:pt x="21955" y="92455"/>
                  </a:cubicBezTo>
                  <a:cubicBezTo>
                    <a:pt x="22007" y="92478"/>
                    <a:pt x="22053" y="92488"/>
                    <a:pt x="22091" y="92488"/>
                  </a:cubicBezTo>
                  <a:cubicBezTo>
                    <a:pt x="22560" y="92488"/>
                    <a:pt x="22047" y="90925"/>
                    <a:pt x="21908" y="90712"/>
                  </a:cubicBezTo>
                  <a:cubicBezTo>
                    <a:pt x="22359" y="90158"/>
                    <a:pt x="23005" y="89904"/>
                    <a:pt x="23293" y="89466"/>
                  </a:cubicBezTo>
                  <a:cubicBezTo>
                    <a:pt x="23570" y="89292"/>
                    <a:pt x="23871" y="89188"/>
                    <a:pt x="24159" y="89108"/>
                  </a:cubicBezTo>
                  <a:cubicBezTo>
                    <a:pt x="24272" y="89128"/>
                    <a:pt x="24376" y="89138"/>
                    <a:pt x="24474" y="89138"/>
                  </a:cubicBezTo>
                  <a:cubicBezTo>
                    <a:pt x="25530" y="89138"/>
                    <a:pt x="25772" y="88005"/>
                    <a:pt x="26237" y="87192"/>
                  </a:cubicBezTo>
                  <a:cubicBezTo>
                    <a:pt x="27772" y="87088"/>
                    <a:pt x="28788" y="85749"/>
                    <a:pt x="29249" y="84514"/>
                  </a:cubicBezTo>
                  <a:cubicBezTo>
                    <a:pt x="29469" y="83971"/>
                    <a:pt x="30115" y="83556"/>
                    <a:pt x="30623" y="83175"/>
                  </a:cubicBezTo>
                  <a:cubicBezTo>
                    <a:pt x="30923" y="82805"/>
                    <a:pt x="31200" y="82517"/>
                    <a:pt x="31477" y="82113"/>
                  </a:cubicBezTo>
                  <a:cubicBezTo>
                    <a:pt x="32066" y="81801"/>
                    <a:pt x="32643" y="81316"/>
                    <a:pt x="33232" y="80959"/>
                  </a:cubicBezTo>
                  <a:close/>
                  <a:moveTo>
                    <a:pt x="33509" y="127048"/>
                  </a:moveTo>
                  <a:cubicBezTo>
                    <a:pt x="33532" y="127048"/>
                    <a:pt x="33532" y="127071"/>
                    <a:pt x="33543" y="127071"/>
                  </a:cubicBezTo>
                  <a:lnTo>
                    <a:pt x="33543" y="127129"/>
                  </a:lnTo>
                  <a:cubicBezTo>
                    <a:pt x="33520" y="127094"/>
                    <a:pt x="33520" y="127071"/>
                    <a:pt x="33509" y="127048"/>
                  </a:cubicBezTo>
                  <a:close/>
                  <a:moveTo>
                    <a:pt x="97605" y="131342"/>
                  </a:moveTo>
                  <a:lnTo>
                    <a:pt x="97605" y="131342"/>
                  </a:lnTo>
                  <a:cubicBezTo>
                    <a:pt x="97767" y="131365"/>
                    <a:pt x="97836" y="131400"/>
                    <a:pt x="97859" y="131411"/>
                  </a:cubicBezTo>
                  <a:cubicBezTo>
                    <a:pt x="97859" y="131457"/>
                    <a:pt x="97871" y="131481"/>
                    <a:pt x="97905" y="131527"/>
                  </a:cubicBezTo>
                  <a:cubicBezTo>
                    <a:pt x="97882" y="131517"/>
                    <a:pt x="97859" y="131513"/>
                    <a:pt x="97837" y="131513"/>
                  </a:cubicBezTo>
                  <a:cubicBezTo>
                    <a:pt x="97780" y="131513"/>
                    <a:pt x="97727" y="131540"/>
                    <a:pt x="97686" y="131573"/>
                  </a:cubicBezTo>
                  <a:cubicBezTo>
                    <a:pt x="97674" y="131481"/>
                    <a:pt x="97651" y="131411"/>
                    <a:pt x="97605" y="131342"/>
                  </a:cubicBezTo>
                  <a:close/>
                  <a:moveTo>
                    <a:pt x="8542" y="131584"/>
                  </a:moveTo>
                  <a:cubicBezTo>
                    <a:pt x="8542" y="131596"/>
                    <a:pt x="8542" y="131631"/>
                    <a:pt x="8553" y="131642"/>
                  </a:cubicBezTo>
                  <a:lnTo>
                    <a:pt x="8542" y="131631"/>
                  </a:lnTo>
                  <a:lnTo>
                    <a:pt x="8542" y="131584"/>
                  </a:lnTo>
                  <a:close/>
                  <a:moveTo>
                    <a:pt x="10239" y="131457"/>
                  </a:moveTo>
                  <a:lnTo>
                    <a:pt x="10239" y="131515"/>
                  </a:lnTo>
                  <a:lnTo>
                    <a:pt x="10239" y="131642"/>
                  </a:lnTo>
                  <a:lnTo>
                    <a:pt x="10227" y="131642"/>
                  </a:lnTo>
                  <a:cubicBezTo>
                    <a:pt x="10239" y="131584"/>
                    <a:pt x="10239" y="131527"/>
                    <a:pt x="10239" y="131457"/>
                  </a:cubicBezTo>
                  <a:close/>
                  <a:moveTo>
                    <a:pt x="98113" y="131631"/>
                  </a:moveTo>
                  <a:cubicBezTo>
                    <a:pt x="98182" y="131642"/>
                    <a:pt x="98298" y="131631"/>
                    <a:pt x="98378" y="131654"/>
                  </a:cubicBezTo>
                  <a:cubicBezTo>
                    <a:pt x="98321" y="131688"/>
                    <a:pt x="98263" y="131711"/>
                    <a:pt x="98240" y="131746"/>
                  </a:cubicBezTo>
                  <a:cubicBezTo>
                    <a:pt x="98205" y="131700"/>
                    <a:pt x="98148" y="131665"/>
                    <a:pt x="98113" y="131642"/>
                  </a:cubicBezTo>
                  <a:lnTo>
                    <a:pt x="98113" y="131631"/>
                  </a:lnTo>
                  <a:close/>
                  <a:moveTo>
                    <a:pt x="10169" y="131919"/>
                  </a:moveTo>
                  <a:cubicBezTo>
                    <a:pt x="10169" y="132000"/>
                    <a:pt x="10181" y="132092"/>
                    <a:pt x="10193" y="132162"/>
                  </a:cubicBezTo>
                  <a:cubicBezTo>
                    <a:pt x="10184" y="132160"/>
                    <a:pt x="10175" y="132159"/>
                    <a:pt x="10167" y="132159"/>
                  </a:cubicBezTo>
                  <a:cubicBezTo>
                    <a:pt x="10109" y="132159"/>
                    <a:pt x="10063" y="132195"/>
                    <a:pt x="10043" y="132265"/>
                  </a:cubicBezTo>
                  <a:lnTo>
                    <a:pt x="10019" y="132242"/>
                  </a:lnTo>
                  <a:cubicBezTo>
                    <a:pt x="10054" y="132150"/>
                    <a:pt x="10019" y="132092"/>
                    <a:pt x="10043" y="131942"/>
                  </a:cubicBezTo>
                  <a:lnTo>
                    <a:pt x="10043" y="131942"/>
                  </a:lnTo>
                  <a:cubicBezTo>
                    <a:pt x="10052" y="131945"/>
                    <a:pt x="10062" y="131947"/>
                    <a:pt x="10073" y="131947"/>
                  </a:cubicBezTo>
                  <a:cubicBezTo>
                    <a:pt x="10102" y="131947"/>
                    <a:pt x="10136" y="131936"/>
                    <a:pt x="10169" y="131919"/>
                  </a:cubicBezTo>
                  <a:close/>
                  <a:moveTo>
                    <a:pt x="95262" y="96807"/>
                  </a:moveTo>
                  <a:cubicBezTo>
                    <a:pt x="95677" y="98954"/>
                    <a:pt x="96185" y="101020"/>
                    <a:pt x="97293" y="102913"/>
                  </a:cubicBezTo>
                  <a:cubicBezTo>
                    <a:pt x="97513" y="103478"/>
                    <a:pt x="97501" y="104321"/>
                    <a:pt x="98032" y="104667"/>
                  </a:cubicBezTo>
                  <a:cubicBezTo>
                    <a:pt x="99683" y="108615"/>
                    <a:pt x="99567" y="112885"/>
                    <a:pt x="99948" y="117098"/>
                  </a:cubicBezTo>
                  <a:cubicBezTo>
                    <a:pt x="100006" y="119372"/>
                    <a:pt x="99717" y="121739"/>
                    <a:pt x="100144" y="123978"/>
                  </a:cubicBezTo>
                  <a:cubicBezTo>
                    <a:pt x="99994" y="124405"/>
                    <a:pt x="99740" y="124786"/>
                    <a:pt x="99590" y="125236"/>
                  </a:cubicBezTo>
                  <a:cubicBezTo>
                    <a:pt x="99487" y="125582"/>
                    <a:pt x="99221" y="125790"/>
                    <a:pt x="99510" y="126206"/>
                  </a:cubicBezTo>
                  <a:cubicBezTo>
                    <a:pt x="99602" y="127141"/>
                    <a:pt x="99717" y="127949"/>
                    <a:pt x="100179" y="128860"/>
                  </a:cubicBezTo>
                  <a:cubicBezTo>
                    <a:pt x="100341" y="129172"/>
                    <a:pt x="100502" y="129484"/>
                    <a:pt x="100675" y="129622"/>
                  </a:cubicBezTo>
                  <a:cubicBezTo>
                    <a:pt x="101253" y="130130"/>
                    <a:pt x="101068" y="131180"/>
                    <a:pt x="100883" y="131838"/>
                  </a:cubicBezTo>
                  <a:cubicBezTo>
                    <a:pt x="100849" y="131861"/>
                    <a:pt x="100825" y="131873"/>
                    <a:pt x="100802" y="131896"/>
                  </a:cubicBezTo>
                  <a:cubicBezTo>
                    <a:pt x="100745" y="131954"/>
                    <a:pt x="100733" y="132035"/>
                    <a:pt x="100733" y="132104"/>
                  </a:cubicBezTo>
                  <a:cubicBezTo>
                    <a:pt x="100667" y="132024"/>
                    <a:pt x="100606" y="131991"/>
                    <a:pt x="100551" y="131991"/>
                  </a:cubicBezTo>
                  <a:cubicBezTo>
                    <a:pt x="100368" y="131991"/>
                    <a:pt x="100247" y="132353"/>
                    <a:pt x="100168" y="132531"/>
                  </a:cubicBezTo>
                  <a:cubicBezTo>
                    <a:pt x="100156" y="132531"/>
                    <a:pt x="100156" y="132531"/>
                    <a:pt x="100144" y="132519"/>
                  </a:cubicBezTo>
                  <a:cubicBezTo>
                    <a:pt x="100144" y="132369"/>
                    <a:pt x="100075" y="132242"/>
                    <a:pt x="99925" y="132196"/>
                  </a:cubicBezTo>
                  <a:cubicBezTo>
                    <a:pt x="100029" y="132046"/>
                    <a:pt x="99983" y="131734"/>
                    <a:pt x="99764" y="131677"/>
                  </a:cubicBezTo>
                  <a:cubicBezTo>
                    <a:pt x="99793" y="131419"/>
                    <a:pt x="99588" y="131204"/>
                    <a:pt x="99394" y="131204"/>
                  </a:cubicBezTo>
                  <a:cubicBezTo>
                    <a:pt x="99283" y="131204"/>
                    <a:pt x="99176" y="131274"/>
                    <a:pt x="99117" y="131446"/>
                  </a:cubicBezTo>
                  <a:cubicBezTo>
                    <a:pt x="98906" y="131277"/>
                    <a:pt x="98588" y="131059"/>
                    <a:pt x="98367" y="131059"/>
                  </a:cubicBezTo>
                  <a:cubicBezTo>
                    <a:pt x="98347" y="131059"/>
                    <a:pt x="98328" y="131061"/>
                    <a:pt x="98309" y="131065"/>
                  </a:cubicBezTo>
                  <a:cubicBezTo>
                    <a:pt x="98050" y="130924"/>
                    <a:pt x="97719" y="130845"/>
                    <a:pt x="97432" y="130845"/>
                  </a:cubicBezTo>
                  <a:cubicBezTo>
                    <a:pt x="97412" y="130845"/>
                    <a:pt x="97393" y="130845"/>
                    <a:pt x="97374" y="130846"/>
                  </a:cubicBezTo>
                  <a:cubicBezTo>
                    <a:pt x="97337" y="130749"/>
                    <a:pt x="97249" y="130705"/>
                    <a:pt x="97162" y="130705"/>
                  </a:cubicBezTo>
                  <a:cubicBezTo>
                    <a:pt x="97061" y="130705"/>
                    <a:pt x="96960" y="130764"/>
                    <a:pt x="96936" y="130869"/>
                  </a:cubicBezTo>
                  <a:cubicBezTo>
                    <a:pt x="96774" y="130927"/>
                    <a:pt x="96751" y="131180"/>
                    <a:pt x="96913" y="131261"/>
                  </a:cubicBezTo>
                  <a:cubicBezTo>
                    <a:pt x="96913" y="131319"/>
                    <a:pt x="96866" y="131331"/>
                    <a:pt x="96820" y="131377"/>
                  </a:cubicBezTo>
                  <a:cubicBezTo>
                    <a:pt x="96856" y="131189"/>
                    <a:pt x="96753" y="130986"/>
                    <a:pt x="96586" y="130986"/>
                  </a:cubicBezTo>
                  <a:cubicBezTo>
                    <a:pt x="96538" y="130986"/>
                    <a:pt x="96485" y="131003"/>
                    <a:pt x="96428" y="131042"/>
                  </a:cubicBezTo>
                  <a:cubicBezTo>
                    <a:pt x="96416" y="130753"/>
                    <a:pt x="96405" y="130488"/>
                    <a:pt x="96358" y="130199"/>
                  </a:cubicBezTo>
                  <a:cubicBezTo>
                    <a:pt x="96532" y="129391"/>
                    <a:pt x="96243" y="128583"/>
                    <a:pt x="95735" y="127960"/>
                  </a:cubicBezTo>
                  <a:cubicBezTo>
                    <a:pt x="95712" y="127106"/>
                    <a:pt x="94846" y="126356"/>
                    <a:pt x="94096" y="126229"/>
                  </a:cubicBezTo>
                  <a:cubicBezTo>
                    <a:pt x="93888" y="126298"/>
                    <a:pt x="93796" y="126448"/>
                    <a:pt x="93565" y="126448"/>
                  </a:cubicBezTo>
                  <a:cubicBezTo>
                    <a:pt x="93450" y="126402"/>
                    <a:pt x="93346" y="126344"/>
                    <a:pt x="93242" y="126286"/>
                  </a:cubicBezTo>
                  <a:cubicBezTo>
                    <a:pt x="93704" y="124232"/>
                    <a:pt x="94096" y="122096"/>
                    <a:pt x="94558" y="120053"/>
                  </a:cubicBezTo>
                  <a:cubicBezTo>
                    <a:pt x="95066" y="118726"/>
                    <a:pt x="95677" y="117687"/>
                    <a:pt x="95943" y="116175"/>
                  </a:cubicBezTo>
                  <a:cubicBezTo>
                    <a:pt x="96878" y="110358"/>
                    <a:pt x="96405" y="104182"/>
                    <a:pt x="95020" y="98630"/>
                  </a:cubicBezTo>
                  <a:cubicBezTo>
                    <a:pt x="95008" y="97995"/>
                    <a:pt x="95123" y="97395"/>
                    <a:pt x="95262" y="96807"/>
                  </a:cubicBezTo>
                  <a:close/>
                  <a:moveTo>
                    <a:pt x="98009" y="133662"/>
                  </a:moveTo>
                  <a:cubicBezTo>
                    <a:pt x="98032" y="133778"/>
                    <a:pt x="98009" y="133881"/>
                    <a:pt x="98055" y="133997"/>
                  </a:cubicBezTo>
                  <a:cubicBezTo>
                    <a:pt x="97998" y="133974"/>
                    <a:pt x="97951" y="133974"/>
                    <a:pt x="97905" y="133974"/>
                  </a:cubicBezTo>
                  <a:cubicBezTo>
                    <a:pt x="97940" y="133881"/>
                    <a:pt x="97963" y="133766"/>
                    <a:pt x="98009" y="133662"/>
                  </a:cubicBezTo>
                  <a:close/>
                  <a:moveTo>
                    <a:pt x="96739" y="133881"/>
                  </a:moveTo>
                  <a:cubicBezTo>
                    <a:pt x="96739" y="133951"/>
                    <a:pt x="96751" y="134020"/>
                    <a:pt x="96751" y="134078"/>
                  </a:cubicBezTo>
                  <a:cubicBezTo>
                    <a:pt x="96682" y="134089"/>
                    <a:pt x="96589" y="134112"/>
                    <a:pt x="96520" y="134124"/>
                  </a:cubicBezTo>
                  <a:cubicBezTo>
                    <a:pt x="96636" y="134089"/>
                    <a:pt x="96682" y="133974"/>
                    <a:pt x="96739" y="133881"/>
                  </a:cubicBezTo>
                  <a:close/>
                  <a:moveTo>
                    <a:pt x="99129" y="133858"/>
                  </a:moveTo>
                  <a:cubicBezTo>
                    <a:pt x="99167" y="133973"/>
                    <a:pt x="99269" y="134040"/>
                    <a:pt x="99388" y="134040"/>
                  </a:cubicBezTo>
                  <a:cubicBezTo>
                    <a:pt x="99412" y="134040"/>
                    <a:pt x="99438" y="134037"/>
                    <a:pt x="99463" y="134031"/>
                  </a:cubicBezTo>
                  <a:cubicBezTo>
                    <a:pt x="99475" y="134135"/>
                    <a:pt x="99556" y="134239"/>
                    <a:pt x="99648" y="134251"/>
                  </a:cubicBezTo>
                  <a:cubicBezTo>
                    <a:pt x="99577" y="134277"/>
                    <a:pt x="99489" y="134290"/>
                    <a:pt x="99385" y="134290"/>
                  </a:cubicBezTo>
                  <a:cubicBezTo>
                    <a:pt x="99219" y="134290"/>
                    <a:pt x="99013" y="134257"/>
                    <a:pt x="98771" y="134193"/>
                  </a:cubicBezTo>
                  <a:lnTo>
                    <a:pt x="98782" y="134182"/>
                  </a:lnTo>
                  <a:cubicBezTo>
                    <a:pt x="98921" y="134147"/>
                    <a:pt x="98979" y="134020"/>
                    <a:pt x="99002" y="133904"/>
                  </a:cubicBezTo>
                  <a:cubicBezTo>
                    <a:pt x="99048" y="133904"/>
                    <a:pt x="99094" y="133893"/>
                    <a:pt x="99129" y="133858"/>
                  </a:cubicBezTo>
                  <a:close/>
                  <a:moveTo>
                    <a:pt x="108843" y="135488"/>
                  </a:moveTo>
                  <a:cubicBezTo>
                    <a:pt x="109301" y="135488"/>
                    <a:pt x="109702" y="135638"/>
                    <a:pt x="109944" y="136248"/>
                  </a:cubicBezTo>
                  <a:cubicBezTo>
                    <a:pt x="109890" y="136189"/>
                    <a:pt x="109818" y="136163"/>
                    <a:pt x="109745" y="136163"/>
                  </a:cubicBezTo>
                  <a:cubicBezTo>
                    <a:pt x="109616" y="136163"/>
                    <a:pt x="109485" y="136246"/>
                    <a:pt x="109448" y="136386"/>
                  </a:cubicBezTo>
                  <a:cubicBezTo>
                    <a:pt x="109416" y="136225"/>
                    <a:pt x="109254" y="136154"/>
                    <a:pt x="109074" y="136154"/>
                  </a:cubicBezTo>
                  <a:cubicBezTo>
                    <a:pt x="109060" y="136154"/>
                    <a:pt x="109046" y="136154"/>
                    <a:pt x="109032" y="136155"/>
                  </a:cubicBezTo>
                  <a:cubicBezTo>
                    <a:pt x="108983" y="136060"/>
                    <a:pt x="108897" y="136020"/>
                    <a:pt x="108808" y="136020"/>
                  </a:cubicBezTo>
                  <a:cubicBezTo>
                    <a:pt x="108627" y="136020"/>
                    <a:pt x="108432" y="136185"/>
                    <a:pt x="108501" y="136386"/>
                  </a:cubicBezTo>
                  <a:cubicBezTo>
                    <a:pt x="108446" y="136339"/>
                    <a:pt x="108374" y="136307"/>
                    <a:pt x="108305" y="136307"/>
                  </a:cubicBezTo>
                  <a:cubicBezTo>
                    <a:pt x="108273" y="136307"/>
                    <a:pt x="108242" y="136314"/>
                    <a:pt x="108213" y="136328"/>
                  </a:cubicBezTo>
                  <a:cubicBezTo>
                    <a:pt x="108139" y="136171"/>
                    <a:pt x="108075" y="135917"/>
                    <a:pt x="107881" y="135917"/>
                  </a:cubicBezTo>
                  <a:cubicBezTo>
                    <a:pt x="107862" y="135917"/>
                    <a:pt x="107842" y="135919"/>
                    <a:pt x="107820" y="135924"/>
                  </a:cubicBezTo>
                  <a:cubicBezTo>
                    <a:pt x="107532" y="136051"/>
                    <a:pt x="107728" y="136455"/>
                    <a:pt x="107636" y="136721"/>
                  </a:cubicBezTo>
                  <a:cubicBezTo>
                    <a:pt x="107613" y="136363"/>
                    <a:pt x="107601" y="135982"/>
                    <a:pt x="107601" y="135624"/>
                  </a:cubicBezTo>
                  <a:cubicBezTo>
                    <a:pt x="108016" y="135598"/>
                    <a:pt x="108451" y="135488"/>
                    <a:pt x="108843" y="135488"/>
                  </a:cubicBezTo>
                  <a:close/>
                  <a:moveTo>
                    <a:pt x="105477" y="136629"/>
                  </a:moveTo>
                  <a:cubicBezTo>
                    <a:pt x="105419" y="136686"/>
                    <a:pt x="105443" y="136779"/>
                    <a:pt x="105443" y="136825"/>
                  </a:cubicBezTo>
                  <a:cubicBezTo>
                    <a:pt x="105388" y="136716"/>
                    <a:pt x="105264" y="136648"/>
                    <a:pt x="105155" y="136648"/>
                  </a:cubicBezTo>
                  <a:cubicBezTo>
                    <a:pt x="105056" y="136648"/>
                    <a:pt x="104969" y="136704"/>
                    <a:pt x="104958" y="136836"/>
                  </a:cubicBezTo>
                  <a:cubicBezTo>
                    <a:pt x="104900" y="136767"/>
                    <a:pt x="104877" y="136686"/>
                    <a:pt x="104808" y="136652"/>
                  </a:cubicBezTo>
                  <a:cubicBezTo>
                    <a:pt x="104935" y="136629"/>
                    <a:pt x="105062" y="136629"/>
                    <a:pt x="105189" y="136629"/>
                  </a:cubicBezTo>
                  <a:close/>
                  <a:moveTo>
                    <a:pt x="103053" y="136767"/>
                  </a:moveTo>
                  <a:cubicBezTo>
                    <a:pt x="103053" y="136790"/>
                    <a:pt x="103076" y="136802"/>
                    <a:pt x="103088" y="136836"/>
                  </a:cubicBezTo>
                  <a:cubicBezTo>
                    <a:pt x="103076" y="136848"/>
                    <a:pt x="103076" y="136859"/>
                    <a:pt x="103053" y="136859"/>
                  </a:cubicBezTo>
                  <a:lnTo>
                    <a:pt x="103053" y="136767"/>
                  </a:lnTo>
                  <a:close/>
                  <a:moveTo>
                    <a:pt x="104461" y="136675"/>
                  </a:moveTo>
                  <a:lnTo>
                    <a:pt x="104461" y="136675"/>
                  </a:lnTo>
                  <a:cubicBezTo>
                    <a:pt x="104404" y="136732"/>
                    <a:pt x="104381" y="136825"/>
                    <a:pt x="104369" y="136894"/>
                  </a:cubicBezTo>
                  <a:cubicBezTo>
                    <a:pt x="104323" y="136894"/>
                    <a:pt x="104265" y="136894"/>
                    <a:pt x="104231" y="136917"/>
                  </a:cubicBezTo>
                  <a:cubicBezTo>
                    <a:pt x="103942" y="137136"/>
                    <a:pt x="104242" y="137587"/>
                    <a:pt x="104184" y="137898"/>
                  </a:cubicBezTo>
                  <a:cubicBezTo>
                    <a:pt x="104152" y="137890"/>
                    <a:pt x="104119" y="137882"/>
                    <a:pt x="104082" y="137882"/>
                  </a:cubicBezTo>
                  <a:cubicBezTo>
                    <a:pt x="104067" y="137882"/>
                    <a:pt x="104051" y="137883"/>
                    <a:pt x="104034" y="137887"/>
                  </a:cubicBezTo>
                  <a:cubicBezTo>
                    <a:pt x="103965" y="137483"/>
                    <a:pt x="103919" y="137136"/>
                    <a:pt x="103907" y="136779"/>
                  </a:cubicBezTo>
                  <a:cubicBezTo>
                    <a:pt x="104081" y="136744"/>
                    <a:pt x="104265" y="136698"/>
                    <a:pt x="104461" y="136675"/>
                  </a:cubicBezTo>
                  <a:close/>
                  <a:moveTo>
                    <a:pt x="107924" y="137344"/>
                  </a:moveTo>
                  <a:lnTo>
                    <a:pt x="107924" y="137344"/>
                  </a:lnTo>
                  <a:cubicBezTo>
                    <a:pt x="107901" y="137598"/>
                    <a:pt x="107924" y="137829"/>
                    <a:pt x="107901" y="138060"/>
                  </a:cubicBezTo>
                  <a:cubicBezTo>
                    <a:pt x="107890" y="138060"/>
                    <a:pt x="107890" y="138048"/>
                    <a:pt x="107878" y="138048"/>
                  </a:cubicBezTo>
                  <a:cubicBezTo>
                    <a:pt x="107832" y="137829"/>
                    <a:pt x="107705" y="137690"/>
                    <a:pt x="107716" y="137460"/>
                  </a:cubicBezTo>
                  <a:lnTo>
                    <a:pt x="107751" y="137460"/>
                  </a:lnTo>
                  <a:cubicBezTo>
                    <a:pt x="107832" y="137460"/>
                    <a:pt x="107890" y="137402"/>
                    <a:pt x="107924" y="137344"/>
                  </a:cubicBezTo>
                  <a:close/>
                  <a:moveTo>
                    <a:pt x="111283" y="137806"/>
                  </a:moveTo>
                  <a:lnTo>
                    <a:pt x="111283" y="138106"/>
                  </a:lnTo>
                  <a:cubicBezTo>
                    <a:pt x="111283" y="138060"/>
                    <a:pt x="111249" y="138037"/>
                    <a:pt x="111272" y="137991"/>
                  </a:cubicBezTo>
                  <a:cubicBezTo>
                    <a:pt x="111283" y="137921"/>
                    <a:pt x="111283" y="137864"/>
                    <a:pt x="111283" y="137806"/>
                  </a:cubicBezTo>
                  <a:close/>
                  <a:moveTo>
                    <a:pt x="109575" y="138522"/>
                  </a:moveTo>
                  <a:cubicBezTo>
                    <a:pt x="109609" y="138625"/>
                    <a:pt x="109656" y="138752"/>
                    <a:pt x="109679" y="138845"/>
                  </a:cubicBezTo>
                  <a:cubicBezTo>
                    <a:pt x="109575" y="138902"/>
                    <a:pt x="109517" y="138926"/>
                    <a:pt x="109494" y="138995"/>
                  </a:cubicBezTo>
                  <a:cubicBezTo>
                    <a:pt x="109448" y="138856"/>
                    <a:pt x="109540" y="138683"/>
                    <a:pt x="109552" y="138533"/>
                  </a:cubicBezTo>
                  <a:cubicBezTo>
                    <a:pt x="109563" y="138533"/>
                    <a:pt x="109563" y="138522"/>
                    <a:pt x="109575" y="138522"/>
                  </a:cubicBezTo>
                  <a:close/>
                  <a:moveTo>
                    <a:pt x="105927" y="138360"/>
                  </a:moveTo>
                  <a:cubicBezTo>
                    <a:pt x="105966" y="138486"/>
                    <a:pt x="106094" y="138579"/>
                    <a:pt x="106215" y="138579"/>
                  </a:cubicBezTo>
                  <a:cubicBezTo>
                    <a:pt x="106239" y="138579"/>
                    <a:pt x="106263" y="138575"/>
                    <a:pt x="106285" y="138568"/>
                  </a:cubicBezTo>
                  <a:lnTo>
                    <a:pt x="106285" y="138568"/>
                  </a:lnTo>
                  <a:cubicBezTo>
                    <a:pt x="106204" y="138741"/>
                    <a:pt x="106262" y="138937"/>
                    <a:pt x="106274" y="139087"/>
                  </a:cubicBezTo>
                  <a:cubicBezTo>
                    <a:pt x="106274" y="139191"/>
                    <a:pt x="106285" y="139330"/>
                    <a:pt x="106274" y="139364"/>
                  </a:cubicBezTo>
                  <a:cubicBezTo>
                    <a:pt x="106147" y="139260"/>
                    <a:pt x="105927" y="138983"/>
                    <a:pt x="105823" y="138845"/>
                  </a:cubicBezTo>
                  <a:cubicBezTo>
                    <a:pt x="105904" y="138706"/>
                    <a:pt x="105870" y="138533"/>
                    <a:pt x="105904" y="138383"/>
                  </a:cubicBezTo>
                  <a:cubicBezTo>
                    <a:pt x="105916" y="138383"/>
                    <a:pt x="105916" y="138360"/>
                    <a:pt x="105927" y="138360"/>
                  </a:cubicBezTo>
                  <a:close/>
                  <a:moveTo>
                    <a:pt x="110198" y="139099"/>
                  </a:moveTo>
                  <a:lnTo>
                    <a:pt x="110198" y="139099"/>
                  </a:lnTo>
                  <a:cubicBezTo>
                    <a:pt x="110210" y="139272"/>
                    <a:pt x="110152" y="139445"/>
                    <a:pt x="110129" y="139618"/>
                  </a:cubicBezTo>
                  <a:cubicBezTo>
                    <a:pt x="110071" y="139549"/>
                    <a:pt x="110071" y="139480"/>
                    <a:pt x="110094" y="139387"/>
                  </a:cubicBezTo>
                  <a:cubicBezTo>
                    <a:pt x="110117" y="139306"/>
                    <a:pt x="110117" y="139203"/>
                    <a:pt x="110117" y="139110"/>
                  </a:cubicBezTo>
                  <a:cubicBezTo>
                    <a:pt x="110140" y="139110"/>
                    <a:pt x="110175" y="139110"/>
                    <a:pt x="110198" y="139099"/>
                  </a:cubicBezTo>
                  <a:close/>
                  <a:moveTo>
                    <a:pt x="107059" y="139641"/>
                  </a:moveTo>
                  <a:cubicBezTo>
                    <a:pt x="107099" y="139668"/>
                    <a:pt x="107152" y="139679"/>
                    <a:pt x="107202" y="139679"/>
                  </a:cubicBezTo>
                  <a:cubicBezTo>
                    <a:pt x="107238" y="139679"/>
                    <a:pt x="107272" y="139674"/>
                    <a:pt x="107301" y="139664"/>
                  </a:cubicBezTo>
                  <a:cubicBezTo>
                    <a:pt x="107312" y="139768"/>
                    <a:pt x="107312" y="139860"/>
                    <a:pt x="107324" y="139964"/>
                  </a:cubicBezTo>
                  <a:cubicBezTo>
                    <a:pt x="107262" y="139979"/>
                    <a:pt x="107214" y="139985"/>
                    <a:pt x="107172" y="139985"/>
                  </a:cubicBezTo>
                  <a:cubicBezTo>
                    <a:pt x="107080" y="139985"/>
                    <a:pt x="107016" y="139954"/>
                    <a:pt x="106897" y="139907"/>
                  </a:cubicBezTo>
                  <a:cubicBezTo>
                    <a:pt x="106955" y="139872"/>
                    <a:pt x="107001" y="139826"/>
                    <a:pt x="107012" y="139745"/>
                  </a:cubicBezTo>
                  <a:cubicBezTo>
                    <a:pt x="107012" y="139722"/>
                    <a:pt x="107024" y="139687"/>
                    <a:pt x="107024" y="139664"/>
                  </a:cubicBezTo>
                  <a:cubicBezTo>
                    <a:pt x="107035" y="139664"/>
                    <a:pt x="107035" y="139641"/>
                    <a:pt x="107059" y="139641"/>
                  </a:cubicBezTo>
                  <a:close/>
                  <a:moveTo>
                    <a:pt x="129537" y="0"/>
                  </a:moveTo>
                  <a:cubicBezTo>
                    <a:pt x="129300" y="0"/>
                    <a:pt x="129069" y="99"/>
                    <a:pt x="128966" y="310"/>
                  </a:cubicBezTo>
                  <a:cubicBezTo>
                    <a:pt x="128897" y="414"/>
                    <a:pt x="128874" y="437"/>
                    <a:pt x="128678" y="461"/>
                  </a:cubicBezTo>
                  <a:cubicBezTo>
                    <a:pt x="128413" y="478"/>
                    <a:pt x="128224" y="615"/>
                    <a:pt x="128018" y="615"/>
                  </a:cubicBezTo>
                  <a:cubicBezTo>
                    <a:pt x="127945" y="615"/>
                    <a:pt x="127870" y="598"/>
                    <a:pt x="127789" y="553"/>
                  </a:cubicBezTo>
                  <a:cubicBezTo>
                    <a:pt x="127737" y="336"/>
                    <a:pt x="127459" y="230"/>
                    <a:pt x="127166" y="230"/>
                  </a:cubicBezTo>
                  <a:cubicBezTo>
                    <a:pt x="126805" y="230"/>
                    <a:pt x="126422" y="391"/>
                    <a:pt x="126416" y="703"/>
                  </a:cubicBezTo>
                  <a:cubicBezTo>
                    <a:pt x="126369" y="934"/>
                    <a:pt x="126404" y="1049"/>
                    <a:pt x="126173" y="1072"/>
                  </a:cubicBezTo>
                  <a:cubicBezTo>
                    <a:pt x="126146" y="1064"/>
                    <a:pt x="126120" y="1061"/>
                    <a:pt x="126094" y="1061"/>
                  </a:cubicBezTo>
                  <a:cubicBezTo>
                    <a:pt x="125912" y="1061"/>
                    <a:pt x="125752" y="1237"/>
                    <a:pt x="125550" y="1237"/>
                  </a:cubicBezTo>
                  <a:cubicBezTo>
                    <a:pt x="125535" y="1237"/>
                    <a:pt x="125519" y="1236"/>
                    <a:pt x="125504" y="1234"/>
                  </a:cubicBezTo>
                  <a:cubicBezTo>
                    <a:pt x="125450" y="1225"/>
                    <a:pt x="125396" y="1221"/>
                    <a:pt x="125344" y="1221"/>
                  </a:cubicBezTo>
                  <a:cubicBezTo>
                    <a:pt x="124981" y="1221"/>
                    <a:pt x="124658" y="1418"/>
                    <a:pt x="124396" y="1649"/>
                  </a:cubicBezTo>
                  <a:cubicBezTo>
                    <a:pt x="124257" y="1597"/>
                    <a:pt x="124123" y="1575"/>
                    <a:pt x="123992" y="1575"/>
                  </a:cubicBezTo>
                  <a:cubicBezTo>
                    <a:pt x="123458" y="1575"/>
                    <a:pt x="122978" y="1940"/>
                    <a:pt x="122468" y="2088"/>
                  </a:cubicBezTo>
                  <a:cubicBezTo>
                    <a:pt x="122430" y="2094"/>
                    <a:pt x="122390" y="2096"/>
                    <a:pt x="122349" y="2096"/>
                  </a:cubicBezTo>
                  <a:cubicBezTo>
                    <a:pt x="122109" y="2096"/>
                    <a:pt x="121819" y="2011"/>
                    <a:pt x="121562" y="2011"/>
                  </a:cubicBezTo>
                  <a:cubicBezTo>
                    <a:pt x="121432" y="2011"/>
                    <a:pt x="121311" y="2033"/>
                    <a:pt x="121210" y="2100"/>
                  </a:cubicBezTo>
                  <a:cubicBezTo>
                    <a:pt x="121094" y="2169"/>
                    <a:pt x="120991" y="2330"/>
                    <a:pt x="120991" y="2481"/>
                  </a:cubicBezTo>
                  <a:cubicBezTo>
                    <a:pt x="120852" y="3231"/>
                    <a:pt x="119178" y="3035"/>
                    <a:pt x="119005" y="3981"/>
                  </a:cubicBezTo>
                  <a:cubicBezTo>
                    <a:pt x="118670" y="4108"/>
                    <a:pt x="118082" y="4570"/>
                    <a:pt x="117678" y="4616"/>
                  </a:cubicBezTo>
                  <a:cubicBezTo>
                    <a:pt x="117574" y="4616"/>
                    <a:pt x="117482" y="4662"/>
                    <a:pt x="117424" y="4743"/>
                  </a:cubicBezTo>
                  <a:cubicBezTo>
                    <a:pt x="117285" y="4951"/>
                    <a:pt x="116904" y="4835"/>
                    <a:pt x="116720" y="5066"/>
                  </a:cubicBezTo>
                  <a:cubicBezTo>
                    <a:pt x="116420" y="5320"/>
                    <a:pt x="116373" y="5816"/>
                    <a:pt x="116004" y="6001"/>
                  </a:cubicBezTo>
                  <a:cubicBezTo>
                    <a:pt x="115450" y="6347"/>
                    <a:pt x="115404" y="6359"/>
                    <a:pt x="115242" y="6855"/>
                  </a:cubicBezTo>
                  <a:cubicBezTo>
                    <a:pt x="114884" y="7098"/>
                    <a:pt x="114954" y="7559"/>
                    <a:pt x="114815" y="7917"/>
                  </a:cubicBezTo>
                  <a:cubicBezTo>
                    <a:pt x="114746" y="7917"/>
                    <a:pt x="114665" y="7929"/>
                    <a:pt x="114607" y="7975"/>
                  </a:cubicBezTo>
                  <a:cubicBezTo>
                    <a:pt x="114591" y="7972"/>
                    <a:pt x="114575" y="7971"/>
                    <a:pt x="114559" y="7971"/>
                  </a:cubicBezTo>
                  <a:cubicBezTo>
                    <a:pt x="114259" y="7971"/>
                    <a:pt x="114125" y="8376"/>
                    <a:pt x="113949" y="8552"/>
                  </a:cubicBezTo>
                  <a:cubicBezTo>
                    <a:pt x="113453" y="8840"/>
                    <a:pt x="113430" y="9371"/>
                    <a:pt x="113338" y="9891"/>
                  </a:cubicBezTo>
                  <a:cubicBezTo>
                    <a:pt x="113245" y="10214"/>
                    <a:pt x="113199" y="10226"/>
                    <a:pt x="112864" y="10341"/>
                  </a:cubicBezTo>
                  <a:cubicBezTo>
                    <a:pt x="112518" y="10503"/>
                    <a:pt x="112345" y="10872"/>
                    <a:pt x="111987" y="11068"/>
                  </a:cubicBezTo>
                  <a:cubicBezTo>
                    <a:pt x="111699" y="11068"/>
                    <a:pt x="111595" y="11761"/>
                    <a:pt x="111895" y="11830"/>
                  </a:cubicBezTo>
                  <a:cubicBezTo>
                    <a:pt x="111953" y="11957"/>
                    <a:pt x="112010" y="12119"/>
                    <a:pt x="111999" y="12246"/>
                  </a:cubicBezTo>
                  <a:cubicBezTo>
                    <a:pt x="111941" y="12303"/>
                    <a:pt x="111930" y="12396"/>
                    <a:pt x="111964" y="12453"/>
                  </a:cubicBezTo>
                  <a:cubicBezTo>
                    <a:pt x="111941" y="12511"/>
                    <a:pt x="111906" y="12569"/>
                    <a:pt x="111918" y="12638"/>
                  </a:cubicBezTo>
                  <a:cubicBezTo>
                    <a:pt x="111399" y="13123"/>
                    <a:pt x="111052" y="13515"/>
                    <a:pt x="110579" y="14012"/>
                  </a:cubicBezTo>
                  <a:cubicBezTo>
                    <a:pt x="110383" y="14069"/>
                    <a:pt x="110325" y="14796"/>
                    <a:pt x="110602" y="14796"/>
                  </a:cubicBezTo>
                  <a:cubicBezTo>
                    <a:pt x="110441" y="15985"/>
                    <a:pt x="109609" y="17024"/>
                    <a:pt x="109055" y="18017"/>
                  </a:cubicBezTo>
                  <a:cubicBezTo>
                    <a:pt x="109021" y="18259"/>
                    <a:pt x="109194" y="18432"/>
                    <a:pt x="109171" y="18640"/>
                  </a:cubicBezTo>
                  <a:cubicBezTo>
                    <a:pt x="109113" y="18836"/>
                    <a:pt x="108940" y="19033"/>
                    <a:pt x="108940" y="19275"/>
                  </a:cubicBezTo>
                  <a:cubicBezTo>
                    <a:pt x="108859" y="19760"/>
                    <a:pt x="107947" y="19737"/>
                    <a:pt x="107843" y="20372"/>
                  </a:cubicBezTo>
                  <a:cubicBezTo>
                    <a:pt x="107601" y="20949"/>
                    <a:pt x="107312" y="21191"/>
                    <a:pt x="107266" y="21895"/>
                  </a:cubicBezTo>
                  <a:cubicBezTo>
                    <a:pt x="107255" y="22172"/>
                    <a:pt x="107012" y="22449"/>
                    <a:pt x="107289" y="22576"/>
                  </a:cubicBezTo>
                  <a:cubicBezTo>
                    <a:pt x="107301" y="22726"/>
                    <a:pt x="107347" y="22899"/>
                    <a:pt x="107393" y="23026"/>
                  </a:cubicBezTo>
                  <a:cubicBezTo>
                    <a:pt x="107324" y="23096"/>
                    <a:pt x="107382" y="23257"/>
                    <a:pt x="107428" y="23315"/>
                  </a:cubicBezTo>
                  <a:cubicBezTo>
                    <a:pt x="107059" y="23453"/>
                    <a:pt x="106493" y="23557"/>
                    <a:pt x="106574" y="24065"/>
                  </a:cubicBezTo>
                  <a:cubicBezTo>
                    <a:pt x="106574" y="24238"/>
                    <a:pt x="106562" y="24342"/>
                    <a:pt x="106424" y="24435"/>
                  </a:cubicBezTo>
                  <a:cubicBezTo>
                    <a:pt x="105466" y="25035"/>
                    <a:pt x="106401" y="25785"/>
                    <a:pt x="104958" y="26905"/>
                  </a:cubicBezTo>
                  <a:cubicBezTo>
                    <a:pt x="104760" y="26931"/>
                    <a:pt x="104546" y="26946"/>
                    <a:pt x="104330" y="26946"/>
                  </a:cubicBezTo>
                  <a:cubicBezTo>
                    <a:pt x="103789" y="26946"/>
                    <a:pt x="103235" y="26852"/>
                    <a:pt x="102880" y="26605"/>
                  </a:cubicBezTo>
                  <a:cubicBezTo>
                    <a:pt x="102807" y="26572"/>
                    <a:pt x="102749" y="26558"/>
                    <a:pt x="102703" y="26558"/>
                  </a:cubicBezTo>
                  <a:cubicBezTo>
                    <a:pt x="102500" y="26558"/>
                    <a:pt x="102517" y="26824"/>
                    <a:pt x="102441" y="26974"/>
                  </a:cubicBezTo>
                  <a:cubicBezTo>
                    <a:pt x="102373" y="27017"/>
                    <a:pt x="102294" y="27035"/>
                    <a:pt x="102210" y="27035"/>
                  </a:cubicBezTo>
                  <a:cubicBezTo>
                    <a:pt x="101894" y="27035"/>
                    <a:pt x="101499" y="26796"/>
                    <a:pt x="101244" y="26796"/>
                  </a:cubicBezTo>
                  <a:cubicBezTo>
                    <a:pt x="101223" y="26796"/>
                    <a:pt x="101202" y="26797"/>
                    <a:pt x="101183" y="26801"/>
                  </a:cubicBezTo>
                  <a:cubicBezTo>
                    <a:pt x="101057" y="26883"/>
                    <a:pt x="100938" y="26909"/>
                    <a:pt x="100822" y="26909"/>
                  </a:cubicBezTo>
                  <a:cubicBezTo>
                    <a:pt x="100614" y="26909"/>
                    <a:pt x="100413" y="26825"/>
                    <a:pt x="100184" y="26825"/>
                  </a:cubicBezTo>
                  <a:cubicBezTo>
                    <a:pt x="100109" y="26825"/>
                    <a:pt x="100031" y="26834"/>
                    <a:pt x="99948" y="26858"/>
                  </a:cubicBezTo>
                  <a:cubicBezTo>
                    <a:pt x="99860" y="26832"/>
                    <a:pt x="99776" y="26821"/>
                    <a:pt x="99693" y="26821"/>
                  </a:cubicBezTo>
                  <a:cubicBezTo>
                    <a:pt x="99377" y="26821"/>
                    <a:pt x="99096" y="26984"/>
                    <a:pt x="98794" y="27066"/>
                  </a:cubicBezTo>
                  <a:cubicBezTo>
                    <a:pt x="98742" y="27070"/>
                    <a:pt x="98691" y="27071"/>
                    <a:pt x="98639" y="27071"/>
                  </a:cubicBezTo>
                  <a:cubicBezTo>
                    <a:pt x="97764" y="27071"/>
                    <a:pt x="96934" y="26586"/>
                    <a:pt x="96022" y="26586"/>
                  </a:cubicBezTo>
                  <a:cubicBezTo>
                    <a:pt x="95768" y="26586"/>
                    <a:pt x="95508" y="26624"/>
                    <a:pt x="95239" y="26720"/>
                  </a:cubicBezTo>
                  <a:cubicBezTo>
                    <a:pt x="93357" y="26847"/>
                    <a:pt x="91834" y="28001"/>
                    <a:pt x="89987" y="28174"/>
                  </a:cubicBezTo>
                  <a:cubicBezTo>
                    <a:pt x="89451" y="27634"/>
                    <a:pt x="89015" y="27478"/>
                    <a:pt x="88602" y="27478"/>
                  </a:cubicBezTo>
                  <a:cubicBezTo>
                    <a:pt x="88046" y="27478"/>
                    <a:pt x="87532" y="27760"/>
                    <a:pt x="86872" y="27760"/>
                  </a:cubicBezTo>
                  <a:cubicBezTo>
                    <a:pt x="86725" y="27760"/>
                    <a:pt x="86572" y="27747"/>
                    <a:pt x="86409" y="27713"/>
                  </a:cubicBezTo>
                  <a:cubicBezTo>
                    <a:pt x="86233" y="27647"/>
                    <a:pt x="86003" y="27607"/>
                    <a:pt x="85768" y="27607"/>
                  </a:cubicBezTo>
                  <a:cubicBezTo>
                    <a:pt x="85510" y="27607"/>
                    <a:pt x="85246" y="27655"/>
                    <a:pt x="85047" y="27770"/>
                  </a:cubicBezTo>
                  <a:cubicBezTo>
                    <a:pt x="84782" y="27929"/>
                    <a:pt x="84554" y="27942"/>
                    <a:pt x="84329" y="27942"/>
                  </a:cubicBezTo>
                  <a:cubicBezTo>
                    <a:pt x="84284" y="27942"/>
                    <a:pt x="84239" y="27942"/>
                    <a:pt x="84194" y="27942"/>
                  </a:cubicBezTo>
                  <a:cubicBezTo>
                    <a:pt x="83973" y="27942"/>
                    <a:pt x="83748" y="27955"/>
                    <a:pt x="83488" y="28105"/>
                  </a:cubicBezTo>
                  <a:cubicBezTo>
                    <a:pt x="83262" y="28215"/>
                    <a:pt x="83028" y="28242"/>
                    <a:pt x="82792" y="28242"/>
                  </a:cubicBezTo>
                  <a:cubicBezTo>
                    <a:pt x="82559" y="28242"/>
                    <a:pt x="82324" y="28216"/>
                    <a:pt x="82093" y="28216"/>
                  </a:cubicBezTo>
                  <a:cubicBezTo>
                    <a:pt x="81794" y="28216"/>
                    <a:pt x="81501" y="28260"/>
                    <a:pt x="81226" y="28463"/>
                  </a:cubicBezTo>
                  <a:cubicBezTo>
                    <a:pt x="81158" y="28427"/>
                    <a:pt x="81088" y="28418"/>
                    <a:pt x="81017" y="28418"/>
                  </a:cubicBezTo>
                  <a:cubicBezTo>
                    <a:pt x="80944" y="28418"/>
                    <a:pt x="80868" y="28427"/>
                    <a:pt x="80789" y="28427"/>
                  </a:cubicBezTo>
                  <a:cubicBezTo>
                    <a:pt x="80698" y="28427"/>
                    <a:pt x="80601" y="28415"/>
                    <a:pt x="80499" y="28359"/>
                  </a:cubicBezTo>
                  <a:cubicBezTo>
                    <a:pt x="80330" y="28322"/>
                    <a:pt x="80128" y="28262"/>
                    <a:pt x="79938" y="28262"/>
                  </a:cubicBezTo>
                  <a:cubicBezTo>
                    <a:pt x="79830" y="28262"/>
                    <a:pt x="79725" y="28282"/>
                    <a:pt x="79633" y="28336"/>
                  </a:cubicBezTo>
                  <a:cubicBezTo>
                    <a:pt x="78294" y="28036"/>
                    <a:pt x="76851" y="28094"/>
                    <a:pt x="75582" y="27539"/>
                  </a:cubicBezTo>
                  <a:cubicBezTo>
                    <a:pt x="75528" y="27532"/>
                    <a:pt x="75468" y="27529"/>
                    <a:pt x="75406" y="27529"/>
                  </a:cubicBezTo>
                  <a:cubicBezTo>
                    <a:pt x="75261" y="27529"/>
                    <a:pt x="75099" y="27543"/>
                    <a:pt x="74946" y="27543"/>
                  </a:cubicBezTo>
                  <a:cubicBezTo>
                    <a:pt x="74657" y="27543"/>
                    <a:pt x="74399" y="27493"/>
                    <a:pt x="74347" y="27205"/>
                  </a:cubicBezTo>
                  <a:cubicBezTo>
                    <a:pt x="74185" y="26801"/>
                    <a:pt x="73723" y="26847"/>
                    <a:pt x="73423" y="26628"/>
                  </a:cubicBezTo>
                  <a:cubicBezTo>
                    <a:pt x="73317" y="26468"/>
                    <a:pt x="73190" y="26335"/>
                    <a:pt x="72979" y="26335"/>
                  </a:cubicBezTo>
                  <a:cubicBezTo>
                    <a:pt x="72916" y="26335"/>
                    <a:pt x="72845" y="26347"/>
                    <a:pt x="72765" y="26374"/>
                  </a:cubicBezTo>
                  <a:cubicBezTo>
                    <a:pt x="72629" y="26428"/>
                    <a:pt x="72504" y="26450"/>
                    <a:pt x="72386" y="26450"/>
                  </a:cubicBezTo>
                  <a:cubicBezTo>
                    <a:pt x="71977" y="26450"/>
                    <a:pt x="71659" y="26177"/>
                    <a:pt x="71265" y="26016"/>
                  </a:cubicBezTo>
                  <a:cubicBezTo>
                    <a:pt x="70722" y="25693"/>
                    <a:pt x="70007" y="25820"/>
                    <a:pt x="69476" y="25450"/>
                  </a:cubicBezTo>
                  <a:cubicBezTo>
                    <a:pt x="69435" y="25343"/>
                    <a:pt x="69329" y="25310"/>
                    <a:pt x="69217" y="25310"/>
                  </a:cubicBezTo>
                  <a:cubicBezTo>
                    <a:pt x="69137" y="25310"/>
                    <a:pt x="69054" y="25327"/>
                    <a:pt x="68991" y="25346"/>
                  </a:cubicBezTo>
                  <a:cubicBezTo>
                    <a:pt x="68518" y="24931"/>
                    <a:pt x="67848" y="24896"/>
                    <a:pt x="67271" y="24769"/>
                  </a:cubicBezTo>
                  <a:cubicBezTo>
                    <a:pt x="66900" y="24099"/>
                    <a:pt x="66097" y="23866"/>
                    <a:pt x="65282" y="23866"/>
                  </a:cubicBezTo>
                  <a:cubicBezTo>
                    <a:pt x="64805" y="23866"/>
                    <a:pt x="64324" y="23946"/>
                    <a:pt x="63924" y="24065"/>
                  </a:cubicBezTo>
                  <a:cubicBezTo>
                    <a:pt x="63393" y="23742"/>
                    <a:pt x="62769" y="23834"/>
                    <a:pt x="62215" y="23765"/>
                  </a:cubicBezTo>
                  <a:cubicBezTo>
                    <a:pt x="61673" y="23373"/>
                    <a:pt x="60865" y="23534"/>
                    <a:pt x="60265" y="23246"/>
                  </a:cubicBezTo>
                  <a:cubicBezTo>
                    <a:pt x="60611" y="22669"/>
                    <a:pt x="58937" y="22761"/>
                    <a:pt x="58579" y="22692"/>
                  </a:cubicBezTo>
                  <a:cubicBezTo>
                    <a:pt x="57090" y="22380"/>
                    <a:pt x="55544" y="22103"/>
                    <a:pt x="54043" y="21803"/>
                  </a:cubicBezTo>
                  <a:cubicBezTo>
                    <a:pt x="53403" y="21389"/>
                    <a:pt x="52775" y="21297"/>
                    <a:pt x="52193" y="21297"/>
                  </a:cubicBezTo>
                  <a:cubicBezTo>
                    <a:pt x="51728" y="21297"/>
                    <a:pt x="51292" y="21356"/>
                    <a:pt x="50902" y="21356"/>
                  </a:cubicBezTo>
                  <a:cubicBezTo>
                    <a:pt x="50462" y="21356"/>
                    <a:pt x="50081" y="21280"/>
                    <a:pt x="49784" y="20960"/>
                  </a:cubicBezTo>
                  <a:cubicBezTo>
                    <a:pt x="49665" y="20879"/>
                    <a:pt x="49506" y="20843"/>
                    <a:pt x="49330" y="20843"/>
                  </a:cubicBezTo>
                  <a:cubicBezTo>
                    <a:pt x="48908" y="20843"/>
                    <a:pt x="48394" y="21049"/>
                    <a:pt x="48133" y="21318"/>
                  </a:cubicBezTo>
                  <a:cubicBezTo>
                    <a:pt x="48076" y="21306"/>
                    <a:pt x="48029" y="21295"/>
                    <a:pt x="48018" y="21283"/>
                  </a:cubicBezTo>
                  <a:cubicBezTo>
                    <a:pt x="47968" y="21002"/>
                    <a:pt x="47751" y="20927"/>
                    <a:pt x="47501" y="20927"/>
                  </a:cubicBezTo>
                  <a:cubicBezTo>
                    <a:pt x="47290" y="20927"/>
                    <a:pt x="47055" y="20980"/>
                    <a:pt x="46875" y="21006"/>
                  </a:cubicBezTo>
                  <a:cubicBezTo>
                    <a:pt x="46609" y="20828"/>
                    <a:pt x="46306" y="20773"/>
                    <a:pt x="45986" y="20773"/>
                  </a:cubicBezTo>
                  <a:cubicBezTo>
                    <a:pt x="45458" y="20773"/>
                    <a:pt x="44886" y="20923"/>
                    <a:pt x="44368" y="20923"/>
                  </a:cubicBezTo>
                  <a:cubicBezTo>
                    <a:pt x="44162" y="20923"/>
                    <a:pt x="43965" y="20900"/>
                    <a:pt x="43782" y="20833"/>
                  </a:cubicBezTo>
                  <a:cubicBezTo>
                    <a:pt x="43712" y="20487"/>
                    <a:pt x="43355" y="20441"/>
                    <a:pt x="43054" y="20372"/>
                  </a:cubicBezTo>
                  <a:cubicBezTo>
                    <a:pt x="42964" y="20281"/>
                    <a:pt x="42824" y="20155"/>
                    <a:pt x="42678" y="20155"/>
                  </a:cubicBezTo>
                  <a:cubicBezTo>
                    <a:pt x="42638" y="20155"/>
                    <a:pt x="42598" y="20164"/>
                    <a:pt x="42558" y="20187"/>
                  </a:cubicBezTo>
                  <a:cubicBezTo>
                    <a:pt x="42443" y="20014"/>
                    <a:pt x="42316" y="19817"/>
                    <a:pt x="42073" y="19748"/>
                  </a:cubicBezTo>
                  <a:cubicBezTo>
                    <a:pt x="41969" y="19597"/>
                    <a:pt x="41801" y="19536"/>
                    <a:pt x="41621" y="19536"/>
                  </a:cubicBezTo>
                  <a:cubicBezTo>
                    <a:pt x="41363" y="19536"/>
                    <a:pt x="41080" y="19661"/>
                    <a:pt x="40931" y="19817"/>
                  </a:cubicBezTo>
                  <a:cubicBezTo>
                    <a:pt x="40088" y="19702"/>
                    <a:pt x="39257" y="19691"/>
                    <a:pt x="38449" y="19494"/>
                  </a:cubicBezTo>
                  <a:cubicBezTo>
                    <a:pt x="37306" y="19760"/>
                    <a:pt x="35921" y="19921"/>
                    <a:pt x="34755" y="20106"/>
                  </a:cubicBezTo>
                  <a:cubicBezTo>
                    <a:pt x="34750" y="20106"/>
                    <a:pt x="34744" y="20105"/>
                    <a:pt x="34736" y="20105"/>
                  </a:cubicBezTo>
                  <a:cubicBezTo>
                    <a:pt x="34562" y="20105"/>
                    <a:pt x="33688" y="20230"/>
                    <a:pt x="33312" y="20418"/>
                  </a:cubicBezTo>
                  <a:cubicBezTo>
                    <a:pt x="32988" y="20358"/>
                    <a:pt x="32699" y="20303"/>
                    <a:pt x="32426" y="20303"/>
                  </a:cubicBezTo>
                  <a:cubicBezTo>
                    <a:pt x="32009" y="20303"/>
                    <a:pt x="31633" y="20433"/>
                    <a:pt x="31235" y="20879"/>
                  </a:cubicBezTo>
                  <a:cubicBezTo>
                    <a:pt x="30842" y="20902"/>
                    <a:pt x="30496" y="21110"/>
                    <a:pt x="30150" y="21260"/>
                  </a:cubicBezTo>
                  <a:cubicBezTo>
                    <a:pt x="29515" y="21607"/>
                    <a:pt x="28476" y="21376"/>
                    <a:pt x="28072" y="22091"/>
                  </a:cubicBezTo>
                  <a:cubicBezTo>
                    <a:pt x="27945" y="22265"/>
                    <a:pt x="27887" y="22345"/>
                    <a:pt x="27310" y="22345"/>
                  </a:cubicBezTo>
                  <a:cubicBezTo>
                    <a:pt x="27293" y="22345"/>
                    <a:pt x="27275" y="22345"/>
                    <a:pt x="27258" y="22345"/>
                  </a:cubicBezTo>
                  <a:cubicBezTo>
                    <a:pt x="26675" y="22345"/>
                    <a:pt x="26664" y="22537"/>
                    <a:pt x="26260" y="22784"/>
                  </a:cubicBezTo>
                  <a:cubicBezTo>
                    <a:pt x="25922" y="22984"/>
                    <a:pt x="25533" y="23022"/>
                    <a:pt x="25142" y="23022"/>
                  </a:cubicBezTo>
                  <a:cubicBezTo>
                    <a:pt x="24902" y="23022"/>
                    <a:pt x="24662" y="23008"/>
                    <a:pt x="24433" y="23008"/>
                  </a:cubicBezTo>
                  <a:cubicBezTo>
                    <a:pt x="23722" y="23008"/>
                    <a:pt x="23119" y="23146"/>
                    <a:pt x="22982" y="24284"/>
                  </a:cubicBezTo>
                  <a:cubicBezTo>
                    <a:pt x="22943" y="24576"/>
                    <a:pt x="22904" y="24794"/>
                    <a:pt x="22666" y="24794"/>
                  </a:cubicBezTo>
                  <a:cubicBezTo>
                    <a:pt x="22621" y="24794"/>
                    <a:pt x="22569" y="24786"/>
                    <a:pt x="22509" y="24769"/>
                  </a:cubicBezTo>
                  <a:cubicBezTo>
                    <a:pt x="22463" y="24755"/>
                    <a:pt x="22416" y="24749"/>
                    <a:pt x="22369" y="24749"/>
                  </a:cubicBezTo>
                  <a:cubicBezTo>
                    <a:pt x="22055" y="24749"/>
                    <a:pt x="21709" y="25021"/>
                    <a:pt x="21411" y="25021"/>
                  </a:cubicBezTo>
                  <a:cubicBezTo>
                    <a:pt x="21356" y="25021"/>
                    <a:pt x="21302" y="25011"/>
                    <a:pt x="21250" y="24989"/>
                  </a:cubicBezTo>
                  <a:cubicBezTo>
                    <a:pt x="21182" y="24963"/>
                    <a:pt x="21112" y="24951"/>
                    <a:pt x="21042" y="24951"/>
                  </a:cubicBezTo>
                  <a:cubicBezTo>
                    <a:pt x="20609" y="24951"/>
                    <a:pt x="20184" y="25410"/>
                    <a:pt x="20085" y="25877"/>
                  </a:cubicBezTo>
                  <a:cubicBezTo>
                    <a:pt x="19369" y="26962"/>
                    <a:pt x="18353" y="26189"/>
                    <a:pt x="17626" y="27724"/>
                  </a:cubicBezTo>
                  <a:cubicBezTo>
                    <a:pt x="16518" y="27724"/>
                    <a:pt x="16818" y="28440"/>
                    <a:pt x="16183" y="29098"/>
                  </a:cubicBezTo>
                  <a:cubicBezTo>
                    <a:pt x="15098" y="29906"/>
                    <a:pt x="15214" y="29906"/>
                    <a:pt x="14948" y="31060"/>
                  </a:cubicBezTo>
                  <a:cubicBezTo>
                    <a:pt x="14660" y="31383"/>
                    <a:pt x="13979" y="32376"/>
                    <a:pt x="13655" y="32549"/>
                  </a:cubicBezTo>
                  <a:cubicBezTo>
                    <a:pt x="13518" y="32516"/>
                    <a:pt x="13386" y="32500"/>
                    <a:pt x="13261" y="32500"/>
                  </a:cubicBezTo>
                  <a:cubicBezTo>
                    <a:pt x="12162" y="32500"/>
                    <a:pt x="11507" y="33687"/>
                    <a:pt x="11197" y="34650"/>
                  </a:cubicBezTo>
                  <a:cubicBezTo>
                    <a:pt x="11093" y="35596"/>
                    <a:pt x="11024" y="36208"/>
                    <a:pt x="10758" y="37154"/>
                  </a:cubicBezTo>
                  <a:cubicBezTo>
                    <a:pt x="10747" y="37755"/>
                    <a:pt x="10285" y="37997"/>
                    <a:pt x="9996" y="38459"/>
                  </a:cubicBezTo>
                  <a:cubicBezTo>
                    <a:pt x="9992" y="38459"/>
                    <a:pt x="9987" y="38459"/>
                    <a:pt x="9983" y="38459"/>
                  </a:cubicBezTo>
                  <a:cubicBezTo>
                    <a:pt x="9375" y="38459"/>
                    <a:pt x="9476" y="39235"/>
                    <a:pt x="9292" y="39636"/>
                  </a:cubicBezTo>
                  <a:cubicBezTo>
                    <a:pt x="8600" y="40386"/>
                    <a:pt x="7688" y="40571"/>
                    <a:pt x="8173" y="41910"/>
                  </a:cubicBezTo>
                  <a:cubicBezTo>
                    <a:pt x="7988" y="42037"/>
                    <a:pt x="8311" y="42880"/>
                    <a:pt x="8496" y="42891"/>
                  </a:cubicBezTo>
                  <a:cubicBezTo>
                    <a:pt x="8346" y="43503"/>
                    <a:pt x="8842" y="44161"/>
                    <a:pt x="8577" y="44773"/>
                  </a:cubicBezTo>
                  <a:cubicBezTo>
                    <a:pt x="7803" y="47323"/>
                    <a:pt x="7445" y="47658"/>
                    <a:pt x="8207" y="50740"/>
                  </a:cubicBezTo>
                  <a:cubicBezTo>
                    <a:pt x="8161" y="50798"/>
                    <a:pt x="8138" y="50890"/>
                    <a:pt x="8161" y="50959"/>
                  </a:cubicBezTo>
                  <a:cubicBezTo>
                    <a:pt x="8057" y="51040"/>
                    <a:pt x="8080" y="51213"/>
                    <a:pt x="8196" y="51294"/>
                  </a:cubicBezTo>
                  <a:lnTo>
                    <a:pt x="8196" y="51329"/>
                  </a:lnTo>
                  <a:cubicBezTo>
                    <a:pt x="8196" y="51425"/>
                    <a:pt x="8276" y="51513"/>
                    <a:pt x="8369" y="51513"/>
                  </a:cubicBezTo>
                  <a:cubicBezTo>
                    <a:pt x="8388" y="51513"/>
                    <a:pt x="8407" y="51510"/>
                    <a:pt x="8427" y="51502"/>
                  </a:cubicBezTo>
                  <a:lnTo>
                    <a:pt x="8427" y="51502"/>
                  </a:lnTo>
                  <a:cubicBezTo>
                    <a:pt x="7676" y="53095"/>
                    <a:pt x="7653" y="54965"/>
                    <a:pt x="7642" y="56661"/>
                  </a:cubicBezTo>
                  <a:cubicBezTo>
                    <a:pt x="7699" y="57204"/>
                    <a:pt x="7792" y="57677"/>
                    <a:pt x="7515" y="58185"/>
                  </a:cubicBezTo>
                  <a:cubicBezTo>
                    <a:pt x="7353" y="58520"/>
                    <a:pt x="7157" y="58935"/>
                    <a:pt x="7365" y="59259"/>
                  </a:cubicBezTo>
                  <a:cubicBezTo>
                    <a:pt x="7619" y="59951"/>
                    <a:pt x="7515" y="60713"/>
                    <a:pt x="7399" y="61463"/>
                  </a:cubicBezTo>
                  <a:cubicBezTo>
                    <a:pt x="7122" y="62641"/>
                    <a:pt x="7503" y="63956"/>
                    <a:pt x="7168" y="65111"/>
                  </a:cubicBezTo>
                  <a:cubicBezTo>
                    <a:pt x="6989" y="65415"/>
                    <a:pt x="7241" y="66254"/>
                    <a:pt x="7497" y="66254"/>
                  </a:cubicBezTo>
                  <a:cubicBezTo>
                    <a:pt x="7572" y="66254"/>
                    <a:pt x="7646" y="66184"/>
                    <a:pt x="7711" y="66011"/>
                  </a:cubicBezTo>
                  <a:lnTo>
                    <a:pt x="7711" y="66011"/>
                  </a:lnTo>
                  <a:cubicBezTo>
                    <a:pt x="8519" y="66484"/>
                    <a:pt x="7191" y="67107"/>
                    <a:pt x="7018" y="67569"/>
                  </a:cubicBezTo>
                  <a:cubicBezTo>
                    <a:pt x="6868" y="67708"/>
                    <a:pt x="6891" y="67858"/>
                    <a:pt x="6868" y="68008"/>
                  </a:cubicBezTo>
                  <a:cubicBezTo>
                    <a:pt x="6753" y="68273"/>
                    <a:pt x="6499" y="68527"/>
                    <a:pt x="6372" y="68804"/>
                  </a:cubicBezTo>
                  <a:cubicBezTo>
                    <a:pt x="6269" y="69002"/>
                    <a:pt x="6447" y="69212"/>
                    <a:pt x="6621" y="69212"/>
                  </a:cubicBezTo>
                  <a:cubicBezTo>
                    <a:pt x="6681" y="69212"/>
                    <a:pt x="6740" y="69187"/>
                    <a:pt x="6787" y="69127"/>
                  </a:cubicBezTo>
                  <a:cubicBezTo>
                    <a:pt x="6949" y="69047"/>
                    <a:pt x="7238" y="69162"/>
                    <a:pt x="7388" y="68931"/>
                  </a:cubicBezTo>
                  <a:cubicBezTo>
                    <a:pt x="7388" y="68931"/>
                    <a:pt x="7710" y="68906"/>
                    <a:pt x="7904" y="68906"/>
                  </a:cubicBezTo>
                  <a:cubicBezTo>
                    <a:pt x="7936" y="68906"/>
                    <a:pt x="7965" y="68906"/>
                    <a:pt x="7988" y="68908"/>
                  </a:cubicBezTo>
                  <a:cubicBezTo>
                    <a:pt x="8138" y="69647"/>
                    <a:pt x="7445" y="70282"/>
                    <a:pt x="7422" y="70974"/>
                  </a:cubicBezTo>
                  <a:cubicBezTo>
                    <a:pt x="7388" y="71263"/>
                    <a:pt x="7134" y="71701"/>
                    <a:pt x="7330" y="71955"/>
                  </a:cubicBezTo>
                  <a:cubicBezTo>
                    <a:pt x="6580" y="72602"/>
                    <a:pt x="6418" y="74495"/>
                    <a:pt x="6984" y="75280"/>
                  </a:cubicBezTo>
                  <a:cubicBezTo>
                    <a:pt x="6995" y="75499"/>
                    <a:pt x="7053" y="75684"/>
                    <a:pt x="6984" y="75903"/>
                  </a:cubicBezTo>
                  <a:cubicBezTo>
                    <a:pt x="6661" y="76065"/>
                    <a:pt x="6603" y="76630"/>
                    <a:pt x="6383" y="76873"/>
                  </a:cubicBezTo>
                  <a:cubicBezTo>
                    <a:pt x="6349" y="77092"/>
                    <a:pt x="6591" y="77242"/>
                    <a:pt x="6291" y="77415"/>
                  </a:cubicBezTo>
                  <a:cubicBezTo>
                    <a:pt x="5945" y="77796"/>
                    <a:pt x="6210" y="78500"/>
                    <a:pt x="6326" y="78973"/>
                  </a:cubicBezTo>
                  <a:cubicBezTo>
                    <a:pt x="6534" y="79227"/>
                    <a:pt x="6430" y="79816"/>
                    <a:pt x="6787" y="79862"/>
                  </a:cubicBezTo>
                  <a:cubicBezTo>
                    <a:pt x="6845" y="79897"/>
                    <a:pt x="6938" y="80116"/>
                    <a:pt x="6891" y="81109"/>
                  </a:cubicBezTo>
                  <a:cubicBezTo>
                    <a:pt x="6891" y="81270"/>
                    <a:pt x="6845" y="81374"/>
                    <a:pt x="6961" y="81455"/>
                  </a:cubicBezTo>
                  <a:cubicBezTo>
                    <a:pt x="7018" y="81951"/>
                    <a:pt x="7249" y="82425"/>
                    <a:pt x="7330" y="82898"/>
                  </a:cubicBezTo>
                  <a:cubicBezTo>
                    <a:pt x="7226" y="83152"/>
                    <a:pt x="7503" y="83279"/>
                    <a:pt x="7526" y="83590"/>
                  </a:cubicBezTo>
                  <a:cubicBezTo>
                    <a:pt x="7249" y="83821"/>
                    <a:pt x="7480" y="84225"/>
                    <a:pt x="7584" y="84502"/>
                  </a:cubicBezTo>
                  <a:cubicBezTo>
                    <a:pt x="7619" y="85264"/>
                    <a:pt x="6961" y="85818"/>
                    <a:pt x="6995" y="86591"/>
                  </a:cubicBezTo>
                  <a:cubicBezTo>
                    <a:pt x="6834" y="86915"/>
                    <a:pt x="6949" y="87226"/>
                    <a:pt x="6880" y="87549"/>
                  </a:cubicBezTo>
                  <a:cubicBezTo>
                    <a:pt x="6487" y="88000"/>
                    <a:pt x="6153" y="88438"/>
                    <a:pt x="5968" y="89038"/>
                  </a:cubicBezTo>
                  <a:cubicBezTo>
                    <a:pt x="5737" y="89696"/>
                    <a:pt x="5379" y="90493"/>
                    <a:pt x="5679" y="91185"/>
                  </a:cubicBezTo>
                  <a:cubicBezTo>
                    <a:pt x="5425" y="92732"/>
                    <a:pt x="4848" y="94083"/>
                    <a:pt x="5021" y="95618"/>
                  </a:cubicBezTo>
                  <a:cubicBezTo>
                    <a:pt x="4848" y="96368"/>
                    <a:pt x="4918" y="97188"/>
                    <a:pt x="4744" y="97938"/>
                  </a:cubicBezTo>
                  <a:cubicBezTo>
                    <a:pt x="4340" y="98711"/>
                    <a:pt x="4364" y="100639"/>
                    <a:pt x="4110" y="101193"/>
                  </a:cubicBezTo>
                  <a:cubicBezTo>
                    <a:pt x="2944" y="104102"/>
                    <a:pt x="3463" y="107276"/>
                    <a:pt x="2655" y="110288"/>
                  </a:cubicBezTo>
                  <a:cubicBezTo>
                    <a:pt x="2043" y="113024"/>
                    <a:pt x="1005" y="115563"/>
                    <a:pt x="1097" y="118426"/>
                  </a:cubicBezTo>
                  <a:cubicBezTo>
                    <a:pt x="889" y="119453"/>
                    <a:pt x="0" y="121138"/>
                    <a:pt x="231" y="122397"/>
                  </a:cubicBezTo>
                  <a:cubicBezTo>
                    <a:pt x="231" y="123066"/>
                    <a:pt x="150" y="123793"/>
                    <a:pt x="289" y="124474"/>
                  </a:cubicBezTo>
                  <a:cubicBezTo>
                    <a:pt x="243" y="126044"/>
                    <a:pt x="2320" y="125698"/>
                    <a:pt x="2690" y="127025"/>
                  </a:cubicBezTo>
                  <a:cubicBezTo>
                    <a:pt x="3128" y="127498"/>
                    <a:pt x="2794" y="128087"/>
                    <a:pt x="3036" y="128641"/>
                  </a:cubicBezTo>
                  <a:cubicBezTo>
                    <a:pt x="3844" y="129726"/>
                    <a:pt x="4156" y="130857"/>
                    <a:pt x="3983" y="132242"/>
                  </a:cubicBezTo>
                  <a:cubicBezTo>
                    <a:pt x="3729" y="132970"/>
                    <a:pt x="4213" y="133097"/>
                    <a:pt x="5656" y="133143"/>
                  </a:cubicBezTo>
                  <a:cubicBezTo>
                    <a:pt x="5690" y="133257"/>
                    <a:pt x="5804" y="133314"/>
                    <a:pt x="5916" y="133314"/>
                  </a:cubicBezTo>
                  <a:cubicBezTo>
                    <a:pt x="6032" y="133314"/>
                    <a:pt x="6147" y="133254"/>
                    <a:pt x="6176" y="133131"/>
                  </a:cubicBezTo>
                  <a:cubicBezTo>
                    <a:pt x="6441" y="133108"/>
                    <a:pt x="6707" y="133097"/>
                    <a:pt x="6891" y="133085"/>
                  </a:cubicBezTo>
                  <a:cubicBezTo>
                    <a:pt x="6926" y="133766"/>
                    <a:pt x="7238" y="133916"/>
                    <a:pt x="7526" y="133939"/>
                  </a:cubicBezTo>
                  <a:cubicBezTo>
                    <a:pt x="7942" y="133881"/>
                    <a:pt x="7803" y="133304"/>
                    <a:pt x="7988" y="132993"/>
                  </a:cubicBezTo>
                  <a:cubicBezTo>
                    <a:pt x="8086" y="133145"/>
                    <a:pt x="8206" y="133367"/>
                    <a:pt x="8384" y="133367"/>
                  </a:cubicBezTo>
                  <a:cubicBezTo>
                    <a:pt x="8435" y="133367"/>
                    <a:pt x="8491" y="133348"/>
                    <a:pt x="8553" y="133304"/>
                  </a:cubicBezTo>
                  <a:cubicBezTo>
                    <a:pt x="8613" y="133372"/>
                    <a:pt x="8690" y="133415"/>
                    <a:pt x="8773" y="133415"/>
                  </a:cubicBezTo>
                  <a:cubicBezTo>
                    <a:pt x="8803" y="133415"/>
                    <a:pt x="8834" y="133409"/>
                    <a:pt x="8865" y="133397"/>
                  </a:cubicBezTo>
                  <a:cubicBezTo>
                    <a:pt x="8916" y="133455"/>
                    <a:pt x="8991" y="133486"/>
                    <a:pt x="9068" y="133486"/>
                  </a:cubicBezTo>
                  <a:cubicBezTo>
                    <a:pt x="9112" y="133486"/>
                    <a:pt x="9158" y="133476"/>
                    <a:pt x="9200" y="133454"/>
                  </a:cubicBezTo>
                  <a:cubicBezTo>
                    <a:pt x="9295" y="133612"/>
                    <a:pt x="9407" y="133675"/>
                    <a:pt x="9510" y="133675"/>
                  </a:cubicBezTo>
                  <a:cubicBezTo>
                    <a:pt x="9770" y="133675"/>
                    <a:pt x="9972" y="133275"/>
                    <a:pt x="9708" y="132970"/>
                  </a:cubicBezTo>
                  <a:lnTo>
                    <a:pt x="9731" y="132935"/>
                  </a:lnTo>
                  <a:cubicBezTo>
                    <a:pt x="9791" y="133088"/>
                    <a:pt x="9954" y="133199"/>
                    <a:pt x="10102" y="133199"/>
                  </a:cubicBezTo>
                  <a:cubicBezTo>
                    <a:pt x="10210" y="133199"/>
                    <a:pt x="10310" y="133139"/>
                    <a:pt x="10354" y="132993"/>
                  </a:cubicBezTo>
                  <a:cubicBezTo>
                    <a:pt x="10412" y="132958"/>
                    <a:pt x="10446" y="132877"/>
                    <a:pt x="10446" y="132785"/>
                  </a:cubicBezTo>
                  <a:lnTo>
                    <a:pt x="10389" y="132785"/>
                  </a:lnTo>
                  <a:lnTo>
                    <a:pt x="10389" y="132762"/>
                  </a:lnTo>
                  <a:lnTo>
                    <a:pt x="10446" y="132750"/>
                  </a:lnTo>
                  <a:cubicBezTo>
                    <a:pt x="10446" y="132704"/>
                    <a:pt x="10423" y="132681"/>
                    <a:pt x="10400" y="132669"/>
                  </a:cubicBezTo>
                  <a:lnTo>
                    <a:pt x="10400" y="132531"/>
                  </a:lnTo>
                  <a:cubicBezTo>
                    <a:pt x="10430" y="132536"/>
                    <a:pt x="10456" y="132539"/>
                    <a:pt x="10479" y="132539"/>
                  </a:cubicBezTo>
                  <a:cubicBezTo>
                    <a:pt x="10609" y="132539"/>
                    <a:pt x="10643" y="132446"/>
                    <a:pt x="10643" y="132162"/>
                  </a:cubicBezTo>
                  <a:cubicBezTo>
                    <a:pt x="10862" y="132392"/>
                    <a:pt x="10643" y="132635"/>
                    <a:pt x="10804" y="132912"/>
                  </a:cubicBezTo>
                  <a:cubicBezTo>
                    <a:pt x="10885" y="133008"/>
                    <a:pt x="10973" y="133048"/>
                    <a:pt x="11055" y="133048"/>
                  </a:cubicBezTo>
                  <a:cubicBezTo>
                    <a:pt x="11280" y="133048"/>
                    <a:pt x="11469" y="132752"/>
                    <a:pt x="11393" y="132473"/>
                  </a:cubicBezTo>
                  <a:lnTo>
                    <a:pt x="11393" y="132473"/>
                  </a:lnTo>
                  <a:cubicBezTo>
                    <a:pt x="11439" y="132571"/>
                    <a:pt x="11526" y="132615"/>
                    <a:pt x="11614" y="132615"/>
                  </a:cubicBezTo>
                  <a:cubicBezTo>
                    <a:pt x="11702" y="132615"/>
                    <a:pt x="11791" y="132571"/>
                    <a:pt x="11843" y="132496"/>
                  </a:cubicBezTo>
                  <a:cubicBezTo>
                    <a:pt x="11866" y="132531"/>
                    <a:pt x="11912" y="132566"/>
                    <a:pt x="11959" y="132589"/>
                  </a:cubicBezTo>
                  <a:cubicBezTo>
                    <a:pt x="11871" y="132938"/>
                    <a:pt x="12042" y="133181"/>
                    <a:pt x="12213" y="133181"/>
                  </a:cubicBezTo>
                  <a:cubicBezTo>
                    <a:pt x="12336" y="133181"/>
                    <a:pt x="12461" y="133055"/>
                    <a:pt x="12490" y="132750"/>
                  </a:cubicBezTo>
                  <a:cubicBezTo>
                    <a:pt x="12836" y="132727"/>
                    <a:pt x="12755" y="132277"/>
                    <a:pt x="12824" y="132046"/>
                  </a:cubicBezTo>
                  <a:cubicBezTo>
                    <a:pt x="13298" y="130742"/>
                    <a:pt x="12293" y="129738"/>
                    <a:pt x="11809" y="128630"/>
                  </a:cubicBezTo>
                  <a:cubicBezTo>
                    <a:pt x="11555" y="127487"/>
                    <a:pt x="10804" y="126621"/>
                    <a:pt x="10331" y="125582"/>
                  </a:cubicBezTo>
                  <a:cubicBezTo>
                    <a:pt x="10908" y="125490"/>
                    <a:pt x="10285" y="124878"/>
                    <a:pt x="10181" y="124601"/>
                  </a:cubicBezTo>
                  <a:cubicBezTo>
                    <a:pt x="9315" y="121392"/>
                    <a:pt x="11739" y="119015"/>
                    <a:pt x="12062" y="115829"/>
                  </a:cubicBezTo>
                  <a:cubicBezTo>
                    <a:pt x="11728" y="113405"/>
                    <a:pt x="12963" y="111050"/>
                    <a:pt x="12963" y="108695"/>
                  </a:cubicBezTo>
                  <a:cubicBezTo>
                    <a:pt x="12882" y="108268"/>
                    <a:pt x="13078" y="106549"/>
                    <a:pt x="13459" y="106410"/>
                  </a:cubicBezTo>
                  <a:cubicBezTo>
                    <a:pt x="13621" y="106352"/>
                    <a:pt x="13702" y="106179"/>
                    <a:pt x="13644" y="106018"/>
                  </a:cubicBezTo>
                  <a:cubicBezTo>
                    <a:pt x="14787" y="104713"/>
                    <a:pt x="15237" y="104021"/>
                    <a:pt x="15375" y="102255"/>
                  </a:cubicBezTo>
                  <a:cubicBezTo>
                    <a:pt x="15779" y="100962"/>
                    <a:pt x="16229" y="99635"/>
                    <a:pt x="16345" y="98169"/>
                  </a:cubicBezTo>
                  <a:cubicBezTo>
                    <a:pt x="16749" y="97084"/>
                    <a:pt x="17107" y="95906"/>
                    <a:pt x="17892" y="94867"/>
                  </a:cubicBezTo>
                  <a:cubicBezTo>
                    <a:pt x="18122" y="95168"/>
                    <a:pt x="18492" y="95710"/>
                    <a:pt x="18607" y="96253"/>
                  </a:cubicBezTo>
                  <a:cubicBezTo>
                    <a:pt x="18376" y="96391"/>
                    <a:pt x="18607" y="96622"/>
                    <a:pt x="18607" y="96841"/>
                  </a:cubicBezTo>
                  <a:cubicBezTo>
                    <a:pt x="18561" y="96945"/>
                    <a:pt x="18538" y="97084"/>
                    <a:pt x="18653" y="97153"/>
                  </a:cubicBezTo>
                  <a:cubicBezTo>
                    <a:pt x="18653" y="97926"/>
                    <a:pt x="18653" y="98711"/>
                    <a:pt x="18953" y="99427"/>
                  </a:cubicBezTo>
                  <a:cubicBezTo>
                    <a:pt x="18896" y="99727"/>
                    <a:pt x="18907" y="101805"/>
                    <a:pt x="19357" y="102451"/>
                  </a:cubicBezTo>
                  <a:cubicBezTo>
                    <a:pt x="20177" y="103617"/>
                    <a:pt x="19392" y="105140"/>
                    <a:pt x="19946" y="106318"/>
                  </a:cubicBezTo>
                  <a:cubicBezTo>
                    <a:pt x="20777" y="109042"/>
                    <a:pt x="22335" y="111927"/>
                    <a:pt x="22047" y="114802"/>
                  </a:cubicBezTo>
                  <a:cubicBezTo>
                    <a:pt x="21989" y="115136"/>
                    <a:pt x="21793" y="115956"/>
                    <a:pt x="22289" y="115990"/>
                  </a:cubicBezTo>
                  <a:cubicBezTo>
                    <a:pt x="22462" y="117168"/>
                    <a:pt x="22081" y="120030"/>
                    <a:pt x="23432" y="120353"/>
                  </a:cubicBezTo>
                  <a:cubicBezTo>
                    <a:pt x="23744" y="120469"/>
                    <a:pt x="23755" y="120988"/>
                    <a:pt x="24148" y="121046"/>
                  </a:cubicBezTo>
                  <a:cubicBezTo>
                    <a:pt x="24411" y="121476"/>
                    <a:pt x="25041" y="121812"/>
                    <a:pt x="25596" y="121812"/>
                  </a:cubicBezTo>
                  <a:cubicBezTo>
                    <a:pt x="25772" y="121812"/>
                    <a:pt x="25940" y="121779"/>
                    <a:pt x="26087" y="121704"/>
                  </a:cubicBezTo>
                  <a:cubicBezTo>
                    <a:pt x="26252" y="121836"/>
                    <a:pt x="26333" y="122168"/>
                    <a:pt x="26581" y="122168"/>
                  </a:cubicBezTo>
                  <a:cubicBezTo>
                    <a:pt x="26593" y="122168"/>
                    <a:pt x="26605" y="122167"/>
                    <a:pt x="26618" y="122166"/>
                  </a:cubicBezTo>
                  <a:cubicBezTo>
                    <a:pt x="27033" y="122708"/>
                    <a:pt x="26791" y="123320"/>
                    <a:pt x="27218" y="123851"/>
                  </a:cubicBezTo>
                  <a:cubicBezTo>
                    <a:pt x="27218" y="124410"/>
                    <a:pt x="27294" y="126710"/>
                    <a:pt x="28000" y="126710"/>
                  </a:cubicBezTo>
                  <a:cubicBezTo>
                    <a:pt x="28023" y="126710"/>
                    <a:pt x="28047" y="126707"/>
                    <a:pt x="28072" y="126702"/>
                  </a:cubicBezTo>
                  <a:cubicBezTo>
                    <a:pt x="29053" y="127256"/>
                    <a:pt x="30369" y="127164"/>
                    <a:pt x="31512" y="127325"/>
                  </a:cubicBezTo>
                  <a:cubicBezTo>
                    <a:pt x="31547" y="127395"/>
                    <a:pt x="31625" y="127436"/>
                    <a:pt x="31699" y="127436"/>
                  </a:cubicBezTo>
                  <a:cubicBezTo>
                    <a:pt x="31746" y="127436"/>
                    <a:pt x="31792" y="127419"/>
                    <a:pt x="31823" y="127383"/>
                  </a:cubicBezTo>
                  <a:lnTo>
                    <a:pt x="31916" y="127383"/>
                  </a:lnTo>
                  <a:cubicBezTo>
                    <a:pt x="31963" y="127461"/>
                    <a:pt x="32037" y="127495"/>
                    <a:pt x="32112" y="127495"/>
                  </a:cubicBezTo>
                  <a:cubicBezTo>
                    <a:pt x="32236" y="127495"/>
                    <a:pt x="32363" y="127400"/>
                    <a:pt x="32378" y="127256"/>
                  </a:cubicBezTo>
                  <a:cubicBezTo>
                    <a:pt x="32437" y="127383"/>
                    <a:pt x="32553" y="127504"/>
                    <a:pt x="32688" y="127504"/>
                  </a:cubicBezTo>
                  <a:cubicBezTo>
                    <a:pt x="32736" y="127504"/>
                    <a:pt x="32787" y="127489"/>
                    <a:pt x="32839" y="127452"/>
                  </a:cubicBezTo>
                  <a:cubicBezTo>
                    <a:pt x="32876" y="127478"/>
                    <a:pt x="32921" y="127490"/>
                    <a:pt x="32968" y="127490"/>
                  </a:cubicBezTo>
                  <a:cubicBezTo>
                    <a:pt x="33025" y="127490"/>
                    <a:pt x="33083" y="127472"/>
                    <a:pt x="33128" y="127441"/>
                  </a:cubicBezTo>
                  <a:cubicBezTo>
                    <a:pt x="33155" y="127633"/>
                    <a:pt x="33280" y="127724"/>
                    <a:pt x="33396" y="127724"/>
                  </a:cubicBezTo>
                  <a:cubicBezTo>
                    <a:pt x="33530" y="127724"/>
                    <a:pt x="33652" y="127601"/>
                    <a:pt x="33590" y="127371"/>
                  </a:cubicBezTo>
                  <a:lnTo>
                    <a:pt x="33590" y="127371"/>
                  </a:lnTo>
                  <a:cubicBezTo>
                    <a:pt x="33626" y="127453"/>
                    <a:pt x="33720" y="127501"/>
                    <a:pt x="33813" y="127501"/>
                  </a:cubicBezTo>
                  <a:cubicBezTo>
                    <a:pt x="33865" y="127501"/>
                    <a:pt x="33917" y="127485"/>
                    <a:pt x="33959" y="127452"/>
                  </a:cubicBezTo>
                  <a:cubicBezTo>
                    <a:pt x="34012" y="127482"/>
                    <a:pt x="34060" y="127495"/>
                    <a:pt x="34104" y="127495"/>
                  </a:cubicBezTo>
                  <a:cubicBezTo>
                    <a:pt x="34299" y="127495"/>
                    <a:pt x="34396" y="127235"/>
                    <a:pt x="34340" y="127037"/>
                  </a:cubicBezTo>
                  <a:lnTo>
                    <a:pt x="34340" y="127037"/>
                  </a:lnTo>
                  <a:cubicBezTo>
                    <a:pt x="34421" y="127148"/>
                    <a:pt x="34564" y="127240"/>
                    <a:pt x="34693" y="127240"/>
                  </a:cubicBezTo>
                  <a:cubicBezTo>
                    <a:pt x="34765" y="127240"/>
                    <a:pt x="34833" y="127211"/>
                    <a:pt x="34882" y="127141"/>
                  </a:cubicBezTo>
                  <a:cubicBezTo>
                    <a:pt x="34982" y="127222"/>
                    <a:pt x="35096" y="127360"/>
                    <a:pt x="35229" y="127360"/>
                  </a:cubicBezTo>
                  <a:cubicBezTo>
                    <a:pt x="35266" y="127360"/>
                    <a:pt x="35304" y="127350"/>
                    <a:pt x="35344" y="127325"/>
                  </a:cubicBezTo>
                  <a:cubicBezTo>
                    <a:pt x="35445" y="127477"/>
                    <a:pt x="35652" y="127648"/>
                    <a:pt x="35820" y="127648"/>
                  </a:cubicBezTo>
                  <a:cubicBezTo>
                    <a:pt x="35919" y="127648"/>
                    <a:pt x="36005" y="127588"/>
                    <a:pt x="36048" y="127429"/>
                  </a:cubicBezTo>
                  <a:cubicBezTo>
                    <a:pt x="36107" y="127475"/>
                    <a:pt x="36162" y="127495"/>
                    <a:pt x="36213" y="127495"/>
                  </a:cubicBezTo>
                  <a:cubicBezTo>
                    <a:pt x="36426" y="127495"/>
                    <a:pt x="36547" y="127136"/>
                    <a:pt x="36510" y="126921"/>
                  </a:cubicBezTo>
                  <a:lnTo>
                    <a:pt x="36510" y="126921"/>
                  </a:lnTo>
                  <a:cubicBezTo>
                    <a:pt x="36568" y="126956"/>
                    <a:pt x="36625" y="126956"/>
                    <a:pt x="36671" y="126956"/>
                  </a:cubicBezTo>
                  <a:cubicBezTo>
                    <a:pt x="36648" y="127210"/>
                    <a:pt x="36417" y="127452"/>
                    <a:pt x="36568" y="127683"/>
                  </a:cubicBezTo>
                  <a:cubicBezTo>
                    <a:pt x="36630" y="127756"/>
                    <a:pt x="36719" y="127794"/>
                    <a:pt x="36811" y="127794"/>
                  </a:cubicBezTo>
                  <a:cubicBezTo>
                    <a:pt x="36923" y="127794"/>
                    <a:pt x="37039" y="127739"/>
                    <a:pt x="37122" y="127625"/>
                  </a:cubicBezTo>
                  <a:cubicBezTo>
                    <a:pt x="37595" y="127383"/>
                    <a:pt x="37191" y="126402"/>
                    <a:pt x="37075" y="126009"/>
                  </a:cubicBezTo>
                  <a:cubicBezTo>
                    <a:pt x="36995" y="125859"/>
                    <a:pt x="36845" y="125836"/>
                    <a:pt x="36833" y="125663"/>
                  </a:cubicBezTo>
                  <a:cubicBezTo>
                    <a:pt x="36821" y="125571"/>
                    <a:pt x="36741" y="125490"/>
                    <a:pt x="36660" y="125490"/>
                  </a:cubicBezTo>
                  <a:cubicBezTo>
                    <a:pt x="36429" y="124278"/>
                    <a:pt x="35760" y="123389"/>
                    <a:pt x="35298" y="122258"/>
                  </a:cubicBezTo>
                  <a:cubicBezTo>
                    <a:pt x="35009" y="121381"/>
                    <a:pt x="34940" y="120584"/>
                    <a:pt x="34005" y="120007"/>
                  </a:cubicBezTo>
                  <a:cubicBezTo>
                    <a:pt x="33994" y="119823"/>
                    <a:pt x="34086" y="119546"/>
                    <a:pt x="33913" y="119430"/>
                  </a:cubicBezTo>
                  <a:cubicBezTo>
                    <a:pt x="33880" y="119412"/>
                    <a:pt x="33846" y="119404"/>
                    <a:pt x="33814" y="119404"/>
                  </a:cubicBezTo>
                  <a:cubicBezTo>
                    <a:pt x="33677" y="119404"/>
                    <a:pt x="33564" y="119546"/>
                    <a:pt x="33601" y="119696"/>
                  </a:cubicBezTo>
                  <a:cubicBezTo>
                    <a:pt x="33590" y="119696"/>
                    <a:pt x="33566" y="119684"/>
                    <a:pt x="33555" y="119684"/>
                  </a:cubicBezTo>
                  <a:cubicBezTo>
                    <a:pt x="33532" y="119592"/>
                    <a:pt x="33532" y="119546"/>
                    <a:pt x="33509" y="119522"/>
                  </a:cubicBezTo>
                  <a:cubicBezTo>
                    <a:pt x="33712" y="119356"/>
                    <a:pt x="33567" y="119115"/>
                    <a:pt x="33365" y="119115"/>
                  </a:cubicBezTo>
                  <a:cubicBezTo>
                    <a:pt x="33315" y="119115"/>
                    <a:pt x="33261" y="119130"/>
                    <a:pt x="33209" y="119165"/>
                  </a:cubicBezTo>
                  <a:cubicBezTo>
                    <a:pt x="32955" y="118530"/>
                    <a:pt x="33035" y="117791"/>
                    <a:pt x="32874" y="117029"/>
                  </a:cubicBezTo>
                  <a:cubicBezTo>
                    <a:pt x="33012" y="116810"/>
                    <a:pt x="32851" y="116648"/>
                    <a:pt x="32747" y="116568"/>
                  </a:cubicBezTo>
                  <a:cubicBezTo>
                    <a:pt x="32701" y="116360"/>
                    <a:pt x="32516" y="116314"/>
                    <a:pt x="32378" y="116198"/>
                  </a:cubicBezTo>
                  <a:cubicBezTo>
                    <a:pt x="31408" y="111050"/>
                    <a:pt x="30265" y="106029"/>
                    <a:pt x="29527" y="100835"/>
                  </a:cubicBezTo>
                  <a:cubicBezTo>
                    <a:pt x="29757" y="100489"/>
                    <a:pt x="29446" y="100004"/>
                    <a:pt x="29492" y="99611"/>
                  </a:cubicBezTo>
                  <a:cubicBezTo>
                    <a:pt x="29492" y="99484"/>
                    <a:pt x="29515" y="99254"/>
                    <a:pt x="29342" y="99150"/>
                  </a:cubicBezTo>
                  <a:cubicBezTo>
                    <a:pt x="29273" y="98850"/>
                    <a:pt x="29330" y="98423"/>
                    <a:pt x="29157" y="98134"/>
                  </a:cubicBezTo>
                  <a:cubicBezTo>
                    <a:pt x="29017" y="97951"/>
                    <a:pt x="29098" y="97538"/>
                    <a:pt x="28839" y="97538"/>
                  </a:cubicBezTo>
                  <a:cubicBezTo>
                    <a:pt x="28820" y="97538"/>
                    <a:pt x="28799" y="97541"/>
                    <a:pt x="28776" y="97545"/>
                  </a:cubicBezTo>
                  <a:cubicBezTo>
                    <a:pt x="28765" y="97476"/>
                    <a:pt x="28742" y="97418"/>
                    <a:pt x="28719" y="97349"/>
                  </a:cubicBezTo>
                  <a:cubicBezTo>
                    <a:pt x="29238" y="97199"/>
                    <a:pt x="28245" y="96160"/>
                    <a:pt x="28395" y="95629"/>
                  </a:cubicBezTo>
                  <a:cubicBezTo>
                    <a:pt x="28649" y="95121"/>
                    <a:pt x="28234" y="94475"/>
                    <a:pt x="28407" y="93921"/>
                  </a:cubicBezTo>
                  <a:cubicBezTo>
                    <a:pt x="28488" y="93517"/>
                    <a:pt x="29169" y="92016"/>
                    <a:pt x="28684" y="91889"/>
                  </a:cubicBezTo>
                  <a:cubicBezTo>
                    <a:pt x="28776" y="91370"/>
                    <a:pt x="28857" y="90943"/>
                    <a:pt x="28972" y="90424"/>
                  </a:cubicBezTo>
                  <a:cubicBezTo>
                    <a:pt x="29792" y="89385"/>
                    <a:pt x="30161" y="88069"/>
                    <a:pt x="31200" y="87145"/>
                  </a:cubicBezTo>
                  <a:cubicBezTo>
                    <a:pt x="32851" y="84964"/>
                    <a:pt x="33151" y="81859"/>
                    <a:pt x="34767" y="79770"/>
                  </a:cubicBezTo>
                  <a:cubicBezTo>
                    <a:pt x="35632" y="79428"/>
                    <a:pt x="36874" y="77622"/>
                    <a:pt x="38012" y="77622"/>
                  </a:cubicBezTo>
                  <a:cubicBezTo>
                    <a:pt x="38180" y="77622"/>
                    <a:pt x="38345" y="77661"/>
                    <a:pt x="38507" y="77750"/>
                  </a:cubicBezTo>
                  <a:cubicBezTo>
                    <a:pt x="38557" y="77783"/>
                    <a:pt x="38609" y="77800"/>
                    <a:pt x="38659" y="77800"/>
                  </a:cubicBezTo>
                  <a:cubicBezTo>
                    <a:pt x="38714" y="77800"/>
                    <a:pt x="38765" y="77780"/>
                    <a:pt x="38807" y="77738"/>
                  </a:cubicBezTo>
                  <a:cubicBezTo>
                    <a:pt x="39592" y="78315"/>
                    <a:pt x="39903" y="79343"/>
                    <a:pt x="40584" y="79920"/>
                  </a:cubicBezTo>
                  <a:cubicBezTo>
                    <a:pt x="41381" y="80162"/>
                    <a:pt x="41912" y="80566"/>
                    <a:pt x="42385" y="80936"/>
                  </a:cubicBezTo>
                  <a:cubicBezTo>
                    <a:pt x="42720" y="81732"/>
                    <a:pt x="43886" y="81824"/>
                    <a:pt x="44613" y="82009"/>
                  </a:cubicBezTo>
                  <a:cubicBezTo>
                    <a:pt x="45502" y="82182"/>
                    <a:pt x="46252" y="82401"/>
                    <a:pt x="47048" y="82817"/>
                  </a:cubicBezTo>
                  <a:cubicBezTo>
                    <a:pt x="47796" y="83105"/>
                    <a:pt x="48566" y="83152"/>
                    <a:pt x="49341" y="83152"/>
                  </a:cubicBezTo>
                  <a:cubicBezTo>
                    <a:pt x="49721" y="83152"/>
                    <a:pt x="50103" y="83141"/>
                    <a:pt x="50483" y="83141"/>
                  </a:cubicBezTo>
                  <a:cubicBezTo>
                    <a:pt x="50790" y="83141"/>
                    <a:pt x="51095" y="83148"/>
                    <a:pt x="51400" y="83175"/>
                  </a:cubicBezTo>
                  <a:cubicBezTo>
                    <a:pt x="51317" y="83428"/>
                    <a:pt x="51549" y="83496"/>
                    <a:pt x="51853" y="83496"/>
                  </a:cubicBezTo>
                  <a:cubicBezTo>
                    <a:pt x="52205" y="83496"/>
                    <a:pt x="52653" y="83405"/>
                    <a:pt x="52816" y="83405"/>
                  </a:cubicBezTo>
                  <a:cubicBezTo>
                    <a:pt x="52826" y="83405"/>
                    <a:pt x="52835" y="83405"/>
                    <a:pt x="52843" y="83406"/>
                  </a:cubicBezTo>
                  <a:cubicBezTo>
                    <a:pt x="52953" y="83383"/>
                    <a:pt x="53062" y="83373"/>
                    <a:pt x="53170" y="83373"/>
                  </a:cubicBezTo>
                  <a:cubicBezTo>
                    <a:pt x="54073" y="83373"/>
                    <a:pt x="54910" y="84064"/>
                    <a:pt x="55694" y="84064"/>
                  </a:cubicBezTo>
                  <a:cubicBezTo>
                    <a:pt x="55889" y="84064"/>
                    <a:pt x="56082" y="84021"/>
                    <a:pt x="56271" y="83914"/>
                  </a:cubicBezTo>
                  <a:cubicBezTo>
                    <a:pt x="56458" y="83868"/>
                    <a:pt x="56637" y="83848"/>
                    <a:pt x="56810" y="83848"/>
                  </a:cubicBezTo>
                  <a:cubicBezTo>
                    <a:pt x="57916" y="83848"/>
                    <a:pt x="58769" y="84663"/>
                    <a:pt x="59907" y="84883"/>
                  </a:cubicBezTo>
                  <a:cubicBezTo>
                    <a:pt x="60121" y="85010"/>
                    <a:pt x="60370" y="85044"/>
                    <a:pt x="60628" y="85044"/>
                  </a:cubicBezTo>
                  <a:cubicBezTo>
                    <a:pt x="60928" y="85044"/>
                    <a:pt x="61242" y="84998"/>
                    <a:pt x="61530" y="84998"/>
                  </a:cubicBezTo>
                  <a:cubicBezTo>
                    <a:pt x="61714" y="84998"/>
                    <a:pt x="61888" y="85017"/>
                    <a:pt x="62042" y="85079"/>
                  </a:cubicBezTo>
                  <a:cubicBezTo>
                    <a:pt x="62446" y="85287"/>
                    <a:pt x="63266" y="85149"/>
                    <a:pt x="63727" y="85287"/>
                  </a:cubicBezTo>
                  <a:cubicBezTo>
                    <a:pt x="64751" y="85463"/>
                    <a:pt x="65708" y="86123"/>
                    <a:pt x="66781" y="86123"/>
                  </a:cubicBezTo>
                  <a:cubicBezTo>
                    <a:pt x="66978" y="86123"/>
                    <a:pt x="67180" y="86101"/>
                    <a:pt x="67386" y="86049"/>
                  </a:cubicBezTo>
                  <a:cubicBezTo>
                    <a:pt x="69695" y="85864"/>
                    <a:pt x="72327" y="85760"/>
                    <a:pt x="74358" y="84618"/>
                  </a:cubicBezTo>
                  <a:cubicBezTo>
                    <a:pt x="75801" y="84098"/>
                    <a:pt x="77706" y="84444"/>
                    <a:pt x="79206" y="83821"/>
                  </a:cubicBezTo>
                  <a:cubicBezTo>
                    <a:pt x="79425" y="83761"/>
                    <a:pt x="79650" y="83745"/>
                    <a:pt x="79876" y="83745"/>
                  </a:cubicBezTo>
                  <a:cubicBezTo>
                    <a:pt x="80125" y="83745"/>
                    <a:pt x="80376" y="83764"/>
                    <a:pt x="80626" y="83764"/>
                  </a:cubicBezTo>
                  <a:cubicBezTo>
                    <a:pt x="81057" y="83764"/>
                    <a:pt x="81484" y="83707"/>
                    <a:pt x="81884" y="83394"/>
                  </a:cubicBezTo>
                  <a:cubicBezTo>
                    <a:pt x="81988" y="83427"/>
                    <a:pt x="82089" y="83441"/>
                    <a:pt x="82187" y="83441"/>
                  </a:cubicBezTo>
                  <a:cubicBezTo>
                    <a:pt x="82743" y="83441"/>
                    <a:pt x="83217" y="82979"/>
                    <a:pt x="83708" y="82782"/>
                  </a:cubicBezTo>
                  <a:cubicBezTo>
                    <a:pt x="84216" y="82690"/>
                    <a:pt x="84874" y="82482"/>
                    <a:pt x="85093" y="82009"/>
                  </a:cubicBezTo>
                  <a:cubicBezTo>
                    <a:pt x="85301" y="81963"/>
                    <a:pt x="85474" y="81905"/>
                    <a:pt x="85682" y="81894"/>
                  </a:cubicBezTo>
                  <a:cubicBezTo>
                    <a:pt x="85763" y="81934"/>
                    <a:pt x="85849" y="81950"/>
                    <a:pt x="85935" y="81950"/>
                  </a:cubicBezTo>
                  <a:cubicBezTo>
                    <a:pt x="86117" y="81950"/>
                    <a:pt x="86299" y="81879"/>
                    <a:pt x="86432" y="81824"/>
                  </a:cubicBezTo>
                  <a:cubicBezTo>
                    <a:pt x="86628" y="81870"/>
                    <a:pt x="86836" y="81885"/>
                    <a:pt x="87045" y="81885"/>
                  </a:cubicBezTo>
                  <a:cubicBezTo>
                    <a:pt x="87254" y="81885"/>
                    <a:pt x="87465" y="81870"/>
                    <a:pt x="87667" y="81859"/>
                  </a:cubicBezTo>
                  <a:cubicBezTo>
                    <a:pt x="88244" y="81974"/>
                    <a:pt x="88844" y="82344"/>
                    <a:pt x="88890" y="83002"/>
                  </a:cubicBezTo>
                  <a:cubicBezTo>
                    <a:pt x="88902" y="83106"/>
                    <a:pt x="88971" y="83175"/>
                    <a:pt x="89075" y="83175"/>
                  </a:cubicBezTo>
                  <a:cubicBezTo>
                    <a:pt x="89571" y="82979"/>
                    <a:pt x="89121" y="82228"/>
                    <a:pt x="88844" y="81917"/>
                  </a:cubicBezTo>
                  <a:cubicBezTo>
                    <a:pt x="88729" y="81663"/>
                    <a:pt x="88856" y="81397"/>
                    <a:pt x="88706" y="81086"/>
                  </a:cubicBezTo>
                  <a:cubicBezTo>
                    <a:pt x="88763" y="80820"/>
                    <a:pt x="88440" y="80578"/>
                    <a:pt x="88359" y="80347"/>
                  </a:cubicBezTo>
                  <a:cubicBezTo>
                    <a:pt x="88648" y="80047"/>
                    <a:pt x="88336" y="79574"/>
                    <a:pt x="88094" y="79354"/>
                  </a:cubicBezTo>
                  <a:cubicBezTo>
                    <a:pt x="88071" y="79112"/>
                    <a:pt x="87932" y="78766"/>
                    <a:pt x="87621" y="78604"/>
                  </a:cubicBezTo>
                  <a:cubicBezTo>
                    <a:pt x="87621" y="78477"/>
                    <a:pt x="87517" y="78373"/>
                    <a:pt x="87390" y="78373"/>
                  </a:cubicBezTo>
                  <a:cubicBezTo>
                    <a:pt x="86917" y="78546"/>
                    <a:pt x="87263" y="79343"/>
                    <a:pt x="87240" y="79758"/>
                  </a:cubicBezTo>
                  <a:cubicBezTo>
                    <a:pt x="87228" y="79758"/>
                    <a:pt x="87228" y="79770"/>
                    <a:pt x="87217" y="79770"/>
                  </a:cubicBezTo>
                  <a:cubicBezTo>
                    <a:pt x="87182" y="79689"/>
                    <a:pt x="87113" y="79631"/>
                    <a:pt x="87032" y="79608"/>
                  </a:cubicBezTo>
                  <a:cubicBezTo>
                    <a:pt x="86917" y="79412"/>
                    <a:pt x="86824" y="79181"/>
                    <a:pt x="86813" y="79008"/>
                  </a:cubicBezTo>
                  <a:cubicBezTo>
                    <a:pt x="86737" y="78828"/>
                    <a:pt x="86643" y="78757"/>
                    <a:pt x="86554" y="78757"/>
                  </a:cubicBezTo>
                  <a:cubicBezTo>
                    <a:pt x="86358" y="78757"/>
                    <a:pt x="86189" y="79106"/>
                    <a:pt x="86316" y="79400"/>
                  </a:cubicBezTo>
                  <a:cubicBezTo>
                    <a:pt x="86301" y="79398"/>
                    <a:pt x="86286" y="79397"/>
                    <a:pt x="86272" y="79397"/>
                  </a:cubicBezTo>
                  <a:cubicBezTo>
                    <a:pt x="85978" y="79397"/>
                    <a:pt x="86053" y="79849"/>
                    <a:pt x="85855" y="80058"/>
                  </a:cubicBezTo>
                  <a:cubicBezTo>
                    <a:pt x="85811" y="80058"/>
                    <a:pt x="85748" y="80052"/>
                    <a:pt x="85685" y="80052"/>
                  </a:cubicBezTo>
                  <a:cubicBezTo>
                    <a:pt x="85583" y="80052"/>
                    <a:pt x="85479" y="80069"/>
                    <a:pt x="85451" y="80162"/>
                  </a:cubicBezTo>
                  <a:lnTo>
                    <a:pt x="85439" y="80162"/>
                  </a:lnTo>
                  <a:cubicBezTo>
                    <a:pt x="85367" y="79799"/>
                    <a:pt x="85249" y="79657"/>
                    <a:pt x="85138" y="79657"/>
                  </a:cubicBezTo>
                  <a:cubicBezTo>
                    <a:pt x="84966" y="79657"/>
                    <a:pt x="84808" y="79996"/>
                    <a:pt x="84850" y="80381"/>
                  </a:cubicBezTo>
                  <a:cubicBezTo>
                    <a:pt x="84620" y="80647"/>
                    <a:pt x="84689" y="81155"/>
                    <a:pt x="84804" y="81513"/>
                  </a:cubicBezTo>
                  <a:cubicBezTo>
                    <a:pt x="84123" y="81917"/>
                    <a:pt x="83304" y="82032"/>
                    <a:pt x="82715" y="82598"/>
                  </a:cubicBezTo>
                  <a:cubicBezTo>
                    <a:pt x="82854" y="82355"/>
                    <a:pt x="83512" y="81605"/>
                    <a:pt x="83223" y="81420"/>
                  </a:cubicBezTo>
                  <a:cubicBezTo>
                    <a:pt x="83279" y="81224"/>
                    <a:pt x="83126" y="81083"/>
                    <a:pt x="82987" y="81083"/>
                  </a:cubicBezTo>
                  <a:cubicBezTo>
                    <a:pt x="82898" y="81083"/>
                    <a:pt x="82814" y="81142"/>
                    <a:pt x="82796" y="81282"/>
                  </a:cubicBezTo>
                  <a:cubicBezTo>
                    <a:pt x="82715" y="82263"/>
                    <a:pt x="81780" y="82944"/>
                    <a:pt x="80880" y="83129"/>
                  </a:cubicBezTo>
                  <a:cubicBezTo>
                    <a:pt x="80681" y="83099"/>
                    <a:pt x="80448" y="83081"/>
                    <a:pt x="80205" y="83081"/>
                  </a:cubicBezTo>
                  <a:cubicBezTo>
                    <a:pt x="79686" y="83081"/>
                    <a:pt x="79118" y="83162"/>
                    <a:pt x="78733" y="83383"/>
                  </a:cubicBezTo>
                  <a:cubicBezTo>
                    <a:pt x="78733" y="83002"/>
                    <a:pt x="78733" y="82667"/>
                    <a:pt x="78629" y="82344"/>
                  </a:cubicBezTo>
                  <a:cubicBezTo>
                    <a:pt x="78975" y="82286"/>
                    <a:pt x="78802" y="81859"/>
                    <a:pt x="78721" y="81674"/>
                  </a:cubicBezTo>
                  <a:cubicBezTo>
                    <a:pt x="78629" y="81397"/>
                    <a:pt x="78906" y="81074"/>
                    <a:pt x="78814" y="80762"/>
                  </a:cubicBezTo>
                  <a:cubicBezTo>
                    <a:pt x="79148" y="80058"/>
                    <a:pt x="78617" y="79366"/>
                    <a:pt x="78698" y="78615"/>
                  </a:cubicBezTo>
                  <a:cubicBezTo>
                    <a:pt x="78929" y="78558"/>
                    <a:pt x="78918" y="78362"/>
                    <a:pt x="79033" y="78188"/>
                  </a:cubicBezTo>
                  <a:cubicBezTo>
                    <a:pt x="79094" y="78269"/>
                    <a:pt x="79182" y="78303"/>
                    <a:pt x="79271" y="78303"/>
                  </a:cubicBezTo>
                  <a:cubicBezTo>
                    <a:pt x="79502" y="78303"/>
                    <a:pt x="79741" y="78075"/>
                    <a:pt x="79541" y="77842"/>
                  </a:cubicBezTo>
                  <a:cubicBezTo>
                    <a:pt x="79587" y="77761"/>
                    <a:pt x="79541" y="77634"/>
                    <a:pt x="79564" y="77565"/>
                  </a:cubicBezTo>
                  <a:lnTo>
                    <a:pt x="79564" y="77565"/>
                  </a:lnTo>
                  <a:cubicBezTo>
                    <a:pt x="79610" y="77634"/>
                    <a:pt x="79679" y="77669"/>
                    <a:pt x="79760" y="77669"/>
                  </a:cubicBezTo>
                  <a:cubicBezTo>
                    <a:pt x="79818" y="77669"/>
                    <a:pt x="79852" y="77634"/>
                    <a:pt x="79899" y="77611"/>
                  </a:cubicBezTo>
                  <a:cubicBezTo>
                    <a:pt x="79925" y="77607"/>
                    <a:pt x="79955" y="77606"/>
                    <a:pt x="79988" y="77606"/>
                  </a:cubicBezTo>
                  <a:cubicBezTo>
                    <a:pt x="80073" y="77606"/>
                    <a:pt x="80176" y="77615"/>
                    <a:pt x="80275" y="77615"/>
                  </a:cubicBezTo>
                  <a:cubicBezTo>
                    <a:pt x="80482" y="77615"/>
                    <a:pt x="80674" y="77576"/>
                    <a:pt x="80660" y="77334"/>
                  </a:cubicBezTo>
                  <a:cubicBezTo>
                    <a:pt x="81145" y="77334"/>
                    <a:pt x="81007" y="76722"/>
                    <a:pt x="81007" y="76399"/>
                  </a:cubicBezTo>
                  <a:cubicBezTo>
                    <a:pt x="81331" y="76042"/>
                    <a:pt x="81137" y="75463"/>
                    <a:pt x="80848" y="75463"/>
                  </a:cubicBezTo>
                  <a:cubicBezTo>
                    <a:pt x="80726" y="75463"/>
                    <a:pt x="80588" y="75566"/>
                    <a:pt x="80464" y="75834"/>
                  </a:cubicBezTo>
                  <a:cubicBezTo>
                    <a:pt x="80459" y="75833"/>
                    <a:pt x="80454" y="75833"/>
                    <a:pt x="80449" y="75833"/>
                  </a:cubicBezTo>
                  <a:cubicBezTo>
                    <a:pt x="80244" y="75833"/>
                    <a:pt x="80234" y="76057"/>
                    <a:pt x="80256" y="76203"/>
                  </a:cubicBezTo>
                  <a:cubicBezTo>
                    <a:pt x="80224" y="76096"/>
                    <a:pt x="80133" y="76046"/>
                    <a:pt x="80038" y="76046"/>
                  </a:cubicBezTo>
                  <a:cubicBezTo>
                    <a:pt x="79929" y="76046"/>
                    <a:pt x="79814" y="76114"/>
                    <a:pt x="79783" y="76238"/>
                  </a:cubicBezTo>
                  <a:cubicBezTo>
                    <a:pt x="79811" y="76109"/>
                    <a:pt x="79714" y="75980"/>
                    <a:pt x="79597" y="75980"/>
                  </a:cubicBezTo>
                  <a:cubicBezTo>
                    <a:pt x="79567" y="75980"/>
                    <a:pt x="79537" y="75988"/>
                    <a:pt x="79506" y="76007"/>
                  </a:cubicBezTo>
                  <a:cubicBezTo>
                    <a:pt x="79368" y="76088"/>
                    <a:pt x="79414" y="76399"/>
                    <a:pt x="79448" y="76526"/>
                  </a:cubicBezTo>
                  <a:cubicBezTo>
                    <a:pt x="79414" y="76572"/>
                    <a:pt x="79379" y="76607"/>
                    <a:pt x="79368" y="76665"/>
                  </a:cubicBezTo>
                  <a:cubicBezTo>
                    <a:pt x="79352" y="76661"/>
                    <a:pt x="79337" y="76660"/>
                    <a:pt x="79321" y="76660"/>
                  </a:cubicBezTo>
                  <a:cubicBezTo>
                    <a:pt x="79232" y="76660"/>
                    <a:pt x="79145" y="76715"/>
                    <a:pt x="79125" y="76803"/>
                  </a:cubicBezTo>
                  <a:cubicBezTo>
                    <a:pt x="79045" y="76596"/>
                    <a:pt x="79160" y="76411"/>
                    <a:pt x="79102" y="76226"/>
                  </a:cubicBezTo>
                  <a:cubicBezTo>
                    <a:pt x="79072" y="76130"/>
                    <a:pt x="78986" y="76085"/>
                    <a:pt x="78898" y="76085"/>
                  </a:cubicBezTo>
                  <a:cubicBezTo>
                    <a:pt x="78786" y="76085"/>
                    <a:pt x="78670" y="76159"/>
                    <a:pt x="78664" y="76295"/>
                  </a:cubicBezTo>
                  <a:cubicBezTo>
                    <a:pt x="78641" y="76607"/>
                    <a:pt x="78502" y="76930"/>
                    <a:pt x="78502" y="77242"/>
                  </a:cubicBezTo>
                  <a:cubicBezTo>
                    <a:pt x="78456" y="77126"/>
                    <a:pt x="78387" y="77011"/>
                    <a:pt x="78237" y="77000"/>
                  </a:cubicBezTo>
                  <a:cubicBezTo>
                    <a:pt x="78292" y="76832"/>
                    <a:pt x="78155" y="76675"/>
                    <a:pt x="78019" y="76675"/>
                  </a:cubicBezTo>
                  <a:cubicBezTo>
                    <a:pt x="77958" y="76675"/>
                    <a:pt x="77898" y="76706"/>
                    <a:pt x="77856" y="76780"/>
                  </a:cubicBezTo>
                  <a:cubicBezTo>
                    <a:pt x="77648" y="76815"/>
                    <a:pt x="77648" y="77046"/>
                    <a:pt x="77636" y="77207"/>
                  </a:cubicBezTo>
                  <a:cubicBezTo>
                    <a:pt x="77394" y="77323"/>
                    <a:pt x="77532" y="77634"/>
                    <a:pt x="77475" y="77854"/>
                  </a:cubicBezTo>
                  <a:cubicBezTo>
                    <a:pt x="77452" y="77819"/>
                    <a:pt x="77417" y="77807"/>
                    <a:pt x="77371" y="77796"/>
                  </a:cubicBezTo>
                  <a:cubicBezTo>
                    <a:pt x="77278" y="77703"/>
                    <a:pt x="77202" y="77664"/>
                    <a:pt x="77137" y="77664"/>
                  </a:cubicBezTo>
                  <a:cubicBezTo>
                    <a:pt x="76841" y="77664"/>
                    <a:pt x="76812" y="78496"/>
                    <a:pt x="76736" y="78742"/>
                  </a:cubicBezTo>
                  <a:cubicBezTo>
                    <a:pt x="76589" y="78926"/>
                    <a:pt x="76675" y="79363"/>
                    <a:pt x="76890" y="79363"/>
                  </a:cubicBezTo>
                  <a:cubicBezTo>
                    <a:pt x="76946" y="79363"/>
                    <a:pt x="77011" y="79333"/>
                    <a:pt x="77082" y="79262"/>
                  </a:cubicBezTo>
                  <a:cubicBezTo>
                    <a:pt x="77252" y="79035"/>
                    <a:pt x="77289" y="78752"/>
                    <a:pt x="77345" y="78469"/>
                  </a:cubicBezTo>
                  <a:lnTo>
                    <a:pt x="77345" y="78469"/>
                  </a:lnTo>
                  <a:cubicBezTo>
                    <a:pt x="77303" y="78698"/>
                    <a:pt x="77467" y="78834"/>
                    <a:pt x="77626" y="78834"/>
                  </a:cubicBezTo>
                  <a:cubicBezTo>
                    <a:pt x="77755" y="78834"/>
                    <a:pt x="77880" y="78745"/>
                    <a:pt x="77890" y="78546"/>
                  </a:cubicBezTo>
                  <a:cubicBezTo>
                    <a:pt x="77935" y="78573"/>
                    <a:pt x="77984" y="78586"/>
                    <a:pt x="78033" y="78586"/>
                  </a:cubicBezTo>
                  <a:cubicBezTo>
                    <a:pt x="78111" y="78586"/>
                    <a:pt x="78187" y="78552"/>
                    <a:pt x="78237" y="78488"/>
                  </a:cubicBezTo>
                  <a:lnTo>
                    <a:pt x="78237" y="78488"/>
                  </a:lnTo>
                  <a:cubicBezTo>
                    <a:pt x="78098" y="79181"/>
                    <a:pt x="78410" y="79770"/>
                    <a:pt x="78237" y="80462"/>
                  </a:cubicBezTo>
                  <a:cubicBezTo>
                    <a:pt x="78220" y="80460"/>
                    <a:pt x="78204" y="80460"/>
                    <a:pt x="78188" y="80460"/>
                  </a:cubicBezTo>
                  <a:cubicBezTo>
                    <a:pt x="77725" y="80460"/>
                    <a:pt x="78014" y="81287"/>
                    <a:pt x="78260" y="81455"/>
                  </a:cubicBezTo>
                  <a:cubicBezTo>
                    <a:pt x="78237" y="81513"/>
                    <a:pt x="78237" y="81593"/>
                    <a:pt x="78237" y="81651"/>
                  </a:cubicBezTo>
                  <a:cubicBezTo>
                    <a:pt x="77936" y="82147"/>
                    <a:pt x="78352" y="82898"/>
                    <a:pt x="78213" y="83510"/>
                  </a:cubicBezTo>
                  <a:cubicBezTo>
                    <a:pt x="76586" y="83844"/>
                    <a:pt x="75074" y="83290"/>
                    <a:pt x="73573" y="84341"/>
                  </a:cubicBezTo>
                  <a:cubicBezTo>
                    <a:pt x="71842" y="85414"/>
                    <a:pt x="69649" y="84918"/>
                    <a:pt x="67779" y="85460"/>
                  </a:cubicBezTo>
                  <a:cubicBezTo>
                    <a:pt x="67599" y="85490"/>
                    <a:pt x="67425" y="85504"/>
                    <a:pt x="67253" y="85504"/>
                  </a:cubicBezTo>
                  <a:cubicBezTo>
                    <a:pt x="66113" y="85504"/>
                    <a:pt x="65133" y="84901"/>
                    <a:pt x="64039" y="84560"/>
                  </a:cubicBezTo>
                  <a:cubicBezTo>
                    <a:pt x="64127" y="84271"/>
                    <a:pt x="64058" y="84171"/>
                    <a:pt x="63929" y="84171"/>
                  </a:cubicBezTo>
                  <a:cubicBezTo>
                    <a:pt x="63754" y="84171"/>
                    <a:pt x="63470" y="84356"/>
                    <a:pt x="63323" y="84502"/>
                  </a:cubicBezTo>
                  <a:cubicBezTo>
                    <a:pt x="61315" y="84387"/>
                    <a:pt x="59618" y="84618"/>
                    <a:pt x="57794" y="83406"/>
                  </a:cubicBezTo>
                  <a:cubicBezTo>
                    <a:pt x="57554" y="83323"/>
                    <a:pt x="57313" y="83292"/>
                    <a:pt x="57076" y="83292"/>
                  </a:cubicBezTo>
                  <a:cubicBezTo>
                    <a:pt x="56654" y="83292"/>
                    <a:pt x="56244" y="83389"/>
                    <a:pt x="55867" y="83463"/>
                  </a:cubicBezTo>
                  <a:cubicBezTo>
                    <a:pt x="55870" y="83479"/>
                    <a:pt x="55858" y="83486"/>
                    <a:pt x="55834" y="83486"/>
                  </a:cubicBezTo>
                  <a:cubicBezTo>
                    <a:pt x="55680" y="83486"/>
                    <a:pt x="55041" y="83205"/>
                    <a:pt x="54782" y="83106"/>
                  </a:cubicBezTo>
                  <a:cubicBezTo>
                    <a:pt x="54749" y="83015"/>
                    <a:pt x="54651" y="82966"/>
                    <a:pt x="54556" y="82966"/>
                  </a:cubicBezTo>
                  <a:cubicBezTo>
                    <a:pt x="54518" y="82966"/>
                    <a:pt x="54480" y="82974"/>
                    <a:pt x="54447" y="82990"/>
                  </a:cubicBezTo>
                  <a:cubicBezTo>
                    <a:pt x="53131" y="82528"/>
                    <a:pt x="51942" y="82875"/>
                    <a:pt x="50626" y="82551"/>
                  </a:cubicBezTo>
                  <a:cubicBezTo>
                    <a:pt x="50248" y="82488"/>
                    <a:pt x="49867" y="82477"/>
                    <a:pt x="49487" y="82477"/>
                  </a:cubicBezTo>
                  <a:cubicBezTo>
                    <a:pt x="49259" y="82477"/>
                    <a:pt x="49032" y="82481"/>
                    <a:pt x="48805" y="82481"/>
                  </a:cubicBezTo>
                  <a:cubicBezTo>
                    <a:pt x="48231" y="82481"/>
                    <a:pt x="47662" y="82454"/>
                    <a:pt x="47106" y="82263"/>
                  </a:cubicBezTo>
                  <a:cubicBezTo>
                    <a:pt x="46021" y="81166"/>
                    <a:pt x="44232" y="81674"/>
                    <a:pt x="43054" y="80797"/>
                  </a:cubicBezTo>
                  <a:cubicBezTo>
                    <a:pt x="43031" y="80532"/>
                    <a:pt x="42524" y="80532"/>
                    <a:pt x="42524" y="80358"/>
                  </a:cubicBezTo>
                  <a:cubicBezTo>
                    <a:pt x="42212" y="79747"/>
                    <a:pt x="41196" y="79654"/>
                    <a:pt x="40654" y="79343"/>
                  </a:cubicBezTo>
                  <a:cubicBezTo>
                    <a:pt x="40019" y="78662"/>
                    <a:pt x="39869" y="77969"/>
                    <a:pt x="38934" y="77323"/>
                  </a:cubicBezTo>
                  <a:lnTo>
                    <a:pt x="38934" y="77323"/>
                  </a:lnTo>
                  <a:cubicBezTo>
                    <a:pt x="38945" y="77324"/>
                    <a:pt x="38956" y="77325"/>
                    <a:pt x="38966" y="77325"/>
                  </a:cubicBezTo>
                  <a:cubicBezTo>
                    <a:pt x="39185" y="77325"/>
                    <a:pt x="39268" y="76997"/>
                    <a:pt x="39026" y="76942"/>
                  </a:cubicBezTo>
                  <a:cubicBezTo>
                    <a:pt x="38872" y="76942"/>
                    <a:pt x="38680" y="76806"/>
                    <a:pt x="38546" y="76806"/>
                  </a:cubicBezTo>
                  <a:cubicBezTo>
                    <a:pt x="38470" y="76806"/>
                    <a:pt x="38412" y="76850"/>
                    <a:pt x="38391" y="76988"/>
                  </a:cubicBezTo>
                  <a:cubicBezTo>
                    <a:pt x="38274" y="76937"/>
                    <a:pt x="38150" y="76914"/>
                    <a:pt x="38022" y="76914"/>
                  </a:cubicBezTo>
                  <a:cubicBezTo>
                    <a:pt x="37550" y="76914"/>
                    <a:pt x="37035" y="77223"/>
                    <a:pt x="36671" y="77496"/>
                  </a:cubicBezTo>
                  <a:cubicBezTo>
                    <a:pt x="36383" y="77738"/>
                    <a:pt x="35794" y="77819"/>
                    <a:pt x="35690" y="78223"/>
                  </a:cubicBezTo>
                  <a:cubicBezTo>
                    <a:pt x="34859" y="78604"/>
                    <a:pt x="34467" y="79123"/>
                    <a:pt x="33959" y="79712"/>
                  </a:cubicBezTo>
                  <a:cubicBezTo>
                    <a:pt x="33255" y="80405"/>
                    <a:pt x="32320" y="80809"/>
                    <a:pt x="31570" y="81478"/>
                  </a:cubicBezTo>
                  <a:cubicBezTo>
                    <a:pt x="31062" y="81605"/>
                    <a:pt x="30554" y="82263"/>
                    <a:pt x="30311" y="82690"/>
                  </a:cubicBezTo>
                  <a:cubicBezTo>
                    <a:pt x="30104" y="83059"/>
                    <a:pt x="29353" y="83117"/>
                    <a:pt x="29088" y="83475"/>
                  </a:cubicBezTo>
                  <a:cubicBezTo>
                    <a:pt x="28453" y="84444"/>
                    <a:pt x="28014" y="85576"/>
                    <a:pt x="27206" y="86395"/>
                  </a:cubicBezTo>
                  <a:cubicBezTo>
                    <a:pt x="26895" y="86730"/>
                    <a:pt x="26283" y="86441"/>
                    <a:pt x="25925" y="86788"/>
                  </a:cubicBezTo>
                  <a:cubicBezTo>
                    <a:pt x="25048" y="86950"/>
                    <a:pt x="25370" y="88669"/>
                    <a:pt x="24296" y="88669"/>
                  </a:cubicBezTo>
                  <a:cubicBezTo>
                    <a:pt x="24226" y="88669"/>
                    <a:pt x="24150" y="88662"/>
                    <a:pt x="24067" y="88646"/>
                  </a:cubicBezTo>
                  <a:cubicBezTo>
                    <a:pt x="24002" y="88608"/>
                    <a:pt x="23938" y="88593"/>
                    <a:pt x="23874" y="88593"/>
                  </a:cubicBezTo>
                  <a:cubicBezTo>
                    <a:pt x="23568" y="88593"/>
                    <a:pt x="23282" y="88966"/>
                    <a:pt x="23005" y="89062"/>
                  </a:cubicBezTo>
                  <a:cubicBezTo>
                    <a:pt x="22866" y="89073"/>
                    <a:pt x="22659" y="89062"/>
                    <a:pt x="22659" y="89269"/>
                  </a:cubicBezTo>
                  <a:cubicBezTo>
                    <a:pt x="21839" y="90158"/>
                    <a:pt x="20581" y="90804"/>
                    <a:pt x="19923" y="91889"/>
                  </a:cubicBezTo>
                  <a:cubicBezTo>
                    <a:pt x="18388" y="93552"/>
                    <a:pt x="16079" y="95052"/>
                    <a:pt x="15999" y="97534"/>
                  </a:cubicBezTo>
                  <a:cubicBezTo>
                    <a:pt x="15848" y="97926"/>
                    <a:pt x="15387" y="98399"/>
                    <a:pt x="15664" y="98815"/>
                  </a:cubicBezTo>
                  <a:cubicBezTo>
                    <a:pt x="15560" y="99854"/>
                    <a:pt x="15029" y="100489"/>
                    <a:pt x="14867" y="101412"/>
                  </a:cubicBezTo>
                  <a:cubicBezTo>
                    <a:pt x="14452" y="102624"/>
                    <a:pt x="14521" y="103871"/>
                    <a:pt x="13655" y="104875"/>
                  </a:cubicBezTo>
                  <a:cubicBezTo>
                    <a:pt x="11532" y="106791"/>
                    <a:pt x="12743" y="108892"/>
                    <a:pt x="11855" y="111281"/>
                  </a:cubicBezTo>
                  <a:cubicBezTo>
                    <a:pt x="10920" y="113405"/>
                    <a:pt x="11751" y="115852"/>
                    <a:pt x="10897" y="117953"/>
                  </a:cubicBezTo>
                  <a:cubicBezTo>
                    <a:pt x="10019" y="119569"/>
                    <a:pt x="8865" y="121704"/>
                    <a:pt x="9431" y="123574"/>
                  </a:cubicBezTo>
                  <a:cubicBezTo>
                    <a:pt x="9084" y="124428"/>
                    <a:pt x="10193" y="126794"/>
                    <a:pt x="10724" y="127625"/>
                  </a:cubicBezTo>
                  <a:cubicBezTo>
                    <a:pt x="11220" y="128745"/>
                    <a:pt x="11243" y="129865"/>
                    <a:pt x="12213" y="130742"/>
                  </a:cubicBezTo>
                  <a:cubicBezTo>
                    <a:pt x="12180" y="130732"/>
                    <a:pt x="12146" y="130727"/>
                    <a:pt x="12113" y="130727"/>
                  </a:cubicBezTo>
                  <a:cubicBezTo>
                    <a:pt x="12030" y="130727"/>
                    <a:pt x="11950" y="130760"/>
                    <a:pt x="11901" y="130834"/>
                  </a:cubicBezTo>
                  <a:cubicBezTo>
                    <a:pt x="11855" y="130765"/>
                    <a:pt x="11762" y="130719"/>
                    <a:pt x="11693" y="130719"/>
                  </a:cubicBezTo>
                  <a:cubicBezTo>
                    <a:pt x="11657" y="130673"/>
                    <a:pt x="11606" y="130642"/>
                    <a:pt x="11553" y="130642"/>
                  </a:cubicBezTo>
                  <a:cubicBezTo>
                    <a:pt x="11538" y="130642"/>
                    <a:pt x="11523" y="130645"/>
                    <a:pt x="11508" y="130649"/>
                  </a:cubicBezTo>
                  <a:cubicBezTo>
                    <a:pt x="11404" y="130392"/>
                    <a:pt x="11273" y="130290"/>
                    <a:pt x="11148" y="130290"/>
                  </a:cubicBezTo>
                  <a:cubicBezTo>
                    <a:pt x="10914" y="130290"/>
                    <a:pt x="10701" y="130646"/>
                    <a:pt x="10724" y="131007"/>
                  </a:cubicBezTo>
                  <a:cubicBezTo>
                    <a:pt x="10689" y="130823"/>
                    <a:pt x="10654" y="130649"/>
                    <a:pt x="10643" y="130546"/>
                  </a:cubicBezTo>
                  <a:cubicBezTo>
                    <a:pt x="10609" y="130380"/>
                    <a:pt x="10516" y="130312"/>
                    <a:pt x="10421" y="130312"/>
                  </a:cubicBezTo>
                  <a:cubicBezTo>
                    <a:pt x="10277" y="130312"/>
                    <a:pt x="10125" y="130463"/>
                    <a:pt x="10149" y="130658"/>
                  </a:cubicBezTo>
                  <a:lnTo>
                    <a:pt x="10149" y="130658"/>
                  </a:lnTo>
                  <a:cubicBezTo>
                    <a:pt x="10099" y="130520"/>
                    <a:pt x="9985" y="130425"/>
                    <a:pt x="9885" y="130425"/>
                  </a:cubicBezTo>
                  <a:cubicBezTo>
                    <a:pt x="9793" y="130425"/>
                    <a:pt x="9713" y="130506"/>
                    <a:pt x="9708" y="130707"/>
                  </a:cubicBezTo>
                  <a:cubicBezTo>
                    <a:pt x="9693" y="130533"/>
                    <a:pt x="9546" y="130422"/>
                    <a:pt x="9398" y="130422"/>
                  </a:cubicBezTo>
                  <a:cubicBezTo>
                    <a:pt x="9312" y="130422"/>
                    <a:pt x="9225" y="130460"/>
                    <a:pt x="9165" y="130546"/>
                  </a:cubicBezTo>
                  <a:cubicBezTo>
                    <a:pt x="9127" y="130266"/>
                    <a:pt x="8983" y="130147"/>
                    <a:pt x="8847" y="130147"/>
                  </a:cubicBezTo>
                  <a:cubicBezTo>
                    <a:pt x="8657" y="130147"/>
                    <a:pt x="8482" y="130376"/>
                    <a:pt x="8623" y="130719"/>
                  </a:cubicBezTo>
                  <a:cubicBezTo>
                    <a:pt x="8530" y="130742"/>
                    <a:pt x="8473" y="130788"/>
                    <a:pt x="8450" y="130880"/>
                  </a:cubicBezTo>
                  <a:cubicBezTo>
                    <a:pt x="8431" y="130552"/>
                    <a:pt x="8302" y="130418"/>
                    <a:pt x="8164" y="130418"/>
                  </a:cubicBezTo>
                  <a:cubicBezTo>
                    <a:pt x="7968" y="130418"/>
                    <a:pt x="7754" y="130692"/>
                    <a:pt x="7815" y="131065"/>
                  </a:cubicBezTo>
                  <a:cubicBezTo>
                    <a:pt x="7750" y="130992"/>
                    <a:pt x="7662" y="130948"/>
                    <a:pt x="7576" y="130948"/>
                  </a:cubicBezTo>
                  <a:cubicBezTo>
                    <a:pt x="7539" y="130948"/>
                    <a:pt x="7503" y="130956"/>
                    <a:pt x="7468" y="130973"/>
                  </a:cubicBezTo>
                  <a:cubicBezTo>
                    <a:pt x="7435" y="130801"/>
                    <a:pt x="7285" y="130694"/>
                    <a:pt x="7141" y="130694"/>
                  </a:cubicBezTo>
                  <a:cubicBezTo>
                    <a:pt x="7034" y="130694"/>
                    <a:pt x="6929" y="130754"/>
                    <a:pt x="6880" y="130892"/>
                  </a:cubicBezTo>
                  <a:cubicBezTo>
                    <a:pt x="6839" y="130863"/>
                    <a:pt x="6790" y="130850"/>
                    <a:pt x="6741" y="130850"/>
                  </a:cubicBezTo>
                  <a:cubicBezTo>
                    <a:pt x="6612" y="130850"/>
                    <a:pt x="6478" y="130940"/>
                    <a:pt x="6453" y="131065"/>
                  </a:cubicBezTo>
                  <a:cubicBezTo>
                    <a:pt x="6314" y="131146"/>
                    <a:pt x="6326" y="131377"/>
                    <a:pt x="6476" y="131457"/>
                  </a:cubicBezTo>
                  <a:cubicBezTo>
                    <a:pt x="6487" y="131573"/>
                    <a:pt x="6487" y="131665"/>
                    <a:pt x="6499" y="131769"/>
                  </a:cubicBezTo>
                  <a:cubicBezTo>
                    <a:pt x="6453" y="131827"/>
                    <a:pt x="6430" y="131873"/>
                    <a:pt x="6395" y="131931"/>
                  </a:cubicBezTo>
                  <a:cubicBezTo>
                    <a:pt x="6336" y="131872"/>
                    <a:pt x="6249" y="131836"/>
                    <a:pt x="6164" y="131836"/>
                  </a:cubicBezTo>
                  <a:cubicBezTo>
                    <a:pt x="6115" y="131836"/>
                    <a:pt x="6068" y="131848"/>
                    <a:pt x="6026" y="131873"/>
                  </a:cubicBezTo>
                  <a:cubicBezTo>
                    <a:pt x="5993" y="131711"/>
                    <a:pt x="5838" y="131604"/>
                    <a:pt x="5703" y="131604"/>
                  </a:cubicBezTo>
                  <a:cubicBezTo>
                    <a:pt x="5597" y="131604"/>
                    <a:pt x="5505" y="131670"/>
                    <a:pt x="5495" y="131827"/>
                  </a:cubicBezTo>
                  <a:cubicBezTo>
                    <a:pt x="5489" y="131826"/>
                    <a:pt x="5484" y="131826"/>
                    <a:pt x="5479" y="131826"/>
                  </a:cubicBezTo>
                  <a:cubicBezTo>
                    <a:pt x="5319" y="131826"/>
                    <a:pt x="5273" y="132003"/>
                    <a:pt x="5206" y="132115"/>
                  </a:cubicBezTo>
                  <a:cubicBezTo>
                    <a:pt x="5147" y="132076"/>
                    <a:pt x="5032" y="132048"/>
                    <a:pt x="4918" y="132048"/>
                  </a:cubicBezTo>
                  <a:cubicBezTo>
                    <a:pt x="4832" y="132048"/>
                    <a:pt x="4746" y="132064"/>
                    <a:pt x="4687" y="132104"/>
                  </a:cubicBezTo>
                  <a:cubicBezTo>
                    <a:pt x="4651" y="132069"/>
                    <a:pt x="4589" y="132054"/>
                    <a:pt x="4531" y="132054"/>
                  </a:cubicBezTo>
                  <a:cubicBezTo>
                    <a:pt x="4513" y="132054"/>
                    <a:pt x="4495" y="132055"/>
                    <a:pt x="4479" y="132058"/>
                  </a:cubicBezTo>
                  <a:cubicBezTo>
                    <a:pt x="4467" y="132046"/>
                    <a:pt x="4467" y="132035"/>
                    <a:pt x="4456" y="132035"/>
                  </a:cubicBezTo>
                  <a:cubicBezTo>
                    <a:pt x="4421" y="131088"/>
                    <a:pt x="4571" y="129818"/>
                    <a:pt x="3948" y="129057"/>
                  </a:cubicBezTo>
                  <a:cubicBezTo>
                    <a:pt x="3128" y="127937"/>
                    <a:pt x="3821" y="126009"/>
                    <a:pt x="2009" y="125525"/>
                  </a:cubicBezTo>
                  <a:cubicBezTo>
                    <a:pt x="1605" y="125282"/>
                    <a:pt x="1005" y="125132"/>
                    <a:pt x="739" y="124624"/>
                  </a:cubicBezTo>
                  <a:cubicBezTo>
                    <a:pt x="901" y="124139"/>
                    <a:pt x="647" y="123516"/>
                    <a:pt x="739" y="123054"/>
                  </a:cubicBezTo>
                  <a:cubicBezTo>
                    <a:pt x="797" y="122939"/>
                    <a:pt x="785" y="122812"/>
                    <a:pt x="704" y="122708"/>
                  </a:cubicBezTo>
                  <a:cubicBezTo>
                    <a:pt x="439" y="122420"/>
                    <a:pt x="889" y="121623"/>
                    <a:pt x="601" y="121323"/>
                  </a:cubicBezTo>
                  <a:cubicBezTo>
                    <a:pt x="878" y="120100"/>
                    <a:pt x="1570" y="119026"/>
                    <a:pt x="1524" y="117664"/>
                  </a:cubicBezTo>
                  <a:cubicBezTo>
                    <a:pt x="1870" y="115736"/>
                    <a:pt x="1778" y="113797"/>
                    <a:pt x="2863" y="112089"/>
                  </a:cubicBezTo>
                  <a:cubicBezTo>
                    <a:pt x="3094" y="109850"/>
                    <a:pt x="3613" y="107634"/>
                    <a:pt x="3706" y="105429"/>
                  </a:cubicBezTo>
                  <a:cubicBezTo>
                    <a:pt x="3775" y="101539"/>
                    <a:pt x="4225" y="102174"/>
                    <a:pt x="4583" y="100119"/>
                  </a:cubicBezTo>
                  <a:cubicBezTo>
                    <a:pt x="4629" y="99092"/>
                    <a:pt x="5495" y="97903"/>
                    <a:pt x="5125" y="96945"/>
                  </a:cubicBezTo>
                  <a:cubicBezTo>
                    <a:pt x="5125" y="96460"/>
                    <a:pt x="5218" y="95976"/>
                    <a:pt x="5172" y="95514"/>
                  </a:cubicBezTo>
                  <a:cubicBezTo>
                    <a:pt x="5552" y="93171"/>
                    <a:pt x="5968" y="91289"/>
                    <a:pt x="6326" y="89062"/>
                  </a:cubicBezTo>
                  <a:cubicBezTo>
                    <a:pt x="7168" y="87538"/>
                    <a:pt x="8357" y="86291"/>
                    <a:pt x="9131" y="84721"/>
                  </a:cubicBezTo>
                  <a:cubicBezTo>
                    <a:pt x="9789" y="83763"/>
                    <a:pt x="10585" y="82886"/>
                    <a:pt x="11358" y="82021"/>
                  </a:cubicBezTo>
                  <a:cubicBezTo>
                    <a:pt x="12397" y="80751"/>
                    <a:pt x="15017" y="79862"/>
                    <a:pt x="14671" y="77911"/>
                  </a:cubicBezTo>
                  <a:cubicBezTo>
                    <a:pt x="14663" y="77910"/>
                    <a:pt x="14655" y="77910"/>
                    <a:pt x="14647" y="77910"/>
                  </a:cubicBezTo>
                  <a:cubicBezTo>
                    <a:pt x="14562" y="77910"/>
                    <a:pt x="14474" y="77964"/>
                    <a:pt x="14463" y="78038"/>
                  </a:cubicBezTo>
                  <a:cubicBezTo>
                    <a:pt x="14209" y="79146"/>
                    <a:pt x="13298" y="79827"/>
                    <a:pt x="12339" y="80532"/>
                  </a:cubicBezTo>
                  <a:cubicBezTo>
                    <a:pt x="10135" y="82136"/>
                    <a:pt x="8646" y="84387"/>
                    <a:pt x="7353" y="86741"/>
                  </a:cubicBezTo>
                  <a:cubicBezTo>
                    <a:pt x="7722" y="85553"/>
                    <a:pt x="8577" y="84191"/>
                    <a:pt x="7769" y="82990"/>
                  </a:cubicBezTo>
                  <a:cubicBezTo>
                    <a:pt x="7746" y="82944"/>
                    <a:pt x="7711" y="82898"/>
                    <a:pt x="7665" y="82863"/>
                  </a:cubicBezTo>
                  <a:cubicBezTo>
                    <a:pt x="7630" y="82240"/>
                    <a:pt x="7468" y="81340"/>
                    <a:pt x="7226" y="80762"/>
                  </a:cubicBezTo>
                  <a:cubicBezTo>
                    <a:pt x="7226" y="80278"/>
                    <a:pt x="7342" y="79712"/>
                    <a:pt x="6914" y="79320"/>
                  </a:cubicBezTo>
                  <a:cubicBezTo>
                    <a:pt x="6799" y="79031"/>
                    <a:pt x="6672" y="78477"/>
                    <a:pt x="6557" y="78338"/>
                  </a:cubicBezTo>
                  <a:cubicBezTo>
                    <a:pt x="6499" y="77934"/>
                    <a:pt x="6499" y="77784"/>
                    <a:pt x="6499" y="77704"/>
                  </a:cubicBezTo>
                  <a:cubicBezTo>
                    <a:pt x="6776" y="77554"/>
                    <a:pt x="6880" y="77219"/>
                    <a:pt x="6880" y="76953"/>
                  </a:cubicBezTo>
                  <a:cubicBezTo>
                    <a:pt x="6995" y="76873"/>
                    <a:pt x="7064" y="76757"/>
                    <a:pt x="7122" y="76642"/>
                  </a:cubicBezTo>
                  <a:cubicBezTo>
                    <a:pt x="7457" y="76180"/>
                    <a:pt x="7699" y="75337"/>
                    <a:pt x="7261" y="74841"/>
                  </a:cubicBezTo>
                  <a:cubicBezTo>
                    <a:pt x="6938" y="73998"/>
                    <a:pt x="6995" y="72729"/>
                    <a:pt x="7630" y="72105"/>
                  </a:cubicBezTo>
                  <a:cubicBezTo>
                    <a:pt x="7665" y="71390"/>
                    <a:pt x="7838" y="70697"/>
                    <a:pt x="8184" y="70074"/>
                  </a:cubicBezTo>
                  <a:cubicBezTo>
                    <a:pt x="8451" y="69097"/>
                    <a:pt x="8666" y="68280"/>
                    <a:pt x="7714" y="68280"/>
                  </a:cubicBezTo>
                  <a:cubicBezTo>
                    <a:pt x="7552" y="68280"/>
                    <a:pt x="7357" y="68304"/>
                    <a:pt x="7122" y="68354"/>
                  </a:cubicBezTo>
                  <a:cubicBezTo>
                    <a:pt x="7284" y="68158"/>
                    <a:pt x="7284" y="67869"/>
                    <a:pt x="7318" y="67638"/>
                  </a:cubicBezTo>
                  <a:cubicBezTo>
                    <a:pt x="7757" y="67396"/>
                    <a:pt x="8184" y="66992"/>
                    <a:pt x="8392" y="66542"/>
                  </a:cubicBezTo>
                  <a:cubicBezTo>
                    <a:pt x="8508" y="66057"/>
                    <a:pt x="8267" y="65369"/>
                    <a:pt x="7749" y="65369"/>
                  </a:cubicBezTo>
                  <a:cubicBezTo>
                    <a:pt x="7700" y="65369"/>
                    <a:pt x="7649" y="65375"/>
                    <a:pt x="7595" y="65388"/>
                  </a:cubicBezTo>
                  <a:cubicBezTo>
                    <a:pt x="7572" y="65157"/>
                    <a:pt x="7584" y="65053"/>
                    <a:pt x="7688" y="64822"/>
                  </a:cubicBezTo>
                  <a:cubicBezTo>
                    <a:pt x="7999" y="63899"/>
                    <a:pt x="7549" y="63148"/>
                    <a:pt x="7769" y="62144"/>
                  </a:cubicBezTo>
                  <a:cubicBezTo>
                    <a:pt x="7872" y="61140"/>
                    <a:pt x="8034" y="60043"/>
                    <a:pt x="7665" y="59051"/>
                  </a:cubicBezTo>
                  <a:cubicBezTo>
                    <a:pt x="7826" y="58139"/>
                    <a:pt x="8334" y="57366"/>
                    <a:pt x="8103" y="56373"/>
                  </a:cubicBezTo>
                  <a:cubicBezTo>
                    <a:pt x="7896" y="55403"/>
                    <a:pt x="8346" y="54607"/>
                    <a:pt x="8265" y="53614"/>
                  </a:cubicBezTo>
                  <a:cubicBezTo>
                    <a:pt x="7944" y="52707"/>
                    <a:pt x="9883" y="50636"/>
                    <a:pt x="8700" y="50636"/>
                  </a:cubicBezTo>
                  <a:cubicBezTo>
                    <a:pt x="8694" y="50636"/>
                    <a:pt x="8687" y="50636"/>
                    <a:pt x="8680" y="50636"/>
                  </a:cubicBezTo>
                  <a:cubicBezTo>
                    <a:pt x="8704" y="49332"/>
                    <a:pt x="7896" y="48189"/>
                    <a:pt x="8265" y="46873"/>
                  </a:cubicBezTo>
                  <a:cubicBezTo>
                    <a:pt x="8796" y="45073"/>
                    <a:pt x="8796" y="45061"/>
                    <a:pt x="9038" y="44796"/>
                  </a:cubicBezTo>
                  <a:cubicBezTo>
                    <a:pt x="9131" y="44230"/>
                    <a:pt x="8981" y="43711"/>
                    <a:pt x="8911" y="43157"/>
                  </a:cubicBezTo>
                  <a:cubicBezTo>
                    <a:pt x="8900" y="42753"/>
                    <a:pt x="9084" y="42372"/>
                    <a:pt x="8727" y="42014"/>
                  </a:cubicBezTo>
                  <a:cubicBezTo>
                    <a:pt x="8092" y="40236"/>
                    <a:pt x="9823" y="40398"/>
                    <a:pt x="9881" y="38886"/>
                  </a:cubicBezTo>
                  <a:cubicBezTo>
                    <a:pt x="9910" y="38915"/>
                    <a:pt x="9949" y="38928"/>
                    <a:pt x="9990" y="38928"/>
                  </a:cubicBezTo>
                  <a:cubicBezTo>
                    <a:pt x="10079" y="38928"/>
                    <a:pt x="10177" y="38865"/>
                    <a:pt x="10193" y="38770"/>
                  </a:cubicBezTo>
                  <a:cubicBezTo>
                    <a:pt x="10296" y="38447"/>
                    <a:pt x="10954" y="37997"/>
                    <a:pt x="11093" y="37651"/>
                  </a:cubicBezTo>
                  <a:cubicBezTo>
                    <a:pt x="11174" y="37478"/>
                    <a:pt x="11416" y="36958"/>
                    <a:pt x="11497" y="36658"/>
                  </a:cubicBezTo>
                  <a:cubicBezTo>
                    <a:pt x="11739" y="36462"/>
                    <a:pt x="11647" y="36035"/>
                    <a:pt x="11624" y="35769"/>
                  </a:cubicBezTo>
                  <a:cubicBezTo>
                    <a:pt x="11670" y="34368"/>
                    <a:pt x="12299" y="33149"/>
                    <a:pt x="13580" y="33149"/>
                  </a:cubicBezTo>
                  <a:cubicBezTo>
                    <a:pt x="13586" y="33149"/>
                    <a:pt x="13592" y="33149"/>
                    <a:pt x="13598" y="33149"/>
                  </a:cubicBezTo>
                  <a:cubicBezTo>
                    <a:pt x="13990" y="33091"/>
                    <a:pt x="14406" y="33207"/>
                    <a:pt x="14510" y="32664"/>
                  </a:cubicBezTo>
                  <a:cubicBezTo>
                    <a:pt x="14567" y="31706"/>
                    <a:pt x="16033" y="31233"/>
                    <a:pt x="15560" y="30229"/>
                  </a:cubicBezTo>
                  <a:cubicBezTo>
                    <a:pt x="16345" y="29906"/>
                    <a:pt x="16830" y="28936"/>
                    <a:pt x="17234" y="28209"/>
                  </a:cubicBezTo>
                  <a:cubicBezTo>
                    <a:pt x="17317" y="28229"/>
                    <a:pt x="17394" y="28238"/>
                    <a:pt x="17465" y="28238"/>
                  </a:cubicBezTo>
                  <a:cubicBezTo>
                    <a:pt x="18063" y="28238"/>
                    <a:pt x="18258" y="27596"/>
                    <a:pt x="18619" y="27193"/>
                  </a:cubicBezTo>
                  <a:cubicBezTo>
                    <a:pt x="18657" y="27195"/>
                    <a:pt x="18694" y="27195"/>
                    <a:pt x="18731" y="27195"/>
                  </a:cubicBezTo>
                  <a:cubicBezTo>
                    <a:pt x="20577" y="27195"/>
                    <a:pt x="20200" y="25507"/>
                    <a:pt x="21955" y="25473"/>
                  </a:cubicBezTo>
                  <a:cubicBezTo>
                    <a:pt x="23236" y="25404"/>
                    <a:pt x="23570" y="24931"/>
                    <a:pt x="23744" y="23777"/>
                  </a:cubicBezTo>
                  <a:cubicBezTo>
                    <a:pt x="23889" y="23641"/>
                    <a:pt x="24958" y="23546"/>
                    <a:pt x="25450" y="23546"/>
                  </a:cubicBezTo>
                  <a:cubicBezTo>
                    <a:pt x="25545" y="23546"/>
                    <a:pt x="25619" y="23550"/>
                    <a:pt x="25660" y="23557"/>
                  </a:cubicBezTo>
                  <a:cubicBezTo>
                    <a:pt x="25660" y="23557"/>
                    <a:pt x="25743" y="23572"/>
                    <a:pt x="25856" y="23572"/>
                  </a:cubicBezTo>
                  <a:cubicBezTo>
                    <a:pt x="26025" y="23572"/>
                    <a:pt x="26262" y="23539"/>
                    <a:pt x="26387" y="23373"/>
                  </a:cubicBezTo>
                  <a:cubicBezTo>
                    <a:pt x="26883" y="22692"/>
                    <a:pt x="27680" y="22726"/>
                    <a:pt x="28441" y="22588"/>
                  </a:cubicBezTo>
                  <a:cubicBezTo>
                    <a:pt x="28568" y="22576"/>
                    <a:pt x="28638" y="22461"/>
                    <a:pt x="28638" y="22357"/>
                  </a:cubicBezTo>
                  <a:cubicBezTo>
                    <a:pt x="28661" y="21993"/>
                    <a:pt x="28892" y="21936"/>
                    <a:pt x="29174" y="21936"/>
                  </a:cubicBezTo>
                  <a:cubicBezTo>
                    <a:pt x="29306" y="21936"/>
                    <a:pt x="29449" y="21948"/>
                    <a:pt x="29587" y="21948"/>
                  </a:cubicBezTo>
                  <a:cubicBezTo>
                    <a:pt x="29746" y="21948"/>
                    <a:pt x="29899" y="21932"/>
                    <a:pt x="30023" y="21861"/>
                  </a:cubicBezTo>
                  <a:cubicBezTo>
                    <a:pt x="30554" y="21549"/>
                    <a:pt x="31200" y="21514"/>
                    <a:pt x="31697" y="21191"/>
                  </a:cubicBezTo>
                  <a:cubicBezTo>
                    <a:pt x="32516" y="20960"/>
                    <a:pt x="33486" y="21237"/>
                    <a:pt x="34213" y="20856"/>
                  </a:cubicBezTo>
                  <a:cubicBezTo>
                    <a:pt x="34501" y="20568"/>
                    <a:pt x="34963" y="20856"/>
                    <a:pt x="35182" y="20533"/>
                  </a:cubicBezTo>
                  <a:cubicBezTo>
                    <a:pt x="35921" y="20418"/>
                    <a:pt x="37249" y="20071"/>
                    <a:pt x="38022" y="19979"/>
                  </a:cubicBezTo>
                  <a:cubicBezTo>
                    <a:pt x="38097" y="19970"/>
                    <a:pt x="38172" y="19966"/>
                    <a:pt x="38248" y="19966"/>
                  </a:cubicBezTo>
                  <a:cubicBezTo>
                    <a:pt x="38925" y="19966"/>
                    <a:pt x="39657" y="20276"/>
                    <a:pt x="40357" y="20276"/>
                  </a:cubicBezTo>
                  <a:cubicBezTo>
                    <a:pt x="40515" y="20276"/>
                    <a:pt x="40672" y="20261"/>
                    <a:pt x="40827" y="20221"/>
                  </a:cubicBezTo>
                  <a:cubicBezTo>
                    <a:pt x="40916" y="20289"/>
                    <a:pt x="41010" y="20312"/>
                    <a:pt x="41106" y="20312"/>
                  </a:cubicBezTo>
                  <a:cubicBezTo>
                    <a:pt x="41325" y="20312"/>
                    <a:pt x="41558" y="20191"/>
                    <a:pt x="41775" y="20191"/>
                  </a:cubicBezTo>
                  <a:cubicBezTo>
                    <a:pt x="41821" y="20191"/>
                    <a:pt x="41867" y="20197"/>
                    <a:pt x="41912" y="20210"/>
                  </a:cubicBezTo>
                  <a:cubicBezTo>
                    <a:pt x="42050" y="20433"/>
                    <a:pt x="42285" y="20772"/>
                    <a:pt x="42600" y="20772"/>
                  </a:cubicBezTo>
                  <a:cubicBezTo>
                    <a:pt x="42628" y="20772"/>
                    <a:pt x="42656" y="20770"/>
                    <a:pt x="42685" y="20764"/>
                  </a:cubicBezTo>
                  <a:cubicBezTo>
                    <a:pt x="42870" y="20799"/>
                    <a:pt x="43031" y="20902"/>
                    <a:pt x="43205" y="20960"/>
                  </a:cubicBezTo>
                  <a:cubicBezTo>
                    <a:pt x="43324" y="21144"/>
                    <a:pt x="43510" y="21439"/>
                    <a:pt x="43762" y="21439"/>
                  </a:cubicBezTo>
                  <a:cubicBezTo>
                    <a:pt x="43826" y="21439"/>
                    <a:pt x="43894" y="21420"/>
                    <a:pt x="43966" y="21376"/>
                  </a:cubicBezTo>
                  <a:cubicBezTo>
                    <a:pt x="44694" y="21295"/>
                    <a:pt x="45432" y="21399"/>
                    <a:pt x="46136" y="21203"/>
                  </a:cubicBezTo>
                  <a:cubicBezTo>
                    <a:pt x="46409" y="21365"/>
                    <a:pt x="46645" y="21424"/>
                    <a:pt x="46915" y="21424"/>
                  </a:cubicBezTo>
                  <a:cubicBezTo>
                    <a:pt x="47067" y="21424"/>
                    <a:pt x="47230" y="21405"/>
                    <a:pt x="47418" y="21376"/>
                  </a:cubicBezTo>
                  <a:cubicBezTo>
                    <a:pt x="47510" y="21641"/>
                    <a:pt x="47822" y="21664"/>
                    <a:pt x="47995" y="21745"/>
                  </a:cubicBezTo>
                  <a:cubicBezTo>
                    <a:pt x="48008" y="21746"/>
                    <a:pt x="48021" y="21746"/>
                    <a:pt x="48033" y="21746"/>
                  </a:cubicBezTo>
                  <a:cubicBezTo>
                    <a:pt x="48505" y="21746"/>
                    <a:pt x="48757" y="21341"/>
                    <a:pt x="49218" y="21341"/>
                  </a:cubicBezTo>
                  <a:cubicBezTo>
                    <a:pt x="49527" y="21700"/>
                    <a:pt x="49935" y="21797"/>
                    <a:pt x="50378" y="21797"/>
                  </a:cubicBezTo>
                  <a:cubicBezTo>
                    <a:pt x="50889" y="21797"/>
                    <a:pt x="51448" y="21669"/>
                    <a:pt x="51958" y="21669"/>
                  </a:cubicBezTo>
                  <a:cubicBezTo>
                    <a:pt x="52229" y="21669"/>
                    <a:pt x="52486" y="21705"/>
                    <a:pt x="52716" y="21814"/>
                  </a:cubicBezTo>
                  <a:cubicBezTo>
                    <a:pt x="53362" y="22057"/>
                    <a:pt x="53916" y="22230"/>
                    <a:pt x="54505" y="22472"/>
                  </a:cubicBezTo>
                  <a:cubicBezTo>
                    <a:pt x="55255" y="22749"/>
                    <a:pt x="56121" y="22518"/>
                    <a:pt x="56883" y="22761"/>
                  </a:cubicBezTo>
                  <a:cubicBezTo>
                    <a:pt x="58602" y="22957"/>
                    <a:pt x="60172" y="23834"/>
                    <a:pt x="61881" y="23938"/>
                  </a:cubicBezTo>
                  <a:cubicBezTo>
                    <a:pt x="61843" y="24214"/>
                    <a:pt x="61914" y="24301"/>
                    <a:pt x="62032" y="24301"/>
                  </a:cubicBezTo>
                  <a:cubicBezTo>
                    <a:pt x="62201" y="24301"/>
                    <a:pt x="62466" y="24122"/>
                    <a:pt x="62642" y="24054"/>
                  </a:cubicBezTo>
                  <a:cubicBezTo>
                    <a:pt x="62919" y="24181"/>
                    <a:pt x="63323" y="24019"/>
                    <a:pt x="63566" y="24227"/>
                  </a:cubicBezTo>
                  <a:cubicBezTo>
                    <a:pt x="63609" y="24385"/>
                    <a:pt x="63729" y="24431"/>
                    <a:pt x="63882" y="24431"/>
                  </a:cubicBezTo>
                  <a:cubicBezTo>
                    <a:pt x="64089" y="24431"/>
                    <a:pt x="64355" y="24347"/>
                    <a:pt x="64564" y="24347"/>
                  </a:cubicBezTo>
                  <a:cubicBezTo>
                    <a:pt x="64616" y="24347"/>
                    <a:pt x="64665" y="24352"/>
                    <a:pt x="64709" y="24365"/>
                  </a:cubicBezTo>
                  <a:cubicBezTo>
                    <a:pt x="64798" y="24346"/>
                    <a:pt x="64889" y="24338"/>
                    <a:pt x="64981" y="24338"/>
                  </a:cubicBezTo>
                  <a:cubicBezTo>
                    <a:pt x="65321" y="24338"/>
                    <a:pt x="65674" y="24443"/>
                    <a:pt x="66003" y="24443"/>
                  </a:cubicBezTo>
                  <a:cubicBezTo>
                    <a:pt x="66114" y="24443"/>
                    <a:pt x="66221" y="24431"/>
                    <a:pt x="66324" y="24400"/>
                  </a:cubicBezTo>
                  <a:cubicBezTo>
                    <a:pt x="66417" y="24458"/>
                    <a:pt x="66567" y="24608"/>
                    <a:pt x="66613" y="24688"/>
                  </a:cubicBezTo>
                  <a:cubicBezTo>
                    <a:pt x="66728" y="25069"/>
                    <a:pt x="67156" y="25231"/>
                    <a:pt x="67502" y="25289"/>
                  </a:cubicBezTo>
                  <a:cubicBezTo>
                    <a:pt x="67522" y="25286"/>
                    <a:pt x="67542" y="25285"/>
                    <a:pt x="67561" y="25285"/>
                  </a:cubicBezTo>
                  <a:cubicBezTo>
                    <a:pt x="67880" y="25285"/>
                    <a:pt x="68146" y="25632"/>
                    <a:pt x="68414" y="25632"/>
                  </a:cubicBezTo>
                  <a:cubicBezTo>
                    <a:pt x="68471" y="25632"/>
                    <a:pt x="68529" y="25616"/>
                    <a:pt x="68587" y="25577"/>
                  </a:cubicBezTo>
                  <a:cubicBezTo>
                    <a:pt x="69326" y="26085"/>
                    <a:pt x="70376" y="26154"/>
                    <a:pt x="71184" y="26593"/>
                  </a:cubicBezTo>
                  <a:cubicBezTo>
                    <a:pt x="71469" y="26825"/>
                    <a:pt x="71831" y="27016"/>
                    <a:pt x="72204" y="27016"/>
                  </a:cubicBezTo>
                  <a:cubicBezTo>
                    <a:pt x="72314" y="27016"/>
                    <a:pt x="72424" y="26999"/>
                    <a:pt x="72534" y="26962"/>
                  </a:cubicBezTo>
                  <a:cubicBezTo>
                    <a:pt x="72545" y="26961"/>
                    <a:pt x="72556" y="26960"/>
                    <a:pt x="72568" y="26960"/>
                  </a:cubicBezTo>
                  <a:cubicBezTo>
                    <a:pt x="72813" y="26960"/>
                    <a:pt x="73123" y="27380"/>
                    <a:pt x="73338" y="27380"/>
                  </a:cubicBezTo>
                  <a:cubicBezTo>
                    <a:pt x="73424" y="27380"/>
                    <a:pt x="73494" y="27313"/>
                    <a:pt x="73539" y="27124"/>
                  </a:cubicBezTo>
                  <a:cubicBezTo>
                    <a:pt x="73666" y="27228"/>
                    <a:pt x="73746" y="27320"/>
                    <a:pt x="73781" y="27424"/>
                  </a:cubicBezTo>
                  <a:cubicBezTo>
                    <a:pt x="73862" y="28301"/>
                    <a:pt x="75051" y="27828"/>
                    <a:pt x="75524" y="28151"/>
                  </a:cubicBezTo>
                  <a:cubicBezTo>
                    <a:pt x="75986" y="28578"/>
                    <a:pt x="77001" y="28278"/>
                    <a:pt x="77636" y="28521"/>
                  </a:cubicBezTo>
                  <a:cubicBezTo>
                    <a:pt x="78287" y="28636"/>
                    <a:pt x="78952" y="28883"/>
                    <a:pt x="79635" y="28883"/>
                  </a:cubicBezTo>
                  <a:cubicBezTo>
                    <a:pt x="79837" y="28883"/>
                    <a:pt x="80040" y="28862"/>
                    <a:pt x="80245" y="28809"/>
                  </a:cubicBezTo>
                  <a:cubicBezTo>
                    <a:pt x="80414" y="28843"/>
                    <a:pt x="80595" y="28928"/>
                    <a:pt x="80776" y="28928"/>
                  </a:cubicBezTo>
                  <a:cubicBezTo>
                    <a:pt x="80904" y="28928"/>
                    <a:pt x="81032" y="28885"/>
                    <a:pt x="81157" y="28751"/>
                  </a:cubicBezTo>
                  <a:cubicBezTo>
                    <a:pt x="81346" y="28682"/>
                    <a:pt x="81520" y="28658"/>
                    <a:pt x="81688" y="28658"/>
                  </a:cubicBezTo>
                  <a:cubicBezTo>
                    <a:pt x="82054" y="28658"/>
                    <a:pt x="82392" y="28774"/>
                    <a:pt x="82796" y="28798"/>
                  </a:cubicBezTo>
                  <a:cubicBezTo>
                    <a:pt x="82935" y="28820"/>
                    <a:pt x="83071" y="28830"/>
                    <a:pt x="83205" y="28830"/>
                  </a:cubicBezTo>
                  <a:cubicBezTo>
                    <a:pt x="84230" y="28830"/>
                    <a:pt x="85130" y="28244"/>
                    <a:pt x="86120" y="28244"/>
                  </a:cubicBezTo>
                  <a:cubicBezTo>
                    <a:pt x="86430" y="28373"/>
                    <a:pt x="86747" y="28459"/>
                    <a:pt x="87084" y="28459"/>
                  </a:cubicBezTo>
                  <a:cubicBezTo>
                    <a:pt x="87349" y="28459"/>
                    <a:pt x="87626" y="28405"/>
                    <a:pt x="87921" y="28278"/>
                  </a:cubicBezTo>
                  <a:cubicBezTo>
                    <a:pt x="88187" y="28189"/>
                    <a:pt x="88499" y="28059"/>
                    <a:pt x="88749" y="28059"/>
                  </a:cubicBezTo>
                  <a:cubicBezTo>
                    <a:pt x="88954" y="28059"/>
                    <a:pt x="89117" y="28146"/>
                    <a:pt x="89179" y="28417"/>
                  </a:cubicBezTo>
                  <a:cubicBezTo>
                    <a:pt x="89202" y="28521"/>
                    <a:pt x="89294" y="28613"/>
                    <a:pt x="89410" y="28613"/>
                  </a:cubicBezTo>
                  <a:cubicBezTo>
                    <a:pt x="89574" y="28625"/>
                    <a:pt x="89752" y="28632"/>
                    <a:pt x="89937" y="28632"/>
                  </a:cubicBezTo>
                  <a:cubicBezTo>
                    <a:pt x="90844" y="28632"/>
                    <a:pt x="91926" y="28461"/>
                    <a:pt x="92434" y="27828"/>
                  </a:cubicBezTo>
                  <a:cubicBezTo>
                    <a:pt x="93461" y="27574"/>
                    <a:pt x="94558" y="27378"/>
                    <a:pt x="95527" y="27124"/>
                  </a:cubicBezTo>
                  <a:cubicBezTo>
                    <a:pt x="95745" y="27210"/>
                    <a:pt x="95962" y="27231"/>
                    <a:pt x="96179" y="27231"/>
                  </a:cubicBezTo>
                  <a:cubicBezTo>
                    <a:pt x="96376" y="27231"/>
                    <a:pt x="96572" y="27214"/>
                    <a:pt x="96766" y="27214"/>
                  </a:cubicBezTo>
                  <a:cubicBezTo>
                    <a:pt x="96959" y="27214"/>
                    <a:pt x="97151" y="27230"/>
                    <a:pt x="97340" y="27297"/>
                  </a:cubicBezTo>
                  <a:cubicBezTo>
                    <a:pt x="97728" y="27420"/>
                    <a:pt x="98122" y="27534"/>
                    <a:pt x="98495" y="27534"/>
                  </a:cubicBezTo>
                  <a:cubicBezTo>
                    <a:pt x="98821" y="27534"/>
                    <a:pt x="99131" y="27447"/>
                    <a:pt x="99406" y="27205"/>
                  </a:cubicBezTo>
                  <a:cubicBezTo>
                    <a:pt x="99460" y="27191"/>
                    <a:pt x="99517" y="27184"/>
                    <a:pt x="99575" y="27184"/>
                  </a:cubicBezTo>
                  <a:cubicBezTo>
                    <a:pt x="99916" y="27184"/>
                    <a:pt x="100309" y="27394"/>
                    <a:pt x="100647" y="27394"/>
                  </a:cubicBezTo>
                  <a:cubicBezTo>
                    <a:pt x="100813" y="27394"/>
                    <a:pt x="100965" y="27343"/>
                    <a:pt x="101091" y="27193"/>
                  </a:cubicBezTo>
                  <a:cubicBezTo>
                    <a:pt x="101405" y="27280"/>
                    <a:pt x="101811" y="27452"/>
                    <a:pt x="102151" y="27452"/>
                  </a:cubicBezTo>
                  <a:cubicBezTo>
                    <a:pt x="102400" y="27452"/>
                    <a:pt x="102613" y="27360"/>
                    <a:pt x="102730" y="27078"/>
                  </a:cubicBezTo>
                  <a:cubicBezTo>
                    <a:pt x="103051" y="27322"/>
                    <a:pt x="103275" y="27382"/>
                    <a:pt x="103483" y="27382"/>
                  </a:cubicBezTo>
                  <a:cubicBezTo>
                    <a:pt x="103687" y="27382"/>
                    <a:pt x="103876" y="27325"/>
                    <a:pt x="104126" y="27325"/>
                  </a:cubicBezTo>
                  <a:cubicBezTo>
                    <a:pt x="104201" y="27325"/>
                    <a:pt x="104281" y="27330"/>
                    <a:pt x="104369" y="27343"/>
                  </a:cubicBezTo>
                  <a:cubicBezTo>
                    <a:pt x="104524" y="27451"/>
                    <a:pt x="104662" y="27504"/>
                    <a:pt x="104795" y="27504"/>
                  </a:cubicBezTo>
                  <a:cubicBezTo>
                    <a:pt x="105020" y="27504"/>
                    <a:pt x="105231" y="27352"/>
                    <a:pt x="105477" y="27055"/>
                  </a:cubicBezTo>
                  <a:cubicBezTo>
                    <a:pt x="105558" y="27009"/>
                    <a:pt x="105593" y="26893"/>
                    <a:pt x="105558" y="26801"/>
                  </a:cubicBezTo>
                  <a:cubicBezTo>
                    <a:pt x="106147" y="26212"/>
                    <a:pt x="106481" y="25785"/>
                    <a:pt x="106481" y="25035"/>
                  </a:cubicBezTo>
                  <a:cubicBezTo>
                    <a:pt x="106747" y="24700"/>
                    <a:pt x="107209" y="24469"/>
                    <a:pt x="107139" y="23973"/>
                  </a:cubicBezTo>
                  <a:cubicBezTo>
                    <a:pt x="107128" y="23938"/>
                    <a:pt x="107128" y="23915"/>
                    <a:pt x="107312" y="23857"/>
                  </a:cubicBezTo>
                  <a:cubicBezTo>
                    <a:pt x="108421" y="23546"/>
                    <a:pt x="107474" y="22680"/>
                    <a:pt x="107693" y="22034"/>
                  </a:cubicBezTo>
                  <a:cubicBezTo>
                    <a:pt x="107901" y="21803"/>
                    <a:pt x="107878" y="21514"/>
                    <a:pt x="107728" y="21364"/>
                  </a:cubicBezTo>
                  <a:cubicBezTo>
                    <a:pt x="107774" y="21249"/>
                    <a:pt x="108167" y="20937"/>
                    <a:pt x="108224" y="20718"/>
                  </a:cubicBezTo>
                  <a:cubicBezTo>
                    <a:pt x="108386" y="20187"/>
                    <a:pt x="108548" y="20129"/>
                    <a:pt x="108871" y="20014"/>
                  </a:cubicBezTo>
                  <a:cubicBezTo>
                    <a:pt x="109044" y="19933"/>
                    <a:pt x="109448" y="19852"/>
                    <a:pt x="109413" y="19575"/>
                  </a:cubicBezTo>
                  <a:cubicBezTo>
                    <a:pt x="109402" y="19125"/>
                    <a:pt x="109760" y="18721"/>
                    <a:pt x="109598" y="18236"/>
                  </a:cubicBezTo>
                  <a:cubicBezTo>
                    <a:pt x="109563" y="18121"/>
                    <a:pt x="109563" y="18121"/>
                    <a:pt x="109679" y="17994"/>
                  </a:cubicBezTo>
                  <a:cubicBezTo>
                    <a:pt x="110083" y="17601"/>
                    <a:pt x="109910" y="17082"/>
                    <a:pt x="110290" y="16724"/>
                  </a:cubicBezTo>
                  <a:cubicBezTo>
                    <a:pt x="110348" y="16666"/>
                    <a:pt x="110371" y="16574"/>
                    <a:pt x="110360" y="16505"/>
                  </a:cubicBezTo>
                  <a:cubicBezTo>
                    <a:pt x="110787" y="15939"/>
                    <a:pt x="111295" y="14877"/>
                    <a:pt x="110948" y="14150"/>
                  </a:cubicBezTo>
                  <a:cubicBezTo>
                    <a:pt x="111306" y="13919"/>
                    <a:pt x="111641" y="13608"/>
                    <a:pt x="111906" y="13238"/>
                  </a:cubicBezTo>
                  <a:cubicBezTo>
                    <a:pt x="112160" y="13030"/>
                    <a:pt x="112680" y="12719"/>
                    <a:pt x="112403" y="12280"/>
                  </a:cubicBezTo>
                  <a:cubicBezTo>
                    <a:pt x="112460" y="11992"/>
                    <a:pt x="112322" y="11715"/>
                    <a:pt x="112218" y="11438"/>
                  </a:cubicBezTo>
                  <a:cubicBezTo>
                    <a:pt x="112680" y="11276"/>
                    <a:pt x="112922" y="10803"/>
                    <a:pt x="113384" y="10733"/>
                  </a:cubicBezTo>
                  <a:cubicBezTo>
                    <a:pt x="113499" y="10722"/>
                    <a:pt x="113615" y="10606"/>
                    <a:pt x="113661" y="10514"/>
                  </a:cubicBezTo>
                  <a:cubicBezTo>
                    <a:pt x="113834" y="10168"/>
                    <a:pt x="113788" y="9256"/>
                    <a:pt x="114065" y="9025"/>
                  </a:cubicBezTo>
                  <a:cubicBezTo>
                    <a:pt x="114330" y="8840"/>
                    <a:pt x="114411" y="8656"/>
                    <a:pt x="114515" y="8448"/>
                  </a:cubicBezTo>
                  <a:cubicBezTo>
                    <a:pt x="114626" y="8501"/>
                    <a:pt x="114737" y="8525"/>
                    <a:pt x="114842" y="8525"/>
                  </a:cubicBezTo>
                  <a:cubicBezTo>
                    <a:pt x="115305" y="8525"/>
                    <a:pt x="115646" y="8061"/>
                    <a:pt x="115288" y="7629"/>
                  </a:cubicBezTo>
                  <a:cubicBezTo>
                    <a:pt x="115542" y="7178"/>
                    <a:pt x="115808" y="6347"/>
                    <a:pt x="116373" y="6336"/>
                  </a:cubicBezTo>
                  <a:cubicBezTo>
                    <a:pt x="116500" y="6336"/>
                    <a:pt x="116604" y="6255"/>
                    <a:pt x="116662" y="6128"/>
                  </a:cubicBezTo>
                  <a:cubicBezTo>
                    <a:pt x="116928" y="5470"/>
                    <a:pt x="117539" y="5424"/>
                    <a:pt x="117978" y="4928"/>
                  </a:cubicBezTo>
                  <a:cubicBezTo>
                    <a:pt x="118266" y="4662"/>
                    <a:pt x="118913" y="4731"/>
                    <a:pt x="119236" y="4431"/>
                  </a:cubicBezTo>
                  <a:cubicBezTo>
                    <a:pt x="119652" y="4108"/>
                    <a:pt x="119409" y="3750"/>
                    <a:pt x="119986" y="3600"/>
                  </a:cubicBezTo>
                  <a:cubicBezTo>
                    <a:pt x="120713" y="3450"/>
                    <a:pt x="121117" y="3081"/>
                    <a:pt x="121568" y="2504"/>
                  </a:cubicBezTo>
                  <a:cubicBezTo>
                    <a:pt x="121682" y="2547"/>
                    <a:pt x="121809" y="2566"/>
                    <a:pt x="121943" y="2566"/>
                  </a:cubicBezTo>
                  <a:cubicBezTo>
                    <a:pt x="122592" y="2566"/>
                    <a:pt x="123416" y="2136"/>
                    <a:pt x="123922" y="2030"/>
                  </a:cubicBezTo>
                  <a:cubicBezTo>
                    <a:pt x="124046" y="2054"/>
                    <a:pt x="124208" y="2086"/>
                    <a:pt x="124367" y="2086"/>
                  </a:cubicBezTo>
                  <a:cubicBezTo>
                    <a:pt x="124595" y="2086"/>
                    <a:pt x="124815" y="2021"/>
                    <a:pt x="124903" y="1776"/>
                  </a:cubicBezTo>
                  <a:cubicBezTo>
                    <a:pt x="124998" y="1691"/>
                    <a:pt x="125124" y="1674"/>
                    <a:pt x="125260" y="1674"/>
                  </a:cubicBezTo>
                  <a:cubicBezTo>
                    <a:pt x="125351" y="1674"/>
                    <a:pt x="125448" y="1682"/>
                    <a:pt x="125542" y="1682"/>
                  </a:cubicBezTo>
                  <a:cubicBezTo>
                    <a:pt x="125668" y="1682"/>
                    <a:pt x="125791" y="1668"/>
                    <a:pt x="125896" y="1603"/>
                  </a:cubicBezTo>
                  <a:cubicBezTo>
                    <a:pt x="125908" y="1605"/>
                    <a:pt x="125919" y="1605"/>
                    <a:pt x="125929" y="1605"/>
                  </a:cubicBezTo>
                  <a:cubicBezTo>
                    <a:pt x="126082" y="1605"/>
                    <a:pt x="126095" y="1453"/>
                    <a:pt x="126300" y="1453"/>
                  </a:cubicBezTo>
                  <a:cubicBezTo>
                    <a:pt x="126658" y="1453"/>
                    <a:pt x="126831" y="1095"/>
                    <a:pt x="126831" y="761"/>
                  </a:cubicBezTo>
                  <a:cubicBezTo>
                    <a:pt x="126910" y="725"/>
                    <a:pt x="126970" y="710"/>
                    <a:pt x="127034" y="710"/>
                  </a:cubicBezTo>
                  <a:cubicBezTo>
                    <a:pt x="127054" y="710"/>
                    <a:pt x="127075" y="712"/>
                    <a:pt x="127097" y="714"/>
                  </a:cubicBezTo>
                  <a:cubicBezTo>
                    <a:pt x="127371" y="948"/>
                    <a:pt x="127874" y="1123"/>
                    <a:pt x="128348" y="1123"/>
                  </a:cubicBezTo>
                  <a:cubicBezTo>
                    <a:pt x="128810" y="1123"/>
                    <a:pt x="129246" y="957"/>
                    <a:pt x="129417" y="518"/>
                  </a:cubicBezTo>
                  <a:cubicBezTo>
                    <a:pt x="129715" y="553"/>
                    <a:pt x="130013" y="768"/>
                    <a:pt x="130342" y="768"/>
                  </a:cubicBezTo>
                  <a:cubicBezTo>
                    <a:pt x="130445" y="768"/>
                    <a:pt x="130552" y="747"/>
                    <a:pt x="130663" y="691"/>
                  </a:cubicBezTo>
                  <a:cubicBezTo>
                    <a:pt x="130730" y="651"/>
                    <a:pt x="130790" y="635"/>
                    <a:pt x="130846" y="635"/>
                  </a:cubicBezTo>
                  <a:cubicBezTo>
                    <a:pt x="131001" y="635"/>
                    <a:pt x="131127" y="751"/>
                    <a:pt x="131298" y="751"/>
                  </a:cubicBezTo>
                  <a:cubicBezTo>
                    <a:pt x="131310" y="751"/>
                    <a:pt x="131321" y="750"/>
                    <a:pt x="131333" y="749"/>
                  </a:cubicBezTo>
                  <a:cubicBezTo>
                    <a:pt x="132626" y="2100"/>
                    <a:pt x="134265" y="2850"/>
                    <a:pt x="136123" y="3138"/>
                  </a:cubicBezTo>
                  <a:cubicBezTo>
                    <a:pt x="136131" y="3138"/>
                    <a:pt x="136140" y="3138"/>
                    <a:pt x="136148" y="3138"/>
                  </a:cubicBezTo>
                  <a:cubicBezTo>
                    <a:pt x="136961" y="3138"/>
                    <a:pt x="137331" y="3695"/>
                    <a:pt x="138051" y="3923"/>
                  </a:cubicBezTo>
                  <a:cubicBezTo>
                    <a:pt x="138605" y="4027"/>
                    <a:pt x="138755" y="4627"/>
                    <a:pt x="139066" y="4985"/>
                  </a:cubicBezTo>
                  <a:cubicBezTo>
                    <a:pt x="139690" y="5447"/>
                    <a:pt x="140128" y="6393"/>
                    <a:pt x="140855" y="6636"/>
                  </a:cubicBezTo>
                  <a:cubicBezTo>
                    <a:pt x="141040" y="6700"/>
                    <a:pt x="141247" y="6972"/>
                    <a:pt x="141464" y="6972"/>
                  </a:cubicBezTo>
                  <a:cubicBezTo>
                    <a:pt x="141518" y="6972"/>
                    <a:pt x="141573" y="6955"/>
                    <a:pt x="141629" y="6913"/>
                  </a:cubicBezTo>
                  <a:cubicBezTo>
                    <a:pt x="141767" y="6821"/>
                    <a:pt x="142067" y="6740"/>
                    <a:pt x="141987" y="6486"/>
                  </a:cubicBezTo>
                  <a:cubicBezTo>
                    <a:pt x="142414" y="6290"/>
                    <a:pt x="143095" y="6544"/>
                    <a:pt x="143453" y="6070"/>
                  </a:cubicBezTo>
                  <a:cubicBezTo>
                    <a:pt x="143699" y="6070"/>
                    <a:pt x="143919" y="6086"/>
                    <a:pt x="144155" y="6086"/>
                  </a:cubicBezTo>
                  <a:cubicBezTo>
                    <a:pt x="144273" y="6086"/>
                    <a:pt x="144395" y="6082"/>
                    <a:pt x="144526" y="6070"/>
                  </a:cubicBezTo>
                  <a:cubicBezTo>
                    <a:pt x="145439" y="6194"/>
                    <a:pt x="146368" y="6333"/>
                    <a:pt x="147293" y="6333"/>
                  </a:cubicBezTo>
                  <a:cubicBezTo>
                    <a:pt x="147490" y="6333"/>
                    <a:pt x="147688" y="6327"/>
                    <a:pt x="147885" y="6313"/>
                  </a:cubicBezTo>
                  <a:cubicBezTo>
                    <a:pt x="148474" y="6855"/>
                    <a:pt x="149316" y="7144"/>
                    <a:pt x="150032" y="7398"/>
                  </a:cubicBezTo>
                  <a:cubicBezTo>
                    <a:pt x="150771" y="8079"/>
                    <a:pt x="150771" y="7744"/>
                    <a:pt x="150886" y="8737"/>
                  </a:cubicBezTo>
                  <a:cubicBezTo>
                    <a:pt x="151475" y="9706"/>
                    <a:pt x="151151" y="9637"/>
                    <a:pt x="150297" y="10029"/>
                  </a:cubicBezTo>
                  <a:cubicBezTo>
                    <a:pt x="150558" y="9790"/>
                    <a:pt x="150430" y="8233"/>
                    <a:pt x="149981" y="8233"/>
                  </a:cubicBezTo>
                  <a:cubicBezTo>
                    <a:pt x="149953" y="8233"/>
                    <a:pt x="149924" y="8239"/>
                    <a:pt x="149893" y="8252"/>
                  </a:cubicBezTo>
                  <a:cubicBezTo>
                    <a:pt x="149674" y="7836"/>
                    <a:pt x="149085" y="7605"/>
                    <a:pt x="148612" y="7409"/>
                  </a:cubicBezTo>
                  <a:cubicBezTo>
                    <a:pt x="147663" y="6980"/>
                    <a:pt x="146858" y="6474"/>
                    <a:pt x="145775" y="6474"/>
                  </a:cubicBezTo>
                  <a:cubicBezTo>
                    <a:pt x="145751" y="6474"/>
                    <a:pt x="145727" y="6474"/>
                    <a:pt x="145703" y="6474"/>
                  </a:cubicBezTo>
                  <a:cubicBezTo>
                    <a:pt x="145681" y="6474"/>
                    <a:pt x="145659" y="6473"/>
                    <a:pt x="145636" y="6473"/>
                  </a:cubicBezTo>
                  <a:cubicBezTo>
                    <a:pt x="144196" y="6473"/>
                    <a:pt x="141468" y="7894"/>
                    <a:pt x="142229" y="9360"/>
                  </a:cubicBezTo>
                  <a:cubicBezTo>
                    <a:pt x="142114" y="9914"/>
                    <a:pt x="142160" y="10491"/>
                    <a:pt x="142217" y="11022"/>
                  </a:cubicBezTo>
                  <a:cubicBezTo>
                    <a:pt x="142168" y="10661"/>
                    <a:pt x="142069" y="10522"/>
                    <a:pt x="141980" y="10522"/>
                  </a:cubicBezTo>
                  <a:cubicBezTo>
                    <a:pt x="141839" y="10522"/>
                    <a:pt x="141722" y="10873"/>
                    <a:pt x="141871" y="11241"/>
                  </a:cubicBezTo>
                  <a:cubicBezTo>
                    <a:pt x="142090" y="11703"/>
                    <a:pt x="141652" y="11934"/>
                    <a:pt x="141837" y="12407"/>
                  </a:cubicBezTo>
                  <a:cubicBezTo>
                    <a:pt x="142264" y="13065"/>
                    <a:pt x="142564" y="13735"/>
                    <a:pt x="142979" y="14369"/>
                  </a:cubicBezTo>
                  <a:cubicBezTo>
                    <a:pt x="142968" y="15027"/>
                    <a:pt x="143903" y="15420"/>
                    <a:pt x="144364" y="15835"/>
                  </a:cubicBezTo>
                  <a:cubicBezTo>
                    <a:pt x="144688" y="16112"/>
                    <a:pt x="144434" y="16851"/>
                    <a:pt x="144895" y="17013"/>
                  </a:cubicBezTo>
                  <a:cubicBezTo>
                    <a:pt x="145011" y="17682"/>
                    <a:pt x="145646" y="18017"/>
                    <a:pt x="145980" y="18548"/>
                  </a:cubicBezTo>
                  <a:cubicBezTo>
                    <a:pt x="146130" y="19494"/>
                    <a:pt x="147308" y="19702"/>
                    <a:pt x="147516" y="20649"/>
                  </a:cubicBezTo>
                  <a:cubicBezTo>
                    <a:pt x="148439" y="22415"/>
                    <a:pt x="149974" y="23257"/>
                    <a:pt x="150032" y="25531"/>
                  </a:cubicBezTo>
                  <a:cubicBezTo>
                    <a:pt x="149489" y="26489"/>
                    <a:pt x="149374" y="27724"/>
                    <a:pt x="149028" y="28844"/>
                  </a:cubicBezTo>
                  <a:cubicBezTo>
                    <a:pt x="148944" y="28459"/>
                    <a:pt x="148908" y="27155"/>
                    <a:pt x="148411" y="27155"/>
                  </a:cubicBezTo>
                  <a:cubicBezTo>
                    <a:pt x="148357" y="27155"/>
                    <a:pt x="148297" y="27171"/>
                    <a:pt x="148231" y="27205"/>
                  </a:cubicBezTo>
                  <a:cubicBezTo>
                    <a:pt x="148185" y="27090"/>
                    <a:pt x="148111" y="27044"/>
                    <a:pt x="148040" y="27044"/>
                  </a:cubicBezTo>
                  <a:cubicBezTo>
                    <a:pt x="147897" y="27044"/>
                    <a:pt x="147765" y="27231"/>
                    <a:pt x="147896" y="27424"/>
                  </a:cubicBezTo>
                  <a:cubicBezTo>
                    <a:pt x="147827" y="27436"/>
                    <a:pt x="147769" y="27482"/>
                    <a:pt x="147758" y="27551"/>
                  </a:cubicBezTo>
                  <a:cubicBezTo>
                    <a:pt x="147539" y="27817"/>
                    <a:pt x="147896" y="28220"/>
                    <a:pt x="147827" y="28532"/>
                  </a:cubicBezTo>
                  <a:cubicBezTo>
                    <a:pt x="147800" y="28522"/>
                    <a:pt x="147774" y="28517"/>
                    <a:pt x="147749" y="28517"/>
                  </a:cubicBezTo>
                  <a:cubicBezTo>
                    <a:pt x="147602" y="28517"/>
                    <a:pt x="147498" y="28676"/>
                    <a:pt x="147527" y="28844"/>
                  </a:cubicBezTo>
                  <a:cubicBezTo>
                    <a:pt x="147516" y="28844"/>
                    <a:pt x="147516" y="28855"/>
                    <a:pt x="147492" y="28855"/>
                  </a:cubicBezTo>
                  <a:cubicBezTo>
                    <a:pt x="147469" y="28846"/>
                    <a:pt x="147445" y="28842"/>
                    <a:pt x="147422" y="28842"/>
                  </a:cubicBezTo>
                  <a:cubicBezTo>
                    <a:pt x="147302" y="28842"/>
                    <a:pt x="147208" y="28960"/>
                    <a:pt x="147227" y="29086"/>
                  </a:cubicBezTo>
                  <a:cubicBezTo>
                    <a:pt x="147198" y="28972"/>
                    <a:pt x="147085" y="28888"/>
                    <a:pt x="146982" y="28888"/>
                  </a:cubicBezTo>
                  <a:cubicBezTo>
                    <a:pt x="146918" y="28888"/>
                    <a:pt x="146858" y="28919"/>
                    <a:pt x="146823" y="28994"/>
                  </a:cubicBezTo>
                  <a:cubicBezTo>
                    <a:pt x="146776" y="29051"/>
                    <a:pt x="146666" y="29063"/>
                    <a:pt x="146536" y="29063"/>
                  </a:cubicBezTo>
                  <a:cubicBezTo>
                    <a:pt x="146428" y="29063"/>
                    <a:pt x="146307" y="29054"/>
                    <a:pt x="146197" y="29054"/>
                  </a:cubicBezTo>
                  <a:cubicBezTo>
                    <a:pt x="145954" y="29054"/>
                    <a:pt x="145767" y="29098"/>
                    <a:pt x="145900" y="29375"/>
                  </a:cubicBezTo>
                  <a:cubicBezTo>
                    <a:pt x="145900" y="29375"/>
                    <a:pt x="145876" y="29375"/>
                    <a:pt x="145876" y="29386"/>
                  </a:cubicBezTo>
                  <a:cubicBezTo>
                    <a:pt x="145842" y="29334"/>
                    <a:pt x="145784" y="29308"/>
                    <a:pt x="145726" y="29308"/>
                  </a:cubicBezTo>
                  <a:cubicBezTo>
                    <a:pt x="145669" y="29308"/>
                    <a:pt x="145611" y="29334"/>
                    <a:pt x="145576" y="29386"/>
                  </a:cubicBezTo>
                  <a:cubicBezTo>
                    <a:pt x="145544" y="29360"/>
                    <a:pt x="145497" y="29345"/>
                    <a:pt x="145450" y="29345"/>
                  </a:cubicBezTo>
                  <a:cubicBezTo>
                    <a:pt x="145413" y="29345"/>
                    <a:pt x="145376" y="29355"/>
                    <a:pt x="145346" y="29375"/>
                  </a:cubicBezTo>
                  <a:cubicBezTo>
                    <a:pt x="145334" y="29363"/>
                    <a:pt x="145322" y="29340"/>
                    <a:pt x="145299" y="29340"/>
                  </a:cubicBezTo>
                  <a:cubicBezTo>
                    <a:pt x="145292" y="29258"/>
                    <a:pt x="145212" y="29208"/>
                    <a:pt x="145136" y="29208"/>
                  </a:cubicBezTo>
                  <a:cubicBezTo>
                    <a:pt x="145084" y="29208"/>
                    <a:pt x="145034" y="29231"/>
                    <a:pt x="145011" y="29282"/>
                  </a:cubicBezTo>
                  <a:cubicBezTo>
                    <a:pt x="144994" y="29189"/>
                    <a:pt x="144934" y="29151"/>
                    <a:pt x="144865" y="29151"/>
                  </a:cubicBezTo>
                  <a:cubicBezTo>
                    <a:pt x="144788" y="29151"/>
                    <a:pt x="144701" y="29198"/>
                    <a:pt x="144653" y="29271"/>
                  </a:cubicBezTo>
                  <a:cubicBezTo>
                    <a:pt x="144648" y="29015"/>
                    <a:pt x="144540" y="28902"/>
                    <a:pt x="144433" y="28902"/>
                  </a:cubicBezTo>
                  <a:cubicBezTo>
                    <a:pt x="144298" y="28902"/>
                    <a:pt x="144162" y="29079"/>
                    <a:pt x="144226" y="29375"/>
                  </a:cubicBezTo>
                  <a:cubicBezTo>
                    <a:pt x="144103" y="29233"/>
                    <a:pt x="144034" y="28935"/>
                    <a:pt x="143854" y="28935"/>
                  </a:cubicBezTo>
                  <a:cubicBezTo>
                    <a:pt x="143814" y="28935"/>
                    <a:pt x="143770" y="28949"/>
                    <a:pt x="143718" y="28982"/>
                  </a:cubicBezTo>
                  <a:cubicBezTo>
                    <a:pt x="143660" y="28959"/>
                    <a:pt x="143591" y="28959"/>
                    <a:pt x="143499" y="28959"/>
                  </a:cubicBezTo>
                  <a:cubicBezTo>
                    <a:pt x="143476" y="28925"/>
                    <a:pt x="143429" y="28913"/>
                    <a:pt x="143395" y="28913"/>
                  </a:cubicBezTo>
                  <a:cubicBezTo>
                    <a:pt x="143374" y="28816"/>
                    <a:pt x="143274" y="28739"/>
                    <a:pt x="143184" y="28739"/>
                  </a:cubicBezTo>
                  <a:cubicBezTo>
                    <a:pt x="143126" y="28739"/>
                    <a:pt x="143071" y="28773"/>
                    <a:pt x="143049" y="28855"/>
                  </a:cubicBezTo>
                  <a:cubicBezTo>
                    <a:pt x="143018" y="28755"/>
                    <a:pt x="142935" y="28627"/>
                    <a:pt x="142815" y="28627"/>
                  </a:cubicBezTo>
                  <a:cubicBezTo>
                    <a:pt x="142797" y="28627"/>
                    <a:pt x="142779" y="28630"/>
                    <a:pt x="142760" y="28636"/>
                  </a:cubicBezTo>
                  <a:cubicBezTo>
                    <a:pt x="142727" y="28490"/>
                    <a:pt x="142578" y="28378"/>
                    <a:pt x="142457" y="28378"/>
                  </a:cubicBezTo>
                  <a:cubicBezTo>
                    <a:pt x="142367" y="28378"/>
                    <a:pt x="142292" y="28438"/>
                    <a:pt x="142287" y="28590"/>
                  </a:cubicBezTo>
                  <a:lnTo>
                    <a:pt x="142264" y="28590"/>
                  </a:lnTo>
                  <a:cubicBezTo>
                    <a:pt x="142210" y="28472"/>
                    <a:pt x="142176" y="28263"/>
                    <a:pt x="142022" y="28263"/>
                  </a:cubicBezTo>
                  <a:cubicBezTo>
                    <a:pt x="142011" y="28263"/>
                    <a:pt x="141999" y="28264"/>
                    <a:pt x="141987" y="28267"/>
                  </a:cubicBezTo>
                  <a:cubicBezTo>
                    <a:pt x="141927" y="28214"/>
                    <a:pt x="141872" y="28191"/>
                    <a:pt x="141824" y="28191"/>
                  </a:cubicBezTo>
                  <a:cubicBezTo>
                    <a:pt x="141469" y="28191"/>
                    <a:pt x="141442" y="29437"/>
                    <a:pt x="141864" y="29437"/>
                  </a:cubicBezTo>
                  <a:cubicBezTo>
                    <a:pt x="141891" y="29437"/>
                    <a:pt x="141921" y="29432"/>
                    <a:pt x="141952" y="29421"/>
                  </a:cubicBezTo>
                  <a:cubicBezTo>
                    <a:pt x="141999" y="29527"/>
                    <a:pt x="142070" y="29570"/>
                    <a:pt x="142140" y="29570"/>
                  </a:cubicBezTo>
                  <a:cubicBezTo>
                    <a:pt x="142274" y="29570"/>
                    <a:pt x="142404" y="29414"/>
                    <a:pt x="142359" y="29236"/>
                  </a:cubicBezTo>
                  <a:lnTo>
                    <a:pt x="142359" y="29236"/>
                  </a:lnTo>
                  <a:cubicBezTo>
                    <a:pt x="142403" y="29394"/>
                    <a:pt x="142511" y="29661"/>
                    <a:pt x="142715" y="29661"/>
                  </a:cubicBezTo>
                  <a:cubicBezTo>
                    <a:pt x="142736" y="29661"/>
                    <a:pt x="142759" y="29658"/>
                    <a:pt x="142783" y="29652"/>
                  </a:cubicBezTo>
                  <a:cubicBezTo>
                    <a:pt x="142818" y="29709"/>
                    <a:pt x="142898" y="29744"/>
                    <a:pt x="142968" y="29744"/>
                  </a:cubicBezTo>
                  <a:cubicBezTo>
                    <a:pt x="143028" y="29847"/>
                    <a:pt x="143142" y="29899"/>
                    <a:pt x="143257" y="29899"/>
                  </a:cubicBezTo>
                  <a:cubicBezTo>
                    <a:pt x="143362" y="29899"/>
                    <a:pt x="143467" y="29855"/>
                    <a:pt x="143533" y="29767"/>
                  </a:cubicBezTo>
                  <a:cubicBezTo>
                    <a:pt x="143542" y="29830"/>
                    <a:pt x="143622" y="29901"/>
                    <a:pt x="143706" y="29901"/>
                  </a:cubicBezTo>
                  <a:cubicBezTo>
                    <a:pt x="143729" y="29901"/>
                    <a:pt x="143753" y="29895"/>
                    <a:pt x="143776" y="29883"/>
                  </a:cubicBezTo>
                  <a:cubicBezTo>
                    <a:pt x="143811" y="30076"/>
                    <a:pt x="144009" y="30191"/>
                    <a:pt x="144180" y="30191"/>
                  </a:cubicBezTo>
                  <a:cubicBezTo>
                    <a:pt x="144348" y="30191"/>
                    <a:pt x="144491" y="30081"/>
                    <a:pt x="144434" y="29825"/>
                  </a:cubicBezTo>
                  <a:cubicBezTo>
                    <a:pt x="144457" y="29825"/>
                    <a:pt x="144470" y="29830"/>
                    <a:pt x="144486" y="29830"/>
                  </a:cubicBezTo>
                  <a:cubicBezTo>
                    <a:pt x="144494" y="29830"/>
                    <a:pt x="144503" y="29829"/>
                    <a:pt x="144514" y="29825"/>
                  </a:cubicBezTo>
                  <a:lnTo>
                    <a:pt x="144514" y="29825"/>
                  </a:lnTo>
                  <a:cubicBezTo>
                    <a:pt x="144484" y="30000"/>
                    <a:pt x="144535" y="30276"/>
                    <a:pt x="144736" y="30276"/>
                  </a:cubicBezTo>
                  <a:cubicBezTo>
                    <a:pt x="144760" y="30276"/>
                    <a:pt x="144786" y="30272"/>
                    <a:pt x="144815" y="30264"/>
                  </a:cubicBezTo>
                  <a:cubicBezTo>
                    <a:pt x="144826" y="30264"/>
                    <a:pt x="144826" y="30264"/>
                    <a:pt x="144838" y="30287"/>
                  </a:cubicBezTo>
                  <a:cubicBezTo>
                    <a:pt x="144795" y="30484"/>
                    <a:pt x="144931" y="30855"/>
                    <a:pt x="145080" y="30855"/>
                  </a:cubicBezTo>
                  <a:cubicBezTo>
                    <a:pt x="145131" y="30855"/>
                    <a:pt x="145183" y="30811"/>
                    <a:pt x="145230" y="30702"/>
                  </a:cubicBezTo>
                  <a:cubicBezTo>
                    <a:pt x="145265" y="30737"/>
                    <a:pt x="145320" y="30754"/>
                    <a:pt x="145374" y="30754"/>
                  </a:cubicBezTo>
                  <a:cubicBezTo>
                    <a:pt x="145429" y="30754"/>
                    <a:pt x="145484" y="30737"/>
                    <a:pt x="145519" y="30702"/>
                  </a:cubicBezTo>
                  <a:cubicBezTo>
                    <a:pt x="145554" y="30755"/>
                    <a:pt x="145623" y="30795"/>
                    <a:pt x="145690" y="30795"/>
                  </a:cubicBezTo>
                  <a:cubicBezTo>
                    <a:pt x="145710" y="30795"/>
                    <a:pt x="145731" y="30791"/>
                    <a:pt x="145750" y="30783"/>
                  </a:cubicBezTo>
                  <a:cubicBezTo>
                    <a:pt x="145784" y="30898"/>
                    <a:pt x="145807" y="31037"/>
                    <a:pt x="145934" y="31060"/>
                  </a:cubicBezTo>
                  <a:cubicBezTo>
                    <a:pt x="145934" y="31072"/>
                    <a:pt x="145957" y="31095"/>
                    <a:pt x="145957" y="31106"/>
                  </a:cubicBezTo>
                  <a:cubicBezTo>
                    <a:pt x="145299" y="31556"/>
                    <a:pt x="144514" y="31441"/>
                    <a:pt x="143764" y="31649"/>
                  </a:cubicBezTo>
                  <a:cubicBezTo>
                    <a:pt x="143686" y="31588"/>
                    <a:pt x="143575" y="31501"/>
                    <a:pt x="143471" y="31501"/>
                  </a:cubicBezTo>
                  <a:cubicBezTo>
                    <a:pt x="143437" y="31501"/>
                    <a:pt x="143403" y="31510"/>
                    <a:pt x="143372" y="31533"/>
                  </a:cubicBezTo>
                  <a:cubicBezTo>
                    <a:pt x="143285" y="31516"/>
                    <a:pt x="143204" y="31510"/>
                    <a:pt x="143124" y="31510"/>
                  </a:cubicBezTo>
                  <a:cubicBezTo>
                    <a:pt x="143043" y="31510"/>
                    <a:pt x="142962" y="31516"/>
                    <a:pt x="142875" y="31522"/>
                  </a:cubicBezTo>
                  <a:cubicBezTo>
                    <a:pt x="142821" y="31440"/>
                    <a:pt x="142722" y="31394"/>
                    <a:pt x="142625" y="31394"/>
                  </a:cubicBezTo>
                  <a:cubicBezTo>
                    <a:pt x="142557" y="31394"/>
                    <a:pt x="142489" y="31417"/>
                    <a:pt x="142437" y="31464"/>
                  </a:cubicBezTo>
                  <a:cubicBezTo>
                    <a:pt x="142391" y="31441"/>
                    <a:pt x="142344" y="31395"/>
                    <a:pt x="142287" y="31395"/>
                  </a:cubicBezTo>
                  <a:cubicBezTo>
                    <a:pt x="142253" y="31284"/>
                    <a:pt x="142150" y="31218"/>
                    <a:pt x="142048" y="31218"/>
                  </a:cubicBezTo>
                  <a:cubicBezTo>
                    <a:pt x="142011" y="31218"/>
                    <a:pt x="141974" y="31226"/>
                    <a:pt x="141940" y="31245"/>
                  </a:cubicBezTo>
                  <a:cubicBezTo>
                    <a:pt x="141883" y="31222"/>
                    <a:pt x="141813" y="31175"/>
                    <a:pt x="141744" y="31164"/>
                  </a:cubicBezTo>
                  <a:cubicBezTo>
                    <a:pt x="141713" y="31102"/>
                    <a:pt x="141652" y="31072"/>
                    <a:pt x="141587" y="31072"/>
                  </a:cubicBezTo>
                  <a:cubicBezTo>
                    <a:pt x="141554" y="31072"/>
                    <a:pt x="141521" y="31079"/>
                    <a:pt x="141490" y="31095"/>
                  </a:cubicBezTo>
                  <a:cubicBezTo>
                    <a:pt x="141445" y="30952"/>
                    <a:pt x="141377" y="30896"/>
                    <a:pt x="141310" y="30896"/>
                  </a:cubicBezTo>
                  <a:cubicBezTo>
                    <a:pt x="141170" y="30896"/>
                    <a:pt x="141035" y="31138"/>
                    <a:pt x="141121" y="31349"/>
                  </a:cubicBezTo>
                  <a:cubicBezTo>
                    <a:pt x="141109" y="31360"/>
                    <a:pt x="141086" y="31395"/>
                    <a:pt x="141075" y="31406"/>
                  </a:cubicBezTo>
                  <a:cubicBezTo>
                    <a:pt x="141040" y="31234"/>
                    <a:pt x="140922" y="31004"/>
                    <a:pt x="140764" y="31004"/>
                  </a:cubicBezTo>
                  <a:cubicBezTo>
                    <a:pt x="140710" y="31004"/>
                    <a:pt x="140651" y="31030"/>
                    <a:pt x="140590" y="31095"/>
                  </a:cubicBezTo>
                  <a:cubicBezTo>
                    <a:pt x="140567" y="31095"/>
                    <a:pt x="140555" y="31072"/>
                    <a:pt x="140544" y="31072"/>
                  </a:cubicBezTo>
                  <a:cubicBezTo>
                    <a:pt x="140445" y="30907"/>
                    <a:pt x="140378" y="30712"/>
                    <a:pt x="140164" y="30712"/>
                  </a:cubicBezTo>
                  <a:cubicBezTo>
                    <a:pt x="140153" y="30712"/>
                    <a:pt x="140141" y="30713"/>
                    <a:pt x="140128" y="30714"/>
                  </a:cubicBezTo>
                  <a:cubicBezTo>
                    <a:pt x="140105" y="30598"/>
                    <a:pt x="140036" y="30517"/>
                    <a:pt x="139920" y="30517"/>
                  </a:cubicBezTo>
                  <a:cubicBezTo>
                    <a:pt x="139855" y="30398"/>
                    <a:pt x="139782" y="30350"/>
                    <a:pt x="139713" y="30350"/>
                  </a:cubicBezTo>
                  <a:cubicBezTo>
                    <a:pt x="139549" y="30350"/>
                    <a:pt x="139407" y="30618"/>
                    <a:pt x="139447" y="30829"/>
                  </a:cubicBezTo>
                  <a:cubicBezTo>
                    <a:pt x="139394" y="30649"/>
                    <a:pt x="139302" y="30254"/>
                    <a:pt x="139064" y="30254"/>
                  </a:cubicBezTo>
                  <a:cubicBezTo>
                    <a:pt x="139043" y="30254"/>
                    <a:pt x="139020" y="30257"/>
                    <a:pt x="138997" y="30264"/>
                  </a:cubicBezTo>
                  <a:cubicBezTo>
                    <a:pt x="138904" y="30195"/>
                    <a:pt x="138835" y="30166"/>
                    <a:pt x="138783" y="30166"/>
                  </a:cubicBezTo>
                  <a:cubicBezTo>
                    <a:pt x="138566" y="30166"/>
                    <a:pt x="138679" y="30681"/>
                    <a:pt x="138801" y="30887"/>
                  </a:cubicBezTo>
                  <a:cubicBezTo>
                    <a:pt x="138708" y="30887"/>
                    <a:pt x="138628" y="30887"/>
                    <a:pt x="138535" y="30898"/>
                  </a:cubicBezTo>
                  <a:cubicBezTo>
                    <a:pt x="138577" y="30398"/>
                    <a:pt x="138254" y="29926"/>
                    <a:pt x="138074" y="29926"/>
                  </a:cubicBezTo>
                  <a:cubicBezTo>
                    <a:pt x="137956" y="29926"/>
                    <a:pt x="137899" y="30131"/>
                    <a:pt x="138051" y="30668"/>
                  </a:cubicBezTo>
                  <a:cubicBezTo>
                    <a:pt x="137935" y="30725"/>
                    <a:pt x="137912" y="30864"/>
                    <a:pt x="137958" y="30979"/>
                  </a:cubicBezTo>
                  <a:cubicBezTo>
                    <a:pt x="137912" y="30979"/>
                    <a:pt x="137889" y="30991"/>
                    <a:pt x="137843" y="31002"/>
                  </a:cubicBezTo>
                  <a:cubicBezTo>
                    <a:pt x="137912" y="30668"/>
                    <a:pt x="137797" y="30367"/>
                    <a:pt x="137785" y="30033"/>
                  </a:cubicBezTo>
                  <a:cubicBezTo>
                    <a:pt x="137725" y="29884"/>
                    <a:pt x="137652" y="29825"/>
                    <a:pt x="137580" y="29825"/>
                  </a:cubicBezTo>
                  <a:cubicBezTo>
                    <a:pt x="137419" y="29825"/>
                    <a:pt x="137268" y="30124"/>
                    <a:pt x="137300" y="30356"/>
                  </a:cubicBezTo>
                  <a:cubicBezTo>
                    <a:pt x="137272" y="30349"/>
                    <a:pt x="137244" y="30338"/>
                    <a:pt x="137216" y="30338"/>
                  </a:cubicBezTo>
                  <a:cubicBezTo>
                    <a:pt x="137198" y="30338"/>
                    <a:pt x="137180" y="30342"/>
                    <a:pt x="137162" y="30356"/>
                  </a:cubicBezTo>
                  <a:cubicBezTo>
                    <a:pt x="137154" y="30125"/>
                    <a:pt x="136933" y="29782"/>
                    <a:pt x="136728" y="29782"/>
                  </a:cubicBezTo>
                  <a:cubicBezTo>
                    <a:pt x="136646" y="29782"/>
                    <a:pt x="136566" y="29837"/>
                    <a:pt x="136504" y="29975"/>
                  </a:cubicBezTo>
                  <a:cubicBezTo>
                    <a:pt x="136394" y="30295"/>
                    <a:pt x="136509" y="30823"/>
                    <a:pt x="136827" y="30823"/>
                  </a:cubicBezTo>
                  <a:cubicBezTo>
                    <a:pt x="136876" y="30823"/>
                    <a:pt x="136930" y="30811"/>
                    <a:pt x="136989" y="30783"/>
                  </a:cubicBezTo>
                  <a:lnTo>
                    <a:pt x="137023" y="30760"/>
                  </a:lnTo>
                  <a:lnTo>
                    <a:pt x="137046" y="30725"/>
                  </a:lnTo>
                  <a:cubicBezTo>
                    <a:pt x="137069" y="30841"/>
                    <a:pt x="137046" y="31095"/>
                    <a:pt x="137196" y="31118"/>
                  </a:cubicBezTo>
                  <a:cubicBezTo>
                    <a:pt x="137196" y="31129"/>
                    <a:pt x="137185" y="31164"/>
                    <a:pt x="137162" y="31164"/>
                  </a:cubicBezTo>
                  <a:cubicBezTo>
                    <a:pt x="136723" y="31245"/>
                    <a:pt x="136631" y="31799"/>
                    <a:pt x="136296" y="32087"/>
                  </a:cubicBezTo>
                  <a:cubicBezTo>
                    <a:pt x="135938" y="32595"/>
                    <a:pt x="135292" y="33022"/>
                    <a:pt x="135453" y="33715"/>
                  </a:cubicBezTo>
                  <a:cubicBezTo>
                    <a:pt x="135338" y="33819"/>
                    <a:pt x="135315" y="33957"/>
                    <a:pt x="135246" y="34061"/>
                  </a:cubicBezTo>
                  <a:cubicBezTo>
                    <a:pt x="135210" y="34054"/>
                    <a:pt x="135174" y="34050"/>
                    <a:pt x="135138" y="34050"/>
                  </a:cubicBezTo>
                  <a:cubicBezTo>
                    <a:pt x="134900" y="34050"/>
                    <a:pt x="134697" y="34214"/>
                    <a:pt x="134888" y="34465"/>
                  </a:cubicBezTo>
                  <a:cubicBezTo>
                    <a:pt x="134876" y="34500"/>
                    <a:pt x="134876" y="34523"/>
                    <a:pt x="134876" y="34569"/>
                  </a:cubicBezTo>
                  <a:cubicBezTo>
                    <a:pt x="134784" y="34707"/>
                    <a:pt x="134703" y="34811"/>
                    <a:pt x="134553" y="34915"/>
                  </a:cubicBezTo>
                  <a:cubicBezTo>
                    <a:pt x="133791" y="35042"/>
                    <a:pt x="134068" y="36635"/>
                    <a:pt x="134253" y="37224"/>
                  </a:cubicBezTo>
                  <a:cubicBezTo>
                    <a:pt x="134091" y="37697"/>
                    <a:pt x="133572" y="37743"/>
                    <a:pt x="133180" y="37928"/>
                  </a:cubicBezTo>
                  <a:cubicBezTo>
                    <a:pt x="132718" y="38320"/>
                    <a:pt x="133064" y="39036"/>
                    <a:pt x="133203" y="39498"/>
                  </a:cubicBezTo>
                  <a:cubicBezTo>
                    <a:pt x="133064" y="39705"/>
                    <a:pt x="133087" y="40005"/>
                    <a:pt x="133122" y="40248"/>
                  </a:cubicBezTo>
                  <a:cubicBezTo>
                    <a:pt x="132856" y="41114"/>
                    <a:pt x="132810" y="42025"/>
                    <a:pt x="132891" y="42937"/>
                  </a:cubicBezTo>
                  <a:cubicBezTo>
                    <a:pt x="132856" y="43988"/>
                    <a:pt x="132464" y="44980"/>
                    <a:pt x="132568" y="46065"/>
                  </a:cubicBezTo>
                  <a:cubicBezTo>
                    <a:pt x="132406" y="46908"/>
                    <a:pt x="131425" y="47439"/>
                    <a:pt x="131875" y="48351"/>
                  </a:cubicBezTo>
                  <a:cubicBezTo>
                    <a:pt x="131564" y="48836"/>
                    <a:pt x="130848" y="49216"/>
                    <a:pt x="130871" y="49828"/>
                  </a:cubicBezTo>
                  <a:cubicBezTo>
                    <a:pt x="130686" y="50394"/>
                    <a:pt x="130467" y="50902"/>
                    <a:pt x="130790" y="51525"/>
                  </a:cubicBezTo>
                  <a:cubicBezTo>
                    <a:pt x="130848" y="52010"/>
                    <a:pt x="130502" y="52541"/>
                    <a:pt x="130317" y="52991"/>
                  </a:cubicBezTo>
                  <a:cubicBezTo>
                    <a:pt x="130285" y="52981"/>
                    <a:pt x="130251" y="52977"/>
                    <a:pt x="130217" y="52977"/>
                  </a:cubicBezTo>
                  <a:cubicBezTo>
                    <a:pt x="130000" y="52977"/>
                    <a:pt x="129759" y="53154"/>
                    <a:pt x="129878" y="53383"/>
                  </a:cubicBezTo>
                  <a:cubicBezTo>
                    <a:pt x="129648" y="54157"/>
                    <a:pt x="129855" y="54999"/>
                    <a:pt x="129428" y="55738"/>
                  </a:cubicBezTo>
                  <a:cubicBezTo>
                    <a:pt x="129315" y="55813"/>
                    <a:pt x="129221" y="55837"/>
                    <a:pt x="129138" y="55837"/>
                  </a:cubicBezTo>
                  <a:cubicBezTo>
                    <a:pt x="128981" y="55837"/>
                    <a:pt x="128863" y="55750"/>
                    <a:pt x="128726" y="55750"/>
                  </a:cubicBezTo>
                  <a:cubicBezTo>
                    <a:pt x="128699" y="55750"/>
                    <a:pt x="128672" y="55753"/>
                    <a:pt x="128643" y="55761"/>
                  </a:cubicBezTo>
                  <a:cubicBezTo>
                    <a:pt x="128602" y="55745"/>
                    <a:pt x="128563" y="55738"/>
                    <a:pt x="128527" y="55738"/>
                  </a:cubicBezTo>
                  <a:cubicBezTo>
                    <a:pt x="128203" y="55738"/>
                    <a:pt x="128095" y="56326"/>
                    <a:pt x="128449" y="56326"/>
                  </a:cubicBezTo>
                  <a:cubicBezTo>
                    <a:pt x="128477" y="56326"/>
                    <a:pt x="128507" y="56323"/>
                    <a:pt x="128539" y="56315"/>
                  </a:cubicBezTo>
                  <a:cubicBezTo>
                    <a:pt x="128724" y="56511"/>
                    <a:pt x="128955" y="56685"/>
                    <a:pt x="129232" y="56719"/>
                  </a:cubicBezTo>
                  <a:cubicBezTo>
                    <a:pt x="129186" y="57042"/>
                    <a:pt x="128943" y="57354"/>
                    <a:pt x="128724" y="57596"/>
                  </a:cubicBezTo>
                  <a:cubicBezTo>
                    <a:pt x="128412" y="57619"/>
                    <a:pt x="128539" y="58070"/>
                    <a:pt x="128297" y="58185"/>
                  </a:cubicBezTo>
                  <a:cubicBezTo>
                    <a:pt x="128008" y="58300"/>
                    <a:pt x="127662" y="58520"/>
                    <a:pt x="127720" y="58878"/>
                  </a:cubicBezTo>
                  <a:cubicBezTo>
                    <a:pt x="127558" y="59155"/>
                    <a:pt x="127616" y="59616"/>
                    <a:pt x="127431" y="59893"/>
                  </a:cubicBezTo>
                  <a:cubicBezTo>
                    <a:pt x="127281" y="60355"/>
                    <a:pt x="126716" y="60782"/>
                    <a:pt x="126808" y="61290"/>
                  </a:cubicBezTo>
                  <a:cubicBezTo>
                    <a:pt x="126750" y="61590"/>
                    <a:pt x="126993" y="61833"/>
                    <a:pt x="126889" y="62156"/>
                  </a:cubicBezTo>
                  <a:cubicBezTo>
                    <a:pt x="126369" y="62398"/>
                    <a:pt x="126162" y="63102"/>
                    <a:pt x="125700" y="63425"/>
                  </a:cubicBezTo>
                  <a:cubicBezTo>
                    <a:pt x="125446" y="63425"/>
                    <a:pt x="125042" y="63645"/>
                    <a:pt x="125261" y="63933"/>
                  </a:cubicBezTo>
                  <a:cubicBezTo>
                    <a:pt x="125215" y="64026"/>
                    <a:pt x="125215" y="64199"/>
                    <a:pt x="125296" y="64280"/>
                  </a:cubicBezTo>
                  <a:cubicBezTo>
                    <a:pt x="125204" y="64395"/>
                    <a:pt x="125215" y="64545"/>
                    <a:pt x="125181" y="64684"/>
                  </a:cubicBezTo>
                  <a:cubicBezTo>
                    <a:pt x="125088" y="64776"/>
                    <a:pt x="124984" y="64949"/>
                    <a:pt x="125007" y="65099"/>
                  </a:cubicBezTo>
                  <a:cubicBezTo>
                    <a:pt x="124788" y="65180"/>
                    <a:pt x="124626" y="65434"/>
                    <a:pt x="124430" y="65549"/>
                  </a:cubicBezTo>
                  <a:cubicBezTo>
                    <a:pt x="124364" y="65523"/>
                    <a:pt x="124295" y="65513"/>
                    <a:pt x="124222" y="65513"/>
                  </a:cubicBezTo>
                  <a:cubicBezTo>
                    <a:pt x="124041" y="65513"/>
                    <a:pt x="123843" y="65572"/>
                    <a:pt x="123645" y="65572"/>
                  </a:cubicBezTo>
                  <a:cubicBezTo>
                    <a:pt x="123137" y="65849"/>
                    <a:pt x="123137" y="66877"/>
                    <a:pt x="123622" y="67142"/>
                  </a:cubicBezTo>
                  <a:cubicBezTo>
                    <a:pt x="124095" y="67973"/>
                    <a:pt x="124326" y="67742"/>
                    <a:pt x="124199" y="68793"/>
                  </a:cubicBezTo>
                  <a:cubicBezTo>
                    <a:pt x="123895" y="69271"/>
                    <a:pt x="124016" y="69578"/>
                    <a:pt x="123676" y="69578"/>
                  </a:cubicBezTo>
                  <a:cubicBezTo>
                    <a:pt x="123565" y="69578"/>
                    <a:pt x="123403" y="69545"/>
                    <a:pt x="123161" y="69474"/>
                  </a:cubicBezTo>
                  <a:cubicBezTo>
                    <a:pt x="123078" y="69452"/>
                    <a:pt x="123005" y="69442"/>
                    <a:pt x="122940" y="69442"/>
                  </a:cubicBezTo>
                  <a:cubicBezTo>
                    <a:pt x="122387" y="69442"/>
                    <a:pt x="122466" y="70181"/>
                    <a:pt x="122249" y="70605"/>
                  </a:cubicBezTo>
                  <a:cubicBezTo>
                    <a:pt x="122076" y="70882"/>
                    <a:pt x="122076" y="71286"/>
                    <a:pt x="122387" y="71378"/>
                  </a:cubicBezTo>
                  <a:cubicBezTo>
                    <a:pt x="122549" y="71378"/>
                    <a:pt x="121914" y="72255"/>
                    <a:pt x="120967" y="73133"/>
                  </a:cubicBezTo>
                  <a:cubicBezTo>
                    <a:pt x="120817" y="73144"/>
                    <a:pt x="120702" y="73260"/>
                    <a:pt x="120702" y="73433"/>
                  </a:cubicBezTo>
                  <a:cubicBezTo>
                    <a:pt x="120021" y="74172"/>
                    <a:pt x="119559" y="75072"/>
                    <a:pt x="118890" y="75799"/>
                  </a:cubicBezTo>
                  <a:cubicBezTo>
                    <a:pt x="118698" y="75782"/>
                    <a:pt x="118499" y="75718"/>
                    <a:pt x="118299" y="75718"/>
                  </a:cubicBezTo>
                  <a:cubicBezTo>
                    <a:pt x="118234" y="75718"/>
                    <a:pt x="118169" y="75724"/>
                    <a:pt x="118105" y="75741"/>
                  </a:cubicBezTo>
                  <a:cubicBezTo>
                    <a:pt x="118039" y="75581"/>
                    <a:pt x="117955" y="75518"/>
                    <a:pt x="117876" y="75518"/>
                  </a:cubicBezTo>
                  <a:cubicBezTo>
                    <a:pt x="117693" y="75518"/>
                    <a:pt x="117536" y="75860"/>
                    <a:pt x="117689" y="76134"/>
                  </a:cubicBezTo>
                  <a:cubicBezTo>
                    <a:pt x="117366" y="76307"/>
                    <a:pt x="116893" y="76284"/>
                    <a:pt x="116500" y="76307"/>
                  </a:cubicBezTo>
                  <a:cubicBezTo>
                    <a:pt x="116335" y="76019"/>
                    <a:pt x="116044" y="75862"/>
                    <a:pt x="115861" y="75862"/>
                  </a:cubicBezTo>
                  <a:cubicBezTo>
                    <a:pt x="115663" y="75862"/>
                    <a:pt x="115592" y="76048"/>
                    <a:pt x="115946" y="76457"/>
                  </a:cubicBezTo>
                  <a:cubicBezTo>
                    <a:pt x="115866" y="76549"/>
                    <a:pt x="115808" y="76665"/>
                    <a:pt x="115727" y="76769"/>
                  </a:cubicBezTo>
                  <a:cubicBezTo>
                    <a:pt x="115528" y="76639"/>
                    <a:pt x="115335" y="76535"/>
                    <a:pt x="115105" y="76535"/>
                  </a:cubicBezTo>
                  <a:cubicBezTo>
                    <a:pt x="115029" y="76535"/>
                    <a:pt x="114948" y="76546"/>
                    <a:pt x="114861" y="76572"/>
                  </a:cubicBezTo>
                  <a:cubicBezTo>
                    <a:pt x="114781" y="76413"/>
                    <a:pt x="114667" y="76314"/>
                    <a:pt x="114508" y="76314"/>
                  </a:cubicBezTo>
                  <a:cubicBezTo>
                    <a:pt x="114461" y="76314"/>
                    <a:pt x="114409" y="76323"/>
                    <a:pt x="114353" y="76342"/>
                  </a:cubicBezTo>
                  <a:cubicBezTo>
                    <a:pt x="114311" y="76304"/>
                    <a:pt x="114261" y="76287"/>
                    <a:pt x="114211" y="76287"/>
                  </a:cubicBezTo>
                  <a:cubicBezTo>
                    <a:pt x="114138" y="76287"/>
                    <a:pt x="114066" y="76322"/>
                    <a:pt x="114019" y="76376"/>
                  </a:cubicBezTo>
                  <a:cubicBezTo>
                    <a:pt x="113992" y="76364"/>
                    <a:pt x="113964" y="76359"/>
                    <a:pt x="113936" y="76359"/>
                  </a:cubicBezTo>
                  <a:cubicBezTo>
                    <a:pt x="113830" y="76359"/>
                    <a:pt x="113723" y="76437"/>
                    <a:pt x="113696" y="76538"/>
                  </a:cubicBezTo>
                  <a:cubicBezTo>
                    <a:pt x="113557" y="76145"/>
                    <a:pt x="113465" y="75730"/>
                    <a:pt x="113072" y="75684"/>
                  </a:cubicBezTo>
                  <a:cubicBezTo>
                    <a:pt x="113081" y="75503"/>
                    <a:pt x="112949" y="75323"/>
                    <a:pt x="112791" y="75323"/>
                  </a:cubicBezTo>
                  <a:cubicBezTo>
                    <a:pt x="112736" y="75323"/>
                    <a:pt x="112678" y="75345"/>
                    <a:pt x="112622" y="75395"/>
                  </a:cubicBezTo>
                  <a:cubicBezTo>
                    <a:pt x="112399" y="75227"/>
                    <a:pt x="112554" y="74736"/>
                    <a:pt x="112260" y="74736"/>
                  </a:cubicBezTo>
                  <a:cubicBezTo>
                    <a:pt x="112251" y="74736"/>
                    <a:pt x="112240" y="74736"/>
                    <a:pt x="112230" y="74737"/>
                  </a:cubicBezTo>
                  <a:cubicBezTo>
                    <a:pt x="112160" y="74529"/>
                    <a:pt x="112253" y="74125"/>
                    <a:pt x="111941" y="74125"/>
                  </a:cubicBezTo>
                  <a:cubicBezTo>
                    <a:pt x="111912" y="74067"/>
                    <a:pt x="111834" y="74042"/>
                    <a:pt x="111756" y="74042"/>
                  </a:cubicBezTo>
                  <a:cubicBezTo>
                    <a:pt x="111740" y="74042"/>
                    <a:pt x="111725" y="74043"/>
                    <a:pt x="111710" y="74045"/>
                  </a:cubicBezTo>
                  <a:cubicBezTo>
                    <a:pt x="111676" y="73952"/>
                    <a:pt x="111595" y="73860"/>
                    <a:pt x="111502" y="73802"/>
                  </a:cubicBezTo>
                  <a:cubicBezTo>
                    <a:pt x="111512" y="73628"/>
                    <a:pt x="111546" y="73140"/>
                    <a:pt x="111341" y="73140"/>
                  </a:cubicBezTo>
                  <a:cubicBezTo>
                    <a:pt x="111301" y="73140"/>
                    <a:pt x="111251" y="73159"/>
                    <a:pt x="111191" y="73202"/>
                  </a:cubicBezTo>
                  <a:cubicBezTo>
                    <a:pt x="111171" y="73197"/>
                    <a:pt x="111151" y="73194"/>
                    <a:pt x="111132" y="73194"/>
                  </a:cubicBezTo>
                  <a:cubicBezTo>
                    <a:pt x="111031" y="73194"/>
                    <a:pt x="110950" y="73268"/>
                    <a:pt x="110960" y="73375"/>
                  </a:cubicBezTo>
                  <a:cubicBezTo>
                    <a:pt x="110680" y="73625"/>
                    <a:pt x="110798" y="74644"/>
                    <a:pt x="111224" y="74644"/>
                  </a:cubicBezTo>
                  <a:cubicBezTo>
                    <a:pt x="111291" y="74644"/>
                    <a:pt x="111364" y="74620"/>
                    <a:pt x="111445" y="74564"/>
                  </a:cubicBezTo>
                  <a:cubicBezTo>
                    <a:pt x="111502" y="74726"/>
                    <a:pt x="111629" y="75037"/>
                    <a:pt x="111872" y="75037"/>
                  </a:cubicBezTo>
                  <a:cubicBezTo>
                    <a:pt x="111906" y="75083"/>
                    <a:pt x="111964" y="75107"/>
                    <a:pt x="112022" y="75107"/>
                  </a:cubicBezTo>
                  <a:cubicBezTo>
                    <a:pt x="111941" y="75649"/>
                    <a:pt x="111976" y="76180"/>
                    <a:pt x="112045" y="76769"/>
                  </a:cubicBezTo>
                  <a:lnTo>
                    <a:pt x="111941" y="76769"/>
                  </a:lnTo>
                  <a:cubicBezTo>
                    <a:pt x="111884" y="76502"/>
                    <a:pt x="111735" y="76372"/>
                    <a:pt x="111586" y="76372"/>
                  </a:cubicBezTo>
                  <a:cubicBezTo>
                    <a:pt x="111432" y="76372"/>
                    <a:pt x="111278" y="76510"/>
                    <a:pt x="111225" y="76780"/>
                  </a:cubicBezTo>
                  <a:cubicBezTo>
                    <a:pt x="111039" y="76659"/>
                    <a:pt x="110809" y="76523"/>
                    <a:pt x="110587" y="76523"/>
                  </a:cubicBezTo>
                  <a:cubicBezTo>
                    <a:pt x="110534" y="76523"/>
                    <a:pt x="110481" y="76531"/>
                    <a:pt x="110429" y="76549"/>
                  </a:cubicBezTo>
                  <a:cubicBezTo>
                    <a:pt x="110383" y="76434"/>
                    <a:pt x="110325" y="76318"/>
                    <a:pt x="110187" y="76295"/>
                  </a:cubicBezTo>
                  <a:cubicBezTo>
                    <a:pt x="109981" y="75649"/>
                    <a:pt x="109738" y="75383"/>
                    <a:pt x="109569" y="75383"/>
                  </a:cubicBezTo>
                  <a:cubicBezTo>
                    <a:pt x="109347" y="75383"/>
                    <a:pt x="109249" y="75834"/>
                    <a:pt x="109517" y="76480"/>
                  </a:cubicBezTo>
                  <a:cubicBezTo>
                    <a:pt x="109194" y="76815"/>
                    <a:pt x="109482" y="77415"/>
                    <a:pt x="109506" y="77958"/>
                  </a:cubicBezTo>
                  <a:cubicBezTo>
                    <a:pt x="109436" y="77704"/>
                    <a:pt x="109425" y="77450"/>
                    <a:pt x="109344" y="77184"/>
                  </a:cubicBezTo>
                  <a:cubicBezTo>
                    <a:pt x="109302" y="77066"/>
                    <a:pt x="109220" y="77018"/>
                    <a:pt x="109136" y="77018"/>
                  </a:cubicBezTo>
                  <a:cubicBezTo>
                    <a:pt x="108989" y="77018"/>
                    <a:pt x="108834" y="77167"/>
                    <a:pt x="108871" y="77357"/>
                  </a:cubicBezTo>
                  <a:cubicBezTo>
                    <a:pt x="108725" y="77031"/>
                    <a:pt x="108487" y="76712"/>
                    <a:pt x="108313" y="76712"/>
                  </a:cubicBezTo>
                  <a:cubicBezTo>
                    <a:pt x="108198" y="76712"/>
                    <a:pt x="108111" y="76851"/>
                    <a:pt x="108097" y="77219"/>
                  </a:cubicBezTo>
                  <a:cubicBezTo>
                    <a:pt x="108040" y="77219"/>
                    <a:pt x="107982" y="77242"/>
                    <a:pt x="107936" y="77288"/>
                  </a:cubicBezTo>
                  <a:cubicBezTo>
                    <a:pt x="107958" y="77057"/>
                    <a:pt x="107828" y="76950"/>
                    <a:pt x="107701" y="76950"/>
                  </a:cubicBezTo>
                  <a:cubicBezTo>
                    <a:pt x="107561" y="76950"/>
                    <a:pt x="107425" y="77081"/>
                    <a:pt x="107497" y="77323"/>
                  </a:cubicBezTo>
                  <a:cubicBezTo>
                    <a:pt x="107209" y="77669"/>
                    <a:pt x="107416" y="78304"/>
                    <a:pt x="107382" y="78742"/>
                  </a:cubicBezTo>
                  <a:cubicBezTo>
                    <a:pt x="107255" y="78777"/>
                    <a:pt x="107186" y="78904"/>
                    <a:pt x="107243" y="79019"/>
                  </a:cubicBezTo>
                  <a:cubicBezTo>
                    <a:pt x="107232" y="79054"/>
                    <a:pt x="107209" y="79077"/>
                    <a:pt x="107197" y="79089"/>
                  </a:cubicBezTo>
                  <a:cubicBezTo>
                    <a:pt x="107193" y="78757"/>
                    <a:pt x="107102" y="78632"/>
                    <a:pt x="106988" y="78632"/>
                  </a:cubicBezTo>
                  <a:cubicBezTo>
                    <a:pt x="106774" y="78632"/>
                    <a:pt x="106479" y="79080"/>
                    <a:pt x="106539" y="79435"/>
                  </a:cubicBezTo>
                  <a:cubicBezTo>
                    <a:pt x="106407" y="79644"/>
                    <a:pt x="105948" y="80654"/>
                    <a:pt x="106380" y="80654"/>
                  </a:cubicBezTo>
                  <a:cubicBezTo>
                    <a:pt x="106400" y="80654"/>
                    <a:pt x="106422" y="80652"/>
                    <a:pt x="106447" y="80647"/>
                  </a:cubicBezTo>
                  <a:lnTo>
                    <a:pt x="106447" y="80647"/>
                  </a:lnTo>
                  <a:cubicBezTo>
                    <a:pt x="105927" y="81490"/>
                    <a:pt x="106447" y="82471"/>
                    <a:pt x="106770" y="83290"/>
                  </a:cubicBezTo>
                  <a:cubicBezTo>
                    <a:pt x="106193" y="84687"/>
                    <a:pt x="105477" y="84721"/>
                    <a:pt x="105800" y="86591"/>
                  </a:cubicBezTo>
                  <a:cubicBezTo>
                    <a:pt x="105500" y="87607"/>
                    <a:pt x="105650" y="88704"/>
                    <a:pt x="105696" y="89743"/>
                  </a:cubicBezTo>
                  <a:cubicBezTo>
                    <a:pt x="105939" y="90597"/>
                    <a:pt x="105269" y="92905"/>
                    <a:pt x="105847" y="93286"/>
                  </a:cubicBezTo>
                  <a:cubicBezTo>
                    <a:pt x="105696" y="94810"/>
                    <a:pt x="105269" y="96657"/>
                    <a:pt x="106366" y="97961"/>
                  </a:cubicBezTo>
                  <a:cubicBezTo>
                    <a:pt x="106724" y="98734"/>
                    <a:pt x="106631" y="99888"/>
                    <a:pt x="107266" y="100581"/>
                  </a:cubicBezTo>
                  <a:cubicBezTo>
                    <a:pt x="107416" y="100777"/>
                    <a:pt x="107497" y="100962"/>
                    <a:pt x="107532" y="101250"/>
                  </a:cubicBezTo>
                  <a:cubicBezTo>
                    <a:pt x="107209" y="102001"/>
                    <a:pt x="107151" y="102913"/>
                    <a:pt x="106343" y="103305"/>
                  </a:cubicBezTo>
                  <a:cubicBezTo>
                    <a:pt x="106285" y="103262"/>
                    <a:pt x="106231" y="103243"/>
                    <a:pt x="106183" y="103243"/>
                  </a:cubicBezTo>
                  <a:cubicBezTo>
                    <a:pt x="105970" y="103243"/>
                    <a:pt x="105845" y="103597"/>
                    <a:pt x="105789" y="103813"/>
                  </a:cubicBezTo>
                  <a:cubicBezTo>
                    <a:pt x="105728" y="103786"/>
                    <a:pt x="105670" y="103773"/>
                    <a:pt x="105614" y="103773"/>
                  </a:cubicBezTo>
                  <a:cubicBezTo>
                    <a:pt x="105317" y="103773"/>
                    <a:pt x="105088" y="104122"/>
                    <a:pt x="104981" y="104413"/>
                  </a:cubicBezTo>
                  <a:cubicBezTo>
                    <a:pt x="104958" y="104067"/>
                    <a:pt x="104923" y="103698"/>
                    <a:pt x="105073" y="103421"/>
                  </a:cubicBezTo>
                  <a:cubicBezTo>
                    <a:pt x="105165" y="103256"/>
                    <a:pt x="105053" y="103005"/>
                    <a:pt x="104894" y="103005"/>
                  </a:cubicBezTo>
                  <a:cubicBezTo>
                    <a:pt x="104852" y="103005"/>
                    <a:pt x="104807" y="103022"/>
                    <a:pt x="104762" y="103063"/>
                  </a:cubicBezTo>
                  <a:cubicBezTo>
                    <a:pt x="104496" y="103317"/>
                    <a:pt x="104496" y="103824"/>
                    <a:pt x="104531" y="104194"/>
                  </a:cubicBezTo>
                  <a:cubicBezTo>
                    <a:pt x="104721" y="104608"/>
                    <a:pt x="104239" y="106497"/>
                    <a:pt x="104808" y="106497"/>
                  </a:cubicBezTo>
                  <a:cubicBezTo>
                    <a:pt x="104826" y="106497"/>
                    <a:pt x="104845" y="106495"/>
                    <a:pt x="104865" y="106491"/>
                  </a:cubicBezTo>
                  <a:cubicBezTo>
                    <a:pt x="104887" y="106774"/>
                    <a:pt x="105002" y="108764"/>
                    <a:pt x="105354" y="108764"/>
                  </a:cubicBezTo>
                  <a:cubicBezTo>
                    <a:pt x="105375" y="108764"/>
                    <a:pt x="105397" y="108757"/>
                    <a:pt x="105419" y="108742"/>
                  </a:cubicBezTo>
                  <a:cubicBezTo>
                    <a:pt x="105440" y="108842"/>
                    <a:pt x="105534" y="108904"/>
                    <a:pt x="105625" y="108904"/>
                  </a:cubicBezTo>
                  <a:cubicBezTo>
                    <a:pt x="105691" y="108904"/>
                    <a:pt x="105755" y="108872"/>
                    <a:pt x="105789" y="108799"/>
                  </a:cubicBezTo>
                  <a:cubicBezTo>
                    <a:pt x="105800" y="108811"/>
                    <a:pt x="105812" y="108834"/>
                    <a:pt x="105847" y="108834"/>
                  </a:cubicBezTo>
                  <a:cubicBezTo>
                    <a:pt x="105806" y="109034"/>
                    <a:pt x="105922" y="109318"/>
                    <a:pt x="106051" y="109318"/>
                  </a:cubicBezTo>
                  <a:cubicBezTo>
                    <a:pt x="106108" y="109318"/>
                    <a:pt x="106167" y="109264"/>
                    <a:pt x="106216" y="109123"/>
                  </a:cubicBezTo>
                  <a:cubicBezTo>
                    <a:pt x="106204" y="108869"/>
                    <a:pt x="106170" y="108638"/>
                    <a:pt x="106147" y="108430"/>
                  </a:cubicBezTo>
                  <a:cubicBezTo>
                    <a:pt x="106216" y="108372"/>
                    <a:pt x="106216" y="108280"/>
                    <a:pt x="106227" y="108211"/>
                  </a:cubicBezTo>
                  <a:cubicBezTo>
                    <a:pt x="106274" y="108211"/>
                    <a:pt x="106308" y="108176"/>
                    <a:pt x="106331" y="108165"/>
                  </a:cubicBezTo>
                  <a:lnTo>
                    <a:pt x="106331" y="108165"/>
                  </a:lnTo>
                  <a:cubicBezTo>
                    <a:pt x="106320" y="110981"/>
                    <a:pt x="106724" y="114259"/>
                    <a:pt x="106770" y="117110"/>
                  </a:cubicBezTo>
                  <a:cubicBezTo>
                    <a:pt x="106793" y="117791"/>
                    <a:pt x="106655" y="118484"/>
                    <a:pt x="106504" y="119142"/>
                  </a:cubicBezTo>
                  <a:cubicBezTo>
                    <a:pt x="106485" y="119042"/>
                    <a:pt x="106405" y="118996"/>
                    <a:pt x="106326" y="118996"/>
                  </a:cubicBezTo>
                  <a:cubicBezTo>
                    <a:pt x="106220" y="118996"/>
                    <a:pt x="106114" y="119077"/>
                    <a:pt x="106147" y="119222"/>
                  </a:cubicBezTo>
                  <a:cubicBezTo>
                    <a:pt x="106331" y="120030"/>
                    <a:pt x="106112" y="121035"/>
                    <a:pt x="106089" y="121842"/>
                  </a:cubicBezTo>
                  <a:cubicBezTo>
                    <a:pt x="106539" y="122593"/>
                    <a:pt x="106966" y="126517"/>
                    <a:pt x="107024" y="127094"/>
                  </a:cubicBezTo>
                  <a:cubicBezTo>
                    <a:pt x="107093" y="128353"/>
                    <a:pt x="107497" y="128895"/>
                    <a:pt x="108397" y="129680"/>
                  </a:cubicBezTo>
                  <a:cubicBezTo>
                    <a:pt x="110175" y="131377"/>
                    <a:pt x="111133" y="134251"/>
                    <a:pt x="111283" y="136732"/>
                  </a:cubicBezTo>
                  <a:cubicBezTo>
                    <a:pt x="111248" y="136697"/>
                    <a:pt x="111213" y="136682"/>
                    <a:pt x="111172" y="136682"/>
                  </a:cubicBezTo>
                  <a:cubicBezTo>
                    <a:pt x="111160" y="136682"/>
                    <a:pt x="111147" y="136684"/>
                    <a:pt x="111133" y="136686"/>
                  </a:cubicBezTo>
                  <a:cubicBezTo>
                    <a:pt x="111122" y="136617"/>
                    <a:pt x="111075" y="136548"/>
                    <a:pt x="111006" y="136490"/>
                  </a:cubicBezTo>
                  <a:cubicBezTo>
                    <a:pt x="111111" y="136182"/>
                    <a:pt x="110915" y="135834"/>
                    <a:pt x="110689" y="135834"/>
                  </a:cubicBezTo>
                  <a:cubicBezTo>
                    <a:pt x="110593" y="135834"/>
                    <a:pt x="110492" y="135897"/>
                    <a:pt x="110406" y="136051"/>
                  </a:cubicBezTo>
                  <a:cubicBezTo>
                    <a:pt x="110314" y="136398"/>
                    <a:pt x="110302" y="136709"/>
                    <a:pt x="110302" y="137056"/>
                  </a:cubicBezTo>
                  <a:cubicBezTo>
                    <a:pt x="110256" y="137021"/>
                    <a:pt x="110210" y="137009"/>
                    <a:pt x="110175" y="137009"/>
                  </a:cubicBezTo>
                  <a:cubicBezTo>
                    <a:pt x="110187" y="136836"/>
                    <a:pt x="110187" y="136629"/>
                    <a:pt x="110083" y="136455"/>
                  </a:cubicBezTo>
                  <a:cubicBezTo>
                    <a:pt x="110761" y="136288"/>
                    <a:pt x="109630" y="134933"/>
                    <a:pt x="108435" y="134933"/>
                  </a:cubicBezTo>
                  <a:cubicBezTo>
                    <a:pt x="108145" y="134933"/>
                    <a:pt x="107851" y="135013"/>
                    <a:pt x="107578" y="135209"/>
                  </a:cubicBezTo>
                  <a:cubicBezTo>
                    <a:pt x="107595" y="135013"/>
                    <a:pt x="107451" y="134917"/>
                    <a:pt x="107306" y="134917"/>
                  </a:cubicBezTo>
                  <a:cubicBezTo>
                    <a:pt x="107153" y="134917"/>
                    <a:pt x="107000" y="135024"/>
                    <a:pt x="107035" y="135232"/>
                  </a:cubicBezTo>
                  <a:cubicBezTo>
                    <a:pt x="106978" y="135243"/>
                    <a:pt x="106908" y="135243"/>
                    <a:pt x="106851" y="135278"/>
                  </a:cubicBezTo>
                  <a:cubicBezTo>
                    <a:pt x="106817" y="135259"/>
                    <a:pt x="106782" y="135250"/>
                    <a:pt x="106747" y="135250"/>
                  </a:cubicBezTo>
                  <a:cubicBezTo>
                    <a:pt x="106618" y="135250"/>
                    <a:pt x="106503" y="135374"/>
                    <a:pt x="106539" y="135520"/>
                  </a:cubicBezTo>
                  <a:cubicBezTo>
                    <a:pt x="106435" y="135682"/>
                    <a:pt x="106320" y="135809"/>
                    <a:pt x="106170" y="135913"/>
                  </a:cubicBezTo>
                  <a:cubicBezTo>
                    <a:pt x="106136" y="135870"/>
                    <a:pt x="106093" y="135851"/>
                    <a:pt x="106048" y="135851"/>
                  </a:cubicBezTo>
                  <a:cubicBezTo>
                    <a:pt x="105939" y="135851"/>
                    <a:pt x="105825" y="135963"/>
                    <a:pt x="105858" y="136086"/>
                  </a:cubicBezTo>
                  <a:cubicBezTo>
                    <a:pt x="105281" y="136363"/>
                    <a:pt x="104265" y="136155"/>
                    <a:pt x="103769" y="136386"/>
                  </a:cubicBezTo>
                  <a:cubicBezTo>
                    <a:pt x="103733" y="136361"/>
                    <a:pt x="103689" y="136349"/>
                    <a:pt x="103644" y="136349"/>
                  </a:cubicBezTo>
                  <a:cubicBezTo>
                    <a:pt x="103545" y="136349"/>
                    <a:pt x="103439" y="136406"/>
                    <a:pt x="103400" y="136502"/>
                  </a:cubicBezTo>
                  <a:cubicBezTo>
                    <a:pt x="103284" y="136513"/>
                    <a:pt x="103053" y="136594"/>
                    <a:pt x="103030" y="136709"/>
                  </a:cubicBezTo>
                  <a:cubicBezTo>
                    <a:pt x="102984" y="135532"/>
                    <a:pt x="103665" y="134124"/>
                    <a:pt x="102453" y="133327"/>
                  </a:cubicBezTo>
                  <a:cubicBezTo>
                    <a:pt x="102443" y="133214"/>
                    <a:pt x="102349" y="133128"/>
                    <a:pt x="102246" y="133128"/>
                  </a:cubicBezTo>
                  <a:cubicBezTo>
                    <a:pt x="102235" y="133128"/>
                    <a:pt x="102223" y="133129"/>
                    <a:pt x="102211" y="133131"/>
                  </a:cubicBezTo>
                  <a:cubicBezTo>
                    <a:pt x="101957" y="132508"/>
                    <a:pt x="101841" y="131896"/>
                    <a:pt x="101657" y="131250"/>
                  </a:cubicBezTo>
                  <a:cubicBezTo>
                    <a:pt x="101749" y="131111"/>
                    <a:pt x="101830" y="130892"/>
                    <a:pt x="101657" y="130776"/>
                  </a:cubicBezTo>
                  <a:cubicBezTo>
                    <a:pt x="101541" y="128745"/>
                    <a:pt x="99879" y="128664"/>
                    <a:pt x="100018" y="125478"/>
                  </a:cubicBezTo>
                  <a:cubicBezTo>
                    <a:pt x="100156" y="124820"/>
                    <a:pt x="100952" y="124186"/>
                    <a:pt x="100572" y="123470"/>
                  </a:cubicBezTo>
                  <a:cubicBezTo>
                    <a:pt x="100098" y="120342"/>
                    <a:pt x="100629" y="117179"/>
                    <a:pt x="100260" y="114040"/>
                  </a:cubicBezTo>
                  <a:cubicBezTo>
                    <a:pt x="100341" y="111373"/>
                    <a:pt x="99406" y="108788"/>
                    <a:pt x="99452" y="106145"/>
                  </a:cubicBezTo>
                  <a:cubicBezTo>
                    <a:pt x="99536" y="105959"/>
                    <a:pt x="99381" y="105743"/>
                    <a:pt x="99214" y="105743"/>
                  </a:cubicBezTo>
                  <a:cubicBezTo>
                    <a:pt x="99153" y="105743"/>
                    <a:pt x="99089" y="105773"/>
                    <a:pt x="99036" y="105844"/>
                  </a:cubicBezTo>
                  <a:cubicBezTo>
                    <a:pt x="98598" y="105290"/>
                    <a:pt x="98632" y="104471"/>
                    <a:pt x="98182" y="103986"/>
                  </a:cubicBezTo>
                  <a:cubicBezTo>
                    <a:pt x="98148" y="103848"/>
                    <a:pt x="98205" y="103674"/>
                    <a:pt x="98067" y="103605"/>
                  </a:cubicBezTo>
                  <a:cubicBezTo>
                    <a:pt x="97686" y="103063"/>
                    <a:pt x="97894" y="101539"/>
                    <a:pt x="97190" y="101458"/>
                  </a:cubicBezTo>
                  <a:cubicBezTo>
                    <a:pt x="96093" y="99034"/>
                    <a:pt x="95920" y="96310"/>
                    <a:pt x="94916" y="93829"/>
                  </a:cubicBezTo>
                  <a:cubicBezTo>
                    <a:pt x="94896" y="93737"/>
                    <a:pt x="94807" y="93687"/>
                    <a:pt x="94720" y="93687"/>
                  </a:cubicBezTo>
                  <a:cubicBezTo>
                    <a:pt x="94653" y="93687"/>
                    <a:pt x="94588" y="93717"/>
                    <a:pt x="94558" y="93782"/>
                  </a:cubicBezTo>
                  <a:cubicBezTo>
                    <a:pt x="93923" y="93482"/>
                    <a:pt x="94200" y="92813"/>
                    <a:pt x="93935" y="92282"/>
                  </a:cubicBezTo>
                  <a:cubicBezTo>
                    <a:pt x="93714" y="91956"/>
                    <a:pt x="93933" y="91114"/>
                    <a:pt x="93504" y="91114"/>
                  </a:cubicBezTo>
                  <a:cubicBezTo>
                    <a:pt x="93462" y="91114"/>
                    <a:pt x="93413" y="91122"/>
                    <a:pt x="93357" y="91139"/>
                  </a:cubicBezTo>
                  <a:cubicBezTo>
                    <a:pt x="93161" y="90689"/>
                    <a:pt x="93069" y="90447"/>
                    <a:pt x="93057" y="90343"/>
                  </a:cubicBezTo>
                  <a:cubicBezTo>
                    <a:pt x="93161" y="90250"/>
                    <a:pt x="93127" y="90054"/>
                    <a:pt x="93000" y="89996"/>
                  </a:cubicBezTo>
                  <a:cubicBezTo>
                    <a:pt x="92492" y="89766"/>
                    <a:pt x="92226" y="88646"/>
                    <a:pt x="92076" y="88034"/>
                  </a:cubicBezTo>
                  <a:cubicBezTo>
                    <a:pt x="91972" y="87630"/>
                    <a:pt x="91822" y="87099"/>
                    <a:pt x="92122" y="86857"/>
                  </a:cubicBezTo>
                  <a:cubicBezTo>
                    <a:pt x="92411" y="86672"/>
                    <a:pt x="92480" y="86003"/>
                    <a:pt x="92007" y="85783"/>
                  </a:cubicBezTo>
                  <a:cubicBezTo>
                    <a:pt x="90853" y="85368"/>
                    <a:pt x="90922" y="85356"/>
                    <a:pt x="90506" y="84202"/>
                  </a:cubicBezTo>
                  <a:cubicBezTo>
                    <a:pt x="90622" y="84133"/>
                    <a:pt x="90633" y="83983"/>
                    <a:pt x="90622" y="83856"/>
                  </a:cubicBezTo>
                  <a:cubicBezTo>
                    <a:pt x="90645" y="83856"/>
                    <a:pt x="90680" y="83856"/>
                    <a:pt x="90703" y="83844"/>
                  </a:cubicBezTo>
                  <a:cubicBezTo>
                    <a:pt x="91072" y="83694"/>
                    <a:pt x="91107" y="82575"/>
                    <a:pt x="90749" y="82517"/>
                  </a:cubicBezTo>
                  <a:lnTo>
                    <a:pt x="90749" y="82517"/>
                  </a:lnTo>
                  <a:cubicBezTo>
                    <a:pt x="90356" y="82586"/>
                    <a:pt x="90726" y="83186"/>
                    <a:pt x="90587" y="83417"/>
                  </a:cubicBezTo>
                  <a:cubicBezTo>
                    <a:pt x="90553" y="82955"/>
                    <a:pt x="90437" y="82436"/>
                    <a:pt x="90102" y="82182"/>
                  </a:cubicBezTo>
                  <a:cubicBezTo>
                    <a:pt x="90114" y="82032"/>
                    <a:pt x="90045" y="81894"/>
                    <a:pt x="90010" y="81744"/>
                  </a:cubicBezTo>
                  <a:cubicBezTo>
                    <a:pt x="90114" y="81570"/>
                    <a:pt x="90183" y="81386"/>
                    <a:pt x="90229" y="81166"/>
                  </a:cubicBezTo>
                  <a:cubicBezTo>
                    <a:pt x="90622" y="81097"/>
                    <a:pt x="90506" y="80624"/>
                    <a:pt x="90576" y="80324"/>
                  </a:cubicBezTo>
                  <a:cubicBezTo>
                    <a:pt x="91014" y="80128"/>
                    <a:pt x="90703" y="79539"/>
                    <a:pt x="90910" y="79170"/>
                  </a:cubicBezTo>
                  <a:lnTo>
                    <a:pt x="90910" y="79170"/>
                  </a:lnTo>
                  <a:cubicBezTo>
                    <a:pt x="90980" y="79227"/>
                    <a:pt x="91035" y="79251"/>
                    <a:pt x="91079" y="79251"/>
                  </a:cubicBezTo>
                  <a:cubicBezTo>
                    <a:pt x="91282" y="79251"/>
                    <a:pt x="91231" y="78725"/>
                    <a:pt x="91164" y="78535"/>
                  </a:cubicBezTo>
                  <a:cubicBezTo>
                    <a:pt x="91776" y="78419"/>
                    <a:pt x="91268" y="77646"/>
                    <a:pt x="91684" y="77334"/>
                  </a:cubicBezTo>
                  <a:lnTo>
                    <a:pt x="91684" y="77334"/>
                  </a:lnTo>
                  <a:cubicBezTo>
                    <a:pt x="91699" y="77335"/>
                    <a:pt x="91713" y="77336"/>
                    <a:pt x="91727" y="77336"/>
                  </a:cubicBezTo>
                  <a:cubicBezTo>
                    <a:pt x="91842" y="77336"/>
                    <a:pt x="91927" y="77296"/>
                    <a:pt x="92030" y="77265"/>
                  </a:cubicBezTo>
                  <a:cubicBezTo>
                    <a:pt x="92051" y="77274"/>
                    <a:pt x="92071" y="77278"/>
                    <a:pt x="92090" y="77278"/>
                  </a:cubicBezTo>
                  <a:cubicBezTo>
                    <a:pt x="92193" y="77278"/>
                    <a:pt x="92258" y="77157"/>
                    <a:pt x="92307" y="77069"/>
                  </a:cubicBezTo>
                  <a:cubicBezTo>
                    <a:pt x="92351" y="77236"/>
                    <a:pt x="92490" y="77375"/>
                    <a:pt x="92622" y="77375"/>
                  </a:cubicBezTo>
                  <a:cubicBezTo>
                    <a:pt x="92700" y="77375"/>
                    <a:pt x="92775" y="77327"/>
                    <a:pt x="92826" y="77207"/>
                  </a:cubicBezTo>
                  <a:cubicBezTo>
                    <a:pt x="92927" y="77555"/>
                    <a:pt x="93432" y="77991"/>
                    <a:pt x="93733" y="77991"/>
                  </a:cubicBezTo>
                  <a:cubicBezTo>
                    <a:pt x="93881" y="77991"/>
                    <a:pt x="93980" y="77886"/>
                    <a:pt x="93958" y="77611"/>
                  </a:cubicBezTo>
                  <a:cubicBezTo>
                    <a:pt x="93702" y="77444"/>
                    <a:pt x="92893" y="76089"/>
                    <a:pt x="92562" y="76089"/>
                  </a:cubicBezTo>
                  <a:cubicBezTo>
                    <a:pt x="92460" y="76089"/>
                    <a:pt x="92403" y="76218"/>
                    <a:pt x="92422" y="76549"/>
                  </a:cubicBezTo>
                  <a:cubicBezTo>
                    <a:pt x="92364" y="76540"/>
                    <a:pt x="92278" y="76521"/>
                    <a:pt x="92199" y="76521"/>
                  </a:cubicBezTo>
                  <a:cubicBezTo>
                    <a:pt x="92091" y="76521"/>
                    <a:pt x="91995" y="76555"/>
                    <a:pt x="91995" y="76688"/>
                  </a:cubicBezTo>
                  <a:cubicBezTo>
                    <a:pt x="91857" y="76722"/>
                    <a:pt x="91730" y="76861"/>
                    <a:pt x="91649" y="76930"/>
                  </a:cubicBezTo>
                  <a:cubicBezTo>
                    <a:pt x="91593" y="76874"/>
                    <a:pt x="91544" y="76850"/>
                    <a:pt x="91501" y="76850"/>
                  </a:cubicBezTo>
                  <a:cubicBezTo>
                    <a:pt x="91300" y="76850"/>
                    <a:pt x="91236" y="77384"/>
                    <a:pt x="91141" y="77565"/>
                  </a:cubicBezTo>
                  <a:cubicBezTo>
                    <a:pt x="91095" y="77507"/>
                    <a:pt x="91072" y="77461"/>
                    <a:pt x="91026" y="77403"/>
                  </a:cubicBezTo>
                  <a:cubicBezTo>
                    <a:pt x="91037" y="77380"/>
                    <a:pt x="91037" y="77334"/>
                    <a:pt x="91049" y="77300"/>
                  </a:cubicBezTo>
                  <a:cubicBezTo>
                    <a:pt x="91326" y="77173"/>
                    <a:pt x="91141" y="76861"/>
                    <a:pt x="91268" y="76642"/>
                  </a:cubicBezTo>
                  <a:lnTo>
                    <a:pt x="91268" y="76642"/>
                  </a:lnTo>
                  <a:cubicBezTo>
                    <a:pt x="91293" y="76644"/>
                    <a:pt x="91317" y="76645"/>
                    <a:pt x="91340" y="76645"/>
                  </a:cubicBezTo>
                  <a:cubicBezTo>
                    <a:pt x="91529" y="76645"/>
                    <a:pt x="91644" y="76558"/>
                    <a:pt x="91603" y="76342"/>
                  </a:cubicBezTo>
                  <a:cubicBezTo>
                    <a:pt x="91591" y="76007"/>
                    <a:pt x="91626" y="75880"/>
                    <a:pt x="91568" y="75614"/>
                  </a:cubicBezTo>
                  <a:lnTo>
                    <a:pt x="91568" y="75614"/>
                  </a:lnTo>
                  <a:cubicBezTo>
                    <a:pt x="91635" y="75681"/>
                    <a:pt x="91704" y="75709"/>
                    <a:pt x="91767" y="75709"/>
                  </a:cubicBezTo>
                  <a:cubicBezTo>
                    <a:pt x="91925" y="75709"/>
                    <a:pt x="92048" y="75535"/>
                    <a:pt x="92007" y="75337"/>
                  </a:cubicBezTo>
                  <a:lnTo>
                    <a:pt x="92007" y="75337"/>
                  </a:lnTo>
                  <a:cubicBezTo>
                    <a:pt x="92053" y="75384"/>
                    <a:pt x="92111" y="75430"/>
                    <a:pt x="92169" y="75441"/>
                  </a:cubicBezTo>
                  <a:cubicBezTo>
                    <a:pt x="92271" y="75654"/>
                    <a:pt x="92394" y="75739"/>
                    <a:pt x="92496" y="75739"/>
                  </a:cubicBezTo>
                  <a:cubicBezTo>
                    <a:pt x="92691" y="75739"/>
                    <a:pt x="92808" y="75425"/>
                    <a:pt x="92549" y="75107"/>
                  </a:cubicBezTo>
                  <a:cubicBezTo>
                    <a:pt x="92967" y="74884"/>
                    <a:pt x="92879" y="74608"/>
                    <a:pt x="92589" y="74608"/>
                  </a:cubicBezTo>
                  <a:cubicBezTo>
                    <a:pt x="92503" y="74608"/>
                    <a:pt x="92398" y="74632"/>
                    <a:pt x="92284" y="74691"/>
                  </a:cubicBezTo>
                  <a:cubicBezTo>
                    <a:pt x="92236" y="74606"/>
                    <a:pt x="92151" y="74565"/>
                    <a:pt x="92067" y="74565"/>
                  </a:cubicBezTo>
                  <a:cubicBezTo>
                    <a:pt x="91968" y="74565"/>
                    <a:pt x="91871" y="74620"/>
                    <a:pt x="91834" y="74726"/>
                  </a:cubicBezTo>
                  <a:cubicBezTo>
                    <a:pt x="91707" y="74760"/>
                    <a:pt x="91614" y="74899"/>
                    <a:pt x="91591" y="75014"/>
                  </a:cubicBezTo>
                  <a:cubicBezTo>
                    <a:pt x="91564" y="75004"/>
                    <a:pt x="91537" y="75000"/>
                    <a:pt x="91510" y="75000"/>
                  </a:cubicBezTo>
                  <a:cubicBezTo>
                    <a:pt x="91377" y="75000"/>
                    <a:pt x="91261" y="75111"/>
                    <a:pt x="91280" y="75245"/>
                  </a:cubicBezTo>
                  <a:cubicBezTo>
                    <a:pt x="91246" y="75237"/>
                    <a:pt x="91215" y="75233"/>
                    <a:pt x="91188" y="75233"/>
                  </a:cubicBezTo>
                  <a:cubicBezTo>
                    <a:pt x="90904" y="75233"/>
                    <a:pt x="90930" y="75638"/>
                    <a:pt x="90899" y="75880"/>
                  </a:cubicBezTo>
                  <a:cubicBezTo>
                    <a:pt x="90864" y="75866"/>
                    <a:pt x="90830" y="75860"/>
                    <a:pt x="90796" y="75860"/>
                  </a:cubicBezTo>
                  <a:cubicBezTo>
                    <a:pt x="90607" y="75860"/>
                    <a:pt x="90443" y="76060"/>
                    <a:pt x="90345" y="76226"/>
                  </a:cubicBezTo>
                  <a:cubicBezTo>
                    <a:pt x="90292" y="76131"/>
                    <a:pt x="90192" y="76085"/>
                    <a:pt x="90095" y="76085"/>
                  </a:cubicBezTo>
                  <a:cubicBezTo>
                    <a:pt x="89957" y="76085"/>
                    <a:pt x="89823" y="76177"/>
                    <a:pt x="89837" y="76353"/>
                  </a:cubicBezTo>
                  <a:cubicBezTo>
                    <a:pt x="89721" y="76376"/>
                    <a:pt x="89583" y="76422"/>
                    <a:pt x="89548" y="76572"/>
                  </a:cubicBezTo>
                  <a:cubicBezTo>
                    <a:pt x="89500" y="76530"/>
                    <a:pt x="89444" y="76512"/>
                    <a:pt x="89390" y="76512"/>
                  </a:cubicBezTo>
                  <a:cubicBezTo>
                    <a:pt x="89235" y="76512"/>
                    <a:pt x="89087" y="76659"/>
                    <a:pt x="89121" y="76838"/>
                  </a:cubicBezTo>
                  <a:cubicBezTo>
                    <a:pt x="88999" y="76777"/>
                    <a:pt x="88881" y="76756"/>
                    <a:pt x="88766" y="76756"/>
                  </a:cubicBezTo>
                  <a:cubicBezTo>
                    <a:pt x="88620" y="76756"/>
                    <a:pt x="88478" y="76789"/>
                    <a:pt x="88336" y="76815"/>
                  </a:cubicBezTo>
                  <a:cubicBezTo>
                    <a:pt x="88371" y="76699"/>
                    <a:pt x="88302" y="76584"/>
                    <a:pt x="88198" y="76538"/>
                  </a:cubicBezTo>
                  <a:cubicBezTo>
                    <a:pt x="88193" y="76348"/>
                    <a:pt x="88094" y="76270"/>
                    <a:pt x="87987" y="76270"/>
                  </a:cubicBezTo>
                  <a:cubicBezTo>
                    <a:pt x="87826" y="76270"/>
                    <a:pt x="87646" y="76446"/>
                    <a:pt x="87736" y="76688"/>
                  </a:cubicBezTo>
                  <a:cubicBezTo>
                    <a:pt x="87551" y="76976"/>
                    <a:pt x="87898" y="77126"/>
                    <a:pt x="87955" y="77415"/>
                  </a:cubicBezTo>
                  <a:cubicBezTo>
                    <a:pt x="88025" y="77623"/>
                    <a:pt x="87921" y="77934"/>
                    <a:pt x="88105" y="78085"/>
                  </a:cubicBezTo>
                  <a:lnTo>
                    <a:pt x="88105" y="78108"/>
                  </a:lnTo>
                  <a:cubicBezTo>
                    <a:pt x="87782" y="78396"/>
                    <a:pt x="88267" y="78950"/>
                    <a:pt x="88325" y="79250"/>
                  </a:cubicBezTo>
                  <a:cubicBezTo>
                    <a:pt x="88509" y="79897"/>
                    <a:pt x="88683" y="80647"/>
                    <a:pt x="88971" y="81247"/>
                  </a:cubicBezTo>
                  <a:cubicBezTo>
                    <a:pt x="89479" y="83152"/>
                    <a:pt x="89756" y="85472"/>
                    <a:pt x="91591" y="86638"/>
                  </a:cubicBezTo>
                  <a:cubicBezTo>
                    <a:pt x="90980" y="87157"/>
                    <a:pt x="91891" y="90089"/>
                    <a:pt x="92584" y="90262"/>
                  </a:cubicBezTo>
                  <a:cubicBezTo>
                    <a:pt x="92480" y="90804"/>
                    <a:pt x="93704" y="92478"/>
                    <a:pt x="93565" y="93448"/>
                  </a:cubicBezTo>
                  <a:cubicBezTo>
                    <a:pt x="93554" y="93517"/>
                    <a:pt x="93531" y="93679"/>
                    <a:pt x="93681" y="93782"/>
                  </a:cubicBezTo>
                  <a:cubicBezTo>
                    <a:pt x="94142" y="94083"/>
                    <a:pt x="94477" y="94487"/>
                    <a:pt x="94766" y="94960"/>
                  </a:cubicBezTo>
                  <a:cubicBezTo>
                    <a:pt x="94823" y="95225"/>
                    <a:pt x="94893" y="95502"/>
                    <a:pt x="94962" y="95756"/>
                  </a:cubicBezTo>
                  <a:cubicBezTo>
                    <a:pt x="94627" y="96853"/>
                    <a:pt x="94269" y="98053"/>
                    <a:pt x="94650" y="99231"/>
                  </a:cubicBezTo>
                  <a:cubicBezTo>
                    <a:pt x="94662" y="100073"/>
                    <a:pt x="95020" y="100881"/>
                    <a:pt x="95077" y="101735"/>
                  </a:cubicBezTo>
                  <a:cubicBezTo>
                    <a:pt x="94893" y="101758"/>
                    <a:pt x="94800" y="102001"/>
                    <a:pt x="94939" y="102151"/>
                  </a:cubicBezTo>
                  <a:cubicBezTo>
                    <a:pt x="94919" y="102341"/>
                    <a:pt x="94916" y="102722"/>
                    <a:pt x="95142" y="102722"/>
                  </a:cubicBezTo>
                  <a:cubicBezTo>
                    <a:pt x="95176" y="102722"/>
                    <a:pt x="95216" y="102713"/>
                    <a:pt x="95262" y="102693"/>
                  </a:cubicBezTo>
                  <a:cubicBezTo>
                    <a:pt x="95897" y="103755"/>
                    <a:pt x="95470" y="105256"/>
                    <a:pt x="95816" y="106272"/>
                  </a:cubicBezTo>
                  <a:cubicBezTo>
                    <a:pt x="95747" y="109250"/>
                    <a:pt x="96093" y="111812"/>
                    <a:pt x="95689" y="114928"/>
                  </a:cubicBezTo>
                  <a:cubicBezTo>
                    <a:pt x="95470" y="114975"/>
                    <a:pt x="95481" y="115413"/>
                    <a:pt x="95435" y="115563"/>
                  </a:cubicBezTo>
                  <a:cubicBezTo>
                    <a:pt x="95377" y="117410"/>
                    <a:pt x="94038" y="119142"/>
                    <a:pt x="93819" y="120757"/>
                  </a:cubicBezTo>
                  <a:cubicBezTo>
                    <a:pt x="93415" y="122512"/>
                    <a:pt x="92896" y="124278"/>
                    <a:pt x="92815" y="126102"/>
                  </a:cubicBezTo>
                  <a:cubicBezTo>
                    <a:pt x="92572" y="126159"/>
                    <a:pt x="92596" y="126460"/>
                    <a:pt x="92780" y="126575"/>
                  </a:cubicBezTo>
                  <a:cubicBezTo>
                    <a:pt x="92727" y="126832"/>
                    <a:pt x="92906" y="126953"/>
                    <a:pt x="93107" y="126953"/>
                  </a:cubicBezTo>
                  <a:cubicBezTo>
                    <a:pt x="93167" y="126953"/>
                    <a:pt x="93230" y="126943"/>
                    <a:pt x="93288" y="126921"/>
                  </a:cubicBezTo>
                  <a:cubicBezTo>
                    <a:pt x="93457" y="126970"/>
                    <a:pt x="93705" y="127119"/>
                    <a:pt x="93909" y="127119"/>
                  </a:cubicBezTo>
                  <a:cubicBezTo>
                    <a:pt x="93998" y="127119"/>
                    <a:pt x="94079" y="127091"/>
                    <a:pt x="94142" y="127014"/>
                  </a:cubicBezTo>
                  <a:cubicBezTo>
                    <a:pt x="94396" y="127164"/>
                    <a:pt x="94627" y="127256"/>
                    <a:pt x="94789" y="127545"/>
                  </a:cubicBezTo>
                  <a:cubicBezTo>
                    <a:pt x="94985" y="128237"/>
                    <a:pt x="95874" y="128699"/>
                    <a:pt x="95954" y="129449"/>
                  </a:cubicBezTo>
                  <a:cubicBezTo>
                    <a:pt x="95527" y="129818"/>
                    <a:pt x="95989" y="130649"/>
                    <a:pt x="95897" y="131169"/>
                  </a:cubicBezTo>
                  <a:cubicBezTo>
                    <a:pt x="95377" y="131977"/>
                    <a:pt x="95181" y="133154"/>
                    <a:pt x="95250" y="134078"/>
                  </a:cubicBezTo>
                  <a:cubicBezTo>
                    <a:pt x="95311" y="134193"/>
                    <a:pt x="95375" y="134238"/>
                    <a:pt x="95434" y="134238"/>
                  </a:cubicBezTo>
                  <a:cubicBezTo>
                    <a:pt x="95576" y="134238"/>
                    <a:pt x="95690" y="133973"/>
                    <a:pt x="95666" y="133778"/>
                  </a:cubicBezTo>
                  <a:lnTo>
                    <a:pt x="95666" y="133778"/>
                  </a:lnTo>
                  <a:cubicBezTo>
                    <a:pt x="95686" y="133782"/>
                    <a:pt x="95704" y="133785"/>
                    <a:pt x="95721" y="133785"/>
                  </a:cubicBezTo>
                  <a:cubicBezTo>
                    <a:pt x="95901" y="133785"/>
                    <a:pt x="95925" y="133521"/>
                    <a:pt x="95978" y="133374"/>
                  </a:cubicBezTo>
                  <a:cubicBezTo>
                    <a:pt x="96056" y="133664"/>
                    <a:pt x="95994" y="134137"/>
                    <a:pt x="96375" y="134137"/>
                  </a:cubicBezTo>
                  <a:cubicBezTo>
                    <a:pt x="96387" y="134137"/>
                    <a:pt x="96399" y="134137"/>
                    <a:pt x="96412" y="134136"/>
                  </a:cubicBezTo>
                  <a:lnTo>
                    <a:pt x="96412" y="134136"/>
                  </a:lnTo>
                  <a:cubicBezTo>
                    <a:pt x="96339" y="134141"/>
                    <a:pt x="96265" y="134150"/>
                    <a:pt x="96187" y="134150"/>
                  </a:cubicBezTo>
                  <a:cubicBezTo>
                    <a:pt x="96107" y="134150"/>
                    <a:pt x="96024" y="134141"/>
                    <a:pt x="95931" y="134112"/>
                  </a:cubicBezTo>
                  <a:cubicBezTo>
                    <a:pt x="95907" y="134105"/>
                    <a:pt x="95884" y="134101"/>
                    <a:pt x="95862" y="134101"/>
                  </a:cubicBezTo>
                  <a:cubicBezTo>
                    <a:pt x="95648" y="134101"/>
                    <a:pt x="95574" y="134433"/>
                    <a:pt x="95804" y="134528"/>
                  </a:cubicBezTo>
                  <a:cubicBezTo>
                    <a:pt x="96054" y="134629"/>
                    <a:pt x="96233" y="134661"/>
                    <a:pt x="96399" y="134661"/>
                  </a:cubicBezTo>
                  <a:cubicBezTo>
                    <a:pt x="96595" y="134661"/>
                    <a:pt x="96773" y="134617"/>
                    <a:pt x="97028" y="134586"/>
                  </a:cubicBezTo>
                  <a:cubicBezTo>
                    <a:pt x="97110" y="134566"/>
                    <a:pt x="97198" y="134557"/>
                    <a:pt x="97293" y="134557"/>
                  </a:cubicBezTo>
                  <a:cubicBezTo>
                    <a:pt x="97918" y="134557"/>
                    <a:pt x="98787" y="134934"/>
                    <a:pt x="99448" y="134934"/>
                  </a:cubicBezTo>
                  <a:cubicBezTo>
                    <a:pt x="99913" y="134934"/>
                    <a:pt x="100275" y="134747"/>
                    <a:pt x="100375" y="134112"/>
                  </a:cubicBezTo>
                  <a:cubicBezTo>
                    <a:pt x="100387" y="134113"/>
                    <a:pt x="100399" y="134114"/>
                    <a:pt x="100409" y="134114"/>
                  </a:cubicBezTo>
                  <a:cubicBezTo>
                    <a:pt x="100721" y="134114"/>
                    <a:pt x="100552" y="133642"/>
                    <a:pt x="100652" y="133397"/>
                  </a:cubicBezTo>
                  <a:lnTo>
                    <a:pt x="100652" y="133397"/>
                  </a:lnTo>
                  <a:cubicBezTo>
                    <a:pt x="100701" y="133445"/>
                    <a:pt x="100761" y="133466"/>
                    <a:pt x="100822" y="133466"/>
                  </a:cubicBezTo>
                  <a:cubicBezTo>
                    <a:pt x="100936" y="133466"/>
                    <a:pt x="101049" y="133390"/>
                    <a:pt x="101079" y="133270"/>
                  </a:cubicBezTo>
                  <a:cubicBezTo>
                    <a:pt x="101414" y="132981"/>
                    <a:pt x="101068" y="132358"/>
                    <a:pt x="101310" y="132000"/>
                  </a:cubicBezTo>
                  <a:lnTo>
                    <a:pt x="101310" y="132000"/>
                  </a:lnTo>
                  <a:cubicBezTo>
                    <a:pt x="101426" y="132439"/>
                    <a:pt x="101472" y="132900"/>
                    <a:pt x="101749" y="133304"/>
                  </a:cubicBezTo>
                  <a:cubicBezTo>
                    <a:pt x="101714" y="133477"/>
                    <a:pt x="101934" y="133604"/>
                    <a:pt x="102037" y="133685"/>
                  </a:cubicBezTo>
                  <a:cubicBezTo>
                    <a:pt x="102164" y="134020"/>
                    <a:pt x="102014" y="134689"/>
                    <a:pt x="102395" y="134816"/>
                  </a:cubicBezTo>
                  <a:cubicBezTo>
                    <a:pt x="102649" y="134805"/>
                    <a:pt x="102580" y="134493"/>
                    <a:pt x="102580" y="134320"/>
                  </a:cubicBezTo>
                  <a:lnTo>
                    <a:pt x="102580" y="134320"/>
                  </a:lnTo>
                  <a:cubicBezTo>
                    <a:pt x="102822" y="134816"/>
                    <a:pt x="102649" y="134770"/>
                    <a:pt x="102580" y="135036"/>
                  </a:cubicBezTo>
                  <a:cubicBezTo>
                    <a:pt x="102695" y="135728"/>
                    <a:pt x="102280" y="136686"/>
                    <a:pt x="102742" y="137310"/>
                  </a:cubicBezTo>
                  <a:cubicBezTo>
                    <a:pt x="102638" y="137460"/>
                    <a:pt x="102765" y="137690"/>
                    <a:pt x="102799" y="137829"/>
                  </a:cubicBezTo>
                  <a:cubicBezTo>
                    <a:pt x="102672" y="137944"/>
                    <a:pt x="102695" y="138152"/>
                    <a:pt x="102845" y="138233"/>
                  </a:cubicBezTo>
                  <a:cubicBezTo>
                    <a:pt x="102926" y="138845"/>
                    <a:pt x="102972" y="139422"/>
                    <a:pt x="103215" y="139895"/>
                  </a:cubicBezTo>
                  <a:cubicBezTo>
                    <a:pt x="103176" y="140243"/>
                    <a:pt x="103364" y="140648"/>
                    <a:pt x="103650" y="140648"/>
                  </a:cubicBezTo>
                  <a:cubicBezTo>
                    <a:pt x="103706" y="140648"/>
                    <a:pt x="103765" y="140633"/>
                    <a:pt x="103827" y="140599"/>
                  </a:cubicBezTo>
                  <a:cubicBezTo>
                    <a:pt x="104057" y="140288"/>
                    <a:pt x="103677" y="139860"/>
                    <a:pt x="103850" y="139503"/>
                  </a:cubicBezTo>
                  <a:lnTo>
                    <a:pt x="103850" y="139503"/>
                  </a:lnTo>
                  <a:cubicBezTo>
                    <a:pt x="103910" y="139619"/>
                    <a:pt x="103998" y="139663"/>
                    <a:pt x="104083" y="139663"/>
                  </a:cubicBezTo>
                  <a:cubicBezTo>
                    <a:pt x="104292" y="139663"/>
                    <a:pt x="104478" y="139397"/>
                    <a:pt x="104150" y="139306"/>
                  </a:cubicBezTo>
                  <a:cubicBezTo>
                    <a:pt x="104150" y="139283"/>
                    <a:pt x="104150" y="139272"/>
                    <a:pt x="104138" y="139249"/>
                  </a:cubicBezTo>
                  <a:cubicBezTo>
                    <a:pt x="104473" y="139249"/>
                    <a:pt x="104577" y="138902"/>
                    <a:pt x="104658" y="138649"/>
                  </a:cubicBezTo>
                  <a:lnTo>
                    <a:pt x="104669" y="138672"/>
                  </a:lnTo>
                  <a:cubicBezTo>
                    <a:pt x="104762" y="138799"/>
                    <a:pt x="104900" y="138972"/>
                    <a:pt x="105073" y="138972"/>
                  </a:cubicBezTo>
                  <a:cubicBezTo>
                    <a:pt x="105096" y="139052"/>
                    <a:pt x="105073" y="139145"/>
                    <a:pt x="105108" y="139226"/>
                  </a:cubicBezTo>
                  <a:cubicBezTo>
                    <a:pt x="105067" y="139206"/>
                    <a:pt x="105025" y="139197"/>
                    <a:pt x="104986" y="139197"/>
                  </a:cubicBezTo>
                  <a:cubicBezTo>
                    <a:pt x="104752" y="139197"/>
                    <a:pt x="104590" y="139509"/>
                    <a:pt x="104877" y="139618"/>
                  </a:cubicBezTo>
                  <a:cubicBezTo>
                    <a:pt x="105332" y="139762"/>
                    <a:pt x="105606" y="140441"/>
                    <a:pt x="106160" y="140441"/>
                  </a:cubicBezTo>
                  <a:cubicBezTo>
                    <a:pt x="106182" y="140441"/>
                    <a:pt x="106205" y="140440"/>
                    <a:pt x="106227" y="140438"/>
                  </a:cubicBezTo>
                  <a:cubicBezTo>
                    <a:pt x="106556" y="140472"/>
                    <a:pt x="106818" y="140761"/>
                    <a:pt x="107165" y="140761"/>
                  </a:cubicBezTo>
                  <a:cubicBezTo>
                    <a:pt x="107172" y="140761"/>
                    <a:pt x="107179" y="140761"/>
                    <a:pt x="107186" y="140761"/>
                  </a:cubicBezTo>
                  <a:cubicBezTo>
                    <a:pt x="107543" y="140657"/>
                    <a:pt x="107936" y="140772"/>
                    <a:pt x="108247" y="140611"/>
                  </a:cubicBezTo>
                  <a:cubicBezTo>
                    <a:pt x="108455" y="140403"/>
                    <a:pt x="108213" y="140022"/>
                    <a:pt x="107993" y="139964"/>
                  </a:cubicBezTo>
                  <a:cubicBezTo>
                    <a:pt x="108040" y="139953"/>
                    <a:pt x="108063" y="139918"/>
                    <a:pt x="108097" y="139895"/>
                  </a:cubicBezTo>
                  <a:cubicBezTo>
                    <a:pt x="108109" y="139946"/>
                    <a:pt x="108172" y="139972"/>
                    <a:pt x="108236" y="139972"/>
                  </a:cubicBezTo>
                  <a:cubicBezTo>
                    <a:pt x="108304" y="139972"/>
                    <a:pt x="108374" y="139943"/>
                    <a:pt x="108386" y="139884"/>
                  </a:cubicBezTo>
                  <a:cubicBezTo>
                    <a:pt x="108437" y="139952"/>
                    <a:pt x="108497" y="139980"/>
                    <a:pt x="108556" y="139980"/>
                  </a:cubicBezTo>
                  <a:cubicBezTo>
                    <a:pt x="108698" y="139980"/>
                    <a:pt x="108842" y="139822"/>
                    <a:pt x="108882" y="139676"/>
                  </a:cubicBezTo>
                  <a:cubicBezTo>
                    <a:pt x="108917" y="139687"/>
                    <a:pt x="108963" y="139710"/>
                    <a:pt x="108998" y="139722"/>
                  </a:cubicBezTo>
                  <a:cubicBezTo>
                    <a:pt x="109108" y="139881"/>
                    <a:pt x="109223" y="139950"/>
                    <a:pt x="109322" y="139950"/>
                  </a:cubicBezTo>
                  <a:cubicBezTo>
                    <a:pt x="109481" y="139950"/>
                    <a:pt x="109596" y="139769"/>
                    <a:pt x="109575" y="139491"/>
                  </a:cubicBezTo>
                  <a:lnTo>
                    <a:pt x="109656" y="139491"/>
                  </a:lnTo>
                  <a:cubicBezTo>
                    <a:pt x="109621" y="140052"/>
                    <a:pt x="109896" y="140492"/>
                    <a:pt x="110163" y="140492"/>
                  </a:cubicBezTo>
                  <a:cubicBezTo>
                    <a:pt x="110347" y="140492"/>
                    <a:pt x="110527" y="140285"/>
                    <a:pt x="110602" y="139768"/>
                  </a:cubicBezTo>
                  <a:cubicBezTo>
                    <a:pt x="110614" y="139780"/>
                    <a:pt x="110637" y="139780"/>
                    <a:pt x="110637" y="139791"/>
                  </a:cubicBezTo>
                  <a:cubicBezTo>
                    <a:pt x="110570" y="140022"/>
                    <a:pt x="110748" y="140239"/>
                    <a:pt x="110908" y="140239"/>
                  </a:cubicBezTo>
                  <a:cubicBezTo>
                    <a:pt x="110995" y="140239"/>
                    <a:pt x="111077" y="140174"/>
                    <a:pt x="111110" y="140011"/>
                  </a:cubicBezTo>
                  <a:cubicBezTo>
                    <a:pt x="111110" y="139837"/>
                    <a:pt x="111098" y="139514"/>
                    <a:pt x="111122" y="139364"/>
                  </a:cubicBezTo>
                  <a:cubicBezTo>
                    <a:pt x="111306" y="139260"/>
                    <a:pt x="111191" y="138995"/>
                    <a:pt x="111295" y="138845"/>
                  </a:cubicBezTo>
                  <a:lnTo>
                    <a:pt x="111295" y="138845"/>
                  </a:lnTo>
                  <a:cubicBezTo>
                    <a:pt x="111402" y="139465"/>
                    <a:pt x="111504" y="139714"/>
                    <a:pt x="111596" y="139714"/>
                  </a:cubicBezTo>
                  <a:cubicBezTo>
                    <a:pt x="111948" y="139714"/>
                    <a:pt x="112142" y="136043"/>
                    <a:pt x="111849" y="135613"/>
                  </a:cubicBezTo>
                  <a:cubicBezTo>
                    <a:pt x="111364" y="133627"/>
                    <a:pt x="110660" y="130857"/>
                    <a:pt x="108940" y="129403"/>
                  </a:cubicBezTo>
                  <a:cubicBezTo>
                    <a:pt x="108282" y="128780"/>
                    <a:pt x="107670" y="128202"/>
                    <a:pt x="107613" y="127141"/>
                  </a:cubicBezTo>
                  <a:cubicBezTo>
                    <a:pt x="107474" y="125340"/>
                    <a:pt x="107035" y="123505"/>
                    <a:pt x="106631" y="121762"/>
                  </a:cubicBezTo>
                  <a:cubicBezTo>
                    <a:pt x="107890" y="116948"/>
                    <a:pt x="107186" y="111697"/>
                    <a:pt x="106666" y="107010"/>
                  </a:cubicBezTo>
                  <a:cubicBezTo>
                    <a:pt x="106551" y="106710"/>
                    <a:pt x="106839" y="106329"/>
                    <a:pt x="106666" y="106064"/>
                  </a:cubicBezTo>
                  <a:cubicBezTo>
                    <a:pt x="106764" y="105913"/>
                    <a:pt x="106642" y="105734"/>
                    <a:pt x="106502" y="105734"/>
                  </a:cubicBezTo>
                  <a:cubicBezTo>
                    <a:pt x="106461" y="105734"/>
                    <a:pt x="106417" y="105750"/>
                    <a:pt x="106378" y="105787"/>
                  </a:cubicBezTo>
                  <a:cubicBezTo>
                    <a:pt x="106389" y="105567"/>
                    <a:pt x="106435" y="105325"/>
                    <a:pt x="106458" y="105094"/>
                  </a:cubicBezTo>
                  <a:cubicBezTo>
                    <a:pt x="106474" y="105098"/>
                    <a:pt x="106489" y="105100"/>
                    <a:pt x="106503" y="105100"/>
                  </a:cubicBezTo>
                  <a:cubicBezTo>
                    <a:pt x="106757" y="105100"/>
                    <a:pt x="106756" y="104478"/>
                    <a:pt x="106517" y="104478"/>
                  </a:cubicBezTo>
                  <a:cubicBezTo>
                    <a:pt x="106506" y="104478"/>
                    <a:pt x="106494" y="104479"/>
                    <a:pt x="106481" y="104482"/>
                  </a:cubicBezTo>
                  <a:cubicBezTo>
                    <a:pt x="106447" y="104344"/>
                    <a:pt x="106401" y="104182"/>
                    <a:pt x="106343" y="104067"/>
                  </a:cubicBezTo>
                  <a:cubicBezTo>
                    <a:pt x="106655" y="103594"/>
                    <a:pt x="107428" y="103547"/>
                    <a:pt x="107659" y="102890"/>
                  </a:cubicBezTo>
                  <a:cubicBezTo>
                    <a:pt x="108109" y="102601"/>
                    <a:pt x="108236" y="101354"/>
                    <a:pt x="108017" y="100870"/>
                  </a:cubicBezTo>
                  <a:cubicBezTo>
                    <a:pt x="107474" y="99969"/>
                    <a:pt x="107266" y="99000"/>
                    <a:pt x="107093" y="97995"/>
                  </a:cubicBezTo>
                  <a:cubicBezTo>
                    <a:pt x="105696" y="96114"/>
                    <a:pt x="106666" y="93540"/>
                    <a:pt x="106320" y="91474"/>
                  </a:cubicBezTo>
                  <a:cubicBezTo>
                    <a:pt x="106274" y="89939"/>
                    <a:pt x="106227" y="88427"/>
                    <a:pt x="106158" y="86903"/>
                  </a:cubicBezTo>
                  <a:cubicBezTo>
                    <a:pt x="106262" y="86868"/>
                    <a:pt x="106320" y="86765"/>
                    <a:pt x="106308" y="86684"/>
                  </a:cubicBezTo>
                  <a:cubicBezTo>
                    <a:pt x="105881" y="85033"/>
                    <a:pt x="107647" y="84040"/>
                    <a:pt x="107243" y="82990"/>
                  </a:cubicBezTo>
                  <a:cubicBezTo>
                    <a:pt x="107255" y="82436"/>
                    <a:pt x="106712" y="81836"/>
                    <a:pt x="106747" y="81247"/>
                  </a:cubicBezTo>
                  <a:cubicBezTo>
                    <a:pt x="106828" y="81166"/>
                    <a:pt x="106862" y="81086"/>
                    <a:pt x="106897" y="81016"/>
                  </a:cubicBezTo>
                  <a:cubicBezTo>
                    <a:pt x="106926" y="81028"/>
                    <a:pt x="106953" y="81034"/>
                    <a:pt x="106980" y="81034"/>
                  </a:cubicBezTo>
                  <a:cubicBezTo>
                    <a:pt x="107134" y="81034"/>
                    <a:pt x="107242" y="80851"/>
                    <a:pt x="107232" y="80693"/>
                  </a:cubicBezTo>
                  <a:lnTo>
                    <a:pt x="107232" y="80693"/>
                  </a:lnTo>
                  <a:cubicBezTo>
                    <a:pt x="107270" y="80724"/>
                    <a:pt x="107319" y="80739"/>
                    <a:pt x="107368" y="80739"/>
                  </a:cubicBezTo>
                  <a:cubicBezTo>
                    <a:pt x="107392" y="80739"/>
                    <a:pt x="107416" y="80735"/>
                    <a:pt x="107439" y="80728"/>
                  </a:cubicBezTo>
                  <a:cubicBezTo>
                    <a:pt x="107497" y="80806"/>
                    <a:pt x="107563" y="80838"/>
                    <a:pt x="107627" y="80838"/>
                  </a:cubicBezTo>
                  <a:cubicBezTo>
                    <a:pt x="107781" y="80838"/>
                    <a:pt x="107928" y="80653"/>
                    <a:pt x="107936" y="80474"/>
                  </a:cubicBezTo>
                  <a:cubicBezTo>
                    <a:pt x="108035" y="80510"/>
                    <a:pt x="108122" y="80526"/>
                    <a:pt x="108197" y="80526"/>
                  </a:cubicBezTo>
                  <a:cubicBezTo>
                    <a:pt x="108681" y="80526"/>
                    <a:pt x="108694" y="79852"/>
                    <a:pt x="108594" y="79343"/>
                  </a:cubicBezTo>
                  <a:cubicBezTo>
                    <a:pt x="108640" y="79343"/>
                    <a:pt x="108686" y="79320"/>
                    <a:pt x="108732" y="79320"/>
                  </a:cubicBezTo>
                  <a:cubicBezTo>
                    <a:pt x="108829" y="79526"/>
                    <a:pt x="109051" y="79696"/>
                    <a:pt x="109211" y="79696"/>
                  </a:cubicBezTo>
                  <a:cubicBezTo>
                    <a:pt x="109337" y="79696"/>
                    <a:pt x="109425" y="79589"/>
                    <a:pt x="109379" y="79308"/>
                  </a:cubicBezTo>
                  <a:lnTo>
                    <a:pt x="109379" y="79308"/>
                  </a:lnTo>
                  <a:cubicBezTo>
                    <a:pt x="109403" y="79319"/>
                    <a:pt x="109429" y="79324"/>
                    <a:pt x="109456" y="79324"/>
                  </a:cubicBezTo>
                  <a:cubicBezTo>
                    <a:pt x="109542" y="79324"/>
                    <a:pt x="109629" y="79269"/>
                    <a:pt x="109656" y="79181"/>
                  </a:cubicBezTo>
                  <a:cubicBezTo>
                    <a:pt x="109696" y="79189"/>
                    <a:pt x="109743" y="79197"/>
                    <a:pt x="109787" y="79197"/>
                  </a:cubicBezTo>
                  <a:cubicBezTo>
                    <a:pt x="109806" y="79197"/>
                    <a:pt x="109823" y="79196"/>
                    <a:pt x="109840" y="79193"/>
                  </a:cubicBezTo>
                  <a:lnTo>
                    <a:pt x="109840" y="79193"/>
                  </a:lnTo>
                  <a:cubicBezTo>
                    <a:pt x="109834" y="79462"/>
                    <a:pt x="110063" y="79642"/>
                    <a:pt x="110249" y="79642"/>
                  </a:cubicBezTo>
                  <a:cubicBezTo>
                    <a:pt x="110390" y="79642"/>
                    <a:pt x="110505" y="79540"/>
                    <a:pt x="110475" y="79296"/>
                  </a:cubicBezTo>
                  <a:cubicBezTo>
                    <a:pt x="110406" y="79089"/>
                    <a:pt x="110360" y="78846"/>
                    <a:pt x="110325" y="78592"/>
                  </a:cubicBezTo>
                  <a:lnTo>
                    <a:pt x="110417" y="78592"/>
                  </a:lnTo>
                  <a:cubicBezTo>
                    <a:pt x="110452" y="78708"/>
                    <a:pt x="110554" y="78776"/>
                    <a:pt x="110661" y="78776"/>
                  </a:cubicBezTo>
                  <a:cubicBezTo>
                    <a:pt x="110735" y="78776"/>
                    <a:pt x="110811" y="78744"/>
                    <a:pt x="110868" y="78673"/>
                  </a:cubicBezTo>
                  <a:cubicBezTo>
                    <a:pt x="110948" y="78673"/>
                    <a:pt x="111018" y="78604"/>
                    <a:pt x="111018" y="78512"/>
                  </a:cubicBezTo>
                  <a:cubicBezTo>
                    <a:pt x="111179" y="78500"/>
                    <a:pt x="111295" y="78211"/>
                    <a:pt x="111075" y="78154"/>
                  </a:cubicBezTo>
                  <a:cubicBezTo>
                    <a:pt x="111064" y="78131"/>
                    <a:pt x="111052" y="78108"/>
                    <a:pt x="111041" y="78085"/>
                  </a:cubicBezTo>
                  <a:cubicBezTo>
                    <a:pt x="111341" y="78050"/>
                    <a:pt x="111410" y="77704"/>
                    <a:pt x="111502" y="77473"/>
                  </a:cubicBezTo>
                  <a:lnTo>
                    <a:pt x="111502" y="77473"/>
                  </a:lnTo>
                  <a:cubicBezTo>
                    <a:pt x="111653" y="77842"/>
                    <a:pt x="111364" y="78615"/>
                    <a:pt x="111941" y="78650"/>
                  </a:cubicBezTo>
                  <a:cubicBezTo>
                    <a:pt x="112334" y="78500"/>
                    <a:pt x="111987" y="77761"/>
                    <a:pt x="112080" y="77392"/>
                  </a:cubicBezTo>
                  <a:lnTo>
                    <a:pt x="112195" y="77392"/>
                  </a:lnTo>
                  <a:cubicBezTo>
                    <a:pt x="112212" y="77638"/>
                    <a:pt x="112372" y="78014"/>
                    <a:pt x="112570" y="78014"/>
                  </a:cubicBezTo>
                  <a:cubicBezTo>
                    <a:pt x="112642" y="78014"/>
                    <a:pt x="112719" y="77965"/>
                    <a:pt x="112795" y="77842"/>
                  </a:cubicBezTo>
                  <a:cubicBezTo>
                    <a:pt x="112841" y="77934"/>
                    <a:pt x="112911" y="77992"/>
                    <a:pt x="113015" y="77992"/>
                  </a:cubicBezTo>
                  <a:cubicBezTo>
                    <a:pt x="113066" y="78066"/>
                    <a:pt x="113150" y="78103"/>
                    <a:pt x="113232" y="78103"/>
                  </a:cubicBezTo>
                  <a:cubicBezTo>
                    <a:pt x="113317" y="78103"/>
                    <a:pt x="113400" y="78063"/>
                    <a:pt x="113442" y="77981"/>
                  </a:cubicBezTo>
                  <a:cubicBezTo>
                    <a:pt x="113486" y="78029"/>
                    <a:pt x="113540" y="78049"/>
                    <a:pt x="113592" y="78049"/>
                  </a:cubicBezTo>
                  <a:cubicBezTo>
                    <a:pt x="113714" y="78049"/>
                    <a:pt x="113831" y="77937"/>
                    <a:pt x="113823" y="77807"/>
                  </a:cubicBezTo>
                  <a:lnTo>
                    <a:pt x="113823" y="77807"/>
                  </a:lnTo>
                  <a:cubicBezTo>
                    <a:pt x="113892" y="77910"/>
                    <a:pt x="113983" y="77954"/>
                    <a:pt x="114072" y="77954"/>
                  </a:cubicBezTo>
                  <a:cubicBezTo>
                    <a:pt x="114262" y="77954"/>
                    <a:pt x="114443" y="77755"/>
                    <a:pt x="114388" y="77519"/>
                  </a:cubicBezTo>
                  <a:cubicBezTo>
                    <a:pt x="114584" y="77519"/>
                    <a:pt x="114734" y="77357"/>
                    <a:pt x="114677" y="77161"/>
                  </a:cubicBezTo>
                  <a:cubicBezTo>
                    <a:pt x="114796" y="77130"/>
                    <a:pt x="114906" y="77113"/>
                    <a:pt x="115008" y="77113"/>
                  </a:cubicBezTo>
                  <a:cubicBezTo>
                    <a:pt x="115281" y="77113"/>
                    <a:pt x="115496" y="77233"/>
                    <a:pt x="115681" y="77519"/>
                  </a:cubicBezTo>
                  <a:cubicBezTo>
                    <a:pt x="115735" y="77646"/>
                    <a:pt x="115834" y="77698"/>
                    <a:pt x="115937" y="77698"/>
                  </a:cubicBezTo>
                  <a:cubicBezTo>
                    <a:pt x="116162" y="77698"/>
                    <a:pt x="116405" y="77452"/>
                    <a:pt x="116246" y="77207"/>
                  </a:cubicBezTo>
                  <a:cubicBezTo>
                    <a:pt x="116350" y="77103"/>
                    <a:pt x="116420" y="76988"/>
                    <a:pt x="116477" y="76873"/>
                  </a:cubicBezTo>
                  <a:cubicBezTo>
                    <a:pt x="116962" y="76780"/>
                    <a:pt x="117458" y="76815"/>
                    <a:pt x="117932" y="76630"/>
                  </a:cubicBezTo>
                  <a:cubicBezTo>
                    <a:pt x="117968" y="76641"/>
                    <a:pt x="118007" y="76647"/>
                    <a:pt x="118047" y="76647"/>
                  </a:cubicBezTo>
                  <a:cubicBezTo>
                    <a:pt x="118211" y="76647"/>
                    <a:pt x="118386" y="76553"/>
                    <a:pt x="118405" y="76376"/>
                  </a:cubicBezTo>
                  <a:cubicBezTo>
                    <a:pt x="118541" y="76420"/>
                    <a:pt x="118785" y="76472"/>
                    <a:pt x="119009" y="76472"/>
                  </a:cubicBezTo>
                  <a:cubicBezTo>
                    <a:pt x="119318" y="76472"/>
                    <a:pt x="119590" y="76373"/>
                    <a:pt x="119490" y="76018"/>
                  </a:cubicBezTo>
                  <a:cubicBezTo>
                    <a:pt x="120183" y="75164"/>
                    <a:pt x="120829" y="74218"/>
                    <a:pt x="121521" y="73433"/>
                  </a:cubicBezTo>
                  <a:cubicBezTo>
                    <a:pt x="122018" y="72902"/>
                    <a:pt x="122179" y="72798"/>
                    <a:pt x="122664" y="72094"/>
                  </a:cubicBezTo>
                  <a:cubicBezTo>
                    <a:pt x="122930" y="72048"/>
                    <a:pt x="123022" y="71852"/>
                    <a:pt x="122895" y="71678"/>
                  </a:cubicBezTo>
                  <a:cubicBezTo>
                    <a:pt x="123045" y="71390"/>
                    <a:pt x="123126" y="71032"/>
                    <a:pt x="122757" y="70917"/>
                  </a:cubicBezTo>
                  <a:cubicBezTo>
                    <a:pt x="122895" y="70720"/>
                    <a:pt x="122987" y="70259"/>
                    <a:pt x="123045" y="70109"/>
                  </a:cubicBezTo>
                  <a:cubicBezTo>
                    <a:pt x="123066" y="70108"/>
                    <a:pt x="123088" y="70107"/>
                    <a:pt x="123110" y="70107"/>
                  </a:cubicBezTo>
                  <a:cubicBezTo>
                    <a:pt x="123323" y="70107"/>
                    <a:pt x="123580" y="70143"/>
                    <a:pt x="123823" y="70143"/>
                  </a:cubicBezTo>
                  <a:cubicBezTo>
                    <a:pt x="124242" y="70143"/>
                    <a:pt x="124617" y="70036"/>
                    <a:pt x="124638" y="69451"/>
                  </a:cubicBezTo>
                  <a:cubicBezTo>
                    <a:pt x="124615" y="69127"/>
                    <a:pt x="125065" y="68735"/>
                    <a:pt x="124811" y="68458"/>
                  </a:cubicBezTo>
                  <a:cubicBezTo>
                    <a:pt x="124834" y="68400"/>
                    <a:pt x="124857" y="68331"/>
                    <a:pt x="124869" y="68273"/>
                  </a:cubicBezTo>
                  <a:cubicBezTo>
                    <a:pt x="124927" y="68300"/>
                    <a:pt x="124974" y="68312"/>
                    <a:pt x="125012" y="68312"/>
                  </a:cubicBezTo>
                  <a:cubicBezTo>
                    <a:pt x="125217" y="68312"/>
                    <a:pt x="125150" y="67971"/>
                    <a:pt x="124984" y="67835"/>
                  </a:cubicBezTo>
                  <a:cubicBezTo>
                    <a:pt x="124957" y="67789"/>
                    <a:pt x="124894" y="67758"/>
                    <a:pt x="124835" y="67758"/>
                  </a:cubicBezTo>
                  <a:cubicBezTo>
                    <a:pt x="124819" y="67758"/>
                    <a:pt x="124803" y="67760"/>
                    <a:pt x="124788" y="67765"/>
                  </a:cubicBezTo>
                  <a:cubicBezTo>
                    <a:pt x="124546" y="67350"/>
                    <a:pt x="123541" y="66553"/>
                    <a:pt x="124095" y="66103"/>
                  </a:cubicBezTo>
                  <a:lnTo>
                    <a:pt x="124095" y="66103"/>
                  </a:lnTo>
                  <a:cubicBezTo>
                    <a:pt x="124176" y="66130"/>
                    <a:pt x="124255" y="66142"/>
                    <a:pt x="124331" y="66142"/>
                  </a:cubicBezTo>
                  <a:cubicBezTo>
                    <a:pt x="124711" y="66142"/>
                    <a:pt x="125029" y="65838"/>
                    <a:pt x="125250" y="65549"/>
                  </a:cubicBezTo>
                  <a:cubicBezTo>
                    <a:pt x="125608" y="65468"/>
                    <a:pt x="125758" y="64880"/>
                    <a:pt x="125815" y="64580"/>
                  </a:cubicBezTo>
                  <a:cubicBezTo>
                    <a:pt x="126000" y="64395"/>
                    <a:pt x="125873" y="64199"/>
                    <a:pt x="125827" y="63968"/>
                  </a:cubicBezTo>
                  <a:cubicBezTo>
                    <a:pt x="126392" y="63818"/>
                    <a:pt x="126519" y="63322"/>
                    <a:pt x="126854" y="62906"/>
                  </a:cubicBezTo>
                  <a:cubicBezTo>
                    <a:pt x="127270" y="62606"/>
                    <a:pt x="127743" y="62052"/>
                    <a:pt x="127385" y="61521"/>
                  </a:cubicBezTo>
                  <a:cubicBezTo>
                    <a:pt x="127270" y="60724"/>
                    <a:pt x="128378" y="60043"/>
                    <a:pt x="128135" y="59143"/>
                  </a:cubicBezTo>
                  <a:cubicBezTo>
                    <a:pt x="128205" y="59108"/>
                    <a:pt x="128251" y="59028"/>
                    <a:pt x="128274" y="58947"/>
                  </a:cubicBezTo>
                  <a:cubicBezTo>
                    <a:pt x="128378" y="58704"/>
                    <a:pt x="128620" y="58716"/>
                    <a:pt x="128793" y="58543"/>
                  </a:cubicBezTo>
                  <a:cubicBezTo>
                    <a:pt x="129163" y="57885"/>
                    <a:pt x="130202" y="57100"/>
                    <a:pt x="129601" y="56327"/>
                  </a:cubicBezTo>
                  <a:cubicBezTo>
                    <a:pt x="129890" y="56234"/>
                    <a:pt x="130271" y="55980"/>
                    <a:pt x="130109" y="55657"/>
                  </a:cubicBezTo>
                  <a:cubicBezTo>
                    <a:pt x="130178" y="55530"/>
                    <a:pt x="130236" y="55392"/>
                    <a:pt x="130282" y="55219"/>
                  </a:cubicBezTo>
                  <a:cubicBezTo>
                    <a:pt x="130548" y="55103"/>
                    <a:pt x="130432" y="54699"/>
                    <a:pt x="130340" y="54538"/>
                  </a:cubicBezTo>
                  <a:cubicBezTo>
                    <a:pt x="130340" y="54261"/>
                    <a:pt x="130329" y="53960"/>
                    <a:pt x="130352" y="53718"/>
                  </a:cubicBezTo>
                  <a:cubicBezTo>
                    <a:pt x="130415" y="53752"/>
                    <a:pt x="130474" y="53768"/>
                    <a:pt x="130529" y="53768"/>
                  </a:cubicBezTo>
                  <a:cubicBezTo>
                    <a:pt x="130808" y="53768"/>
                    <a:pt x="130975" y="53384"/>
                    <a:pt x="130917" y="53153"/>
                  </a:cubicBezTo>
                  <a:cubicBezTo>
                    <a:pt x="131160" y="52518"/>
                    <a:pt x="131714" y="51814"/>
                    <a:pt x="131148" y="51190"/>
                  </a:cubicBezTo>
                  <a:cubicBezTo>
                    <a:pt x="131021" y="50048"/>
                    <a:pt x="131887" y="49332"/>
                    <a:pt x="132418" y="48443"/>
                  </a:cubicBezTo>
                  <a:cubicBezTo>
                    <a:pt x="132464" y="48155"/>
                    <a:pt x="132175" y="47808"/>
                    <a:pt x="132418" y="47554"/>
                  </a:cubicBezTo>
                  <a:cubicBezTo>
                    <a:pt x="133376" y="47023"/>
                    <a:pt x="133214" y="45407"/>
                    <a:pt x="133226" y="44346"/>
                  </a:cubicBezTo>
                  <a:cubicBezTo>
                    <a:pt x="133560" y="43249"/>
                    <a:pt x="133272" y="42014"/>
                    <a:pt x="133514" y="40883"/>
                  </a:cubicBezTo>
                  <a:cubicBezTo>
                    <a:pt x="133630" y="40594"/>
                    <a:pt x="133757" y="40306"/>
                    <a:pt x="133641" y="40005"/>
                  </a:cubicBezTo>
                  <a:cubicBezTo>
                    <a:pt x="133584" y="39844"/>
                    <a:pt x="133618" y="39867"/>
                    <a:pt x="133641" y="39671"/>
                  </a:cubicBezTo>
                  <a:cubicBezTo>
                    <a:pt x="133918" y="39463"/>
                    <a:pt x="133699" y="39071"/>
                    <a:pt x="133618" y="38840"/>
                  </a:cubicBezTo>
                  <a:cubicBezTo>
                    <a:pt x="133699" y="38632"/>
                    <a:pt x="133780" y="38447"/>
                    <a:pt x="133964" y="38332"/>
                  </a:cubicBezTo>
                  <a:cubicBezTo>
                    <a:pt x="134080" y="38216"/>
                    <a:pt x="134241" y="38205"/>
                    <a:pt x="134241" y="37997"/>
                  </a:cubicBezTo>
                  <a:cubicBezTo>
                    <a:pt x="135742" y="37108"/>
                    <a:pt x="133699" y="36150"/>
                    <a:pt x="135361" y="34788"/>
                  </a:cubicBezTo>
                  <a:cubicBezTo>
                    <a:pt x="135453" y="34684"/>
                    <a:pt x="135569" y="34523"/>
                    <a:pt x="135465" y="34396"/>
                  </a:cubicBezTo>
                  <a:cubicBezTo>
                    <a:pt x="135587" y="34396"/>
                    <a:pt x="135761" y="34152"/>
                    <a:pt x="135827" y="34152"/>
                  </a:cubicBezTo>
                  <a:cubicBezTo>
                    <a:pt x="135829" y="34152"/>
                    <a:pt x="135832" y="34152"/>
                    <a:pt x="135834" y="34153"/>
                  </a:cubicBezTo>
                  <a:cubicBezTo>
                    <a:pt x="136042" y="34119"/>
                    <a:pt x="136088" y="33899"/>
                    <a:pt x="136065" y="33726"/>
                  </a:cubicBezTo>
                  <a:cubicBezTo>
                    <a:pt x="136065" y="33080"/>
                    <a:pt x="136608" y="32618"/>
                    <a:pt x="136977" y="32145"/>
                  </a:cubicBezTo>
                  <a:cubicBezTo>
                    <a:pt x="137127" y="32110"/>
                    <a:pt x="137196" y="31856"/>
                    <a:pt x="137277" y="31764"/>
                  </a:cubicBezTo>
                  <a:cubicBezTo>
                    <a:pt x="137288" y="31766"/>
                    <a:pt x="137299" y="31767"/>
                    <a:pt x="137309" y="31767"/>
                  </a:cubicBezTo>
                  <a:cubicBezTo>
                    <a:pt x="137408" y="31767"/>
                    <a:pt x="137477" y="31673"/>
                    <a:pt x="137508" y="31579"/>
                  </a:cubicBezTo>
                  <a:cubicBezTo>
                    <a:pt x="137774" y="31510"/>
                    <a:pt x="137993" y="31452"/>
                    <a:pt x="138201" y="31418"/>
                  </a:cubicBezTo>
                  <a:cubicBezTo>
                    <a:pt x="138383" y="31386"/>
                    <a:pt x="138563" y="31372"/>
                    <a:pt x="138741" y="31372"/>
                  </a:cubicBezTo>
                  <a:cubicBezTo>
                    <a:pt x="139283" y="31372"/>
                    <a:pt x="139800" y="31506"/>
                    <a:pt x="140278" y="31706"/>
                  </a:cubicBezTo>
                  <a:cubicBezTo>
                    <a:pt x="140427" y="31822"/>
                    <a:pt x="140510" y="31949"/>
                    <a:pt x="140668" y="31949"/>
                  </a:cubicBezTo>
                  <a:cubicBezTo>
                    <a:pt x="140731" y="31949"/>
                    <a:pt x="140806" y="31929"/>
                    <a:pt x="140902" y="31879"/>
                  </a:cubicBezTo>
                  <a:cubicBezTo>
                    <a:pt x="140922" y="31946"/>
                    <a:pt x="140995" y="31976"/>
                    <a:pt x="141071" y="31976"/>
                  </a:cubicBezTo>
                  <a:cubicBezTo>
                    <a:pt x="141167" y="31976"/>
                    <a:pt x="141270" y="31928"/>
                    <a:pt x="141283" y="31845"/>
                  </a:cubicBezTo>
                  <a:cubicBezTo>
                    <a:pt x="141321" y="31893"/>
                    <a:pt x="141380" y="31915"/>
                    <a:pt x="141440" y="31915"/>
                  </a:cubicBezTo>
                  <a:cubicBezTo>
                    <a:pt x="141524" y="31915"/>
                    <a:pt x="141612" y="31873"/>
                    <a:pt x="141652" y="31799"/>
                  </a:cubicBezTo>
                  <a:cubicBezTo>
                    <a:pt x="141674" y="31808"/>
                    <a:pt x="141701" y="31811"/>
                    <a:pt x="141729" y="31811"/>
                  </a:cubicBezTo>
                  <a:cubicBezTo>
                    <a:pt x="141775" y="31811"/>
                    <a:pt x="141824" y="31801"/>
                    <a:pt x="141860" y="31787"/>
                  </a:cubicBezTo>
                  <a:cubicBezTo>
                    <a:pt x="142065" y="31976"/>
                    <a:pt x="142333" y="32089"/>
                    <a:pt x="142596" y="32089"/>
                  </a:cubicBezTo>
                  <a:cubicBezTo>
                    <a:pt x="142703" y="32089"/>
                    <a:pt x="142810" y="32070"/>
                    <a:pt x="142910" y="32030"/>
                  </a:cubicBezTo>
                  <a:cubicBezTo>
                    <a:pt x="142934" y="32050"/>
                    <a:pt x="142964" y="32059"/>
                    <a:pt x="142995" y="32059"/>
                  </a:cubicBezTo>
                  <a:cubicBezTo>
                    <a:pt x="143052" y="32059"/>
                    <a:pt x="143111" y="32028"/>
                    <a:pt x="143141" y="31983"/>
                  </a:cubicBezTo>
                  <a:cubicBezTo>
                    <a:pt x="143189" y="31968"/>
                    <a:pt x="143230" y="31962"/>
                    <a:pt x="143267" y="31962"/>
                  </a:cubicBezTo>
                  <a:cubicBezTo>
                    <a:pt x="143400" y="31962"/>
                    <a:pt x="143479" y="32042"/>
                    <a:pt x="143614" y="32087"/>
                  </a:cubicBezTo>
                  <a:cubicBezTo>
                    <a:pt x="143766" y="32057"/>
                    <a:pt x="143905" y="32051"/>
                    <a:pt x="144043" y="32051"/>
                  </a:cubicBezTo>
                  <a:cubicBezTo>
                    <a:pt x="144129" y="32051"/>
                    <a:pt x="144216" y="32053"/>
                    <a:pt x="144304" y="32053"/>
                  </a:cubicBezTo>
                  <a:cubicBezTo>
                    <a:pt x="144394" y="32053"/>
                    <a:pt x="144486" y="32051"/>
                    <a:pt x="144584" y="32041"/>
                  </a:cubicBezTo>
                  <a:cubicBezTo>
                    <a:pt x="144641" y="32079"/>
                    <a:pt x="144737" y="32105"/>
                    <a:pt x="144831" y="32105"/>
                  </a:cubicBezTo>
                  <a:cubicBezTo>
                    <a:pt x="144966" y="32105"/>
                    <a:pt x="145096" y="32052"/>
                    <a:pt x="145103" y="31903"/>
                  </a:cubicBezTo>
                  <a:cubicBezTo>
                    <a:pt x="145161" y="31879"/>
                    <a:pt x="145242" y="31879"/>
                    <a:pt x="145288" y="31868"/>
                  </a:cubicBezTo>
                  <a:cubicBezTo>
                    <a:pt x="145330" y="31874"/>
                    <a:pt x="145371" y="31877"/>
                    <a:pt x="145410" y="31877"/>
                  </a:cubicBezTo>
                  <a:cubicBezTo>
                    <a:pt x="145733" y="31877"/>
                    <a:pt x="145954" y="31680"/>
                    <a:pt x="146211" y="31556"/>
                  </a:cubicBezTo>
                  <a:cubicBezTo>
                    <a:pt x="146329" y="31513"/>
                    <a:pt x="146468" y="31499"/>
                    <a:pt x="146618" y="31499"/>
                  </a:cubicBezTo>
                  <a:cubicBezTo>
                    <a:pt x="146925" y="31499"/>
                    <a:pt x="147279" y="31560"/>
                    <a:pt x="147591" y="31560"/>
                  </a:cubicBezTo>
                  <a:cubicBezTo>
                    <a:pt x="148021" y="31560"/>
                    <a:pt x="148371" y="31443"/>
                    <a:pt x="148404" y="30887"/>
                  </a:cubicBezTo>
                  <a:cubicBezTo>
                    <a:pt x="149443" y="29894"/>
                    <a:pt x="149801" y="28359"/>
                    <a:pt x="150066" y="26962"/>
                  </a:cubicBezTo>
                  <a:cubicBezTo>
                    <a:pt x="150436" y="26939"/>
                    <a:pt x="150309" y="26385"/>
                    <a:pt x="150355" y="26131"/>
                  </a:cubicBezTo>
                  <a:cubicBezTo>
                    <a:pt x="150401" y="25877"/>
                    <a:pt x="150655" y="25577"/>
                    <a:pt x="150459" y="25358"/>
                  </a:cubicBezTo>
                  <a:cubicBezTo>
                    <a:pt x="150494" y="23084"/>
                    <a:pt x="148751" y="21987"/>
                    <a:pt x="147885" y="20164"/>
                  </a:cubicBezTo>
                  <a:cubicBezTo>
                    <a:pt x="147769" y="19910"/>
                    <a:pt x="147539" y="19575"/>
                    <a:pt x="147365" y="19437"/>
                  </a:cubicBezTo>
                  <a:cubicBezTo>
                    <a:pt x="146947" y="19147"/>
                    <a:pt x="146738" y="17772"/>
                    <a:pt x="146258" y="17772"/>
                  </a:cubicBezTo>
                  <a:cubicBezTo>
                    <a:pt x="146221" y="17772"/>
                    <a:pt x="146182" y="17780"/>
                    <a:pt x="146142" y="17798"/>
                  </a:cubicBezTo>
                  <a:cubicBezTo>
                    <a:pt x="145207" y="17220"/>
                    <a:pt x="145392" y="16228"/>
                    <a:pt x="144711" y="15420"/>
                  </a:cubicBezTo>
                  <a:cubicBezTo>
                    <a:pt x="144399" y="15120"/>
                    <a:pt x="143960" y="15027"/>
                    <a:pt x="143718" y="14646"/>
                  </a:cubicBezTo>
                  <a:cubicBezTo>
                    <a:pt x="143903" y="14450"/>
                    <a:pt x="143626" y="14300"/>
                    <a:pt x="143499" y="14185"/>
                  </a:cubicBezTo>
                  <a:cubicBezTo>
                    <a:pt x="144930" y="14081"/>
                    <a:pt x="145992" y="13527"/>
                    <a:pt x="147239" y="12996"/>
                  </a:cubicBezTo>
                  <a:cubicBezTo>
                    <a:pt x="147758" y="12950"/>
                    <a:pt x="148116" y="12557"/>
                    <a:pt x="148531" y="12246"/>
                  </a:cubicBezTo>
                  <a:cubicBezTo>
                    <a:pt x="149016" y="11945"/>
                    <a:pt x="149709" y="11772"/>
                    <a:pt x="149836" y="11114"/>
                  </a:cubicBezTo>
                  <a:cubicBezTo>
                    <a:pt x="150424" y="10145"/>
                    <a:pt x="152271" y="10480"/>
                    <a:pt x="151671" y="9025"/>
                  </a:cubicBezTo>
                  <a:cubicBezTo>
                    <a:pt x="151463" y="8714"/>
                    <a:pt x="151555" y="8275"/>
                    <a:pt x="151348" y="7940"/>
                  </a:cubicBezTo>
                  <a:cubicBezTo>
                    <a:pt x="150874" y="7640"/>
                    <a:pt x="150320" y="6971"/>
                    <a:pt x="149789" y="6763"/>
                  </a:cubicBezTo>
                  <a:cubicBezTo>
                    <a:pt x="149432" y="6590"/>
                    <a:pt x="149051" y="6463"/>
                    <a:pt x="148693" y="6301"/>
                  </a:cubicBezTo>
                  <a:cubicBezTo>
                    <a:pt x="148348" y="5846"/>
                    <a:pt x="147922" y="5785"/>
                    <a:pt x="147484" y="5785"/>
                  </a:cubicBezTo>
                  <a:cubicBezTo>
                    <a:pt x="147322" y="5785"/>
                    <a:pt x="147158" y="5793"/>
                    <a:pt x="146996" y="5793"/>
                  </a:cubicBezTo>
                  <a:cubicBezTo>
                    <a:pt x="146556" y="5668"/>
                    <a:pt x="146101" y="5576"/>
                    <a:pt x="145638" y="5576"/>
                  </a:cubicBezTo>
                  <a:cubicBezTo>
                    <a:pt x="145374" y="5576"/>
                    <a:pt x="145106" y="5606"/>
                    <a:pt x="144838" y="5678"/>
                  </a:cubicBezTo>
                  <a:cubicBezTo>
                    <a:pt x="144648" y="5520"/>
                    <a:pt x="144413" y="5456"/>
                    <a:pt x="144169" y="5456"/>
                  </a:cubicBezTo>
                  <a:cubicBezTo>
                    <a:pt x="143789" y="5456"/>
                    <a:pt x="143388" y="5612"/>
                    <a:pt x="143106" y="5816"/>
                  </a:cubicBezTo>
                  <a:cubicBezTo>
                    <a:pt x="142587" y="6070"/>
                    <a:pt x="141860" y="5851"/>
                    <a:pt x="141467" y="6428"/>
                  </a:cubicBezTo>
                  <a:cubicBezTo>
                    <a:pt x="140959" y="6128"/>
                    <a:pt x="140509" y="5828"/>
                    <a:pt x="140151" y="5332"/>
                  </a:cubicBezTo>
                  <a:cubicBezTo>
                    <a:pt x="139782" y="4951"/>
                    <a:pt x="139112" y="4212"/>
                    <a:pt x="138835" y="3831"/>
                  </a:cubicBezTo>
                  <a:cubicBezTo>
                    <a:pt x="137975" y="3525"/>
                    <a:pt x="137192" y="2664"/>
                    <a:pt x="136313" y="2664"/>
                  </a:cubicBezTo>
                  <a:cubicBezTo>
                    <a:pt x="136296" y="2664"/>
                    <a:pt x="136279" y="2665"/>
                    <a:pt x="136261" y="2665"/>
                  </a:cubicBezTo>
                  <a:cubicBezTo>
                    <a:pt x="135371" y="2654"/>
                    <a:pt x="134790" y="1866"/>
                    <a:pt x="133924" y="1866"/>
                  </a:cubicBezTo>
                  <a:cubicBezTo>
                    <a:pt x="133859" y="1866"/>
                    <a:pt x="133791" y="1871"/>
                    <a:pt x="133722" y="1880"/>
                  </a:cubicBezTo>
                  <a:cubicBezTo>
                    <a:pt x="132972" y="1396"/>
                    <a:pt x="132106" y="807"/>
                    <a:pt x="131367" y="241"/>
                  </a:cubicBezTo>
                  <a:cubicBezTo>
                    <a:pt x="131252" y="138"/>
                    <a:pt x="131136" y="103"/>
                    <a:pt x="131019" y="103"/>
                  </a:cubicBezTo>
                  <a:cubicBezTo>
                    <a:pt x="130784" y="103"/>
                    <a:pt x="130547" y="244"/>
                    <a:pt x="130309" y="244"/>
                  </a:cubicBezTo>
                  <a:cubicBezTo>
                    <a:pt x="130204" y="244"/>
                    <a:pt x="130099" y="216"/>
                    <a:pt x="129994" y="137"/>
                  </a:cubicBezTo>
                  <a:cubicBezTo>
                    <a:pt x="129866" y="48"/>
                    <a:pt x="129700" y="0"/>
                    <a:pt x="129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3"/>
            <p:cNvSpPr/>
            <p:nvPr/>
          </p:nvSpPr>
          <p:spPr>
            <a:xfrm>
              <a:off x="3514200" y="1395750"/>
              <a:ext cx="229150" cy="136600"/>
            </a:xfrm>
            <a:custGeom>
              <a:avLst/>
              <a:gdLst/>
              <a:ahLst/>
              <a:cxnLst/>
              <a:rect l="l" t="t" r="r" b="b"/>
              <a:pathLst>
                <a:path w="9166" h="5464" extrusionOk="0">
                  <a:moveTo>
                    <a:pt x="3891" y="1"/>
                  </a:moveTo>
                  <a:lnTo>
                    <a:pt x="3891" y="1"/>
                  </a:lnTo>
                  <a:cubicBezTo>
                    <a:pt x="3094" y="93"/>
                    <a:pt x="4225" y="728"/>
                    <a:pt x="4433" y="901"/>
                  </a:cubicBezTo>
                  <a:cubicBezTo>
                    <a:pt x="4341" y="1098"/>
                    <a:pt x="4595" y="1225"/>
                    <a:pt x="4652" y="1386"/>
                  </a:cubicBezTo>
                  <a:cubicBezTo>
                    <a:pt x="4618" y="1366"/>
                    <a:pt x="4572" y="1355"/>
                    <a:pt x="4525" y="1355"/>
                  </a:cubicBezTo>
                  <a:cubicBezTo>
                    <a:pt x="4463" y="1355"/>
                    <a:pt x="4398" y="1375"/>
                    <a:pt x="4352" y="1421"/>
                  </a:cubicBezTo>
                  <a:cubicBezTo>
                    <a:pt x="4295" y="961"/>
                    <a:pt x="4178" y="782"/>
                    <a:pt x="4066" y="782"/>
                  </a:cubicBezTo>
                  <a:cubicBezTo>
                    <a:pt x="3886" y="782"/>
                    <a:pt x="3719" y="1245"/>
                    <a:pt x="3833" y="1744"/>
                  </a:cubicBezTo>
                  <a:cubicBezTo>
                    <a:pt x="3775" y="1779"/>
                    <a:pt x="3729" y="1836"/>
                    <a:pt x="3718" y="1894"/>
                  </a:cubicBezTo>
                  <a:cubicBezTo>
                    <a:pt x="3556" y="1906"/>
                    <a:pt x="3440" y="2090"/>
                    <a:pt x="3533" y="2240"/>
                  </a:cubicBezTo>
                  <a:cubicBezTo>
                    <a:pt x="3510" y="2286"/>
                    <a:pt x="3498" y="2321"/>
                    <a:pt x="3510" y="2367"/>
                  </a:cubicBezTo>
                  <a:cubicBezTo>
                    <a:pt x="3498" y="2367"/>
                    <a:pt x="3487" y="2367"/>
                    <a:pt x="3475" y="2379"/>
                  </a:cubicBezTo>
                  <a:cubicBezTo>
                    <a:pt x="3446" y="2361"/>
                    <a:pt x="3406" y="2353"/>
                    <a:pt x="3365" y="2353"/>
                  </a:cubicBezTo>
                  <a:cubicBezTo>
                    <a:pt x="3325" y="2353"/>
                    <a:pt x="3285" y="2361"/>
                    <a:pt x="3256" y="2379"/>
                  </a:cubicBezTo>
                  <a:cubicBezTo>
                    <a:pt x="3179" y="2370"/>
                    <a:pt x="3109" y="2343"/>
                    <a:pt x="3036" y="2343"/>
                  </a:cubicBezTo>
                  <a:cubicBezTo>
                    <a:pt x="3010" y="2343"/>
                    <a:pt x="2983" y="2347"/>
                    <a:pt x="2956" y="2356"/>
                  </a:cubicBezTo>
                  <a:cubicBezTo>
                    <a:pt x="2915" y="2315"/>
                    <a:pt x="2859" y="2296"/>
                    <a:pt x="2804" y="2296"/>
                  </a:cubicBezTo>
                  <a:cubicBezTo>
                    <a:pt x="2704" y="2296"/>
                    <a:pt x="2605" y="2359"/>
                    <a:pt x="2598" y="2471"/>
                  </a:cubicBezTo>
                  <a:cubicBezTo>
                    <a:pt x="2575" y="2436"/>
                    <a:pt x="2552" y="2413"/>
                    <a:pt x="2517" y="2402"/>
                  </a:cubicBezTo>
                  <a:cubicBezTo>
                    <a:pt x="2488" y="2286"/>
                    <a:pt x="2384" y="2229"/>
                    <a:pt x="2280" y="2229"/>
                  </a:cubicBezTo>
                  <a:cubicBezTo>
                    <a:pt x="2177" y="2229"/>
                    <a:pt x="2073" y="2286"/>
                    <a:pt x="2044" y="2402"/>
                  </a:cubicBezTo>
                  <a:cubicBezTo>
                    <a:pt x="1998" y="2356"/>
                    <a:pt x="1928" y="2344"/>
                    <a:pt x="1859" y="2344"/>
                  </a:cubicBezTo>
                  <a:cubicBezTo>
                    <a:pt x="1825" y="2310"/>
                    <a:pt x="1801" y="2286"/>
                    <a:pt x="1755" y="2263"/>
                  </a:cubicBezTo>
                  <a:cubicBezTo>
                    <a:pt x="1777" y="2027"/>
                    <a:pt x="1655" y="1916"/>
                    <a:pt x="1530" y="1916"/>
                  </a:cubicBezTo>
                  <a:cubicBezTo>
                    <a:pt x="1401" y="1916"/>
                    <a:pt x="1270" y="2033"/>
                    <a:pt x="1288" y="2251"/>
                  </a:cubicBezTo>
                  <a:lnTo>
                    <a:pt x="1288" y="2251"/>
                  </a:lnTo>
                  <a:cubicBezTo>
                    <a:pt x="1260" y="2117"/>
                    <a:pt x="1150" y="2007"/>
                    <a:pt x="1036" y="2007"/>
                  </a:cubicBezTo>
                  <a:cubicBezTo>
                    <a:pt x="981" y="2007"/>
                    <a:pt x="926" y="2032"/>
                    <a:pt x="878" y="2090"/>
                  </a:cubicBezTo>
                  <a:cubicBezTo>
                    <a:pt x="828" y="1995"/>
                    <a:pt x="712" y="1951"/>
                    <a:pt x="593" y="1951"/>
                  </a:cubicBezTo>
                  <a:cubicBezTo>
                    <a:pt x="411" y="1951"/>
                    <a:pt x="224" y="2054"/>
                    <a:pt x="266" y="2229"/>
                  </a:cubicBezTo>
                  <a:cubicBezTo>
                    <a:pt x="312" y="2644"/>
                    <a:pt x="1" y="2979"/>
                    <a:pt x="532" y="3233"/>
                  </a:cubicBezTo>
                  <a:cubicBezTo>
                    <a:pt x="324" y="3433"/>
                    <a:pt x="550" y="3619"/>
                    <a:pt x="751" y="3619"/>
                  </a:cubicBezTo>
                  <a:cubicBezTo>
                    <a:pt x="862" y="3619"/>
                    <a:pt x="965" y="3562"/>
                    <a:pt x="982" y="3418"/>
                  </a:cubicBezTo>
                  <a:cubicBezTo>
                    <a:pt x="1213" y="3521"/>
                    <a:pt x="1178" y="3914"/>
                    <a:pt x="1455" y="3972"/>
                  </a:cubicBezTo>
                  <a:cubicBezTo>
                    <a:pt x="1510" y="4049"/>
                    <a:pt x="1576" y="4157"/>
                    <a:pt x="1682" y="4157"/>
                  </a:cubicBezTo>
                  <a:cubicBezTo>
                    <a:pt x="1687" y="4157"/>
                    <a:pt x="1692" y="4157"/>
                    <a:pt x="1698" y="4156"/>
                  </a:cubicBezTo>
                  <a:cubicBezTo>
                    <a:pt x="1774" y="4309"/>
                    <a:pt x="1913" y="4512"/>
                    <a:pt x="2073" y="4512"/>
                  </a:cubicBezTo>
                  <a:cubicBezTo>
                    <a:pt x="2130" y="4512"/>
                    <a:pt x="2191" y="4486"/>
                    <a:pt x="2252" y="4422"/>
                  </a:cubicBezTo>
                  <a:cubicBezTo>
                    <a:pt x="2332" y="4422"/>
                    <a:pt x="2402" y="4376"/>
                    <a:pt x="2448" y="4306"/>
                  </a:cubicBezTo>
                  <a:cubicBezTo>
                    <a:pt x="2490" y="4349"/>
                    <a:pt x="2550" y="4374"/>
                    <a:pt x="2613" y="4374"/>
                  </a:cubicBezTo>
                  <a:cubicBezTo>
                    <a:pt x="2654" y="4374"/>
                    <a:pt x="2696" y="4363"/>
                    <a:pt x="2736" y="4341"/>
                  </a:cubicBezTo>
                  <a:cubicBezTo>
                    <a:pt x="2817" y="4452"/>
                    <a:pt x="2906" y="4500"/>
                    <a:pt x="2984" y="4500"/>
                  </a:cubicBezTo>
                  <a:cubicBezTo>
                    <a:pt x="3141" y="4500"/>
                    <a:pt x="3252" y="4307"/>
                    <a:pt x="3152" y="4052"/>
                  </a:cubicBezTo>
                  <a:cubicBezTo>
                    <a:pt x="3244" y="4029"/>
                    <a:pt x="3325" y="3983"/>
                    <a:pt x="3417" y="3925"/>
                  </a:cubicBezTo>
                  <a:cubicBezTo>
                    <a:pt x="3429" y="4231"/>
                    <a:pt x="3575" y="4399"/>
                    <a:pt x="3689" y="4399"/>
                  </a:cubicBezTo>
                  <a:cubicBezTo>
                    <a:pt x="3796" y="4399"/>
                    <a:pt x="3876" y="4254"/>
                    <a:pt x="3798" y="3937"/>
                  </a:cubicBezTo>
                  <a:lnTo>
                    <a:pt x="3798" y="3937"/>
                  </a:lnTo>
                  <a:cubicBezTo>
                    <a:pt x="3812" y="3944"/>
                    <a:pt x="3826" y="3947"/>
                    <a:pt x="3841" y="3947"/>
                  </a:cubicBezTo>
                  <a:cubicBezTo>
                    <a:pt x="3877" y="3947"/>
                    <a:pt x="3916" y="3930"/>
                    <a:pt x="3948" y="3914"/>
                  </a:cubicBezTo>
                  <a:cubicBezTo>
                    <a:pt x="4051" y="4120"/>
                    <a:pt x="4148" y="4200"/>
                    <a:pt x="4230" y="4200"/>
                  </a:cubicBezTo>
                  <a:cubicBezTo>
                    <a:pt x="4425" y="4200"/>
                    <a:pt x="4537" y="3749"/>
                    <a:pt x="4456" y="3441"/>
                  </a:cubicBezTo>
                  <a:cubicBezTo>
                    <a:pt x="4468" y="3441"/>
                    <a:pt x="4479" y="3441"/>
                    <a:pt x="4491" y="3418"/>
                  </a:cubicBezTo>
                  <a:cubicBezTo>
                    <a:pt x="4546" y="3496"/>
                    <a:pt x="4626" y="3530"/>
                    <a:pt x="4705" y="3530"/>
                  </a:cubicBezTo>
                  <a:cubicBezTo>
                    <a:pt x="4858" y="3530"/>
                    <a:pt x="5006" y="3400"/>
                    <a:pt x="4953" y="3210"/>
                  </a:cubicBezTo>
                  <a:cubicBezTo>
                    <a:pt x="5103" y="3117"/>
                    <a:pt x="5091" y="2944"/>
                    <a:pt x="5010" y="2829"/>
                  </a:cubicBezTo>
                  <a:cubicBezTo>
                    <a:pt x="5033" y="2806"/>
                    <a:pt x="5033" y="2783"/>
                    <a:pt x="5045" y="2760"/>
                  </a:cubicBezTo>
                  <a:cubicBezTo>
                    <a:pt x="5080" y="2806"/>
                    <a:pt x="5137" y="2829"/>
                    <a:pt x="5195" y="2840"/>
                  </a:cubicBezTo>
                  <a:cubicBezTo>
                    <a:pt x="5278" y="3016"/>
                    <a:pt x="5351" y="3339"/>
                    <a:pt x="5572" y="3339"/>
                  </a:cubicBezTo>
                  <a:cubicBezTo>
                    <a:pt x="5598" y="3339"/>
                    <a:pt x="5626" y="3335"/>
                    <a:pt x="5657" y="3325"/>
                  </a:cubicBezTo>
                  <a:cubicBezTo>
                    <a:pt x="5686" y="3337"/>
                    <a:pt x="5716" y="3343"/>
                    <a:pt x="5745" y="3343"/>
                  </a:cubicBezTo>
                  <a:cubicBezTo>
                    <a:pt x="5885" y="3343"/>
                    <a:pt x="6007" y="3215"/>
                    <a:pt x="6026" y="3071"/>
                  </a:cubicBezTo>
                  <a:cubicBezTo>
                    <a:pt x="6072" y="3175"/>
                    <a:pt x="6130" y="3302"/>
                    <a:pt x="6268" y="3383"/>
                  </a:cubicBezTo>
                  <a:cubicBezTo>
                    <a:pt x="6292" y="3498"/>
                    <a:pt x="6372" y="3579"/>
                    <a:pt x="6488" y="3591"/>
                  </a:cubicBezTo>
                  <a:cubicBezTo>
                    <a:pt x="6488" y="3778"/>
                    <a:pt x="6614" y="3889"/>
                    <a:pt x="6766" y="3889"/>
                  </a:cubicBezTo>
                  <a:cubicBezTo>
                    <a:pt x="6792" y="3889"/>
                    <a:pt x="6818" y="3886"/>
                    <a:pt x="6846" y="3879"/>
                  </a:cubicBezTo>
                  <a:cubicBezTo>
                    <a:pt x="6892" y="3983"/>
                    <a:pt x="6880" y="4133"/>
                    <a:pt x="6996" y="4191"/>
                  </a:cubicBezTo>
                  <a:cubicBezTo>
                    <a:pt x="7019" y="4318"/>
                    <a:pt x="7076" y="4514"/>
                    <a:pt x="7226" y="4572"/>
                  </a:cubicBezTo>
                  <a:cubicBezTo>
                    <a:pt x="7192" y="4687"/>
                    <a:pt x="7226" y="4884"/>
                    <a:pt x="7342" y="4976"/>
                  </a:cubicBezTo>
                  <a:cubicBezTo>
                    <a:pt x="7342" y="5034"/>
                    <a:pt x="7365" y="5080"/>
                    <a:pt x="7411" y="5114"/>
                  </a:cubicBezTo>
                  <a:cubicBezTo>
                    <a:pt x="7441" y="5276"/>
                    <a:pt x="7551" y="5437"/>
                    <a:pt x="7716" y="5437"/>
                  </a:cubicBezTo>
                  <a:cubicBezTo>
                    <a:pt x="7740" y="5437"/>
                    <a:pt x="7766" y="5433"/>
                    <a:pt x="7792" y="5426"/>
                  </a:cubicBezTo>
                  <a:cubicBezTo>
                    <a:pt x="7826" y="5452"/>
                    <a:pt x="7863" y="5463"/>
                    <a:pt x="7899" y="5463"/>
                  </a:cubicBezTo>
                  <a:cubicBezTo>
                    <a:pt x="8026" y="5463"/>
                    <a:pt x="8146" y="5327"/>
                    <a:pt x="8092" y="5184"/>
                  </a:cubicBezTo>
                  <a:lnTo>
                    <a:pt x="8092" y="5184"/>
                  </a:lnTo>
                  <a:cubicBezTo>
                    <a:pt x="8150" y="5222"/>
                    <a:pt x="8223" y="5254"/>
                    <a:pt x="8296" y="5254"/>
                  </a:cubicBezTo>
                  <a:cubicBezTo>
                    <a:pt x="8353" y="5254"/>
                    <a:pt x="8411" y="5234"/>
                    <a:pt x="8462" y="5184"/>
                  </a:cubicBezTo>
                  <a:cubicBezTo>
                    <a:pt x="8489" y="5197"/>
                    <a:pt x="8520" y="5204"/>
                    <a:pt x="8550" y="5204"/>
                  </a:cubicBezTo>
                  <a:cubicBezTo>
                    <a:pt x="8649" y="5204"/>
                    <a:pt x="8750" y="5136"/>
                    <a:pt x="8750" y="5022"/>
                  </a:cubicBezTo>
                  <a:cubicBezTo>
                    <a:pt x="9166" y="5002"/>
                    <a:pt x="9030" y="4007"/>
                    <a:pt x="8714" y="4007"/>
                  </a:cubicBezTo>
                  <a:cubicBezTo>
                    <a:pt x="8661" y="4007"/>
                    <a:pt x="8603" y="4034"/>
                    <a:pt x="8542" y="4099"/>
                  </a:cubicBezTo>
                  <a:cubicBezTo>
                    <a:pt x="8508" y="4018"/>
                    <a:pt x="8496" y="3879"/>
                    <a:pt x="8392" y="3856"/>
                  </a:cubicBezTo>
                  <a:cubicBezTo>
                    <a:pt x="8383" y="3652"/>
                    <a:pt x="8245" y="3448"/>
                    <a:pt x="8061" y="3448"/>
                  </a:cubicBezTo>
                  <a:cubicBezTo>
                    <a:pt x="8006" y="3448"/>
                    <a:pt x="7946" y="3467"/>
                    <a:pt x="7884" y="3510"/>
                  </a:cubicBezTo>
                  <a:cubicBezTo>
                    <a:pt x="7873" y="3510"/>
                    <a:pt x="7873" y="3498"/>
                    <a:pt x="7861" y="3498"/>
                  </a:cubicBezTo>
                  <a:cubicBezTo>
                    <a:pt x="7896" y="3350"/>
                    <a:pt x="7752" y="3227"/>
                    <a:pt x="7620" y="3227"/>
                  </a:cubicBezTo>
                  <a:cubicBezTo>
                    <a:pt x="7578" y="3227"/>
                    <a:pt x="7537" y="3240"/>
                    <a:pt x="7504" y="3268"/>
                  </a:cubicBezTo>
                  <a:cubicBezTo>
                    <a:pt x="7483" y="3084"/>
                    <a:pt x="7427" y="2740"/>
                    <a:pt x="7216" y="2740"/>
                  </a:cubicBezTo>
                  <a:cubicBezTo>
                    <a:pt x="7188" y="2740"/>
                    <a:pt x="7157" y="2746"/>
                    <a:pt x="7123" y="2760"/>
                  </a:cubicBezTo>
                  <a:cubicBezTo>
                    <a:pt x="7159" y="2597"/>
                    <a:pt x="7075" y="2413"/>
                    <a:pt x="6937" y="2413"/>
                  </a:cubicBezTo>
                  <a:cubicBezTo>
                    <a:pt x="6898" y="2413"/>
                    <a:pt x="6856" y="2427"/>
                    <a:pt x="6811" y="2460"/>
                  </a:cubicBezTo>
                  <a:cubicBezTo>
                    <a:pt x="6811" y="2254"/>
                    <a:pt x="6621" y="2116"/>
                    <a:pt x="6469" y="2116"/>
                  </a:cubicBezTo>
                  <a:cubicBezTo>
                    <a:pt x="6348" y="2116"/>
                    <a:pt x="6251" y="2204"/>
                    <a:pt x="6292" y="2413"/>
                  </a:cubicBezTo>
                  <a:cubicBezTo>
                    <a:pt x="6249" y="2303"/>
                    <a:pt x="6144" y="2236"/>
                    <a:pt x="6032" y="2236"/>
                  </a:cubicBezTo>
                  <a:cubicBezTo>
                    <a:pt x="5992" y="2236"/>
                    <a:pt x="5950" y="2245"/>
                    <a:pt x="5911" y="2263"/>
                  </a:cubicBezTo>
                  <a:cubicBezTo>
                    <a:pt x="5873" y="2141"/>
                    <a:pt x="5781" y="1941"/>
                    <a:pt x="5649" y="1941"/>
                  </a:cubicBezTo>
                  <a:cubicBezTo>
                    <a:pt x="5619" y="1941"/>
                    <a:pt x="5587" y="1951"/>
                    <a:pt x="5553" y="1975"/>
                  </a:cubicBezTo>
                  <a:cubicBezTo>
                    <a:pt x="5518" y="1859"/>
                    <a:pt x="5460" y="1663"/>
                    <a:pt x="5299" y="1628"/>
                  </a:cubicBezTo>
                  <a:cubicBezTo>
                    <a:pt x="5195" y="913"/>
                    <a:pt x="4491" y="278"/>
                    <a:pt x="3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3"/>
            <p:cNvSpPr/>
            <p:nvPr/>
          </p:nvSpPr>
          <p:spPr>
            <a:xfrm>
              <a:off x="3973900" y="1692825"/>
              <a:ext cx="96700" cy="97225"/>
            </a:xfrm>
            <a:custGeom>
              <a:avLst/>
              <a:gdLst/>
              <a:ahLst/>
              <a:cxnLst/>
              <a:rect l="l" t="t" r="r" b="b"/>
              <a:pathLst>
                <a:path w="3868" h="3889" extrusionOk="0">
                  <a:moveTo>
                    <a:pt x="1279" y="1"/>
                  </a:moveTo>
                  <a:cubicBezTo>
                    <a:pt x="1170" y="1"/>
                    <a:pt x="1082" y="108"/>
                    <a:pt x="1143" y="342"/>
                  </a:cubicBezTo>
                  <a:cubicBezTo>
                    <a:pt x="1028" y="376"/>
                    <a:pt x="981" y="526"/>
                    <a:pt x="1062" y="630"/>
                  </a:cubicBezTo>
                  <a:cubicBezTo>
                    <a:pt x="1062" y="630"/>
                    <a:pt x="1039" y="630"/>
                    <a:pt x="1039" y="642"/>
                  </a:cubicBezTo>
                  <a:cubicBezTo>
                    <a:pt x="1028" y="555"/>
                    <a:pt x="957" y="479"/>
                    <a:pt x="872" y="479"/>
                  </a:cubicBezTo>
                  <a:cubicBezTo>
                    <a:pt x="866" y="479"/>
                    <a:pt x="860" y="479"/>
                    <a:pt x="854" y="480"/>
                  </a:cubicBezTo>
                  <a:cubicBezTo>
                    <a:pt x="815" y="454"/>
                    <a:pt x="772" y="441"/>
                    <a:pt x="729" y="441"/>
                  </a:cubicBezTo>
                  <a:cubicBezTo>
                    <a:pt x="658" y="441"/>
                    <a:pt x="590" y="477"/>
                    <a:pt x="554" y="549"/>
                  </a:cubicBezTo>
                  <a:cubicBezTo>
                    <a:pt x="624" y="330"/>
                    <a:pt x="370" y="307"/>
                    <a:pt x="173" y="307"/>
                  </a:cubicBezTo>
                  <a:cubicBezTo>
                    <a:pt x="58" y="307"/>
                    <a:pt x="0" y="422"/>
                    <a:pt x="23" y="526"/>
                  </a:cubicBezTo>
                  <a:cubicBezTo>
                    <a:pt x="23" y="647"/>
                    <a:pt x="133" y="694"/>
                    <a:pt x="254" y="694"/>
                  </a:cubicBezTo>
                  <a:cubicBezTo>
                    <a:pt x="375" y="694"/>
                    <a:pt x="508" y="647"/>
                    <a:pt x="554" y="584"/>
                  </a:cubicBezTo>
                  <a:lnTo>
                    <a:pt x="554" y="584"/>
                  </a:lnTo>
                  <a:cubicBezTo>
                    <a:pt x="543" y="619"/>
                    <a:pt x="543" y="630"/>
                    <a:pt x="543" y="653"/>
                  </a:cubicBezTo>
                  <a:cubicBezTo>
                    <a:pt x="533" y="652"/>
                    <a:pt x="524" y="651"/>
                    <a:pt x="516" y="651"/>
                  </a:cubicBezTo>
                  <a:cubicBezTo>
                    <a:pt x="188" y="651"/>
                    <a:pt x="325" y="1670"/>
                    <a:pt x="606" y="1670"/>
                  </a:cubicBezTo>
                  <a:cubicBezTo>
                    <a:pt x="611" y="1670"/>
                    <a:pt x="617" y="1670"/>
                    <a:pt x="624" y="1669"/>
                  </a:cubicBezTo>
                  <a:cubicBezTo>
                    <a:pt x="644" y="1772"/>
                    <a:pt x="741" y="1834"/>
                    <a:pt x="837" y="1834"/>
                  </a:cubicBezTo>
                  <a:cubicBezTo>
                    <a:pt x="902" y="1834"/>
                    <a:pt x="967" y="1804"/>
                    <a:pt x="1004" y="1738"/>
                  </a:cubicBezTo>
                  <a:cubicBezTo>
                    <a:pt x="1028" y="1738"/>
                    <a:pt x="1062" y="1727"/>
                    <a:pt x="1074" y="1692"/>
                  </a:cubicBezTo>
                  <a:lnTo>
                    <a:pt x="1074" y="1692"/>
                  </a:lnTo>
                  <a:cubicBezTo>
                    <a:pt x="1085" y="1888"/>
                    <a:pt x="1062" y="2177"/>
                    <a:pt x="1305" y="2188"/>
                  </a:cubicBezTo>
                  <a:cubicBezTo>
                    <a:pt x="1294" y="2430"/>
                    <a:pt x="1502" y="2640"/>
                    <a:pt x="1741" y="2640"/>
                  </a:cubicBezTo>
                  <a:cubicBezTo>
                    <a:pt x="1753" y="2640"/>
                    <a:pt x="1765" y="2640"/>
                    <a:pt x="1778" y="2639"/>
                  </a:cubicBezTo>
                  <a:cubicBezTo>
                    <a:pt x="1850" y="2848"/>
                    <a:pt x="2012" y="3084"/>
                    <a:pt x="2178" y="3084"/>
                  </a:cubicBezTo>
                  <a:cubicBezTo>
                    <a:pt x="2250" y="3084"/>
                    <a:pt x="2323" y="3039"/>
                    <a:pt x="2390" y="2927"/>
                  </a:cubicBezTo>
                  <a:cubicBezTo>
                    <a:pt x="2413" y="3077"/>
                    <a:pt x="2470" y="3273"/>
                    <a:pt x="2632" y="3343"/>
                  </a:cubicBezTo>
                  <a:cubicBezTo>
                    <a:pt x="2685" y="3449"/>
                    <a:pt x="2803" y="3510"/>
                    <a:pt x="2920" y="3510"/>
                  </a:cubicBezTo>
                  <a:cubicBezTo>
                    <a:pt x="2981" y="3510"/>
                    <a:pt x="3042" y="3494"/>
                    <a:pt x="3094" y="3458"/>
                  </a:cubicBezTo>
                  <a:cubicBezTo>
                    <a:pt x="3174" y="3585"/>
                    <a:pt x="3221" y="3700"/>
                    <a:pt x="3336" y="3827"/>
                  </a:cubicBezTo>
                  <a:cubicBezTo>
                    <a:pt x="3379" y="3870"/>
                    <a:pt x="3428" y="3888"/>
                    <a:pt x="3476" y="3888"/>
                  </a:cubicBezTo>
                  <a:cubicBezTo>
                    <a:pt x="3622" y="3888"/>
                    <a:pt x="3755" y="3721"/>
                    <a:pt x="3659" y="3574"/>
                  </a:cubicBezTo>
                  <a:cubicBezTo>
                    <a:pt x="3867" y="3331"/>
                    <a:pt x="3717" y="3066"/>
                    <a:pt x="3682" y="2800"/>
                  </a:cubicBezTo>
                  <a:cubicBezTo>
                    <a:pt x="3682" y="2535"/>
                    <a:pt x="3671" y="2211"/>
                    <a:pt x="3394" y="2038"/>
                  </a:cubicBezTo>
                  <a:cubicBezTo>
                    <a:pt x="3278" y="1900"/>
                    <a:pt x="3325" y="1623"/>
                    <a:pt x="3117" y="1588"/>
                  </a:cubicBezTo>
                  <a:cubicBezTo>
                    <a:pt x="3064" y="1515"/>
                    <a:pt x="2965" y="1469"/>
                    <a:pt x="2869" y="1469"/>
                  </a:cubicBezTo>
                  <a:cubicBezTo>
                    <a:pt x="2797" y="1469"/>
                    <a:pt x="2727" y="1495"/>
                    <a:pt x="2678" y="1554"/>
                  </a:cubicBezTo>
                  <a:cubicBezTo>
                    <a:pt x="2632" y="1461"/>
                    <a:pt x="2540" y="1415"/>
                    <a:pt x="2447" y="1415"/>
                  </a:cubicBezTo>
                  <a:cubicBezTo>
                    <a:pt x="2292" y="1415"/>
                    <a:pt x="2192" y="1536"/>
                    <a:pt x="2182" y="1678"/>
                  </a:cubicBezTo>
                  <a:lnTo>
                    <a:pt x="2182" y="1678"/>
                  </a:lnTo>
                  <a:lnTo>
                    <a:pt x="2182" y="1496"/>
                  </a:lnTo>
                  <a:cubicBezTo>
                    <a:pt x="2392" y="1475"/>
                    <a:pt x="2555" y="485"/>
                    <a:pt x="2127" y="485"/>
                  </a:cubicBezTo>
                  <a:cubicBezTo>
                    <a:pt x="2086" y="485"/>
                    <a:pt x="2039" y="494"/>
                    <a:pt x="1986" y="515"/>
                  </a:cubicBezTo>
                  <a:cubicBezTo>
                    <a:pt x="1963" y="369"/>
                    <a:pt x="1833" y="239"/>
                    <a:pt x="1707" y="239"/>
                  </a:cubicBezTo>
                  <a:cubicBezTo>
                    <a:pt x="1644" y="239"/>
                    <a:pt x="1582" y="272"/>
                    <a:pt x="1535" y="353"/>
                  </a:cubicBezTo>
                  <a:cubicBezTo>
                    <a:pt x="1535" y="126"/>
                    <a:pt x="1396" y="1"/>
                    <a:pt x="1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3"/>
            <p:cNvSpPr/>
            <p:nvPr/>
          </p:nvSpPr>
          <p:spPr>
            <a:xfrm>
              <a:off x="4053625" y="1667375"/>
              <a:ext cx="64475" cy="78500"/>
            </a:xfrm>
            <a:custGeom>
              <a:avLst/>
              <a:gdLst/>
              <a:ahLst/>
              <a:cxnLst/>
              <a:rect l="l" t="t" r="r" b="b"/>
              <a:pathLst>
                <a:path w="2579" h="3140" extrusionOk="0">
                  <a:moveTo>
                    <a:pt x="308" y="1"/>
                  </a:moveTo>
                  <a:cubicBezTo>
                    <a:pt x="158" y="1"/>
                    <a:pt x="1" y="102"/>
                    <a:pt x="20" y="275"/>
                  </a:cubicBezTo>
                  <a:cubicBezTo>
                    <a:pt x="40" y="582"/>
                    <a:pt x="196" y="1322"/>
                    <a:pt x="568" y="1322"/>
                  </a:cubicBezTo>
                  <a:cubicBezTo>
                    <a:pt x="629" y="1322"/>
                    <a:pt x="697" y="1302"/>
                    <a:pt x="770" y="1256"/>
                  </a:cubicBezTo>
                  <a:cubicBezTo>
                    <a:pt x="829" y="1403"/>
                    <a:pt x="863" y="1752"/>
                    <a:pt x="1050" y="1752"/>
                  </a:cubicBezTo>
                  <a:cubicBezTo>
                    <a:pt x="1083" y="1752"/>
                    <a:pt x="1120" y="1741"/>
                    <a:pt x="1163" y="1717"/>
                  </a:cubicBezTo>
                  <a:cubicBezTo>
                    <a:pt x="1216" y="1887"/>
                    <a:pt x="1360" y="2036"/>
                    <a:pt x="1518" y="2036"/>
                  </a:cubicBezTo>
                  <a:cubicBezTo>
                    <a:pt x="1564" y="2036"/>
                    <a:pt x="1612" y="2023"/>
                    <a:pt x="1659" y="1994"/>
                  </a:cubicBezTo>
                  <a:cubicBezTo>
                    <a:pt x="1703" y="2137"/>
                    <a:pt x="1695" y="2424"/>
                    <a:pt x="1891" y="2424"/>
                  </a:cubicBezTo>
                  <a:cubicBezTo>
                    <a:pt x="1901" y="2424"/>
                    <a:pt x="1913" y="2423"/>
                    <a:pt x="1925" y="2422"/>
                  </a:cubicBezTo>
                  <a:cubicBezTo>
                    <a:pt x="1925" y="2595"/>
                    <a:pt x="1925" y="2768"/>
                    <a:pt x="1959" y="2941"/>
                  </a:cubicBezTo>
                  <a:cubicBezTo>
                    <a:pt x="2055" y="3081"/>
                    <a:pt x="2139" y="3139"/>
                    <a:pt x="2209" y="3139"/>
                  </a:cubicBezTo>
                  <a:cubicBezTo>
                    <a:pt x="2562" y="3139"/>
                    <a:pt x="2579" y="1652"/>
                    <a:pt x="2202" y="1652"/>
                  </a:cubicBezTo>
                  <a:cubicBezTo>
                    <a:pt x="2143" y="1652"/>
                    <a:pt x="2073" y="1689"/>
                    <a:pt x="1994" y="1775"/>
                  </a:cubicBezTo>
                  <a:cubicBezTo>
                    <a:pt x="1984" y="1687"/>
                    <a:pt x="1909" y="1592"/>
                    <a:pt x="1816" y="1592"/>
                  </a:cubicBezTo>
                  <a:cubicBezTo>
                    <a:pt x="1799" y="1592"/>
                    <a:pt x="1781" y="1595"/>
                    <a:pt x="1763" y="1602"/>
                  </a:cubicBezTo>
                  <a:cubicBezTo>
                    <a:pt x="1686" y="1371"/>
                    <a:pt x="1407" y="559"/>
                    <a:pt x="1211" y="559"/>
                  </a:cubicBezTo>
                  <a:cubicBezTo>
                    <a:pt x="1142" y="559"/>
                    <a:pt x="1083" y="660"/>
                    <a:pt x="1047" y="921"/>
                  </a:cubicBezTo>
                  <a:cubicBezTo>
                    <a:pt x="1065" y="793"/>
                    <a:pt x="967" y="658"/>
                    <a:pt x="855" y="658"/>
                  </a:cubicBezTo>
                  <a:cubicBezTo>
                    <a:pt x="816" y="658"/>
                    <a:pt x="775" y="674"/>
                    <a:pt x="736" y="713"/>
                  </a:cubicBezTo>
                  <a:cubicBezTo>
                    <a:pt x="655" y="552"/>
                    <a:pt x="586" y="367"/>
                    <a:pt x="563" y="217"/>
                  </a:cubicBezTo>
                  <a:cubicBezTo>
                    <a:pt x="547" y="67"/>
                    <a:pt x="430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3"/>
            <p:cNvSpPr/>
            <p:nvPr/>
          </p:nvSpPr>
          <p:spPr>
            <a:xfrm>
              <a:off x="3840875" y="1789075"/>
              <a:ext cx="32050" cy="26700"/>
            </a:xfrm>
            <a:custGeom>
              <a:avLst/>
              <a:gdLst/>
              <a:ahLst/>
              <a:cxnLst/>
              <a:rect l="l" t="t" r="r" b="b"/>
              <a:pathLst>
                <a:path w="1282" h="1068" extrusionOk="0">
                  <a:moveTo>
                    <a:pt x="623" y="1"/>
                  </a:moveTo>
                  <a:cubicBezTo>
                    <a:pt x="0" y="58"/>
                    <a:pt x="277" y="716"/>
                    <a:pt x="727" y="901"/>
                  </a:cubicBezTo>
                  <a:cubicBezTo>
                    <a:pt x="742" y="1002"/>
                    <a:pt x="861" y="1067"/>
                    <a:pt x="976" y="1067"/>
                  </a:cubicBezTo>
                  <a:cubicBezTo>
                    <a:pt x="1045" y="1067"/>
                    <a:pt x="1111" y="1045"/>
                    <a:pt x="1154" y="993"/>
                  </a:cubicBezTo>
                  <a:cubicBezTo>
                    <a:pt x="1281" y="762"/>
                    <a:pt x="900" y="658"/>
                    <a:pt x="785" y="520"/>
                  </a:cubicBezTo>
                  <a:cubicBezTo>
                    <a:pt x="762" y="370"/>
                    <a:pt x="866" y="1"/>
                    <a:pt x="6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3"/>
            <p:cNvSpPr/>
            <p:nvPr/>
          </p:nvSpPr>
          <p:spPr>
            <a:xfrm>
              <a:off x="3869450" y="1792950"/>
              <a:ext cx="49125" cy="45050"/>
            </a:xfrm>
            <a:custGeom>
              <a:avLst/>
              <a:gdLst/>
              <a:ahLst/>
              <a:cxnLst/>
              <a:rect l="l" t="t" r="r" b="b"/>
              <a:pathLst>
                <a:path w="1965" h="1802" extrusionOk="0">
                  <a:moveTo>
                    <a:pt x="519" y="0"/>
                  </a:moveTo>
                  <a:cubicBezTo>
                    <a:pt x="213" y="0"/>
                    <a:pt x="0" y="1059"/>
                    <a:pt x="542" y="1242"/>
                  </a:cubicBezTo>
                  <a:cubicBezTo>
                    <a:pt x="576" y="1249"/>
                    <a:pt x="617" y="1256"/>
                    <a:pt x="656" y="1256"/>
                  </a:cubicBezTo>
                  <a:cubicBezTo>
                    <a:pt x="686" y="1256"/>
                    <a:pt x="714" y="1252"/>
                    <a:pt x="739" y="1242"/>
                  </a:cubicBezTo>
                  <a:cubicBezTo>
                    <a:pt x="758" y="1328"/>
                    <a:pt x="839" y="1390"/>
                    <a:pt x="925" y="1390"/>
                  </a:cubicBezTo>
                  <a:cubicBezTo>
                    <a:pt x="944" y="1390"/>
                    <a:pt x="963" y="1387"/>
                    <a:pt x="981" y="1381"/>
                  </a:cubicBezTo>
                  <a:cubicBezTo>
                    <a:pt x="1001" y="1469"/>
                    <a:pt x="1079" y="1524"/>
                    <a:pt x="1166" y="1524"/>
                  </a:cubicBezTo>
                  <a:cubicBezTo>
                    <a:pt x="1181" y="1524"/>
                    <a:pt x="1196" y="1523"/>
                    <a:pt x="1212" y="1519"/>
                  </a:cubicBezTo>
                  <a:cubicBezTo>
                    <a:pt x="1354" y="1720"/>
                    <a:pt x="1472" y="1801"/>
                    <a:pt x="1566" y="1801"/>
                  </a:cubicBezTo>
                  <a:cubicBezTo>
                    <a:pt x="1964" y="1801"/>
                    <a:pt x="1948" y="359"/>
                    <a:pt x="1586" y="359"/>
                  </a:cubicBezTo>
                  <a:cubicBezTo>
                    <a:pt x="1511" y="359"/>
                    <a:pt x="1421" y="421"/>
                    <a:pt x="1316" y="573"/>
                  </a:cubicBezTo>
                  <a:cubicBezTo>
                    <a:pt x="1281" y="512"/>
                    <a:pt x="1207" y="464"/>
                    <a:pt x="1128" y="464"/>
                  </a:cubicBezTo>
                  <a:cubicBezTo>
                    <a:pt x="1102" y="464"/>
                    <a:pt x="1076" y="469"/>
                    <a:pt x="1050" y="480"/>
                  </a:cubicBezTo>
                  <a:cubicBezTo>
                    <a:pt x="1015" y="410"/>
                    <a:pt x="953" y="380"/>
                    <a:pt x="884" y="380"/>
                  </a:cubicBezTo>
                  <a:cubicBezTo>
                    <a:pt x="863" y="380"/>
                    <a:pt x="841" y="383"/>
                    <a:pt x="819" y="388"/>
                  </a:cubicBezTo>
                  <a:cubicBezTo>
                    <a:pt x="724" y="108"/>
                    <a:pt x="617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3"/>
            <p:cNvSpPr/>
            <p:nvPr/>
          </p:nvSpPr>
          <p:spPr>
            <a:xfrm>
              <a:off x="3591775" y="1849325"/>
              <a:ext cx="205100" cy="102600"/>
            </a:xfrm>
            <a:custGeom>
              <a:avLst/>
              <a:gdLst/>
              <a:ahLst/>
              <a:cxnLst/>
              <a:rect l="l" t="t" r="r" b="b"/>
              <a:pathLst>
                <a:path w="8204" h="4104" extrusionOk="0">
                  <a:moveTo>
                    <a:pt x="661" y="1261"/>
                  </a:moveTo>
                  <a:cubicBezTo>
                    <a:pt x="672" y="1261"/>
                    <a:pt x="684" y="1261"/>
                    <a:pt x="684" y="1284"/>
                  </a:cubicBezTo>
                  <a:cubicBezTo>
                    <a:pt x="672" y="1284"/>
                    <a:pt x="672" y="1284"/>
                    <a:pt x="661" y="1296"/>
                  </a:cubicBezTo>
                  <a:lnTo>
                    <a:pt x="661" y="1261"/>
                  </a:lnTo>
                  <a:close/>
                  <a:moveTo>
                    <a:pt x="902" y="0"/>
                  </a:moveTo>
                  <a:cubicBezTo>
                    <a:pt x="701" y="0"/>
                    <a:pt x="566" y="306"/>
                    <a:pt x="834" y="626"/>
                  </a:cubicBezTo>
                  <a:cubicBezTo>
                    <a:pt x="741" y="615"/>
                    <a:pt x="649" y="615"/>
                    <a:pt x="499" y="615"/>
                  </a:cubicBezTo>
                  <a:cubicBezTo>
                    <a:pt x="400" y="351"/>
                    <a:pt x="316" y="247"/>
                    <a:pt x="250" y="247"/>
                  </a:cubicBezTo>
                  <a:cubicBezTo>
                    <a:pt x="0" y="247"/>
                    <a:pt x="3" y="1741"/>
                    <a:pt x="381" y="1741"/>
                  </a:cubicBezTo>
                  <a:cubicBezTo>
                    <a:pt x="450" y="1741"/>
                    <a:pt x="531" y="1691"/>
                    <a:pt x="626" y="1573"/>
                  </a:cubicBezTo>
                  <a:cubicBezTo>
                    <a:pt x="880" y="1573"/>
                    <a:pt x="903" y="1088"/>
                    <a:pt x="730" y="996"/>
                  </a:cubicBezTo>
                  <a:cubicBezTo>
                    <a:pt x="765" y="996"/>
                    <a:pt x="788" y="996"/>
                    <a:pt x="822" y="973"/>
                  </a:cubicBezTo>
                  <a:cubicBezTo>
                    <a:pt x="845" y="1076"/>
                    <a:pt x="949" y="1180"/>
                    <a:pt x="1065" y="1192"/>
                  </a:cubicBezTo>
                  <a:cubicBezTo>
                    <a:pt x="1145" y="1469"/>
                    <a:pt x="1261" y="1931"/>
                    <a:pt x="1549" y="2092"/>
                  </a:cubicBezTo>
                  <a:cubicBezTo>
                    <a:pt x="1589" y="2187"/>
                    <a:pt x="1693" y="2265"/>
                    <a:pt x="1791" y="2265"/>
                  </a:cubicBezTo>
                  <a:cubicBezTo>
                    <a:pt x="1837" y="2265"/>
                    <a:pt x="1882" y="2248"/>
                    <a:pt x="1919" y="2208"/>
                  </a:cubicBezTo>
                  <a:cubicBezTo>
                    <a:pt x="1967" y="2332"/>
                    <a:pt x="2103" y="2432"/>
                    <a:pt x="2221" y="2432"/>
                  </a:cubicBezTo>
                  <a:cubicBezTo>
                    <a:pt x="2300" y="2432"/>
                    <a:pt x="2371" y="2388"/>
                    <a:pt x="2404" y="2277"/>
                  </a:cubicBezTo>
                  <a:cubicBezTo>
                    <a:pt x="2451" y="2578"/>
                    <a:pt x="2651" y="3529"/>
                    <a:pt x="3010" y="3529"/>
                  </a:cubicBezTo>
                  <a:cubicBezTo>
                    <a:pt x="3092" y="3529"/>
                    <a:pt x="3182" y="3480"/>
                    <a:pt x="3281" y="3362"/>
                  </a:cubicBezTo>
                  <a:cubicBezTo>
                    <a:pt x="3327" y="3454"/>
                    <a:pt x="3362" y="3570"/>
                    <a:pt x="3454" y="3616"/>
                  </a:cubicBezTo>
                  <a:cubicBezTo>
                    <a:pt x="3480" y="3952"/>
                    <a:pt x="3626" y="4104"/>
                    <a:pt x="3754" y="4104"/>
                  </a:cubicBezTo>
                  <a:cubicBezTo>
                    <a:pt x="3908" y="4104"/>
                    <a:pt x="4036" y="3884"/>
                    <a:pt x="3904" y="3500"/>
                  </a:cubicBezTo>
                  <a:cubicBezTo>
                    <a:pt x="3997" y="3477"/>
                    <a:pt x="4054" y="3396"/>
                    <a:pt x="4066" y="3327"/>
                  </a:cubicBezTo>
                  <a:cubicBezTo>
                    <a:pt x="4470" y="3246"/>
                    <a:pt x="4170" y="2739"/>
                    <a:pt x="4551" y="2588"/>
                  </a:cubicBezTo>
                  <a:cubicBezTo>
                    <a:pt x="4576" y="2595"/>
                    <a:pt x="4600" y="2598"/>
                    <a:pt x="4621" y="2598"/>
                  </a:cubicBezTo>
                  <a:cubicBezTo>
                    <a:pt x="4785" y="2598"/>
                    <a:pt x="4842" y="2418"/>
                    <a:pt x="4862" y="2265"/>
                  </a:cubicBezTo>
                  <a:cubicBezTo>
                    <a:pt x="4897" y="2300"/>
                    <a:pt x="4943" y="2335"/>
                    <a:pt x="5001" y="2335"/>
                  </a:cubicBezTo>
                  <a:cubicBezTo>
                    <a:pt x="5068" y="2465"/>
                    <a:pt x="5146" y="2517"/>
                    <a:pt x="5219" y="2517"/>
                  </a:cubicBezTo>
                  <a:cubicBezTo>
                    <a:pt x="5371" y="2517"/>
                    <a:pt x="5502" y="2288"/>
                    <a:pt x="5462" y="2069"/>
                  </a:cubicBezTo>
                  <a:lnTo>
                    <a:pt x="5462" y="2069"/>
                  </a:lnTo>
                  <a:cubicBezTo>
                    <a:pt x="5521" y="2193"/>
                    <a:pt x="5639" y="2298"/>
                    <a:pt x="5750" y="2298"/>
                  </a:cubicBezTo>
                  <a:cubicBezTo>
                    <a:pt x="5815" y="2298"/>
                    <a:pt x="5877" y="2262"/>
                    <a:pt x="5924" y="2173"/>
                  </a:cubicBezTo>
                  <a:cubicBezTo>
                    <a:pt x="5971" y="2215"/>
                    <a:pt x="6021" y="2232"/>
                    <a:pt x="6069" y="2232"/>
                  </a:cubicBezTo>
                  <a:cubicBezTo>
                    <a:pt x="6238" y="2232"/>
                    <a:pt x="6381" y="2015"/>
                    <a:pt x="6249" y="1853"/>
                  </a:cubicBezTo>
                  <a:lnTo>
                    <a:pt x="6249" y="1853"/>
                  </a:lnTo>
                  <a:cubicBezTo>
                    <a:pt x="6301" y="1902"/>
                    <a:pt x="6377" y="1933"/>
                    <a:pt x="6449" y="1933"/>
                  </a:cubicBezTo>
                  <a:cubicBezTo>
                    <a:pt x="6517" y="1933"/>
                    <a:pt x="6581" y="1905"/>
                    <a:pt x="6617" y="1838"/>
                  </a:cubicBezTo>
                  <a:cubicBezTo>
                    <a:pt x="6657" y="1894"/>
                    <a:pt x="6715" y="1918"/>
                    <a:pt x="6774" y="1918"/>
                  </a:cubicBezTo>
                  <a:cubicBezTo>
                    <a:pt x="6885" y="1918"/>
                    <a:pt x="7002" y="1832"/>
                    <a:pt x="7009" y="1711"/>
                  </a:cubicBezTo>
                  <a:cubicBezTo>
                    <a:pt x="7090" y="1688"/>
                    <a:pt x="7171" y="1596"/>
                    <a:pt x="7205" y="1538"/>
                  </a:cubicBezTo>
                  <a:cubicBezTo>
                    <a:pt x="7249" y="1579"/>
                    <a:pt x="7302" y="1596"/>
                    <a:pt x="7355" y="1596"/>
                  </a:cubicBezTo>
                  <a:cubicBezTo>
                    <a:pt x="7496" y="1596"/>
                    <a:pt x="7634" y="1467"/>
                    <a:pt x="7575" y="1307"/>
                  </a:cubicBezTo>
                  <a:lnTo>
                    <a:pt x="7575" y="1307"/>
                  </a:lnTo>
                  <a:cubicBezTo>
                    <a:pt x="7745" y="1461"/>
                    <a:pt x="7860" y="1522"/>
                    <a:pt x="7931" y="1522"/>
                  </a:cubicBezTo>
                  <a:cubicBezTo>
                    <a:pt x="8204" y="1522"/>
                    <a:pt x="7841" y="623"/>
                    <a:pt x="7494" y="476"/>
                  </a:cubicBezTo>
                  <a:cubicBezTo>
                    <a:pt x="7448" y="398"/>
                    <a:pt x="7371" y="364"/>
                    <a:pt x="7295" y="364"/>
                  </a:cubicBezTo>
                  <a:cubicBezTo>
                    <a:pt x="7178" y="364"/>
                    <a:pt x="7062" y="443"/>
                    <a:pt x="7055" y="569"/>
                  </a:cubicBezTo>
                  <a:cubicBezTo>
                    <a:pt x="6992" y="523"/>
                    <a:pt x="6935" y="492"/>
                    <a:pt x="6875" y="492"/>
                  </a:cubicBezTo>
                  <a:cubicBezTo>
                    <a:pt x="6858" y="492"/>
                    <a:pt x="6842" y="494"/>
                    <a:pt x="6824" y="499"/>
                  </a:cubicBezTo>
                  <a:cubicBezTo>
                    <a:pt x="6768" y="394"/>
                    <a:pt x="6596" y="292"/>
                    <a:pt x="6438" y="292"/>
                  </a:cubicBezTo>
                  <a:cubicBezTo>
                    <a:pt x="6338" y="292"/>
                    <a:pt x="6244" y="334"/>
                    <a:pt x="6190" y="442"/>
                  </a:cubicBezTo>
                  <a:cubicBezTo>
                    <a:pt x="6115" y="302"/>
                    <a:pt x="5972" y="33"/>
                    <a:pt x="5786" y="33"/>
                  </a:cubicBezTo>
                  <a:cubicBezTo>
                    <a:pt x="5742" y="33"/>
                    <a:pt x="5696" y="48"/>
                    <a:pt x="5647" y="84"/>
                  </a:cubicBezTo>
                  <a:cubicBezTo>
                    <a:pt x="5497" y="211"/>
                    <a:pt x="5636" y="372"/>
                    <a:pt x="5670" y="534"/>
                  </a:cubicBezTo>
                  <a:cubicBezTo>
                    <a:pt x="5589" y="534"/>
                    <a:pt x="5532" y="569"/>
                    <a:pt x="5474" y="615"/>
                  </a:cubicBezTo>
                  <a:cubicBezTo>
                    <a:pt x="5464" y="613"/>
                    <a:pt x="5454" y="612"/>
                    <a:pt x="5443" y="612"/>
                  </a:cubicBezTo>
                  <a:cubicBezTo>
                    <a:pt x="5393" y="612"/>
                    <a:pt x="5339" y="634"/>
                    <a:pt x="5301" y="672"/>
                  </a:cubicBezTo>
                  <a:cubicBezTo>
                    <a:pt x="5276" y="452"/>
                    <a:pt x="5185" y="358"/>
                    <a:pt x="5093" y="358"/>
                  </a:cubicBezTo>
                  <a:cubicBezTo>
                    <a:pt x="4970" y="358"/>
                    <a:pt x="4845" y="529"/>
                    <a:pt x="4885" y="788"/>
                  </a:cubicBezTo>
                  <a:cubicBezTo>
                    <a:pt x="4724" y="857"/>
                    <a:pt x="4724" y="1053"/>
                    <a:pt x="4724" y="1192"/>
                  </a:cubicBezTo>
                  <a:cubicBezTo>
                    <a:pt x="4646" y="1006"/>
                    <a:pt x="4443" y="515"/>
                    <a:pt x="4166" y="515"/>
                  </a:cubicBezTo>
                  <a:cubicBezTo>
                    <a:pt x="4116" y="515"/>
                    <a:pt x="4063" y="531"/>
                    <a:pt x="4008" y="569"/>
                  </a:cubicBezTo>
                  <a:cubicBezTo>
                    <a:pt x="3977" y="560"/>
                    <a:pt x="3948" y="556"/>
                    <a:pt x="3921" y="556"/>
                  </a:cubicBezTo>
                  <a:cubicBezTo>
                    <a:pt x="3689" y="556"/>
                    <a:pt x="3613" y="846"/>
                    <a:pt x="3593" y="1053"/>
                  </a:cubicBezTo>
                  <a:cubicBezTo>
                    <a:pt x="3558" y="1053"/>
                    <a:pt x="3535" y="1065"/>
                    <a:pt x="3500" y="1076"/>
                  </a:cubicBezTo>
                  <a:cubicBezTo>
                    <a:pt x="3474" y="899"/>
                    <a:pt x="3319" y="814"/>
                    <a:pt x="3180" y="814"/>
                  </a:cubicBezTo>
                  <a:cubicBezTo>
                    <a:pt x="3012" y="814"/>
                    <a:pt x="2870" y="940"/>
                    <a:pt x="3015" y="1180"/>
                  </a:cubicBezTo>
                  <a:lnTo>
                    <a:pt x="2992" y="1180"/>
                  </a:lnTo>
                  <a:cubicBezTo>
                    <a:pt x="2963" y="1180"/>
                    <a:pt x="2940" y="1177"/>
                    <a:pt x="2917" y="1177"/>
                  </a:cubicBezTo>
                  <a:cubicBezTo>
                    <a:pt x="2894" y="1177"/>
                    <a:pt x="2871" y="1180"/>
                    <a:pt x="2842" y="1192"/>
                  </a:cubicBezTo>
                  <a:cubicBezTo>
                    <a:pt x="2704" y="1076"/>
                    <a:pt x="2692" y="903"/>
                    <a:pt x="2508" y="880"/>
                  </a:cubicBezTo>
                  <a:cubicBezTo>
                    <a:pt x="2638" y="676"/>
                    <a:pt x="2220" y="339"/>
                    <a:pt x="1919" y="339"/>
                  </a:cubicBezTo>
                  <a:cubicBezTo>
                    <a:pt x="1795" y="339"/>
                    <a:pt x="1691" y="397"/>
                    <a:pt x="1653" y="545"/>
                  </a:cubicBezTo>
                  <a:cubicBezTo>
                    <a:pt x="1584" y="557"/>
                    <a:pt x="1526" y="592"/>
                    <a:pt x="1515" y="661"/>
                  </a:cubicBezTo>
                  <a:cubicBezTo>
                    <a:pt x="1460" y="540"/>
                    <a:pt x="1426" y="325"/>
                    <a:pt x="1263" y="325"/>
                  </a:cubicBezTo>
                  <a:cubicBezTo>
                    <a:pt x="1255" y="325"/>
                    <a:pt x="1247" y="325"/>
                    <a:pt x="1238" y="326"/>
                  </a:cubicBezTo>
                  <a:cubicBezTo>
                    <a:pt x="1144" y="93"/>
                    <a:pt x="1013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3"/>
            <p:cNvSpPr/>
            <p:nvPr/>
          </p:nvSpPr>
          <p:spPr>
            <a:xfrm>
              <a:off x="3283650" y="1312475"/>
              <a:ext cx="134000" cy="189000"/>
            </a:xfrm>
            <a:custGeom>
              <a:avLst/>
              <a:gdLst/>
              <a:ahLst/>
              <a:cxnLst/>
              <a:rect l="l" t="t" r="r" b="b"/>
              <a:pathLst>
                <a:path w="5360" h="7560" extrusionOk="0">
                  <a:moveTo>
                    <a:pt x="2932" y="3886"/>
                  </a:moveTo>
                  <a:lnTo>
                    <a:pt x="2932" y="3886"/>
                  </a:lnTo>
                  <a:cubicBezTo>
                    <a:pt x="2944" y="3944"/>
                    <a:pt x="2967" y="3978"/>
                    <a:pt x="3001" y="4013"/>
                  </a:cubicBezTo>
                  <a:cubicBezTo>
                    <a:pt x="2967" y="4013"/>
                    <a:pt x="2944" y="4013"/>
                    <a:pt x="2932" y="4025"/>
                  </a:cubicBezTo>
                  <a:cubicBezTo>
                    <a:pt x="2944" y="3978"/>
                    <a:pt x="2932" y="3944"/>
                    <a:pt x="2932" y="3886"/>
                  </a:cubicBezTo>
                  <a:close/>
                  <a:moveTo>
                    <a:pt x="2840" y="4255"/>
                  </a:moveTo>
                  <a:cubicBezTo>
                    <a:pt x="2851" y="4302"/>
                    <a:pt x="2886" y="4382"/>
                    <a:pt x="2897" y="4417"/>
                  </a:cubicBezTo>
                  <a:cubicBezTo>
                    <a:pt x="2886" y="4382"/>
                    <a:pt x="2840" y="4302"/>
                    <a:pt x="2840" y="4255"/>
                  </a:cubicBezTo>
                  <a:close/>
                  <a:moveTo>
                    <a:pt x="3717" y="5306"/>
                  </a:moveTo>
                  <a:lnTo>
                    <a:pt x="3740" y="5340"/>
                  </a:lnTo>
                  <a:lnTo>
                    <a:pt x="3717" y="5340"/>
                  </a:lnTo>
                  <a:cubicBezTo>
                    <a:pt x="3701" y="5332"/>
                    <a:pt x="3690" y="5330"/>
                    <a:pt x="3673" y="5329"/>
                  </a:cubicBezTo>
                  <a:lnTo>
                    <a:pt x="3673" y="5329"/>
                  </a:lnTo>
                  <a:cubicBezTo>
                    <a:pt x="3690" y="5323"/>
                    <a:pt x="3701" y="5306"/>
                    <a:pt x="3717" y="5306"/>
                  </a:cubicBezTo>
                  <a:close/>
                  <a:moveTo>
                    <a:pt x="3548" y="1"/>
                  </a:moveTo>
                  <a:cubicBezTo>
                    <a:pt x="3505" y="1"/>
                    <a:pt x="3460" y="13"/>
                    <a:pt x="3417" y="42"/>
                  </a:cubicBezTo>
                  <a:cubicBezTo>
                    <a:pt x="3408" y="42"/>
                    <a:pt x="3398" y="42"/>
                    <a:pt x="3389" y="42"/>
                  </a:cubicBezTo>
                  <a:cubicBezTo>
                    <a:pt x="3054" y="42"/>
                    <a:pt x="2752" y="246"/>
                    <a:pt x="2505" y="504"/>
                  </a:cubicBezTo>
                  <a:cubicBezTo>
                    <a:pt x="2274" y="816"/>
                    <a:pt x="1697" y="793"/>
                    <a:pt x="1351" y="1012"/>
                  </a:cubicBezTo>
                  <a:cubicBezTo>
                    <a:pt x="1122" y="1320"/>
                    <a:pt x="1310" y="1425"/>
                    <a:pt x="1611" y="1425"/>
                  </a:cubicBezTo>
                  <a:cubicBezTo>
                    <a:pt x="1965" y="1425"/>
                    <a:pt x="2474" y="1281"/>
                    <a:pt x="2655" y="1150"/>
                  </a:cubicBezTo>
                  <a:cubicBezTo>
                    <a:pt x="2967" y="931"/>
                    <a:pt x="3163" y="619"/>
                    <a:pt x="3567" y="550"/>
                  </a:cubicBezTo>
                  <a:lnTo>
                    <a:pt x="3567" y="550"/>
                  </a:lnTo>
                  <a:cubicBezTo>
                    <a:pt x="3467" y="728"/>
                    <a:pt x="3634" y="863"/>
                    <a:pt x="3811" y="863"/>
                  </a:cubicBezTo>
                  <a:cubicBezTo>
                    <a:pt x="3818" y="863"/>
                    <a:pt x="3825" y="862"/>
                    <a:pt x="3832" y="862"/>
                  </a:cubicBezTo>
                  <a:lnTo>
                    <a:pt x="3832" y="862"/>
                  </a:lnTo>
                  <a:cubicBezTo>
                    <a:pt x="3821" y="920"/>
                    <a:pt x="3832" y="977"/>
                    <a:pt x="3821" y="1035"/>
                  </a:cubicBezTo>
                  <a:cubicBezTo>
                    <a:pt x="3795" y="1022"/>
                    <a:pt x="3768" y="1016"/>
                    <a:pt x="3743" y="1016"/>
                  </a:cubicBezTo>
                  <a:cubicBezTo>
                    <a:pt x="3607" y="1016"/>
                    <a:pt x="3489" y="1176"/>
                    <a:pt x="3567" y="1312"/>
                  </a:cubicBezTo>
                  <a:cubicBezTo>
                    <a:pt x="3509" y="1439"/>
                    <a:pt x="3544" y="1601"/>
                    <a:pt x="3567" y="1739"/>
                  </a:cubicBezTo>
                  <a:cubicBezTo>
                    <a:pt x="3348" y="1831"/>
                    <a:pt x="3371" y="2051"/>
                    <a:pt x="3359" y="2282"/>
                  </a:cubicBezTo>
                  <a:cubicBezTo>
                    <a:pt x="3314" y="2001"/>
                    <a:pt x="3205" y="1893"/>
                    <a:pt x="3093" y="1893"/>
                  </a:cubicBezTo>
                  <a:cubicBezTo>
                    <a:pt x="2887" y="1893"/>
                    <a:pt x="2671" y="2261"/>
                    <a:pt x="2828" y="2605"/>
                  </a:cubicBezTo>
                  <a:cubicBezTo>
                    <a:pt x="2724" y="2709"/>
                    <a:pt x="2817" y="2836"/>
                    <a:pt x="2840" y="2940"/>
                  </a:cubicBezTo>
                  <a:cubicBezTo>
                    <a:pt x="2851" y="3159"/>
                    <a:pt x="2840" y="3390"/>
                    <a:pt x="2828" y="3586"/>
                  </a:cubicBezTo>
                  <a:cubicBezTo>
                    <a:pt x="2655" y="3228"/>
                    <a:pt x="2597" y="2824"/>
                    <a:pt x="2447" y="2478"/>
                  </a:cubicBezTo>
                  <a:cubicBezTo>
                    <a:pt x="2654" y="2156"/>
                    <a:pt x="2376" y="1798"/>
                    <a:pt x="2095" y="1798"/>
                  </a:cubicBezTo>
                  <a:cubicBezTo>
                    <a:pt x="1984" y="1798"/>
                    <a:pt x="1871" y="1855"/>
                    <a:pt x="1789" y="1993"/>
                  </a:cubicBezTo>
                  <a:cubicBezTo>
                    <a:pt x="1753" y="1881"/>
                    <a:pt x="1665" y="1833"/>
                    <a:pt x="1575" y="1833"/>
                  </a:cubicBezTo>
                  <a:cubicBezTo>
                    <a:pt x="1434" y="1833"/>
                    <a:pt x="1290" y="1951"/>
                    <a:pt x="1339" y="2120"/>
                  </a:cubicBezTo>
                  <a:cubicBezTo>
                    <a:pt x="1385" y="2282"/>
                    <a:pt x="1466" y="2409"/>
                    <a:pt x="1524" y="2547"/>
                  </a:cubicBezTo>
                  <a:cubicBezTo>
                    <a:pt x="1466" y="2720"/>
                    <a:pt x="1512" y="2940"/>
                    <a:pt x="1662" y="3055"/>
                  </a:cubicBezTo>
                  <a:cubicBezTo>
                    <a:pt x="1674" y="3217"/>
                    <a:pt x="1720" y="3390"/>
                    <a:pt x="1859" y="3551"/>
                  </a:cubicBezTo>
                  <a:cubicBezTo>
                    <a:pt x="1801" y="3517"/>
                    <a:pt x="1732" y="3494"/>
                    <a:pt x="1639" y="3494"/>
                  </a:cubicBezTo>
                  <a:cubicBezTo>
                    <a:pt x="1570" y="3297"/>
                    <a:pt x="1501" y="3043"/>
                    <a:pt x="1443" y="2859"/>
                  </a:cubicBezTo>
                  <a:cubicBezTo>
                    <a:pt x="1387" y="2753"/>
                    <a:pt x="1327" y="2711"/>
                    <a:pt x="1271" y="2711"/>
                  </a:cubicBezTo>
                  <a:cubicBezTo>
                    <a:pt x="1118" y="2711"/>
                    <a:pt x="995" y="3022"/>
                    <a:pt x="1062" y="3217"/>
                  </a:cubicBezTo>
                  <a:cubicBezTo>
                    <a:pt x="1004" y="3274"/>
                    <a:pt x="947" y="3297"/>
                    <a:pt x="866" y="3320"/>
                  </a:cubicBezTo>
                  <a:cubicBezTo>
                    <a:pt x="647" y="3540"/>
                    <a:pt x="427" y="3390"/>
                    <a:pt x="81" y="3505"/>
                  </a:cubicBezTo>
                  <a:cubicBezTo>
                    <a:pt x="0" y="3563"/>
                    <a:pt x="58" y="4094"/>
                    <a:pt x="46" y="4186"/>
                  </a:cubicBezTo>
                  <a:cubicBezTo>
                    <a:pt x="46" y="4314"/>
                    <a:pt x="139" y="4343"/>
                    <a:pt x="243" y="4343"/>
                  </a:cubicBezTo>
                  <a:cubicBezTo>
                    <a:pt x="326" y="4343"/>
                    <a:pt x="417" y="4325"/>
                    <a:pt x="473" y="4325"/>
                  </a:cubicBezTo>
                  <a:cubicBezTo>
                    <a:pt x="508" y="4382"/>
                    <a:pt x="520" y="4429"/>
                    <a:pt x="531" y="4486"/>
                  </a:cubicBezTo>
                  <a:cubicBezTo>
                    <a:pt x="518" y="4485"/>
                    <a:pt x="506" y="4484"/>
                    <a:pt x="495" y="4484"/>
                  </a:cubicBezTo>
                  <a:cubicBezTo>
                    <a:pt x="135" y="4484"/>
                    <a:pt x="254" y="5153"/>
                    <a:pt x="254" y="5433"/>
                  </a:cubicBezTo>
                  <a:cubicBezTo>
                    <a:pt x="345" y="5553"/>
                    <a:pt x="421" y="5603"/>
                    <a:pt x="482" y="5603"/>
                  </a:cubicBezTo>
                  <a:cubicBezTo>
                    <a:pt x="707" y="5603"/>
                    <a:pt x="737" y="4933"/>
                    <a:pt x="647" y="4706"/>
                  </a:cubicBezTo>
                  <a:lnTo>
                    <a:pt x="647" y="4706"/>
                  </a:lnTo>
                  <a:cubicBezTo>
                    <a:pt x="689" y="4728"/>
                    <a:pt x="727" y="4737"/>
                    <a:pt x="760" y="4737"/>
                  </a:cubicBezTo>
                  <a:cubicBezTo>
                    <a:pt x="934" y="4737"/>
                    <a:pt x="980" y="4468"/>
                    <a:pt x="912" y="4313"/>
                  </a:cubicBezTo>
                  <a:lnTo>
                    <a:pt x="935" y="4313"/>
                  </a:lnTo>
                  <a:cubicBezTo>
                    <a:pt x="1053" y="4453"/>
                    <a:pt x="1142" y="4592"/>
                    <a:pt x="1339" y="4592"/>
                  </a:cubicBezTo>
                  <a:cubicBezTo>
                    <a:pt x="1354" y="4592"/>
                    <a:pt x="1369" y="4592"/>
                    <a:pt x="1385" y="4590"/>
                  </a:cubicBezTo>
                  <a:cubicBezTo>
                    <a:pt x="1455" y="4763"/>
                    <a:pt x="1501" y="4936"/>
                    <a:pt x="1639" y="5040"/>
                  </a:cubicBezTo>
                  <a:cubicBezTo>
                    <a:pt x="1660" y="5256"/>
                    <a:pt x="1854" y="5421"/>
                    <a:pt x="2009" y="5421"/>
                  </a:cubicBezTo>
                  <a:cubicBezTo>
                    <a:pt x="2119" y="5421"/>
                    <a:pt x="2210" y="5338"/>
                    <a:pt x="2205" y="5133"/>
                  </a:cubicBezTo>
                  <a:cubicBezTo>
                    <a:pt x="2147" y="4936"/>
                    <a:pt x="2101" y="4752"/>
                    <a:pt x="2078" y="4544"/>
                  </a:cubicBezTo>
                  <a:lnTo>
                    <a:pt x="2078" y="4544"/>
                  </a:lnTo>
                  <a:cubicBezTo>
                    <a:pt x="2109" y="4554"/>
                    <a:pt x="2145" y="4560"/>
                    <a:pt x="2180" y="4560"/>
                  </a:cubicBezTo>
                  <a:cubicBezTo>
                    <a:pt x="2223" y="4560"/>
                    <a:pt x="2265" y="4551"/>
                    <a:pt x="2297" y="4532"/>
                  </a:cubicBezTo>
                  <a:cubicBezTo>
                    <a:pt x="2355" y="4556"/>
                    <a:pt x="2390" y="4590"/>
                    <a:pt x="2447" y="4625"/>
                  </a:cubicBezTo>
                  <a:lnTo>
                    <a:pt x="2493" y="4752"/>
                  </a:lnTo>
                  <a:cubicBezTo>
                    <a:pt x="2474" y="4747"/>
                    <a:pt x="2456" y="4745"/>
                    <a:pt x="2439" y="4745"/>
                  </a:cubicBezTo>
                  <a:cubicBezTo>
                    <a:pt x="2148" y="4745"/>
                    <a:pt x="2315" y="5365"/>
                    <a:pt x="2539" y="5365"/>
                  </a:cubicBezTo>
                  <a:cubicBezTo>
                    <a:pt x="2580" y="5365"/>
                    <a:pt x="2624" y="5344"/>
                    <a:pt x="2667" y="5294"/>
                  </a:cubicBezTo>
                  <a:cubicBezTo>
                    <a:pt x="2678" y="5363"/>
                    <a:pt x="2724" y="5444"/>
                    <a:pt x="2782" y="5467"/>
                  </a:cubicBezTo>
                  <a:cubicBezTo>
                    <a:pt x="2355" y="5675"/>
                    <a:pt x="2990" y="6021"/>
                    <a:pt x="2909" y="6437"/>
                  </a:cubicBezTo>
                  <a:cubicBezTo>
                    <a:pt x="3010" y="6557"/>
                    <a:pt x="3087" y="6607"/>
                    <a:pt x="3144" y="6607"/>
                  </a:cubicBezTo>
                  <a:cubicBezTo>
                    <a:pt x="3392" y="6607"/>
                    <a:pt x="3244" y="5655"/>
                    <a:pt x="2944" y="5514"/>
                  </a:cubicBezTo>
                  <a:cubicBezTo>
                    <a:pt x="3024" y="5490"/>
                    <a:pt x="3117" y="5433"/>
                    <a:pt x="3128" y="5352"/>
                  </a:cubicBezTo>
                  <a:cubicBezTo>
                    <a:pt x="3149" y="5363"/>
                    <a:pt x="3170" y="5368"/>
                    <a:pt x="3191" y="5368"/>
                  </a:cubicBezTo>
                  <a:cubicBezTo>
                    <a:pt x="3278" y="5368"/>
                    <a:pt x="3361" y="5283"/>
                    <a:pt x="3371" y="5190"/>
                  </a:cubicBezTo>
                  <a:cubicBezTo>
                    <a:pt x="3405" y="5237"/>
                    <a:pt x="3451" y="5283"/>
                    <a:pt x="3486" y="5294"/>
                  </a:cubicBezTo>
                  <a:cubicBezTo>
                    <a:pt x="3486" y="5317"/>
                    <a:pt x="3509" y="5352"/>
                    <a:pt x="3521" y="5363"/>
                  </a:cubicBezTo>
                  <a:cubicBezTo>
                    <a:pt x="3426" y="5496"/>
                    <a:pt x="3518" y="5722"/>
                    <a:pt x="3662" y="5722"/>
                  </a:cubicBezTo>
                  <a:cubicBezTo>
                    <a:pt x="3694" y="5722"/>
                    <a:pt x="3728" y="5711"/>
                    <a:pt x="3763" y="5687"/>
                  </a:cubicBezTo>
                  <a:lnTo>
                    <a:pt x="3763" y="5687"/>
                  </a:lnTo>
                  <a:cubicBezTo>
                    <a:pt x="3740" y="5894"/>
                    <a:pt x="3740" y="6114"/>
                    <a:pt x="3752" y="6345"/>
                  </a:cubicBezTo>
                  <a:cubicBezTo>
                    <a:pt x="3763" y="6679"/>
                    <a:pt x="3752" y="7014"/>
                    <a:pt x="3832" y="7326"/>
                  </a:cubicBezTo>
                  <a:cubicBezTo>
                    <a:pt x="3916" y="7492"/>
                    <a:pt x="4016" y="7559"/>
                    <a:pt x="4112" y="7559"/>
                  </a:cubicBezTo>
                  <a:cubicBezTo>
                    <a:pt x="4348" y="7559"/>
                    <a:pt x="4562" y="7156"/>
                    <a:pt x="4456" y="6852"/>
                  </a:cubicBezTo>
                  <a:lnTo>
                    <a:pt x="4456" y="6852"/>
                  </a:lnTo>
                  <a:cubicBezTo>
                    <a:pt x="4500" y="6891"/>
                    <a:pt x="4547" y="6908"/>
                    <a:pt x="4593" y="6908"/>
                  </a:cubicBezTo>
                  <a:cubicBezTo>
                    <a:pt x="4736" y="6908"/>
                    <a:pt x="4863" y="6742"/>
                    <a:pt x="4837" y="6575"/>
                  </a:cubicBezTo>
                  <a:lnTo>
                    <a:pt x="4848" y="6575"/>
                  </a:lnTo>
                  <a:lnTo>
                    <a:pt x="4848" y="6587"/>
                  </a:lnTo>
                  <a:cubicBezTo>
                    <a:pt x="4882" y="6721"/>
                    <a:pt x="4978" y="6777"/>
                    <a:pt x="5077" y="6777"/>
                  </a:cubicBezTo>
                  <a:cubicBezTo>
                    <a:pt x="5217" y="6777"/>
                    <a:pt x="5360" y="6664"/>
                    <a:pt x="5333" y="6495"/>
                  </a:cubicBezTo>
                  <a:cubicBezTo>
                    <a:pt x="5356" y="6322"/>
                    <a:pt x="5183" y="6241"/>
                    <a:pt x="5206" y="6056"/>
                  </a:cubicBezTo>
                  <a:cubicBezTo>
                    <a:pt x="5245" y="5886"/>
                    <a:pt x="5107" y="5726"/>
                    <a:pt x="4974" y="5726"/>
                  </a:cubicBezTo>
                  <a:cubicBezTo>
                    <a:pt x="4908" y="5726"/>
                    <a:pt x="4844" y="5765"/>
                    <a:pt x="4802" y="5860"/>
                  </a:cubicBezTo>
                  <a:cubicBezTo>
                    <a:pt x="4772" y="5837"/>
                    <a:pt x="4733" y="5825"/>
                    <a:pt x="4693" y="5825"/>
                  </a:cubicBezTo>
                  <a:cubicBezTo>
                    <a:pt x="4671" y="5825"/>
                    <a:pt x="4649" y="5829"/>
                    <a:pt x="4629" y="5837"/>
                  </a:cubicBezTo>
                  <a:cubicBezTo>
                    <a:pt x="4611" y="5739"/>
                    <a:pt x="4524" y="5634"/>
                    <a:pt x="4422" y="5634"/>
                  </a:cubicBezTo>
                  <a:cubicBezTo>
                    <a:pt x="4392" y="5634"/>
                    <a:pt x="4360" y="5643"/>
                    <a:pt x="4329" y="5664"/>
                  </a:cubicBezTo>
                  <a:cubicBezTo>
                    <a:pt x="4329" y="5480"/>
                    <a:pt x="4185" y="5291"/>
                    <a:pt x="4032" y="5291"/>
                  </a:cubicBezTo>
                  <a:cubicBezTo>
                    <a:pt x="3963" y="5291"/>
                    <a:pt x="3893" y="5329"/>
                    <a:pt x="3832" y="5421"/>
                  </a:cubicBezTo>
                  <a:cubicBezTo>
                    <a:pt x="3832" y="5398"/>
                    <a:pt x="3821" y="5375"/>
                    <a:pt x="3809" y="5352"/>
                  </a:cubicBezTo>
                  <a:cubicBezTo>
                    <a:pt x="3855" y="4902"/>
                    <a:pt x="3798" y="4186"/>
                    <a:pt x="3417" y="3794"/>
                  </a:cubicBezTo>
                  <a:lnTo>
                    <a:pt x="3371" y="3528"/>
                  </a:lnTo>
                  <a:lnTo>
                    <a:pt x="3371" y="3528"/>
                  </a:lnTo>
                  <a:cubicBezTo>
                    <a:pt x="3381" y="3529"/>
                    <a:pt x="3392" y="3529"/>
                    <a:pt x="3402" y="3529"/>
                  </a:cubicBezTo>
                  <a:cubicBezTo>
                    <a:pt x="3769" y="3529"/>
                    <a:pt x="3875" y="3139"/>
                    <a:pt x="3763" y="2836"/>
                  </a:cubicBezTo>
                  <a:lnTo>
                    <a:pt x="3763" y="2836"/>
                  </a:lnTo>
                  <a:cubicBezTo>
                    <a:pt x="3795" y="2847"/>
                    <a:pt x="3825" y="2852"/>
                    <a:pt x="3854" y="2852"/>
                  </a:cubicBezTo>
                  <a:cubicBezTo>
                    <a:pt x="4058" y="2852"/>
                    <a:pt x="4153" y="2582"/>
                    <a:pt x="4052" y="2420"/>
                  </a:cubicBezTo>
                  <a:cubicBezTo>
                    <a:pt x="4121" y="2374"/>
                    <a:pt x="4179" y="2305"/>
                    <a:pt x="4225" y="2235"/>
                  </a:cubicBezTo>
                  <a:cubicBezTo>
                    <a:pt x="4253" y="2251"/>
                    <a:pt x="4283" y="2257"/>
                    <a:pt x="4313" y="2257"/>
                  </a:cubicBezTo>
                  <a:cubicBezTo>
                    <a:pt x="4419" y="2257"/>
                    <a:pt x="4525" y="2170"/>
                    <a:pt x="4525" y="2062"/>
                  </a:cubicBezTo>
                  <a:cubicBezTo>
                    <a:pt x="5087" y="1705"/>
                    <a:pt x="4545" y="417"/>
                    <a:pt x="3877" y="417"/>
                  </a:cubicBezTo>
                  <a:cubicBezTo>
                    <a:pt x="3832" y="417"/>
                    <a:pt x="3786" y="422"/>
                    <a:pt x="3740" y="435"/>
                  </a:cubicBezTo>
                  <a:cubicBezTo>
                    <a:pt x="3901" y="264"/>
                    <a:pt x="3743" y="1"/>
                    <a:pt x="3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3"/>
            <p:cNvSpPr/>
            <p:nvPr/>
          </p:nvSpPr>
          <p:spPr>
            <a:xfrm>
              <a:off x="3404850" y="14783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2"/>
                    <a:pt x="0" y="0"/>
                    <a:pt x="0" y="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3"/>
            <p:cNvSpPr/>
            <p:nvPr/>
          </p:nvSpPr>
          <p:spPr>
            <a:xfrm>
              <a:off x="4076900" y="1308800"/>
              <a:ext cx="19375" cy="32075"/>
            </a:xfrm>
            <a:custGeom>
              <a:avLst/>
              <a:gdLst/>
              <a:ahLst/>
              <a:cxnLst/>
              <a:rect l="l" t="t" r="r" b="b"/>
              <a:pathLst>
                <a:path w="775" h="1283" extrusionOk="0">
                  <a:moveTo>
                    <a:pt x="318" y="0"/>
                  </a:moveTo>
                  <a:cubicBezTo>
                    <a:pt x="192" y="0"/>
                    <a:pt x="84" y="244"/>
                    <a:pt x="116" y="420"/>
                  </a:cubicBezTo>
                  <a:cubicBezTo>
                    <a:pt x="1" y="524"/>
                    <a:pt x="47" y="697"/>
                    <a:pt x="70" y="824"/>
                  </a:cubicBezTo>
                  <a:cubicBezTo>
                    <a:pt x="13" y="917"/>
                    <a:pt x="36" y="1043"/>
                    <a:pt x="128" y="1090"/>
                  </a:cubicBezTo>
                  <a:cubicBezTo>
                    <a:pt x="134" y="1208"/>
                    <a:pt x="241" y="1283"/>
                    <a:pt x="339" y="1283"/>
                  </a:cubicBezTo>
                  <a:cubicBezTo>
                    <a:pt x="422" y="1283"/>
                    <a:pt x="497" y="1229"/>
                    <a:pt x="497" y="1101"/>
                  </a:cubicBezTo>
                  <a:cubicBezTo>
                    <a:pt x="774" y="893"/>
                    <a:pt x="428" y="478"/>
                    <a:pt x="486" y="166"/>
                  </a:cubicBezTo>
                  <a:cubicBezTo>
                    <a:pt x="433" y="47"/>
                    <a:pt x="374" y="0"/>
                    <a:pt x="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3"/>
            <p:cNvSpPr/>
            <p:nvPr/>
          </p:nvSpPr>
          <p:spPr>
            <a:xfrm>
              <a:off x="3262575" y="1357950"/>
              <a:ext cx="39525" cy="45475"/>
            </a:xfrm>
            <a:custGeom>
              <a:avLst/>
              <a:gdLst/>
              <a:ahLst/>
              <a:cxnLst/>
              <a:rect l="l" t="t" r="r" b="b"/>
              <a:pathLst>
                <a:path w="1581" h="1819" extrusionOk="0">
                  <a:moveTo>
                    <a:pt x="641" y="0"/>
                  </a:moveTo>
                  <a:cubicBezTo>
                    <a:pt x="559" y="0"/>
                    <a:pt x="478" y="47"/>
                    <a:pt x="451" y="139"/>
                  </a:cubicBezTo>
                  <a:cubicBezTo>
                    <a:pt x="419" y="132"/>
                    <a:pt x="389" y="129"/>
                    <a:pt x="362" y="129"/>
                  </a:cubicBezTo>
                  <a:cubicBezTo>
                    <a:pt x="75" y="129"/>
                    <a:pt x="54" y="492"/>
                    <a:pt x="255" y="682"/>
                  </a:cubicBezTo>
                  <a:cubicBezTo>
                    <a:pt x="1" y="913"/>
                    <a:pt x="278" y="1340"/>
                    <a:pt x="255" y="1663"/>
                  </a:cubicBezTo>
                  <a:cubicBezTo>
                    <a:pt x="306" y="1774"/>
                    <a:pt x="372" y="1818"/>
                    <a:pt x="436" y="1818"/>
                  </a:cubicBezTo>
                  <a:cubicBezTo>
                    <a:pt x="585" y="1818"/>
                    <a:pt x="727" y="1577"/>
                    <a:pt x="670" y="1374"/>
                  </a:cubicBezTo>
                  <a:cubicBezTo>
                    <a:pt x="832" y="1328"/>
                    <a:pt x="924" y="1167"/>
                    <a:pt x="959" y="1005"/>
                  </a:cubicBezTo>
                  <a:cubicBezTo>
                    <a:pt x="988" y="1010"/>
                    <a:pt x="1016" y="1012"/>
                    <a:pt x="1042" y="1012"/>
                  </a:cubicBezTo>
                  <a:cubicBezTo>
                    <a:pt x="1541" y="1012"/>
                    <a:pt x="1581" y="225"/>
                    <a:pt x="1120" y="105"/>
                  </a:cubicBezTo>
                  <a:lnTo>
                    <a:pt x="1120" y="105"/>
                  </a:lnTo>
                  <a:cubicBezTo>
                    <a:pt x="1028" y="116"/>
                    <a:pt x="924" y="139"/>
                    <a:pt x="843" y="174"/>
                  </a:cubicBezTo>
                  <a:cubicBezTo>
                    <a:pt x="825" y="58"/>
                    <a:pt x="733" y="0"/>
                    <a:pt x="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3"/>
            <p:cNvSpPr/>
            <p:nvPr/>
          </p:nvSpPr>
          <p:spPr>
            <a:xfrm>
              <a:off x="3412175" y="1362075"/>
              <a:ext cx="55750" cy="115000"/>
            </a:xfrm>
            <a:custGeom>
              <a:avLst/>
              <a:gdLst/>
              <a:ahLst/>
              <a:cxnLst/>
              <a:rect l="l" t="t" r="r" b="b"/>
              <a:pathLst>
                <a:path w="2230" h="4600" extrusionOk="0">
                  <a:moveTo>
                    <a:pt x="1006" y="0"/>
                  </a:moveTo>
                  <a:cubicBezTo>
                    <a:pt x="946" y="0"/>
                    <a:pt x="875" y="59"/>
                    <a:pt x="792" y="205"/>
                  </a:cubicBezTo>
                  <a:cubicBezTo>
                    <a:pt x="758" y="909"/>
                    <a:pt x="792" y="1486"/>
                    <a:pt x="850" y="2133"/>
                  </a:cubicBezTo>
                  <a:cubicBezTo>
                    <a:pt x="805" y="1844"/>
                    <a:pt x="710" y="1730"/>
                    <a:pt x="624" y="1730"/>
                  </a:cubicBezTo>
                  <a:cubicBezTo>
                    <a:pt x="490" y="1730"/>
                    <a:pt x="377" y="2006"/>
                    <a:pt x="504" y="2329"/>
                  </a:cubicBezTo>
                  <a:cubicBezTo>
                    <a:pt x="354" y="2479"/>
                    <a:pt x="515" y="2664"/>
                    <a:pt x="515" y="2849"/>
                  </a:cubicBezTo>
                  <a:cubicBezTo>
                    <a:pt x="411" y="2849"/>
                    <a:pt x="330" y="2929"/>
                    <a:pt x="330" y="3033"/>
                  </a:cubicBezTo>
                  <a:cubicBezTo>
                    <a:pt x="330" y="3183"/>
                    <a:pt x="307" y="3345"/>
                    <a:pt x="330" y="3495"/>
                  </a:cubicBezTo>
                  <a:cubicBezTo>
                    <a:pt x="215" y="3495"/>
                    <a:pt x="123" y="3587"/>
                    <a:pt x="111" y="3691"/>
                  </a:cubicBezTo>
                  <a:cubicBezTo>
                    <a:pt x="1" y="4096"/>
                    <a:pt x="275" y="4600"/>
                    <a:pt x="459" y="4600"/>
                  </a:cubicBezTo>
                  <a:cubicBezTo>
                    <a:pt x="563" y="4600"/>
                    <a:pt x="638" y="4437"/>
                    <a:pt x="596" y="4003"/>
                  </a:cubicBezTo>
                  <a:cubicBezTo>
                    <a:pt x="758" y="4003"/>
                    <a:pt x="827" y="3830"/>
                    <a:pt x="792" y="3703"/>
                  </a:cubicBezTo>
                  <a:lnTo>
                    <a:pt x="792" y="3703"/>
                  </a:lnTo>
                  <a:cubicBezTo>
                    <a:pt x="820" y="3721"/>
                    <a:pt x="849" y="3729"/>
                    <a:pt x="880" y="3729"/>
                  </a:cubicBezTo>
                  <a:cubicBezTo>
                    <a:pt x="926" y="3729"/>
                    <a:pt x="975" y="3712"/>
                    <a:pt x="1023" y="3691"/>
                  </a:cubicBezTo>
                  <a:cubicBezTo>
                    <a:pt x="1055" y="3824"/>
                    <a:pt x="1176" y="3908"/>
                    <a:pt x="1287" y="3908"/>
                  </a:cubicBezTo>
                  <a:cubicBezTo>
                    <a:pt x="1379" y="3908"/>
                    <a:pt x="1464" y="3850"/>
                    <a:pt x="1485" y="3714"/>
                  </a:cubicBezTo>
                  <a:cubicBezTo>
                    <a:pt x="1495" y="3715"/>
                    <a:pt x="1504" y="3715"/>
                    <a:pt x="1514" y="3715"/>
                  </a:cubicBezTo>
                  <a:cubicBezTo>
                    <a:pt x="2230" y="3715"/>
                    <a:pt x="1613" y="2023"/>
                    <a:pt x="1727" y="1579"/>
                  </a:cubicBezTo>
                  <a:cubicBezTo>
                    <a:pt x="1762" y="1445"/>
                    <a:pt x="1656" y="1359"/>
                    <a:pt x="1552" y="1359"/>
                  </a:cubicBezTo>
                  <a:cubicBezTo>
                    <a:pt x="1485" y="1359"/>
                    <a:pt x="1419" y="1394"/>
                    <a:pt x="1392" y="1475"/>
                  </a:cubicBezTo>
                  <a:cubicBezTo>
                    <a:pt x="1288" y="1648"/>
                    <a:pt x="1392" y="1902"/>
                    <a:pt x="1323" y="2087"/>
                  </a:cubicBezTo>
                  <a:cubicBezTo>
                    <a:pt x="1312" y="1775"/>
                    <a:pt x="1288" y="1486"/>
                    <a:pt x="1277" y="1186"/>
                  </a:cubicBezTo>
                  <a:cubicBezTo>
                    <a:pt x="1392" y="1117"/>
                    <a:pt x="1392" y="852"/>
                    <a:pt x="1254" y="817"/>
                  </a:cubicBezTo>
                  <a:cubicBezTo>
                    <a:pt x="1271" y="589"/>
                    <a:pt x="1196" y="0"/>
                    <a:pt x="1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3"/>
            <p:cNvSpPr/>
            <p:nvPr/>
          </p:nvSpPr>
          <p:spPr>
            <a:xfrm>
              <a:off x="3386000" y="1415575"/>
              <a:ext cx="20200" cy="35650"/>
            </a:xfrm>
            <a:custGeom>
              <a:avLst/>
              <a:gdLst/>
              <a:ahLst/>
              <a:cxnLst/>
              <a:rect l="l" t="t" r="r" b="b"/>
              <a:pathLst>
                <a:path w="808" h="1426" extrusionOk="0">
                  <a:moveTo>
                    <a:pt x="329" y="0"/>
                  </a:moveTo>
                  <a:cubicBezTo>
                    <a:pt x="222" y="0"/>
                    <a:pt x="108" y="88"/>
                    <a:pt x="142" y="224"/>
                  </a:cubicBezTo>
                  <a:cubicBezTo>
                    <a:pt x="0" y="886"/>
                    <a:pt x="357" y="1426"/>
                    <a:pt x="573" y="1426"/>
                  </a:cubicBezTo>
                  <a:cubicBezTo>
                    <a:pt x="726" y="1426"/>
                    <a:pt x="808" y="1155"/>
                    <a:pt x="593" y="466"/>
                  </a:cubicBezTo>
                  <a:cubicBezTo>
                    <a:pt x="546" y="351"/>
                    <a:pt x="512" y="235"/>
                    <a:pt x="489" y="143"/>
                  </a:cubicBezTo>
                  <a:cubicBezTo>
                    <a:pt x="474" y="43"/>
                    <a:pt x="403" y="0"/>
                    <a:pt x="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3"/>
            <p:cNvSpPr/>
            <p:nvPr/>
          </p:nvSpPr>
          <p:spPr>
            <a:xfrm>
              <a:off x="3312500" y="1513950"/>
              <a:ext cx="28875" cy="33650"/>
            </a:xfrm>
            <a:custGeom>
              <a:avLst/>
              <a:gdLst/>
              <a:ahLst/>
              <a:cxnLst/>
              <a:rect l="l" t="t" r="r" b="b"/>
              <a:pathLst>
                <a:path w="1155" h="1346" extrusionOk="0">
                  <a:moveTo>
                    <a:pt x="420" y="1"/>
                  </a:moveTo>
                  <a:cubicBezTo>
                    <a:pt x="206" y="1"/>
                    <a:pt x="136" y="426"/>
                    <a:pt x="347" y="663"/>
                  </a:cubicBezTo>
                  <a:cubicBezTo>
                    <a:pt x="312" y="652"/>
                    <a:pt x="289" y="640"/>
                    <a:pt x="254" y="640"/>
                  </a:cubicBezTo>
                  <a:cubicBezTo>
                    <a:pt x="12" y="698"/>
                    <a:pt x="0" y="963"/>
                    <a:pt x="47" y="1171"/>
                  </a:cubicBezTo>
                  <a:cubicBezTo>
                    <a:pt x="86" y="1296"/>
                    <a:pt x="160" y="1346"/>
                    <a:pt x="237" y="1346"/>
                  </a:cubicBezTo>
                  <a:cubicBezTo>
                    <a:pt x="389" y="1346"/>
                    <a:pt x="550" y="1155"/>
                    <a:pt x="474" y="963"/>
                  </a:cubicBezTo>
                  <a:lnTo>
                    <a:pt x="474" y="963"/>
                  </a:lnTo>
                  <a:cubicBezTo>
                    <a:pt x="518" y="1070"/>
                    <a:pt x="618" y="1163"/>
                    <a:pt x="724" y="1163"/>
                  </a:cubicBezTo>
                  <a:cubicBezTo>
                    <a:pt x="756" y="1163"/>
                    <a:pt x="788" y="1155"/>
                    <a:pt x="820" y="1137"/>
                  </a:cubicBezTo>
                  <a:cubicBezTo>
                    <a:pt x="1155" y="917"/>
                    <a:pt x="716" y="409"/>
                    <a:pt x="658" y="144"/>
                  </a:cubicBezTo>
                  <a:cubicBezTo>
                    <a:pt x="568" y="42"/>
                    <a:pt x="48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3"/>
            <p:cNvSpPr/>
            <p:nvPr/>
          </p:nvSpPr>
          <p:spPr>
            <a:xfrm>
              <a:off x="3273350" y="1534275"/>
              <a:ext cx="33700" cy="51375"/>
            </a:xfrm>
            <a:custGeom>
              <a:avLst/>
              <a:gdLst/>
              <a:ahLst/>
              <a:cxnLst/>
              <a:rect l="l" t="t" r="r" b="b"/>
              <a:pathLst>
                <a:path w="1348" h="2055" extrusionOk="0">
                  <a:moveTo>
                    <a:pt x="661" y="0"/>
                  </a:moveTo>
                  <a:cubicBezTo>
                    <a:pt x="509" y="0"/>
                    <a:pt x="366" y="158"/>
                    <a:pt x="435" y="428"/>
                  </a:cubicBezTo>
                  <a:cubicBezTo>
                    <a:pt x="396" y="386"/>
                    <a:pt x="351" y="368"/>
                    <a:pt x="306" y="368"/>
                  </a:cubicBezTo>
                  <a:cubicBezTo>
                    <a:pt x="151" y="368"/>
                    <a:pt x="1" y="578"/>
                    <a:pt x="135" y="739"/>
                  </a:cubicBezTo>
                  <a:cubicBezTo>
                    <a:pt x="343" y="1085"/>
                    <a:pt x="135" y="1559"/>
                    <a:pt x="378" y="1917"/>
                  </a:cubicBezTo>
                  <a:cubicBezTo>
                    <a:pt x="435" y="2015"/>
                    <a:pt x="506" y="2054"/>
                    <a:pt x="576" y="2054"/>
                  </a:cubicBezTo>
                  <a:cubicBezTo>
                    <a:pt x="743" y="2054"/>
                    <a:pt x="898" y="1824"/>
                    <a:pt x="816" y="1628"/>
                  </a:cubicBezTo>
                  <a:cubicBezTo>
                    <a:pt x="978" y="1605"/>
                    <a:pt x="989" y="1432"/>
                    <a:pt x="920" y="1293"/>
                  </a:cubicBezTo>
                  <a:cubicBezTo>
                    <a:pt x="955" y="1293"/>
                    <a:pt x="1001" y="1270"/>
                    <a:pt x="1036" y="1235"/>
                  </a:cubicBezTo>
                  <a:cubicBezTo>
                    <a:pt x="1071" y="1261"/>
                    <a:pt x="1109" y="1272"/>
                    <a:pt x="1147" y="1272"/>
                  </a:cubicBezTo>
                  <a:cubicBezTo>
                    <a:pt x="1246" y="1272"/>
                    <a:pt x="1339" y="1194"/>
                    <a:pt x="1347" y="1085"/>
                  </a:cubicBezTo>
                  <a:cubicBezTo>
                    <a:pt x="1327" y="879"/>
                    <a:pt x="1297" y="333"/>
                    <a:pt x="1044" y="333"/>
                  </a:cubicBezTo>
                  <a:cubicBezTo>
                    <a:pt x="1014" y="333"/>
                    <a:pt x="980" y="341"/>
                    <a:pt x="943" y="358"/>
                  </a:cubicBezTo>
                  <a:cubicBezTo>
                    <a:pt x="922" y="111"/>
                    <a:pt x="788" y="0"/>
                    <a:pt x="6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3"/>
            <p:cNvSpPr/>
            <p:nvPr/>
          </p:nvSpPr>
          <p:spPr>
            <a:xfrm>
              <a:off x="3349200" y="1500325"/>
              <a:ext cx="51625" cy="96050"/>
            </a:xfrm>
            <a:custGeom>
              <a:avLst/>
              <a:gdLst/>
              <a:ahLst/>
              <a:cxnLst/>
              <a:rect l="l" t="t" r="r" b="b"/>
              <a:pathLst>
                <a:path w="2065" h="3842" extrusionOk="0">
                  <a:moveTo>
                    <a:pt x="1372" y="2409"/>
                  </a:moveTo>
                  <a:cubicBezTo>
                    <a:pt x="1407" y="2501"/>
                    <a:pt x="1418" y="2582"/>
                    <a:pt x="1430" y="2674"/>
                  </a:cubicBezTo>
                  <a:cubicBezTo>
                    <a:pt x="1418" y="2605"/>
                    <a:pt x="1384" y="2547"/>
                    <a:pt x="1372" y="2467"/>
                  </a:cubicBezTo>
                  <a:lnTo>
                    <a:pt x="1372" y="2409"/>
                  </a:lnTo>
                  <a:close/>
                  <a:moveTo>
                    <a:pt x="1003" y="0"/>
                  </a:moveTo>
                  <a:cubicBezTo>
                    <a:pt x="750" y="0"/>
                    <a:pt x="1028" y="1030"/>
                    <a:pt x="980" y="1243"/>
                  </a:cubicBezTo>
                  <a:cubicBezTo>
                    <a:pt x="909" y="1091"/>
                    <a:pt x="829" y="834"/>
                    <a:pt x="656" y="834"/>
                  </a:cubicBezTo>
                  <a:cubicBezTo>
                    <a:pt x="631" y="834"/>
                    <a:pt x="604" y="839"/>
                    <a:pt x="576" y="851"/>
                  </a:cubicBezTo>
                  <a:lnTo>
                    <a:pt x="541" y="897"/>
                  </a:lnTo>
                  <a:cubicBezTo>
                    <a:pt x="333" y="931"/>
                    <a:pt x="368" y="1162"/>
                    <a:pt x="368" y="1312"/>
                  </a:cubicBezTo>
                  <a:cubicBezTo>
                    <a:pt x="339" y="1303"/>
                    <a:pt x="313" y="1298"/>
                    <a:pt x="289" y="1298"/>
                  </a:cubicBezTo>
                  <a:cubicBezTo>
                    <a:pt x="0" y="1298"/>
                    <a:pt x="42" y="1959"/>
                    <a:pt x="280" y="1959"/>
                  </a:cubicBezTo>
                  <a:cubicBezTo>
                    <a:pt x="326" y="1959"/>
                    <a:pt x="378" y="1935"/>
                    <a:pt x="437" y="1878"/>
                  </a:cubicBezTo>
                  <a:cubicBezTo>
                    <a:pt x="447" y="1993"/>
                    <a:pt x="553" y="2089"/>
                    <a:pt x="675" y="2089"/>
                  </a:cubicBezTo>
                  <a:cubicBezTo>
                    <a:pt x="688" y="2089"/>
                    <a:pt x="701" y="2088"/>
                    <a:pt x="714" y="2086"/>
                  </a:cubicBezTo>
                  <a:lnTo>
                    <a:pt x="714" y="2086"/>
                  </a:lnTo>
                  <a:cubicBezTo>
                    <a:pt x="656" y="2501"/>
                    <a:pt x="656" y="3240"/>
                    <a:pt x="1187" y="3240"/>
                  </a:cubicBezTo>
                  <a:cubicBezTo>
                    <a:pt x="1222" y="3271"/>
                    <a:pt x="1267" y="3285"/>
                    <a:pt x="1312" y="3285"/>
                  </a:cubicBezTo>
                  <a:cubicBezTo>
                    <a:pt x="1403" y="3285"/>
                    <a:pt x="1495" y="3228"/>
                    <a:pt x="1510" y="3136"/>
                  </a:cubicBezTo>
                  <a:lnTo>
                    <a:pt x="1510" y="3136"/>
                  </a:lnTo>
                  <a:cubicBezTo>
                    <a:pt x="1502" y="3354"/>
                    <a:pt x="1738" y="3842"/>
                    <a:pt x="1912" y="3842"/>
                  </a:cubicBezTo>
                  <a:cubicBezTo>
                    <a:pt x="1977" y="3842"/>
                    <a:pt x="2033" y="3774"/>
                    <a:pt x="2065" y="3598"/>
                  </a:cubicBezTo>
                  <a:cubicBezTo>
                    <a:pt x="1834" y="3148"/>
                    <a:pt x="1961" y="2328"/>
                    <a:pt x="1510" y="2051"/>
                  </a:cubicBezTo>
                  <a:cubicBezTo>
                    <a:pt x="1441" y="1405"/>
                    <a:pt x="1430" y="735"/>
                    <a:pt x="1210" y="123"/>
                  </a:cubicBezTo>
                  <a:cubicBezTo>
                    <a:pt x="1118" y="37"/>
                    <a:pt x="1051" y="0"/>
                    <a:pt x="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3"/>
            <p:cNvSpPr/>
            <p:nvPr/>
          </p:nvSpPr>
          <p:spPr>
            <a:xfrm>
              <a:off x="3274700" y="1452325"/>
              <a:ext cx="97925" cy="45200"/>
            </a:xfrm>
            <a:custGeom>
              <a:avLst/>
              <a:gdLst/>
              <a:ahLst/>
              <a:cxnLst/>
              <a:rect l="l" t="t" r="r" b="b"/>
              <a:pathLst>
                <a:path w="3917" h="1808" extrusionOk="0">
                  <a:moveTo>
                    <a:pt x="543" y="0"/>
                  </a:moveTo>
                  <a:cubicBezTo>
                    <a:pt x="462" y="0"/>
                    <a:pt x="370" y="58"/>
                    <a:pt x="358" y="162"/>
                  </a:cubicBezTo>
                  <a:cubicBezTo>
                    <a:pt x="351" y="161"/>
                    <a:pt x="344" y="161"/>
                    <a:pt x="336" y="161"/>
                  </a:cubicBezTo>
                  <a:cubicBezTo>
                    <a:pt x="231" y="161"/>
                    <a:pt x="150" y="238"/>
                    <a:pt x="139" y="335"/>
                  </a:cubicBezTo>
                  <a:cubicBezTo>
                    <a:pt x="93" y="577"/>
                    <a:pt x="0" y="912"/>
                    <a:pt x="254" y="1132"/>
                  </a:cubicBezTo>
                  <a:cubicBezTo>
                    <a:pt x="268" y="1324"/>
                    <a:pt x="405" y="1392"/>
                    <a:pt x="607" y="1392"/>
                  </a:cubicBezTo>
                  <a:cubicBezTo>
                    <a:pt x="1107" y="1392"/>
                    <a:pt x="1998" y="970"/>
                    <a:pt x="2344" y="970"/>
                  </a:cubicBezTo>
                  <a:cubicBezTo>
                    <a:pt x="2881" y="1589"/>
                    <a:pt x="3275" y="1807"/>
                    <a:pt x="3491" y="1807"/>
                  </a:cubicBezTo>
                  <a:cubicBezTo>
                    <a:pt x="3917" y="1807"/>
                    <a:pt x="3656" y="964"/>
                    <a:pt x="2447" y="658"/>
                  </a:cubicBezTo>
                  <a:cubicBezTo>
                    <a:pt x="2281" y="492"/>
                    <a:pt x="2065" y="431"/>
                    <a:pt x="1829" y="431"/>
                  </a:cubicBezTo>
                  <a:cubicBezTo>
                    <a:pt x="1410" y="431"/>
                    <a:pt x="932" y="626"/>
                    <a:pt x="578" y="774"/>
                  </a:cubicBezTo>
                  <a:cubicBezTo>
                    <a:pt x="601" y="543"/>
                    <a:pt x="924" y="116"/>
                    <a:pt x="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3"/>
            <p:cNvSpPr/>
            <p:nvPr/>
          </p:nvSpPr>
          <p:spPr>
            <a:xfrm>
              <a:off x="3453600" y="1635325"/>
              <a:ext cx="66700" cy="53075"/>
            </a:xfrm>
            <a:custGeom>
              <a:avLst/>
              <a:gdLst/>
              <a:ahLst/>
              <a:cxnLst/>
              <a:rect l="l" t="t" r="r" b="b"/>
              <a:pathLst>
                <a:path w="2668" h="2123" extrusionOk="0">
                  <a:moveTo>
                    <a:pt x="1010" y="0"/>
                  </a:moveTo>
                  <a:cubicBezTo>
                    <a:pt x="804" y="0"/>
                    <a:pt x="572" y="57"/>
                    <a:pt x="363" y="57"/>
                  </a:cubicBezTo>
                  <a:cubicBezTo>
                    <a:pt x="310" y="57"/>
                    <a:pt x="258" y="54"/>
                    <a:pt x="209" y="45"/>
                  </a:cubicBezTo>
                  <a:cubicBezTo>
                    <a:pt x="7" y="45"/>
                    <a:pt x="1" y="415"/>
                    <a:pt x="191" y="415"/>
                  </a:cubicBezTo>
                  <a:cubicBezTo>
                    <a:pt x="197" y="415"/>
                    <a:pt x="203" y="415"/>
                    <a:pt x="209" y="414"/>
                  </a:cubicBezTo>
                  <a:cubicBezTo>
                    <a:pt x="632" y="414"/>
                    <a:pt x="722" y="409"/>
                    <a:pt x="803" y="409"/>
                  </a:cubicBezTo>
                  <a:cubicBezTo>
                    <a:pt x="843" y="409"/>
                    <a:pt x="882" y="410"/>
                    <a:pt x="959" y="414"/>
                  </a:cubicBezTo>
                  <a:cubicBezTo>
                    <a:pt x="1675" y="1616"/>
                    <a:pt x="2205" y="2122"/>
                    <a:pt x="2410" y="2122"/>
                  </a:cubicBezTo>
                  <a:cubicBezTo>
                    <a:pt x="2667" y="2122"/>
                    <a:pt x="2410" y="1323"/>
                    <a:pt x="1363" y="102"/>
                  </a:cubicBezTo>
                  <a:cubicBezTo>
                    <a:pt x="1265" y="24"/>
                    <a:pt x="1143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3"/>
            <p:cNvSpPr/>
            <p:nvPr/>
          </p:nvSpPr>
          <p:spPr>
            <a:xfrm>
              <a:off x="3513350" y="1669150"/>
              <a:ext cx="24550" cy="50700"/>
            </a:xfrm>
            <a:custGeom>
              <a:avLst/>
              <a:gdLst/>
              <a:ahLst/>
              <a:cxnLst/>
              <a:rect l="l" t="t" r="r" b="b"/>
              <a:pathLst>
                <a:path w="982" h="2028" extrusionOk="0">
                  <a:moveTo>
                    <a:pt x="420" y="0"/>
                  </a:moveTo>
                  <a:cubicBezTo>
                    <a:pt x="400" y="0"/>
                    <a:pt x="380" y="2"/>
                    <a:pt x="358" y="7"/>
                  </a:cubicBezTo>
                  <a:cubicBezTo>
                    <a:pt x="0" y="273"/>
                    <a:pt x="462" y="908"/>
                    <a:pt x="404" y="1346"/>
                  </a:cubicBezTo>
                  <a:cubicBezTo>
                    <a:pt x="450" y="1508"/>
                    <a:pt x="439" y="1681"/>
                    <a:pt x="473" y="1854"/>
                  </a:cubicBezTo>
                  <a:cubicBezTo>
                    <a:pt x="496" y="1970"/>
                    <a:pt x="597" y="2027"/>
                    <a:pt x="697" y="2027"/>
                  </a:cubicBezTo>
                  <a:cubicBezTo>
                    <a:pt x="797" y="2027"/>
                    <a:pt x="895" y="1970"/>
                    <a:pt x="912" y="1854"/>
                  </a:cubicBezTo>
                  <a:cubicBezTo>
                    <a:pt x="981" y="1358"/>
                    <a:pt x="820" y="873"/>
                    <a:pt x="797" y="377"/>
                  </a:cubicBezTo>
                  <a:cubicBezTo>
                    <a:pt x="797" y="273"/>
                    <a:pt x="727" y="204"/>
                    <a:pt x="623" y="192"/>
                  </a:cubicBezTo>
                  <a:cubicBezTo>
                    <a:pt x="614" y="83"/>
                    <a:pt x="536" y="0"/>
                    <a:pt x="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3"/>
            <p:cNvSpPr/>
            <p:nvPr/>
          </p:nvSpPr>
          <p:spPr>
            <a:xfrm>
              <a:off x="3511250" y="1520500"/>
              <a:ext cx="22925" cy="10425"/>
            </a:xfrm>
            <a:custGeom>
              <a:avLst/>
              <a:gdLst/>
              <a:ahLst/>
              <a:cxnLst/>
              <a:rect l="l" t="t" r="r" b="b"/>
              <a:pathLst>
                <a:path w="917" h="417" extrusionOk="0">
                  <a:moveTo>
                    <a:pt x="367" y="1"/>
                  </a:moveTo>
                  <a:cubicBezTo>
                    <a:pt x="206" y="1"/>
                    <a:pt x="55" y="48"/>
                    <a:pt x="15" y="182"/>
                  </a:cubicBezTo>
                  <a:cubicBezTo>
                    <a:pt x="0" y="356"/>
                    <a:pt x="168" y="417"/>
                    <a:pt x="355" y="417"/>
                  </a:cubicBezTo>
                  <a:cubicBezTo>
                    <a:pt x="616" y="417"/>
                    <a:pt x="917" y="299"/>
                    <a:pt x="823" y="205"/>
                  </a:cubicBezTo>
                  <a:cubicBezTo>
                    <a:pt x="908" y="120"/>
                    <a:pt x="62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3"/>
            <p:cNvSpPr/>
            <p:nvPr/>
          </p:nvSpPr>
          <p:spPr>
            <a:xfrm>
              <a:off x="3682875" y="1700575"/>
              <a:ext cx="23475" cy="43450"/>
            </a:xfrm>
            <a:custGeom>
              <a:avLst/>
              <a:gdLst/>
              <a:ahLst/>
              <a:cxnLst/>
              <a:rect l="l" t="t" r="r" b="b"/>
              <a:pathLst>
                <a:path w="939" h="1738" extrusionOk="0">
                  <a:moveTo>
                    <a:pt x="329" y="1"/>
                  </a:moveTo>
                  <a:cubicBezTo>
                    <a:pt x="141" y="1"/>
                    <a:pt x="1" y="349"/>
                    <a:pt x="133" y="597"/>
                  </a:cubicBezTo>
                  <a:cubicBezTo>
                    <a:pt x="156" y="967"/>
                    <a:pt x="145" y="1498"/>
                    <a:pt x="479" y="1694"/>
                  </a:cubicBezTo>
                  <a:cubicBezTo>
                    <a:pt x="519" y="1724"/>
                    <a:pt x="563" y="1738"/>
                    <a:pt x="607" y="1738"/>
                  </a:cubicBezTo>
                  <a:cubicBezTo>
                    <a:pt x="776" y="1738"/>
                    <a:pt x="938" y="1534"/>
                    <a:pt x="837" y="1359"/>
                  </a:cubicBezTo>
                  <a:cubicBezTo>
                    <a:pt x="664" y="1013"/>
                    <a:pt x="722" y="551"/>
                    <a:pt x="560" y="193"/>
                  </a:cubicBezTo>
                  <a:cubicBezTo>
                    <a:pt x="485" y="56"/>
                    <a:pt x="403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3"/>
            <p:cNvSpPr/>
            <p:nvPr/>
          </p:nvSpPr>
          <p:spPr>
            <a:xfrm>
              <a:off x="3704975" y="1719225"/>
              <a:ext cx="25275" cy="35375"/>
            </a:xfrm>
            <a:custGeom>
              <a:avLst/>
              <a:gdLst/>
              <a:ahLst/>
              <a:cxnLst/>
              <a:rect l="l" t="t" r="r" b="b"/>
              <a:pathLst>
                <a:path w="1011" h="1415" extrusionOk="0">
                  <a:moveTo>
                    <a:pt x="555" y="0"/>
                  </a:moveTo>
                  <a:cubicBezTo>
                    <a:pt x="547" y="0"/>
                    <a:pt x="539" y="0"/>
                    <a:pt x="530" y="1"/>
                  </a:cubicBezTo>
                  <a:cubicBezTo>
                    <a:pt x="369" y="47"/>
                    <a:pt x="392" y="221"/>
                    <a:pt x="427" y="336"/>
                  </a:cubicBezTo>
                  <a:cubicBezTo>
                    <a:pt x="401" y="293"/>
                    <a:pt x="343" y="269"/>
                    <a:pt x="287" y="269"/>
                  </a:cubicBezTo>
                  <a:cubicBezTo>
                    <a:pt x="268" y="269"/>
                    <a:pt x="248" y="272"/>
                    <a:pt x="230" y="278"/>
                  </a:cubicBezTo>
                  <a:cubicBezTo>
                    <a:pt x="0" y="318"/>
                    <a:pt x="221" y="1415"/>
                    <a:pt x="501" y="1415"/>
                  </a:cubicBezTo>
                  <a:cubicBezTo>
                    <a:pt x="545" y="1415"/>
                    <a:pt x="590" y="1389"/>
                    <a:pt x="634" y="1329"/>
                  </a:cubicBezTo>
                  <a:cubicBezTo>
                    <a:pt x="701" y="1374"/>
                    <a:pt x="755" y="1393"/>
                    <a:pt x="799" y="1393"/>
                  </a:cubicBezTo>
                  <a:cubicBezTo>
                    <a:pt x="1010" y="1393"/>
                    <a:pt x="969" y="933"/>
                    <a:pt x="911" y="752"/>
                  </a:cubicBezTo>
                  <a:cubicBezTo>
                    <a:pt x="981" y="682"/>
                    <a:pt x="946" y="521"/>
                    <a:pt x="854" y="498"/>
                  </a:cubicBezTo>
                  <a:cubicBezTo>
                    <a:pt x="775" y="330"/>
                    <a:pt x="795" y="0"/>
                    <a:pt x="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3"/>
            <p:cNvSpPr/>
            <p:nvPr/>
          </p:nvSpPr>
          <p:spPr>
            <a:xfrm>
              <a:off x="3742625" y="1737800"/>
              <a:ext cx="23225" cy="43425"/>
            </a:xfrm>
            <a:custGeom>
              <a:avLst/>
              <a:gdLst/>
              <a:ahLst/>
              <a:cxnLst/>
              <a:rect l="l" t="t" r="r" b="b"/>
              <a:pathLst>
                <a:path w="929" h="1737" extrusionOk="0">
                  <a:moveTo>
                    <a:pt x="275" y="1"/>
                  </a:moveTo>
                  <a:cubicBezTo>
                    <a:pt x="0" y="1"/>
                    <a:pt x="144" y="817"/>
                    <a:pt x="271" y="1013"/>
                  </a:cubicBezTo>
                  <a:cubicBezTo>
                    <a:pt x="340" y="1237"/>
                    <a:pt x="486" y="1737"/>
                    <a:pt x="685" y="1737"/>
                  </a:cubicBezTo>
                  <a:cubicBezTo>
                    <a:pt x="753" y="1737"/>
                    <a:pt x="827" y="1679"/>
                    <a:pt x="906" y="1532"/>
                  </a:cubicBezTo>
                  <a:cubicBezTo>
                    <a:pt x="929" y="1255"/>
                    <a:pt x="814" y="1036"/>
                    <a:pt x="698" y="840"/>
                  </a:cubicBezTo>
                  <a:cubicBezTo>
                    <a:pt x="560" y="609"/>
                    <a:pt x="640" y="343"/>
                    <a:pt x="467" y="89"/>
                  </a:cubicBezTo>
                  <a:cubicBezTo>
                    <a:pt x="388" y="27"/>
                    <a:pt x="324" y="1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3"/>
            <p:cNvSpPr/>
            <p:nvPr/>
          </p:nvSpPr>
          <p:spPr>
            <a:xfrm>
              <a:off x="3770175" y="1737700"/>
              <a:ext cx="51200" cy="55100"/>
            </a:xfrm>
            <a:custGeom>
              <a:avLst/>
              <a:gdLst/>
              <a:ahLst/>
              <a:cxnLst/>
              <a:rect l="l" t="t" r="r" b="b"/>
              <a:pathLst>
                <a:path w="2048" h="2204" extrusionOk="0">
                  <a:moveTo>
                    <a:pt x="589" y="1"/>
                  </a:moveTo>
                  <a:cubicBezTo>
                    <a:pt x="462" y="13"/>
                    <a:pt x="404" y="163"/>
                    <a:pt x="427" y="290"/>
                  </a:cubicBezTo>
                  <a:cubicBezTo>
                    <a:pt x="395" y="268"/>
                    <a:pt x="357" y="256"/>
                    <a:pt x="320" y="256"/>
                  </a:cubicBezTo>
                  <a:cubicBezTo>
                    <a:pt x="278" y="256"/>
                    <a:pt x="238" y="271"/>
                    <a:pt x="208" y="301"/>
                  </a:cubicBezTo>
                  <a:cubicBezTo>
                    <a:pt x="0" y="532"/>
                    <a:pt x="335" y="878"/>
                    <a:pt x="323" y="1190"/>
                  </a:cubicBezTo>
                  <a:cubicBezTo>
                    <a:pt x="348" y="1287"/>
                    <a:pt x="428" y="1331"/>
                    <a:pt x="510" y="1331"/>
                  </a:cubicBezTo>
                  <a:cubicBezTo>
                    <a:pt x="623" y="1331"/>
                    <a:pt x="741" y="1249"/>
                    <a:pt x="727" y="1109"/>
                  </a:cubicBezTo>
                  <a:lnTo>
                    <a:pt x="727" y="1109"/>
                  </a:lnTo>
                  <a:cubicBezTo>
                    <a:pt x="773" y="1140"/>
                    <a:pt x="820" y="1155"/>
                    <a:pt x="866" y="1155"/>
                  </a:cubicBezTo>
                  <a:cubicBezTo>
                    <a:pt x="889" y="1155"/>
                    <a:pt x="912" y="1151"/>
                    <a:pt x="935" y="1144"/>
                  </a:cubicBezTo>
                  <a:cubicBezTo>
                    <a:pt x="970" y="1167"/>
                    <a:pt x="1016" y="1201"/>
                    <a:pt x="1051" y="1201"/>
                  </a:cubicBezTo>
                  <a:cubicBezTo>
                    <a:pt x="912" y="1351"/>
                    <a:pt x="1062" y="1640"/>
                    <a:pt x="1258" y="1675"/>
                  </a:cubicBezTo>
                  <a:cubicBezTo>
                    <a:pt x="1258" y="1767"/>
                    <a:pt x="1293" y="1859"/>
                    <a:pt x="1385" y="1882"/>
                  </a:cubicBezTo>
                  <a:cubicBezTo>
                    <a:pt x="1398" y="2081"/>
                    <a:pt x="1594" y="2203"/>
                    <a:pt x="1767" y="2203"/>
                  </a:cubicBezTo>
                  <a:cubicBezTo>
                    <a:pt x="1916" y="2203"/>
                    <a:pt x="2048" y="2113"/>
                    <a:pt x="2032" y="1905"/>
                  </a:cubicBezTo>
                  <a:cubicBezTo>
                    <a:pt x="2009" y="1744"/>
                    <a:pt x="1847" y="1628"/>
                    <a:pt x="1778" y="1502"/>
                  </a:cubicBezTo>
                  <a:cubicBezTo>
                    <a:pt x="1743" y="1328"/>
                    <a:pt x="1732" y="1132"/>
                    <a:pt x="1558" y="1040"/>
                  </a:cubicBezTo>
                  <a:cubicBezTo>
                    <a:pt x="1566" y="893"/>
                    <a:pt x="1452" y="770"/>
                    <a:pt x="1348" y="770"/>
                  </a:cubicBezTo>
                  <a:cubicBezTo>
                    <a:pt x="1288" y="770"/>
                    <a:pt x="1230" y="811"/>
                    <a:pt x="1201" y="913"/>
                  </a:cubicBezTo>
                  <a:cubicBezTo>
                    <a:pt x="1166" y="878"/>
                    <a:pt x="1097" y="797"/>
                    <a:pt x="1051" y="774"/>
                  </a:cubicBezTo>
                  <a:cubicBezTo>
                    <a:pt x="820" y="555"/>
                    <a:pt x="912" y="47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3"/>
            <p:cNvSpPr/>
            <p:nvPr/>
          </p:nvSpPr>
          <p:spPr>
            <a:xfrm>
              <a:off x="3825925" y="1793800"/>
              <a:ext cx="27950" cy="22725"/>
            </a:xfrm>
            <a:custGeom>
              <a:avLst/>
              <a:gdLst/>
              <a:ahLst/>
              <a:cxnLst/>
              <a:rect l="l" t="t" r="r" b="b"/>
              <a:pathLst>
                <a:path w="1118" h="909" extrusionOk="0">
                  <a:moveTo>
                    <a:pt x="306" y="0"/>
                  </a:moveTo>
                  <a:cubicBezTo>
                    <a:pt x="0" y="0"/>
                    <a:pt x="294" y="869"/>
                    <a:pt x="644" y="908"/>
                  </a:cubicBezTo>
                  <a:cubicBezTo>
                    <a:pt x="1117" y="816"/>
                    <a:pt x="690" y="308"/>
                    <a:pt x="540" y="100"/>
                  </a:cubicBezTo>
                  <a:cubicBezTo>
                    <a:pt x="439" y="30"/>
                    <a:pt x="362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3"/>
            <p:cNvSpPr/>
            <p:nvPr/>
          </p:nvSpPr>
          <p:spPr>
            <a:xfrm>
              <a:off x="3557575" y="1545250"/>
              <a:ext cx="28800" cy="21950"/>
            </a:xfrm>
            <a:custGeom>
              <a:avLst/>
              <a:gdLst/>
              <a:ahLst/>
              <a:cxnLst/>
              <a:rect l="l" t="t" r="r" b="b"/>
              <a:pathLst>
                <a:path w="1152" h="878" extrusionOk="0">
                  <a:moveTo>
                    <a:pt x="286" y="0"/>
                  </a:moveTo>
                  <a:cubicBezTo>
                    <a:pt x="193" y="0"/>
                    <a:pt x="124" y="69"/>
                    <a:pt x="124" y="150"/>
                  </a:cubicBezTo>
                  <a:cubicBezTo>
                    <a:pt x="147" y="299"/>
                    <a:pt x="0" y="877"/>
                    <a:pt x="277" y="877"/>
                  </a:cubicBezTo>
                  <a:cubicBezTo>
                    <a:pt x="280" y="877"/>
                    <a:pt x="283" y="877"/>
                    <a:pt x="286" y="877"/>
                  </a:cubicBezTo>
                  <a:cubicBezTo>
                    <a:pt x="1151" y="877"/>
                    <a:pt x="1151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3"/>
            <p:cNvSpPr/>
            <p:nvPr/>
          </p:nvSpPr>
          <p:spPr>
            <a:xfrm>
              <a:off x="3576250" y="1577700"/>
              <a:ext cx="13325" cy="18350"/>
            </a:xfrm>
            <a:custGeom>
              <a:avLst/>
              <a:gdLst/>
              <a:ahLst/>
              <a:cxnLst/>
              <a:rect l="l" t="t" r="r" b="b"/>
              <a:pathLst>
                <a:path w="533" h="734" extrusionOk="0">
                  <a:moveTo>
                    <a:pt x="272" y="1"/>
                  </a:moveTo>
                  <a:cubicBezTo>
                    <a:pt x="243" y="1"/>
                    <a:pt x="210" y="10"/>
                    <a:pt x="174" y="29"/>
                  </a:cubicBezTo>
                  <a:cubicBezTo>
                    <a:pt x="24" y="168"/>
                    <a:pt x="0" y="699"/>
                    <a:pt x="254" y="734"/>
                  </a:cubicBezTo>
                  <a:cubicBezTo>
                    <a:pt x="524" y="702"/>
                    <a:pt x="533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3"/>
            <p:cNvSpPr/>
            <p:nvPr/>
          </p:nvSpPr>
          <p:spPr>
            <a:xfrm>
              <a:off x="3543650" y="1558725"/>
              <a:ext cx="17050" cy="23475"/>
            </a:xfrm>
            <a:custGeom>
              <a:avLst/>
              <a:gdLst/>
              <a:ahLst/>
              <a:cxnLst/>
              <a:rect l="l" t="t" r="r" b="b"/>
              <a:pathLst>
                <a:path w="682" h="939" extrusionOk="0">
                  <a:moveTo>
                    <a:pt x="335" y="1"/>
                  </a:moveTo>
                  <a:cubicBezTo>
                    <a:pt x="243" y="1"/>
                    <a:pt x="150" y="55"/>
                    <a:pt x="150" y="165"/>
                  </a:cubicBezTo>
                  <a:cubicBezTo>
                    <a:pt x="185" y="408"/>
                    <a:pt x="0" y="846"/>
                    <a:pt x="323" y="939"/>
                  </a:cubicBezTo>
                  <a:cubicBezTo>
                    <a:pt x="681" y="800"/>
                    <a:pt x="473" y="442"/>
                    <a:pt x="520" y="165"/>
                  </a:cubicBezTo>
                  <a:cubicBezTo>
                    <a:pt x="520" y="55"/>
                    <a:pt x="427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3"/>
            <p:cNvSpPr/>
            <p:nvPr/>
          </p:nvSpPr>
          <p:spPr>
            <a:xfrm>
              <a:off x="3158350" y="1607650"/>
              <a:ext cx="89375" cy="32125"/>
            </a:xfrm>
            <a:custGeom>
              <a:avLst/>
              <a:gdLst/>
              <a:ahLst/>
              <a:cxnLst/>
              <a:rect l="l" t="t" r="r" b="b"/>
              <a:pathLst>
                <a:path w="3575" h="1285" extrusionOk="0">
                  <a:moveTo>
                    <a:pt x="2916" y="1"/>
                  </a:moveTo>
                  <a:cubicBezTo>
                    <a:pt x="2856" y="1"/>
                    <a:pt x="2802" y="28"/>
                    <a:pt x="2761" y="101"/>
                  </a:cubicBezTo>
                  <a:cubicBezTo>
                    <a:pt x="2719" y="71"/>
                    <a:pt x="2676" y="58"/>
                    <a:pt x="2636" y="58"/>
                  </a:cubicBezTo>
                  <a:cubicBezTo>
                    <a:pt x="2460" y="58"/>
                    <a:pt x="2340" y="306"/>
                    <a:pt x="2519" y="447"/>
                  </a:cubicBezTo>
                  <a:cubicBezTo>
                    <a:pt x="2374" y="423"/>
                    <a:pt x="2212" y="393"/>
                    <a:pt x="2044" y="393"/>
                  </a:cubicBezTo>
                  <a:cubicBezTo>
                    <a:pt x="1972" y="393"/>
                    <a:pt x="1899" y="399"/>
                    <a:pt x="1826" y="413"/>
                  </a:cubicBezTo>
                  <a:cubicBezTo>
                    <a:pt x="1834" y="224"/>
                    <a:pt x="1658" y="104"/>
                    <a:pt x="1493" y="104"/>
                  </a:cubicBezTo>
                  <a:cubicBezTo>
                    <a:pt x="1395" y="104"/>
                    <a:pt x="1301" y="145"/>
                    <a:pt x="1249" y="240"/>
                  </a:cubicBezTo>
                  <a:cubicBezTo>
                    <a:pt x="1219" y="216"/>
                    <a:pt x="1182" y="205"/>
                    <a:pt x="1145" y="205"/>
                  </a:cubicBezTo>
                  <a:cubicBezTo>
                    <a:pt x="1057" y="205"/>
                    <a:pt x="969" y="266"/>
                    <a:pt x="961" y="355"/>
                  </a:cubicBezTo>
                  <a:cubicBezTo>
                    <a:pt x="799" y="355"/>
                    <a:pt x="684" y="528"/>
                    <a:pt x="672" y="678"/>
                  </a:cubicBezTo>
                  <a:cubicBezTo>
                    <a:pt x="570" y="532"/>
                    <a:pt x="289" y="308"/>
                    <a:pt x="136" y="308"/>
                  </a:cubicBezTo>
                  <a:cubicBezTo>
                    <a:pt x="46" y="308"/>
                    <a:pt x="1" y="385"/>
                    <a:pt x="60" y="597"/>
                  </a:cubicBezTo>
                  <a:cubicBezTo>
                    <a:pt x="196" y="734"/>
                    <a:pt x="432" y="1140"/>
                    <a:pt x="662" y="1140"/>
                  </a:cubicBezTo>
                  <a:cubicBezTo>
                    <a:pt x="724" y="1140"/>
                    <a:pt x="786" y="1110"/>
                    <a:pt x="845" y="1036"/>
                  </a:cubicBezTo>
                  <a:cubicBezTo>
                    <a:pt x="886" y="1117"/>
                    <a:pt x="972" y="1160"/>
                    <a:pt x="1056" y="1160"/>
                  </a:cubicBezTo>
                  <a:cubicBezTo>
                    <a:pt x="1140" y="1160"/>
                    <a:pt x="1220" y="1117"/>
                    <a:pt x="1249" y="1025"/>
                  </a:cubicBezTo>
                  <a:cubicBezTo>
                    <a:pt x="1272" y="1025"/>
                    <a:pt x="1295" y="1001"/>
                    <a:pt x="1330" y="990"/>
                  </a:cubicBezTo>
                  <a:cubicBezTo>
                    <a:pt x="1405" y="1184"/>
                    <a:pt x="1588" y="1284"/>
                    <a:pt x="1748" y="1284"/>
                  </a:cubicBezTo>
                  <a:cubicBezTo>
                    <a:pt x="1932" y="1284"/>
                    <a:pt x="2085" y="1152"/>
                    <a:pt x="2011" y="874"/>
                  </a:cubicBezTo>
                  <a:cubicBezTo>
                    <a:pt x="2030" y="872"/>
                    <a:pt x="2052" y="871"/>
                    <a:pt x="2076" y="871"/>
                  </a:cubicBezTo>
                  <a:cubicBezTo>
                    <a:pt x="2145" y="871"/>
                    <a:pt x="2230" y="878"/>
                    <a:pt x="2315" y="878"/>
                  </a:cubicBezTo>
                  <a:cubicBezTo>
                    <a:pt x="2504" y="878"/>
                    <a:pt x="2686" y="844"/>
                    <a:pt x="2657" y="621"/>
                  </a:cubicBezTo>
                  <a:lnTo>
                    <a:pt x="2657" y="621"/>
                  </a:lnTo>
                  <a:cubicBezTo>
                    <a:pt x="2699" y="759"/>
                    <a:pt x="2829" y="869"/>
                    <a:pt x="2945" y="869"/>
                  </a:cubicBezTo>
                  <a:cubicBezTo>
                    <a:pt x="3022" y="869"/>
                    <a:pt x="3094" y="821"/>
                    <a:pt x="3131" y="701"/>
                  </a:cubicBezTo>
                  <a:cubicBezTo>
                    <a:pt x="3212" y="754"/>
                    <a:pt x="3279" y="775"/>
                    <a:pt x="3332" y="775"/>
                  </a:cubicBezTo>
                  <a:cubicBezTo>
                    <a:pt x="3574" y="775"/>
                    <a:pt x="3534" y="324"/>
                    <a:pt x="3269" y="182"/>
                  </a:cubicBezTo>
                  <a:lnTo>
                    <a:pt x="3154" y="274"/>
                  </a:lnTo>
                  <a:lnTo>
                    <a:pt x="3154" y="274"/>
                  </a:lnTo>
                  <a:lnTo>
                    <a:pt x="3246" y="170"/>
                  </a:lnTo>
                  <a:cubicBezTo>
                    <a:pt x="3156" y="95"/>
                    <a:pt x="3027" y="1"/>
                    <a:pt x="29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3"/>
            <p:cNvSpPr/>
            <p:nvPr/>
          </p:nvSpPr>
          <p:spPr>
            <a:xfrm>
              <a:off x="3183700" y="1619575"/>
              <a:ext cx="83225" cy="49900"/>
            </a:xfrm>
            <a:custGeom>
              <a:avLst/>
              <a:gdLst/>
              <a:ahLst/>
              <a:cxnLst/>
              <a:rect l="l" t="t" r="r" b="b"/>
              <a:pathLst>
                <a:path w="3329" h="1996" extrusionOk="0">
                  <a:moveTo>
                    <a:pt x="2837" y="1"/>
                  </a:moveTo>
                  <a:cubicBezTo>
                    <a:pt x="2669" y="1"/>
                    <a:pt x="2600" y="267"/>
                    <a:pt x="2786" y="397"/>
                  </a:cubicBezTo>
                  <a:cubicBezTo>
                    <a:pt x="2717" y="397"/>
                    <a:pt x="2613" y="444"/>
                    <a:pt x="2578" y="524"/>
                  </a:cubicBezTo>
                  <a:cubicBezTo>
                    <a:pt x="2567" y="571"/>
                    <a:pt x="2567" y="582"/>
                    <a:pt x="2555" y="628"/>
                  </a:cubicBezTo>
                  <a:cubicBezTo>
                    <a:pt x="2500" y="564"/>
                    <a:pt x="2440" y="537"/>
                    <a:pt x="2384" y="537"/>
                  </a:cubicBezTo>
                  <a:cubicBezTo>
                    <a:pt x="2231" y="537"/>
                    <a:pt x="2104" y="739"/>
                    <a:pt x="2163" y="917"/>
                  </a:cubicBezTo>
                  <a:cubicBezTo>
                    <a:pt x="2128" y="952"/>
                    <a:pt x="2117" y="975"/>
                    <a:pt x="2117" y="1009"/>
                  </a:cubicBezTo>
                  <a:cubicBezTo>
                    <a:pt x="2054" y="878"/>
                    <a:pt x="1988" y="826"/>
                    <a:pt x="1924" y="826"/>
                  </a:cubicBezTo>
                  <a:cubicBezTo>
                    <a:pt x="1753" y="826"/>
                    <a:pt x="1604" y="1203"/>
                    <a:pt x="1620" y="1413"/>
                  </a:cubicBezTo>
                  <a:cubicBezTo>
                    <a:pt x="1594" y="1405"/>
                    <a:pt x="1568" y="1402"/>
                    <a:pt x="1542" y="1402"/>
                  </a:cubicBezTo>
                  <a:cubicBezTo>
                    <a:pt x="1378" y="1402"/>
                    <a:pt x="1228" y="1542"/>
                    <a:pt x="1078" y="1552"/>
                  </a:cubicBezTo>
                  <a:cubicBezTo>
                    <a:pt x="893" y="1448"/>
                    <a:pt x="732" y="1182"/>
                    <a:pt x="547" y="1021"/>
                  </a:cubicBezTo>
                  <a:cubicBezTo>
                    <a:pt x="444" y="885"/>
                    <a:pt x="359" y="830"/>
                    <a:pt x="290" y="830"/>
                  </a:cubicBezTo>
                  <a:cubicBezTo>
                    <a:pt x="44" y="830"/>
                    <a:pt x="0" y="1539"/>
                    <a:pt x="28" y="1783"/>
                  </a:cubicBezTo>
                  <a:cubicBezTo>
                    <a:pt x="60" y="1914"/>
                    <a:pt x="121" y="1966"/>
                    <a:pt x="186" y="1966"/>
                  </a:cubicBezTo>
                  <a:cubicBezTo>
                    <a:pt x="325" y="1966"/>
                    <a:pt x="483" y="1726"/>
                    <a:pt x="420" y="1529"/>
                  </a:cubicBezTo>
                  <a:lnTo>
                    <a:pt x="420" y="1529"/>
                  </a:lnTo>
                  <a:cubicBezTo>
                    <a:pt x="563" y="1808"/>
                    <a:pt x="881" y="1996"/>
                    <a:pt x="1175" y="1996"/>
                  </a:cubicBezTo>
                  <a:cubicBezTo>
                    <a:pt x="1404" y="1996"/>
                    <a:pt x="1618" y="1882"/>
                    <a:pt x="1724" y="1609"/>
                  </a:cubicBezTo>
                  <a:cubicBezTo>
                    <a:pt x="1736" y="1773"/>
                    <a:pt x="1859" y="1853"/>
                    <a:pt x="1986" y="1853"/>
                  </a:cubicBezTo>
                  <a:cubicBezTo>
                    <a:pt x="2110" y="1853"/>
                    <a:pt x="2238" y="1775"/>
                    <a:pt x="2267" y="1621"/>
                  </a:cubicBezTo>
                  <a:cubicBezTo>
                    <a:pt x="2335" y="1723"/>
                    <a:pt x="2466" y="1788"/>
                    <a:pt x="2576" y="1788"/>
                  </a:cubicBezTo>
                  <a:cubicBezTo>
                    <a:pt x="2690" y="1788"/>
                    <a:pt x="2781" y="1717"/>
                    <a:pt x="2752" y="1540"/>
                  </a:cubicBezTo>
                  <a:cubicBezTo>
                    <a:pt x="2855" y="1321"/>
                    <a:pt x="2682" y="1079"/>
                    <a:pt x="2671" y="848"/>
                  </a:cubicBezTo>
                  <a:lnTo>
                    <a:pt x="2671" y="848"/>
                  </a:lnTo>
                  <a:cubicBezTo>
                    <a:pt x="2727" y="864"/>
                    <a:pt x="2794" y="875"/>
                    <a:pt x="2860" y="875"/>
                  </a:cubicBezTo>
                  <a:cubicBezTo>
                    <a:pt x="2983" y="875"/>
                    <a:pt x="3102" y="833"/>
                    <a:pt x="3132" y="698"/>
                  </a:cubicBezTo>
                  <a:cubicBezTo>
                    <a:pt x="3329" y="513"/>
                    <a:pt x="3086" y="167"/>
                    <a:pt x="2971" y="51"/>
                  </a:cubicBezTo>
                  <a:cubicBezTo>
                    <a:pt x="2922" y="16"/>
                    <a:pt x="2877" y="1"/>
                    <a:pt x="2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3"/>
            <p:cNvSpPr/>
            <p:nvPr/>
          </p:nvSpPr>
          <p:spPr>
            <a:xfrm>
              <a:off x="3280475" y="1632400"/>
              <a:ext cx="13725" cy="15550"/>
            </a:xfrm>
            <a:custGeom>
              <a:avLst/>
              <a:gdLst/>
              <a:ahLst/>
              <a:cxnLst/>
              <a:rect l="l" t="t" r="r" b="b"/>
              <a:pathLst>
                <a:path w="549" h="622" extrusionOk="0">
                  <a:moveTo>
                    <a:pt x="347" y="404"/>
                  </a:moveTo>
                  <a:cubicBezTo>
                    <a:pt x="347" y="415"/>
                    <a:pt x="323" y="439"/>
                    <a:pt x="312" y="450"/>
                  </a:cubicBezTo>
                  <a:lnTo>
                    <a:pt x="312" y="439"/>
                  </a:lnTo>
                  <a:lnTo>
                    <a:pt x="347" y="404"/>
                  </a:lnTo>
                  <a:close/>
                  <a:moveTo>
                    <a:pt x="196" y="0"/>
                  </a:moveTo>
                  <a:cubicBezTo>
                    <a:pt x="118" y="0"/>
                    <a:pt x="44" y="52"/>
                    <a:pt x="35" y="173"/>
                  </a:cubicBezTo>
                  <a:cubicBezTo>
                    <a:pt x="58" y="277"/>
                    <a:pt x="0" y="404"/>
                    <a:pt x="93" y="496"/>
                  </a:cubicBezTo>
                  <a:lnTo>
                    <a:pt x="127" y="462"/>
                  </a:lnTo>
                  <a:lnTo>
                    <a:pt x="139" y="473"/>
                  </a:lnTo>
                  <a:lnTo>
                    <a:pt x="116" y="508"/>
                  </a:lnTo>
                  <a:lnTo>
                    <a:pt x="185" y="577"/>
                  </a:lnTo>
                  <a:cubicBezTo>
                    <a:pt x="227" y="608"/>
                    <a:pt x="268" y="621"/>
                    <a:pt x="305" y="621"/>
                  </a:cubicBezTo>
                  <a:cubicBezTo>
                    <a:pt x="461" y="621"/>
                    <a:pt x="549" y="389"/>
                    <a:pt x="381" y="277"/>
                  </a:cubicBezTo>
                  <a:cubicBezTo>
                    <a:pt x="436" y="112"/>
                    <a:pt x="311" y="0"/>
                    <a:pt x="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3"/>
            <p:cNvSpPr/>
            <p:nvPr/>
          </p:nvSpPr>
          <p:spPr>
            <a:xfrm>
              <a:off x="3307575" y="1618100"/>
              <a:ext cx="34300" cy="54800"/>
            </a:xfrm>
            <a:custGeom>
              <a:avLst/>
              <a:gdLst/>
              <a:ahLst/>
              <a:cxnLst/>
              <a:rect l="l" t="t" r="r" b="b"/>
              <a:pathLst>
                <a:path w="1372" h="2192" extrusionOk="0">
                  <a:moveTo>
                    <a:pt x="178" y="1"/>
                  </a:moveTo>
                  <a:cubicBezTo>
                    <a:pt x="58" y="1"/>
                    <a:pt x="1" y="123"/>
                    <a:pt x="82" y="445"/>
                  </a:cubicBezTo>
                  <a:cubicBezTo>
                    <a:pt x="267" y="630"/>
                    <a:pt x="417" y="895"/>
                    <a:pt x="509" y="1207"/>
                  </a:cubicBezTo>
                  <a:cubicBezTo>
                    <a:pt x="529" y="1905"/>
                    <a:pt x="736" y="2191"/>
                    <a:pt x="922" y="2191"/>
                  </a:cubicBezTo>
                  <a:cubicBezTo>
                    <a:pt x="1166" y="2191"/>
                    <a:pt x="1371" y="1696"/>
                    <a:pt x="1063" y="987"/>
                  </a:cubicBezTo>
                  <a:cubicBezTo>
                    <a:pt x="1039" y="627"/>
                    <a:pt x="449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3"/>
            <p:cNvSpPr/>
            <p:nvPr/>
          </p:nvSpPr>
          <p:spPr>
            <a:xfrm>
              <a:off x="3311050" y="1676825"/>
              <a:ext cx="27675" cy="49300"/>
            </a:xfrm>
            <a:custGeom>
              <a:avLst/>
              <a:gdLst/>
              <a:ahLst/>
              <a:cxnLst/>
              <a:rect l="l" t="t" r="r" b="b"/>
              <a:pathLst>
                <a:path w="1107" h="1972" extrusionOk="0">
                  <a:moveTo>
                    <a:pt x="405" y="0"/>
                  </a:moveTo>
                  <a:cubicBezTo>
                    <a:pt x="1" y="127"/>
                    <a:pt x="347" y="751"/>
                    <a:pt x="520" y="935"/>
                  </a:cubicBezTo>
                  <a:cubicBezTo>
                    <a:pt x="508" y="933"/>
                    <a:pt x="496" y="932"/>
                    <a:pt x="484" y="932"/>
                  </a:cubicBezTo>
                  <a:cubicBezTo>
                    <a:pt x="384" y="932"/>
                    <a:pt x="301" y="1016"/>
                    <a:pt x="301" y="1109"/>
                  </a:cubicBezTo>
                  <a:cubicBezTo>
                    <a:pt x="377" y="1704"/>
                    <a:pt x="645" y="1972"/>
                    <a:pt x="822" y="1972"/>
                  </a:cubicBezTo>
                  <a:cubicBezTo>
                    <a:pt x="1023" y="1972"/>
                    <a:pt x="1106" y="1628"/>
                    <a:pt x="659" y="1028"/>
                  </a:cubicBezTo>
                  <a:lnTo>
                    <a:pt x="659" y="1028"/>
                  </a:lnTo>
                  <a:cubicBezTo>
                    <a:pt x="667" y="1028"/>
                    <a:pt x="676" y="1029"/>
                    <a:pt x="684" y="1029"/>
                  </a:cubicBezTo>
                  <a:cubicBezTo>
                    <a:pt x="999" y="1029"/>
                    <a:pt x="873" y="598"/>
                    <a:pt x="693" y="485"/>
                  </a:cubicBezTo>
                  <a:cubicBezTo>
                    <a:pt x="566" y="404"/>
                    <a:pt x="647" y="0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3"/>
            <p:cNvSpPr/>
            <p:nvPr/>
          </p:nvSpPr>
          <p:spPr>
            <a:xfrm>
              <a:off x="3364050" y="1624050"/>
              <a:ext cx="31475" cy="67525"/>
            </a:xfrm>
            <a:custGeom>
              <a:avLst/>
              <a:gdLst/>
              <a:ahLst/>
              <a:cxnLst/>
              <a:rect l="l" t="t" r="r" b="b"/>
              <a:pathLst>
                <a:path w="1259" h="2701" extrusionOk="0">
                  <a:moveTo>
                    <a:pt x="714" y="0"/>
                  </a:moveTo>
                  <a:cubicBezTo>
                    <a:pt x="660" y="0"/>
                    <a:pt x="600" y="35"/>
                    <a:pt x="536" y="115"/>
                  </a:cubicBezTo>
                  <a:cubicBezTo>
                    <a:pt x="328" y="149"/>
                    <a:pt x="362" y="380"/>
                    <a:pt x="351" y="519"/>
                  </a:cubicBezTo>
                  <a:cubicBezTo>
                    <a:pt x="316" y="500"/>
                    <a:pt x="284" y="491"/>
                    <a:pt x="254" y="491"/>
                  </a:cubicBezTo>
                  <a:cubicBezTo>
                    <a:pt x="69" y="491"/>
                    <a:pt x="0" y="823"/>
                    <a:pt x="189" y="923"/>
                  </a:cubicBezTo>
                  <a:cubicBezTo>
                    <a:pt x="157" y="1053"/>
                    <a:pt x="155" y="1318"/>
                    <a:pt x="330" y="1318"/>
                  </a:cubicBezTo>
                  <a:cubicBezTo>
                    <a:pt x="340" y="1318"/>
                    <a:pt x="351" y="1317"/>
                    <a:pt x="362" y="1315"/>
                  </a:cubicBezTo>
                  <a:cubicBezTo>
                    <a:pt x="386" y="1442"/>
                    <a:pt x="420" y="1604"/>
                    <a:pt x="559" y="1650"/>
                  </a:cubicBezTo>
                  <a:lnTo>
                    <a:pt x="559" y="1811"/>
                  </a:lnTo>
                  <a:cubicBezTo>
                    <a:pt x="559" y="1996"/>
                    <a:pt x="663" y="2111"/>
                    <a:pt x="755" y="2250"/>
                  </a:cubicBezTo>
                  <a:cubicBezTo>
                    <a:pt x="723" y="2462"/>
                    <a:pt x="879" y="2701"/>
                    <a:pt x="1033" y="2701"/>
                  </a:cubicBezTo>
                  <a:cubicBezTo>
                    <a:pt x="1105" y="2701"/>
                    <a:pt x="1176" y="2648"/>
                    <a:pt x="1228" y="2515"/>
                  </a:cubicBezTo>
                  <a:cubicBezTo>
                    <a:pt x="1259" y="2208"/>
                    <a:pt x="1144" y="0"/>
                    <a:pt x="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3"/>
            <p:cNvSpPr/>
            <p:nvPr/>
          </p:nvSpPr>
          <p:spPr>
            <a:xfrm>
              <a:off x="3387075" y="1688875"/>
              <a:ext cx="29850" cy="22325"/>
            </a:xfrm>
            <a:custGeom>
              <a:avLst/>
              <a:gdLst/>
              <a:ahLst/>
              <a:cxnLst/>
              <a:rect l="l" t="t" r="r" b="b"/>
              <a:pathLst>
                <a:path w="1194" h="893" extrusionOk="0">
                  <a:moveTo>
                    <a:pt x="865" y="1"/>
                  </a:moveTo>
                  <a:cubicBezTo>
                    <a:pt x="169" y="1"/>
                    <a:pt x="1" y="892"/>
                    <a:pt x="930" y="892"/>
                  </a:cubicBezTo>
                  <a:cubicBezTo>
                    <a:pt x="933" y="892"/>
                    <a:pt x="936" y="892"/>
                    <a:pt x="938" y="892"/>
                  </a:cubicBezTo>
                  <a:cubicBezTo>
                    <a:pt x="1193" y="892"/>
                    <a:pt x="1058" y="313"/>
                    <a:pt x="1080" y="165"/>
                  </a:cubicBezTo>
                  <a:cubicBezTo>
                    <a:pt x="1080" y="84"/>
                    <a:pt x="1011" y="3"/>
                    <a:pt x="930" y="3"/>
                  </a:cubicBezTo>
                  <a:cubicBezTo>
                    <a:pt x="908" y="2"/>
                    <a:pt x="887" y="1"/>
                    <a:pt x="8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3"/>
            <p:cNvSpPr/>
            <p:nvPr/>
          </p:nvSpPr>
          <p:spPr>
            <a:xfrm>
              <a:off x="3333700" y="1703275"/>
              <a:ext cx="94925" cy="63675"/>
            </a:xfrm>
            <a:custGeom>
              <a:avLst/>
              <a:gdLst/>
              <a:ahLst/>
              <a:cxnLst/>
              <a:rect l="l" t="t" r="r" b="b"/>
              <a:pathLst>
                <a:path w="3797" h="2547" extrusionOk="0">
                  <a:moveTo>
                    <a:pt x="3377" y="1736"/>
                  </a:moveTo>
                  <a:lnTo>
                    <a:pt x="3377" y="1909"/>
                  </a:lnTo>
                  <a:cubicBezTo>
                    <a:pt x="3366" y="1851"/>
                    <a:pt x="3366" y="1817"/>
                    <a:pt x="3377" y="1736"/>
                  </a:cubicBezTo>
                  <a:close/>
                  <a:moveTo>
                    <a:pt x="929" y="1"/>
                  </a:moveTo>
                  <a:cubicBezTo>
                    <a:pt x="807" y="1"/>
                    <a:pt x="769" y="245"/>
                    <a:pt x="953" y="859"/>
                  </a:cubicBezTo>
                  <a:lnTo>
                    <a:pt x="907" y="905"/>
                  </a:lnTo>
                  <a:cubicBezTo>
                    <a:pt x="872" y="801"/>
                    <a:pt x="895" y="662"/>
                    <a:pt x="768" y="605"/>
                  </a:cubicBezTo>
                  <a:cubicBezTo>
                    <a:pt x="734" y="516"/>
                    <a:pt x="676" y="480"/>
                    <a:pt x="618" y="480"/>
                  </a:cubicBezTo>
                  <a:cubicBezTo>
                    <a:pt x="500" y="480"/>
                    <a:pt x="380" y="624"/>
                    <a:pt x="434" y="778"/>
                  </a:cubicBezTo>
                  <a:cubicBezTo>
                    <a:pt x="417" y="773"/>
                    <a:pt x="400" y="770"/>
                    <a:pt x="383" y="770"/>
                  </a:cubicBezTo>
                  <a:cubicBezTo>
                    <a:pt x="287" y="770"/>
                    <a:pt x="201" y="851"/>
                    <a:pt x="191" y="939"/>
                  </a:cubicBezTo>
                  <a:cubicBezTo>
                    <a:pt x="201" y="1304"/>
                    <a:pt x="0" y="2546"/>
                    <a:pt x="425" y="2546"/>
                  </a:cubicBezTo>
                  <a:cubicBezTo>
                    <a:pt x="497" y="2546"/>
                    <a:pt x="587" y="2511"/>
                    <a:pt x="699" y="2428"/>
                  </a:cubicBezTo>
                  <a:cubicBezTo>
                    <a:pt x="792" y="2405"/>
                    <a:pt x="872" y="2313"/>
                    <a:pt x="884" y="2197"/>
                  </a:cubicBezTo>
                  <a:cubicBezTo>
                    <a:pt x="922" y="2247"/>
                    <a:pt x="973" y="2270"/>
                    <a:pt x="1024" y="2270"/>
                  </a:cubicBezTo>
                  <a:cubicBezTo>
                    <a:pt x="1080" y="2270"/>
                    <a:pt x="1136" y="2241"/>
                    <a:pt x="1172" y="2186"/>
                  </a:cubicBezTo>
                  <a:cubicBezTo>
                    <a:pt x="1222" y="2305"/>
                    <a:pt x="1338" y="2362"/>
                    <a:pt x="1445" y="2362"/>
                  </a:cubicBezTo>
                  <a:cubicBezTo>
                    <a:pt x="1588" y="2362"/>
                    <a:pt x="1716" y="2261"/>
                    <a:pt x="1657" y="2071"/>
                  </a:cubicBezTo>
                  <a:cubicBezTo>
                    <a:pt x="1588" y="1909"/>
                    <a:pt x="1484" y="1770"/>
                    <a:pt x="1426" y="1609"/>
                  </a:cubicBezTo>
                  <a:cubicBezTo>
                    <a:pt x="1449" y="1609"/>
                    <a:pt x="1461" y="1597"/>
                    <a:pt x="1461" y="1597"/>
                  </a:cubicBezTo>
                  <a:lnTo>
                    <a:pt x="1461" y="1597"/>
                  </a:lnTo>
                  <a:cubicBezTo>
                    <a:pt x="1454" y="1785"/>
                    <a:pt x="1618" y="1964"/>
                    <a:pt x="1754" y="1964"/>
                  </a:cubicBezTo>
                  <a:cubicBezTo>
                    <a:pt x="1835" y="1964"/>
                    <a:pt x="1905" y="1900"/>
                    <a:pt x="1923" y="1736"/>
                  </a:cubicBezTo>
                  <a:lnTo>
                    <a:pt x="2061" y="1736"/>
                  </a:lnTo>
                  <a:cubicBezTo>
                    <a:pt x="2053" y="1963"/>
                    <a:pt x="2173" y="2350"/>
                    <a:pt x="2342" y="2350"/>
                  </a:cubicBezTo>
                  <a:cubicBezTo>
                    <a:pt x="2405" y="2350"/>
                    <a:pt x="2474" y="2297"/>
                    <a:pt x="2546" y="2163"/>
                  </a:cubicBezTo>
                  <a:cubicBezTo>
                    <a:pt x="2615" y="2208"/>
                    <a:pt x="2674" y="2228"/>
                    <a:pt x="2724" y="2228"/>
                  </a:cubicBezTo>
                  <a:cubicBezTo>
                    <a:pt x="2866" y="2228"/>
                    <a:pt x="2936" y="2065"/>
                    <a:pt x="2962" y="1851"/>
                  </a:cubicBezTo>
                  <a:lnTo>
                    <a:pt x="2962" y="1851"/>
                  </a:lnTo>
                  <a:cubicBezTo>
                    <a:pt x="2954" y="2092"/>
                    <a:pt x="2996" y="2343"/>
                    <a:pt x="3126" y="2343"/>
                  </a:cubicBezTo>
                  <a:cubicBezTo>
                    <a:pt x="3184" y="2343"/>
                    <a:pt x="3259" y="2294"/>
                    <a:pt x="3354" y="2174"/>
                  </a:cubicBezTo>
                  <a:cubicBezTo>
                    <a:pt x="3434" y="2289"/>
                    <a:pt x="3501" y="2335"/>
                    <a:pt x="3556" y="2335"/>
                  </a:cubicBezTo>
                  <a:cubicBezTo>
                    <a:pt x="3761" y="2335"/>
                    <a:pt x="3796" y="1682"/>
                    <a:pt x="3723" y="1482"/>
                  </a:cubicBezTo>
                  <a:cubicBezTo>
                    <a:pt x="3712" y="1263"/>
                    <a:pt x="3758" y="628"/>
                    <a:pt x="3654" y="443"/>
                  </a:cubicBezTo>
                  <a:cubicBezTo>
                    <a:pt x="3622" y="335"/>
                    <a:pt x="3559" y="175"/>
                    <a:pt x="3417" y="175"/>
                  </a:cubicBezTo>
                  <a:cubicBezTo>
                    <a:pt x="3408" y="175"/>
                    <a:pt x="3399" y="176"/>
                    <a:pt x="3389" y="178"/>
                  </a:cubicBezTo>
                  <a:cubicBezTo>
                    <a:pt x="3089" y="420"/>
                    <a:pt x="3446" y="951"/>
                    <a:pt x="3331" y="1320"/>
                  </a:cubicBezTo>
                  <a:cubicBezTo>
                    <a:pt x="3331" y="1297"/>
                    <a:pt x="3319" y="1297"/>
                    <a:pt x="3296" y="1297"/>
                  </a:cubicBezTo>
                  <a:cubicBezTo>
                    <a:pt x="3284" y="1294"/>
                    <a:pt x="3272" y="1293"/>
                    <a:pt x="3260" y="1293"/>
                  </a:cubicBezTo>
                  <a:cubicBezTo>
                    <a:pt x="3169" y="1293"/>
                    <a:pt x="3087" y="1366"/>
                    <a:pt x="3077" y="1447"/>
                  </a:cubicBezTo>
                  <a:cubicBezTo>
                    <a:pt x="3031" y="1528"/>
                    <a:pt x="3008" y="1643"/>
                    <a:pt x="2985" y="1770"/>
                  </a:cubicBezTo>
                  <a:cubicBezTo>
                    <a:pt x="3019" y="1355"/>
                    <a:pt x="2915" y="789"/>
                    <a:pt x="2869" y="628"/>
                  </a:cubicBezTo>
                  <a:cubicBezTo>
                    <a:pt x="2837" y="503"/>
                    <a:pt x="2786" y="456"/>
                    <a:pt x="2724" y="456"/>
                  </a:cubicBezTo>
                  <a:cubicBezTo>
                    <a:pt x="2563" y="456"/>
                    <a:pt x="2333" y="775"/>
                    <a:pt x="2200" y="859"/>
                  </a:cubicBezTo>
                  <a:cubicBezTo>
                    <a:pt x="2187" y="862"/>
                    <a:pt x="2170" y="863"/>
                    <a:pt x="2149" y="863"/>
                  </a:cubicBezTo>
                  <a:cubicBezTo>
                    <a:pt x="2089" y="863"/>
                    <a:pt x="2000" y="852"/>
                    <a:pt x="1908" y="852"/>
                  </a:cubicBezTo>
                  <a:cubicBezTo>
                    <a:pt x="1808" y="852"/>
                    <a:pt x="1706" y="865"/>
                    <a:pt x="1634" y="916"/>
                  </a:cubicBezTo>
                  <a:cubicBezTo>
                    <a:pt x="1611" y="910"/>
                    <a:pt x="1594" y="908"/>
                    <a:pt x="1576" y="908"/>
                  </a:cubicBezTo>
                  <a:cubicBezTo>
                    <a:pt x="1559" y="908"/>
                    <a:pt x="1542" y="910"/>
                    <a:pt x="1519" y="916"/>
                  </a:cubicBezTo>
                  <a:cubicBezTo>
                    <a:pt x="1371" y="389"/>
                    <a:pt x="1083" y="1"/>
                    <a:pt x="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3"/>
            <p:cNvSpPr/>
            <p:nvPr/>
          </p:nvSpPr>
          <p:spPr>
            <a:xfrm>
              <a:off x="3162450" y="1846050"/>
              <a:ext cx="30800" cy="28175"/>
            </a:xfrm>
            <a:custGeom>
              <a:avLst/>
              <a:gdLst/>
              <a:ahLst/>
              <a:cxnLst/>
              <a:rect l="l" t="t" r="r" b="b"/>
              <a:pathLst>
                <a:path w="1232" h="1127" extrusionOk="0">
                  <a:moveTo>
                    <a:pt x="488" y="0"/>
                  </a:moveTo>
                  <a:cubicBezTo>
                    <a:pt x="446" y="0"/>
                    <a:pt x="402" y="10"/>
                    <a:pt x="358" y="30"/>
                  </a:cubicBezTo>
                  <a:cubicBezTo>
                    <a:pt x="0" y="192"/>
                    <a:pt x="358" y="1127"/>
                    <a:pt x="716" y="1127"/>
                  </a:cubicBezTo>
                  <a:cubicBezTo>
                    <a:pt x="1231" y="990"/>
                    <a:pt x="922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3"/>
            <p:cNvSpPr/>
            <p:nvPr/>
          </p:nvSpPr>
          <p:spPr>
            <a:xfrm>
              <a:off x="3187525" y="1798600"/>
              <a:ext cx="128325" cy="77050"/>
            </a:xfrm>
            <a:custGeom>
              <a:avLst/>
              <a:gdLst/>
              <a:ahLst/>
              <a:cxnLst/>
              <a:rect l="l" t="t" r="r" b="b"/>
              <a:pathLst>
                <a:path w="5133" h="3082" extrusionOk="0">
                  <a:moveTo>
                    <a:pt x="3557" y="1674"/>
                  </a:moveTo>
                  <a:lnTo>
                    <a:pt x="3557" y="1790"/>
                  </a:lnTo>
                  <a:cubicBezTo>
                    <a:pt x="3557" y="1766"/>
                    <a:pt x="3545" y="1720"/>
                    <a:pt x="3545" y="1697"/>
                  </a:cubicBezTo>
                  <a:cubicBezTo>
                    <a:pt x="3545" y="1697"/>
                    <a:pt x="3557" y="1697"/>
                    <a:pt x="3557" y="1674"/>
                  </a:cubicBezTo>
                  <a:close/>
                  <a:moveTo>
                    <a:pt x="1952" y="2067"/>
                  </a:moveTo>
                  <a:lnTo>
                    <a:pt x="1952" y="2078"/>
                  </a:lnTo>
                  <a:lnTo>
                    <a:pt x="1906" y="2067"/>
                  </a:lnTo>
                  <a:lnTo>
                    <a:pt x="1906" y="2067"/>
                  </a:lnTo>
                  <a:cubicBezTo>
                    <a:pt x="1906" y="2067"/>
                    <a:pt x="1906" y="2067"/>
                    <a:pt x="1906" y="2067"/>
                  </a:cubicBezTo>
                  <a:close/>
                  <a:moveTo>
                    <a:pt x="1906" y="2067"/>
                  </a:moveTo>
                  <a:lnTo>
                    <a:pt x="1941" y="2124"/>
                  </a:lnTo>
                  <a:lnTo>
                    <a:pt x="1929" y="2124"/>
                  </a:lnTo>
                  <a:cubicBezTo>
                    <a:pt x="1929" y="2113"/>
                    <a:pt x="1906" y="2078"/>
                    <a:pt x="1906" y="2067"/>
                  </a:cubicBezTo>
                  <a:close/>
                  <a:moveTo>
                    <a:pt x="2434" y="1"/>
                  </a:moveTo>
                  <a:cubicBezTo>
                    <a:pt x="2264" y="1"/>
                    <a:pt x="2090" y="174"/>
                    <a:pt x="2195" y="358"/>
                  </a:cubicBezTo>
                  <a:cubicBezTo>
                    <a:pt x="2102" y="508"/>
                    <a:pt x="2172" y="716"/>
                    <a:pt x="2160" y="866"/>
                  </a:cubicBezTo>
                  <a:cubicBezTo>
                    <a:pt x="1837" y="970"/>
                    <a:pt x="2056" y="1513"/>
                    <a:pt x="1998" y="1778"/>
                  </a:cubicBezTo>
                  <a:cubicBezTo>
                    <a:pt x="1972" y="1768"/>
                    <a:pt x="1946" y="1762"/>
                    <a:pt x="1921" y="1762"/>
                  </a:cubicBezTo>
                  <a:cubicBezTo>
                    <a:pt x="1889" y="1762"/>
                    <a:pt x="1857" y="1770"/>
                    <a:pt x="1825" y="1790"/>
                  </a:cubicBezTo>
                  <a:cubicBezTo>
                    <a:pt x="1785" y="1725"/>
                    <a:pt x="1699" y="1688"/>
                    <a:pt x="1619" y="1688"/>
                  </a:cubicBezTo>
                  <a:cubicBezTo>
                    <a:pt x="1585" y="1688"/>
                    <a:pt x="1553" y="1695"/>
                    <a:pt x="1525" y="1709"/>
                  </a:cubicBezTo>
                  <a:cubicBezTo>
                    <a:pt x="1474" y="1672"/>
                    <a:pt x="1418" y="1656"/>
                    <a:pt x="1365" y="1656"/>
                  </a:cubicBezTo>
                  <a:cubicBezTo>
                    <a:pt x="1203" y="1656"/>
                    <a:pt x="1069" y="1806"/>
                    <a:pt x="1190" y="1963"/>
                  </a:cubicBezTo>
                  <a:cubicBezTo>
                    <a:pt x="1029" y="1905"/>
                    <a:pt x="1006" y="1709"/>
                    <a:pt x="809" y="1709"/>
                  </a:cubicBezTo>
                  <a:cubicBezTo>
                    <a:pt x="706" y="1709"/>
                    <a:pt x="636" y="1778"/>
                    <a:pt x="625" y="1870"/>
                  </a:cubicBezTo>
                  <a:lnTo>
                    <a:pt x="567" y="1928"/>
                  </a:lnTo>
                  <a:lnTo>
                    <a:pt x="452" y="1928"/>
                  </a:lnTo>
                  <a:cubicBezTo>
                    <a:pt x="429" y="1809"/>
                    <a:pt x="372" y="1763"/>
                    <a:pt x="307" y="1763"/>
                  </a:cubicBezTo>
                  <a:cubicBezTo>
                    <a:pt x="171" y="1763"/>
                    <a:pt x="1" y="1964"/>
                    <a:pt x="48" y="2113"/>
                  </a:cubicBezTo>
                  <a:cubicBezTo>
                    <a:pt x="175" y="2297"/>
                    <a:pt x="48" y="2690"/>
                    <a:pt x="325" y="2748"/>
                  </a:cubicBezTo>
                  <a:cubicBezTo>
                    <a:pt x="355" y="2922"/>
                    <a:pt x="505" y="3082"/>
                    <a:pt x="654" y="3082"/>
                  </a:cubicBezTo>
                  <a:cubicBezTo>
                    <a:pt x="731" y="3082"/>
                    <a:pt x="808" y="3039"/>
                    <a:pt x="867" y="2932"/>
                  </a:cubicBezTo>
                  <a:cubicBezTo>
                    <a:pt x="925" y="2932"/>
                    <a:pt x="983" y="2909"/>
                    <a:pt x="1029" y="2863"/>
                  </a:cubicBezTo>
                  <a:cubicBezTo>
                    <a:pt x="1072" y="2902"/>
                    <a:pt x="1129" y="2920"/>
                    <a:pt x="1188" y="2920"/>
                  </a:cubicBezTo>
                  <a:cubicBezTo>
                    <a:pt x="1305" y="2920"/>
                    <a:pt x="1429" y="2851"/>
                    <a:pt x="1467" y="2736"/>
                  </a:cubicBezTo>
                  <a:cubicBezTo>
                    <a:pt x="1520" y="2824"/>
                    <a:pt x="1594" y="2860"/>
                    <a:pt x="1667" y="2860"/>
                  </a:cubicBezTo>
                  <a:cubicBezTo>
                    <a:pt x="1835" y="2860"/>
                    <a:pt x="1999" y="2668"/>
                    <a:pt x="1894" y="2459"/>
                  </a:cubicBezTo>
                  <a:cubicBezTo>
                    <a:pt x="1998" y="2401"/>
                    <a:pt x="2045" y="2274"/>
                    <a:pt x="1998" y="2170"/>
                  </a:cubicBezTo>
                  <a:cubicBezTo>
                    <a:pt x="2010" y="2170"/>
                    <a:pt x="2010" y="2159"/>
                    <a:pt x="2021" y="2159"/>
                  </a:cubicBezTo>
                  <a:cubicBezTo>
                    <a:pt x="2068" y="2228"/>
                    <a:pt x="2172" y="2286"/>
                    <a:pt x="2252" y="2286"/>
                  </a:cubicBezTo>
                  <a:cubicBezTo>
                    <a:pt x="2304" y="2345"/>
                    <a:pt x="2383" y="2380"/>
                    <a:pt x="2464" y="2380"/>
                  </a:cubicBezTo>
                  <a:cubicBezTo>
                    <a:pt x="2510" y="2380"/>
                    <a:pt x="2557" y="2369"/>
                    <a:pt x="2599" y="2344"/>
                  </a:cubicBezTo>
                  <a:cubicBezTo>
                    <a:pt x="2622" y="2344"/>
                    <a:pt x="2622" y="2355"/>
                    <a:pt x="2633" y="2355"/>
                  </a:cubicBezTo>
                  <a:cubicBezTo>
                    <a:pt x="2687" y="2513"/>
                    <a:pt x="2803" y="2581"/>
                    <a:pt x="2913" y="2581"/>
                  </a:cubicBezTo>
                  <a:cubicBezTo>
                    <a:pt x="3083" y="2581"/>
                    <a:pt x="3237" y="2416"/>
                    <a:pt x="3118" y="2170"/>
                  </a:cubicBezTo>
                  <a:lnTo>
                    <a:pt x="3118" y="2170"/>
                  </a:lnTo>
                  <a:cubicBezTo>
                    <a:pt x="3141" y="2217"/>
                    <a:pt x="3176" y="2240"/>
                    <a:pt x="3222" y="2251"/>
                  </a:cubicBezTo>
                  <a:cubicBezTo>
                    <a:pt x="3244" y="2517"/>
                    <a:pt x="3385" y="2642"/>
                    <a:pt x="3509" y="2642"/>
                  </a:cubicBezTo>
                  <a:cubicBezTo>
                    <a:pt x="3643" y="2642"/>
                    <a:pt x="3756" y="2493"/>
                    <a:pt x="3672" y="2217"/>
                  </a:cubicBezTo>
                  <a:lnTo>
                    <a:pt x="3672" y="2217"/>
                  </a:lnTo>
                  <a:cubicBezTo>
                    <a:pt x="3682" y="2231"/>
                    <a:pt x="3789" y="2236"/>
                    <a:pt x="3913" y="2236"/>
                  </a:cubicBezTo>
                  <a:cubicBezTo>
                    <a:pt x="4079" y="2236"/>
                    <a:pt x="4274" y="2228"/>
                    <a:pt x="4307" y="2228"/>
                  </a:cubicBezTo>
                  <a:cubicBezTo>
                    <a:pt x="4503" y="2228"/>
                    <a:pt x="4642" y="1663"/>
                    <a:pt x="4376" y="1640"/>
                  </a:cubicBezTo>
                  <a:cubicBezTo>
                    <a:pt x="4272" y="1536"/>
                    <a:pt x="4307" y="1420"/>
                    <a:pt x="4180" y="1362"/>
                  </a:cubicBezTo>
                  <a:cubicBezTo>
                    <a:pt x="4157" y="1351"/>
                    <a:pt x="4157" y="1328"/>
                    <a:pt x="4145" y="1316"/>
                  </a:cubicBezTo>
                  <a:cubicBezTo>
                    <a:pt x="4157" y="1293"/>
                    <a:pt x="4180" y="1259"/>
                    <a:pt x="4180" y="1236"/>
                  </a:cubicBezTo>
                  <a:cubicBezTo>
                    <a:pt x="4238" y="1178"/>
                    <a:pt x="4295" y="1120"/>
                    <a:pt x="4307" y="1028"/>
                  </a:cubicBezTo>
                  <a:cubicBezTo>
                    <a:pt x="4318" y="1016"/>
                    <a:pt x="4353" y="982"/>
                    <a:pt x="4365" y="958"/>
                  </a:cubicBezTo>
                  <a:cubicBezTo>
                    <a:pt x="4480" y="1201"/>
                    <a:pt x="4607" y="1478"/>
                    <a:pt x="4699" y="1732"/>
                  </a:cubicBezTo>
                  <a:cubicBezTo>
                    <a:pt x="4740" y="1825"/>
                    <a:pt x="4809" y="1864"/>
                    <a:pt x="4878" y="1864"/>
                  </a:cubicBezTo>
                  <a:cubicBezTo>
                    <a:pt x="5005" y="1864"/>
                    <a:pt x="5133" y="1731"/>
                    <a:pt x="5080" y="1559"/>
                  </a:cubicBezTo>
                  <a:cubicBezTo>
                    <a:pt x="4926" y="1251"/>
                    <a:pt x="4788" y="436"/>
                    <a:pt x="4412" y="436"/>
                  </a:cubicBezTo>
                  <a:cubicBezTo>
                    <a:pt x="4337" y="436"/>
                    <a:pt x="4252" y="468"/>
                    <a:pt x="4157" y="543"/>
                  </a:cubicBezTo>
                  <a:lnTo>
                    <a:pt x="4088" y="543"/>
                  </a:lnTo>
                  <a:cubicBezTo>
                    <a:pt x="3930" y="255"/>
                    <a:pt x="3753" y="139"/>
                    <a:pt x="3630" y="139"/>
                  </a:cubicBezTo>
                  <a:cubicBezTo>
                    <a:pt x="3438" y="139"/>
                    <a:pt x="3378" y="422"/>
                    <a:pt x="3730" y="774"/>
                  </a:cubicBezTo>
                  <a:cubicBezTo>
                    <a:pt x="3695" y="785"/>
                    <a:pt x="3684" y="797"/>
                    <a:pt x="3672" y="808"/>
                  </a:cubicBezTo>
                  <a:cubicBezTo>
                    <a:pt x="3614" y="774"/>
                    <a:pt x="3545" y="739"/>
                    <a:pt x="3464" y="739"/>
                  </a:cubicBezTo>
                  <a:cubicBezTo>
                    <a:pt x="3484" y="512"/>
                    <a:pt x="3245" y="339"/>
                    <a:pt x="3083" y="339"/>
                  </a:cubicBezTo>
                  <a:cubicBezTo>
                    <a:pt x="2965" y="339"/>
                    <a:pt x="2887" y="430"/>
                    <a:pt x="2979" y="658"/>
                  </a:cubicBezTo>
                  <a:cubicBezTo>
                    <a:pt x="3003" y="681"/>
                    <a:pt x="3049" y="797"/>
                    <a:pt x="3060" y="1085"/>
                  </a:cubicBezTo>
                  <a:cubicBezTo>
                    <a:pt x="2991" y="1120"/>
                    <a:pt x="2933" y="1178"/>
                    <a:pt x="2922" y="1259"/>
                  </a:cubicBezTo>
                  <a:cubicBezTo>
                    <a:pt x="2760" y="889"/>
                    <a:pt x="2818" y="485"/>
                    <a:pt x="2633" y="116"/>
                  </a:cubicBezTo>
                  <a:cubicBezTo>
                    <a:pt x="2584" y="35"/>
                    <a:pt x="2509" y="1"/>
                    <a:pt x="2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3"/>
            <p:cNvSpPr/>
            <p:nvPr/>
          </p:nvSpPr>
          <p:spPr>
            <a:xfrm>
              <a:off x="3307300" y="1807675"/>
              <a:ext cx="29325" cy="27575"/>
            </a:xfrm>
            <a:custGeom>
              <a:avLst/>
              <a:gdLst/>
              <a:ahLst/>
              <a:cxnLst/>
              <a:rect l="l" t="t" r="r" b="b"/>
              <a:pathLst>
                <a:path w="1173" h="1103" extrusionOk="0">
                  <a:moveTo>
                    <a:pt x="509" y="1"/>
                  </a:moveTo>
                  <a:cubicBezTo>
                    <a:pt x="410" y="1"/>
                    <a:pt x="307" y="83"/>
                    <a:pt x="220" y="295"/>
                  </a:cubicBezTo>
                  <a:cubicBezTo>
                    <a:pt x="81" y="318"/>
                    <a:pt x="1" y="492"/>
                    <a:pt x="93" y="607"/>
                  </a:cubicBezTo>
                  <a:cubicBezTo>
                    <a:pt x="157" y="780"/>
                    <a:pt x="263" y="1103"/>
                    <a:pt x="452" y="1103"/>
                  </a:cubicBezTo>
                  <a:cubicBezTo>
                    <a:pt x="503" y="1103"/>
                    <a:pt x="560" y="1079"/>
                    <a:pt x="624" y="1023"/>
                  </a:cubicBezTo>
                  <a:cubicBezTo>
                    <a:pt x="1172" y="1023"/>
                    <a:pt x="860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3"/>
            <p:cNvSpPr/>
            <p:nvPr/>
          </p:nvSpPr>
          <p:spPr>
            <a:xfrm>
              <a:off x="3327500" y="1786300"/>
              <a:ext cx="41000" cy="44825"/>
            </a:xfrm>
            <a:custGeom>
              <a:avLst/>
              <a:gdLst/>
              <a:ahLst/>
              <a:cxnLst/>
              <a:rect l="l" t="t" r="r" b="b"/>
              <a:pathLst>
                <a:path w="1640" h="1793" extrusionOk="0">
                  <a:moveTo>
                    <a:pt x="1166" y="1"/>
                  </a:moveTo>
                  <a:cubicBezTo>
                    <a:pt x="987" y="1"/>
                    <a:pt x="858" y="250"/>
                    <a:pt x="1016" y="527"/>
                  </a:cubicBezTo>
                  <a:cubicBezTo>
                    <a:pt x="970" y="550"/>
                    <a:pt x="947" y="585"/>
                    <a:pt x="913" y="608"/>
                  </a:cubicBezTo>
                  <a:cubicBezTo>
                    <a:pt x="888" y="573"/>
                    <a:pt x="847" y="557"/>
                    <a:pt x="800" y="557"/>
                  </a:cubicBezTo>
                  <a:cubicBezTo>
                    <a:pt x="694" y="557"/>
                    <a:pt x="563" y="641"/>
                    <a:pt x="555" y="769"/>
                  </a:cubicBezTo>
                  <a:lnTo>
                    <a:pt x="543" y="769"/>
                  </a:lnTo>
                  <a:cubicBezTo>
                    <a:pt x="510" y="670"/>
                    <a:pt x="412" y="589"/>
                    <a:pt x="312" y="589"/>
                  </a:cubicBezTo>
                  <a:cubicBezTo>
                    <a:pt x="273" y="589"/>
                    <a:pt x="233" y="602"/>
                    <a:pt x="197" y="631"/>
                  </a:cubicBezTo>
                  <a:cubicBezTo>
                    <a:pt x="1" y="769"/>
                    <a:pt x="197" y="920"/>
                    <a:pt x="197" y="1116"/>
                  </a:cubicBezTo>
                  <a:cubicBezTo>
                    <a:pt x="197" y="1308"/>
                    <a:pt x="341" y="1659"/>
                    <a:pt x="575" y="1659"/>
                  </a:cubicBezTo>
                  <a:cubicBezTo>
                    <a:pt x="622" y="1659"/>
                    <a:pt x="673" y="1645"/>
                    <a:pt x="728" y="1612"/>
                  </a:cubicBezTo>
                  <a:cubicBezTo>
                    <a:pt x="774" y="1635"/>
                    <a:pt x="809" y="1670"/>
                    <a:pt x="855" y="1670"/>
                  </a:cubicBezTo>
                  <a:cubicBezTo>
                    <a:pt x="960" y="1757"/>
                    <a:pt x="1039" y="1793"/>
                    <a:pt x="1099" y="1793"/>
                  </a:cubicBezTo>
                  <a:cubicBezTo>
                    <a:pt x="1373" y="1793"/>
                    <a:pt x="1237" y="1035"/>
                    <a:pt x="1351" y="931"/>
                  </a:cubicBezTo>
                  <a:cubicBezTo>
                    <a:pt x="1524" y="931"/>
                    <a:pt x="1640" y="723"/>
                    <a:pt x="1547" y="573"/>
                  </a:cubicBezTo>
                  <a:cubicBezTo>
                    <a:pt x="1501" y="435"/>
                    <a:pt x="1478" y="308"/>
                    <a:pt x="1420" y="181"/>
                  </a:cubicBezTo>
                  <a:cubicBezTo>
                    <a:pt x="1340" y="54"/>
                    <a:pt x="1248" y="1"/>
                    <a:pt x="1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3"/>
            <p:cNvSpPr/>
            <p:nvPr/>
          </p:nvSpPr>
          <p:spPr>
            <a:xfrm>
              <a:off x="3210550" y="1702575"/>
              <a:ext cx="15075" cy="11475"/>
            </a:xfrm>
            <a:custGeom>
              <a:avLst/>
              <a:gdLst/>
              <a:ahLst/>
              <a:cxnLst/>
              <a:rect l="l" t="t" r="r" b="b"/>
              <a:pathLst>
                <a:path w="603" h="459" extrusionOk="0">
                  <a:moveTo>
                    <a:pt x="258" y="194"/>
                  </a:moveTo>
                  <a:cubicBezTo>
                    <a:pt x="258" y="206"/>
                    <a:pt x="269" y="206"/>
                    <a:pt x="269" y="206"/>
                  </a:cubicBezTo>
                  <a:lnTo>
                    <a:pt x="258" y="321"/>
                  </a:lnTo>
                  <a:cubicBezTo>
                    <a:pt x="212" y="298"/>
                    <a:pt x="223" y="229"/>
                    <a:pt x="258" y="194"/>
                  </a:cubicBezTo>
                  <a:close/>
                  <a:moveTo>
                    <a:pt x="270" y="0"/>
                  </a:moveTo>
                  <a:cubicBezTo>
                    <a:pt x="88" y="0"/>
                    <a:pt x="1" y="293"/>
                    <a:pt x="200" y="356"/>
                  </a:cubicBezTo>
                  <a:cubicBezTo>
                    <a:pt x="271" y="429"/>
                    <a:pt x="333" y="458"/>
                    <a:pt x="383" y="458"/>
                  </a:cubicBezTo>
                  <a:cubicBezTo>
                    <a:pt x="579" y="458"/>
                    <a:pt x="602" y="18"/>
                    <a:pt x="327" y="9"/>
                  </a:cubicBezTo>
                  <a:cubicBezTo>
                    <a:pt x="307" y="3"/>
                    <a:pt x="288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3"/>
            <p:cNvSpPr/>
            <p:nvPr/>
          </p:nvSpPr>
          <p:spPr>
            <a:xfrm>
              <a:off x="3219775" y="1678775"/>
              <a:ext cx="51775" cy="33875"/>
            </a:xfrm>
            <a:custGeom>
              <a:avLst/>
              <a:gdLst/>
              <a:ahLst/>
              <a:cxnLst/>
              <a:rect l="l" t="t" r="r" b="b"/>
              <a:pathLst>
                <a:path w="2071" h="1355" extrusionOk="0">
                  <a:moveTo>
                    <a:pt x="1833" y="1"/>
                  </a:moveTo>
                  <a:cubicBezTo>
                    <a:pt x="1789" y="1"/>
                    <a:pt x="1732" y="16"/>
                    <a:pt x="1655" y="49"/>
                  </a:cubicBezTo>
                  <a:cubicBezTo>
                    <a:pt x="1586" y="119"/>
                    <a:pt x="1528" y="199"/>
                    <a:pt x="1505" y="280"/>
                  </a:cubicBezTo>
                  <a:cubicBezTo>
                    <a:pt x="1447" y="315"/>
                    <a:pt x="1401" y="373"/>
                    <a:pt x="1389" y="442"/>
                  </a:cubicBezTo>
                  <a:cubicBezTo>
                    <a:pt x="1364" y="433"/>
                    <a:pt x="1338" y="429"/>
                    <a:pt x="1313" y="429"/>
                  </a:cubicBezTo>
                  <a:cubicBezTo>
                    <a:pt x="1170" y="429"/>
                    <a:pt x="1048" y="562"/>
                    <a:pt x="1078" y="719"/>
                  </a:cubicBezTo>
                  <a:cubicBezTo>
                    <a:pt x="1078" y="742"/>
                    <a:pt x="1101" y="788"/>
                    <a:pt x="1112" y="811"/>
                  </a:cubicBezTo>
                  <a:cubicBezTo>
                    <a:pt x="1040" y="726"/>
                    <a:pt x="883" y="645"/>
                    <a:pt x="748" y="645"/>
                  </a:cubicBezTo>
                  <a:cubicBezTo>
                    <a:pt x="645" y="645"/>
                    <a:pt x="554" y="693"/>
                    <a:pt x="524" y="823"/>
                  </a:cubicBezTo>
                  <a:cubicBezTo>
                    <a:pt x="0" y="823"/>
                    <a:pt x="336" y="1354"/>
                    <a:pt x="640" y="1354"/>
                  </a:cubicBezTo>
                  <a:cubicBezTo>
                    <a:pt x="731" y="1354"/>
                    <a:pt x="820" y="1306"/>
                    <a:pt x="882" y="1181"/>
                  </a:cubicBezTo>
                  <a:cubicBezTo>
                    <a:pt x="933" y="1262"/>
                    <a:pt x="1041" y="1343"/>
                    <a:pt x="1142" y="1343"/>
                  </a:cubicBezTo>
                  <a:cubicBezTo>
                    <a:pt x="1200" y="1343"/>
                    <a:pt x="1255" y="1317"/>
                    <a:pt x="1297" y="1250"/>
                  </a:cubicBezTo>
                  <a:cubicBezTo>
                    <a:pt x="1329" y="1270"/>
                    <a:pt x="1367" y="1280"/>
                    <a:pt x="1405" y="1280"/>
                  </a:cubicBezTo>
                  <a:cubicBezTo>
                    <a:pt x="1517" y="1280"/>
                    <a:pt x="1635" y="1200"/>
                    <a:pt x="1643" y="1088"/>
                  </a:cubicBezTo>
                  <a:cubicBezTo>
                    <a:pt x="1655" y="1042"/>
                    <a:pt x="1655" y="1007"/>
                    <a:pt x="1655" y="973"/>
                  </a:cubicBezTo>
                  <a:cubicBezTo>
                    <a:pt x="1666" y="974"/>
                    <a:pt x="1677" y="975"/>
                    <a:pt x="1688" y="975"/>
                  </a:cubicBezTo>
                  <a:cubicBezTo>
                    <a:pt x="1861" y="975"/>
                    <a:pt x="1941" y="803"/>
                    <a:pt x="1909" y="661"/>
                  </a:cubicBezTo>
                  <a:cubicBezTo>
                    <a:pt x="1870" y="446"/>
                    <a:pt x="2070" y="1"/>
                    <a:pt x="1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3"/>
            <p:cNvSpPr/>
            <p:nvPr/>
          </p:nvSpPr>
          <p:spPr>
            <a:xfrm>
              <a:off x="3277425" y="1728350"/>
              <a:ext cx="32225" cy="14575"/>
            </a:xfrm>
            <a:custGeom>
              <a:avLst/>
              <a:gdLst/>
              <a:ahLst/>
              <a:cxnLst/>
              <a:rect l="l" t="t" r="r" b="b"/>
              <a:pathLst>
                <a:path w="1289" h="583" extrusionOk="0">
                  <a:moveTo>
                    <a:pt x="932" y="1"/>
                  </a:moveTo>
                  <a:cubicBezTo>
                    <a:pt x="554" y="1"/>
                    <a:pt x="1" y="358"/>
                    <a:pt x="526" y="583"/>
                  </a:cubicBezTo>
                  <a:cubicBezTo>
                    <a:pt x="561" y="583"/>
                    <a:pt x="595" y="560"/>
                    <a:pt x="619" y="548"/>
                  </a:cubicBezTo>
                  <a:cubicBezTo>
                    <a:pt x="684" y="502"/>
                    <a:pt x="747" y="490"/>
                    <a:pt x="807" y="490"/>
                  </a:cubicBezTo>
                  <a:cubicBezTo>
                    <a:pt x="876" y="490"/>
                    <a:pt x="942" y="507"/>
                    <a:pt x="1003" y="507"/>
                  </a:cubicBezTo>
                  <a:cubicBezTo>
                    <a:pt x="1074" y="507"/>
                    <a:pt x="1138" y="484"/>
                    <a:pt x="1196" y="387"/>
                  </a:cubicBezTo>
                  <a:cubicBezTo>
                    <a:pt x="1289" y="104"/>
                    <a:pt x="1136" y="1"/>
                    <a:pt x="9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3"/>
            <p:cNvSpPr/>
            <p:nvPr/>
          </p:nvSpPr>
          <p:spPr>
            <a:xfrm>
              <a:off x="3340150" y="1876400"/>
              <a:ext cx="48850" cy="43550"/>
            </a:xfrm>
            <a:custGeom>
              <a:avLst/>
              <a:gdLst/>
              <a:ahLst/>
              <a:cxnLst/>
              <a:rect l="l" t="t" r="r" b="b"/>
              <a:pathLst>
                <a:path w="1954" h="1742" extrusionOk="0">
                  <a:moveTo>
                    <a:pt x="1333" y="0"/>
                  </a:moveTo>
                  <a:cubicBezTo>
                    <a:pt x="1183" y="0"/>
                    <a:pt x="1031" y="238"/>
                    <a:pt x="1134" y="444"/>
                  </a:cubicBezTo>
                  <a:cubicBezTo>
                    <a:pt x="811" y="467"/>
                    <a:pt x="914" y="813"/>
                    <a:pt x="926" y="1032"/>
                  </a:cubicBezTo>
                  <a:cubicBezTo>
                    <a:pt x="880" y="1078"/>
                    <a:pt x="857" y="1125"/>
                    <a:pt x="811" y="1194"/>
                  </a:cubicBezTo>
                  <a:cubicBezTo>
                    <a:pt x="707" y="1021"/>
                    <a:pt x="730" y="721"/>
                    <a:pt x="499" y="663"/>
                  </a:cubicBezTo>
                  <a:cubicBezTo>
                    <a:pt x="463" y="537"/>
                    <a:pt x="369" y="485"/>
                    <a:pt x="279" y="485"/>
                  </a:cubicBezTo>
                  <a:cubicBezTo>
                    <a:pt x="136" y="485"/>
                    <a:pt x="1" y="614"/>
                    <a:pt x="106" y="790"/>
                  </a:cubicBezTo>
                  <a:cubicBezTo>
                    <a:pt x="210" y="1009"/>
                    <a:pt x="72" y="1540"/>
                    <a:pt x="499" y="1540"/>
                  </a:cubicBezTo>
                  <a:cubicBezTo>
                    <a:pt x="543" y="1658"/>
                    <a:pt x="649" y="1739"/>
                    <a:pt x="759" y="1739"/>
                  </a:cubicBezTo>
                  <a:cubicBezTo>
                    <a:pt x="821" y="1739"/>
                    <a:pt x="884" y="1714"/>
                    <a:pt x="938" y="1656"/>
                  </a:cubicBezTo>
                  <a:cubicBezTo>
                    <a:pt x="987" y="1716"/>
                    <a:pt x="1047" y="1742"/>
                    <a:pt x="1106" y="1742"/>
                  </a:cubicBezTo>
                  <a:cubicBezTo>
                    <a:pt x="1239" y="1742"/>
                    <a:pt x="1368" y="1614"/>
                    <a:pt x="1376" y="1471"/>
                  </a:cubicBezTo>
                  <a:cubicBezTo>
                    <a:pt x="1953" y="1379"/>
                    <a:pt x="1538" y="547"/>
                    <a:pt x="1515" y="178"/>
                  </a:cubicBezTo>
                  <a:cubicBezTo>
                    <a:pt x="1471" y="51"/>
                    <a:pt x="1402" y="0"/>
                    <a:pt x="1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3"/>
            <p:cNvSpPr/>
            <p:nvPr/>
          </p:nvSpPr>
          <p:spPr>
            <a:xfrm>
              <a:off x="3369925" y="1841375"/>
              <a:ext cx="59925" cy="49600"/>
            </a:xfrm>
            <a:custGeom>
              <a:avLst/>
              <a:gdLst/>
              <a:ahLst/>
              <a:cxnLst/>
              <a:rect l="l" t="t" r="r" b="b"/>
              <a:pathLst>
                <a:path w="2397" h="1984" extrusionOk="0">
                  <a:moveTo>
                    <a:pt x="565" y="1"/>
                  </a:moveTo>
                  <a:cubicBezTo>
                    <a:pt x="473" y="1"/>
                    <a:pt x="380" y="78"/>
                    <a:pt x="312" y="275"/>
                  </a:cubicBezTo>
                  <a:cubicBezTo>
                    <a:pt x="0" y="471"/>
                    <a:pt x="416" y="944"/>
                    <a:pt x="381" y="1279"/>
                  </a:cubicBezTo>
                  <a:cubicBezTo>
                    <a:pt x="243" y="1441"/>
                    <a:pt x="347" y="1960"/>
                    <a:pt x="589" y="1983"/>
                  </a:cubicBezTo>
                  <a:cubicBezTo>
                    <a:pt x="728" y="1983"/>
                    <a:pt x="785" y="1845"/>
                    <a:pt x="785" y="1718"/>
                  </a:cubicBezTo>
                  <a:cubicBezTo>
                    <a:pt x="889" y="1718"/>
                    <a:pt x="993" y="1660"/>
                    <a:pt x="1039" y="1568"/>
                  </a:cubicBezTo>
                  <a:cubicBezTo>
                    <a:pt x="1071" y="1583"/>
                    <a:pt x="1108" y="1591"/>
                    <a:pt x="1145" y="1591"/>
                  </a:cubicBezTo>
                  <a:cubicBezTo>
                    <a:pt x="1272" y="1591"/>
                    <a:pt x="1411" y="1507"/>
                    <a:pt x="1420" y="1383"/>
                  </a:cubicBezTo>
                  <a:cubicBezTo>
                    <a:pt x="1456" y="1399"/>
                    <a:pt x="1491" y="1406"/>
                    <a:pt x="1525" y="1406"/>
                  </a:cubicBezTo>
                  <a:cubicBezTo>
                    <a:pt x="1709" y="1406"/>
                    <a:pt x="1852" y="1191"/>
                    <a:pt x="1813" y="1025"/>
                  </a:cubicBezTo>
                  <a:lnTo>
                    <a:pt x="1813" y="1025"/>
                  </a:lnTo>
                  <a:cubicBezTo>
                    <a:pt x="1891" y="1250"/>
                    <a:pt x="2012" y="1341"/>
                    <a:pt x="2114" y="1341"/>
                  </a:cubicBezTo>
                  <a:cubicBezTo>
                    <a:pt x="2283" y="1341"/>
                    <a:pt x="2397" y="1090"/>
                    <a:pt x="2159" y="794"/>
                  </a:cubicBezTo>
                  <a:cubicBezTo>
                    <a:pt x="2081" y="587"/>
                    <a:pt x="1855" y="185"/>
                    <a:pt x="1610" y="185"/>
                  </a:cubicBezTo>
                  <a:cubicBezTo>
                    <a:pt x="1528" y="185"/>
                    <a:pt x="1444" y="231"/>
                    <a:pt x="1362" y="344"/>
                  </a:cubicBezTo>
                  <a:cubicBezTo>
                    <a:pt x="1323" y="321"/>
                    <a:pt x="1285" y="311"/>
                    <a:pt x="1248" y="311"/>
                  </a:cubicBezTo>
                  <a:cubicBezTo>
                    <a:pt x="1101" y="311"/>
                    <a:pt x="982" y="471"/>
                    <a:pt x="935" y="610"/>
                  </a:cubicBezTo>
                  <a:cubicBezTo>
                    <a:pt x="924" y="610"/>
                    <a:pt x="901" y="633"/>
                    <a:pt x="901" y="633"/>
                  </a:cubicBezTo>
                  <a:cubicBezTo>
                    <a:pt x="940" y="330"/>
                    <a:pt x="754" y="1"/>
                    <a:pt x="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3"/>
            <p:cNvSpPr/>
            <p:nvPr/>
          </p:nvSpPr>
          <p:spPr>
            <a:xfrm>
              <a:off x="3416950" y="1769625"/>
              <a:ext cx="94475" cy="85950"/>
            </a:xfrm>
            <a:custGeom>
              <a:avLst/>
              <a:gdLst/>
              <a:ahLst/>
              <a:cxnLst/>
              <a:rect l="l" t="t" r="r" b="b"/>
              <a:pathLst>
                <a:path w="3779" h="3438" extrusionOk="0">
                  <a:moveTo>
                    <a:pt x="2479" y="1"/>
                  </a:moveTo>
                  <a:cubicBezTo>
                    <a:pt x="2322" y="1"/>
                    <a:pt x="2167" y="197"/>
                    <a:pt x="2275" y="398"/>
                  </a:cubicBezTo>
                  <a:cubicBezTo>
                    <a:pt x="1940" y="455"/>
                    <a:pt x="2102" y="906"/>
                    <a:pt x="2194" y="1159"/>
                  </a:cubicBezTo>
                  <a:lnTo>
                    <a:pt x="2113" y="1159"/>
                  </a:lnTo>
                  <a:cubicBezTo>
                    <a:pt x="2049" y="1053"/>
                    <a:pt x="1975" y="1009"/>
                    <a:pt x="1903" y="1009"/>
                  </a:cubicBezTo>
                  <a:cubicBezTo>
                    <a:pt x="1743" y="1009"/>
                    <a:pt x="1594" y="1225"/>
                    <a:pt x="1594" y="1425"/>
                  </a:cubicBezTo>
                  <a:cubicBezTo>
                    <a:pt x="1520" y="1349"/>
                    <a:pt x="1458" y="1317"/>
                    <a:pt x="1405" y="1317"/>
                  </a:cubicBezTo>
                  <a:cubicBezTo>
                    <a:pt x="1248" y="1317"/>
                    <a:pt x="1180" y="1597"/>
                    <a:pt x="1184" y="1797"/>
                  </a:cubicBezTo>
                  <a:lnTo>
                    <a:pt x="1184" y="1797"/>
                  </a:lnTo>
                  <a:cubicBezTo>
                    <a:pt x="1160" y="1670"/>
                    <a:pt x="1065" y="1547"/>
                    <a:pt x="960" y="1547"/>
                  </a:cubicBezTo>
                  <a:cubicBezTo>
                    <a:pt x="902" y="1547"/>
                    <a:pt x="840" y="1585"/>
                    <a:pt x="786" y="1679"/>
                  </a:cubicBezTo>
                  <a:cubicBezTo>
                    <a:pt x="759" y="1505"/>
                    <a:pt x="625" y="1423"/>
                    <a:pt x="498" y="1423"/>
                  </a:cubicBezTo>
                  <a:cubicBezTo>
                    <a:pt x="346" y="1423"/>
                    <a:pt x="204" y="1540"/>
                    <a:pt x="266" y="1760"/>
                  </a:cubicBezTo>
                  <a:cubicBezTo>
                    <a:pt x="1" y="2187"/>
                    <a:pt x="428" y="2775"/>
                    <a:pt x="393" y="3249"/>
                  </a:cubicBezTo>
                  <a:cubicBezTo>
                    <a:pt x="431" y="3384"/>
                    <a:pt x="498" y="3437"/>
                    <a:pt x="566" y="3437"/>
                  </a:cubicBezTo>
                  <a:cubicBezTo>
                    <a:pt x="707" y="3437"/>
                    <a:pt x="852" y="3209"/>
                    <a:pt x="751" y="3006"/>
                  </a:cubicBezTo>
                  <a:lnTo>
                    <a:pt x="751" y="3006"/>
                  </a:lnTo>
                  <a:cubicBezTo>
                    <a:pt x="796" y="3076"/>
                    <a:pt x="874" y="3110"/>
                    <a:pt x="952" y="3110"/>
                  </a:cubicBezTo>
                  <a:cubicBezTo>
                    <a:pt x="1054" y="3110"/>
                    <a:pt x="1157" y="3053"/>
                    <a:pt x="1190" y="2949"/>
                  </a:cubicBezTo>
                  <a:cubicBezTo>
                    <a:pt x="1252" y="2985"/>
                    <a:pt x="1305" y="3001"/>
                    <a:pt x="1350" y="3001"/>
                  </a:cubicBezTo>
                  <a:cubicBezTo>
                    <a:pt x="1550" y="3001"/>
                    <a:pt x="1595" y="2692"/>
                    <a:pt x="1548" y="2475"/>
                  </a:cubicBezTo>
                  <a:lnTo>
                    <a:pt x="1548" y="2475"/>
                  </a:lnTo>
                  <a:cubicBezTo>
                    <a:pt x="1596" y="2518"/>
                    <a:pt x="1651" y="2536"/>
                    <a:pt x="1703" y="2536"/>
                  </a:cubicBezTo>
                  <a:cubicBezTo>
                    <a:pt x="1851" y="2536"/>
                    <a:pt x="1986" y="2391"/>
                    <a:pt x="1952" y="2221"/>
                  </a:cubicBezTo>
                  <a:lnTo>
                    <a:pt x="1952" y="2221"/>
                  </a:lnTo>
                  <a:cubicBezTo>
                    <a:pt x="1988" y="2247"/>
                    <a:pt x="2029" y="2258"/>
                    <a:pt x="2069" y="2258"/>
                  </a:cubicBezTo>
                  <a:cubicBezTo>
                    <a:pt x="2231" y="2258"/>
                    <a:pt x="2393" y="2076"/>
                    <a:pt x="2309" y="1910"/>
                  </a:cubicBezTo>
                  <a:cubicBezTo>
                    <a:pt x="2483" y="1783"/>
                    <a:pt x="2367" y="1540"/>
                    <a:pt x="2367" y="1356"/>
                  </a:cubicBezTo>
                  <a:lnTo>
                    <a:pt x="2367" y="1356"/>
                  </a:lnTo>
                  <a:cubicBezTo>
                    <a:pt x="2402" y="1370"/>
                    <a:pt x="2434" y="1376"/>
                    <a:pt x="2464" y="1376"/>
                  </a:cubicBezTo>
                  <a:cubicBezTo>
                    <a:pt x="2629" y="1376"/>
                    <a:pt x="2708" y="1176"/>
                    <a:pt x="2679" y="1009"/>
                  </a:cubicBezTo>
                  <a:lnTo>
                    <a:pt x="2690" y="1009"/>
                  </a:lnTo>
                  <a:cubicBezTo>
                    <a:pt x="2766" y="1111"/>
                    <a:pt x="2891" y="1224"/>
                    <a:pt x="3025" y="1224"/>
                  </a:cubicBezTo>
                  <a:cubicBezTo>
                    <a:pt x="3075" y="1224"/>
                    <a:pt x="3125" y="1208"/>
                    <a:pt x="3175" y="1171"/>
                  </a:cubicBezTo>
                  <a:cubicBezTo>
                    <a:pt x="3230" y="1189"/>
                    <a:pt x="3278" y="1198"/>
                    <a:pt x="3319" y="1198"/>
                  </a:cubicBezTo>
                  <a:cubicBezTo>
                    <a:pt x="3778" y="1198"/>
                    <a:pt x="3430" y="162"/>
                    <a:pt x="3023" y="162"/>
                  </a:cubicBezTo>
                  <a:cubicBezTo>
                    <a:pt x="2959" y="162"/>
                    <a:pt x="2893" y="188"/>
                    <a:pt x="2829" y="248"/>
                  </a:cubicBezTo>
                  <a:cubicBezTo>
                    <a:pt x="2794" y="190"/>
                    <a:pt x="2737" y="167"/>
                    <a:pt x="2679" y="167"/>
                  </a:cubicBezTo>
                  <a:cubicBezTo>
                    <a:pt x="2633" y="49"/>
                    <a:pt x="2556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3"/>
            <p:cNvSpPr/>
            <p:nvPr/>
          </p:nvSpPr>
          <p:spPr>
            <a:xfrm>
              <a:off x="3505850" y="1765775"/>
              <a:ext cx="18725" cy="12075"/>
            </a:xfrm>
            <a:custGeom>
              <a:avLst/>
              <a:gdLst/>
              <a:ahLst/>
              <a:cxnLst/>
              <a:rect l="l" t="t" r="r" b="b"/>
              <a:pathLst>
                <a:path w="749" h="483" extrusionOk="0">
                  <a:moveTo>
                    <a:pt x="462" y="205"/>
                  </a:moveTo>
                  <a:lnTo>
                    <a:pt x="462" y="240"/>
                  </a:lnTo>
                  <a:cubicBezTo>
                    <a:pt x="462" y="252"/>
                    <a:pt x="450" y="263"/>
                    <a:pt x="450" y="263"/>
                  </a:cubicBezTo>
                  <a:lnTo>
                    <a:pt x="462" y="205"/>
                  </a:lnTo>
                  <a:close/>
                  <a:moveTo>
                    <a:pt x="347" y="1"/>
                  </a:moveTo>
                  <a:cubicBezTo>
                    <a:pt x="328" y="1"/>
                    <a:pt x="309" y="3"/>
                    <a:pt x="289" y="9"/>
                  </a:cubicBezTo>
                  <a:cubicBezTo>
                    <a:pt x="0" y="90"/>
                    <a:pt x="173" y="471"/>
                    <a:pt x="427" y="482"/>
                  </a:cubicBezTo>
                  <a:cubicBezTo>
                    <a:pt x="748" y="450"/>
                    <a:pt x="593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3"/>
            <p:cNvSpPr/>
            <p:nvPr/>
          </p:nvSpPr>
          <p:spPr>
            <a:xfrm>
              <a:off x="3450725" y="1864475"/>
              <a:ext cx="30550" cy="53250"/>
            </a:xfrm>
            <a:custGeom>
              <a:avLst/>
              <a:gdLst/>
              <a:ahLst/>
              <a:cxnLst/>
              <a:rect l="l" t="t" r="r" b="b"/>
              <a:pathLst>
                <a:path w="1222" h="2130" extrusionOk="0">
                  <a:moveTo>
                    <a:pt x="626" y="0"/>
                  </a:moveTo>
                  <a:cubicBezTo>
                    <a:pt x="557" y="0"/>
                    <a:pt x="495" y="84"/>
                    <a:pt x="462" y="297"/>
                  </a:cubicBezTo>
                  <a:cubicBezTo>
                    <a:pt x="430" y="282"/>
                    <a:pt x="399" y="275"/>
                    <a:pt x="369" y="275"/>
                  </a:cubicBezTo>
                  <a:cubicBezTo>
                    <a:pt x="196" y="275"/>
                    <a:pt x="78" y="507"/>
                    <a:pt x="197" y="655"/>
                  </a:cubicBezTo>
                  <a:cubicBezTo>
                    <a:pt x="58" y="701"/>
                    <a:pt x="0" y="874"/>
                    <a:pt x="81" y="1001"/>
                  </a:cubicBezTo>
                  <a:cubicBezTo>
                    <a:pt x="208" y="1232"/>
                    <a:pt x="254" y="1717"/>
                    <a:pt x="174" y="1959"/>
                  </a:cubicBezTo>
                  <a:cubicBezTo>
                    <a:pt x="257" y="2080"/>
                    <a:pt x="338" y="2130"/>
                    <a:pt x="410" y="2130"/>
                  </a:cubicBezTo>
                  <a:cubicBezTo>
                    <a:pt x="650" y="2130"/>
                    <a:pt x="800" y="1591"/>
                    <a:pt x="658" y="1290"/>
                  </a:cubicBezTo>
                  <a:cubicBezTo>
                    <a:pt x="705" y="1255"/>
                    <a:pt x="751" y="1175"/>
                    <a:pt x="762" y="1105"/>
                  </a:cubicBezTo>
                  <a:cubicBezTo>
                    <a:pt x="1221" y="1051"/>
                    <a:pt x="873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3"/>
            <p:cNvSpPr/>
            <p:nvPr/>
          </p:nvSpPr>
          <p:spPr>
            <a:xfrm>
              <a:off x="3384650" y="1907300"/>
              <a:ext cx="68575" cy="114750"/>
            </a:xfrm>
            <a:custGeom>
              <a:avLst/>
              <a:gdLst/>
              <a:ahLst/>
              <a:cxnLst/>
              <a:rect l="l" t="t" r="r" b="b"/>
              <a:pathLst>
                <a:path w="2743" h="4590" extrusionOk="0">
                  <a:moveTo>
                    <a:pt x="2236" y="1"/>
                  </a:moveTo>
                  <a:cubicBezTo>
                    <a:pt x="2222" y="1"/>
                    <a:pt x="2208" y="2"/>
                    <a:pt x="2193" y="4"/>
                  </a:cubicBezTo>
                  <a:cubicBezTo>
                    <a:pt x="1916" y="96"/>
                    <a:pt x="2124" y="385"/>
                    <a:pt x="2136" y="593"/>
                  </a:cubicBezTo>
                  <a:cubicBezTo>
                    <a:pt x="2043" y="466"/>
                    <a:pt x="1951" y="327"/>
                    <a:pt x="1801" y="235"/>
                  </a:cubicBezTo>
                  <a:cubicBezTo>
                    <a:pt x="1746" y="221"/>
                    <a:pt x="1701" y="215"/>
                    <a:pt x="1665" y="215"/>
                  </a:cubicBezTo>
                  <a:cubicBezTo>
                    <a:pt x="1295" y="215"/>
                    <a:pt x="1801" y="855"/>
                    <a:pt x="1685" y="1054"/>
                  </a:cubicBezTo>
                  <a:cubicBezTo>
                    <a:pt x="1639" y="1054"/>
                    <a:pt x="1616" y="1077"/>
                    <a:pt x="1581" y="1112"/>
                  </a:cubicBezTo>
                  <a:cubicBezTo>
                    <a:pt x="1581" y="892"/>
                    <a:pt x="1461" y="558"/>
                    <a:pt x="1321" y="558"/>
                  </a:cubicBezTo>
                  <a:cubicBezTo>
                    <a:pt x="1263" y="558"/>
                    <a:pt x="1201" y="616"/>
                    <a:pt x="1143" y="766"/>
                  </a:cubicBezTo>
                  <a:cubicBezTo>
                    <a:pt x="1143" y="1101"/>
                    <a:pt x="1235" y="1389"/>
                    <a:pt x="1224" y="1701"/>
                  </a:cubicBezTo>
                  <a:cubicBezTo>
                    <a:pt x="1151" y="1608"/>
                    <a:pt x="1056" y="1569"/>
                    <a:pt x="968" y="1569"/>
                  </a:cubicBezTo>
                  <a:cubicBezTo>
                    <a:pt x="791" y="1569"/>
                    <a:pt x="643" y="1728"/>
                    <a:pt x="750" y="1943"/>
                  </a:cubicBezTo>
                  <a:cubicBezTo>
                    <a:pt x="710" y="1933"/>
                    <a:pt x="675" y="1928"/>
                    <a:pt x="643" y="1928"/>
                  </a:cubicBezTo>
                  <a:cubicBezTo>
                    <a:pt x="323" y="1928"/>
                    <a:pt x="436" y="2425"/>
                    <a:pt x="531" y="2636"/>
                  </a:cubicBezTo>
                  <a:cubicBezTo>
                    <a:pt x="0" y="2659"/>
                    <a:pt x="404" y="3121"/>
                    <a:pt x="693" y="3190"/>
                  </a:cubicBezTo>
                  <a:cubicBezTo>
                    <a:pt x="712" y="3510"/>
                    <a:pt x="669" y="4589"/>
                    <a:pt x="1034" y="4589"/>
                  </a:cubicBezTo>
                  <a:cubicBezTo>
                    <a:pt x="1117" y="4589"/>
                    <a:pt x="1221" y="4534"/>
                    <a:pt x="1351" y="4402"/>
                  </a:cubicBezTo>
                  <a:cubicBezTo>
                    <a:pt x="1367" y="4404"/>
                    <a:pt x="1384" y="4405"/>
                    <a:pt x="1400" y="4405"/>
                  </a:cubicBezTo>
                  <a:cubicBezTo>
                    <a:pt x="1551" y="4405"/>
                    <a:pt x="1714" y="4313"/>
                    <a:pt x="1662" y="4136"/>
                  </a:cubicBezTo>
                  <a:cubicBezTo>
                    <a:pt x="1547" y="3825"/>
                    <a:pt x="1512" y="3259"/>
                    <a:pt x="1120" y="3178"/>
                  </a:cubicBezTo>
                  <a:cubicBezTo>
                    <a:pt x="1097" y="3097"/>
                    <a:pt x="1039" y="3063"/>
                    <a:pt x="1004" y="2982"/>
                  </a:cubicBezTo>
                  <a:cubicBezTo>
                    <a:pt x="1258" y="2901"/>
                    <a:pt x="1293" y="2532"/>
                    <a:pt x="1293" y="2324"/>
                  </a:cubicBezTo>
                  <a:cubicBezTo>
                    <a:pt x="1674" y="2301"/>
                    <a:pt x="1697" y="1770"/>
                    <a:pt x="1662" y="1493"/>
                  </a:cubicBezTo>
                  <a:lnTo>
                    <a:pt x="1662" y="1493"/>
                  </a:lnTo>
                  <a:cubicBezTo>
                    <a:pt x="1688" y="1504"/>
                    <a:pt x="1713" y="1510"/>
                    <a:pt x="1737" y="1510"/>
                  </a:cubicBezTo>
                  <a:cubicBezTo>
                    <a:pt x="1879" y="1510"/>
                    <a:pt x="1971" y="1320"/>
                    <a:pt x="2020" y="1181"/>
                  </a:cubicBezTo>
                  <a:cubicBezTo>
                    <a:pt x="2120" y="1305"/>
                    <a:pt x="2209" y="1357"/>
                    <a:pt x="2285" y="1357"/>
                  </a:cubicBezTo>
                  <a:cubicBezTo>
                    <a:pt x="2677" y="1357"/>
                    <a:pt x="2743" y="1"/>
                    <a:pt x="2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3"/>
            <p:cNvSpPr/>
            <p:nvPr/>
          </p:nvSpPr>
          <p:spPr>
            <a:xfrm>
              <a:off x="3350025" y="1944350"/>
              <a:ext cx="18300" cy="24350"/>
            </a:xfrm>
            <a:custGeom>
              <a:avLst/>
              <a:gdLst/>
              <a:ahLst/>
              <a:cxnLst/>
              <a:rect l="l" t="t" r="r" b="b"/>
              <a:pathLst>
                <a:path w="732" h="974" extrusionOk="0">
                  <a:moveTo>
                    <a:pt x="350" y="0"/>
                  </a:moveTo>
                  <a:cubicBezTo>
                    <a:pt x="290" y="0"/>
                    <a:pt x="224" y="72"/>
                    <a:pt x="162" y="253"/>
                  </a:cubicBezTo>
                  <a:cubicBezTo>
                    <a:pt x="0" y="427"/>
                    <a:pt x="58" y="692"/>
                    <a:pt x="196" y="911"/>
                  </a:cubicBezTo>
                  <a:cubicBezTo>
                    <a:pt x="267" y="955"/>
                    <a:pt x="327" y="974"/>
                    <a:pt x="377" y="974"/>
                  </a:cubicBezTo>
                  <a:cubicBezTo>
                    <a:pt x="732" y="974"/>
                    <a:pt x="575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3"/>
            <p:cNvSpPr/>
            <p:nvPr/>
          </p:nvSpPr>
          <p:spPr>
            <a:xfrm>
              <a:off x="3204825" y="1913950"/>
              <a:ext cx="109150" cy="83900"/>
            </a:xfrm>
            <a:custGeom>
              <a:avLst/>
              <a:gdLst/>
              <a:ahLst/>
              <a:cxnLst/>
              <a:rect l="l" t="t" r="r" b="b"/>
              <a:pathLst>
                <a:path w="4366" h="3356" extrusionOk="0">
                  <a:moveTo>
                    <a:pt x="3785" y="0"/>
                  </a:moveTo>
                  <a:cubicBezTo>
                    <a:pt x="3747" y="0"/>
                    <a:pt x="3705" y="12"/>
                    <a:pt x="3661" y="38"/>
                  </a:cubicBezTo>
                  <a:cubicBezTo>
                    <a:pt x="3638" y="35"/>
                    <a:pt x="3616" y="33"/>
                    <a:pt x="3595" y="33"/>
                  </a:cubicBezTo>
                  <a:cubicBezTo>
                    <a:pt x="3327" y="33"/>
                    <a:pt x="3259" y="300"/>
                    <a:pt x="3280" y="546"/>
                  </a:cubicBezTo>
                  <a:cubicBezTo>
                    <a:pt x="3192" y="497"/>
                    <a:pt x="3053" y="372"/>
                    <a:pt x="2928" y="372"/>
                  </a:cubicBezTo>
                  <a:cubicBezTo>
                    <a:pt x="2906" y="372"/>
                    <a:pt x="2885" y="376"/>
                    <a:pt x="2865" y="384"/>
                  </a:cubicBezTo>
                  <a:cubicBezTo>
                    <a:pt x="2827" y="364"/>
                    <a:pt x="2787" y="355"/>
                    <a:pt x="2747" y="355"/>
                  </a:cubicBezTo>
                  <a:cubicBezTo>
                    <a:pt x="2606" y="355"/>
                    <a:pt x="2475" y="471"/>
                    <a:pt x="2484" y="615"/>
                  </a:cubicBezTo>
                  <a:cubicBezTo>
                    <a:pt x="2468" y="612"/>
                    <a:pt x="2453" y="611"/>
                    <a:pt x="2438" y="611"/>
                  </a:cubicBezTo>
                  <a:cubicBezTo>
                    <a:pt x="2233" y="611"/>
                    <a:pt x="2172" y="901"/>
                    <a:pt x="2172" y="1031"/>
                  </a:cubicBezTo>
                  <a:cubicBezTo>
                    <a:pt x="2118" y="1015"/>
                    <a:pt x="2036" y="1001"/>
                    <a:pt x="1951" y="1001"/>
                  </a:cubicBezTo>
                  <a:cubicBezTo>
                    <a:pt x="1782" y="1001"/>
                    <a:pt x="1603" y="1058"/>
                    <a:pt x="1618" y="1273"/>
                  </a:cubicBezTo>
                  <a:cubicBezTo>
                    <a:pt x="1041" y="1296"/>
                    <a:pt x="1179" y="1896"/>
                    <a:pt x="1133" y="2277"/>
                  </a:cubicBezTo>
                  <a:cubicBezTo>
                    <a:pt x="1099" y="2243"/>
                    <a:pt x="1087" y="2220"/>
                    <a:pt x="1041" y="2197"/>
                  </a:cubicBezTo>
                  <a:cubicBezTo>
                    <a:pt x="1029" y="2139"/>
                    <a:pt x="1041" y="2058"/>
                    <a:pt x="1018" y="1989"/>
                  </a:cubicBezTo>
                  <a:cubicBezTo>
                    <a:pt x="978" y="1797"/>
                    <a:pt x="877" y="1721"/>
                    <a:pt x="775" y="1721"/>
                  </a:cubicBezTo>
                  <a:cubicBezTo>
                    <a:pt x="584" y="1721"/>
                    <a:pt x="391" y="1990"/>
                    <a:pt x="602" y="2254"/>
                  </a:cubicBezTo>
                  <a:cubicBezTo>
                    <a:pt x="573" y="2246"/>
                    <a:pt x="540" y="2241"/>
                    <a:pt x="504" y="2241"/>
                  </a:cubicBezTo>
                  <a:cubicBezTo>
                    <a:pt x="399" y="2241"/>
                    <a:pt x="282" y="2286"/>
                    <a:pt x="256" y="2416"/>
                  </a:cubicBezTo>
                  <a:cubicBezTo>
                    <a:pt x="210" y="2577"/>
                    <a:pt x="141" y="2924"/>
                    <a:pt x="94" y="3005"/>
                  </a:cubicBezTo>
                  <a:cubicBezTo>
                    <a:pt x="0" y="3240"/>
                    <a:pt x="134" y="3355"/>
                    <a:pt x="289" y="3355"/>
                  </a:cubicBezTo>
                  <a:cubicBezTo>
                    <a:pt x="439" y="3355"/>
                    <a:pt x="608" y="3249"/>
                    <a:pt x="614" y="3039"/>
                  </a:cubicBezTo>
                  <a:cubicBezTo>
                    <a:pt x="663" y="2850"/>
                    <a:pt x="745" y="2824"/>
                    <a:pt x="831" y="2824"/>
                  </a:cubicBezTo>
                  <a:cubicBezTo>
                    <a:pt x="865" y="2824"/>
                    <a:pt x="899" y="2828"/>
                    <a:pt x="932" y="2828"/>
                  </a:cubicBezTo>
                  <a:cubicBezTo>
                    <a:pt x="1012" y="2828"/>
                    <a:pt x="1087" y="2805"/>
                    <a:pt x="1133" y="2647"/>
                  </a:cubicBezTo>
                  <a:cubicBezTo>
                    <a:pt x="1154" y="2649"/>
                    <a:pt x="1174" y="2650"/>
                    <a:pt x="1193" y="2650"/>
                  </a:cubicBezTo>
                  <a:cubicBezTo>
                    <a:pt x="1590" y="2650"/>
                    <a:pt x="1655" y="2203"/>
                    <a:pt x="1699" y="1850"/>
                  </a:cubicBezTo>
                  <a:cubicBezTo>
                    <a:pt x="1775" y="1952"/>
                    <a:pt x="1898" y="2006"/>
                    <a:pt x="2012" y="2006"/>
                  </a:cubicBezTo>
                  <a:cubicBezTo>
                    <a:pt x="2157" y="2006"/>
                    <a:pt x="2287" y="1917"/>
                    <a:pt x="2287" y="1723"/>
                  </a:cubicBezTo>
                  <a:cubicBezTo>
                    <a:pt x="2403" y="1723"/>
                    <a:pt x="2484" y="1643"/>
                    <a:pt x="2565" y="1550"/>
                  </a:cubicBezTo>
                  <a:cubicBezTo>
                    <a:pt x="2607" y="1604"/>
                    <a:pt x="2680" y="1630"/>
                    <a:pt x="2755" y="1630"/>
                  </a:cubicBezTo>
                  <a:cubicBezTo>
                    <a:pt x="2841" y="1630"/>
                    <a:pt x="2931" y="1595"/>
                    <a:pt x="2980" y="1527"/>
                  </a:cubicBezTo>
                  <a:cubicBezTo>
                    <a:pt x="2992" y="1529"/>
                    <a:pt x="3004" y="1530"/>
                    <a:pt x="3017" y="1530"/>
                  </a:cubicBezTo>
                  <a:cubicBezTo>
                    <a:pt x="3134" y="1530"/>
                    <a:pt x="3259" y="1435"/>
                    <a:pt x="3280" y="1331"/>
                  </a:cubicBezTo>
                  <a:cubicBezTo>
                    <a:pt x="3349" y="1362"/>
                    <a:pt x="3424" y="1377"/>
                    <a:pt x="3490" y="1377"/>
                  </a:cubicBezTo>
                  <a:cubicBezTo>
                    <a:pt x="3523" y="1377"/>
                    <a:pt x="3553" y="1373"/>
                    <a:pt x="3580" y="1366"/>
                  </a:cubicBezTo>
                  <a:cubicBezTo>
                    <a:pt x="3639" y="1424"/>
                    <a:pt x="3707" y="1450"/>
                    <a:pt x="3773" y="1450"/>
                  </a:cubicBezTo>
                  <a:cubicBezTo>
                    <a:pt x="3928" y="1450"/>
                    <a:pt x="4073" y="1309"/>
                    <a:pt x="4065" y="1123"/>
                  </a:cubicBezTo>
                  <a:lnTo>
                    <a:pt x="4065" y="1123"/>
                  </a:lnTo>
                  <a:cubicBezTo>
                    <a:pt x="4068" y="1123"/>
                    <a:pt x="4070" y="1123"/>
                    <a:pt x="4073" y="1123"/>
                  </a:cubicBezTo>
                  <a:cubicBezTo>
                    <a:pt x="4365" y="1123"/>
                    <a:pt x="4363" y="499"/>
                    <a:pt x="4134" y="407"/>
                  </a:cubicBezTo>
                  <a:cubicBezTo>
                    <a:pt x="4077" y="255"/>
                    <a:pt x="3965" y="0"/>
                    <a:pt x="3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3"/>
            <p:cNvSpPr/>
            <p:nvPr/>
          </p:nvSpPr>
          <p:spPr>
            <a:xfrm>
              <a:off x="3176150" y="1911950"/>
              <a:ext cx="70650" cy="65800"/>
            </a:xfrm>
            <a:custGeom>
              <a:avLst/>
              <a:gdLst/>
              <a:ahLst/>
              <a:cxnLst/>
              <a:rect l="l" t="t" r="r" b="b"/>
              <a:pathLst>
                <a:path w="2826" h="2632" extrusionOk="0">
                  <a:moveTo>
                    <a:pt x="1446" y="0"/>
                  </a:moveTo>
                  <a:cubicBezTo>
                    <a:pt x="1376" y="0"/>
                    <a:pt x="1307" y="26"/>
                    <a:pt x="1253" y="83"/>
                  </a:cubicBezTo>
                  <a:cubicBezTo>
                    <a:pt x="1057" y="107"/>
                    <a:pt x="999" y="361"/>
                    <a:pt x="964" y="522"/>
                  </a:cubicBezTo>
                  <a:cubicBezTo>
                    <a:pt x="923" y="468"/>
                    <a:pt x="865" y="446"/>
                    <a:pt x="807" y="446"/>
                  </a:cubicBezTo>
                  <a:cubicBezTo>
                    <a:pt x="702" y="446"/>
                    <a:pt x="594" y="518"/>
                    <a:pt x="572" y="614"/>
                  </a:cubicBezTo>
                  <a:cubicBezTo>
                    <a:pt x="480" y="638"/>
                    <a:pt x="387" y="707"/>
                    <a:pt x="376" y="811"/>
                  </a:cubicBezTo>
                  <a:cubicBezTo>
                    <a:pt x="342" y="1321"/>
                    <a:pt x="0" y="2374"/>
                    <a:pt x="557" y="2374"/>
                  </a:cubicBezTo>
                  <a:cubicBezTo>
                    <a:pt x="580" y="2374"/>
                    <a:pt x="604" y="2373"/>
                    <a:pt x="630" y="2369"/>
                  </a:cubicBezTo>
                  <a:cubicBezTo>
                    <a:pt x="780" y="2556"/>
                    <a:pt x="900" y="2631"/>
                    <a:pt x="991" y="2631"/>
                  </a:cubicBezTo>
                  <a:cubicBezTo>
                    <a:pt x="1250" y="2631"/>
                    <a:pt x="1286" y="2031"/>
                    <a:pt x="1184" y="1665"/>
                  </a:cubicBezTo>
                  <a:cubicBezTo>
                    <a:pt x="1264" y="1526"/>
                    <a:pt x="1288" y="1342"/>
                    <a:pt x="1264" y="1215"/>
                  </a:cubicBezTo>
                  <a:cubicBezTo>
                    <a:pt x="1322" y="1180"/>
                    <a:pt x="1368" y="1111"/>
                    <a:pt x="1368" y="1042"/>
                  </a:cubicBezTo>
                  <a:cubicBezTo>
                    <a:pt x="1441" y="1123"/>
                    <a:pt x="1541" y="1183"/>
                    <a:pt x="1643" y="1183"/>
                  </a:cubicBezTo>
                  <a:cubicBezTo>
                    <a:pt x="1671" y="1183"/>
                    <a:pt x="1699" y="1178"/>
                    <a:pt x="1726" y="1168"/>
                  </a:cubicBezTo>
                  <a:cubicBezTo>
                    <a:pt x="1778" y="1284"/>
                    <a:pt x="1905" y="1345"/>
                    <a:pt x="2028" y="1345"/>
                  </a:cubicBezTo>
                  <a:cubicBezTo>
                    <a:pt x="2150" y="1345"/>
                    <a:pt x="2269" y="1284"/>
                    <a:pt x="2303" y="1157"/>
                  </a:cubicBezTo>
                  <a:cubicBezTo>
                    <a:pt x="2330" y="1162"/>
                    <a:pt x="2355" y="1165"/>
                    <a:pt x="2379" y="1165"/>
                  </a:cubicBezTo>
                  <a:cubicBezTo>
                    <a:pt x="2826" y="1165"/>
                    <a:pt x="2535" y="232"/>
                    <a:pt x="2177" y="232"/>
                  </a:cubicBezTo>
                  <a:cubicBezTo>
                    <a:pt x="2104" y="232"/>
                    <a:pt x="2029" y="270"/>
                    <a:pt x="1957" y="361"/>
                  </a:cubicBezTo>
                  <a:cubicBezTo>
                    <a:pt x="1899" y="303"/>
                    <a:pt x="1819" y="257"/>
                    <a:pt x="1749" y="257"/>
                  </a:cubicBezTo>
                  <a:cubicBezTo>
                    <a:pt x="1726" y="103"/>
                    <a:pt x="1585" y="0"/>
                    <a:pt x="1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3"/>
            <p:cNvSpPr/>
            <p:nvPr/>
          </p:nvSpPr>
          <p:spPr>
            <a:xfrm>
              <a:off x="3518075" y="1843950"/>
              <a:ext cx="33950" cy="38350"/>
            </a:xfrm>
            <a:custGeom>
              <a:avLst/>
              <a:gdLst/>
              <a:ahLst/>
              <a:cxnLst/>
              <a:rect l="l" t="t" r="r" b="b"/>
              <a:pathLst>
                <a:path w="1358" h="1534" extrusionOk="0">
                  <a:moveTo>
                    <a:pt x="360" y="0"/>
                  </a:moveTo>
                  <a:cubicBezTo>
                    <a:pt x="1" y="0"/>
                    <a:pt x="191" y="922"/>
                    <a:pt x="550" y="1014"/>
                  </a:cubicBezTo>
                  <a:cubicBezTo>
                    <a:pt x="582" y="1252"/>
                    <a:pt x="798" y="1533"/>
                    <a:pt x="1005" y="1533"/>
                  </a:cubicBezTo>
                  <a:cubicBezTo>
                    <a:pt x="1100" y="1533"/>
                    <a:pt x="1193" y="1474"/>
                    <a:pt x="1266" y="1326"/>
                  </a:cubicBezTo>
                  <a:cubicBezTo>
                    <a:pt x="1358" y="1095"/>
                    <a:pt x="1127" y="957"/>
                    <a:pt x="1092" y="726"/>
                  </a:cubicBezTo>
                  <a:cubicBezTo>
                    <a:pt x="1058" y="553"/>
                    <a:pt x="1000" y="345"/>
                    <a:pt x="746" y="206"/>
                  </a:cubicBezTo>
                  <a:cubicBezTo>
                    <a:pt x="578" y="59"/>
                    <a:pt x="452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3"/>
            <p:cNvSpPr/>
            <p:nvPr/>
          </p:nvSpPr>
          <p:spPr>
            <a:xfrm>
              <a:off x="3484775" y="1859275"/>
              <a:ext cx="40900" cy="86650"/>
            </a:xfrm>
            <a:custGeom>
              <a:avLst/>
              <a:gdLst/>
              <a:ahLst/>
              <a:cxnLst/>
              <a:rect l="l" t="t" r="r" b="b"/>
              <a:pathLst>
                <a:path w="1636" h="3466" extrusionOk="0">
                  <a:moveTo>
                    <a:pt x="1304" y="1"/>
                  </a:moveTo>
                  <a:cubicBezTo>
                    <a:pt x="1238" y="1"/>
                    <a:pt x="1166" y="24"/>
                    <a:pt x="1097" y="78"/>
                  </a:cubicBezTo>
                  <a:cubicBezTo>
                    <a:pt x="1087" y="76"/>
                    <a:pt x="1077" y="75"/>
                    <a:pt x="1067" y="75"/>
                  </a:cubicBezTo>
                  <a:cubicBezTo>
                    <a:pt x="959" y="75"/>
                    <a:pt x="843" y="183"/>
                    <a:pt x="843" y="321"/>
                  </a:cubicBezTo>
                  <a:cubicBezTo>
                    <a:pt x="901" y="782"/>
                    <a:pt x="566" y="805"/>
                    <a:pt x="428" y="1198"/>
                  </a:cubicBezTo>
                  <a:cubicBezTo>
                    <a:pt x="81" y="1198"/>
                    <a:pt x="174" y="1648"/>
                    <a:pt x="162" y="1867"/>
                  </a:cubicBezTo>
                  <a:cubicBezTo>
                    <a:pt x="0" y="2052"/>
                    <a:pt x="208" y="2387"/>
                    <a:pt x="208" y="2571"/>
                  </a:cubicBezTo>
                  <a:cubicBezTo>
                    <a:pt x="162" y="2837"/>
                    <a:pt x="277" y="3022"/>
                    <a:pt x="277" y="3252"/>
                  </a:cubicBezTo>
                  <a:cubicBezTo>
                    <a:pt x="277" y="3376"/>
                    <a:pt x="398" y="3465"/>
                    <a:pt x="517" y="3465"/>
                  </a:cubicBezTo>
                  <a:cubicBezTo>
                    <a:pt x="554" y="3465"/>
                    <a:pt x="591" y="3456"/>
                    <a:pt x="624" y="3437"/>
                  </a:cubicBezTo>
                  <a:cubicBezTo>
                    <a:pt x="889" y="3079"/>
                    <a:pt x="543" y="2468"/>
                    <a:pt x="658" y="1994"/>
                  </a:cubicBezTo>
                  <a:cubicBezTo>
                    <a:pt x="1005" y="1890"/>
                    <a:pt x="797" y="1302"/>
                    <a:pt x="1132" y="1186"/>
                  </a:cubicBezTo>
                  <a:cubicBezTo>
                    <a:pt x="1241" y="1286"/>
                    <a:pt x="1323" y="1327"/>
                    <a:pt x="1384" y="1327"/>
                  </a:cubicBezTo>
                  <a:cubicBezTo>
                    <a:pt x="1629" y="1327"/>
                    <a:pt x="1549" y="671"/>
                    <a:pt x="1559" y="413"/>
                  </a:cubicBezTo>
                  <a:cubicBezTo>
                    <a:pt x="1636" y="191"/>
                    <a:pt x="1491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3"/>
            <p:cNvSpPr/>
            <p:nvPr/>
          </p:nvSpPr>
          <p:spPr>
            <a:xfrm>
              <a:off x="3428000" y="1917450"/>
              <a:ext cx="60100" cy="127900"/>
            </a:xfrm>
            <a:custGeom>
              <a:avLst/>
              <a:gdLst/>
              <a:ahLst/>
              <a:cxnLst/>
              <a:rect l="l" t="t" r="r" b="b"/>
              <a:pathLst>
                <a:path w="2404" h="5116" extrusionOk="0">
                  <a:moveTo>
                    <a:pt x="1521" y="1976"/>
                  </a:moveTo>
                  <a:lnTo>
                    <a:pt x="1521" y="1999"/>
                  </a:lnTo>
                  <a:lnTo>
                    <a:pt x="1487" y="2033"/>
                  </a:lnTo>
                  <a:cubicBezTo>
                    <a:pt x="1463" y="2010"/>
                    <a:pt x="1463" y="2010"/>
                    <a:pt x="1463" y="1999"/>
                  </a:cubicBezTo>
                  <a:lnTo>
                    <a:pt x="1521" y="1976"/>
                  </a:lnTo>
                  <a:close/>
                  <a:moveTo>
                    <a:pt x="1723" y="0"/>
                  </a:moveTo>
                  <a:cubicBezTo>
                    <a:pt x="1379" y="0"/>
                    <a:pt x="1440" y="1519"/>
                    <a:pt x="1440" y="1803"/>
                  </a:cubicBezTo>
                  <a:cubicBezTo>
                    <a:pt x="1290" y="1930"/>
                    <a:pt x="1383" y="2172"/>
                    <a:pt x="1371" y="2345"/>
                  </a:cubicBezTo>
                  <a:cubicBezTo>
                    <a:pt x="1279" y="2461"/>
                    <a:pt x="1279" y="2634"/>
                    <a:pt x="1267" y="2772"/>
                  </a:cubicBezTo>
                  <a:cubicBezTo>
                    <a:pt x="1221" y="2622"/>
                    <a:pt x="1175" y="2495"/>
                    <a:pt x="1002" y="2449"/>
                  </a:cubicBezTo>
                  <a:cubicBezTo>
                    <a:pt x="1094" y="2091"/>
                    <a:pt x="586" y="1803"/>
                    <a:pt x="275" y="1803"/>
                  </a:cubicBezTo>
                  <a:cubicBezTo>
                    <a:pt x="272" y="1803"/>
                    <a:pt x="269" y="1802"/>
                    <a:pt x="267" y="1802"/>
                  </a:cubicBezTo>
                  <a:cubicBezTo>
                    <a:pt x="0" y="1802"/>
                    <a:pt x="136" y="2381"/>
                    <a:pt x="113" y="2518"/>
                  </a:cubicBezTo>
                  <a:cubicBezTo>
                    <a:pt x="130" y="2663"/>
                    <a:pt x="210" y="2682"/>
                    <a:pt x="325" y="2682"/>
                  </a:cubicBezTo>
                  <a:cubicBezTo>
                    <a:pt x="366" y="2682"/>
                    <a:pt x="411" y="2680"/>
                    <a:pt x="459" y="2680"/>
                  </a:cubicBezTo>
                  <a:lnTo>
                    <a:pt x="459" y="2691"/>
                  </a:lnTo>
                  <a:cubicBezTo>
                    <a:pt x="44" y="2922"/>
                    <a:pt x="759" y="3361"/>
                    <a:pt x="655" y="3661"/>
                  </a:cubicBezTo>
                  <a:cubicBezTo>
                    <a:pt x="680" y="3827"/>
                    <a:pt x="776" y="3896"/>
                    <a:pt x="883" y="3896"/>
                  </a:cubicBezTo>
                  <a:cubicBezTo>
                    <a:pt x="1029" y="3896"/>
                    <a:pt x="1194" y="3767"/>
                    <a:pt x="1221" y="3580"/>
                  </a:cubicBezTo>
                  <a:cubicBezTo>
                    <a:pt x="1267" y="3557"/>
                    <a:pt x="1290" y="3546"/>
                    <a:pt x="1325" y="3522"/>
                  </a:cubicBezTo>
                  <a:cubicBezTo>
                    <a:pt x="1336" y="3580"/>
                    <a:pt x="1336" y="3638"/>
                    <a:pt x="1383" y="3673"/>
                  </a:cubicBezTo>
                  <a:cubicBezTo>
                    <a:pt x="1383" y="3883"/>
                    <a:pt x="1373" y="4285"/>
                    <a:pt x="1651" y="4285"/>
                  </a:cubicBezTo>
                  <a:cubicBezTo>
                    <a:pt x="1678" y="4285"/>
                    <a:pt x="1708" y="4281"/>
                    <a:pt x="1740" y="4273"/>
                  </a:cubicBezTo>
                  <a:cubicBezTo>
                    <a:pt x="1833" y="4538"/>
                    <a:pt x="1787" y="4942"/>
                    <a:pt x="2041" y="5104"/>
                  </a:cubicBezTo>
                  <a:cubicBezTo>
                    <a:pt x="2065" y="5112"/>
                    <a:pt x="2090" y="5116"/>
                    <a:pt x="2114" y="5116"/>
                  </a:cubicBezTo>
                  <a:cubicBezTo>
                    <a:pt x="2264" y="5116"/>
                    <a:pt x="2403" y="4976"/>
                    <a:pt x="2364" y="4827"/>
                  </a:cubicBezTo>
                  <a:cubicBezTo>
                    <a:pt x="1948" y="3326"/>
                    <a:pt x="2179" y="1791"/>
                    <a:pt x="2017" y="256"/>
                  </a:cubicBezTo>
                  <a:cubicBezTo>
                    <a:pt x="1896" y="75"/>
                    <a:pt x="1799" y="0"/>
                    <a:pt x="1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3"/>
            <p:cNvSpPr/>
            <p:nvPr/>
          </p:nvSpPr>
          <p:spPr>
            <a:xfrm>
              <a:off x="3510750" y="2001150"/>
              <a:ext cx="71550" cy="62500"/>
            </a:xfrm>
            <a:custGeom>
              <a:avLst/>
              <a:gdLst/>
              <a:ahLst/>
              <a:cxnLst/>
              <a:rect l="l" t="t" r="r" b="b"/>
              <a:pathLst>
                <a:path w="2862" h="2500" extrusionOk="0">
                  <a:moveTo>
                    <a:pt x="1334" y="0"/>
                  </a:moveTo>
                  <a:cubicBezTo>
                    <a:pt x="1159" y="0"/>
                    <a:pt x="984" y="113"/>
                    <a:pt x="994" y="297"/>
                  </a:cubicBezTo>
                  <a:lnTo>
                    <a:pt x="994" y="297"/>
                  </a:lnTo>
                  <a:cubicBezTo>
                    <a:pt x="954" y="147"/>
                    <a:pt x="810" y="59"/>
                    <a:pt x="680" y="59"/>
                  </a:cubicBezTo>
                  <a:cubicBezTo>
                    <a:pt x="556" y="59"/>
                    <a:pt x="445" y="139"/>
                    <a:pt x="450" y="325"/>
                  </a:cubicBezTo>
                  <a:cubicBezTo>
                    <a:pt x="405" y="241"/>
                    <a:pt x="318" y="182"/>
                    <a:pt x="232" y="182"/>
                  </a:cubicBezTo>
                  <a:cubicBezTo>
                    <a:pt x="187" y="182"/>
                    <a:pt x="143" y="197"/>
                    <a:pt x="104" y="232"/>
                  </a:cubicBezTo>
                  <a:cubicBezTo>
                    <a:pt x="23" y="301"/>
                    <a:pt x="0" y="428"/>
                    <a:pt x="58" y="521"/>
                  </a:cubicBezTo>
                  <a:cubicBezTo>
                    <a:pt x="264" y="690"/>
                    <a:pt x="311" y="1484"/>
                    <a:pt x="594" y="1484"/>
                  </a:cubicBezTo>
                  <a:cubicBezTo>
                    <a:pt x="659" y="1484"/>
                    <a:pt x="736" y="1442"/>
                    <a:pt x="831" y="1340"/>
                  </a:cubicBezTo>
                  <a:cubicBezTo>
                    <a:pt x="871" y="1446"/>
                    <a:pt x="982" y="1506"/>
                    <a:pt x="1092" y="1506"/>
                  </a:cubicBezTo>
                  <a:cubicBezTo>
                    <a:pt x="1174" y="1506"/>
                    <a:pt x="1255" y="1472"/>
                    <a:pt x="1305" y="1398"/>
                  </a:cubicBezTo>
                  <a:cubicBezTo>
                    <a:pt x="1374" y="1525"/>
                    <a:pt x="1478" y="1640"/>
                    <a:pt x="1616" y="1640"/>
                  </a:cubicBezTo>
                  <a:cubicBezTo>
                    <a:pt x="1700" y="1860"/>
                    <a:pt x="1840" y="2230"/>
                    <a:pt x="2106" y="2230"/>
                  </a:cubicBezTo>
                  <a:cubicBezTo>
                    <a:pt x="2133" y="2230"/>
                    <a:pt x="2163" y="2226"/>
                    <a:pt x="2193" y="2218"/>
                  </a:cubicBezTo>
                  <a:cubicBezTo>
                    <a:pt x="2334" y="2419"/>
                    <a:pt x="2445" y="2500"/>
                    <a:pt x="2527" y="2500"/>
                  </a:cubicBezTo>
                  <a:cubicBezTo>
                    <a:pt x="2862" y="2500"/>
                    <a:pt x="2712" y="1154"/>
                    <a:pt x="2136" y="1154"/>
                  </a:cubicBezTo>
                  <a:cubicBezTo>
                    <a:pt x="2125" y="1154"/>
                    <a:pt x="2113" y="1155"/>
                    <a:pt x="2101" y="1156"/>
                  </a:cubicBezTo>
                  <a:cubicBezTo>
                    <a:pt x="2043" y="1040"/>
                    <a:pt x="1916" y="890"/>
                    <a:pt x="1755" y="832"/>
                  </a:cubicBezTo>
                  <a:cubicBezTo>
                    <a:pt x="1639" y="578"/>
                    <a:pt x="1732" y="244"/>
                    <a:pt x="1535" y="59"/>
                  </a:cubicBezTo>
                  <a:cubicBezTo>
                    <a:pt x="1477" y="19"/>
                    <a:pt x="1405" y="0"/>
                    <a:pt x="1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3"/>
            <p:cNvSpPr/>
            <p:nvPr/>
          </p:nvSpPr>
          <p:spPr>
            <a:xfrm>
              <a:off x="3593575" y="2046425"/>
              <a:ext cx="28875" cy="47975"/>
            </a:xfrm>
            <a:custGeom>
              <a:avLst/>
              <a:gdLst/>
              <a:ahLst/>
              <a:cxnLst/>
              <a:rect l="l" t="t" r="r" b="b"/>
              <a:pathLst>
                <a:path w="1155" h="1919" extrusionOk="0">
                  <a:moveTo>
                    <a:pt x="184" y="1"/>
                  </a:moveTo>
                  <a:cubicBezTo>
                    <a:pt x="173" y="1"/>
                    <a:pt x="162" y="1"/>
                    <a:pt x="150" y="3"/>
                  </a:cubicBezTo>
                  <a:cubicBezTo>
                    <a:pt x="46" y="49"/>
                    <a:pt x="0" y="164"/>
                    <a:pt x="35" y="268"/>
                  </a:cubicBezTo>
                  <a:cubicBezTo>
                    <a:pt x="346" y="764"/>
                    <a:pt x="196" y="1619"/>
                    <a:pt x="704" y="1919"/>
                  </a:cubicBezTo>
                  <a:cubicBezTo>
                    <a:pt x="1154" y="1838"/>
                    <a:pt x="808" y="1203"/>
                    <a:pt x="727" y="937"/>
                  </a:cubicBezTo>
                  <a:cubicBezTo>
                    <a:pt x="593" y="736"/>
                    <a:pt x="556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3"/>
            <p:cNvSpPr/>
            <p:nvPr/>
          </p:nvSpPr>
          <p:spPr>
            <a:xfrm>
              <a:off x="3617375" y="2056800"/>
              <a:ext cx="51275" cy="57500"/>
            </a:xfrm>
            <a:custGeom>
              <a:avLst/>
              <a:gdLst/>
              <a:ahLst/>
              <a:cxnLst/>
              <a:rect l="l" t="t" r="r" b="b"/>
              <a:pathLst>
                <a:path w="2051" h="2300" extrusionOk="0">
                  <a:moveTo>
                    <a:pt x="1731" y="1"/>
                  </a:moveTo>
                  <a:cubicBezTo>
                    <a:pt x="1641" y="1"/>
                    <a:pt x="1525" y="111"/>
                    <a:pt x="1391" y="396"/>
                  </a:cubicBezTo>
                  <a:cubicBezTo>
                    <a:pt x="1379" y="394"/>
                    <a:pt x="1367" y="393"/>
                    <a:pt x="1356" y="393"/>
                  </a:cubicBezTo>
                  <a:cubicBezTo>
                    <a:pt x="1223" y="393"/>
                    <a:pt x="1118" y="509"/>
                    <a:pt x="1033" y="615"/>
                  </a:cubicBezTo>
                  <a:cubicBezTo>
                    <a:pt x="990" y="416"/>
                    <a:pt x="856" y="100"/>
                    <a:pt x="680" y="100"/>
                  </a:cubicBezTo>
                  <a:cubicBezTo>
                    <a:pt x="621" y="100"/>
                    <a:pt x="557" y="136"/>
                    <a:pt x="491" y="222"/>
                  </a:cubicBezTo>
                  <a:cubicBezTo>
                    <a:pt x="440" y="156"/>
                    <a:pt x="377" y="129"/>
                    <a:pt x="318" y="129"/>
                  </a:cubicBezTo>
                  <a:cubicBezTo>
                    <a:pt x="149" y="129"/>
                    <a:pt x="0" y="346"/>
                    <a:pt x="179" y="499"/>
                  </a:cubicBezTo>
                  <a:cubicBezTo>
                    <a:pt x="225" y="522"/>
                    <a:pt x="225" y="580"/>
                    <a:pt x="202" y="707"/>
                  </a:cubicBezTo>
                  <a:cubicBezTo>
                    <a:pt x="105" y="911"/>
                    <a:pt x="260" y="1189"/>
                    <a:pt x="412" y="1189"/>
                  </a:cubicBezTo>
                  <a:cubicBezTo>
                    <a:pt x="476" y="1189"/>
                    <a:pt x="539" y="1141"/>
                    <a:pt x="583" y="1019"/>
                  </a:cubicBezTo>
                  <a:lnTo>
                    <a:pt x="583" y="1019"/>
                  </a:lnTo>
                  <a:cubicBezTo>
                    <a:pt x="652" y="1246"/>
                    <a:pt x="552" y="1720"/>
                    <a:pt x="834" y="1720"/>
                  </a:cubicBezTo>
                  <a:cubicBezTo>
                    <a:pt x="882" y="1720"/>
                    <a:pt x="939" y="1706"/>
                    <a:pt x="1010" y="1677"/>
                  </a:cubicBezTo>
                  <a:cubicBezTo>
                    <a:pt x="1045" y="1838"/>
                    <a:pt x="1091" y="1931"/>
                    <a:pt x="1160" y="2000"/>
                  </a:cubicBezTo>
                  <a:cubicBezTo>
                    <a:pt x="1156" y="2213"/>
                    <a:pt x="1228" y="2299"/>
                    <a:pt x="1309" y="2299"/>
                  </a:cubicBezTo>
                  <a:cubicBezTo>
                    <a:pt x="1424" y="2299"/>
                    <a:pt x="1556" y="2118"/>
                    <a:pt x="1495" y="1873"/>
                  </a:cubicBezTo>
                  <a:cubicBezTo>
                    <a:pt x="1564" y="1700"/>
                    <a:pt x="1610" y="1423"/>
                    <a:pt x="1668" y="1215"/>
                  </a:cubicBezTo>
                  <a:cubicBezTo>
                    <a:pt x="2051" y="1024"/>
                    <a:pt x="2008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3"/>
            <p:cNvSpPr/>
            <p:nvPr/>
          </p:nvSpPr>
          <p:spPr>
            <a:xfrm>
              <a:off x="3634825" y="2039650"/>
              <a:ext cx="13975" cy="23025"/>
            </a:xfrm>
            <a:custGeom>
              <a:avLst/>
              <a:gdLst/>
              <a:ahLst/>
              <a:cxnLst/>
              <a:rect l="l" t="t" r="r" b="b"/>
              <a:pathLst>
                <a:path w="559" h="921" extrusionOk="0">
                  <a:moveTo>
                    <a:pt x="272" y="0"/>
                  </a:moveTo>
                  <a:cubicBezTo>
                    <a:pt x="242" y="0"/>
                    <a:pt x="210" y="10"/>
                    <a:pt x="174" y="31"/>
                  </a:cubicBezTo>
                  <a:cubicBezTo>
                    <a:pt x="35" y="158"/>
                    <a:pt x="1" y="908"/>
                    <a:pt x="266" y="920"/>
                  </a:cubicBezTo>
                  <a:cubicBezTo>
                    <a:pt x="269" y="920"/>
                    <a:pt x="272" y="920"/>
                    <a:pt x="275" y="920"/>
                  </a:cubicBezTo>
                  <a:cubicBezTo>
                    <a:pt x="529" y="920"/>
                    <a:pt x="559" y="0"/>
                    <a:pt x="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3"/>
            <p:cNvSpPr/>
            <p:nvPr/>
          </p:nvSpPr>
          <p:spPr>
            <a:xfrm>
              <a:off x="3620100" y="1932675"/>
              <a:ext cx="38425" cy="104625"/>
            </a:xfrm>
            <a:custGeom>
              <a:avLst/>
              <a:gdLst/>
              <a:ahLst/>
              <a:cxnLst/>
              <a:rect l="l" t="t" r="r" b="b"/>
              <a:pathLst>
                <a:path w="1537" h="4185" extrusionOk="0">
                  <a:moveTo>
                    <a:pt x="744" y="0"/>
                  </a:moveTo>
                  <a:cubicBezTo>
                    <a:pt x="487" y="0"/>
                    <a:pt x="586" y="549"/>
                    <a:pt x="693" y="743"/>
                  </a:cubicBezTo>
                  <a:cubicBezTo>
                    <a:pt x="809" y="974"/>
                    <a:pt x="705" y="1286"/>
                    <a:pt x="786" y="1517"/>
                  </a:cubicBezTo>
                  <a:cubicBezTo>
                    <a:pt x="687" y="1254"/>
                    <a:pt x="537" y="1053"/>
                    <a:pt x="334" y="1053"/>
                  </a:cubicBezTo>
                  <a:cubicBezTo>
                    <a:pt x="323" y="1053"/>
                    <a:pt x="312" y="1054"/>
                    <a:pt x="301" y="1055"/>
                  </a:cubicBezTo>
                  <a:cubicBezTo>
                    <a:pt x="1" y="1436"/>
                    <a:pt x="440" y="2059"/>
                    <a:pt x="451" y="2521"/>
                  </a:cubicBezTo>
                  <a:cubicBezTo>
                    <a:pt x="393" y="2994"/>
                    <a:pt x="278" y="3698"/>
                    <a:pt x="509" y="4125"/>
                  </a:cubicBezTo>
                  <a:cubicBezTo>
                    <a:pt x="569" y="4166"/>
                    <a:pt x="633" y="4184"/>
                    <a:pt x="694" y="4184"/>
                  </a:cubicBezTo>
                  <a:cubicBezTo>
                    <a:pt x="998" y="4184"/>
                    <a:pt x="1268" y="3753"/>
                    <a:pt x="1028" y="3514"/>
                  </a:cubicBezTo>
                  <a:cubicBezTo>
                    <a:pt x="982" y="3167"/>
                    <a:pt x="994" y="2163"/>
                    <a:pt x="797" y="1551"/>
                  </a:cubicBezTo>
                  <a:lnTo>
                    <a:pt x="797" y="1551"/>
                  </a:lnTo>
                  <a:cubicBezTo>
                    <a:pt x="820" y="1621"/>
                    <a:pt x="867" y="1678"/>
                    <a:pt x="959" y="1725"/>
                  </a:cubicBezTo>
                  <a:cubicBezTo>
                    <a:pt x="928" y="1965"/>
                    <a:pt x="1099" y="2189"/>
                    <a:pt x="1271" y="2189"/>
                  </a:cubicBezTo>
                  <a:cubicBezTo>
                    <a:pt x="1356" y="2189"/>
                    <a:pt x="1441" y="2135"/>
                    <a:pt x="1501" y="2002"/>
                  </a:cubicBezTo>
                  <a:cubicBezTo>
                    <a:pt x="1536" y="1667"/>
                    <a:pt x="1455" y="1182"/>
                    <a:pt x="1317" y="870"/>
                  </a:cubicBezTo>
                  <a:cubicBezTo>
                    <a:pt x="1167" y="617"/>
                    <a:pt x="1155" y="293"/>
                    <a:pt x="924" y="62"/>
                  </a:cubicBezTo>
                  <a:cubicBezTo>
                    <a:pt x="850" y="19"/>
                    <a:pt x="791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3"/>
            <p:cNvSpPr/>
            <p:nvPr/>
          </p:nvSpPr>
          <p:spPr>
            <a:xfrm>
              <a:off x="3664525" y="1952350"/>
              <a:ext cx="62600" cy="33475"/>
            </a:xfrm>
            <a:custGeom>
              <a:avLst/>
              <a:gdLst/>
              <a:ahLst/>
              <a:cxnLst/>
              <a:rect l="l" t="t" r="r" b="b"/>
              <a:pathLst>
                <a:path w="2504" h="1339" extrusionOk="0">
                  <a:moveTo>
                    <a:pt x="1873" y="1"/>
                  </a:moveTo>
                  <a:cubicBezTo>
                    <a:pt x="1854" y="1"/>
                    <a:pt x="1835" y="1"/>
                    <a:pt x="1814" y="3"/>
                  </a:cubicBezTo>
                  <a:cubicBezTo>
                    <a:pt x="1721" y="60"/>
                    <a:pt x="1617" y="130"/>
                    <a:pt x="1548" y="222"/>
                  </a:cubicBezTo>
                  <a:cubicBezTo>
                    <a:pt x="1487" y="135"/>
                    <a:pt x="1390" y="96"/>
                    <a:pt x="1288" y="96"/>
                  </a:cubicBezTo>
                  <a:cubicBezTo>
                    <a:pt x="1160" y="96"/>
                    <a:pt x="1025" y="159"/>
                    <a:pt x="948" y="268"/>
                  </a:cubicBezTo>
                  <a:cubicBezTo>
                    <a:pt x="929" y="261"/>
                    <a:pt x="910" y="258"/>
                    <a:pt x="890" y="258"/>
                  </a:cubicBezTo>
                  <a:cubicBezTo>
                    <a:pt x="812" y="258"/>
                    <a:pt x="731" y="308"/>
                    <a:pt x="694" y="372"/>
                  </a:cubicBezTo>
                  <a:cubicBezTo>
                    <a:pt x="655" y="302"/>
                    <a:pt x="574" y="263"/>
                    <a:pt x="497" y="263"/>
                  </a:cubicBezTo>
                  <a:cubicBezTo>
                    <a:pt x="460" y="263"/>
                    <a:pt x="424" y="272"/>
                    <a:pt x="394" y="291"/>
                  </a:cubicBezTo>
                  <a:cubicBezTo>
                    <a:pt x="362" y="277"/>
                    <a:pt x="333" y="271"/>
                    <a:pt x="307" y="271"/>
                  </a:cubicBezTo>
                  <a:cubicBezTo>
                    <a:pt x="1" y="271"/>
                    <a:pt x="27" y="1115"/>
                    <a:pt x="293" y="1115"/>
                  </a:cubicBezTo>
                  <a:cubicBezTo>
                    <a:pt x="333" y="1115"/>
                    <a:pt x="378" y="1096"/>
                    <a:pt x="429" y="1053"/>
                  </a:cubicBezTo>
                  <a:cubicBezTo>
                    <a:pt x="429" y="1209"/>
                    <a:pt x="555" y="1339"/>
                    <a:pt x="683" y="1339"/>
                  </a:cubicBezTo>
                  <a:cubicBezTo>
                    <a:pt x="745" y="1339"/>
                    <a:pt x="807" y="1309"/>
                    <a:pt x="856" y="1238"/>
                  </a:cubicBezTo>
                  <a:cubicBezTo>
                    <a:pt x="884" y="1253"/>
                    <a:pt x="917" y="1260"/>
                    <a:pt x="952" y="1260"/>
                  </a:cubicBezTo>
                  <a:cubicBezTo>
                    <a:pt x="1048" y="1260"/>
                    <a:pt x="1154" y="1207"/>
                    <a:pt x="1179" y="1122"/>
                  </a:cubicBezTo>
                  <a:cubicBezTo>
                    <a:pt x="1222" y="1233"/>
                    <a:pt x="1320" y="1284"/>
                    <a:pt x="1420" y="1284"/>
                  </a:cubicBezTo>
                  <a:cubicBezTo>
                    <a:pt x="1558" y="1284"/>
                    <a:pt x="1698" y="1186"/>
                    <a:pt x="1698" y="1018"/>
                  </a:cubicBezTo>
                  <a:cubicBezTo>
                    <a:pt x="1676" y="749"/>
                    <a:pt x="2503" y="1"/>
                    <a:pt x="1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3"/>
            <p:cNvSpPr/>
            <p:nvPr/>
          </p:nvSpPr>
          <p:spPr>
            <a:xfrm>
              <a:off x="3556925" y="1929025"/>
              <a:ext cx="32225" cy="70725"/>
            </a:xfrm>
            <a:custGeom>
              <a:avLst/>
              <a:gdLst/>
              <a:ahLst/>
              <a:cxnLst/>
              <a:rect l="l" t="t" r="r" b="b"/>
              <a:pathLst>
                <a:path w="1289" h="2829" extrusionOk="0">
                  <a:moveTo>
                    <a:pt x="831" y="1"/>
                  </a:moveTo>
                  <a:cubicBezTo>
                    <a:pt x="693" y="12"/>
                    <a:pt x="623" y="139"/>
                    <a:pt x="646" y="266"/>
                  </a:cubicBezTo>
                  <a:cubicBezTo>
                    <a:pt x="598" y="250"/>
                    <a:pt x="556" y="242"/>
                    <a:pt x="520" y="242"/>
                  </a:cubicBezTo>
                  <a:cubicBezTo>
                    <a:pt x="204" y="242"/>
                    <a:pt x="332" y="826"/>
                    <a:pt x="312" y="1074"/>
                  </a:cubicBezTo>
                  <a:cubicBezTo>
                    <a:pt x="196" y="1132"/>
                    <a:pt x="150" y="1270"/>
                    <a:pt x="162" y="1386"/>
                  </a:cubicBezTo>
                  <a:cubicBezTo>
                    <a:pt x="92" y="1409"/>
                    <a:pt x="35" y="1478"/>
                    <a:pt x="35" y="1582"/>
                  </a:cubicBezTo>
                  <a:cubicBezTo>
                    <a:pt x="69" y="1986"/>
                    <a:pt x="0" y="2725"/>
                    <a:pt x="462" y="2829"/>
                  </a:cubicBezTo>
                  <a:cubicBezTo>
                    <a:pt x="716" y="2829"/>
                    <a:pt x="785" y="2575"/>
                    <a:pt x="750" y="2378"/>
                  </a:cubicBezTo>
                  <a:cubicBezTo>
                    <a:pt x="1004" y="1986"/>
                    <a:pt x="739" y="1467"/>
                    <a:pt x="797" y="1040"/>
                  </a:cubicBezTo>
                  <a:cubicBezTo>
                    <a:pt x="797" y="1040"/>
                    <a:pt x="808" y="1040"/>
                    <a:pt x="808" y="1016"/>
                  </a:cubicBezTo>
                  <a:cubicBezTo>
                    <a:pt x="853" y="1156"/>
                    <a:pt x="937" y="1213"/>
                    <a:pt x="1016" y="1213"/>
                  </a:cubicBezTo>
                  <a:cubicBezTo>
                    <a:pt x="1159" y="1213"/>
                    <a:pt x="1288" y="1028"/>
                    <a:pt x="1154" y="820"/>
                  </a:cubicBezTo>
                  <a:cubicBezTo>
                    <a:pt x="993" y="578"/>
                    <a:pt x="1154" y="70"/>
                    <a:pt x="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3"/>
            <p:cNvSpPr/>
            <p:nvPr/>
          </p:nvSpPr>
          <p:spPr>
            <a:xfrm>
              <a:off x="3581450" y="1902775"/>
              <a:ext cx="26850" cy="48850"/>
            </a:xfrm>
            <a:custGeom>
              <a:avLst/>
              <a:gdLst/>
              <a:ahLst/>
              <a:cxnLst/>
              <a:rect l="l" t="t" r="r" b="b"/>
              <a:pathLst>
                <a:path w="1074" h="1954" extrusionOk="0">
                  <a:moveTo>
                    <a:pt x="819" y="1"/>
                  </a:moveTo>
                  <a:cubicBezTo>
                    <a:pt x="702" y="1"/>
                    <a:pt x="579" y="107"/>
                    <a:pt x="612" y="266"/>
                  </a:cubicBezTo>
                  <a:cubicBezTo>
                    <a:pt x="567" y="196"/>
                    <a:pt x="502" y="168"/>
                    <a:pt x="438" y="168"/>
                  </a:cubicBezTo>
                  <a:cubicBezTo>
                    <a:pt x="288" y="168"/>
                    <a:pt x="141" y="324"/>
                    <a:pt x="254" y="485"/>
                  </a:cubicBezTo>
                  <a:cubicBezTo>
                    <a:pt x="312" y="589"/>
                    <a:pt x="312" y="739"/>
                    <a:pt x="381" y="854"/>
                  </a:cubicBezTo>
                  <a:cubicBezTo>
                    <a:pt x="335" y="878"/>
                    <a:pt x="289" y="889"/>
                    <a:pt x="277" y="935"/>
                  </a:cubicBezTo>
                  <a:cubicBezTo>
                    <a:pt x="1" y="1020"/>
                    <a:pt x="194" y="1536"/>
                    <a:pt x="443" y="1536"/>
                  </a:cubicBezTo>
                  <a:cubicBezTo>
                    <a:pt x="464" y="1536"/>
                    <a:pt x="486" y="1532"/>
                    <a:pt x="508" y="1524"/>
                  </a:cubicBezTo>
                  <a:lnTo>
                    <a:pt x="508" y="1524"/>
                  </a:lnTo>
                  <a:cubicBezTo>
                    <a:pt x="466" y="1765"/>
                    <a:pt x="667" y="1954"/>
                    <a:pt x="842" y="1954"/>
                  </a:cubicBezTo>
                  <a:cubicBezTo>
                    <a:pt x="952" y="1954"/>
                    <a:pt x="1051" y="1880"/>
                    <a:pt x="1074" y="1697"/>
                  </a:cubicBezTo>
                  <a:cubicBezTo>
                    <a:pt x="1074" y="1201"/>
                    <a:pt x="947" y="681"/>
                    <a:pt x="1004" y="197"/>
                  </a:cubicBezTo>
                  <a:cubicBezTo>
                    <a:pt x="990" y="59"/>
                    <a:pt x="906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3"/>
            <p:cNvSpPr/>
            <p:nvPr/>
          </p:nvSpPr>
          <p:spPr>
            <a:xfrm>
              <a:off x="3615250" y="1907000"/>
              <a:ext cx="19450" cy="22050"/>
            </a:xfrm>
            <a:custGeom>
              <a:avLst/>
              <a:gdLst/>
              <a:ahLst/>
              <a:cxnLst/>
              <a:rect l="l" t="t" r="r" b="b"/>
              <a:pathLst>
                <a:path w="778" h="882" extrusionOk="0">
                  <a:moveTo>
                    <a:pt x="305" y="0"/>
                  </a:moveTo>
                  <a:cubicBezTo>
                    <a:pt x="281" y="0"/>
                    <a:pt x="255" y="5"/>
                    <a:pt x="230" y="16"/>
                  </a:cubicBezTo>
                  <a:cubicBezTo>
                    <a:pt x="0" y="62"/>
                    <a:pt x="169" y="882"/>
                    <a:pt x="398" y="882"/>
                  </a:cubicBezTo>
                  <a:cubicBezTo>
                    <a:pt x="400" y="882"/>
                    <a:pt x="401" y="882"/>
                    <a:pt x="403" y="882"/>
                  </a:cubicBezTo>
                  <a:cubicBezTo>
                    <a:pt x="777" y="828"/>
                    <a:pt x="616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3"/>
            <p:cNvSpPr/>
            <p:nvPr/>
          </p:nvSpPr>
          <p:spPr>
            <a:xfrm>
              <a:off x="3523725" y="1911900"/>
              <a:ext cx="39275" cy="36725"/>
            </a:xfrm>
            <a:custGeom>
              <a:avLst/>
              <a:gdLst/>
              <a:ahLst/>
              <a:cxnLst/>
              <a:rect l="l" t="t" r="r" b="b"/>
              <a:pathLst>
                <a:path w="1571" h="1469" extrusionOk="0">
                  <a:moveTo>
                    <a:pt x="1217" y="1"/>
                  </a:moveTo>
                  <a:cubicBezTo>
                    <a:pt x="1057" y="1"/>
                    <a:pt x="1024" y="188"/>
                    <a:pt x="970" y="316"/>
                  </a:cubicBezTo>
                  <a:cubicBezTo>
                    <a:pt x="924" y="316"/>
                    <a:pt x="889" y="339"/>
                    <a:pt x="843" y="363"/>
                  </a:cubicBezTo>
                  <a:cubicBezTo>
                    <a:pt x="711" y="218"/>
                    <a:pt x="588" y="159"/>
                    <a:pt x="482" y="159"/>
                  </a:cubicBezTo>
                  <a:cubicBezTo>
                    <a:pt x="163" y="159"/>
                    <a:pt x="1" y="694"/>
                    <a:pt x="208" y="1067"/>
                  </a:cubicBezTo>
                  <a:cubicBezTo>
                    <a:pt x="188" y="1294"/>
                    <a:pt x="356" y="1468"/>
                    <a:pt x="506" y="1468"/>
                  </a:cubicBezTo>
                  <a:cubicBezTo>
                    <a:pt x="606" y="1468"/>
                    <a:pt x="698" y="1389"/>
                    <a:pt x="716" y="1194"/>
                  </a:cubicBezTo>
                  <a:cubicBezTo>
                    <a:pt x="789" y="1324"/>
                    <a:pt x="876" y="1377"/>
                    <a:pt x="957" y="1377"/>
                  </a:cubicBezTo>
                  <a:cubicBezTo>
                    <a:pt x="1147" y="1377"/>
                    <a:pt x="1299" y="1084"/>
                    <a:pt x="1120" y="824"/>
                  </a:cubicBezTo>
                  <a:lnTo>
                    <a:pt x="1120" y="824"/>
                  </a:lnTo>
                  <a:cubicBezTo>
                    <a:pt x="1131" y="826"/>
                    <a:pt x="1142" y="827"/>
                    <a:pt x="1152" y="827"/>
                  </a:cubicBezTo>
                  <a:cubicBezTo>
                    <a:pt x="1442" y="827"/>
                    <a:pt x="1571" y="72"/>
                    <a:pt x="1259" y="5"/>
                  </a:cubicBezTo>
                  <a:cubicBezTo>
                    <a:pt x="1244" y="2"/>
                    <a:pt x="1230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3"/>
            <p:cNvSpPr/>
            <p:nvPr/>
          </p:nvSpPr>
          <p:spPr>
            <a:xfrm>
              <a:off x="3565575" y="1890100"/>
              <a:ext cx="16900" cy="20075"/>
            </a:xfrm>
            <a:custGeom>
              <a:avLst/>
              <a:gdLst/>
              <a:ahLst/>
              <a:cxnLst/>
              <a:rect l="l" t="t" r="r" b="b"/>
              <a:pathLst>
                <a:path w="676" h="803" extrusionOk="0">
                  <a:moveTo>
                    <a:pt x="195" y="1"/>
                  </a:moveTo>
                  <a:cubicBezTo>
                    <a:pt x="125" y="1"/>
                    <a:pt x="56" y="68"/>
                    <a:pt x="0" y="242"/>
                  </a:cubicBezTo>
                  <a:cubicBezTo>
                    <a:pt x="23" y="415"/>
                    <a:pt x="0" y="611"/>
                    <a:pt x="150" y="738"/>
                  </a:cubicBezTo>
                  <a:cubicBezTo>
                    <a:pt x="231" y="783"/>
                    <a:pt x="296" y="802"/>
                    <a:pt x="347" y="802"/>
                  </a:cubicBezTo>
                  <a:cubicBezTo>
                    <a:pt x="675" y="802"/>
                    <a:pt x="435" y="1"/>
                    <a:pt x="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3"/>
            <p:cNvSpPr/>
            <p:nvPr/>
          </p:nvSpPr>
          <p:spPr>
            <a:xfrm>
              <a:off x="3141850" y="1992675"/>
              <a:ext cx="24650" cy="25250"/>
            </a:xfrm>
            <a:custGeom>
              <a:avLst/>
              <a:gdLst/>
              <a:ahLst/>
              <a:cxnLst/>
              <a:rect l="l" t="t" r="r" b="b"/>
              <a:pathLst>
                <a:path w="986" h="1010" extrusionOk="0">
                  <a:moveTo>
                    <a:pt x="478" y="398"/>
                  </a:moveTo>
                  <a:cubicBezTo>
                    <a:pt x="478" y="410"/>
                    <a:pt x="478" y="419"/>
                    <a:pt x="480" y="428"/>
                  </a:cubicBezTo>
                  <a:lnTo>
                    <a:pt x="480" y="428"/>
                  </a:lnTo>
                  <a:cubicBezTo>
                    <a:pt x="479" y="426"/>
                    <a:pt x="478" y="424"/>
                    <a:pt x="478" y="421"/>
                  </a:cubicBezTo>
                  <a:lnTo>
                    <a:pt x="478" y="398"/>
                  </a:lnTo>
                  <a:close/>
                  <a:moveTo>
                    <a:pt x="553" y="1"/>
                  </a:moveTo>
                  <a:cubicBezTo>
                    <a:pt x="430" y="1"/>
                    <a:pt x="418" y="160"/>
                    <a:pt x="443" y="306"/>
                  </a:cubicBezTo>
                  <a:cubicBezTo>
                    <a:pt x="376" y="184"/>
                    <a:pt x="248" y="94"/>
                    <a:pt x="151" y="94"/>
                  </a:cubicBezTo>
                  <a:cubicBezTo>
                    <a:pt x="64" y="94"/>
                    <a:pt x="1" y="166"/>
                    <a:pt x="28" y="352"/>
                  </a:cubicBezTo>
                  <a:cubicBezTo>
                    <a:pt x="143" y="583"/>
                    <a:pt x="259" y="952"/>
                    <a:pt x="582" y="1010"/>
                  </a:cubicBezTo>
                  <a:cubicBezTo>
                    <a:pt x="986" y="941"/>
                    <a:pt x="928" y="306"/>
                    <a:pt x="720" y="63"/>
                  </a:cubicBezTo>
                  <a:cubicBezTo>
                    <a:pt x="650" y="19"/>
                    <a:pt x="595" y="1"/>
                    <a:pt x="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3"/>
            <p:cNvSpPr/>
            <p:nvPr/>
          </p:nvSpPr>
          <p:spPr>
            <a:xfrm>
              <a:off x="3110325" y="1991325"/>
              <a:ext cx="28775" cy="23600"/>
            </a:xfrm>
            <a:custGeom>
              <a:avLst/>
              <a:gdLst/>
              <a:ahLst/>
              <a:cxnLst/>
              <a:rect l="l" t="t" r="r" b="b"/>
              <a:pathLst>
                <a:path w="1151" h="944" extrusionOk="0">
                  <a:moveTo>
                    <a:pt x="556" y="0"/>
                  </a:moveTo>
                  <a:cubicBezTo>
                    <a:pt x="228" y="0"/>
                    <a:pt x="1" y="616"/>
                    <a:pt x="420" y="616"/>
                  </a:cubicBezTo>
                  <a:cubicBezTo>
                    <a:pt x="455" y="616"/>
                    <a:pt x="494" y="611"/>
                    <a:pt x="539" y="602"/>
                  </a:cubicBezTo>
                  <a:cubicBezTo>
                    <a:pt x="593" y="798"/>
                    <a:pt x="778" y="943"/>
                    <a:pt x="931" y="943"/>
                  </a:cubicBezTo>
                  <a:cubicBezTo>
                    <a:pt x="1039" y="943"/>
                    <a:pt x="1131" y="871"/>
                    <a:pt x="1150" y="694"/>
                  </a:cubicBezTo>
                  <a:cubicBezTo>
                    <a:pt x="1150" y="487"/>
                    <a:pt x="1035" y="221"/>
                    <a:pt x="827" y="152"/>
                  </a:cubicBezTo>
                  <a:cubicBezTo>
                    <a:pt x="737" y="43"/>
                    <a:pt x="643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3"/>
            <p:cNvSpPr/>
            <p:nvPr/>
          </p:nvSpPr>
          <p:spPr>
            <a:xfrm>
              <a:off x="3166775" y="1961575"/>
              <a:ext cx="17800" cy="29350"/>
            </a:xfrm>
            <a:custGeom>
              <a:avLst/>
              <a:gdLst/>
              <a:ahLst/>
              <a:cxnLst/>
              <a:rect l="l" t="t" r="r" b="b"/>
              <a:pathLst>
                <a:path w="712" h="1174" extrusionOk="0">
                  <a:moveTo>
                    <a:pt x="334" y="1"/>
                  </a:moveTo>
                  <a:cubicBezTo>
                    <a:pt x="184" y="1"/>
                    <a:pt x="62" y="290"/>
                    <a:pt x="162" y="465"/>
                  </a:cubicBezTo>
                  <a:cubicBezTo>
                    <a:pt x="47" y="522"/>
                    <a:pt x="0" y="672"/>
                    <a:pt x="70" y="765"/>
                  </a:cubicBezTo>
                  <a:cubicBezTo>
                    <a:pt x="226" y="1060"/>
                    <a:pt x="353" y="1174"/>
                    <a:pt x="448" y="1174"/>
                  </a:cubicBezTo>
                  <a:cubicBezTo>
                    <a:pt x="674" y="1174"/>
                    <a:pt x="712" y="520"/>
                    <a:pt x="508" y="153"/>
                  </a:cubicBezTo>
                  <a:cubicBezTo>
                    <a:pt x="454" y="44"/>
                    <a:pt x="392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3"/>
            <p:cNvSpPr/>
            <p:nvPr/>
          </p:nvSpPr>
          <p:spPr>
            <a:xfrm>
              <a:off x="3191950" y="1978000"/>
              <a:ext cx="136000" cy="169025"/>
            </a:xfrm>
            <a:custGeom>
              <a:avLst/>
              <a:gdLst/>
              <a:ahLst/>
              <a:cxnLst/>
              <a:rect l="l" t="t" r="r" b="b"/>
              <a:pathLst>
                <a:path w="5440" h="6761" extrusionOk="0">
                  <a:moveTo>
                    <a:pt x="3396" y="1"/>
                  </a:moveTo>
                  <a:cubicBezTo>
                    <a:pt x="3263" y="1"/>
                    <a:pt x="3144" y="173"/>
                    <a:pt x="3206" y="362"/>
                  </a:cubicBezTo>
                  <a:cubicBezTo>
                    <a:pt x="3230" y="673"/>
                    <a:pt x="3218" y="708"/>
                    <a:pt x="3056" y="1008"/>
                  </a:cubicBezTo>
                  <a:cubicBezTo>
                    <a:pt x="2941" y="1031"/>
                    <a:pt x="2872" y="1170"/>
                    <a:pt x="2826" y="1262"/>
                  </a:cubicBezTo>
                  <a:cubicBezTo>
                    <a:pt x="2826" y="1057"/>
                    <a:pt x="2669" y="819"/>
                    <a:pt x="2522" y="819"/>
                  </a:cubicBezTo>
                  <a:cubicBezTo>
                    <a:pt x="2454" y="819"/>
                    <a:pt x="2388" y="869"/>
                    <a:pt x="2341" y="997"/>
                  </a:cubicBezTo>
                  <a:cubicBezTo>
                    <a:pt x="2315" y="991"/>
                    <a:pt x="2291" y="988"/>
                    <a:pt x="2268" y="988"/>
                  </a:cubicBezTo>
                  <a:cubicBezTo>
                    <a:pt x="2027" y="988"/>
                    <a:pt x="2009" y="1312"/>
                    <a:pt x="1914" y="1481"/>
                  </a:cubicBezTo>
                  <a:cubicBezTo>
                    <a:pt x="1904" y="1496"/>
                    <a:pt x="1892" y="1502"/>
                    <a:pt x="1882" y="1502"/>
                  </a:cubicBezTo>
                  <a:cubicBezTo>
                    <a:pt x="1868" y="1502"/>
                    <a:pt x="1856" y="1490"/>
                    <a:pt x="1856" y="1470"/>
                  </a:cubicBezTo>
                  <a:cubicBezTo>
                    <a:pt x="1809" y="1236"/>
                    <a:pt x="1726" y="1147"/>
                    <a:pt x="1635" y="1147"/>
                  </a:cubicBezTo>
                  <a:cubicBezTo>
                    <a:pt x="1437" y="1147"/>
                    <a:pt x="1195" y="1563"/>
                    <a:pt x="1163" y="1839"/>
                  </a:cubicBezTo>
                  <a:cubicBezTo>
                    <a:pt x="1100" y="1784"/>
                    <a:pt x="1023" y="1757"/>
                    <a:pt x="950" y="1757"/>
                  </a:cubicBezTo>
                  <a:cubicBezTo>
                    <a:pt x="826" y="1757"/>
                    <a:pt x="712" y="1836"/>
                    <a:pt x="690" y="1989"/>
                  </a:cubicBezTo>
                  <a:cubicBezTo>
                    <a:pt x="621" y="1920"/>
                    <a:pt x="552" y="1885"/>
                    <a:pt x="482" y="1874"/>
                  </a:cubicBezTo>
                  <a:cubicBezTo>
                    <a:pt x="397" y="1726"/>
                    <a:pt x="323" y="1667"/>
                    <a:pt x="261" y="1667"/>
                  </a:cubicBezTo>
                  <a:cubicBezTo>
                    <a:pt x="73" y="1667"/>
                    <a:pt x="0" y="2213"/>
                    <a:pt x="78" y="2439"/>
                  </a:cubicBezTo>
                  <a:cubicBezTo>
                    <a:pt x="60" y="2712"/>
                    <a:pt x="71" y="3206"/>
                    <a:pt x="338" y="3206"/>
                  </a:cubicBezTo>
                  <a:cubicBezTo>
                    <a:pt x="399" y="3206"/>
                    <a:pt x="473" y="3181"/>
                    <a:pt x="563" y="3120"/>
                  </a:cubicBezTo>
                  <a:cubicBezTo>
                    <a:pt x="590" y="3126"/>
                    <a:pt x="617" y="3129"/>
                    <a:pt x="643" y="3129"/>
                  </a:cubicBezTo>
                  <a:cubicBezTo>
                    <a:pt x="718" y="3129"/>
                    <a:pt x="789" y="3106"/>
                    <a:pt x="840" y="3063"/>
                  </a:cubicBezTo>
                  <a:cubicBezTo>
                    <a:pt x="886" y="3104"/>
                    <a:pt x="946" y="3123"/>
                    <a:pt x="1009" y="3123"/>
                  </a:cubicBezTo>
                  <a:cubicBezTo>
                    <a:pt x="1120" y="3123"/>
                    <a:pt x="1239" y="3062"/>
                    <a:pt x="1290" y="2959"/>
                  </a:cubicBezTo>
                  <a:lnTo>
                    <a:pt x="1348" y="2959"/>
                  </a:lnTo>
                  <a:cubicBezTo>
                    <a:pt x="1348" y="3005"/>
                    <a:pt x="1325" y="3178"/>
                    <a:pt x="1325" y="3201"/>
                  </a:cubicBezTo>
                  <a:cubicBezTo>
                    <a:pt x="939" y="3256"/>
                    <a:pt x="1153" y="3722"/>
                    <a:pt x="1403" y="3722"/>
                  </a:cubicBezTo>
                  <a:cubicBezTo>
                    <a:pt x="1466" y="3722"/>
                    <a:pt x="1532" y="3692"/>
                    <a:pt x="1591" y="3617"/>
                  </a:cubicBezTo>
                  <a:lnTo>
                    <a:pt x="1591" y="3617"/>
                  </a:lnTo>
                  <a:cubicBezTo>
                    <a:pt x="1635" y="3841"/>
                    <a:pt x="1560" y="4229"/>
                    <a:pt x="1875" y="4229"/>
                  </a:cubicBezTo>
                  <a:cubicBezTo>
                    <a:pt x="1883" y="4229"/>
                    <a:pt x="1893" y="4229"/>
                    <a:pt x="1902" y="4229"/>
                  </a:cubicBezTo>
                  <a:lnTo>
                    <a:pt x="1902" y="4229"/>
                  </a:lnTo>
                  <a:cubicBezTo>
                    <a:pt x="1868" y="4713"/>
                    <a:pt x="2110" y="5071"/>
                    <a:pt x="2098" y="5544"/>
                  </a:cubicBezTo>
                  <a:cubicBezTo>
                    <a:pt x="1925" y="5602"/>
                    <a:pt x="1787" y="5752"/>
                    <a:pt x="1717" y="6006"/>
                  </a:cubicBezTo>
                  <a:cubicBezTo>
                    <a:pt x="1701" y="6000"/>
                    <a:pt x="1685" y="5997"/>
                    <a:pt x="1669" y="5997"/>
                  </a:cubicBezTo>
                  <a:cubicBezTo>
                    <a:pt x="1628" y="5997"/>
                    <a:pt x="1586" y="6016"/>
                    <a:pt x="1544" y="6041"/>
                  </a:cubicBezTo>
                  <a:cubicBezTo>
                    <a:pt x="1575" y="5844"/>
                    <a:pt x="1425" y="5732"/>
                    <a:pt x="1284" y="5732"/>
                  </a:cubicBezTo>
                  <a:cubicBezTo>
                    <a:pt x="1160" y="5732"/>
                    <a:pt x="1043" y="5818"/>
                    <a:pt x="1060" y="6006"/>
                  </a:cubicBezTo>
                  <a:cubicBezTo>
                    <a:pt x="1050" y="6005"/>
                    <a:pt x="1040" y="6005"/>
                    <a:pt x="1031" y="6005"/>
                  </a:cubicBezTo>
                  <a:cubicBezTo>
                    <a:pt x="614" y="6005"/>
                    <a:pt x="814" y="6673"/>
                    <a:pt x="1134" y="6673"/>
                  </a:cubicBezTo>
                  <a:cubicBezTo>
                    <a:pt x="1173" y="6673"/>
                    <a:pt x="1214" y="6663"/>
                    <a:pt x="1256" y="6641"/>
                  </a:cubicBezTo>
                  <a:cubicBezTo>
                    <a:pt x="1313" y="6724"/>
                    <a:pt x="1396" y="6761"/>
                    <a:pt x="1480" y="6761"/>
                  </a:cubicBezTo>
                  <a:cubicBezTo>
                    <a:pt x="1581" y="6761"/>
                    <a:pt x="1684" y="6707"/>
                    <a:pt x="1741" y="6618"/>
                  </a:cubicBezTo>
                  <a:cubicBezTo>
                    <a:pt x="1800" y="6641"/>
                    <a:pt x="1849" y="6651"/>
                    <a:pt x="1889" y="6651"/>
                  </a:cubicBezTo>
                  <a:cubicBezTo>
                    <a:pt x="2169" y="6651"/>
                    <a:pt x="1993" y="6140"/>
                    <a:pt x="2145" y="6029"/>
                  </a:cubicBezTo>
                  <a:lnTo>
                    <a:pt x="2145" y="6029"/>
                  </a:lnTo>
                  <a:cubicBezTo>
                    <a:pt x="2223" y="6048"/>
                    <a:pt x="2295" y="6057"/>
                    <a:pt x="2358" y="6057"/>
                  </a:cubicBezTo>
                  <a:cubicBezTo>
                    <a:pt x="2873" y="6057"/>
                    <a:pt x="2908" y="5481"/>
                    <a:pt x="2641" y="5060"/>
                  </a:cubicBezTo>
                  <a:cubicBezTo>
                    <a:pt x="2583" y="4875"/>
                    <a:pt x="2629" y="4713"/>
                    <a:pt x="2537" y="4494"/>
                  </a:cubicBezTo>
                  <a:lnTo>
                    <a:pt x="2537" y="4494"/>
                  </a:lnTo>
                  <a:cubicBezTo>
                    <a:pt x="2601" y="4535"/>
                    <a:pt x="2664" y="4553"/>
                    <a:pt x="2721" y="4553"/>
                  </a:cubicBezTo>
                  <a:cubicBezTo>
                    <a:pt x="2949" y="4553"/>
                    <a:pt x="3091" y="4263"/>
                    <a:pt x="2953" y="4032"/>
                  </a:cubicBezTo>
                  <a:cubicBezTo>
                    <a:pt x="3619" y="3933"/>
                    <a:pt x="3036" y="2929"/>
                    <a:pt x="2610" y="2929"/>
                  </a:cubicBezTo>
                  <a:cubicBezTo>
                    <a:pt x="2489" y="2929"/>
                    <a:pt x="2381" y="3009"/>
                    <a:pt x="2318" y="3213"/>
                  </a:cubicBezTo>
                  <a:cubicBezTo>
                    <a:pt x="2283" y="3213"/>
                    <a:pt x="2248" y="3236"/>
                    <a:pt x="2225" y="3247"/>
                  </a:cubicBezTo>
                  <a:cubicBezTo>
                    <a:pt x="2182" y="3129"/>
                    <a:pt x="2068" y="3050"/>
                    <a:pt x="1940" y="3050"/>
                  </a:cubicBezTo>
                  <a:cubicBezTo>
                    <a:pt x="1931" y="3050"/>
                    <a:pt x="1923" y="3050"/>
                    <a:pt x="1914" y="3051"/>
                  </a:cubicBezTo>
                  <a:cubicBezTo>
                    <a:pt x="1851" y="2916"/>
                    <a:pt x="1780" y="2697"/>
                    <a:pt x="1597" y="2697"/>
                  </a:cubicBezTo>
                  <a:cubicBezTo>
                    <a:pt x="1577" y="2697"/>
                    <a:pt x="1556" y="2699"/>
                    <a:pt x="1533" y="2705"/>
                  </a:cubicBezTo>
                  <a:cubicBezTo>
                    <a:pt x="1544" y="2566"/>
                    <a:pt x="1498" y="2405"/>
                    <a:pt x="1440" y="2266"/>
                  </a:cubicBezTo>
                  <a:cubicBezTo>
                    <a:pt x="1533" y="2209"/>
                    <a:pt x="1602" y="2128"/>
                    <a:pt x="1648" y="2047"/>
                  </a:cubicBezTo>
                  <a:cubicBezTo>
                    <a:pt x="1684" y="2057"/>
                    <a:pt x="1720" y="2062"/>
                    <a:pt x="1758" y="2062"/>
                  </a:cubicBezTo>
                  <a:cubicBezTo>
                    <a:pt x="1978" y="2062"/>
                    <a:pt x="2222" y="1900"/>
                    <a:pt x="2341" y="1712"/>
                  </a:cubicBezTo>
                  <a:cubicBezTo>
                    <a:pt x="2380" y="1739"/>
                    <a:pt x="2424" y="1751"/>
                    <a:pt x="2469" y="1751"/>
                  </a:cubicBezTo>
                  <a:cubicBezTo>
                    <a:pt x="2639" y="1751"/>
                    <a:pt x="2826" y="1585"/>
                    <a:pt x="2826" y="1412"/>
                  </a:cubicBezTo>
                  <a:cubicBezTo>
                    <a:pt x="2855" y="1481"/>
                    <a:pt x="2943" y="1533"/>
                    <a:pt x="3018" y="1533"/>
                  </a:cubicBezTo>
                  <a:cubicBezTo>
                    <a:pt x="3031" y="1533"/>
                    <a:pt x="3044" y="1531"/>
                    <a:pt x="3056" y="1528"/>
                  </a:cubicBezTo>
                  <a:cubicBezTo>
                    <a:pt x="3090" y="1544"/>
                    <a:pt x="3122" y="1552"/>
                    <a:pt x="3154" y="1552"/>
                  </a:cubicBezTo>
                  <a:cubicBezTo>
                    <a:pt x="3338" y="1552"/>
                    <a:pt x="3480" y="1290"/>
                    <a:pt x="3530" y="1112"/>
                  </a:cubicBezTo>
                  <a:cubicBezTo>
                    <a:pt x="3618" y="1308"/>
                    <a:pt x="3758" y="1389"/>
                    <a:pt x="3899" y="1389"/>
                  </a:cubicBezTo>
                  <a:cubicBezTo>
                    <a:pt x="4107" y="1389"/>
                    <a:pt x="4317" y="1214"/>
                    <a:pt x="4372" y="974"/>
                  </a:cubicBezTo>
                  <a:cubicBezTo>
                    <a:pt x="4433" y="1084"/>
                    <a:pt x="4516" y="1127"/>
                    <a:pt x="4600" y="1127"/>
                  </a:cubicBezTo>
                  <a:cubicBezTo>
                    <a:pt x="4771" y="1127"/>
                    <a:pt x="4946" y="944"/>
                    <a:pt x="4938" y="766"/>
                  </a:cubicBezTo>
                  <a:cubicBezTo>
                    <a:pt x="5440" y="742"/>
                    <a:pt x="5046" y="108"/>
                    <a:pt x="4768" y="108"/>
                  </a:cubicBezTo>
                  <a:cubicBezTo>
                    <a:pt x="4644" y="108"/>
                    <a:pt x="4543" y="236"/>
                    <a:pt x="4557" y="604"/>
                  </a:cubicBezTo>
                  <a:cubicBezTo>
                    <a:pt x="4483" y="519"/>
                    <a:pt x="4416" y="485"/>
                    <a:pt x="4354" y="485"/>
                  </a:cubicBezTo>
                  <a:cubicBezTo>
                    <a:pt x="4174" y="485"/>
                    <a:pt x="4043" y="778"/>
                    <a:pt x="3957" y="950"/>
                  </a:cubicBezTo>
                  <a:cubicBezTo>
                    <a:pt x="3818" y="731"/>
                    <a:pt x="3668" y="385"/>
                    <a:pt x="3576" y="131"/>
                  </a:cubicBezTo>
                  <a:cubicBezTo>
                    <a:pt x="3524" y="39"/>
                    <a:pt x="3458" y="1"/>
                    <a:pt x="3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3"/>
            <p:cNvSpPr/>
            <p:nvPr/>
          </p:nvSpPr>
          <p:spPr>
            <a:xfrm>
              <a:off x="3269800" y="2046850"/>
              <a:ext cx="18650" cy="16500"/>
            </a:xfrm>
            <a:custGeom>
              <a:avLst/>
              <a:gdLst/>
              <a:ahLst/>
              <a:cxnLst/>
              <a:rect l="l" t="t" r="r" b="b"/>
              <a:pathLst>
                <a:path w="746" h="660" extrusionOk="0">
                  <a:moveTo>
                    <a:pt x="483" y="1"/>
                  </a:moveTo>
                  <a:cubicBezTo>
                    <a:pt x="442" y="1"/>
                    <a:pt x="389" y="17"/>
                    <a:pt x="323" y="55"/>
                  </a:cubicBezTo>
                  <a:cubicBezTo>
                    <a:pt x="289" y="89"/>
                    <a:pt x="266" y="136"/>
                    <a:pt x="231" y="170"/>
                  </a:cubicBezTo>
                  <a:cubicBezTo>
                    <a:pt x="0" y="205"/>
                    <a:pt x="0" y="597"/>
                    <a:pt x="208" y="655"/>
                  </a:cubicBezTo>
                  <a:cubicBezTo>
                    <a:pt x="222" y="658"/>
                    <a:pt x="236" y="660"/>
                    <a:pt x="249" y="660"/>
                  </a:cubicBezTo>
                  <a:cubicBezTo>
                    <a:pt x="531" y="660"/>
                    <a:pt x="745" y="1"/>
                    <a:pt x="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3"/>
            <p:cNvSpPr/>
            <p:nvPr/>
          </p:nvSpPr>
          <p:spPr>
            <a:xfrm>
              <a:off x="3300950" y="1929775"/>
              <a:ext cx="138825" cy="238450"/>
            </a:xfrm>
            <a:custGeom>
              <a:avLst/>
              <a:gdLst/>
              <a:ahLst/>
              <a:cxnLst/>
              <a:rect l="l" t="t" r="r" b="b"/>
              <a:pathLst>
                <a:path w="5553" h="9538" extrusionOk="0">
                  <a:moveTo>
                    <a:pt x="3544" y="2545"/>
                  </a:moveTo>
                  <a:lnTo>
                    <a:pt x="3544" y="2568"/>
                  </a:lnTo>
                  <a:lnTo>
                    <a:pt x="3533" y="2568"/>
                  </a:lnTo>
                  <a:lnTo>
                    <a:pt x="3521" y="2579"/>
                  </a:lnTo>
                  <a:cubicBezTo>
                    <a:pt x="3510" y="2579"/>
                    <a:pt x="3521" y="2568"/>
                    <a:pt x="3521" y="2545"/>
                  </a:cubicBezTo>
                  <a:close/>
                  <a:moveTo>
                    <a:pt x="3521" y="2660"/>
                  </a:moveTo>
                  <a:cubicBezTo>
                    <a:pt x="3514" y="2691"/>
                    <a:pt x="3537" y="2722"/>
                    <a:pt x="3553" y="2722"/>
                  </a:cubicBezTo>
                  <a:cubicBezTo>
                    <a:pt x="3561" y="2722"/>
                    <a:pt x="3567" y="2714"/>
                    <a:pt x="3567" y="2695"/>
                  </a:cubicBezTo>
                  <a:lnTo>
                    <a:pt x="3591" y="2695"/>
                  </a:lnTo>
                  <a:lnTo>
                    <a:pt x="3591" y="2706"/>
                  </a:lnTo>
                  <a:lnTo>
                    <a:pt x="3602" y="2718"/>
                  </a:lnTo>
                  <a:cubicBezTo>
                    <a:pt x="3591" y="2735"/>
                    <a:pt x="3573" y="2744"/>
                    <a:pt x="3553" y="2744"/>
                  </a:cubicBezTo>
                  <a:cubicBezTo>
                    <a:pt x="3533" y="2744"/>
                    <a:pt x="3510" y="2735"/>
                    <a:pt x="3487" y="2718"/>
                  </a:cubicBezTo>
                  <a:cubicBezTo>
                    <a:pt x="3487" y="2695"/>
                    <a:pt x="3510" y="2683"/>
                    <a:pt x="3521" y="2660"/>
                  </a:cubicBezTo>
                  <a:close/>
                  <a:moveTo>
                    <a:pt x="2762" y="0"/>
                  </a:moveTo>
                  <a:cubicBezTo>
                    <a:pt x="2361" y="0"/>
                    <a:pt x="2736" y="750"/>
                    <a:pt x="2736" y="1021"/>
                  </a:cubicBezTo>
                  <a:cubicBezTo>
                    <a:pt x="2840" y="1379"/>
                    <a:pt x="2759" y="1968"/>
                    <a:pt x="3140" y="2141"/>
                  </a:cubicBezTo>
                  <a:cubicBezTo>
                    <a:pt x="3187" y="2395"/>
                    <a:pt x="3083" y="2660"/>
                    <a:pt x="3036" y="2926"/>
                  </a:cubicBezTo>
                  <a:cubicBezTo>
                    <a:pt x="3025" y="2822"/>
                    <a:pt x="2944" y="2741"/>
                    <a:pt x="2852" y="2718"/>
                  </a:cubicBezTo>
                  <a:cubicBezTo>
                    <a:pt x="2979" y="2545"/>
                    <a:pt x="2886" y="1933"/>
                    <a:pt x="2632" y="1898"/>
                  </a:cubicBezTo>
                  <a:cubicBezTo>
                    <a:pt x="2644" y="1645"/>
                    <a:pt x="2597" y="1549"/>
                    <a:pt x="2529" y="1549"/>
                  </a:cubicBezTo>
                  <a:cubicBezTo>
                    <a:pt x="2400" y="1549"/>
                    <a:pt x="2198" y="1902"/>
                    <a:pt x="2205" y="2175"/>
                  </a:cubicBezTo>
                  <a:lnTo>
                    <a:pt x="2055" y="2175"/>
                  </a:lnTo>
                  <a:cubicBezTo>
                    <a:pt x="1977" y="1840"/>
                    <a:pt x="1881" y="446"/>
                    <a:pt x="1431" y="446"/>
                  </a:cubicBezTo>
                  <a:cubicBezTo>
                    <a:pt x="1354" y="446"/>
                    <a:pt x="1266" y="488"/>
                    <a:pt x="1167" y="582"/>
                  </a:cubicBezTo>
                  <a:cubicBezTo>
                    <a:pt x="1153" y="580"/>
                    <a:pt x="1140" y="579"/>
                    <a:pt x="1127" y="579"/>
                  </a:cubicBezTo>
                  <a:cubicBezTo>
                    <a:pt x="1026" y="579"/>
                    <a:pt x="934" y="654"/>
                    <a:pt x="924" y="756"/>
                  </a:cubicBezTo>
                  <a:cubicBezTo>
                    <a:pt x="416" y="917"/>
                    <a:pt x="1017" y="1483"/>
                    <a:pt x="820" y="1841"/>
                  </a:cubicBezTo>
                  <a:cubicBezTo>
                    <a:pt x="786" y="2035"/>
                    <a:pt x="897" y="2131"/>
                    <a:pt x="1018" y="2131"/>
                  </a:cubicBezTo>
                  <a:cubicBezTo>
                    <a:pt x="1141" y="2131"/>
                    <a:pt x="1276" y="2032"/>
                    <a:pt x="1282" y="1841"/>
                  </a:cubicBezTo>
                  <a:cubicBezTo>
                    <a:pt x="1328" y="1841"/>
                    <a:pt x="1386" y="1841"/>
                    <a:pt x="1421" y="1818"/>
                  </a:cubicBezTo>
                  <a:cubicBezTo>
                    <a:pt x="1467" y="1898"/>
                    <a:pt x="1536" y="1991"/>
                    <a:pt x="1640" y="2002"/>
                  </a:cubicBezTo>
                  <a:cubicBezTo>
                    <a:pt x="1651" y="2139"/>
                    <a:pt x="1573" y="2510"/>
                    <a:pt x="1791" y="2510"/>
                  </a:cubicBezTo>
                  <a:cubicBezTo>
                    <a:pt x="1795" y="2510"/>
                    <a:pt x="1798" y="2510"/>
                    <a:pt x="1801" y="2510"/>
                  </a:cubicBezTo>
                  <a:cubicBezTo>
                    <a:pt x="1812" y="2692"/>
                    <a:pt x="1892" y="2883"/>
                    <a:pt x="2087" y="2883"/>
                  </a:cubicBezTo>
                  <a:cubicBezTo>
                    <a:pt x="2103" y="2883"/>
                    <a:pt x="2119" y="2882"/>
                    <a:pt x="2136" y="2879"/>
                  </a:cubicBezTo>
                  <a:cubicBezTo>
                    <a:pt x="2263" y="2879"/>
                    <a:pt x="2517" y="2879"/>
                    <a:pt x="2517" y="2660"/>
                  </a:cubicBezTo>
                  <a:cubicBezTo>
                    <a:pt x="2552" y="2706"/>
                    <a:pt x="2598" y="2764"/>
                    <a:pt x="2656" y="2776"/>
                  </a:cubicBezTo>
                  <a:cubicBezTo>
                    <a:pt x="2425" y="2822"/>
                    <a:pt x="2552" y="3226"/>
                    <a:pt x="2367" y="3272"/>
                  </a:cubicBezTo>
                  <a:cubicBezTo>
                    <a:pt x="1975" y="3283"/>
                    <a:pt x="1975" y="3757"/>
                    <a:pt x="1975" y="4045"/>
                  </a:cubicBezTo>
                  <a:cubicBezTo>
                    <a:pt x="1928" y="4068"/>
                    <a:pt x="1882" y="4091"/>
                    <a:pt x="1859" y="4126"/>
                  </a:cubicBezTo>
                  <a:cubicBezTo>
                    <a:pt x="1809" y="4106"/>
                    <a:pt x="1749" y="4095"/>
                    <a:pt x="1688" y="4095"/>
                  </a:cubicBezTo>
                  <a:cubicBezTo>
                    <a:pt x="1607" y="4095"/>
                    <a:pt x="1526" y="4115"/>
                    <a:pt x="1467" y="4161"/>
                  </a:cubicBezTo>
                  <a:cubicBezTo>
                    <a:pt x="1328" y="3895"/>
                    <a:pt x="1397" y="3376"/>
                    <a:pt x="993" y="3376"/>
                  </a:cubicBezTo>
                  <a:cubicBezTo>
                    <a:pt x="670" y="3433"/>
                    <a:pt x="647" y="3861"/>
                    <a:pt x="751" y="4103"/>
                  </a:cubicBezTo>
                  <a:cubicBezTo>
                    <a:pt x="636" y="4438"/>
                    <a:pt x="982" y="4669"/>
                    <a:pt x="1074" y="4911"/>
                  </a:cubicBezTo>
                  <a:cubicBezTo>
                    <a:pt x="1120" y="5280"/>
                    <a:pt x="1190" y="5661"/>
                    <a:pt x="1178" y="6031"/>
                  </a:cubicBezTo>
                  <a:cubicBezTo>
                    <a:pt x="1017" y="6319"/>
                    <a:pt x="1270" y="6723"/>
                    <a:pt x="1270" y="7023"/>
                  </a:cubicBezTo>
                  <a:cubicBezTo>
                    <a:pt x="936" y="7243"/>
                    <a:pt x="1397" y="7531"/>
                    <a:pt x="1409" y="7785"/>
                  </a:cubicBezTo>
                  <a:cubicBezTo>
                    <a:pt x="1340" y="7797"/>
                    <a:pt x="1294" y="7877"/>
                    <a:pt x="1270" y="7947"/>
                  </a:cubicBezTo>
                  <a:cubicBezTo>
                    <a:pt x="1159" y="7863"/>
                    <a:pt x="1006" y="7826"/>
                    <a:pt x="861" y="7826"/>
                  </a:cubicBezTo>
                  <a:cubicBezTo>
                    <a:pt x="528" y="7826"/>
                    <a:pt x="244" y="8026"/>
                    <a:pt x="647" y="8316"/>
                  </a:cubicBezTo>
                  <a:cubicBezTo>
                    <a:pt x="601" y="8374"/>
                    <a:pt x="589" y="8466"/>
                    <a:pt x="613" y="8547"/>
                  </a:cubicBezTo>
                  <a:cubicBezTo>
                    <a:pt x="543" y="8593"/>
                    <a:pt x="497" y="8662"/>
                    <a:pt x="497" y="8755"/>
                  </a:cubicBezTo>
                  <a:cubicBezTo>
                    <a:pt x="478" y="8753"/>
                    <a:pt x="459" y="8752"/>
                    <a:pt x="443" y="8752"/>
                  </a:cubicBezTo>
                  <a:cubicBezTo>
                    <a:pt x="1" y="8752"/>
                    <a:pt x="406" y="9412"/>
                    <a:pt x="701" y="9412"/>
                  </a:cubicBezTo>
                  <a:cubicBezTo>
                    <a:pt x="783" y="9412"/>
                    <a:pt x="857" y="9360"/>
                    <a:pt x="901" y="9228"/>
                  </a:cubicBezTo>
                  <a:cubicBezTo>
                    <a:pt x="934" y="9239"/>
                    <a:pt x="965" y="9245"/>
                    <a:pt x="992" y="9245"/>
                  </a:cubicBezTo>
                  <a:cubicBezTo>
                    <a:pt x="1189" y="9245"/>
                    <a:pt x="1259" y="8984"/>
                    <a:pt x="1178" y="8812"/>
                  </a:cubicBezTo>
                  <a:cubicBezTo>
                    <a:pt x="1224" y="8812"/>
                    <a:pt x="1247" y="8812"/>
                    <a:pt x="1282" y="8778"/>
                  </a:cubicBezTo>
                  <a:cubicBezTo>
                    <a:pt x="1340" y="8959"/>
                    <a:pt x="1504" y="9064"/>
                    <a:pt x="1663" y="9064"/>
                  </a:cubicBezTo>
                  <a:cubicBezTo>
                    <a:pt x="1788" y="9064"/>
                    <a:pt x="1909" y="9000"/>
                    <a:pt x="1975" y="8859"/>
                  </a:cubicBezTo>
                  <a:cubicBezTo>
                    <a:pt x="2039" y="8978"/>
                    <a:pt x="2176" y="9075"/>
                    <a:pt x="2317" y="9075"/>
                  </a:cubicBezTo>
                  <a:cubicBezTo>
                    <a:pt x="2353" y="9075"/>
                    <a:pt x="2389" y="9069"/>
                    <a:pt x="2425" y="9055"/>
                  </a:cubicBezTo>
                  <a:cubicBezTo>
                    <a:pt x="2459" y="9332"/>
                    <a:pt x="2702" y="9538"/>
                    <a:pt x="2915" y="9538"/>
                  </a:cubicBezTo>
                  <a:cubicBezTo>
                    <a:pt x="3065" y="9538"/>
                    <a:pt x="3199" y="9435"/>
                    <a:pt x="3233" y="9182"/>
                  </a:cubicBezTo>
                  <a:cubicBezTo>
                    <a:pt x="3244" y="9159"/>
                    <a:pt x="3244" y="9124"/>
                    <a:pt x="3256" y="9101"/>
                  </a:cubicBezTo>
                  <a:cubicBezTo>
                    <a:pt x="3311" y="9142"/>
                    <a:pt x="3372" y="9160"/>
                    <a:pt x="3431" y="9160"/>
                  </a:cubicBezTo>
                  <a:cubicBezTo>
                    <a:pt x="3605" y="9160"/>
                    <a:pt x="3772" y="9005"/>
                    <a:pt x="3798" y="8824"/>
                  </a:cubicBezTo>
                  <a:cubicBezTo>
                    <a:pt x="3804" y="8824"/>
                    <a:pt x="3810" y="8825"/>
                    <a:pt x="3816" y="8825"/>
                  </a:cubicBezTo>
                  <a:cubicBezTo>
                    <a:pt x="3952" y="8825"/>
                    <a:pt x="4123" y="8705"/>
                    <a:pt x="4168" y="8628"/>
                  </a:cubicBezTo>
                  <a:cubicBezTo>
                    <a:pt x="4350" y="8777"/>
                    <a:pt x="4487" y="8839"/>
                    <a:pt x="4591" y="8839"/>
                  </a:cubicBezTo>
                  <a:cubicBezTo>
                    <a:pt x="4856" y="8839"/>
                    <a:pt x="4905" y="8438"/>
                    <a:pt x="4929" y="8074"/>
                  </a:cubicBezTo>
                  <a:cubicBezTo>
                    <a:pt x="4940" y="8075"/>
                    <a:pt x="4950" y="8076"/>
                    <a:pt x="4960" y="8076"/>
                  </a:cubicBezTo>
                  <a:cubicBezTo>
                    <a:pt x="5028" y="8076"/>
                    <a:pt x="5085" y="8043"/>
                    <a:pt x="5126" y="7993"/>
                  </a:cubicBezTo>
                  <a:cubicBezTo>
                    <a:pt x="5553" y="7970"/>
                    <a:pt x="5299" y="7358"/>
                    <a:pt x="5091" y="7254"/>
                  </a:cubicBezTo>
                  <a:cubicBezTo>
                    <a:pt x="5049" y="7214"/>
                    <a:pt x="5003" y="7197"/>
                    <a:pt x="4958" y="7197"/>
                  </a:cubicBezTo>
                  <a:cubicBezTo>
                    <a:pt x="4797" y="7197"/>
                    <a:pt x="4660" y="7418"/>
                    <a:pt x="4814" y="7554"/>
                  </a:cubicBezTo>
                  <a:cubicBezTo>
                    <a:pt x="4794" y="7550"/>
                    <a:pt x="4775" y="7547"/>
                    <a:pt x="4757" y="7547"/>
                  </a:cubicBezTo>
                  <a:cubicBezTo>
                    <a:pt x="4553" y="7547"/>
                    <a:pt x="4508" y="7834"/>
                    <a:pt x="4445" y="8004"/>
                  </a:cubicBezTo>
                  <a:cubicBezTo>
                    <a:pt x="4372" y="7845"/>
                    <a:pt x="4251" y="7776"/>
                    <a:pt x="4128" y="7776"/>
                  </a:cubicBezTo>
                  <a:cubicBezTo>
                    <a:pt x="3959" y="7776"/>
                    <a:pt x="3787" y="7907"/>
                    <a:pt x="3741" y="8108"/>
                  </a:cubicBezTo>
                  <a:cubicBezTo>
                    <a:pt x="3602" y="8120"/>
                    <a:pt x="3487" y="8166"/>
                    <a:pt x="3394" y="8258"/>
                  </a:cubicBezTo>
                  <a:cubicBezTo>
                    <a:pt x="3333" y="8201"/>
                    <a:pt x="3256" y="8176"/>
                    <a:pt x="3179" y="8176"/>
                  </a:cubicBezTo>
                  <a:cubicBezTo>
                    <a:pt x="3053" y="8176"/>
                    <a:pt x="2923" y="8243"/>
                    <a:pt x="2852" y="8351"/>
                  </a:cubicBezTo>
                  <a:cubicBezTo>
                    <a:pt x="2788" y="8208"/>
                    <a:pt x="2665" y="8120"/>
                    <a:pt x="2534" y="8120"/>
                  </a:cubicBezTo>
                  <a:cubicBezTo>
                    <a:pt x="2474" y="8120"/>
                    <a:pt x="2413" y="8138"/>
                    <a:pt x="2355" y="8177"/>
                  </a:cubicBezTo>
                  <a:cubicBezTo>
                    <a:pt x="2275" y="8051"/>
                    <a:pt x="2136" y="7877"/>
                    <a:pt x="1894" y="7820"/>
                  </a:cubicBezTo>
                  <a:cubicBezTo>
                    <a:pt x="1859" y="7658"/>
                    <a:pt x="1801" y="7496"/>
                    <a:pt x="1732" y="7358"/>
                  </a:cubicBezTo>
                  <a:cubicBezTo>
                    <a:pt x="1894" y="6758"/>
                    <a:pt x="1571" y="6319"/>
                    <a:pt x="1674" y="5638"/>
                  </a:cubicBezTo>
                  <a:cubicBezTo>
                    <a:pt x="1917" y="5603"/>
                    <a:pt x="1859" y="5338"/>
                    <a:pt x="1813" y="5165"/>
                  </a:cubicBezTo>
                  <a:lnTo>
                    <a:pt x="1813" y="5165"/>
                  </a:lnTo>
                  <a:cubicBezTo>
                    <a:pt x="1890" y="5206"/>
                    <a:pt x="1956" y="5223"/>
                    <a:pt x="2013" y="5223"/>
                  </a:cubicBezTo>
                  <a:cubicBezTo>
                    <a:pt x="2276" y="5223"/>
                    <a:pt x="2324" y="4835"/>
                    <a:pt x="2286" y="4588"/>
                  </a:cubicBezTo>
                  <a:cubicBezTo>
                    <a:pt x="2482" y="4415"/>
                    <a:pt x="2436" y="4034"/>
                    <a:pt x="2494" y="3780"/>
                  </a:cubicBezTo>
                  <a:cubicBezTo>
                    <a:pt x="2840" y="3745"/>
                    <a:pt x="2863" y="3387"/>
                    <a:pt x="2979" y="3087"/>
                  </a:cubicBezTo>
                  <a:cubicBezTo>
                    <a:pt x="2990" y="3271"/>
                    <a:pt x="3048" y="3342"/>
                    <a:pt x="3119" y="3342"/>
                  </a:cubicBezTo>
                  <a:cubicBezTo>
                    <a:pt x="3263" y="3342"/>
                    <a:pt x="3464" y="3057"/>
                    <a:pt x="3464" y="2833"/>
                  </a:cubicBezTo>
                  <a:cubicBezTo>
                    <a:pt x="3498" y="2852"/>
                    <a:pt x="3529" y="2860"/>
                    <a:pt x="3557" y="2860"/>
                  </a:cubicBezTo>
                  <a:cubicBezTo>
                    <a:pt x="3768" y="2860"/>
                    <a:pt x="3806" y="2404"/>
                    <a:pt x="3564" y="2404"/>
                  </a:cubicBezTo>
                  <a:cubicBezTo>
                    <a:pt x="3554" y="2404"/>
                    <a:pt x="3544" y="2405"/>
                    <a:pt x="3533" y="2406"/>
                  </a:cubicBezTo>
                  <a:cubicBezTo>
                    <a:pt x="3579" y="1956"/>
                    <a:pt x="3244" y="1621"/>
                    <a:pt x="3256" y="1148"/>
                  </a:cubicBezTo>
                  <a:cubicBezTo>
                    <a:pt x="3302" y="848"/>
                    <a:pt x="3371" y="40"/>
                    <a:pt x="2921" y="28"/>
                  </a:cubicBezTo>
                  <a:cubicBezTo>
                    <a:pt x="2858" y="9"/>
                    <a:pt x="2805" y="0"/>
                    <a:pt x="2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3"/>
            <p:cNvSpPr/>
            <p:nvPr/>
          </p:nvSpPr>
          <p:spPr>
            <a:xfrm>
              <a:off x="3283350" y="2142650"/>
              <a:ext cx="26050" cy="25800"/>
            </a:xfrm>
            <a:custGeom>
              <a:avLst/>
              <a:gdLst/>
              <a:ahLst/>
              <a:cxnLst/>
              <a:rect l="l" t="t" r="r" b="b"/>
              <a:pathLst>
                <a:path w="1042" h="1032" extrusionOk="0">
                  <a:moveTo>
                    <a:pt x="538" y="1"/>
                  </a:moveTo>
                  <a:cubicBezTo>
                    <a:pt x="465" y="1"/>
                    <a:pt x="402" y="96"/>
                    <a:pt x="382" y="344"/>
                  </a:cubicBezTo>
                  <a:cubicBezTo>
                    <a:pt x="336" y="312"/>
                    <a:pt x="274" y="293"/>
                    <a:pt x="213" y="293"/>
                  </a:cubicBezTo>
                  <a:cubicBezTo>
                    <a:pt x="117" y="293"/>
                    <a:pt x="26" y="339"/>
                    <a:pt x="12" y="459"/>
                  </a:cubicBezTo>
                  <a:cubicBezTo>
                    <a:pt x="1" y="551"/>
                    <a:pt x="47" y="644"/>
                    <a:pt x="128" y="667"/>
                  </a:cubicBezTo>
                  <a:cubicBezTo>
                    <a:pt x="209" y="821"/>
                    <a:pt x="348" y="1031"/>
                    <a:pt x="526" y="1031"/>
                  </a:cubicBezTo>
                  <a:cubicBezTo>
                    <a:pt x="575" y="1031"/>
                    <a:pt x="627" y="1016"/>
                    <a:pt x="682" y="978"/>
                  </a:cubicBezTo>
                  <a:cubicBezTo>
                    <a:pt x="1041" y="782"/>
                    <a:pt x="747" y="1"/>
                    <a:pt x="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3"/>
            <p:cNvSpPr/>
            <p:nvPr/>
          </p:nvSpPr>
          <p:spPr>
            <a:xfrm>
              <a:off x="3255375" y="2173200"/>
              <a:ext cx="21725" cy="15100"/>
            </a:xfrm>
            <a:custGeom>
              <a:avLst/>
              <a:gdLst/>
              <a:ahLst/>
              <a:cxnLst/>
              <a:rect l="l" t="t" r="r" b="b"/>
              <a:pathLst>
                <a:path w="869" h="604" extrusionOk="0">
                  <a:moveTo>
                    <a:pt x="451" y="1"/>
                  </a:moveTo>
                  <a:cubicBezTo>
                    <a:pt x="319" y="1"/>
                    <a:pt x="298" y="178"/>
                    <a:pt x="196" y="230"/>
                  </a:cubicBezTo>
                  <a:cubicBezTo>
                    <a:pt x="0" y="299"/>
                    <a:pt x="81" y="599"/>
                    <a:pt x="277" y="599"/>
                  </a:cubicBezTo>
                  <a:cubicBezTo>
                    <a:pt x="288" y="602"/>
                    <a:pt x="299" y="603"/>
                    <a:pt x="311" y="603"/>
                  </a:cubicBezTo>
                  <a:cubicBezTo>
                    <a:pt x="525" y="603"/>
                    <a:pt x="869" y="131"/>
                    <a:pt x="508" y="10"/>
                  </a:cubicBezTo>
                  <a:cubicBezTo>
                    <a:pt x="487" y="4"/>
                    <a:pt x="468" y="1"/>
                    <a:pt x="4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3"/>
            <p:cNvSpPr/>
            <p:nvPr/>
          </p:nvSpPr>
          <p:spPr>
            <a:xfrm>
              <a:off x="3366575" y="2040750"/>
              <a:ext cx="69900" cy="59650"/>
            </a:xfrm>
            <a:custGeom>
              <a:avLst/>
              <a:gdLst/>
              <a:ahLst/>
              <a:cxnLst/>
              <a:rect l="l" t="t" r="r" b="b"/>
              <a:pathLst>
                <a:path w="2796" h="2386" extrusionOk="0">
                  <a:moveTo>
                    <a:pt x="1938" y="0"/>
                  </a:moveTo>
                  <a:cubicBezTo>
                    <a:pt x="1865" y="0"/>
                    <a:pt x="1792" y="45"/>
                    <a:pt x="1727" y="160"/>
                  </a:cubicBezTo>
                  <a:cubicBezTo>
                    <a:pt x="1686" y="119"/>
                    <a:pt x="1634" y="101"/>
                    <a:pt x="1581" y="101"/>
                  </a:cubicBezTo>
                  <a:cubicBezTo>
                    <a:pt x="1469" y="101"/>
                    <a:pt x="1358" y="181"/>
                    <a:pt x="1358" y="299"/>
                  </a:cubicBezTo>
                  <a:cubicBezTo>
                    <a:pt x="1312" y="472"/>
                    <a:pt x="1092" y="680"/>
                    <a:pt x="942" y="772"/>
                  </a:cubicBezTo>
                  <a:cubicBezTo>
                    <a:pt x="864" y="715"/>
                    <a:pt x="795" y="690"/>
                    <a:pt x="736" y="690"/>
                  </a:cubicBezTo>
                  <a:cubicBezTo>
                    <a:pt x="496" y="690"/>
                    <a:pt x="409" y="1086"/>
                    <a:pt x="492" y="1326"/>
                  </a:cubicBezTo>
                  <a:cubicBezTo>
                    <a:pt x="482" y="1325"/>
                    <a:pt x="472" y="1325"/>
                    <a:pt x="463" y="1325"/>
                  </a:cubicBezTo>
                  <a:cubicBezTo>
                    <a:pt x="0" y="1325"/>
                    <a:pt x="414" y="2371"/>
                    <a:pt x="738" y="2371"/>
                  </a:cubicBezTo>
                  <a:cubicBezTo>
                    <a:pt x="753" y="2371"/>
                    <a:pt x="767" y="2369"/>
                    <a:pt x="781" y="2365"/>
                  </a:cubicBezTo>
                  <a:cubicBezTo>
                    <a:pt x="837" y="2379"/>
                    <a:pt x="885" y="2385"/>
                    <a:pt x="928" y="2385"/>
                  </a:cubicBezTo>
                  <a:cubicBezTo>
                    <a:pt x="1494" y="2385"/>
                    <a:pt x="980" y="1251"/>
                    <a:pt x="1473" y="1026"/>
                  </a:cubicBezTo>
                  <a:lnTo>
                    <a:pt x="1473" y="1026"/>
                  </a:lnTo>
                  <a:cubicBezTo>
                    <a:pt x="1552" y="1168"/>
                    <a:pt x="1648" y="1227"/>
                    <a:pt x="1739" y="1227"/>
                  </a:cubicBezTo>
                  <a:cubicBezTo>
                    <a:pt x="1914" y="1227"/>
                    <a:pt x="2074" y="1011"/>
                    <a:pt x="2074" y="761"/>
                  </a:cubicBezTo>
                  <a:cubicBezTo>
                    <a:pt x="2153" y="884"/>
                    <a:pt x="2237" y="932"/>
                    <a:pt x="2315" y="932"/>
                  </a:cubicBezTo>
                  <a:cubicBezTo>
                    <a:pt x="2593" y="932"/>
                    <a:pt x="2795" y="321"/>
                    <a:pt x="2442" y="321"/>
                  </a:cubicBezTo>
                  <a:cubicBezTo>
                    <a:pt x="2403" y="321"/>
                    <a:pt x="2357" y="329"/>
                    <a:pt x="2304" y="345"/>
                  </a:cubicBezTo>
                  <a:cubicBezTo>
                    <a:pt x="2227" y="183"/>
                    <a:pt x="2083" y="0"/>
                    <a:pt x="19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3"/>
            <p:cNvSpPr/>
            <p:nvPr/>
          </p:nvSpPr>
          <p:spPr>
            <a:xfrm>
              <a:off x="3434375" y="2043750"/>
              <a:ext cx="37425" cy="42175"/>
            </a:xfrm>
            <a:custGeom>
              <a:avLst/>
              <a:gdLst/>
              <a:ahLst/>
              <a:cxnLst/>
              <a:rect l="l" t="t" r="r" b="b"/>
              <a:pathLst>
                <a:path w="1497" h="1687" extrusionOk="0">
                  <a:moveTo>
                    <a:pt x="349" y="0"/>
                  </a:moveTo>
                  <a:cubicBezTo>
                    <a:pt x="1" y="0"/>
                    <a:pt x="6" y="1404"/>
                    <a:pt x="424" y="1404"/>
                  </a:cubicBezTo>
                  <a:cubicBezTo>
                    <a:pt x="499" y="1404"/>
                    <a:pt x="587" y="1359"/>
                    <a:pt x="689" y="1252"/>
                  </a:cubicBezTo>
                  <a:cubicBezTo>
                    <a:pt x="729" y="1272"/>
                    <a:pt x="786" y="1301"/>
                    <a:pt x="838" y="1301"/>
                  </a:cubicBezTo>
                  <a:cubicBezTo>
                    <a:pt x="846" y="1301"/>
                    <a:pt x="854" y="1300"/>
                    <a:pt x="862" y="1298"/>
                  </a:cubicBezTo>
                  <a:lnTo>
                    <a:pt x="862" y="1298"/>
                  </a:lnTo>
                  <a:cubicBezTo>
                    <a:pt x="835" y="1500"/>
                    <a:pt x="959" y="1686"/>
                    <a:pt x="1127" y="1686"/>
                  </a:cubicBezTo>
                  <a:cubicBezTo>
                    <a:pt x="1171" y="1686"/>
                    <a:pt x="1218" y="1673"/>
                    <a:pt x="1266" y="1645"/>
                  </a:cubicBezTo>
                  <a:cubicBezTo>
                    <a:pt x="1497" y="1448"/>
                    <a:pt x="1312" y="1091"/>
                    <a:pt x="1324" y="825"/>
                  </a:cubicBezTo>
                  <a:cubicBezTo>
                    <a:pt x="1258" y="573"/>
                    <a:pt x="1110" y="132"/>
                    <a:pt x="860" y="132"/>
                  </a:cubicBezTo>
                  <a:cubicBezTo>
                    <a:pt x="801" y="132"/>
                    <a:pt x="736" y="156"/>
                    <a:pt x="666" y="213"/>
                  </a:cubicBezTo>
                  <a:cubicBezTo>
                    <a:pt x="631" y="190"/>
                    <a:pt x="608" y="167"/>
                    <a:pt x="574" y="156"/>
                  </a:cubicBezTo>
                  <a:cubicBezTo>
                    <a:pt x="487" y="46"/>
                    <a:pt x="412" y="0"/>
                    <a:pt x="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3"/>
            <p:cNvSpPr/>
            <p:nvPr/>
          </p:nvSpPr>
          <p:spPr>
            <a:xfrm>
              <a:off x="3466775" y="2102250"/>
              <a:ext cx="33750" cy="53150"/>
            </a:xfrm>
            <a:custGeom>
              <a:avLst/>
              <a:gdLst/>
              <a:ahLst/>
              <a:cxnLst/>
              <a:rect l="l" t="t" r="r" b="b"/>
              <a:pathLst>
                <a:path w="1350" h="2126" extrusionOk="0">
                  <a:moveTo>
                    <a:pt x="582" y="0"/>
                  </a:moveTo>
                  <a:cubicBezTo>
                    <a:pt x="488" y="0"/>
                    <a:pt x="388" y="66"/>
                    <a:pt x="305" y="228"/>
                  </a:cubicBezTo>
                  <a:cubicBezTo>
                    <a:pt x="66" y="467"/>
                    <a:pt x="1" y="1548"/>
                    <a:pt x="374" y="1548"/>
                  </a:cubicBezTo>
                  <a:cubicBezTo>
                    <a:pt x="451" y="1548"/>
                    <a:pt x="546" y="1502"/>
                    <a:pt x="663" y="1394"/>
                  </a:cubicBezTo>
                  <a:lnTo>
                    <a:pt x="755" y="1394"/>
                  </a:lnTo>
                  <a:cubicBezTo>
                    <a:pt x="724" y="1854"/>
                    <a:pt x="922" y="2125"/>
                    <a:pt x="1086" y="2125"/>
                  </a:cubicBezTo>
                  <a:cubicBezTo>
                    <a:pt x="1231" y="2125"/>
                    <a:pt x="1349" y="1916"/>
                    <a:pt x="1263" y="1440"/>
                  </a:cubicBezTo>
                  <a:cubicBezTo>
                    <a:pt x="1240" y="1394"/>
                    <a:pt x="1228" y="1359"/>
                    <a:pt x="1205" y="1336"/>
                  </a:cubicBezTo>
                  <a:cubicBezTo>
                    <a:pt x="1205" y="1209"/>
                    <a:pt x="1205" y="1071"/>
                    <a:pt x="1182" y="932"/>
                  </a:cubicBezTo>
                  <a:cubicBezTo>
                    <a:pt x="1124" y="713"/>
                    <a:pt x="1055" y="667"/>
                    <a:pt x="870" y="655"/>
                  </a:cubicBezTo>
                  <a:cubicBezTo>
                    <a:pt x="992" y="356"/>
                    <a:pt x="802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3"/>
            <p:cNvSpPr/>
            <p:nvPr/>
          </p:nvSpPr>
          <p:spPr>
            <a:xfrm>
              <a:off x="3517175" y="2180200"/>
              <a:ext cx="33400" cy="66400"/>
            </a:xfrm>
            <a:custGeom>
              <a:avLst/>
              <a:gdLst/>
              <a:ahLst/>
              <a:cxnLst/>
              <a:rect l="l" t="t" r="r" b="b"/>
              <a:pathLst>
                <a:path w="1336" h="2656" extrusionOk="0">
                  <a:moveTo>
                    <a:pt x="432" y="0"/>
                  </a:moveTo>
                  <a:cubicBezTo>
                    <a:pt x="99" y="0"/>
                    <a:pt x="1" y="1687"/>
                    <a:pt x="411" y="1687"/>
                  </a:cubicBezTo>
                  <a:cubicBezTo>
                    <a:pt x="486" y="1687"/>
                    <a:pt x="579" y="1630"/>
                    <a:pt x="690" y="1496"/>
                  </a:cubicBezTo>
                  <a:lnTo>
                    <a:pt x="690" y="1496"/>
                  </a:lnTo>
                  <a:cubicBezTo>
                    <a:pt x="577" y="1749"/>
                    <a:pt x="853" y="2656"/>
                    <a:pt x="1114" y="2656"/>
                  </a:cubicBezTo>
                  <a:cubicBezTo>
                    <a:pt x="1175" y="2656"/>
                    <a:pt x="1236" y="2607"/>
                    <a:pt x="1290" y="2489"/>
                  </a:cubicBezTo>
                  <a:cubicBezTo>
                    <a:pt x="1290" y="2129"/>
                    <a:pt x="1336" y="629"/>
                    <a:pt x="821" y="629"/>
                  </a:cubicBezTo>
                  <a:cubicBezTo>
                    <a:pt x="759" y="629"/>
                    <a:pt x="689" y="651"/>
                    <a:pt x="609" y="700"/>
                  </a:cubicBezTo>
                  <a:cubicBezTo>
                    <a:pt x="632" y="538"/>
                    <a:pt x="644" y="365"/>
                    <a:pt x="644" y="204"/>
                  </a:cubicBezTo>
                  <a:cubicBezTo>
                    <a:pt x="566" y="61"/>
                    <a:pt x="495" y="0"/>
                    <a:pt x="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3"/>
            <p:cNvSpPr/>
            <p:nvPr/>
          </p:nvSpPr>
          <p:spPr>
            <a:xfrm>
              <a:off x="3496250" y="2041725"/>
              <a:ext cx="109000" cy="200800"/>
            </a:xfrm>
            <a:custGeom>
              <a:avLst/>
              <a:gdLst/>
              <a:ahLst/>
              <a:cxnLst/>
              <a:rect l="l" t="t" r="r" b="b"/>
              <a:pathLst>
                <a:path w="4360" h="8032" extrusionOk="0">
                  <a:moveTo>
                    <a:pt x="1881" y="0"/>
                  </a:moveTo>
                  <a:cubicBezTo>
                    <a:pt x="1812" y="0"/>
                    <a:pt x="1726" y="39"/>
                    <a:pt x="1619" y="133"/>
                  </a:cubicBezTo>
                  <a:cubicBezTo>
                    <a:pt x="1556" y="91"/>
                    <a:pt x="1501" y="73"/>
                    <a:pt x="1455" y="73"/>
                  </a:cubicBezTo>
                  <a:cubicBezTo>
                    <a:pt x="1155" y="73"/>
                    <a:pt x="1193" y="814"/>
                    <a:pt x="1569" y="814"/>
                  </a:cubicBezTo>
                  <a:cubicBezTo>
                    <a:pt x="1574" y="814"/>
                    <a:pt x="1579" y="814"/>
                    <a:pt x="1584" y="814"/>
                  </a:cubicBezTo>
                  <a:lnTo>
                    <a:pt x="1584" y="814"/>
                  </a:lnTo>
                  <a:cubicBezTo>
                    <a:pt x="1561" y="929"/>
                    <a:pt x="1596" y="1056"/>
                    <a:pt x="1584" y="1172"/>
                  </a:cubicBezTo>
                  <a:cubicBezTo>
                    <a:pt x="1529" y="1152"/>
                    <a:pt x="1483" y="1142"/>
                    <a:pt x="1446" y="1142"/>
                  </a:cubicBezTo>
                  <a:cubicBezTo>
                    <a:pt x="1139" y="1142"/>
                    <a:pt x="1378" y="1752"/>
                    <a:pt x="1388" y="1968"/>
                  </a:cubicBezTo>
                  <a:cubicBezTo>
                    <a:pt x="1378" y="1966"/>
                    <a:pt x="1368" y="1965"/>
                    <a:pt x="1358" y="1965"/>
                  </a:cubicBezTo>
                  <a:cubicBezTo>
                    <a:pt x="1243" y="1965"/>
                    <a:pt x="1140" y="2079"/>
                    <a:pt x="1077" y="2153"/>
                  </a:cubicBezTo>
                  <a:cubicBezTo>
                    <a:pt x="1038" y="1780"/>
                    <a:pt x="930" y="1634"/>
                    <a:pt x="824" y="1634"/>
                  </a:cubicBezTo>
                  <a:cubicBezTo>
                    <a:pt x="648" y="1634"/>
                    <a:pt x="474" y="2032"/>
                    <a:pt x="611" y="2474"/>
                  </a:cubicBezTo>
                  <a:lnTo>
                    <a:pt x="611" y="2474"/>
                  </a:lnTo>
                  <a:cubicBezTo>
                    <a:pt x="596" y="2436"/>
                    <a:pt x="566" y="2415"/>
                    <a:pt x="546" y="2384"/>
                  </a:cubicBezTo>
                  <a:cubicBezTo>
                    <a:pt x="546" y="2257"/>
                    <a:pt x="557" y="2107"/>
                    <a:pt x="557" y="1980"/>
                  </a:cubicBezTo>
                  <a:cubicBezTo>
                    <a:pt x="557" y="1840"/>
                    <a:pt x="454" y="1770"/>
                    <a:pt x="347" y="1770"/>
                  </a:cubicBezTo>
                  <a:cubicBezTo>
                    <a:pt x="243" y="1770"/>
                    <a:pt x="136" y="1837"/>
                    <a:pt x="119" y="1968"/>
                  </a:cubicBezTo>
                  <a:cubicBezTo>
                    <a:pt x="0" y="2250"/>
                    <a:pt x="118" y="2953"/>
                    <a:pt x="388" y="2953"/>
                  </a:cubicBezTo>
                  <a:cubicBezTo>
                    <a:pt x="461" y="2953"/>
                    <a:pt x="545" y="2901"/>
                    <a:pt x="638" y="2776"/>
                  </a:cubicBezTo>
                  <a:lnTo>
                    <a:pt x="638" y="2776"/>
                  </a:lnTo>
                  <a:cubicBezTo>
                    <a:pt x="598" y="2974"/>
                    <a:pt x="760" y="3167"/>
                    <a:pt x="926" y="3167"/>
                  </a:cubicBezTo>
                  <a:cubicBezTo>
                    <a:pt x="1001" y="3167"/>
                    <a:pt x="1077" y="3127"/>
                    <a:pt x="1134" y="3030"/>
                  </a:cubicBezTo>
                  <a:lnTo>
                    <a:pt x="1134" y="3030"/>
                  </a:lnTo>
                  <a:cubicBezTo>
                    <a:pt x="1072" y="3366"/>
                    <a:pt x="1217" y="3531"/>
                    <a:pt x="1371" y="3531"/>
                  </a:cubicBezTo>
                  <a:cubicBezTo>
                    <a:pt x="1528" y="3531"/>
                    <a:pt x="1695" y="3358"/>
                    <a:pt x="1654" y="3018"/>
                  </a:cubicBezTo>
                  <a:lnTo>
                    <a:pt x="1654" y="3018"/>
                  </a:lnTo>
                  <a:cubicBezTo>
                    <a:pt x="1711" y="3411"/>
                    <a:pt x="1584" y="3977"/>
                    <a:pt x="1965" y="4230"/>
                  </a:cubicBezTo>
                  <a:cubicBezTo>
                    <a:pt x="1936" y="4415"/>
                    <a:pt x="2063" y="4584"/>
                    <a:pt x="2235" y="4584"/>
                  </a:cubicBezTo>
                  <a:cubicBezTo>
                    <a:pt x="2267" y="4584"/>
                    <a:pt x="2300" y="4578"/>
                    <a:pt x="2335" y="4565"/>
                  </a:cubicBezTo>
                  <a:lnTo>
                    <a:pt x="2346" y="4565"/>
                  </a:lnTo>
                  <a:cubicBezTo>
                    <a:pt x="2392" y="4704"/>
                    <a:pt x="2462" y="4796"/>
                    <a:pt x="2589" y="4808"/>
                  </a:cubicBezTo>
                  <a:cubicBezTo>
                    <a:pt x="2716" y="5085"/>
                    <a:pt x="2473" y="5789"/>
                    <a:pt x="2750" y="6031"/>
                  </a:cubicBezTo>
                  <a:cubicBezTo>
                    <a:pt x="2762" y="6135"/>
                    <a:pt x="2808" y="6308"/>
                    <a:pt x="2923" y="6400"/>
                  </a:cubicBezTo>
                  <a:cubicBezTo>
                    <a:pt x="2923" y="6493"/>
                    <a:pt x="2993" y="6597"/>
                    <a:pt x="3097" y="6631"/>
                  </a:cubicBezTo>
                  <a:cubicBezTo>
                    <a:pt x="3106" y="6883"/>
                    <a:pt x="2946" y="7651"/>
                    <a:pt x="3225" y="7651"/>
                  </a:cubicBezTo>
                  <a:cubicBezTo>
                    <a:pt x="3280" y="7651"/>
                    <a:pt x="3351" y="7622"/>
                    <a:pt x="3443" y="7555"/>
                  </a:cubicBezTo>
                  <a:cubicBezTo>
                    <a:pt x="3466" y="7589"/>
                    <a:pt x="3501" y="7624"/>
                    <a:pt x="3547" y="7636"/>
                  </a:cubicBezTo>
                  <a:cubicBezTo>
                    <a:pt x="3512" y="7797"/>
                    <a:pt x="3501" y="7982"/>
                    <a:pt x="3674" y="8028"/>
                  </a:cubicBezTo>
                  <a:cubicBezTo>
                    <a:pt x="3685" y="8030"/>
                    <a:pt x="3697" y="8031"/>
                    <a:pt x="3709" y="8031"/>
                  </a:cubicBezTo>
                  <a:cubicBezTo>
                    <a:pt x="4093" y="8031"/>
                    <a:pt x="4360" y="6770"/>
                    <a:pt x="3842" y="6770"/>
                  </a:cubicBezTo>
                  <a:cubicBezTo>
                    <a:pt x="3840" y="6770"/>
                    <a:pt x="3838" y="6770"/>
                    <a:pt x="3835" y="6770"/>
                  </a:cubicBezTo>
                  <a:cubicBezTo>
                    <a:pt x="3787" y="6701"/>
                    <a:pt x="3715" y="6669"/>
                    <a:pt x="3639" y="6669"/>
                  </a:cubicBezTo>
                  <a:cubicBezTo>
                    <a:pt x="3588" y="6669"/>
                    <a:pt x="3536" y="6684"/>
                    <a:pt x="3489" y="6712"/>
                  </a:cubicBezTo>
                  <a:cubicBezTo>
                    <a:pt x="3466" y="6585"/>
                    <a:pt x="3454" y="6458"/>
                    <a:pt x="3408" y="6320"/>
                  </a:cubicBezTo>
                  <a:cubicBezTo>
                    <a:pt x="3397" y="6170"/>
                    <a:pt x="3489" y="5800"/>
                    <a:pt x="3281" y="5719"/>
                  </a:cubicBezTo>
                  <a:cubicBezTo>
                    <a:pt x="3339" y="5535"/>
                    <a:pt x="3351" y="5281"/>
                    <a:pt x="3143" y="5212"/>
                  </a:cubicBezTo>
                  <a:cubicBezTo>
                    <a:pt x="3154" y="4761"/>
                    <a:pt x="2877" y="4103"/>
                    <a:pt x="2519" y="3896"/>
                  </a:cubicBezTo>
                  <a:cubicBezTo>
                    <a:pt x="2404" y="3687"/>
                    <a:pt x="2498" y="3270"/>
                    <a:pt x="2217" y="3270"/>
                  </a:cubicBezTo>
                  <a:cubicBezTo>
                    <a:pt x="2187" y="3270"/>
                    <a:pt x="2154" y="3274"/>
                    <a:pt x="2115" y="3284"/>
                  </a:cubicBezTo>
                  <a:cubicBezTo>
                    <a:pt x="2133" y="3084"/>
                    <a:pt x="2026" y="2701"/>
                    <a:pt x="1849" y="2701"/>
                  </a:cubicBezTo>
                  <a:cubicBezTo>
                    <a:pt x="1791" y="2701"/>
                    <a:pt x="1725" y="2743"/>
                    <a:pt x="1654" y="2845"/>
                  </a:cubicBezTo>
                  <a:lnTo>
                    <a:pt x="1654" y="2545"/>
                  </a:lnTo>
                  <a:cubicBezTo>
                    <a:pt x="1696" y="2558"/>
                    <a:pt x="1733" y="2564"/>
                    <a:pt x="1765" y="2564"/>
                  </a:cubicBezTo>
                  <a:cubicBezTo>
                    <a:pt x="2078" y="2564"/>
                    <a:pt x="1960" y="2002"/>
                    <a:pt x="2023" y="1772"/>
                  </a:cubicBezTo>
                  <a:cubicBezTo>
                    <a:pt x="2508" y="1772"/>
                    <a:pt x="2254" y="1125"/>
                    <a:pt x="2173" y="906"/>
                  </a:cubicBezTo>
                  <a:cubicBezTo>
                    <a:pt x="2164" y="647"/>
                    <a:pt x="2162" y="0"/>
                    <a:pt x="1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3"/>
            <p:cNvSpPr/>
            <p:nvPr/>
          </p:nvSpPr>
          <p:spPr>
            <a:xfrm>
              <a:off x="3558800" y="2091150"/>
              <a:ext cx="65500" cy="58400"/>
            </a:xfrm>
            <a:custGeom>
              <a:avLst/>
              <a:gdLst/>
              <a:ahLst/>
              <a:cxnLst/>
              <a:rect l="l" t="t" r="r" b="b"/>
              <a:pathLst>
                <a:path w="2620" h="2336" extrusionOk="0">
                  <a:moveTo>
                    <a:pt x="309" y="0"/>
                  </a:moveTo>
                  <a:cubicBezTo>
                    <a:pt x="197" y="0"/>
                    <a:pt x="85" y="97"/>
                    <a:pt x="121" y="233"/>
                  </a:cubicBezTo>
                  <a:cubicBezTo>
                    <a:pt x="236" y="484"/>
                    <a:pt x="1" y="1181"/>
                    <a:pt x="368" y="1181"/>
                  </a:cubicBezTo>
                  <a:cubicBezTo>
                    <a:pt x="406" y="1181"/>
                    <a:pt x="450" y="1173"/>
                    <a:pt x="502" y="1157"/>
                  </a:cubicBezTo>
                  <a:cubicBezTo>
                    <a:pt x="522" y="1353"/>
                    <a:pt x="707" y="1714"/>
                    <a:pt x="960" y="1714"/>
                  </a:cubicBezTo>
                  <a:cubicBezTo>
                    <a:pt x="1006" y="1714"/>
                    <a:pt x="1053" y="1703"/>
                    <a:pt x="1102" y="1676"/>
                  </a:cubicBezTo>
                  <a:lnTo>
                    <a:pt x="1102" y="1676"/>
                  </a:lnTo>
                  <a:cubicBezTo>
                    <a:pt x="1045" y="1947"/>
                    <a:pt x="1227" y="2288"/>
                    <a:pt x="1441" y="2288"/>
                  </a:cubicBezTo>
                  <a:cubicBezTo>
                    <a:pt x="1527" y="2288"/>
                    <a:pt x="1619" y="2232"/>
                    <a:pt x="1703" y="2092"/>
                  </a:cubicBezTo>
                  <a:cubicBezTo>
                    <a:pt x="1731" y="2255"/>
                    <a:pt x="1869" y="2336"/>
                    <a:pt x="2001" y="2336"/>
                  </a:cubicBezTo>
                  <a:cubicBezTo>
                    <a:pt x="2141" y="2336"/>
                    <a:pt x="2274" y="2246"/>
                    <a:pt x="2268" y="2069"/>
                  </a:cubicBezTo>
                  <a:cubicBezTo>
                    <a:pt x="2234" y="1676"/>
                    <a:pt x="2314" y="1630"/>
                    <a:pt x="2338" y="1619"/>
                  </a:cubicBezTo>
                  <a:cubicBezTo>
                    <a:pt x="2619" y="1510"/>
                    <a:pt x="2450" y="1208"/>
                    <a:pt x="2236" y="1208"/>
                  </a:cubicBezTo>
                  <a:cubicBezTo>
                    <a:pt x="2178" y="1208"/>
                    <a:pt x="2117" y="1230"/>
                    <a:pt x="2060" y="1284"/>
                  </a:cubicBezTo>
                  <a:cubicBezTo>
                    <a:pt x="2044" y="1091"/>
                    <a:pt x="1893" y="861"/>
                    <a:pt x="1714" y="861"/>
                  </a:cubicBezTo>
                  <a:cubicBezTo>
                    <a:pt x="1647" y="861"/>
                    <a:pt x="1576" y="893"/>
                    <a:pt x="1506" y="972"/>
                  </a:cubicBezTo>
                  <a:cubicBezTo>
                    <a:pt x="1441" y="823"/>
                    <a:pt x="1308" y="652"/>
                    <a:pt x="1144" y="652"/>
                  </a:cubicBezTo>
                  <a:cubicBezTo>
                    <a:pt x="1105" y="652"/>
                    <a:pt x="1064" y="661"/>
                    <a:pt x="1022" y="684"/>
                  </a:cubicBezTo>
                  <a:cubicBezTo>
                    <a:pt x="1040" y="453"/>
                    <a:pt x="919" y="25"/>
                    <a:pt x="682" y="25"/>
                  </a:cubicBezTo>
                  <a:cubicBezTo>
                    <a:pt x="622" y="25"/>
                    <a:pt x="554" y="53"/>
                    <a:pt x="479" y="118"/>
                  </a:cubicBezTo>
                  <a:cubicBezTo>
                    <a:pt x="444" y="36"/>
                    <a:pt x="377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3"/>
            <p:cNvSpPr/>
            <p:nvPr/>
          </p:nvSpPr>
          <p:spPr>
            <a:xfrm>
              <a:off x="3623000" y="2130425"/>
              <a:ext cx="32050" cy="53075"/>
            </a:xfrm>
            <a:custGeom>
              <a:avLst/>
              <a:gdLst/>
              <a:ahLst/>
              <a:cxnLst/>
              <a:rect l="l" t="t" r="r" b="b"/>
              <a:pathLst>
                <a:path w="1282" h="2123" extrusionOk="0">
                  <a:moveTo>
                    <a:pt x="458" y="0"/>
                  </a:moveTo>
                  <a:cubicBezTo>
                    <a:pt x="394" y="0"/>
                    <a:pt x="320" y="47"/>
                    <a:pt x="243" y="163"/>
                  </a:cubicBezTo>
                  <a:cubicBezTo>
                    <a:pt x="220" y="544"/>
                    <a:pt x="0" y="1421"/>
                    <a:pt x="474" y="1479"/>
                  </a:cubicBezTo>
                  <a:cubicBezTo>
                    <a:pt x="474" y="1617"/>
                    <a:pt x="554" y="1767"/>
                    <a:pt x="704" y="1779"/>
                  </a:cubicBezTo>
                  <a:cubicBezTo>
                    <a:pt x="651" y="1964"/>
                    <a:pt x="787" y="2123"/>
                    <a:pt x="924" y="2123"/>
                  </a:cubicBezTo>
                  <a:cubicBezTo>
                    <a:pt x="993" y="2123"/>
                    <a:pt x="1062" y="2083"/>
                    <a:pt x="1108" y="1987"/>
                  </a:cubicBezTo>
                  <a:cubicBezTo>
                    <a:pt x="1259" y="1675"/>
                    <a:pt x="1097" y="1352"/>
                    <a:pt x="1212" y="1075"/>
                  </a:cubicBezTo>
                  <a:cubicBezTo>
                    <a:pt x="1282" y="1006"/>
                    <a:pt x="1270" y="867"/>
                    <a:pt x="1189" y="798"/>
                  </a:cubicBezTo>
                  <a:cubicBezTo>
                    <a:pt x="1143" y="752"/>
                    <a:pt x="1097" y="740"/>
                    <a:pt x="1039" y="740"/>
                  </a:cubicBezTo>
                  <a:cubicBezTo>
                    <a:pt x="1108" y="557"/>
                    <a:pt x="975" y="395"/>
                    <a:pt x="834" y="395"/>
                  </a:cubicBezTo>
                  <a:cubicBezTo>
                    <a:pt x="761" y="395"/>
                    <a:pt x="686" y="438"/>
                    <a:pt x="635" y="544"/>
                  </a:cubicBezTo>
                  <a:cubicBezTo>
                    <a:pt x="718" y="311"/>
                    <a:pt x="622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3"/>
            <p:cNvSpPr/>
            <p:nvPr/>
          </p:nvSpPr>
          <p:spPr>
            <a:xfrm>
              <a:off x="3613175" y="2185275"/>
              <a:ext cx="20875" cy="22475"/>
            </a:xfrm>
            <a:custGeom>
              <a:avLst/>
              <a:gdLst/>
              <a:ahLst/>
              <a:cxnLst/>
              <a:rect l="l" t="t" r="r" b="b"/>
              <a:pathLst>
                <a:path w="835" h="899" extrusionOk="0">
                  <a:moveTo>
                    <a:pt x="486" y="1"/>
                  </a:moveTo>
                  <a:lnTo>
                    <a:pt x="486" y="1"/>
                  </a:lnTo>
                  <a:cubicBezTo>
                    <a:pt x="209" y="47"/>
                    <a:pt x="1" y="739"/>
                    <a:pt x="313" y="889"/>
                  </a:cubicBezTo>
                  <a:cubicBezTo>
                    <a:pt x="335" y="896"/>
                    <a:pt x="356" y="899"/>
                    <a:pt x="377" y="899"/>
                  </a:cubicBezTo>
                  <a:cubicBezTo>
                    <a:pt x="720" y="899"/>
                    <a:pt x="834" y="44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3"/>
            <p:cNvSpPr/>
            <p:nvPr/>
          </p:nvSpPr>
          <p:spPr>
            <a:xfrm>
              <a:off x="3348250" y="2220125"/>
              <a:ext cx="108025" cy="124250"/>
            </a:xfrm>
            <a:custGeom>
              <a:avLst/>
              <a:gdLst/>
              <a:ahLst/>
              <a:cxnLst/>
              <a:rect l="l" t="t" r="r" b="b"/>
              <a:pathLst>
                <a:path w="4321" h="4970" extrusionOk="0">
                  <a:moveTo>
                    <a:pt x="937" y="534"/>
                  </a:moveTo>
                  <a:lnTo>
                    <a:pt x="937" y="546"/>
                  </a:lnTo>
                  <a:lnTo>
                    <a:pt x="891" y="569"/>
                  </a:lnTo>
                  <a:cubicBezTo>
                    <a:pt x="879" y="557"/>
                    <a:pt x="879" y="557"/>
                    <a:pt x="879" y="546"/>
                  </a:cubicBezTo>
                  <a:cubicBezTo>
                    <a:pt x="891" y="546"/>
                    <a:pt x="914" y="534"/>
                    <a:pt x="937" y="534"/>
                  </a:cubicBezTo>
                  <a:close/>
                  <a:moveTo>
                    <a:pt x="1244" y="0"/>
                  </a:moveTo>
                  <a:cubicBezTo>
                    <a:pt x="1117" y="0"/>
                    <a:pt x="985" y="87"/>
                    <a:pt x="902" y="292"/>
                  </a:cubicBezTo>
                  <a:cubicBezTo>
                    <a:pt x="694" y="373"/>
                    <a:pt x="787" y="615"/>
                    <a:pt x="833" y="777"/>
                  </a:cubicBezTo>
                  <a:cubicBezTo>
                    <a:pt x="925" y="1146"/>
                    <a:pt x="1098" y="1550"/>
                    <a:pt x="1214" y="1896"/>
                  </a:cubicBezTo>
                  <a:cubicBezTo>
                    <a:pt x="1225" y="2012"/>
                    <a:pt x="1248" y="2219"/>
                    <a:pt x="1398" y="2219"/>
                  </a:cubicBezTo>
                  <a:cubicBezTo>
                    <a:pt x="1398" y="2242"/>
                    <a:pt x="1398" y="2277"/>
                    <a:pt x="1410" y="2300"/>
                  </a:cubicBezTo>
                  <a:cubicBezTo>
                    <a:pt x="1371" y="2291"/>
                    <a:pt x="1332" y="2287"/>
                    <a:pt x="1294" y="2287"/>
                  </a:cubicBezTo>
                  <a:cubicBezTo>
                    <a:pt x="996" y="2287"/>
                    <a:pt x="742" y="2551"/>
                    <a:pt x="660" y="2796"/>
                  </a:cubicBezTo>
                  <a:cubicBezTo>
                    <a:pt x="487" y="2889"/>
                    <a:pt x="475" y="3131"/>
                    <a:pt x="440" y="3304"/>
                  </a:cubicBezTo>
                  <a:cubicBezTo>
                    <a:pt x="94" y="3339"/>
                    <a:pt x="175" y="3881"/>
                    <a:pt x="129" y="4147"/>
                  </a:cubicBezTo>
                  <a:cubicBezTo>
                    <a:pt x="0" y="4460"/>
                    <a:pt x="146" y="4970"/>
                    <a:pt x="336" y="4970"/>
                  </a:cubicBezTo>
                  <a:cubicBezTo>
                    <a:pt x="418" y="4970"/>
                    <a:pt x="510" y="4873"/>
                    <a:pt x="590" y="4620"/>
                  </a:cubicBezTo>
                  <a:cubicBezTo>
                    <a:pt x="631" y="4639"/>
                    <a:pt x="671" y="4647"/>
                    <a:pt x="710" y="4647"/>
                  </a:cubicBezTo>
                  <a:cubicBezTo>
                    <a:pt x="891" y="4647"/>
                    <a:pt x="1034" y="4466"/>
                    <a:pt x="1006" y="4285"/>
                  </a:cubicBezTo>
                  <a:cubicBezTo>
                    <a:pt x="1548" y="4182"/>
                    <a:pt x="1121" y="3454"/>
                    <a:pt x="1191" y="3097"/>
                  </a:cubicBezTo>
                  <a:lnTo>
                    <a:pt x="1191" y="3097"/>
                  </a:lnTo>
                  <a:cubicBezTo>
                    <a:pt x="1191" y="3343"/>
                    <a:pt x="1472" y="3615"/>
                    <a:pt x="1692" y="3615"/>
                  </a:cubicBezTo>
                  <a:cubicBezTo>
                    <a:pt x="1811" y="3615"/>
                    <a:pt x="1912" y="3535"/>
                    <a:pt x="1941" y="3327"/>
                  </a:cubicBezTo>
                  <a:cubicBezTo>
                    <a:pt x="1918" y="3143"/>
                    <a:pt x="2045" y="2519"/>
                    <a:pt x="1802" y="2416"/>
                  </a:cubicBezTo>
                  <a:cubicBezTo>
                    <a:pt x="1802" y="2416"/>
                    <a:pt x="1814" y="2404"/>
                    <a:pt x="1825" y="2404"/>
                  </a:cubicBezTo>
                  <a:cubicBezTo>
                    <a:pt x="1862" y="2437"/>
                    <a:pt x="1912" y="2452"/>
                    <a:pt x="1966" y="2452"/>
                  </a:cubicBezTo>
                  <a:cubicBezTo>
                    <a:pt x="2083" y="2452"/>
                    <a:pt x="2214" y="2377"/>
                    <a:pt x="2229" y="2242"/>
                  </a:cubicBezTo>
                  <a:cubicBezTo>
                    <a:pt x="2518" y="2219"/>
                    <a:pt x="2645" y="1862"/>
                    <a:pt x="2772" y="1642"/>
                  </a:cubicBezTo>
                  <a:lnTo>
                    <a:pt x="2830" y="1642"/>
                  </a:lnTo>
                  <a:lnTo>
                    <a:pt x="2887" y="1700"/>
                  </a:lnTo>
                  <a:cubicBezTo>
                    <a:pt x="2870" y="1885"/>
                    <a:pt x="2997" y="1959"/>
                    <a:pt x="3129" y="1959"/>
                  </a:cubicBezTo>
                  <a:cubicBezTo>
                    <a:pt x="3342" y="1959"/>
                    <a:pt x="3567" y="1766"/>
                    <a:pt x="3211" y="1538"/>
                  </a:cubicBezTo>
                  <a:lnTo>
                    <a:pt x="3211" y="1446"/>
                  </a:lnTo>
                  <a:cubicBezTo>
                    <a:pt x="3263" y="1453"/>
                    <a:pt x="3342" y="1460"/>
                    <a:pt x="3425" y="1460"/>
                  </a:cubicBezTo>
                  <a:cubicBezTo>
                    <a:pt x="3636" y="1460"/>
                    <a:pt x="3872" y="1412"/>
                    <a:pt x="3765" y="1181"/>
                  </a:cubicBezTo>
                  <a:cubicBezTo>
                    <a:pt x="3816" y="1129"/>
                    <a:pt x="3840" y="1050"/>
                    <a:pt x="3836" y="976"/>
                  </a:cubicBezTo>
                  <a:lnTo>
                    <a:pt x="3836" y="976"/>
                  </a:lnTo>
                  <a:cubicBezTo>
                    <a:pt x="3863" y="1206"/>
                    <a:pt x="4015" y="1333"/>
                    <a:pt x="4131" y="1333"/>
                  </a:cubicBezTo>
                  <a:cubicBezTo>
                    <a:pt x="4242" y="1333"/>
                    <a:pt x="4321" y="1216"/>
                    <a:pt x="4226" y="961"/>
                  </a:cubicBezTo>
                  <a:cubicBezTo>
                    <a:pt x="4219" y="821"/>
                    <a:pt x="4103" y="700"/>
                    <a:pt x="3993" y="700"/>
                  </a:cubicBezTo>
                  <a:cubicBezTo>
                    <a:pt x="3931" y="700"/>
                    <a:pt x="3871" y="738"/>
                    <a:pt x="3834" y="834"/>
                  </a:cubicBezTo>
                  <a:cubicBezTo>
                    <a:pt x="3867" y="614"/>
                    <a:pt x="3942" y="185"/>
                    <a:pt x="3629" y="185"/>
                  </a:cubicBezTo>
                  <a:cubicBezTo>
                    <a:pt x="3614" y="185"/>
                    <a:pt x="3597" y="186"/>
                    <a:pt x="3580" y="188"/>
                  </a:cubicBezTo>
                  <a:cubicBezTo>
                    <a:pt x="3542" y="145"/>
                    <a:pt x="3492" y="124"/>
                    <a:pt x="3441" y="124"/>
                  </a:cubicBezTo>
                  <a:cubicBezTo>
                    <a:pt x="3385" y="124"/>
                    <a:pt x="3328" y="150"/>
                    <a:pt x="3291" y="199"/>
                  </a:cubicBezTo>
                  <a:cubicBezTo>
                    <a:pt x="3247" y="173"/>
                    <a:pt x="3202" y="162"/>
                    <a:pt x="3157" y="162"/>
                  </a:cubicBezTo>
                  <a:cubicBezTo>
                    <a:pt x="3024" y="162"/>
                    <a:pt x="2893" y="261"/>
                    <a:pt x="2807" y="373"/>
                  </a:cubicBezTo>
                  <a:cubicBezTo>
                    <a:pt x="2791" y="371"/>
                    <a:pt x="2776" y="370"/>
                    <a:pt x="2761" y="370"/>
                  </a:cubicBezTo>
                  <a:cubicBezTo>
                    <a:pt x="2401" y="370"/>
                    <a:pt x="2375" y="902"/>
                    <a:pt x="2253" y="1146"/>
                  </a:cubicBezTo>
                  <a:cubicBezTo>
                    <a:pt x="2295" y="907"/>
                    <a:pt x="2130" y="574"/>
                    <a:pt x="1915" y="574"/>
                  </a:cubicBezTo>
                  <a:cubicBezTo>
                    <a:pt x="1839" y="574"/>
                    <a:pt x="1757" y="616"/>
                    <a:pt x="1675" y="719"/>
                  </a:cubicBezTo>
                  <a:cubicBezTo>
                    <a:pt x="1652" y="661"/>
                    <a:pt x="1629" y="603"/>
                    <a:pt x="1583" y="557"/>
                  </a:cubicBezTo>
                  <a:cubicBezTo>
                    <a:pt x="1648" y="234"/>
                    <a:pt x="1453" y="0"/>
                    <a:pt x="1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3"/>
            <p:cNvSpPr/>
            <p:nvPr/>
          </p:nvSpPr>
          <p:spPr>
            <a:xfrm>
              <a:off x="3448600" y="2161150"/>
              <a:ext cx="80025" cy="73750"/>
            </a:xfrm>
            <a:custGeom>
              <a:avLst/>
              <a:gdLst/>
              <a:ahLst/>
              <a:cxnLst/>
              <a:rect l="l" t="t" r="r" b="b"/>
              <a:pathLst>
                <a:path w="3201" h="2950" extrusionOk="0">
                  <a:moveTo>
                    <a:pt x="2740" y="1"/>
                  </a:moveTo>
                  <a:cubicBezTo>
                    <a:pt x="2535" y="1"/>
                    <a:pt x="2396" y="242"/>
                    <a:pt x="2290" y="377"/>
                  </a:cubicBezTo>
                  <a:cubicBezTo>
                    <a:pt x="2253" y="358"/>
                    <a:pt x="2213" y="349"/>
                    <a:pt x="2173" y="349"/>
                  </a:cubicBezTo>
                  <a:cubicBezTo>
                    <a:pt x="2087" y="349"/>
                    <a:pt x="2002" y="391"/>
                    <a:pt x="1955" y="469"/>
                  </a:cubicBezTo>
                  <a:cubicBezTo>
                    <a:pt x="1851" y="596"/>
                    <a:pt x="1817" y="723"/>
                    <a:pt x="1771" y="850"/>
                  </a:cubicBezTo>
                  <a:cubicBezTo>
                    <a:pt x="1722" y="791"/>
                    <a:pt x="1666" y="767"/>
                    <a:pt x="1612" y="767"/>
                  </a:cubicBezTo>
                  <a:cubicBezTo>
                    <a:pt x="1484" y="767"/>
                    <a:pt x="1363" y="901"/>
                    <a:pt x="1355" y="1046"/>
                  </a:cubicBezTo>
                  <a:cubicBezTo>
                    <a:pt x="1333" y="937"/>
                    <a:pt x="1229" y="849"/>
                    <a:pt x="1121" y="849"/>
                  </a:cubicBezTo>
                  <a:cubicBezTo>
                    <a:pt x="1114" y="849"/>
                    <a:pt x="1108" y="849"/>
                    <a:pt x="1101" y="850"/>
                  </a:cubicBezTo>
                  <a:cubicBezTo>
                    <a:pt x="1015" y="811"/>
                    <a:pt x="949" y="793"/>
                    <a:pt x="900" y="793"/>
                  </a:cubicBezTo>
                  <a:cubicBezTo>
                    <a:pt x="572" y="793"/>
                    <a:pt x="967" y="1566"/>
                    <a:pt x="916" y="1877"/>
                  </a:cubicBezTo>
                  <a:cubicBezTo>
                    <a:pt x="855" y="1728"/>
                    <a:pt x="720" y="1572"/>
                    <a:pt x="573" y="1572"/>
                  </a:cubicBezTo>
                  <a:cubicBezTo>
                    <a:pt x="526" y="1572"/>
                    <a:pt x="479" y="1588"/>
                    <a:pt x="432" y="1623"/>
                  </a:cubicBezTo>
                  <a:cubicBezTo>
                    <a:pt x="423" y="1622"/>
                    <a:pt x="414" y="1622"/>
                    <a:pt x="406" y="1622"/>
                  </a:cubicBezTo>
                  <a:cubicBezTo>
                    <a:pt x="58" y="1622"/>
                    <a:pt x="1" y="2655"/>
                    <a:pt x="384" y="2655"/>
                  </a:cubicBezTo>
                  <a:cubicBezTo>
                    <a:pt x="419" y="2655"/>
                    <a:pt x="458" y="2647"/>
                    <a:pt x="501" y="2628"/>
                  </a:cubicBezTo>
                  <a:lnTo>
                    <a:pt x="501" y="2628"/>
                  </a:lnTo>
                  <a:cubicBezTo>
                    <a:pt x="464" y="2812"/>
                    <a:pt x="625" y="2949"/>
                    <a:pt x="782" y="2949"/>
                  </a:cubicBezTo>
                  <a:cubicBezTo>
                    <a:pt x="871" y="2949"/>
                    <a:pt x="959" y="2905"/>
                    <a:pt x="1009" y="2801"/>
                  </a:cubicBezTo>
                  <a:cubicBezTo>
                    <a:pt x="1020" y="2778"/>
                    <a:pt x="1043" y="2697"/>
                    <a:pt x="1067" y="2662"/>
                  </a:cubicBezTo>
                  <a:cubicBezTo>
                    <a:pt x="1177" y="2856"/>
                    <a:pt x="1279" y="2932"/>
                    <a:pt x="1361" y="2932"/>
                  </a:cubicBezTo>
                  <a:cubicBezTo>
                    <a:pt x="1596" y="2932"/>
                    <a:pt x="1668" y="2310"/>
                    <a:pt x="1309" y="2062"/>
                  </a:cubicBezTo>
                  <a:cubicBezTo>
                    <a:pt x="1355" y="2027"/>
                    <a:pt x="1367" y="1970"/>
                    <a:pt x="1367" y="1912"/>
                  </a:cubicBezTo>
                  <a:cubicBezTo>
                    <a:pt x="1435" y="1960"/>
                    <a:pt x="1494" y="1980"/>
                    <a:pt x="1544" y="1980"/>
                  </a:cubicBezTo>
                  <a:cubicBezTo>
                    <a:pt x="1748" y="1980"/>
                    <a:pt x="1805" y="1640"/>
                    <a:pt x="1759" y="1427"/>
                  </a:cubicBezTo>
                  <a:lnTo>
                    <a:pt x="1759" y="1427"/>
                  </a:lnTo>
                  <a:cubicBezTo>
                    <a:pt x="1808" y="1468"/>
                    <a:pt x="1855" y="1485"/>
                    <a:pt x="1898" y="1485"/>
                  </a:cubicBezTo>
                  <a:cubicBezTo>
                    <a:pt x="2041" y="1485"/>
                    <a:pt x="2151" y="1303"/>
                    <a:pt x="2186" y="1162"/>
                  </a:cubicBezTo>
                  <a:cubicBezTo>
                    <a:pt x="2202" y="1164"/>
                    <a:pt x="2217" y="1166"/>
                    <a:pt x="2233" y="1166"/>
                  </a:cubicBezTo>
                  <a:cubicBezTo>
                    <a:pt x="2636" y="1166"/>
                    <a:pt x="3200" y="353"/>
                    <a:pt x="2867" y="31"/>
                  </a:cubicBezTo>
                  <a:cubicBezTo>
                    <a:pt x="2822" y="10"/>
                    <a:pt x="2780" y="1"/>
                    <a:pt x="2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3"/>
            <p:cNvSpPr/>
            <p:nvPr/>
          </p:nvSpPr>
          <p:spPr>
            <a:xfrm>
              <a:off x="3489075" y="2224225"/>
              <a:ext cx="33800" cy="38375"/>
            </a:xfrm>
            <a:custGeom>
              <a:avLst/>
              <a:gdLst/>
              <a:ahLst/>
              <a:cxnLst/>
              <a:rect l="l" t="t" r="r" b="b"/>
              <a:pathLst>
                <a:path w="1352" h="1535" extrusionOk="0">
                  <a:moveTo>
                    <a:pt x="457" y="0"/>
                  </a:moveTo>
                  <a:cubicBezTo>
                    <a:pt x="452" y="0"/>
                    <a:pt x="446" y="0"/>
                    <a:pt x="440" y="1"/>
                  </a:cubicBezTo>
                  <a:cubicBezTo>
                    <a:pt x="1" y="31"/>
                    <a:pt x="122" y="1256"/>
                    <a:pt x="540" y="1256"/>
                  </a:cubicBezTo>
                  <a:cubicBezTo>
                    <a:pt x="595" y="1256"/>
                    <a:pt x="654" y="1236"/>
                    <a:pt x="717" y="1190"/>
                  </a:cubicBezTo>
                  <a:cubicBezTo>
                    <a:pt x="740" y="1213"/>
                    <a:pt x="786" y="1247"/>
                    <a:pt x="844" y="1259"/>
                  </a:cubicBezTo>
                  <a:cubicBezTo>
                    <a:pt x="820" y="1439"/>
                    <a:pt x="962" y="1535"/>
                    <a:pt x="1100" y="1535"/>
                  </a:cubicBezTo>
                  <a:cubicBezTo>
                    <a:pt x="1227" y="1535"/>
                    <a:pt x="1352" y="1454"/>
                    <a:pt x="1341" y="1282"/>
                  </a:cubicBezTo>
                  <a:cubicBezTo>
                    <a:pt x="1341" y="962"/>
                    <a:pt x="1309" y="285"/>
                    <a:pt x="874" y="285"/>
                  </a:cubicBezTo>
                  <a:cubicBezTo>
                    <a:pt x="853" y="285"/>
                    <a:pt x="832" y="286"/>
                    <a:pt x="810" y="289"/>
                  </a:cubicBezTo>
                  <a:cubicBezTo>
                    <a:pt x="752" y="312"/>
                    <a:pt x="706" y="347"/>
                    <a:pt x="671" y="405"/>
                  </a:cubicBezTo>
                  <a:cubicBezTo>
                    <a:pt x="716" y="214"/>
                    <a:pt x="673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3"/>
            <p:cNvSpPr/>
            <p:nvPr/>
          </p:nvSpPr>
          <p:spPr>
            <a:xfrm>
              <a:off x="3495075" y="2273800"/>
              <a:ext cx="37600" cy="56250"/>
            </a:xfrm>
            <a:custGeom>
              <a:avLst/>
              <a:gdLst/>
              <a:ahLst/>
              <a:cxnLst/>
              <a:rect l="l" t="t" r="r" b="b"/>
              <a:pathLst>
                <a:path w="1504" h="2250" extrusionOk="0">
                  <a:moveTo>
                    <a:pt x="823" y="0"/>
                  </a:moveTo>
                  <a:cubicBezTo>
                    <a:pt x="522" y="0"/>
                    <a:pt x="807" y="960"/>
                    <a:pt x="708" y="1169"/>
                  </a:cubicBezTo>
                  <a:cubicBezTo>
                    <a:pt x="105" y="1378"/>
                    <a:pt x="0" y="2250"/>
                    <a:pt x="244" y="2250"/>
                  </a:cubicBezTo>
                  <a:cubicBezTo>
                    <a:pt x="336" y="2250"/>
                    <a:pt x="478" y="2125"/>
                    <a:pt x="662" y="1792"/>
                  </a:cubicBezTo>
                  <a:cubicBezTo>
                    <a:pt x="771" y="2000"/>
                    <a:pt x="880" y="2082"/>
                    <a:pt x="968" y="2082"/>
                  </a:cubicBezTo>
                  <a:cubicBezTo>
                    <a:pt x="1161" y="2082"/>
                    <a:pt x="1263" y="1697"/>
                    <a:pt x="1089" y="1365"/>
                  </a:cubicBezTo>
                  <a:lnTo>
                    <a:pt x="1089" y="1365"/>
                  </a:lnTo>
                  <a:cubicBezTo>
                    <a:pt x="1124" y="1411"/>
                    <a:pt x="1181" y="1457"/>
                    <a:pt x="1239" y="1457"/>
                  </a:cubicBezTo>
                  <a:cubicBezTo>
                    <a:pt x="1477" y="1457"/>
                    <a:pt x="1492" y="919"/>
                    <a:pt x="1255" y="919"/>
                  </a:cubicBezTo>
                  <a:cubicBezTo>
                    <a:pt x="1239" y="919"/>
                    <a:pt x="1222" y="922"/>
                    <a:pt x="1204" y="927"/>
                  </a:cubicBezTo>
                  <a:cubicBezTo>
                    <a:pt x="1235" y="690"/>
                    <a:pt x="1503" y="52"/>
                    <a:pt x="1172" y="52"/>
                  </a:cubicBezTo>
                  <a:cubicBezTo>
                    <a:pt x="1131" y="52"/>
                    <a:pt x="1081" y="62"/>
                    <a:pt x="1020" y="84"/>
                  </a:cubicBezTo>
                  <a:cubicBezTo>
                    <a:pt x="936" y="26"/>
                    <a:pt x="871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3"/>
            <p:cNvSpPr/>
            <p:nvPr/>
          </p:nvSpPr>
          <p:spPr>
            <a:xfrm>
              <a:off x="3407925" y="2276175"/>
              <a:ext cx="46875" cy="36875"/>
            </a:xfrm>
            <a:custGeom>
              <a:avLst/>
              <a:gdLst/>
              <a:ahLst/>
              <a:cxnLst/>
              <a:rect l="l" t="t" r="r" b="b"/>
              <a:pathLst>
                <a:path w="1875" h="1475" extrusionOk="0">
                  <a:moveTo>
                    <a:pt x="279" y="1"/>
                  </a:moveTo>
                  <a:cubicBezTo>
                    <a:pt x="83" y="1"/>
                    <a:pt x="0" y="422"/>
                    <a:pt x="96" y="658"/>
                  </a:cubicBezTo>
                  <a:cubicBezTo>
                    <a:pt x="128" y="771"/>
                    <a:pt x="260" y="833"/>
                    <a:pt x="390" y="833"/>
                  </a:cubicBezTo>
                  <a:cubicBezTo>
                    <a:pt x="500" y="833"/>
                    <a:pt x="608" y="788"/>
                    <a:pt x="650" y="693"/>
                  </a:cubicBezTo>
                  <a:lnTo>
                    <a:pt x="650" y="693"/>
                  </a:lnTo>
                  <a:cubicBezTo>
                    <a:pt x="642" y="890"/>
                    <a:pt x="855" y="1359"/>
                    <a:pt x="1060" y="1359"/>
                  </a:cubicBezTo>
                  <a:cubicBezTo>
                    <a:pt x="1132" y="1359"/>
                    <a:pt x="1202" y="1301"/>
                    <a:pt x="1262" y="1155"/>
                  </a:cubicBezTo>
                  <a:cubicBezTo>
                    <a:pt x="1290" y="1383"/>
                    <a:pt x="1395" y="1474"/>
                    <a:pt x="1508" y="1474"/>
                  </a:cubicBezTo>
                  <a:cubicBezTo>
                    <a:pt x="1682" y="1474"/>
                    <a:pt x="1874" y="1263"/>
                    <a:pt x="1839" y="1005"/>
                  </a:cubicBezTo>
                  <a:cubicBezTo>
                    <a:pt x="1849" y="877"/>
                    <a:pt x="1734" y="775"/>
                    <a:pt x="1615" y="775"/>
                  </a:cubicBezTo>
                  <a:cubicBezTo>
                    <a:pt x="1593" y="775"/>
                    <a:pt x="1572" y="778"/>
                    <a:pt x="1551" y="785"/>
                  </a:cubicBezTo>
                  <a:cubicBezTo>
                    <a:pt x="1462" y="624"/>
                    <a:pt x="1357" y="502"/>
                    <a:pt x="1223" y="502"/>
                  </a:cubicBezTo>
                  <a:cubicBezTo>
                    <a:pt x="1165" y="502"/>
                    <a:pt x="1101" y="525"/>
                    <a:pt x="1031" y="578"/>
                  </a:cubicBezTo>
                  <a:cubicBezTo>
                    <a:pt x="1031" y="425"/>
                    <a:pt x="851" y="37"/>
                    <a:pt x="662" y="37"/>
                  </a:cubicBezTo>
                  <a:cubicBezTo>
                    <a:pt x="608" y="37"/>
                    <a:pt x="552" y="70"/>
                    <a:pt x="500" y="151"/>
                  </a:cubicBezTo>
                  <a:cubicBezTo>
                    <a:pt x="416" y="44"/>
                    <a:pt x="342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3"/>
            <p:cNvSpPr/>
            <p:nvPr/>
          </p:nvSpPr>
          <p:spPr>
            <a:xfrm>
              <a:off x="3382675" y="2333650"/>
              <a:ext cx="112875" cy="168300"/>
            </a:xfrm>
            <a:custGeom>
              <a:avLst/>
              <a:gdLst/>
              <a:ahLst/>
              <a:cxnLst/>
              <a:rect l="l" t="t" r="r" b="b"/>
              <a:pathLst>
                <a:path w="4515" h="6732" extrusionOk="0">
                  <a:moveTo>
                    <a:pt x="1003" y="3126"/>
                  </a:moveTo>
                  <a:cubicBezTo>
                    <a:pt x="1026" y="3184"/>
                    <a:pt x="1060" y="3253"/>
                    <a:pt x="1083" y="3323"/>
                  </a:cubicBezTo>
                  <a:cubicBezTo>
                    <a:pt x="1056" y="3313"/>
                    <a:pt x="1029" y="3308"/>
                    <a:pt x="1005" y="3308"/>
                  </a:cubicBezTo>
                  <a:cubicBezTo>
                    <a:pt x="915" y="3308"/>
                    <a:pt x="847" y="3368"/>
                    <a:pt x="829" y="3450"/>
                  </a:cubicBezTo>
                  <a:cubicBezTo>
                    <a:pt x="829" y="3392"/>
                    <a:pt x="841" y="3346"/>
                    <a:pt x="841" y="3288"/>
                  </a:cubicBezTo>
                  <a:lnTo>
                    <a:pt x="852" y="3288"/>
                  </a:lnTo>
                  <a:cubicBezTo>
                    <a:pt x="945" y="3277"/>
                    <a:pt x="1003" y="3207"/>
                    <a:pt x="1003" y="3126"/>
                  </a:cubicBezTo>
                  <a:close/>
                  <a:moveTo>
                    <a:pt x="2953" y="4789"/>
                  </a:moveTo>
                  <a:cubicBezTo>
                    <a:pt x="2965" y="4789"/>
                    <a:pt x="2988" y="4800"/>
                    <a:pt x="3011" y="4823"/>
                  </a:cubicBezTo>
                  <a:cubicBezTo>
                    <a:pt x="2976" y="4846"/>
                    <a:pt x="2965" y="4846"/>
                    <a:pt x="2953" y="4846"/>
                  </a:cubicBezTo>
                  <a:lnTo>
                    <a:pt x="2953" y="4789"/>
                  </a:lnTo>
                  <a:close/>
                  <a:moveTo>
                    <a:pt x="575" y="1"/>
                  </a:moveTo>
                  <a:cubicBezTo>
                    <a:pt x="416" y="1"/>
                    <a:pt x="227" y="275"/>
                    <a:pt x="241" y="610"/>
                  </a:cubicBezTo>
                  <a:cubicBezTo>
                    <a:pt x="202" y="804"/>
                    <a:pt x="0" y="1292"/>
                    <a:pt x="217" y="1292"/>
                  </a:cubicBezTo>
                  <a:cubicBezTo>
                    <a:pt x="259" y="1292"/>
                    <a:pt x="315" y="1274"/>
                    <a:pt x="391" y="1233"/>
                  </a:cubicBezTo>
                  <a:lnTo>
                    <a:pt x="391" y="1233"/>
                  </a:lnTo>
                  <a:cubicBezTo>
                    <a:pt x="350" y="1413"/>
                    <a:pt x="500" y="1558"/>
                    <a:pt x="652" y="1558"/>
                  </a:cubicBezTo>
                  <a:cubicBezTo>
                    <a:pt x="715" y="1558"/>
                    <a:pt x="779" y="1533"/>
                    <a:pt x="829" y="1476"/>
                  </a:cubicBezTo>
                  <a:cubicBezTo>
                    <a:pt x="899" y="1476"/>
                    <a:pt x="956" y="1441"/>
                    <a:pt x="1003" y="1395"/>
                  </a:cubicBezTo>
                  <a:lnTo>
                    <a:pt x="1003" y="1395"/>
                  </a:lnTo>
                  <a:cubicBezTo>
                    <a:pt x="1049" y="1626"/>
                    <a:pt x="945" y="2053"/>
                    <a:pt x="1291" y="2053"/>
                  </a:cubicBezTo>
                  <a:cubicBezTo>
                    <a:pt x="1464" y="2053"/>
                    <a:pt x="1580" y="1903"/>
                    <a:pt x="1568" y="1730"/>
                  </a:cubicBezTo>
                  <a:lnTo>
                    <a:pt x="1568" y="1730"/>
                  </a:lnTo>
                  <a:cubicBezTo>
                    <a:pt x="1637" y="1834"/>
                    <a:pt x="1718" y="2007"/>
                    <a:pt x="1695" y="2088"/>
                  </a:cubicBezTo>
                  <a:cubicBezTo>
                    <a:pt x="1675" y="2308"/>
                    <a:pt x="1787" y="2402"/>
                    <a:pt x="1915" y="2402"/>
                  </a:cubicBezTo>
                  <a:cubicBezTo>
                    <a:pt x="2088" y="2402"/>
                    <a:pt x="2291" y="2231"/>
                    <a:pt x="2238" y="1972"/>
                  </a:cubicBezTo>
                  <a:lnTo>
                    <a:pt x="2272" y="1972"/>
                  </a:lnTo>
                  <a:cubicBezTo>
                    <a:pt x="2295" y="2053"/>
                    <a:pt x="2295" y="2134"/>
                    <a:pt x="2284" y="2226"/>
                  </a:cubicBezTo>
                  <a:cubicBezTo>
                    <a:pt x="2267" y="2346"/>
                    <a:pt x="2390" y="2453"/>
                    <a:pt x="2511" y="2453"/>
                  </a:cubicBezTo>
                  <a:cubicBezTo>
                    <a:pt x="2553" y="2453"/>
                    <a:pt x="2594" y="2441"/>
                    <a:pt x="2630" y="2411"/>
                  </a:cubicBezTo>
                  <a:cubicBezTo>
                    <a:pt x="2699" y="2538"/>
                    <a:pt x="2642" y="2746"/>
                    <a:pt x="2745" y="2861"/>
                  </a:cubicBezTo>
                  <a:cubicBezTo>
                    <a:pt x="2757" y="2999"/>
                    <a:pt x="2757" y="3184"/>
                    <a:pt x="2757" y="3380"/>
                  </a:cubicBezTo>
                  <a:cubicBezTo>
                    <a:pt x="2742" y="3375"/>
                    <a:pt x="2728" y="3373"/>
                    <a:pt x="2714" y="3373"/>
                  </a:cubicBezTo>
                  <a:cubicBezTo>
                    <a:pt x="2664" y="3373"/>
                    <a:pt x="2620" y="3404"/>
                    <a:pt x="2584" y="3450"/>
                  </a:cubicBezTo>
                  <a:cubicBezTo>
                    <a:pt x="2572" y="3450"/>
                    <a:pt x="2572" y="3438"/>
                    <a:pt x="2561" y="3438"/>
                  </a:cubicBezTo>
                  <a:cubicBezTo>
                    <a:pt x="2561" y="3289"/>
                    <a:pt x="2434" y="3186"/>
                    <a:pt x="2302" y="3186"/>
                  </a:cubicBezTo>
                  <a:cubicBezTo>
                    <a:pt x="2261" y="3186"/>
                    <a:pt x="2219" y="3197"/>
                    <a:pt x="2180" y="3219"/>
                  </a:cubicBezTo>
                  <a:cubicBezTo>
                    <a:pt x="2041" y="3126"/>
                    <a:pt x="1880" y="2988"/>
                    <a:pt x="1764" y="2919"/>
                  </a:cubicBezTo>
                  <a:cubicBezTo>
                    <a:pt x="1776" y="2711"/>
                    <a:pt x="1660" y="2457"/>
                    <a:pt x="1476" y="2422"/>
                  </a:cubicBezTo>
                  <a:cubicBezTo>
                    <a:pt x="1429" y="2340"/>
                    <a:pt x="1359" y="2306"/>
                    <a:pt x="1288" y="2306"/>
                  </a:cubicBezTo>
                  <a:cubicBezTo>
                    <a:pt x="1151" y="2306"/>
                    <a:pt x="1010" y="2435"/>
                    <a:pt x="1026" y="2596"/>
                  </a:cubicBezTo>
                  <a:cubicBezTo>
                    <a:pt x="1011" y="2591"/>
                    <a:pt x="997" y="2589"/>
                    <a:pt x="982" y="2589"/>
                  </a:cubicBezTo>
                  <a:cubicBezTo>
                    <a:pt x="849" y="2589"/>
                    <a:pt x="732" y="2771"/>
                    <a:pt x="795" y="2896"/>
                  </a:cubicBezTo>
                  <a:cubicBezTo>
                    <a:pt x="740" y="2913"/>
                    <a:pt x="673" y="2914"/>
                    <a:pt x="605" y="2914"/>
                  </a:cubicBezTo>
                  <a:cubicBezTo>
                    <a:pt x="595" y="2914"/>
                    <a:pt x="586" y="2914"/>
                    <a:pt x="577" y="2914"/>
                  </a:cubicBezTo>
                  <a:cubicBezTo>
                    <a:pt x="422" y="2914"/>
                    <a:pt x="268" y="2919"/>
                    <a:pt x="252" y="3103"/>
                  </a:cubicBezTo>
                  <a:cubicBezTo>
                    <a:pt x="298" y="3242"/>
                    <a:pt x="137" y="3842"/>
                    <a:pt x="391" y="3854"/>
                  </a:cubicBezTo>
                  <a:cubicBezTo>
                    <a:pt x="293" y="4109"/>
                    <a:pt x="451" y="4264"/>
                    <a:pt x="616" y="4264"/>
                  </a:cubicBezTo>
                  <a:cubicBezTo>
                    <a:pt x="743" y="4264"/>
                    <a:pt x="874" y="4174"/>
                    <a:pt x="899" y="3969"/>
                  </a:cubicBezTo>
                  <a:cubicBezTo>
                    <a:pt x="1060" y="3865"/>
                    <a:pt x="1222" y="3634"/>
                    <a:pt x="1187" y="3473"/>
                  </a:cubicBezTo>
                  <a:lnTo>
                    <a:pt x="1187" y="3473"/>
                  </a:lnTo>
                  <a:cubicBezTo>
                    <a:pt x="1213" y="3484"/>
                    <a:pt x="1240" y="3489"/>
                    <a:pt x="1266" y="3489"/>
                  </a:cubicBezTo>
                  <a:cubicBezTo>
                    <a:pt x="1349" y="3489"/>
                    <a:pt x="1429" y="3441"/>
                    <a:pt x="1464" y="3380"/>
                  </a:cubicBezTo>
                  <a:cubicBezTo>
                    <a:pt x="1626" y="3507"/>
                    <a:pt x="1764" y="3588"/>
                    <a:pt x="1938" y="3692"/>
                  </a:cubicBezTo>
                  <a:cubicBezTo>
                    <a:pt x="1816" y="3847"/>
                    <a:pt x="1927" y="4086"/>
                    <a:pt x="2109" y="4086"/>
                  </a:cubicBezTo>
                  <a:cubicBezTo>
                    <a:pt x="2117" y="4086"/>
                    <a:pt x="2125" y="4085"/>
                    <a:pt x="2134" y="4085"/>
                  </a:cubicBezTo>
                  <a:lnTo>
                    <a:pt x="2134" y="4085"/>
                  </a:lnTo>
                  <a:cubicBezTo>
                    <a:pt x="2115" y="4270"/>
                    <a:pt x="2223" y="4470"/>
                    <a:pt x="2392" y="4470"/>
                  </a:cubicBezTo>
                  <a:cubicBezTo>
                    <a:pt x="2433" y="4470"/>
                    <a:pt x="2478" y="4458"/>
                    <a:pt x="2526" y="4431"/>
                  </a:cubicBezTo>
                  <a:cubicBezTo>
                    <a:pt x="2566" y="4470"/>
                    <a:pt x="2627" y="4488"/>
                    <a:pt x="2683" y="4488"/>
                  </a:cubicBezTo>
                  <a:cubicBezTo>
                    <a:pt x="2710" y="4488"/>
                    <a:pt x="2735" y="4484"/>
                    <a:pt x="2757" y="4477"/>
                  </a:cubicBezTo>
                  <a:cubicBezTo>
                    <a:pt x="2780" y="4488"/>
                    <a:pt x="2780" y="4500"/>
                    <a:pt x="2792" y="4512"/>
                  </a:cubicBezTo>
                  <a:cubicBezTo>
                    <a:pt x="2619" y="4592"/>
                    <a:pt x="2630" y="4892"/>
                    <a:pt x="2722" y="5019"/>
                  </a:cubicBezTo>
                  <a:cubicBezTo>
                    <a:pt x="2763" y="5057"/>
                    <a:pt x="2811" y="5073"/>
                    <a:pt x="2859" y="5073"/>
                  </a:cubicBezTo>
                  <a:cubicBezTo>
                    <a:pt x="2974" y="5073"/>
                    <a:pt x="3085" y="4977"/>
                    <a:pt x="3069" y="4846"/>
                  </a:cubicBezTo>
                  <a:lnTo>
                    <a:pt x="3069" y="4846"/>
                  </a:lnTo>
                  <a:cubicBezTo>
                    <a:pt x="3219" y="5077"/>
                    <a:pt x="3427" y="5250"/>
                    <a:pt x="3611" y="5423"/>
                  </a:cubicBezTo>
                  <a:cubicBezTo>
                    <a:pt x="3577" y="5593"/>
                    <a:pt x="3577" y="5862"/>
                    <a:pt x="3815" y="5862"/>
                  </a:cubicBezTo>
                  <a:cubicBezTo>
                    <a:pt x="3820" y="5862"/>
                    <a:pt x="3825" y="5862"/>
                    <a:pt x="3830" y="5862"/>
                  </a:cubicBezTo>
                  <a:cubicBezTo>
                    <a:pt x="3830" y="6467"/>
                    <a:pt x="3995" y="6732"/>
                    <a:pt x="4157" y="6732"/>
                  </a:cubicBezTo>
                  <a:cubicBezTo>
                    <a:pt x="4338" y="6732"/>
                    <a:pt x="4515" y="6400"/>
                    <a:pt x="4454" y="5839"/>
                  </a:cubicBezTo>
                  <a:cubicBezTo>
                    <a:pt x="4465" y="5527"/>
                    <a:pt x="4258" y="5354"/>
                    <a:pt x="4084" y="5077"/>
                  </a:cubicBezTo>
                  <a:cubicBezTo>
                    <a:pt x="4084" y="4888"/>
                    <a:pt x="4041" y="4604"/>
                    <a:pt x="3859" y="4604"/>
                  </a:cubicBezTo>
                  <a:cubicBezTo>
                    <a:pt x="3830" y="4604"/>
                    <a:pt x="3798" y="4611"/>
                    <a:pt x="3761" y="4627"/>
                  </a:cubicBezTo>
                  <a:cubicBezTo>
                    <a:pt x="3773" y="4500"/>
                    <a:pt x="3727" y="4362"/>
                    <a:pt x="3588" y="4338"/>
                  </a:cubicBezTo>
                  <a:cubicBezTo>
                    <a:pt x="3530" y="4177"/>
                    <a:pt x="3484" y="4073"/>
                    <a:pt x="3450" y="3923"/>
                  </a:cubicBezTo>
                  <a:cubicBezTo>
                    <a:pt x="3380" y="3727"/>
                    <a:pt x="3369" y="3438"/>
                    <a:pt x="3207" y="3300"/>
                  </a:cubicBezTo>
                  <a:cubicBezTo>
                    <a:pt x="3149" y="2815"/>
                    <a:pt x="3126" y="2238"/>
                    <a:pt x="2757" y="1938"/>
                  </a:cubicBezTo>
                  <a:cubicBezTo>
                    <a:pt x="2748" y="1644"/>
                    <a:pt x="2497" y="1372"/>
                    <a:pt x="2233" y="1372"/>
                  </a:cubicBezTo>
                  <a:cubicBezTo>
                    <a:pt x="2165" y="1372"/>
                    <a:pt x="2096" y="1390"/>
                    <a:pt x="2030" y="1430"/>
                  </a:cubicBezTo>
                  <a:cubicBezTo>
                    <a:pt x="1868" y="1210"/>
                    <a:pt x="1741" y="968"/>
                    <a:pt x="1476" y="945"/>
                  </a:cubicBezTo>
                  <a:cubicBezTo>
                    <a:pt x="1433" y="695"/>
                    <a:pt x="1235" y="309"/>
                    <a:pt x="1012" y="309"/>
                  </a:cubicBezTo>
                  <a:cubicBezTo>
                    <a:pt x="937" y="309"/>
                    <a:pt x="859" y="352"/>
                    <a:pt x="783" y="460"/>
                  </a:cubicBezTo>
                  <a:cubicBezTo>
                    <a:pt x="779" y="131"/>
                    <a:pt x="684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3"/>
            <p:cNvSpPr/>
            <p:nvPr/>
          </p:nvSpPr>
          <p:spPr>
            <a:xfrm>
              <a:off x="3350025" y="2349925"/>
              <a:ext cx="41175" cy="78325"/>
            </a:xfrm>
            <a:custGeom>
              <a:avLst/>
              <a:gdLst/>
              <a:ahLst/>
              <a:cxnLst/>
              <a:rect l="l" t="t" r="r" b="b"/>
              <a:pathLst>
                <a:path w="1647" h="3133" extrusionOk="0">
                  <a:moveTo>
                    <a:pt x="457" y="1"/>
                  </a:moveTo>
                  <a:cubicBezTo>
                    <a:pt x="387" y="1"/>
                    <a:pt x="308" y="46"/>
                    <a:pt x="219" y="155"/>
                  </a:cubicBezTo>
                  <a:cubicBezTo>
                    <a:pt x="173" y="790"/>
                    <a:pt x="0" y="1979"/>
                    <a:pt x="519" y="2233"/>
                  </a:cubicBezTo>
                  <a:cubicBezTo>
                    <a:pt x="570" y="2435"/>
                    <a:pt x="629" y="2973"/>
                    <a:pt x="906" y="2973"/>
                  </a:cubicBezTo>
                  <a:cubicBezTo>
                    <a:pt x="946" y="2973"/>
                    <a:pt x="990" y="2962"/>
                    <a:pt x="1039" y="2937"/>
                  </a:cubicBezTo>
                  <a:cubicBezTo>
                    <a:pt x="1101" y="3075"/>
                    <a:pt x="1162" y="3132"/>
                    <a:pt x="1219" y="3132"/>
                  </a:cubicBezTo>
                  <a:cubicBezTo>
                    <a:pt x="1480" y="3132"/>
                    <a:pt x="1646" y="1944"/>
                    <a:pt x="1320" y="1944"/>
                  </a:cubicBezTo>
                  <a:cubicBezTo>
                    <a:pt x="1318" y="1944"/>
                    <a:pt x="1317" y="1944"/>
                    <a:pt x="1316" y="1945"/>
                  </a:cubicBezTo>
                  <a:cubicBezTo>
                    <a:pt x="1293" y="1806"/>
                    <a:pt x="1293" y="1598"/>
                    <a:pt x="1120" y="1575"/>
                  </a:cubicBezTo>
                  <a:cubicBezTo>
                    <a:pt x="1099" y="1385"/>
                    <a:pt x="1145" y="1070"/>
                    <a:pt x="924" y="1070"/>
                  </a:cubicBezTo>
                  <a:cubicBezTo>
                    <a:pt x="903" y="1070"/>
                    <a:pt x="880" y="1073"/>
                    <a:pt x="854" y="1079"/>
                  </a:cubicBezTo>
                  <a:cubicBezTo>
                    <a:pt x="873" y="799"/>
                    <a:pt x="749" y="1"/>
                    <a:pt x="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3"/>
            <p:cNvSpPr/>
            <p:nvPr/>
          </p:nvSpPr>
          <p:spPr>
            <a:xfrm>
              <a:off x="3322475" y="2354550"/>
              <a:ext cx="27725" cy="35075"/>
            </a:xfrm>
            <a:custGeom>
              <a:avLst/>
              <a:gdLst/>
              <a:ahLst/>
              <a:cxnLst/>
              <a:rect l="l" t="t" r="r" b="b"/>
              <a:pathLst>
                <a:path w="1109" h="1403" extrusionOk="0">
                  <a:moveTo>
                    <a:pt x="506" y="0"/>
                  </a:moveTo>
                  <a:cubicBezTo>
                    <a:pt x="210" y="0"/>
                    <a:pt x="1" y="645"/>
                    <a:pt x="375" y="767"/>
                  </a:cubicBezTo>
                  <a:cubicBezTo>
                    <a:pt x="398" y="894"/>
                    <a:pt x="363" y="1078"/>
                    <a:pt x="490" y="1171"/>
                  </a:cubicBezTo>
                  <a:cubicBezTo>
                    <a:pt x="490" y="1298"/>
                    <a:pt x="594" y="1402"/>
                    <a:pt x="721" y="1402"/>
                  </a:cubicBezTo>
                  <a:cubicBezTo>
                    <a:pt x="725" y="1402"/>
                    <a:pt x="729" y="1402"/>
                    <a:pt x="733" y="1402"/>
                  </a:cubicBezTo>
                  <a:cubicBezTo>
                    <a:pt x="1109" y="1402"/>
                    <a:pt x="892" y="326"/>
                    <a:pt x="721" y="120"/>
                  </a:cubicBezTo>
                  <a:cubicBezTo>
                    <a:pt x="649" y="35"/>
                    <a:pt x="575" y="0"/>
                    <a:pt x="5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3"/>
            <p:cNvSpPr/>
            <p:nvPr/>
          </p:nvSpPr>
          <p:spPr>
            <a:xfrm>
              <a:off x="3276725" y="2302250"/>
              <a:ext cx="48225" cy="60375"/>
            </a:xfrm>
            <a:custGeom>
              <a:avLst/>
              <a:gdLst/>
              <a:ahLst/>
              <a:cxnLst/>
              <a:rect l="l" t="t" r="r" b="b"/>
              <a:pathLst>
                <a:path w="1929" h="2415" extrusionOk="0">
                  <a:moveTo>
                    <a:pt x="586" y="1"/>
                  </a:moveTo>
                  <a:cubicBezTo>
                    <a:pt x="449" y="1"/>
                    <a:pt x="312" y="116"/>
                    <a:pt x="300" y="343"/>
                  </a:cubicBezTo>
                  <a:cubicBezTo>
                    <a:pt x="208" y="366"/>
                    <a:pt x="150" y="470"/>
                    <a:pt x="173" y="562"/>
                  </a:cubicBezTo>
                  <a:cubicBezTo>
                    <a:pt x="127" y="712"/>
                    <a:pt x="0" y="839"/>
                    <a:pt x="12" y="1012"/>
                  </a:cubicBezTo>
                  <a:cubicBezTo>
                    <a:pt x="35" y="1231"/>
                    <a:pt x="346" y="1185"/>
                    <a:pt x="473" y="1231"/>
                  </a:cubicBezTo>
                  <a:cubicBezTo>
                    <a:pt x="563" y="1440"/>
                    <a:pt x="661" y="1691"/>
                    <a:pt x="892" y="1691"/>
                  </a:cubicBezTo>
                  <a:cubicBezTo>
                    <a:pt x="930" y="1691"/>
                    <a:pt x="971" y="1684"/>
                    <a:pt x="1016" y="1670"/>
                  </a:cubicBezTo>
                  <a:lnTo>
                    <a:pt x="1016" y="1670"/>
                  </a:lnTo>
                  <a:cubicBezTo>
                    <a:pt x="973" y="1883"/>
                    <a:pt x="1019" y="2373"/>
                    <a:pt x="1336" y="2373"/>
                  </a:cubicBezTo>
                  <a:cubicBezTo>
                    <a:pt x="1362" y="2373"/>
                    <a:pt x="1390" y="2370"/>
                    <a:pt x="1420" y="2363"/>
                  </a:cubicBezTo>
                  <a:cubicBezTo>
                    <a:pt x="1479" y="2398"/>
                    <a:pt x="1530" y="2414"/>
                    <a:pt x="1572" y="2414"/>
                  </a:cubicBezTo>
                  <a:cubicBezTo>
                    <a:pt x="1928" y="2414"/>
                    <a:pt x="1730" y="1299"/>
                    <a:pt x="1431" y="1289"/>
                  </a:cubicBezTo>
                  <a:cubicBezTo>
                    <a:pt x="1385" y="1174"/>
                    <a:pt x="1270" y="1035"/>
                    <a:pt x="1143" y="1035"/>
                  </a:cubicBezTo>
                  <a:cubicBezTo>
                    <a:pt x="1097" y="804"/>
                    <a:pt x="1108" y="446"/>
                    <a:pt x="866" y="343"/>
                  </a:cubicBezTo>
                  <a:cubicBezTo>
                    <a:pt x="854" y="113"/>
                    <a:pt x="720" y="1"/>
                    <a:pt x="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3"/>
            <p:cNvSpPr/>
            <p:nvPr/>
          </p:nvSpPr>
          <p:spPr>
            <a:xfrm>
              <a:off x="3233600" y="2245000"/>
              <a:ext cx="43425" cy="58100"/>
            </a:xfrm>
            <a:custGeom>
              <a:avLst/>
              <a:gdLst/>
              <a:ahLst/>
              <a:cxnLst/>
              <a:rect l="l" t="t" r="r" b="b"/>
              <a:pathLst>
                <a:path w="1737" h="2324" extrusionOk="0">
                  <a:moveTo>
                    <a:pt x="813" y="1"/>
                  </a:moveTo>
                  <a:cubicBezTo>
                    <a:pt x="744" y="1"/>
                    <a:pt x="664" y="41"/>
                    <a:pt x="571" y="139"/>
                  </a:cubicBezTo>
                  <a:cubicBezTo>
                    <a:pt x="508" y="51"/>
                    <a:pt x="411" y="10"/>
                    <a:pt x="317" y="10"/>
                  </a:cubicBezTo>
                  <a:cubicBezTo>
                    <a:pt x="154" y="10"/>
                    <a:pt x="0" y="134"/>
                    <a:pt x="51" y="347"/>
                  </a:cubicBezTo>
                  <a:cubicBezTo>
                    <a:pt x="0" y="604"/>
                    <a:pt x="31" y="849"/>
                    <a:pt x="212" y="849"/>
                  </a:cubicBezTo>
                  <a:cubicBezTo>
                    <a:pt x="274" y="849"/>
                    <a:pt x="355" y="819"/>
                    <a:pt x="455" y="751"/>
                  </a:cubicBezTo>
                  <a:cubicBezTo>
                    <a:pt x="513" y="774"/>
                    <a:pt x="559" y="809"/>
                    <a:pt x="617" y="832"/>
                  </a:cubicBezTo>
                  <a:cubicBezTo>
                    <a:pt x="698" y="1120"/>
                    <a:pt x="686" y="1421"/>
                    <a:pt x="917" y="1559"/>
                  </a:cubicBezTo>
                  <a:cubicBezTo>
                    <a:pt x="952" y="1675"/>
                    <a:pt x="986" y="1813"/>
                    <a:pt x="1136" y="1813"/>
                  </a:cubicBezTo>
                  <a:cubicBezTo>
                    <a:pt x="1136" y="1825"/>
                    <a:pt x="1148" y="1859"/>
                    <a:pt x="1148" y="1871"/>
                  </a:cubicBezTo>
                  <a:cubicBezTo>
                    <a:pt x="896" y="2026"/>
                    <a:pt x="1120" y="2324"/>
                    <a:pt x="1303" y="2324"/>
                  </a:cubicBezTo>
                  <a:cubicBezTo>
                    <a:pt x="1379" y="2324"/>
                    <a:pt x="1447" y="2272"/>
                    <a:pt x="1471" y="2136"/>
                  </a:cubicBezTo>
                  <a:cubicBezTo>
                    <a:pt x="1737" y="1801"/>
                    <a:pt x="1552" y="1132"/>
                    <a:pt x="1252" y="843"/>
                  </a:cubicBezTo>
                  <a:cubicBezTo>
                    <a:pt x="1179" y="596"/>
                    <a:pt x="1076" y="1"/>
                    <a:pt x="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3"/>
            <p:cNvSpPr/>
            <p:nvPr/>
          </p:nvSpPr>
          <p:spPr>
            <a:xfrm>
              <a:off x="3284100" y="2225475"/>
              <a:ext cx="57575" cy="75800"/>
            </a:xfrm>
            <a:custGeom>
              <a:avLst/>
              <a:gdLst/>
              <a:ahLst/>
              <a:cxnLst/>
              <a:rect l="l" t="t" r="r" b="b"/>
              <a:pathLst>
                <a:path w="2303" h="3032" extrusionOk="0">
                  <a:moveTo>
                    <a:pt x="166" y="0"/>
                  </a:moveTo>
                  <a:cubicBezTo>
                    <a:pt x="73" y="0"/>
                    <a:pt x="0" y="76"/>
                    <a:pt x="5" y="262"/>
                  </a:cubicBezTo>
                  <a:cubicBezTo>
                    <a:pt x="109" y="505"/>
                    <a:pt x="167" y="782"/>
                    <a:pt x="432" y="909"/>
                  </a:cubicBezTo>
                  <a:cubicBezTo>
                    <a:pt x="502" y="1220"/>
                    <a:pt x="698" y="1509"/>
                    <a:pt x="790" y="1832"/>
                  </a:cubicBezTo>
                  <a:cubicBezTo>
                    <a:pt x="755" y="1790"/>
                    <a:pt x="714" y="1773"/>
                    <a:pt x="674" y="1773"/>
                  </a:cubicBezTo>
                  <a:cubicBezTo>
                    <a:pt x="572" y="1773"/>
                    <a:pt x="480" y="1889"/>
                    <a:pt x="513" y="2005"/>
                  </a:cubicBezTo>
                  <a:cubicBezTo>
                    <a:pt x="513" y="2190"/>
                    <a:pt x="721" y="2236"/>
                    <a:pt x="813" y="2363"/>
                  </a:cubicBezTo>
                  <a:cubicBezTo>
                    <a:pt x="763" y="2557"/>
                    <a:pt x="887" y="2715"/>
                    <a:pt x="999" y="2715"/>
                  </a:cubicBezTo>
                  <a:cubicBezTo>
                    <a:pt x="1067" y="2715"/>
                    <a:pt x="1131" y="2657"/>
                    <a:pt x="1148" y="2513"/>
                  </a:cubicBezTo>
                  <a:cubicBezTo>
                    <a:pt x="1206" y="2513"/>
                    <a:pt x="1321" y="2513"/>
                    <a:pt x="1390" y="2432"/>
                  </a:cubicBezTo>
                  <a:cubicBezTo>
                    <a:pt x="1446" y="2598"/>
                    <a:pt x="1469" y="2826"/>
                    <a:pt x="1682" y="2826"/>
                  </a:cubicBezTo>
                  <a:cubicBezTo>
                    <a:pt x="1692" y="2826"/>
                    <a:pt x="1703" y="2826"/>
                    <a:pt x="1714" y="2825"/>
                  </a:cubicBezTo>
                  <a:cubicBezTo>
                    <a:pt x="1768" y="2934"/>
                    <a:pt x="1885" y="3032"/>
                    <a:pt x="2001" y="3032"/>
                  </a:cubicBezTo>
                  <a:cubicBezTo>
                    <a:pt x="2058" y="3032"/>
                    <a:pt x="2115" y="3009"/>
                    <a:pt x="2164" y="2952"/>
                  </a:cubicBezTo>
                  <a:cubicBezTo>
                    <a:pt x="2302" y="2721"/>
                    <a:pt x="2025" y="2305"/>
                    <a:pt x="1841" y="2155"/>
                  </a:cubicBezTo>
                  <a:cubicBezTo>
                    <a:pt x="1785" y="1977"/>
                    <a:pt x="1664" y="1658"/>
                    <a:pt x="1437" y="1658"/>
                  </a:cubicBezTo>
                  <a:cubicBezTo>
                    <a:pt x="1429" y="1658"/>
                    <a:pt x="1421" y="1658"/>
                    <a:pt x="1413" y="1659"/>
                  </a:cubicBezTo>
                  <a:cubicBezTo>
                    <a:pt x="1356" y="1544"/>
                    <a:pt x="1298" y="1451"/>
                    <a:pt x="1160" y="1440"/>
                  </a:cubicBezTo>
                  <a:cubicBezTo>
                    <a:pt x="1067" y="1105"/>
                    <a:pt x="917" y="747"/>
                    <a:pt x="756" y="447"/>
                  </a:cubicBezTo>
                  <a:cubicBezTo>
                    <a:pt x="725" y="366"/>
                    <a:pt x="642" y="330"/>
                    <a:pt x="559" y="330"/>
                  </a:cubicBezTo>
                  <a:cubicBezTo>
                    <a:pt x="548" y="330"/>
                    <a:pt x="536" y="330"/>
                    <a:pt x="525" y="332"/>
                  </a:cubicBezTo>
                  <a:cubicBezTo>
                    <a:pt x="458" y="139"/>
                    <a:pt x="293" y="0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3"/>
            <p:cNvSpPr/>
            <p:nvPr/>
          </p:nvSpPr>
          <p:spPr>
            <a:xfrm>
              <a:off x="3314675" y="2223725"/>
              <a:ext cx="12850" cy="14375"/>
            </a:xfrm>
            <a:custGeom>
              <a:avLst/>
              <a:gdLst/>
              <a:ahLst/>
              <a:cxnLst/>
              <a:rect l="l" t="t" r="r" b="b"/>
              <a:pathLst>
                <a:path w="514" h="575" extrusionOk="0">
                  <a:moveTo>
                    <a:pt x="251" y="1"/>
                  </a:moveTo>
                  <a:cubicBezTo>
                    <a:pt x="54" y="1"/>
                    <a:pt x="1" y="547"/>
                    <a:pt x="329" y="575"/>
                  </a:cubicBezTo>
                  <a:cubicBezTo>
                    <a:pt x="444" y="575"/>
                    <a:pt x="514" y="459"/>
                    <a:pt x="491" y="344"/>
                  </a:cubicBezTo>
                  <a:lnTo>
                    <a:pt x="433" y="136"/>
                  </a:lnTo>
                  <a:cubicBezTo>
                    <a:pt x="365" y="39"/>
                    <a:pt x="303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3"/>
            <p:cNvSpPr/>
            <p:nvPr/>
          </p:nvSpPr>
          <p:spPr>
            <a:xfrm>
              <a:off x="3316125" y="2181375"/>
              <a:ext cx="59550" cy="38700"/>
            </a:xfrm>
            <a:custGeom>
              <a:avLst/>
              <a:gdLst/>
              <a:ahLst/>
              <a:cxnLst/>
              <a:rect l="l" t="t" r="r" b="b"/>
              <a:pathLst>
                <a:path w="2382" h="1548" extrusionOk="0">
                  <a:moveTo>
                    <a:pt x="1079" y="1080"/>
                  </a:moveTo>
                  <a:cubicBezTo>
                    <a:pt x="1079" y="1115"/>
                    <a:pt x="1079" y="1115"/>
                    <a:pt x="1067" y="1126"/>
                  </a:cubicBezTo>
                  <a:cubicBezTo>
                    <a:pt x="1056" y="1138"/>
                    <a:pt x="1056" y="1138"/>
                    <a:pt x="1033" y="1138"/>
                  </a:cubicBezTo>
                  <a:cubicBezTo>
                    <a:pt x="1010" y="1161"/>
                    <a:pt x="964" y="1161"/>
                    <a:pt x="940" y="1161"/>
                  </a:cubicBezTo>
                  <a:cubicBezTo>
                    <a:pt x="940" y="1138"/>
                    <a:pt x="952" y="1126"/>
                    <a:pt x="952" y="1115"/>
                  </a:cubicBezTo>
                  <a:cubicBezTo>
                    <a:pt x="952" y="1126"/>
                    <a:pt x="964" y="1132"/>
                    <a:pt x="975" y="1132"/>
                  </a:cubicBezTo>
                  <a:cubicBezTo>
                    <a:pt x="987" y="1132"/>
                    <a:pt x="998" y="1126"/>
                    <a:pt x="998" y="1115"/>
                  </a:cubicBezTo>
                  <a:lnTo>
                    <a:pt x="998" y="1103"/>
                  </a:lnTo>
                  <a:lnTo>
                    <a:pt x="1079" y="1080"/>
                  </a:lnTo>
                  <a:close/>
                  <a:moveTo>
                    <a:pt x="1596" y="0"/>
                  </a:moveTo>
                  <a:cubicBezTo>
                    <a:pt x="1519" y="0"/>
                    <a:pt x="1447" y="52"/>
                    <a:pt x="1425" y="180"/>
                  </a:cubicBezTo>
                  <a:cubicBezTo>
                    <a:pt x="1379" y="295"/>
                    <a:pt x="1241" y="434"/>
                    <a:pt x="1194" y="549"/>
                  </a:cubicBezTo>
                  <a:cubicBezTo>
                    <a:pt x="1183" y="550"/>
                    <a:pt x="1171" y="550"/>
                    <a:pt x="1159" y="550"/>
                  </a:cubicBezTo>
                  <a:cubicBezTo>
                    <a:pt x="1077" y="550"/>
                    <a:pt x="990" y="535"/>
                    <a:pt x="913" y="535"/>
                  </a:cubicBezTo>
                  <a:cubicBezTo>
                    <a:pt x="825" y="535"/>
                    <a:pt x="750" y="555"/>
                    <a:pt x="710" y="641"/>
                  </a:cubicBezTo>
                  <a:cubicBezTo>
                    <a:pt x="580" y="503"/>
                    <a:pt x="472" y="447"/>
                    <a:pt x="385" y="447"/>
                  </a:cubicBezTo>
                  <a:cubicBezTo>
                    <a:pt x="1" y="447"/>
                    <a:pt x="21" y="1547"/>
                    <a:pt x="387" y="1547"/>
                  </a:cubicBezTo>
                  <a:cubicBezTo>
                    <a:pt x="477" y="1547"/>
                    <a:pt x="589" y="1480"/>
                    <a:pt x="721" y="1311"/>
                  </a:cubicBezTo>
                  <a:cubicBezTo>
                    <a:pt x="779" y="1299"/>
                    <a:pt x="837" y="1288"/>
                    <a:pt x="883" y="1242"/>
                  </a:cubicBezTo>
                  <a:cubicBezTo>
                    <a:pt x="917" y="1273"/>
                    <a:pt x="955" y="1286"/>
                    <a:pt x="993" y="1286"/>
                  </a:cubicBezTo>
                  <a:cubicBezTo>
                    <a:pt x="1095" y="1286"/>
                    <a:pt x="1191" y="1186"/>
                    <a:pt x="1183" y="1068"/>
                  </a:cubicBezTo>
                  <a:cubicBezTo>
                    <a:pt x="1321" y="1045"/>
                    <a:pt x="1483" y="999"/>
                    <a:pt x="1575" y="930"/>
                  </a:cubicBezTo>
                  <a:cubicBezTo>
                    <a:pt x="1668" y="1022"/>
                    <a:pt x="1818" y="1115"/>
                    <a:pt x="1945" y="1184"/>
                  </a:cubicBezTo>
                  <a:cubicBezTo>
                    <a:pt x="1990" y="1226"/>
                    <a:pt x="2042" y="1244"/>
                    <a:pt x="2091" y="1244"/>
                  </a:cubicBezTo>
                  <a:cubicBezTo>
                    <a:pt x="2245" y="1244"/>
                    <a:pt x="2381" y="1072"/>
                    <a:pt x="2268" y="907"/>
                  </a:cubicBezTo>
                  <a:cubicBezTo>
                    <a:pt x="2095" y="711"/>
                    <a:pt x="1783" y="618"/>
                    <a:pt x="1818" y="318"/>
                  </a:cubicBezTo>
                  <a:cubicBezTo>
                    <a:pt x="1861" y="139"/>
                    <a:pt x="1722" y="0"/>
                    <a:pt x="15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3"/>
            <p:cNvSpPr/>
            <p:nvPr/>
          </p:nvSpPr>
          <p:spPr>
            <a:xfrm>
              <a:off x="3367600" y="2193750"/>
              <a:ext cx="14300" cy="9025"/>
            </a:xfrm>
            <a:custGeom>
              <a:avLst/>
              <a:gdLst/>
              <a:ahLst/>
              <a:cxnLst/>
              <a:rect l="l" t="t" r="r" b="b"/>
              <a:pathLst>
                <a:path w="572" h="361" extrusionOk="0">
                  <a:moveTo>
                    <a:pt x="275" y="0"/>
                  </a:moveTo>
                  <a:cubicBezTo>
                    <a:pt x="49" y="0"/>
                    <a:pt x="0" y="354"/>
                    <a:pt x="267" y="354"/>
                  </a:cubicBezTo>
                  <a:cubicBezTo>
                    <a:pt x="285" y="358"/>
                    <a:pt x="302" y="360"/>
                    <a:pt x="319" y="360"/>
                  </a:cubicBezTo>
                  <a:cubicBezTo>
                    <a:pt x="529" y="360"/>
                    <a:pt x="571" y="40"/>
                    <a:pt x="336" y="8"/>
                  </a:cubicBezTo>
                  <a:cubicBezTo>
                    <a:pt x="315" y="2"/>
                    <a:pt x="29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3"/>
            <p:cNvSpPr/>
            <p:nvPr/>
          </p:nvSpPr>
          <p:spPr>
            <a:xfrm>
              <a:off x="3267775" y="2370225"/>
              <a:ext cx="60750" cy="65975"/>
            </a:xfrm>
            <a:custGeom>
              <a:avLst/>
              <a:gdLst/>
              <a:ahLst/>
              <a:cxnLst/>
              <a:rect l="l" t="t" r="r" b="b"/>
              <a:pathLst>
                <a:path w="2430" h="2639" extrusionOk="0">
                  <a:moveTo>
                    <a:pt x="503" y="1"/>
                  </a:moveTo>
                  <a:cubicBezTo>
                    <a:pt x="414" y="1"/>
                    <a:pt x="327" y="52"/>
                    <a:pt x="312" y="163"/>
                  </a:cubicBezTo>
                  <a:cubicBezTo>
                    <a:pt x="335" y="475"/>
                    <a:pt x="0" y="936"/>
                    <a:pt x="393" y="1086"/>
                  </a:cubicBezTo>
                  <a:cubicBezTo>
                    <a:pt x="419" y="1097"/>
                    <a:pt x="445" y="1102"/>
                    <a:pt x="469" y="1102"/>
                  </a:cubicBezTo>
                  <a:cubicBezTo>
                    <a:pt x="498" y="1102"/>
                    <a:pt x="524" y="1094"/>
                    <a:pt x="543" y="1075"/>
                  </a:cubicBezTo>
                  <a:cubicBezTo>
                    <a:pt x="543" y="1306"/>
                    <a:pt x="577" y="1583"/>
                    <a:pt x="820" y="1675"/>
                  </a:cubicBezTo>
                  <a:cubicBezTo>
                    <a:pt x="776" y="2123"/>
                    <a:pt x="931" y="2367"/>
                    <a:pt x="1102" y="2367"/>
                  </a:cubicBezTo>
                  <a:cubicBezTo>
                    <a:pt x="1244" y="2367"/>
                    <a:pt x="1397" y="2198"/>
                    <a:pt x="1455" y="1837"/>
                  </a:cubicBezTo>
                  <a:cubicBezTo>
                    <a:pt x="1466" y="1837"/>
                    <a:pt x="1501" y="1860"/>
                    <a:pt x="1512" y="1860"/>
                  </a:cubicBezTo>
                  <a:cubicBezTo>
                    <a:pt x="1447" y="2422"/>
                    <a:pt x="1691" y="2638"/>
                    <a:pt x="1924" y="2638"/>
                  </a:cubicBezTo>
                  <a:cubicBezTo>
                    <a:pt x="2184" y="2638"/>
                    <a:pt x="2430" y="2369"/>
                    <a:pt x="2217" y="2010"/>
                  </a:cubicBezTo>
                  <a:cubicBezTo>
                    <a:pt x="2251" y="1802"/>
                    <a:pt x="2332" y="1456"/>
                    <a:pt x="2020" y="1421"/>
                  </a:cubicBezTo>
                  <a:cubicBezTo>
                    <a:pt x="2123" y="1088"/>
                    <a:pt x="1988" y="927"/>
                    <a:pt x="1814" y="927"/>
                  </a:cubicBezTo>
                  <a:cubicBezTo>
                    <a:pt x="1657" y="927"/>
                    <a:pt x="1468" y="1059"/>
                    <a:pt x="1397" y="1317"/>
                  </a:cubicBezTo>
                  <a:cubicBezTo>
                    <a:pt x="1316" y="1075"/>
                    <a:pt x="1259" y="659"/>
                    <a:pt x="970" y="555"/>
                  </a:cubicBezTo>
                  <a:cubicBezTo>
                    <a:pt x="912" y="428"/>
                    <a:pt x="831" y="278"/>
                    <a:pt x="704" y="244"/>
                  </a:cubicBezTo>
                  <a:cubicBezTo>
                    <a:pt x="737" y="87"/>
                    <a:pt x="619" y="1"/>
                    <a:pt x="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3"/>
            <p:cNvSpPr/>
            <p:nvPr/>
          </p:nvSpPr>
          <p:spPr>
            <a:xfrm>
              <a:off x="3247725" y="2323000"/>
              <a:ext cx="23450" cy="28275"/>
            </a:xfrm>
            <a:custGeom>
              <a:avLst/>
              <a:gdLst/>
              <a:ahLst/>
              <a:cxnLst/>
              <a:rect l="l" t="t" r="r" b="b"/>
              <a:pathLst>
                <a:path w="938" h="1131" extrusionOk="0">
                  <a:moveTo>
                    <a:pt x="210" y="1"/>
                  </a:moveTo>
                  <a:cubicBezTo>
                    <a:pt x="80" y="1"/>
                    <a:pt x="1" y="115"/>
                    <a:pt x="121" y="378"/>
                  </a:cubicBezTo>
                  <a:cubicBezTo>
                    <a:pt x="75" y="436"/>
                    <a:pt x="121" y="817"/>
                    <a:pt x="121" y="886"/>
                  </a:cubicBezTo>
                  <a:cubicBezTo>
                    <a:pt x="121" y="1024"/>
                    <a:pt x="261" y="1126"/>
                    <a:pt x="388" y="1126"/>
                  </a:cubicBezTo>
                  <a:cubicBezTo>
                    <a:pt x="420" y="1126"/>
                    <a:pt x="451" y="1119"/>
                    <a:pt x="479" y="1105"/>
                  </a:cubicBezTo>
                  <a:cubicBezTo>
                    <a:pt x="525" y="1123"/>
                    <a:pt x="567" y="1131"/>
                    <a:pt x="604" y="1131"/>
                  </a:cubicBezTo>
                  <a:cubicBezTo>
                    <a:pt x="938" y="1131"/>
                    <a:pt x="909" y="493"/>
                    <a:pt x="618" y="378"/>
                  </a:cubicBezTo>
                  <a:cubicBezTo>
                    <a:pt x="557" y="142"/>
                    <a:pt x="353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3"/>
            <p:cNvSpPr/>
            <p:nvPr/>
          </p:nvSpPr>
          <p:spPr>
            <a:xfrm>
              <a:off x="3210350" y="2277225"/>
              <a:ext cx="33525" cy="54650"/>
            </a:xfrm>
            <a:custGeom>
              <a:avLst/>
              <a:gdLst/>
              <a:ahLst/>
              <a:cxnLst/>
              <a:rect l="l" t="t" r="r" b="b"/>
              <a:pathLst>
                <a:path w="1341" h="2186" extrusionOk="0">
                  <a:moveTo>
                    <a:pt x="430" y="1"/>
                  </a:moveTo>
                  <a:cubicBezTo>
                    <a:pt x="311" y="1"/>
                    <a:pt x="177" y="120"/>
                    <a:pt x="220" y="282"/>
                  </a:cubicBezTo>
                  <a:cubicBezTo>
                    <a:pt x="0" y="339"/>
                    <a:pt x="70" y="582"/>
                    <a:pt x="231" y="674"/>
                  </a:cubicBezTo>
                  <a:cubicBezTo>
                    <a:pt x="266" y="847"/>
                    <a:pt x="347" y="1170"/>
                    <a:pt x="589" y="1228"/>
                  </a:cubicBezTo>
                  <a:cubicBezTo>
                    <a:pt x="647" y="1447"/>
                    <a:pt x="589" y="1782"/>
                    <a:pt x="797" y="1921"/>
                  </a:cubicBezTo>
                  <a:cubicBezTo>
                    <a:pt x="880" y="2111"/>
                    <a:pt x="964" y="2186"/>
                    <a:pt x="1038" y="2186"/>
                  </a:cubicBezTo>
                  <a:cubicBezTo>
                    <a:pt x="1219" y="2186"/>
                    <a:pt x="1341" y="1738"/>
                    <a:pt x="1259" y="1459"/>
                  </a:cubicBezTo>
                  <a:cubicBezTo>
                    <a:pt x="1259" y="1367"/>
                    <a:pt x="1270" y="1205"/>
                    <a:pt x="1166" y="1147"/>
                  </a:cubicBezTo>
                  <a:cubicBezTo>
                    <a:pt x="1155" y="1055"/>
                    <a:pt x="1085" y="986"/>
                    <a:pt x="993" y="974"/>
                  </a:cubicBezTo>
                  <a:cubicBezTo>
                    <a:pt x="993" y="833"/>
                    <a:pt x="901" y="669"/>
                    <a:pt x="767" y="669"/>
                  </a:cubicBezTo>
                  <a:cubicBezTo>
                    <a:pt x="737" y="669"/>
                    <a:pt x="704" y="678"/>
                    <a:pt x="670" y="697"/>
                  </a:cubicBezTo>
                  <a:cubicBezTo>
                    <a:pt x="612" y="512"/>
                    <a:pt x="624" y="351"/>
                    <a:pt x="589" y="166"/>
                  </a:cubicBezTo>
                  <a:cubicBezTo>
                    <a:pt x="576" y="49"/>
                    <a:pt x="506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3"/>
            <p:cNvSpPr/>
            <p:nvPr/>
          </p:nvSpPr>
          <p:spPr>
            <a:xfrm>
              <a:off x="3137275" y="2214800"/>
              <a:ext cx="79200" cy="68775"/>
            </a:xfrm>
            <a:custGeom>
              <a:avLst/>
              <a:gdLst/>
              <a:ahLst/>
              <a:cxnLst/>
              <a:rect l="l" t="t" r="r" b="b"/>
              <a:pathLst>
                <a:path w="3168" h="2751" extrusionOk="0">
                  <a:moveTo>
                    <a:pt x="167" y="1"/>
                  </a:moveTo>
                  <a:cubicBezTo>
                    <a:pt x="68" y="1"/>
                    <a:pt x="1" y="86"/>
                    <a:pt x="38" y="309"/>
                  </a:cubicBezTo>
                  <a:cubicBezTo>
                    <a:pt x="195" y="534"/>
                    <a:pt x="127" y="1300"/>
                    <a:pt x="449" y="1300"/>
                  </a:cubicBezTo>
                  <a:cubicBezTo>
                    <a:pt x="506" y="1300"/>
                    <a:pt x="576" y="1276"/>
                    <a:pt x="661" y="1220"/>
                  </a:cubicBezTo>
                  <a:cubicBezTo>
                    <a:pt x="718" y="1311"/>
                    <a:pt x="813" y="1352"/>
                    <a:pt x="913" y="1352"/>
                  </a:cubicBezTo>
                  <a:cubicBezTo>
                    <a:pt x="1015" y="1352"/>
                    <a:pt x="1122" y="1308"/>
                    <a:pt x="1192" y="1232"/>
                  </a:cubicBezTo>
                  <a:cubicBezTo>
                    <a:pt x="1237" y="1402"/>
                    <a:pt x="1316" y="1729"/>
                    <a:pt x="1571" y="1729"/>
                  </a:cubicBezTo>
                  <a:cubicBezTo>
                    <a:pt x="1576" y="1729"/>
                    <a:pt x="1580" y="1728"/>
                    <a:pt x="1584" y="1728"/>
                  </a:cubicBezTo>
                  <a:cubicBezTo>
                    <a:pt x="1596" y="1798"/>
                    <a:pt x="1631" y="1867"/>
                    <a:pt x="1665" y="1913"/>
                  </a:cubicBezTo>
                  <a:cubicBezTo>
                    <a:pt x="1635" y="2072"/>
                    <a:pt x="1742" y="2163"/>
                    <a:pt x="1883" y="2163"/>
                  </a:cubicBezTo>
                  <a:cubicBezTo>
                    <a:pt x="1906" y="2163"/>
                    <a:pt x="1930" y="2160"/>
                    <a:pt x="1954" y="2155"/>
                  </a:cubicBezTo>
                  <a:lnTo>
                    <a:pt x="1954" y="2155"/>
                  </a:lnTo>
                  <a:cubicBezTo>
                    <a:pt x="1849" y="2364"/>
                    <a:pt x="2019" y="2602"/>
                    <a:pt x="2224" y="2602"/>
                  </a:cubicBezTo>
                  <a:cubicBezTo>
                    <a:pt x="2245" y="2602"/>
                    <a:pt x="2267" y="2599"/>
                    <a:pt x="2289" y="2594"/>
                  </a:cubicBezTo>
                  <a:cubicBezTo>
                    <a:pt x="2354" y="2706"/>
                    <a:pt x="2430" y="2751"/>
                    <a:pt x="2507" y="2751"/>
                  </a:cubicBezTo>
                  <a:cubicBezTo>
                    <a:pt x="2830" y="2751"/>
                    <a:pt x="3167" y="1949"/>
                    <a:pt x="2765" y="1949"/>
                  </a:cubicBezTo>
                  <a:cubicBezTo>
                    <a:pt x="2740" y="1949"/>
                    <a:pt x="2712" y="1952"/>
                    <a:pt x="2681" y="1959"/>
                  </a:cubicBezTo>
                  <a:cubicBezTo>
                    <a:pt x="2739" y="1578"/>
                    <a:pt x="2381" y="1440"/>
                    <a:pt x="2046" y="1359"/>
                  </a:cubicBezTo>
                  <a:cubicBezTo>
                    <a:pt x="1988" y="1151"/>
                    <a:pt x="2104" y="943"/>
                    <a:pt x="1977" y="713"/>
                  </a:cubicBezTo>
                  <a:cubicBezTo>
                    <a:pt x="1925" y="627"/>
                    <a:pt x="1850" y="590"/>
                    <a:pt x="1774" y="590"/>
                  </a:cubicBezTo>
                  <a:cubicBezTo>
                    <a:pt x="1645" y="590"/>
                    <a:pt x="1514" y="694"/>
                    <a:pt x="1492" y="839"/>
                  </a:cubicBezTo>
                  <a:cubicBezTo>
                    <a:pt x="1469" y="816"/>
                    <a:pt x="1434" y="782"/>
                    <a:pt x="1400" y="770"/>
                  </a:cubicBezTo>
                  <a:cubicBezTo>
                    <a:pt x="1521" y="434"/>
                    <a:pt x="1429" y="282"/>
                    <a:pt x="1299" y="282"/>
                  </a:cubicBezTo>
                  <a:cubicBezTo>
                    <a:pt x="1172" y="282"/>
                    <a:pt x="1008" y="429"/>
                    <a:pt x="978" y="693"/>
                  </a:cubicBezTo>
                  <a:lnTo>
                    <a:pt x="978" y="693"/>
                  </a:lnTo>
                  <a:cubicBezTo>
                    <a:pt x="967" y="569"/>
                    <a:pt x="874" y="502"/>
                    <a:pt x="773" y="502"/>
                  </a:cubicBezTo>
                  <a:cubicBezTo>
                    <a:pt x="698" y="502"/>
                    <a:pt x="617" y="540"/>
                    <a:pt x="561" y="619"/>
                  </a:cubicBezTo>
                  <a:lnTo>
                    <a:pt x="561" y="619"/>
                  </a:lnTo>
                  <a:cubicBezTo>
                    <a:pt x="692" y="343"/>
                    <a:pt x="366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3"/>
            <p:cNvSpPr/>
            <p:nvPr/>
          </p:nvSpPr>
          <p:spPr>
            <a:xfrm>
              <a:off x="3125225" y="2204575"/>
              <a:ext cx="14050" cy="19750"/>
            </a:xfrm>
            <a:custGeom>
              <a:avLst/>
              <a:gdLst/>
              <a:ahLst/>
              <a:cxnLst/>
              <a:rect l="l" t="t" r="r" b="b"/>
              <a:pathLst>
                <a:path w="562" h="790" extrusionOk="0">
                  <a:moveTo>
                    <a:pt x="249" y="1"/>
                  </a:moveTo>
                  <a:cubicBezTo>
                    <a:pt x="186" y="1"/>
                    <a:pt x="127" y="34"/>
                    <a:pt x="93" y="117"/>
                  </a:cubicBezTo>
                  <a:cubicBezTo>
                    <a:pt x="0" y="314"/>
                    <a:pt x="0" y="475"/>
                    <a:pt x="93" y="671"/>
                  </a:cubicBezTo>
                  <a:cubicBezTo>
                    <a:pt x="168" y="755"/>
                    <a:pt x="229" y="789"/>
                    <a:pt x="278" y="789"/>
                  </a:cubicBezTo>
                  <a:cubicBezTo>
                    <a:pt x="425" y="789"/>
                    <a:pt x="471" y="489"/>
                    <a:pt x="497" y="325"/>
                  </a:cubicBezTo>
                  <a:cubicBezTo>
                    <a:pt x="561" y="180"/>
                    <a:pt x="394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3"/>
            <p:cNvSpPr/>
            <p:nvPr/>
          </p:nvSpPr>
          <p:spPr>
            <a:xfrm>
              <a:off x="3169925" y="2176850"/>
              <a:ext cx="42900" cy="38250"/>
            </a:xfrm>
            <a:custGeom>
              <a:avLst/>
              <a:gdLst/>
              <a:ahLst/>
              <a:cxnLst/>
              <a:rect l="l" t="t" r="r" b="b"/>
              <a:pathLst>
                <a:path w="1716" h="1530" extrusionOk="0">
                  <a:moveTo>
                    <a:pt x="1222" y="1"/>
                  </a:moveTo>
                  <a:cubicBezTo>
                    <a:pt x="1142" y="1"/>
                    <a:pt x="1055" y="38"/>
                    <a:pt x="971" y="130"/>
                  </a:cubicBezTo>
                  <a:cubicBezTo>
                    <a:pt x="939" y="120"/>
                    <a:pt x="907" y="115"/>
                    <a:pt x="877" y="115"/>
                  </a:cubicBezTo>
                  <a:cubicBezTo>
                    <a:pt x="764" y="115"/>
                    <a:pt x="663" y="178"/>
                    <a:pt x="590" y="268"/>
                  </a:cubicBezTo>
                  <a:cubicBezTo>
                    <a:pt x="561" y="176"/>
                    <a:pt x="480" y="133"/>
                    <a:pt x="396" y="133"/>
                  </a:cubicBezTo>
                  <a:cubicBezTo>
                    <a:pt x="281" y="133"/>
                    <a:pt x="158" y="214"/>
                    <a:pt x="151" y="361"/>
                  </a:cubicBezTo>
                  <a:cubicBezTo>
                    <a:pt x="0" y="805"/>
                    <a:pt x="69" y="1530"/>
                    <a:pt x="397" y="1530"/>
                  </a:cubicBezTo>
                  <a:cubicBezTo>
                    <a:pt x="520" y="1530"/>
                    <a:pt x="680" y="1427"/>
                    <a:pt x="879" y="1169"/>
                  </a:cubicBezTo>
                  <a:cubicBezTo>
                    <a:pt x="925" y="1146"/>
                    <a:pt x="971" y="1134"/>
                    <a:pt x="994" y="1111"/>
                  </a:cubicBezTo>
                  <a:cubicBezTo>
                    <a:pt x="1024" y="1119"/>
                    <a:pt x="1053" y="1123"/>
                    <a:pt x="1082" y="1123"/>
                  </a:cubicBezTo>
                  <a:cubicBezTo>
                    <a:pt x="1296" y="1123"/>
                    <a:pt x="1459" y="907"/>
                    <a:pt x="1398" y="672"/>
                  </a:cubicBezTo>
                  <a:cubicBezTo>
                    <a:pt x="1715" y="500"/>
                    <a:pt x="1513" y="1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3"/>
            <p:cNvSpPr/>
            <p:nvPr/>
          </p:nvSpPr>
          <p:spPr>
            <a:xfrm>
              <a:off x="3198850" y="2167475"/>
              <a:ext cx="20725" cy="10600"/>
            </a:xfrm>
            <a:custGeom>
              <a:avLst/>
              <a:gdLst/>
              <a:ahLst/>
              <a:cxnLst/>
              <a:rect l="l" t="t" r="r" b="b"/>
              <a:pathLst>
                <a:path w="829" h="424" extrusionOk="0">
                  <a:moveTo>
                    <a:pt x="572" y="1"/>
                  </a:moveTo>
                  <a:cubicBezTo>
                    <a:pt x="548" y="1"/>
                    <a:pt x="521" y="7"/>
                    <a:pt x="495" y="20"/>
                  </a:cubicBezTo>
                  <a:cubicBezTo>
                    <a:pt x="472" y="43"/>
                    <a:pt x="414" y="43"/>
                    <a:pt x="391" y="43"/>
                  </a:cubicBezTo>
                  <a:cubicBezTo>
                    <a:pt x="379" y="42"/>
                    <a:pt x="368" y="41"/>
                    <a:pt x="357" y="41"/>
                  </a:cubicBezTo>
                  <a:cubicBezTo>
                    <a:pt x="104" y="41"/>
                    <a:pt x="0" y="402"/>
                    <a:pt x="299" y="424"/>
                  </a:cubicBezTo>
                  <a:cubicBezTo>
                    <a:pt x="437" y="401"/>
                    <a:pt x="553" y="412"/>
                    <a:pt x="680" y="332"/>
                  </a:cubicBezTo>
                  <a:cubicBezTo>
                    <a:pt x="828" y="213"/>
                    <a:pt x="722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3"/>
            <p:cNvSpPr/>
            <p:nvPr/>
          </p:nvSpPr>
          <p:spPr>
            <a:xfrm>
              <a:off x="3213425" y="2152775"/>
              <a:ext cx="45425" cy="68225"/>
            </a:xfrm>
            <a:custGeom>
              <a:avLst/>
              <a:gdLst/>
              <a:ahLst/>
              <a:cxnLst/>
              <a:rect l="l" t="t" r="r" b="b"/>
              <a:pathLst>
                <a:path w="1817" h="2729" extrusionOk="0">
                  <a:moveTo>
                    <a:pt x="549" y="0"/>
                  </a:moveTo>
                  <a:cubicBezTo>
                    <a:pt x="438" y="0"/>
                    <a:pt x="324" y="96"/>
                    <a:pt x="339" y="227"/>
                  </a:cubicBezTo>
                  <a:cubicBezTo>
                    <a:pt x="339" y="273"/>
                    <a:pt x="351" y="342"/>
                    <a:pt x="374" y="389"/>
                  </a:cubicBezTo>
                  <a:cubicBezTo>
                    <a:pt x="369" y="389"/>
                    <a:pt x="364" y="388"/>
                    <a:pt x="360" y="388"/>
                  </a:cubicBezTo>
                  <a:cubicBezTo>
                    <a:pt x="1" y="388"/>
                    <a:pt x="186" y="811"/>
                    <a:pt x="445" y="811"/>
                  </a:cubicBezTo>
                  <a:cubicBezTo>
                    <a:pt x="463" y="811"/>
                    <a:pt x="482" y="809"/>
                    <a:pt x="501" y="804"/>
                  </a:cubicBezTo>
                  <a:cubicBezTo>
                    <a:pt x="539" y="866"/>
                    <a:pt x="614" y="907"/>
                    <a:pt x="690" y="907"/>
                  </a:cubicBezTo>
                  <a:cubicBezTo>
                    <a:pt x="728" y="907"/>
                    <a:pt x="766" y="897"/>
                    <a:pt x="801" y="873"/>
                  </a:cubicBezTo>
                  <a:cubicBezTo>
                    <a:pt x="812" y="873"/>
                    <a:pt x="812" y="873"/>
                    <a:pt x="835" y="885"/>
                  </a:cubicBezTo>
                  <a:cubicBezTo>
                    <a:pt x="835" y="1000"/>
                    <a:pt x="801" y="1116"/>
                    <a:pt x="789" y="1220"/>
                  </a:cubicBezTo>
                  <a:cubicBezTo>
                    <a:pt x="789" y="1058"/>
                    <a:pt x="732" y="897"/>
                    <a:pt x="547" y="897"/>
                  </a:cubicBezTo>
                  <a:cubicBezTo>
                    <a:pt x="85" y="1035"/>
                    <a:pt x="385" y="1785"/>
                    <a:pt x="212" y="2143"/>
                  </a:cubicBezTo>
                  <a:cubicBezTo>
                    <a:pt x="97" y="2201"/>
                    <a:pt x="108" y="2362"/>
                    <a:pt x="154" y="2489"/>
                  </a:cubicBezTo>
                  <a:cubicBezTo>
                    <a:pt x="187" y="2658"/>
                    <a:pt x="287" y="2728"/>
                    <a:pt x="395" y="2728"/>
                  </a:cubicBezTo>
                  <a:cubicBezTo>
                    <a:pt x="553" y="2728"/>
                    <a:pt x="729" y="2579"/>
                    <a:pt x="743" y="2374"/>
                  </a:cubicBezTo>
                  <a:cubicBezTo>
                    <a:pt x="774" y="2387"/>
                    <a:pt x="806" y="2392"/>
                    <a:pt x="837" y="2392"/>
                  </a:cubicBezTo>
                  <a:cubicBezTo>
                    <a:pt x="976" y="2392"/>
                    <a:pt x="1102" y="2275"/>
                    <a:pt x="1159" y="2143"/>
                  </a:cubicBezTo>
                  <a:cubicBezTo>
                    <a:pt x="1378" y="1993"/>
                    <a:pt x="1817" y="677"/>
                    <a:pt x="1332" y="677"/>
                  </a:cubicBezTo>
                  <a:cubicBezTo>
                    <a:pt x="1286" y="622"/>
                    <a:pt x="1204" y="575"/>
                    <a:pt x="1126" y="575"/>
                  </a:cubicBezTo>
                  <a:cubicBezTo>
                    <a:pt x="1105" y="575"/>
                    <a:pt x="1085" y="578"/>
                    <a:pt x="1066" y="585"/>
                  </a:cubicBezTo>
                  <a:cubicBezTo>
                    <a:pt x="962" y="412"/>
                    <a:pt x="928" y="100"/>
                    <a:pt x="697" y="77"/>
                  </a:cubicBezTo>
                  <a:cubicBezTo>
                    <a:pt x="659" y="24"/>
                    <a:pt x="604" y="0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3"/>
            <p:cNvSpPr/>
            <p:nvPr/>
          </p:nvSpPr>
          <p:spPr>
            <a:xfrm>
              <a:off x="3197350" y="2220175"/>
              <a:ext cx="16050" cy="16600"/>
            </a:xfrm>
            <a:custGeom>
              <a:avLst/>
              <a:gdLst/>
              <a:ahLst/>
              <a:cxnLst/>
              <a:rect l="l" t="t" r="r" b="b"/>
              <a:pathLst>
                <a:path w="642" h="664" extrusionOk="0">
                  <a:moveTo>
                    <a:pt x="357" y="0"/>
                  </a:moveTo>
                  <a:cubicBezTo>
                    <a:pt x="226" y="0"/>
                    <a:pt x="151" y="183"/>
                    <a:pt x="151" y="313"/>
                  </a:cubicBezTo>
                  <a:cubicBezTo>
                    <a:pt x="12" y="371"/>
                    <a:pt x="1" y="544"/>
                    <a:pt x="128" y="624"/>
                  </a:cubicBezTo>
                  <a:cubicBezTo>
                    <a:pt x="171" y="651"/>
                    <a:pt x="212" y="663"/>
                    <a:pt x="251" y="663"/>
                  </a:cubicBezTo>
                  <a:cubicBezTo>
                    <a:pt x="495" y="663"/>
                    <a:pt x="642" y="195"/>
                    <a:pt x="463" y="36"/>
                  </a:cubicBezTo>
                  <a:cubicBezTo>
                    <a:pt x="424" y="11"/>
                    <a:pt x="389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3"/>
            <p:cNvSpPr/>
            <p:nvPr/>
          </p:nvSpPr>
          <p:spPr>
            <a:xfrm>
              <a:off x="3246125" y="2197975"/>
              <a:ext cx="12150" cy="11850"/>
            </a:xfrm>
            <a:custGeom>
              <a:avLst/>
              <a:gdLst/>
              <a:ahLst/>
              <a:cxnLst/>
              <a:rect l="l" t="t" r="r" b="b"/>
              <a:pathLst>
                <a:path w="486" h="474" extrusionOk="0">
                  <a:moveTo>
                    <a:pt x="243" y="0"/>
                  </a:moveTo>
                  <a:cubicBezTo>
                    <a:pt x="1" y="0"/>
                    <a:pt x="1" y="474"/>
                    <a:pt x="243" y="474"/>
                  </a:cubicBezTo>
                  <a:cubicBezTo>
                    <a:pt x="485" y="474"/>
                    <a:pt x="485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3"/>
            <p:cNvSpPr/>
            <p:nvPr/>
          </p:nvSpPr>
          <p:spPr>
            <a:xfrm>
              <a:off x="3247175" y="2210125"/>
              <a:ext cx="17525" cy="15500"/>
            </a:xfrm>
            <a:custGeom>
              <a:avLst/>
              <a:gdLst/>
              <a:ahLst/>
              <a:cxnLst/>
              <a:rect l="l" t="t" r="r" b="b"/>
              <a:pathLst>
                <a:path w="701" h="620" extrusionOk="0">
                  <a:moveTo>
                    <a:pt x="217" y="1"/>
                  </a:moveTo>
                  <a:cubicBezTo>
                    <a:pt x="76" y="1"/>
                    <a:pt x="0" y="122"/>
                    <a:pt x="190" y="380"/>
                  </a:cubicBezTo>
                  <a:cubicBezTo>
                    <a:pt x="231" y="529"/>
                    <a:pt x="384" y="620"/>
                    <a:pt x="505" y="620"/>
                  </a:cubicBezTo>
                  <a:cubicBezTo>
                    <a:pt x="617" y="620"/>
                    <a:pt x="701" y="541"/>
                    <a:pt x="640" y="357"/>
                  </a:cubicBezTo>
                  <a:cubicBezTo>
                    <a:pt x="570" y="125"/>
                    <a:pt x="360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3"/>
            <p:cNvSpPr/>
            <p:nvPr/>
          </p:nvSpPr>
          <p:spPr>
            <a:xfrm>
              <a:off x="3259700" y="2220125"/>
              <a:ext cx="24625" cy="22950"/>
            </a:xfrm>
            <a:custGeom>
              <a:avLst/>
              <a:gdLst/>
              <a:ahLst/>
              <a:cxnLst/>
              <a:rect l="l" t="t" r="r" b="b"/>
              <a:pathLst>
                <a:path w="985" h="918" extrusionOk="0">
                  <a:moveTo>
                    <a:pt x="455" y="1"/>
                  </a:moveTo>
                  <a:cubicBezTo>
                    <a:pt x="372" y="1"/>
                    <a:pt x="294" y="61"/>
                    <a:pt x="266" y="211"/>
                  </a:cubicBezTo>
                  <a:cubicBezTo>
                    <a:pt x="0" y="211"/>
                    <a:pt x="58" y="476"/>
                    <a:pt x="139" y="650"/>
                  </a:cubicBezTo>
                  <a:cubicBezTo>
                    <a:pt x="139" y="753"/>
                    <a:pt x="204" y="885"/>
                    <a:pt x="327" y="885"/>
                  </a:cubicBezTo>
                  <a:cubicBezTo>
                    <a:pt x="340" y="885"/>
                    <a:pt x="355" y="884"/>
                    <a:pt x="370" y="880"/>
                  </a:cubicBezTo>
                  <a:cubicBezTo>
                    <a:pt x="405" y="906"/>
                    <a:pt x="446" y="917"/>
                    <a:pt x="486" y="917"/>
                  </a:cubicBezTo>
                  <a:cubicBezTo>
                    <a:pt x="721" y="917"/>
                    <a:pt x="984" y="548"/>
                    <a:pt x="670" y="430"/>
                  </a:cubicBezTo>
                  <a:cubicBezTo>
                    <a:pt x="774" y="206"/>
                    <a:pt x="607" y="1"/>
                    <a:pt x="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3"/>
            <p:cNvSpPr/>
            <p:nvPr/>
          </p:nvSpPr>
          <p:spPr>
            <a:xfrm>
              <a:off x="3380050" y="2428925"/>
              <a:ext cx="18750" cy="22675"/>
            </a:xfrm>
            <a:custGeom>
              <a:avLst/>
              <a:gdLst/>
              <a:ahLst/>
              <a:cxnLst/>
              <a:rect l="l" t="t" r="r" b="b"/>
              <a:pathLst>
                <a:path w="750" h="907" extrusionOk="0">
                  <a:moveTo>
                    <a:pt x="260" y="0"/>
                  </a:moveTo>
                  <a:cubicBezTo>
                    <a:pt x="112" y="0"/>
                    <a:pt x="0" y="236"/>
                    <a:pt x="92" y="435"/>
                  </a:cubicBezTo>
                  <a:cubicBezTo>
                    <a:pt x="82" y="579"/>
                    <a:pt x="200" y="907"/>
                    <a:pt x="400" y="907"/>
                  </a:cubicBezTo>
                  <a:cubicBezTo>
                    <a:pt x="440" y="907"/>
                    <a:pt x="484" y="893"/>
                    <a:pt x="530" y="862"/>
                  </a:cubicBezTo>
                  <a:cubicBezTo>
                    <a:pt x="750" y="666"/>
                    <a:pt x="461" y="389"/>
                    <a:pt x="438" y="123"/>
                  </a:cubicBezTo>
                  <a:cubicBezTo>
                    <a:pt x="380" y="36"/>
                    <a:pt x="317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3"/>
            <p:cNvSpPr/>
            <p:nvPr/>
          </p:nvSpPr>
          <p:spPr>
            <a:xfrm>
              <a:off x="3386375" y="2449650"/>
              <a:ext cx="43725" cy="70325"/>
            </a:xfrm>
            <a:custGeom>
              <a:avLst/>
              <a:gdLst/>
              <a:ahLst/>
              <a:cxnLst/>
              <a:rect l="l" t="t" r="r" b="b"/>
              <a:pathLst>
                <a:path w="1749" h="2813" extrusionOk="0">
                  <a:moveTo>
                    <a:pt x="595" y="1"/>
                  </a:moveTo>
                  <a:cubicBezTo>
                    <a:pt x="557" y="1"/>
                    <a:pt x="513" y="14"/>
                    <a:pt x="462" y="45"/>
                  </a:cubicBezTo>
                  <a:cubicBezTo>
                    <a:pt x="300" y="391"/>
                    <a:pt x="624" y="818"/>
                    <a:pt x="497" y="1199"/>
                  </a:cubicBezTo>
                  <a:cubicBezTo>
                    <a:pt x="142" y="1276"/>
                    <a:pt x="1" y="1651"/>
                    <a:pt x="397" y="1651"/>
                  </a:cubicBezTo>
                  <a:cubicBezTo>
                    <a:pt x="414" y="1651"/>
                    <a:pt x="432" y="1651"/>
                    <a:pt x="451" y="1649"/>
                  </a:cubicBezTo>
                  <a:lnTo>
                    <a:pt x="531" y="1649"/>
                  </a:lnTo>
                  <a:cubicBezTo>
                    <a:pt x="554" y="1661"/>
                    <a:pt x="578" y="1684"/>
                    <a:pt x="589" y="1695"/>
                  </a:cubicBezTo>
                  <a:cubicBezTo>
                    <a:pt x="621" y="1878"/>
                    <a:pt x="784" y="2162"/>
                    <a:pt x="1021" y="2162"/>
                  </a:cubicBezTo>
                  <a:cubicBezTo>
                    <a:pt x="1038" y="2162"/>
                    <a:pt x="1056" y="2160"/>
                    <a:pt x="1074" y="2157"/>
                  </a:cubicBezTo>
                  <a:lnTo>
                    <a:pt x="1074" y="2157"/>
                  </a:lnTo>
                  <a:cubicBezTo>
                    <a:pt x="1108" y="2296"/>
                    <a:pt x="958" y="2792"/>
                    <a:pt x="1224" y="2803"/>
                  </a:cubicBezTo>
                  <a:cubicBezTo>
                    <a:pt x="1250" y="2810"/>
                    <a:pt x="1274" y="2813"/>
                    <a:pt x="1297" y="2813"/>
                  </a:cubicBezTo>
                  <a:cubicBezTo>
                    <a:pt x="1441" y="2813"/>
                    <a:pt x="1531" y="2695"/>
                    <a:pt x="1501" y="2526"/>
                  </a:cubicBezTo>
                  <a:cubicBezTo>
                    <a:pt x="1593" y="2503"/>
                    <a:pt x="1663" y="2434"/>
                    <a:pt x="1663" y="2330"/>
                  </a:cubicBezTo>
                  <a:cubicBezTo>
                    <a:pt x="1633" y="2081"/>
                    <a:pt x="1749" y="1283"/>
                    <a:pt x="1448" y="1283"/>
                  </a:cubicBezTo>
                  <a:cubicBezTo>
                    <a:pt x="1400" y="1283"/>
                    <a:pt x="1341" y="1303"/>
                    <a:pt x="1270" y="1349"/>
                  </a:cubicBezTo>
                  <a:cubicBezTo>
                    <a:pt x="1225" y="1092"/>
                    <a:pt x="1332" y="620"/>
                    <a:pt x="974" y="620"/>
                  </a:cubicBezTo>
                  <a:cubicBezTo>
                    <a:pt x="962" y="620"/>
                    <a:pt x="949" y="621"/>
                    <a:pt x="935" y="622"/>
                  </a:cubicBezTo>
                  <a:cubicBezTo>
                    <a:pt x="847" y="454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3"/>
            <p:cNvSpPr/>
            <p:nvPr/>
          </p:nvSpPr>
          <p:spPr>
            <a:xfrm>
              <a:off x="3424750" y="2516000"/>
              <a:ext cx="33800" cy="40300"/>
            </a:xfrm>
            <a:custGeom>
              <a:avLst/>
              <a:gdLst/>
              <a:ahLst/>
              <a:cxnLst/>
              <a:rect l="l" t="t" r="r" b="b"/>
              <a:pathLst>
                <a:path w="1352" h="1612" extrusionOk="0">
                  <a:moveTo>
                    <a:pt x="185" y="242"/>
                  </a:moveTo>
                  <a:lnTo>
                    <a:pt x="185" y="299"/>
                  </a:lnTo>
                  <a:cubicBezTo>
                    <a:pt x="174" y="299"/>
                    <a:pt x="151" y="276"/>
                    <a:pt x="151" y="265"/>
                  </a:cubicBezTo>
                  <a:cubicBezTo>
                    <a:pt x="151" y="253"/>
                    <a:pt x="174" y="253"/>
                    <a:pt x="185" y="242"/>
                  </a:cubicBezTo>
                  <a:close/>
                  <a:moveTo>
                    <a:pt x="301" y="253"/>
                  </a:moveTo>
                  <a:lnTo>
                    <a:pt x="312" y="265"/>
                  </a:lnTo>
                  <a:lnTo>
                    <a:pt x="324" y="276"/>
                  </a:lnTo>
                  <a:cubicBezTo>
                    <a:pt x="312" y="276"/>
                    <a:pt x="312" y="299"/>
                    <a:pt x="301" y="311"/>
                  </a:cubicBezTo>
                  <a:lnTo>
                    <a:pt x="301" y="253"/>
                  </a:lnTo>
                  <a:close/>
                  <a:moveTo>
                    <a:pt x="238" y="1"/>
                  </a:moveTo>
                  <a:cubicBezTo>
                    <a:pt x="122" y="1"/>
                    <a:pt x="6" y="76"/>
                    <a:pt x="12" y="230"/>
                  </a:cubicBezTo>
                  <a:cubicBezTo>
                    <a:pt x="1" y="375"/>
                    <a:pt x="65" y="542"/>
                    <a:pt x="227" y="542"/>
                  </a:cubicBezTo>
                  <a:cubicBezTo>
                    <a:pt x="232" y="542"/>
                    <a:pt x="237" y="542"/>
                    <a:pt x="243" y="542"/>
                  </a:cubicBezTo>
                  <a:lnTo>
                    <a:pt x="243" y="542"/>
                  </a:lnTo>
                  <a:cubicBezTo>
                    <a:pt x="198" y="739"/>
                    <a:pt x="300" y="944"/>
                    <a:pt x="472" y="944"/>
                  </a:cubicBezTo>
                  <a:cubicBezTo>
                    <a:pt x="521" y="944"/>
                    <a:pt x="576" y="927"/>
                    <a:pt x="635" y="888"/>
                  </a:cubicBezTo>
                  <a:lnTo>
                    <a:pt x="635" y="888"/>
                  </a:lnTo>
                  <a:cubicBezTo>
                    <a:pt x="611" y="1141"/>
                    <a:pt x="857" y="1611"/>
                    <a:pt x="1048" y="1611"/>
                  </a:cubicBezTo>
                  <a:cubicBezTo>
                    <a:pt x="1128" y="1611"/>
                    <a:pt x="1198" y="1529"/>
                    <a:pt x="1236" y="1315"/>
                  </a:cubicBezTo>
                  <a:cubicBezTo>
                    <a:pt x="1340" y="1281"/>
                    <a:pt x="1351" y="1154"/>
                    <a:pt x="1305" y="1073"/>
                  </a:cubicBezTo>
                  <a:cubicBezTo>
                    <a:pt x="1282" y="1027"/>
                    <a:pt x="1224" y="1004"/>
                    <a:pt x="1178" y="992"/>
                  </a:cubicBezTo>
                  <a:cubicBezTo>
                    <a:pt x="1112" y="794"/>
                    <a:pt x="1038" y="365"/>
                    <a:pt x="819" y="365"/>
                  </a:cubicBezTo>
                  <a:cubicBezTo>
                    <a:pt x="769" y="365"/>
                    <a:pt x="713" y="387"/>
                    <a:pt x="647" y="438"/>
                  </a:cubicBezTo>
                  <a:cubicBezTo>
                    <a:pt x="647" y="334"/>
                    <a:pt x="555" y="253"/>
                    <a:pt x="462" y="253"/>
                  </a:cubicBezTo>
                  <a:lnTo>
                    <a:pt x="462" y="230"/>
                  </a:lnTo>
                  <a:cubicBezTo>
                    <a:pt x="474" y="79"/>
                    <a:pt x="35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3"/>
            <p:cNvSpPr/>
            <p:nvPr/>
          </p:nvSpPr>
          <p:spPr>
            <a:xfrm>
              <a:off x="3457550" y="2535975"/>
              <a:ext cx="33300" cy="35425"/>
            </a:xfrm>
            <a:custGeom>
              <a:avLst/>
              <a:gdLst/>
              <a:ahLst/>
              <a:cxnLst/>
              <a:rect l="l" t="t" r="r" b="b"/>
              <a:pathLst>
                <a:path w="1332" h="1417" extrusionOk="0">
                  <a:moveTo>
                    <a:pt x="345" y="1"/>
                  </a:moveTo>
                  <a:cubicBezTo>
                    <a:pt x="118" y="1"/>
                    <a:pt x="1" y="691"/>
                    <a:pt x="346" y="691"/>
                  </a:cubicBezTo>
                  <a:cubicBezTo>
                    <a:pt x="355" y="691"/>
                    <a:pt x="364" y="690"/>
                    <a:pt x="374" y="689"/>
                  </a:cubicBezTo>
                  <a:lnTo>
                    <a:pt x="374" y="689"/>
                  </a:lnTo>
                  <a:cubicBezTo>
                    <a:pt x="352" y="788"/>
                    <a:pt x="435" y="898"/>
                    <a:pt x="542" y="898"/>
                  </a:cubicBezTo>
                  <a:cubicBezTo>
                    <a:pt x="548" y="898"/>
                    <a:pt x="553" y="898"/>
                    <a:pt x="558" y="897"/>
                  </a:cubicBezTo>
                  <a:cubicBezTo>
                    <a:pt x="720" y="1070"/>
                    <a:pt x="812" y="1370"/>
                    <a:pt x="1043" y="1417"/>
                  </a:cubicBezTo>
                  <a:cubicBezTo>
                    <a:pt x="1332" y="1417"/>
                    <a:pt x="1274" y="1013"/>
                    <a:pt x="1147" y="897"/>
                  </a:cubicBezTo>
                  <a:cubicBezTo>
                    <a:pt x="1032" y="736"/>
                    <a:pt x="916" y="620"/>
                    <a:pt x="905" y="424"/>
                  </a:cubicBezTo>
                  <a:cubicBezTo>
                    <a:pt x="893" y="308"/>
                    <a:pt x="801" y="216"/>
                    <a:pt x="685" y="216"/>
                  </a:cubicBezTo>
                  <a:cubicBezTo>
                    <a:pt x="651" y="170"/>
                    <a:pt x="582" y="158"/>
                    <a:pt x="535" y="158"/>
                  </a:cubicBezTo>
                  <a:cubicBezTo>
                    <a:pt x="469" y="46"/>
                    <a:pt x="403" y="1"/>
                    <a:pt x="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3"/>
            <p:cNvSpPr/>
            <p:nvPr/>
          </p:nvSpPr>
          <p:spPr>
            <a:xfrm>
              <a:off x="3528725" y="2502225"/>
              <a:ext cx="29050" cy="23675"/>
            </a:xfrm>
            <a:custGeom>
              <a:avLst/>
              <a:gdLst/>
              <a:ahLst/>
              <a:cxnLst/>
              <a:rect l="l" t="t" r="r" b="b"/>
              <a:pathLst>
                <a:path w="1162" h="947" extrusionOk="0">
                  <a:moveTo>
                    <a:pt x="344" y="0"/>
                  </a:moveTo>
                  <a:cubicBezTo>
                    <a:pt x="168" y="0"/>
                    <a:pt x="0" y="214"/>
                    <a:pt x="135" y="366"/>
                  </a:cubicBezTo>
                  <a:cubicBezTo>
                    <a:pt x="193" y="458"/>
                    <a:pt x="251" y="643"/>
                    <a:pt x="378" y="677"/>
                  </a:cubicBezTo>
                  <a:cubicBezTo>
                    <a:pt x="355" y="804"/>
                    <a:pt x="459" y="943"/>
                    <a:pt x="586" y="943"/>
                  </a:cubicBezTo>
                  <a:cubicBezTo>
                    <a:pt x="598" y="945"/>
                    <a:pt x="610" y="946"/>
                    <a:pt x="621" y="946"/>
                  </a:cubicBezTo>
                  <a:cubicBezTo>
                    <a:pt x="732" y="946"/>
                    <a:pt x="819" y="851"/>
                    <a:pt x="840" y="747"/>
                  </a:cubicBezTo>
                  <a:cubicBezTo>
                    <a:pt x="1161" y="659"/>
                    <a:pt x="956" y="28"/>
                    <a:pt x="683" y="28"/>
                  </a:cubicBezTo>
                  <a:cubicBezTo>
                    <a:pt x="633" y="28"/>
                    <a:pt x="580" y="50"/>
                    <a:pt x="528" y="100"/>
                  </a:cubicBezTo>
                  <a:cubicBezTo>
                    <a:pt x="475" y="29"/>
                    <a:pt x="409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3"/>
            <p:cNvSpPr/>
            <p:nvPr/>
          </p:nvSpPr>
          <p:spPr>
            <a:xfrm>
              <a:off x="3398275" y="2571275"/>
              <a:ext cx="39775" cy="23775"/>
            </a:xfrm>
            <a:custGeom>
              <a:avLst/>
              <a:gdLst/>
              <a:ahLst/>
              <a:cxnLst/>
              <a:rect l="l" t="t" r="r" b="b"/>
              <a:pathLst>
                <a:path w="1591" h="951" extrusionOk="0">
                  <a:moveTo>
                    <a:pt x="629" y="0"/>
                  </a:moveTo>
                  <a:cubicBezTo>
                    <a:pt x="290" y="0"/>
                    <a:pt x="0" y="745"/>
                    <a:pt x="425" y="916"/>
                  </a:cubicBezTo>
                  <a:cubicBezTo>
                    <a:pt x="450" y="923"/>
                    <a:pt x="478" y="926"/>
                    <a:pt x="508" y="926"/>
                  </a:cubicBezTo>
                  <a:cubicBezTo>
                    <a:pt x="588" y="926"/>
                    <a:pt x="678" y="900"/>
                    <a:pt x="736" y="824"/>
                  </a:cubicBezTo>
                  <a:cubicBezTo>
                    <a:pt x="759" y="824"/>
                    <a:pt x="777" y="829"/>
                    <a:pt x="797" y="829"/>
                  </a:cubicBezTo>
                  <a:cubicBezTo>
                    <a:pt x="807" y="829"/>
                    <a:pt x="817" y="828"/>
                    <a:pt x="829" y="824"/>
                  </a:cubicBezTo>
                  <a:cubicBezTo>
                    <a:pt x="898" y="914"/>
                    <a:pt x="970" y="951"/>
                    <a:pt x="1038" y="951"/>
                  </a:cubicBezTo>
                  <a:cubicBezTo>
                    <a:pt x="1350" y="951"/>
                    <a:pt x="1591" y="174"/>
                    <a:pt x="1265" y="174"/>
                  </a:cubicBezTo>
                  <a:cubicBezTo>
                    <a:pt x="1214" y="174"/>
                    <a:pt x="1150" y="192"/>
                    <a:pt x="1071" y="235"/>
                  </a:cubicBezTo>
                  <a:cubicBezTo>
                    <a:pt x="1036" y="209"/>
                    <a:pt x="989" y="196"/>
                    <a:pt x="948" y="196"/>
                  </a:cubicBezTo>
                  <a:cubicBezTo>
                    <a:pt x="934" y="196"/>
                    <a:pt x="921" y="198"/>
                    <a:pt x="910" y="201"/>
                  </a:cubicBezTo>
                  <a:cubicBezTo>
                    <a:pt x="822" y="58"/>
                    <a:pt x="72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3"/>
            <p:cNvSpPr/>
            <p:nvPr/>
          </p:nvSpPr>
          <p:spPr>
            <a:xfrm>
              <a:off x="3285825" y="2477675"/>
              <a:ext cx="79550" cy="113000"/>
            </a:xfrm>
            <a:custGeom>
              <a:avLst/>
              <a:gdLst/>
              <a:ahLst/>
              <a:cxnLst/>
              <a:rect l="l" t="t" r="r" b="b"/>
              <a:pathLst>
                <a:path w="3182" h="4520" extrusionOk="0">
                  <a:moveTo>
                    <a:pt x="520" y="1"/>
                  </a:moveTo>
                  <a:cubicBezTo>
                    <a:pt x="348" y="1"/>
                    <a:pt x="178" y="365"/>
                    <a:pt x="202" y="632"/>
                  </a:cubicBezTo>
                  <a:cubicBezTo>
                    <a:pt x="0" y="781"/>
                    <a:pt x="91" y="1291"/>
                    <a:pt x="359" y="1291"/>
                  </a:cubicBezTo>
                  <a:cubicBezTo>
                    <a:pt x="382" y="1291"/>
                    <a:pt x="407" y="1287"/>
                    <a:pt x="433" y="1278"/>
                  </a:cubicBezTo>
                  <a:cubicBezTo>
                    <a:pt x="479" y="1301"/>
                    <a:pt x="513" y="1325"/>
                    <a:pt x="560" y="1325"/>
                  </a:cubicBezTo>
                  <a:cubicBezTo>
                    <a:pt x="560" y="1579"/>
                    <a:pt x="375" y="1913"/>
                    <a:pt x="617" y="2086"/>
                  </a:cubicBezTo>
                  <a:cubicBezTo>
                    <a:pt x="606" y="2267"/>
                    <a:pt x="705" y="2491"/>
                    <a:pt x="903" y="2491"/>
                  </a:cubicBezTo>
                  <a:cubicBezTo>
                    <a:pt x="907" y="2491"/>
                    <a:pt x="912" y="2491"/>
                    <a:pt x="917" y="2490"/>
                  </a:cubicBezTo>
                  <a:cubicBezTo>
                    <a:pt x="917" y="2603"/>
                    <a:pt x="1015" y="2697"/>
                    <a:pt x="1123" y="2697"/>
                  </a:cubicBezTo>
                  <a:cubicBezTo>
                    <a:pt x="1158" y="2697"/>
                    <a:pt x="1195" y="2686"/>
                    <a:pt x="1229" y="2664"/>
                  </a:cubicBezTo>
                  <a:lnTo>
                    <a:pt x="1229" y="2664"/>
                  </a:lnTo>
                  <a:cubicBezTo>
                    <a:pt x="1206" y="2789"/>
                    <a:pt x="1310" y="2888"/>
                    <a:pt x="1415" y="2888"/>
                  </a:cubicBezTo>
                  <a:cubicBezTo>
                    <a:pt x="1465" y="2888"/>
                    <a:pt x="1515" y="2865"/>
                    <a:pt x="1552" y="2814"/>
                  </a:cubicBezTo>
                  <a:lnTo>
                    <a:pt x="1552" y="2814"/>
                  </a:lnTo>
                  <a:cubicBezTo>
                    <a:pt x="1541" y="3021"/>
                    <a:pt x="1725" y="2952"/>
                    <a:pt x="1575" y="3310"/>
                  </a:cubicBezTo>
                  <a:cubicBezTo>
                    <a:pt x="1499" y="3463"/>
                    <a:pt x="1630" y="3617"/>
                    <a:pt x="1764" y="3617"/>
                  </a:cubicBezTo>
                  <a:cubicBezTo>
                    <a:pt x="1811" y="3617"/>
                    <a:pt x="1859" y="3598"/>
                    <a:pt x="1899" y="3552"/>
                  </a:cubicBezTo>
                  <a:lnTo>
                    <a:pt x="1899" y="3552"/>
                  </a:lnTo>
                  <a:cubicBezTo>
                    <a:pt x="1887" y="3679"/>
                    <a:pt x="1887" y="3806"/>
                    <a:pt x="2002" y="3875"/>
                  </a:cubicBezTo>
                  <a:cubicBezTo>
                    <a:pt x="2014" y="3968"/>
                    <a:pt x="2095" y="4049"/>
                    <a:pt x="2176" y="4060"/>
                  </a:cubicBezTo>
                  <a:lnTo>
                    <a:pt x="2222" y="4199"/>
                  </a:lnTo>
                  <a:cubicBezTo>
                    <a:pt x="2254" y="4307"/>
                    <a:pt x="2378" y="4384"/>
                    <a:pt x="2497" y="4384"/>
                  </a:cubicBezTo>
                  <a:cubicBezTo>
                    <a:pt x="2506" y="4384"/>
                    <a:pt x="2514" y="4384"/>
                    <a:pt x="2522" y="4383"/>
                  </a:cubicBezTo>
                  <a:cubicBezTo>
                    <a:pt x="2626" y="4479"/>
                    <a:pt x="2714" y="4520"/>
                    <a:pt x="2788" y="4520"/>
                  </a:cubicBezTo>
                  <a:cubicBezTo>
                    <a:pt x="3135" y="4520"/>
                    <a:pt x="3181" y="3637"/>
                    <a:pt x="3134" y="3333"/>
                  </a:cubicBezTo>
                  <a:cubicBezTo>
                    <a:pt x="3093" y="3174"/>
                    <a:pt x="3010" y="3110"/>
                    <a:pt x="2924" y="3110"/>
                  </a:cubicBezTo>
                  <a:cubicBezTo>
                    <a:pt x="2766" y="3110"/>
                    <a:pt x="2597" y="3325"/>
                    <a:pt x="2649" y="3564"/>
                  </a:cubicBezTo>
                  <a:cubicBezTo>
                    <a:pt x="2637" y="3564"/>
                    <a:pt x="2626" y="3564"/>
                    <a:pt x="2614" y="3575"/>
                  </a:cubicBezTo>
                  <a:cubicBezTo>
                    <a:pt x="2568" y="3429"/>
                    <a:pt x="2376" y="3187"/>
                    <a:pt x="2189" y="3187"/>
                  </a:cubicBezTo>
                  <a:cubicBezTo>
                    <a:pt x="2141" y="3187"/>
                    <a:pt x="2094" y="3203"/>
                    <a:pt x="2049" y="3241"/>
                  </a:cubicBezTo>
                  <a:cubicBezTo>
                    <a:pt x="2113" y="3020"/>
                    <a:pt x="1979" y="2638"/>
                    <a:pt x="1776" y="2638"/>
                  </a:cubicBezTo>
                  <a:cubicBezTo>
                    <a:pt x="1725" y="2638"/>
                    <a:pt x="1669" y="2663"/>
                    <a:pt x="1610" y="2721"/>
                  </a:cubicBezTo>
                  <a:cubicBezTo>
                    <a:pt x="1656" y="2560"/>
                    <a:pt x="1772" y="2306"/>
                    <a:pt x="1541" y="2248"/>
                  </a:cubicBezTo>
                  <a:cubicBezTo>
                    <a:pt x="1702" y="2117"/>
                    <a:pt x="1617" y="1873"/>
                    <a:pt x="1440" y="1873"/>
                  </a:cubicBezTo>
                  <a:cubicBezTo>
                    <a:pt x="1414" y="1873"/>
                    <a:pt x="1386" y="1878"/>
                    <a:pt x="1356" y="1890"/>
                  </a:cubicBezTo>
                  <a:cubicBezTo>
                    <a:pt x="1321" y="1671"/>
                    <a:pt x="1495" y="1382"/>
                    <a:pt x="1287" y="1221"/>
                  </a:cubicBezTo>
                  <a:cubicBezTo>
                    <a:pt x="1298" y="1105"/>
                    <a:pt x="1206" y="990"/>
                    <a:pt x="1091" y="955"/>
                  </a:cubicBezTo>
                  <a:cubicBezTo>
                    <a:pt x="1079" y="724"/>
                    <a:pt x="998" y="424"/>
                    <a:pt x="744" y="286"/>
                  </a:cubicBezTo>
                  <a:cubicBezTo>
                    <a:pt x="682" y="80"/>
                    <a:pt x="601" y="1"/>
                    <a:pt x="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3"/>
            <p:cNvSpPr/>
            <p:nvPr/>
          </p:nvSpPr>
          <p:spPr>
            <a:xfrm>
              <a:off x="3256225" y="2440675"/>
              <a:ext cx="40975" cy="46200"/>
            </a:xfrm>
            <a:custGeom>
              <a:avLst/>
              <a:gdLst/>
              <a:ahLst/>
              <a:cxnLst/>
              <a:rect l="l" t="t" r="r" b="b"/>
              <a:pathLst>
                <a:path w="1639" h="1848" extrusionOk="0">
                  <a:moveTo>
                    <a:pt x="920" y="0"/>
                  </a:moveTo>
                  <a:cubicBezTo>
                    <a:pt x="863" y="0"/>
                    <a:pt x="792" y="41"/>
                    <a:pt x="705" y="138"/>
                  </a:cubicBezTo>
                  <a:cubicBezTo>
                    <a:pt x="462" y="311"/>
                    <a:pt x="589" y="692"/>
                    <a:pt x="532" y="958"/>
                  </a:cubicBezTo>
                  <a:cubicBezTo>
                    <a:pt x="81" y="969"/>
                    <a:pt x="1" y="1523"/>
                    <a:pt x="428" y="1523"/>
                  </a:cubicBezTo>
                  <a:cubicBezTo>
                    <a:pt x="459" y="1530"/>
                    <a:pt x="497" y="1534"/>
                    <a:pt x="537" y="1534"/>
                  </a:cubicBezTo>
                  <a:cubicBezTo>
                    <a:pt x="629" y="1534"/>
                    <a:pt x="733" y="1514"/>
                    <a:pt x="797" y="1466"/>
                  </a:cubicBezTo>
                  <a:lnTo>
                    <a:pt x="797" y="1466"/>
                  </a:lnTo>
                  <a:cubicBezTo>
                    <a:pt x="741" y="1697"/>
                    <a:pt x="957" y="1847"/>
                    <a:pt x="1156" y="1847"/>
                  </a:cubicBezTo>
                  <a:cubicBezTo>
                    <a:pt x="1285" y="1847"/>
                    <a:pt x="1407" y="1784"/>
                    <a:pt x="1443" y="1639"/>
                  </a:cubicBezTo>
                  <a:cubicBezTo>
                    <a:pt x="1514" y="1385"/>
                    <a:pt x="1639" y="696"/>
                    <a:pt x="1277" y="696"/>
                  </a:cubicBezTo>
                  <a:cubicBezTo>
                    <a:pt x="1227" y="696"/>
                    <a:pt x="1167" y="709"/>
                    <a:pt x="1097" y="738"/>
                  </a:cubicBezTo>
                  <a:cubicBezTo>
                    <a:pt x="1142" y="522"/>
                    <a:pt x="1124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3"/>
            <p:cNvSpPr/>
            <p:nvPr/>
          </p:nvSpPr>
          <p:spPr>
            <a:xfrm>
              <a:off x="3308775" y="2472900"/>
              <a:ext cx="33175" cy="30425"/>
            </a:xfrm>
            <a:custGeom>
              <a:avLst/>
              <a:gdLst/>
              <a:ahLst/>
              <a:cxnLst/>
              <a:rect l="l" t="t" r="r" b="b"/>
              <a:pathLst>
                <a:path w="1327" h="1217" extrusionOk="0">
                  <a:moveTo>
                    <a:pt x="508" y="0"/>
                  </a:moveTo>
                  <a:cubicBezTo>
                    <a:pt x="263" y="0"/>
                    <a:pt x="1" y="593"/>
                    <a:pt x="276" y="869"/>
                  </a:cubicBezTo>
                  <a:cubicBezTo>
                    <a:pt x="262" y="1067"/>
                    <a:pt x="429" y="1217"/>
                    <a:pt x="587" y="1217"/>
                  </a:cubicBezTo>
                  <a:cubicBezTo>
                    <a:pt x="688" y="1217"/>
                    <a:pt x="786" y="1156"/>
                    <a:pt x="830" y="1008"/>
                  </a:cubicBezTo>
                  <a:cubicBezTo>
                    <a:pt x="907" y="1052"/>
                    <a:pt x="971" y="1071"/>
                    <a:pt x="1024" y="1071"/>
                  </a:cubicBezTo>
                  <a:cubicBezTo>
                    <a:pt x="1326" y="1071"/>
                    <a:pt x="1259" y="457"/>
                    <a:pt x="901" y="457"/>
                  </a:cubicBezTo>
                  <a:cubicBezTo>
                    <a:pt x="865" y="457"/>
                    <a:pt x="826" y="463"/>
                    <a:pt x="784" y="477"/>
                  </a:cubicBezTo>
                  <a:cubicBezTo>
                    <a:pt x="733" y="129"/>
                    <a:pt x="622" y="0"/>
                    <a:pt x="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3"/>
            <p:cNvSpPr/>
            <p:nvPr/>
          </p:nvSpPr>
          <p:spPr>
            <a:xfrm>
              <a:off x="3331825" y="2442175"/>
              <a:ext cx="42975" cy="52150"/>
            </a:xfrm>
            <a:custGeom>
              <a:avLst/>
              <a:gdLst/>
              <a:ahLst/>
              <a:cxnLst/>
              <a:rect l="l" t="t" r="r" b="b"/>
              <a:pathLst>
                <a:path w="1719" h="2086" extrusionOk="0">
                  <a:moveTo>
                    <a:pt x="642" y="1"/>
                  </a:moveTo>
                  <a:cubicBezTo>
                    <a:pt x="584" y="1"/>
                    <a:pt x="517" y="21"/>
                    <a:pt x="439" y="67"/>
                  </a:cubicBezTo>
                  <a:cubicBezTo>
                    <a:pt x="429" y="65"/>
                    <a:pt x="419" y="64"/>
                    <a:pt x="409" y="64"/>
                  </a:cubicBezTo>
                  <a:cubicBezTo>
                    <a:pt x="262" y="64"/>
                    <a:pt x="153" y="215"/>
                    <a:pt x="186" y="355"/>
                  </a:cubicBezTo>
                  <a:cubicBezTo>
                    <a:pt x="301" y="702"/>
                    <a:pt x="1" y="1394"/>
                    <a:pt x="509" y="1533"/>
                  </a:cubicBezTo>
                  <a:cubicBezTo>
                    <a:pt x="481" y="1780"/>
                    <a:pt x="606" y="2086"/>
                    <a:pt x="833" y="2086"/>
                  </a:cubicBezTo>
                  <a:cubicBezTo>
                    <a:pt x="891" y="2086"/>
                    <a:pt x="957" y="2065"/>
                    <a:pt x="1028" y="2017"/>
                  </a:cubicBezTo>
                  <a:cubicBezTo>
                    <a:pt x="1076" y="2051"/>
                    <a:pt x="1135" y="2067"/>
                    <a:pt x="1193" y="2067"/>
                  </a:cubicBezTo>
                  <a:cubicBezTo>
                    <a:pt x="1274" y="2067"/>
                    <a:pt x="1355" y="2037"/>
                    <a:pt x="1409" y="1983"/>
                  </a:cubicBezTo>
                  <a:cubicBezTo>
                    <a:pt x="1633" y="1844"/>
                    <a:pt x="1719" y="1431"/>
                    <a:pt x="1414" y="1431"/>
                  </a:cubicBezTo>
                  <a:cubicBezTo>
                    <a:pt x="1388" y="1431"/>
                    <a:pt x="1360" y="1434"/>
                    <a:pt x="1328" y="1440"/>
                  </a:cubicBezTo>
                  <a:cubicBezTo>
                    <a:pt x="1259" y="1302"/>
                    <a:pt x="1213" y="1117"/>
                    <a:pt x="1086" y="1002"/>
                  </a:cubicBezTo>
                  <a:cubicBezTo>
                    <a:pt x="1086" y="898"/>
                    <a:pt x="1017" y="794"/>
                    <a:pt x="924" y="736"/>
                  </a:cubicBezTo>
                  <a:cubicBezTo>
                    <a:pt x="972" y="459"/>
                    <a:pt x="917" y="1"/>
                    <a:pt x="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3"/>
            <p:cNvSpPr/>
            <p:nvPr/>
          </p:nvSpPr>
          <p:spPr>
            <a:xfrm>
              <a:off x="3242225" y="2405425"/>
              <a:ext cx="25550" cy="33250"/>
            </a:xfrm>
            <a:custGeom>
              <a:avLst/>
              <a:gdLst/>
              <a:ahLst/>
              <a:cxnLst/>
              <a:rect l="l" t="t" r="r" b="b"/>
              <a:pathLst>
                <a:path w="1022" h="1330" extrusionOk="0">
                  <a:moveTo>
                    <a:pt x="604" y="0"/>
                  </a:moveTo>
                  <a:cubicBezTo>
                    <a:pt x="514" y="0"/>
                    <a:pt x="415" y="36"/>
                    <a:pt x="318" y="117"/>
                  </a:cubicBezTo>
                  <a:cubicBezTo>
                    <a:pt x="303" y="115"/>
                    <a:pt x="288" y="114"/>
                    <a:pt x="274" y="114"/>
                  </a:cubicBezTo>
                  <a:cubicBezTo>
                    <a:pt x="26" y="114"/>
                    <a:pt x="1" y="393"/>
                    <a:pt x="99" y="579"/>
                  </a:cubicBezTo>
                  <a:cubicBezTo>
                    <a:pt x="122" y="775"/>
                    <a:pt x="64" y="983"/>
                    <a:pt x="145" y="1121"/>
                  </a:cubicBezTo>
                  <a:cubicBezTo>
                    <a:pt x="224" y="1270"/>
                    <a:pt x="318" y="1329"/>
                    <a:pt x="413" y="1329"/>
                  </a:cubicBezTo>
                  <a:cubicBezTo>
                    <a:pt x="678" y="1329"/>
                    <a:pt x="946" y="862"/>
                    <a:pt x="895" y="590"/>
                  </a:cubicBezTo>
                  <a:cubicBezTo>
                    <a:pt x="1022" y="261"/>
                    <a:pt x="847" y="0"/>
                    <a:pt x="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3"/>
            <p:cNvSpPr/>
            <p:nvPr/>
          </p:nvSpPr>
          <p:spPr>
            <a:xfrm>
              <a:off x="3218225" y="2381150"/>
              <a:ext cx="25625" cy="41650"/>
            </a:xfrm>
            <a:custGeom>
              <a:avLst/>
              <a:gdLst/>
              <a:ahLst/>
              <a:cxnLst/>
              <a:rect l="l" t="t" r="r" b="b"/>
              <a:pathLst>
                <a:path w="1025" h="1666" extrusionOk="0">
                  <a:moveTo>
                    <a:pt x="617" y="0"/>
                  </a:moveTo>
                  <a:cubicBezTo>
                    <a:pt x="96" y="0"/>
                    <a:pt x="0" y="1631"/>
                    <a:pt x="620" y="1665"/>
                  </a:cubicBezTo>
                  <a:cubicBezTo>
                    <a:pt x="1024" y="1619"/>
                    <a:pt x="1024" y="61"/>
                    <a:pt x="655" y="3"/>
                  </a:cubicBezTo>
                  <a:cubicBezTo>
                    <a:pt x="642" y="1"/>
                    <a:pt x="630" y="0"/>
                    <a:pt x="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3"/>
            <p:cNvSpPr/>
            <p:nvPr/>
          </p:nvSpPr>
          <p:spPr>
            <a:xfrm>
              <a:off x="3161325" y="2307625"/>
              <a:ext cx="65050" cy="86300"/>
            </a:xfrm>
            <a:custGeom>
              <a:avLst/>
              <a:gdLst/>
              <a:ahLst/>
              <a:cxnLst/>
              <a:rect l="l" t="t" r="r" b="b"/>
              <a:pathLst>
                <a:path w="2602" h="3452" extrusionOk="0">
                  <a:moveTo>
                    <a:pt x="1528" y="0"/>
                  </a:moveTo>
                  <a:cubicBezTo>
                    <a:pt x="1220" y="0"/>
                    <a:pt x="1050" y="868"/>
                    <a:pt x="1165" y="1086"/>
                  </a:cubicBezTo>
                  <a:cubicBezTo>
                    <a:pt x="1142" y="1490"/>
                    <a:pt x="1107" y="2055"/>
                    <a:pt x="1430" y="2321"/>
                  </a:cubicBezTo>
                  <a:cubicBezTo>
                    <a:pt x="1430" y="2378"/>
                    <a:pt x="1442" y="2425"/>
                    <a:pt x="1453" y="2482"/>
                  </a:cubicBezTo>
                  <a:cubicBezTo>
                    <a:pt x="1419" y="2471"/>
                    <a:pt x="1387" y="2465"/>
                    <a:pt x="1358" y="2465"/>
                  </a:cubicBezTo>
                  <a:cubicBezTo>
                    <a:pt x="1329" y="2465"/>
                    <a:pt x="1303" y="2471"/>
                    <a:pt x="1280" y="2482"/>
                  </a:cubicBezTo>
                  <a:cubicBezTo>
                    <a:pt x="1269" y="2482"/>
                    <a:pt x="1269" y="2494"/>
                    <a:pt x="1269" y="2494"/>
                  </a:cubicBezTo>
                  <a:cubicBezTo>
                    <a:pt x="1240" y="2479"/>
                    <a:pt x="1204" y="2471"/>
                    <a:pt x="1167" y="2471"/>
                  </a:cubicBezTo>
                  <a:cubicBezTo>
                    <a:pt x="1116" y="2471"/>
                    <a:pt x="1065" y="2488"/>
                    <a:pt x="1038" y="2528"/>
                  </a:cubicBezTo>
                  <a:cubicBezTo>
                    <a:pt x="980" y="2464"/>
                    <a:pt x="898" y="2432"/>
                    <a:pt x="816" y="2432"/>
                  </a:cubicBezTo>
                  <a:cubicBezTo>
                    <a:pt x="750" y="2432"/>
                    <a:pt x="685" y="2453"/>
                    <a:pt x="634" y="2494"/>
                  </a:cubicBezTo>
                  <a:cubicBezTo>
                    <a:pt x="560" y="2462"/>
                    <a:pt x="497" y="2448"/>
                    <a:pt x="445" y="2448"/>
                  </a:cubicBezTo>
                  <a:cubicBezTo>
                    <a:pt x="0" y="2448"/>
                    <a:pt x="272" y="3451"/>
                    <a:pt x="639" y="3451"/>
                  </a:cubicBezTo>
                  <a:cubicBezTo>
                    <a:pt x="785" y="3451"/>
                    <a:pt x="947" y="3290"/>
                    <a:pt x="1084" y="2840"/>
                  </a:cubicBezTo>
                  <a:cubicBezTo>
                    <a:pt x="1122" y="2965"/>
                    <a:pt x="1220" y="3024"/>
                    <a:pt x="1315" y="3024"/>
                  </a:cubicBezTo>
                  <a:cubicBezTo>
                    <a:pt x="1423" y="3024"/>
                    <a:pt x="1528" y="2951"/>
                    <a:pt x="1546" y="2817"/>
                  </a:cubicBezTo>
                  <a:cubicBezTo>
                    <a:pt x="1588" y="2979"/>
                    <a:pt x="1731" y="3096"/>
                    <a:pt x="1886" y="3096"/>
                  </a:cubicBezTo>
                  <a:cubicBezTo>
                    <a:pt x="1942" y="3096"/>
                    <a:pt x="1999" y="3081"/>
                    <a:pt x="2054" y="3048"/>
                  </a:cubicBezTo>
                  <a:cubicBezTo>
                    <a:pt x="2115" y="3101"/>
                    <a:pt x="2173" y="3123"/>
                    <a:pt x="2227" y="3123"/>
                  </a:cubicBezTo>
                  <a:cubicBezTo>
                    <a:pt x="2407" y="3123"/>
                    <a:pt x="2533" y="2869"/>
                    <a:pt x="2515" y="2655"/>
                  </a:cubicBezTo>
                  <a:cubicBezTo>
                    <a:pt x="2601" y="2495"/>
                    <a:pt x="2597" y="2235"/>
                    <a:pt x="2375" y="2235"/>
                  </a:cubicBezTo>
                  <a:cubicBezTo>
                    <a:pt x="2358" y="2235"/>
                    <a:pt x="2339" y="2237"/>
                    <a:pt x="2319" y="2240"/>
                  </a:cubicBezTo>
                  <a:cubicBezTo>
                    <a:pt x="2308" y="2009"/>
                    <a:pt x="2227" y="1790"/>
                    <a:pt x="1961" y="1790"/>
                  </a:cubicBezTo>
                  <a:cubicBezTo>
                    <a:pt x="1719" y="1328"/>
                    <a:pt x="1996" y="104"/>
                    <a:pt x="1534" y="1"/>
                  </a:cubicBezTo>
                  <a:cubicBezTo>
                    <a:pt x="1532" y="1"/>
                    <a:pt x="1530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3"/>
            <p:cNvSpPr/>
            <p:nvPr/>
          </p:nvSpPr>
          <p:spPr>
            <a:xfrm>
              <a:off x="3060300" y="2210800"/>
              <a:ext cx="217150" cy="341425"/>
            </a:xfrm>
            <a:custGeom>
              <a:avLst/>
              <a:gdLst/>
              <a:ahLst/>
              <a:cxnLst/>
              <a:rect l="l" t="t" r="r" b="b"/>
              <a:pathLst>
                <a:path w="8686" h="13657" extrusionOk="0">
                  <a:moveTo>
                    <a:pt x="4456" y="8883"/>
                  </a:moveTo>
                  <a:cubicBezTo>
                    <a:pt x="4502" y="8941"/>
                    <a:pt x="4548" y="8987"/>
                    <a:pt x="4617" y="9010"/>
                  </a:cubicBezTo>
                  <a:cubicBezTo>
                    <a:pt x="4617" y="9079"/>
                    <a:pt x="4629" y="9172"/>
                    <a:pt x="4687" y="9229"/>
                  </a:cubicBezTo>
                  <a:lnTo>
                    <a:pt x="4675" y="9229"/>
                  </a:lnTo>
                  <a:cubicBezTo>
                    <a:pt x="4629" y="9160"/>
                    <a:pt x="4548" y="9125"/>
                    <a:pt x="4456" y="9125"/>
                  </a:cubicBezTo>
                  <a:lnTo>
                    <a:pt x="4456" y="8883"/>
                  </a:lnTo>
                  <a:close/>
                  <a:moveTo>
                    <a:pt x="4340" y="9645"/>
                  </a:moveTo>
                  <a:cubicBezTo>
                    <a:pt x="4421" y="9864"/>
                    <a:pt x="4444" y="10107"/>
                    <a:pt x="4513" y="10314"/>
                  </a:cubicBezTo>
                  <a:cubicBezTo>
                    <a:pt x="4490" y="10314"/>
                    <a:pt x="4456" y="10326"/>
                    <a:pt x="4444" y="10326"/>
                  </a:cubicBezTo>
                  <a:cubicBezTo>
                    <a:pt x="4398" y="10141"/>
                    <a:pt x="4433" y="9864"/>
                    <a:pt x="4202" y="9806"/>
                  </a:cubicBezTo>
                  <a:cubicBezTo>
                    <a:pt x="4202" y="9760"/>
                    <a:pt x="4202" y="9714"/>
                    <a:pt x="4190" y="9691"/>
                  </a:cubicBezTo>
                  <a:cubicBezTo>
                    <a:pt x="4248" y="9691"/>
                    <a:pt x="4306" y="9680"/>
                    <a:pt x="4340" y="9645"/>
                  </a:cubicBezTo>
                  <a:close/>
                  <a:moveTo>
                    <a:pt x="1635" y="0"/>
                  </a:moveTo>
                  <a:cubicBezTo>
                    <a:pt x="1517" y="0"/>
                    <a:pt x="1396" y="79"/>
                    <a:pt x="1408" y="226"/>
                  </a:cubicBezTo>
                  <a:cubicBezTo>
                    <a:pt x="1431" y="399"/>
                    <a:pt x="1431" y="607"/>
                    <a:pt x="1385" y="769"/>
                  </a:cubicBezTo>
                  <a:cubicBezTo>
                    <a:pt x="1351" y="873"/>
                    <a:pt x="1385" y="976"/>
                    <a:pt x="1466" y="1046"/>
                  </a:cubicBezTo>
                  <a:cubicBezTo>
                    <a:pt x="1281" y="1357"/>
                    <a:pt x="1524" y="1807"/>
                    <a:pt x="1582" y="2142"/>
                  </a:cubicBezTo>
                  <a:cubicBezTo>
                    <a:pt x="1224" y="2535"/>
                    <a:pt x="1570" y="3227"/>
                    <a:pt x="1443" y="3747"/>
                  </a:cubicBezTo>
                  <a:cubicBezTo>
                    <a:pt x="1411" y="3750"/>
                    <a:pt x="1388" y="3753"/>
                    <a:pt x="1370" y="3753"/>
                  </a:cubicBezTo>
                  <a:cubicBezTo>
                    <a:pt x="1324" y="3753"/>
                    <a:pt x="1315" y="3731"/>
                    <a:pt x="1281" y="3631"/>
                  </a:cubicBezTo>
                  <a:cubicBezTo>
                    <a:pt x="1269" y="3505"/>
                    <a:pt x="1164" y="3438"/>
                    <a:pt x="1054" y="3438"/>
                  </a:cubicBezTo>
                  <a:cubicBezTo>
                    <a:pt x="962" y="3438"/>
                    <a:pt x="867" y="3485"/>
                    <a:pt x="820" y="3585"/>
                  </a:cubicBezTo>
                  <a:cubicBezTo>
                    <a:pt x="739" y="3539"/>
                    <a:pt x="635" y="3400"/>
                    <a:pt x="577" y="3308"/>
                  </a:cubicBezTo>
                  <a:cubicBezTo>
                    <a:pt x="577" y="3146"/>
                    <a:pt x="577" y="3031"/>
                    <a:pt x="589" y="2904"/>
                  </a:cubicBezTo>
                  <a:cubicBezTo>
                    <a:pt x="589" y="2745"/>
                    <a:pt x="454" y="2664"/>
                    <a:pt x="322" y="2664"/>
                  </a:cubicBezTo>
                  <a:cubicBezTo>
                    <a:pt x="195" y="2664"/>
                    <a:pt x="69" y="2740"/>
                    <a:pt x="69" y="2892"/>
                  </a:cubicBezTo>
                  <a:cubicBezTo>
                    <a:pt x="58" y="3227"/>
                    <a:pt x="0" y="3977"/>
                    <a:pt x="520" y="3977"/>
                  </a:cubicBezTo>
                  <a:cubicBezTo>
                    <a:pt x="577" y="4081"/>
                    <a:pt x="762" y="4197"/>
                    <a:pt x="877" y="4197"/>
                  </a:cubicBezTo>
                  <a:cubicBezTo>
                    <a:pt x="923" y="4292"/>
                    <a:pt x="989" y="4325"/>
                    <a:pt x="1064" y="4325"/>
                  </a:cubicBezTo>
                  <a:cubicBezTo>
                    <a:pt x="1180" y="4325"/>
                    <a:pt x="1315" y="4246"/>
                    <a:pt x="1420" y="4197"/>
                  </a:cubicBezTo>
                  <a:cubicBezTo>
                    <a:pt x="1430" y="4470"/>
                    <a:pt x="1613" y="4974"/>
                    <a:pt x="1951" y="4974"/>
                  </a:cubicBezTo>
                  <a:cubicBezTo>
                    <a:pt x="1984" y="4974"/>
                    <a:pt x="2019" y="4969"/>
                    <a:pt x="2055" y="4959"/>
                  </a:cubicBezTo>
                  <a:lnTo>
                    <a:pt x="2055" y="4959"/>
                  </a:lnTo>
                  <a:cubicBezTo>
                    <a:pt x="2182" y="5501"/>
                    <a:pt x="1951" y="6182"/>
                    <a:pt x="2424" y="6390"/>
                  </a:cubicBezTo>
                  <a:cubicBezTo>
                    <a:pt x="2470" y="6632"/>
                    <a:pt x="2493" y="6794"/>
                    <a:pt x="2701" y="6794"/>
                  </a:cubicBezTo>
                  <a:cubicBezTo>
                    <a:pt x="2770" y="6979"/>
                    <a:pt x="2643" y="7279"/>
                    <a:pt x="2863" y="7394"/>
                  </a:cubicBezTo>
                  <a:cubicBezTo>
                    <a:pt x="2863" y="7579"/>
                    <a:pt x="2863" y="7775"/>
                    <a:pt x="3071" y="7775"/>
                  </a:cubicBezTo>
                  <a:cubicBezTo>
                    <a:pt x="3071" y="7891"/>
                    <a:pt x="3175" y="7982"/>
                    <a:pt x="3284" y="7982"/>
                  </a:cubicBezTo>
                  <a:cubicBezTo>
                    <a:pt x="3305" y="7982"/>
                    <a:pt x="3327" y="7979"/>
                    <a:pt x="3348" y="7971"/>
                  </a:cubicBezTo>
                  <a:lnTo>
                    <a:pt x="3348" y="7971"/>
                  </a:lnTo>
                  <a:cubicBezTo>
                    <a:pt x="3257" y="8219"/>
                    <a:pt x="3388" y="8353"/>
                    <a:pt x="3515" y="8353"/>
                  </a:cubicBezTo>
                  <a:cubicBezTo>
                    <a:pt x="3630" y="8353"/>
                    <a:pt x="3743" y="8242"/>
                    <a:pt x="3682" y="8006"/>
                  </a:cubicBezTo>
                  <a:lnTo>
                    <a:pt x="3694" y="8006"/>
                  </a:lnTo>
                  <a:cubicBezTo>
                    <a:pt x="3855" y="8167"/>
                    <a:pt x="3855" y="8479"/>
                    <a:pt x="4075" y="8560"/>
                  </a:cubicBezTo>
                  <a:cubicBezTo>
                    <a:pt x="4098" y="8825"/>
                    <a:pt x="4086" y="8999"/>
                    <a:pt x="4098" y="9264"/>
                  </a:cubicBezTo>
                  <a:cubicBezTo>
                    <a:pt x="4086" y="9264"/>
                    <a:pt x="4086" y="9287"/>
                    <a:pt x="4075" y="9287"/>
                  </a:cubicBezTo>
                  <a:cubicBezTo>
                    <a:pt x="4052" y="9195"/>
                    <a:pt x="4017" y="9137"/>
                    <a:pt x="3936" y="9114"/>
                  </a:cubicBezTo>
                  <a:cubicBezTo>
                    <a:pt x="3835" y="8694"/>
                    <a:pt x="3725" y="8537"/>
                    <a:pt x="3634" y="8537"/>
                  </a:cubicBezTo>
                  <a:cubicBezTo>
                    <a:pt x="3405" y="8537"/>
                    <a:pt x="3289" y="9532"/>
                    <a:pt x="3694" y="9830"/>
                  </a:cubicBezTo>
                  <a:cubicBezTo>
                    <a:pt x="3867" y="10234"/>
                    <a:pt x="3567" y="10811"/>
                    <a:pt x="3855" y="11145"/>
                  </a:cubicBezTo>
                  <a:cubicBezTo>
                    <a:pt x="3844" y="11272"/>
                    <a:pt x="3855" y="11434"/>
                    <a:pt x="3994" y="11561"/>
                  </a:cubicBezTo>
                  <a:cubicBezTo>
                    <a:pt x="4040" y="11607"/>
                    <a:pt x="4098" y="11619"/>
                    <a:pt x="4156" y="11630"/>
                  </a:cubicBezTo>
                  <a:cubicBezTo>
                    <a:pt x="4156" y="11884"/>
                    <a:pt x="4086" y="12300"/>
                    <a:pt x="4421" y="12357"/>
                  </a:cubicBezTo>
                  <a:cubicBezTo>
                    <a:pt x="4444" y="12519"/>
                    <a:pt x="4536" y="12692"/>
                    <a:pt x="4721" y="12715"/>
                  </a:cubicBezTo>
                  <a:cubicBezTo>
                    <a:pt x="4733" y="12923"/>
                    <a:pt x="4710" y="13177"/>
                    <a:pt x="4917" y="13246"/>
                  </a:cubicBezTo>
                  <a:cubicBezTo>
                    <a:pt x="4841" y="13489"/>
                    <a:pt x="5032" y="13657"/>
                    <a:pt x="5208" y="13657"/>
                  </a:cubicBezTo>
                  <a:cubicBezTo>
                    <a:pt x="5326" y="13657"/>
                    <a:pt x="5437" y="13583"/>
                    <a:pt x="5460" y="13408"/>
                  </a:cubicBezTo>
                  <a:cubicBezTo>
                    <a:pt x="5437" y="12958"/>
                    <a:pt x="5494" y="11896"/>
                    <a:pt x="4952" y="11803"/>
                  </a:cubicBezTo>
                  <a:cubicBezTo>
                    <a:pt x="4917" y="11630"/>
                    <a:pt x="4894" y="11422"/>
                    <a:pt x="4802" y="11261"/>
                  </a:cubicBezTo>
                  <a:cubicBezTo>
                    <a:pt x="4825" y="11157"/>
                    <a:pt x="4825" y="11030"/>
                    <a:pt x="4837" y="10915"/>
                  </a:cubicBezTo>
                  <a:cubicBezTo>
                    <a:pt x="4845" y="10915"/>
                    <a:pt x="4853" y="10916"/>
                    <a:pt x="4860" y="10916"/>
                  </a:cubicBezTo>
                  <a:cubicBezTo>
                    <a:pt x="4978" y="10916"/>
                    <a:pt x="5081" y="10836"/>
                    <a:pt x="5114" y="10695"/>
                  </a:cubicBezTo>
                  <a:cubicBezTo>
                    <a:pt x="5131" y="10707"/>
                    <a:pt x="5154" y="10713"/>
                    <a:pt x="5180" y="10713"/>
                  </a:cubicBezTo>
                  <a:cubicBezTo>
                    <a:pt x="5206" y="10713"/>
                    <a:pt x="5235" y="10707"/>
                    <a:pt x="5264" y="10695"/>
                  </a:cubicBezTo>
                  <a:lnTo>
                    <a:pt x="5264" y="10695"/>
                  </a:lnTo>
                  <a:cubicBezTo>
                    <a:pt x="5287" y="10972"/>
                    <a:pt x="5079" y="11619"/>
                    <a:pt x="5460" y="11676"/>
                  </a:cubicBezTo>
                  <a:cubicBezTo>
                    <a:pt x="5471" y="11838"/>
                    <a:pt x="5529" y="12023"/>
                    <a:pt x="5714" y="12138"/>
                  </a:cubicBezTo>
                  <a:cubicBezTo>
                    <a:pt x="5714" y="12207"/>
                    <a:pt x="5748" y="12288"/>
                    <a:pt x="5818" y="12311"/>
                  </a:cubicBezTo>
                  <a:cubicBezTo>
                    <a:pt x="5829" y="12404"/>
                    <a:pt x="5887" y="12473"/>
                    <a:pt x="5979" y="12519"/>
                  </a:cubicBezTo>
                  <a:cubicBezTo>
                    <a:pt x="5956" y="12692"/>
                    <a:pt x="6037" y="12865"/>
                    <a:pt x="6222" y="12877"/>
                  </a:cubicBezTo>
                  <a:cubicBezTo>
                    <a:pt x="6172" y="13085"/>
                    <a:pt x="6308" y="13396"/>
                    <a:pt x="6466" y="13396"/>
                  </a:cubicBezTo>
                  <a:cubicBezTo>
                    <a:pt x="6527" y="13396"/>
                    <a:pt x="6591" y="13350"/>
                    <a:pt x="6649" y="13235"/>
                  </a:cubicBezTo>
                  <a:cubicBezTo>
                    <a:pt x="6649" y="12808"/>
                    <a:pt x="6845" y="11780"/>
                    <a:pt x="6418" y="11561"/>
                  </a:cubicBezTo>
                  <a:cubicBezTo>
                    <a:pt x="6383" y="11480"/>
                    <a:pt x="6291" y="11399"/>
                    <a:pt x="6187" y="11399"/>
                  </a:cubicBezTo>
                  <a:cubicBezTo>
                    <a:pt x="6095" y="11099"/>
                    <a:pt x="6291" y="10822"/>
                    <a:pt x="6049" y="10626"/>
                  </a:cubicBezTo>
                  <a:cubicBezTo>
                    <a:pt x="6037" y="10499"/>
                    <a:pt x="5933" y="10395"/>
                    <a:pt x="5818" y="10361"/>
                  </a:cubicBezTo>
                  <a:cubicBezTo>
                    <a:pt x="5787" y="10240"/>
                    <a:pt x="5713" y="10022"/>
                    <a:pt x="5557" y="10022"/>
                  </a:cubicBezTo>
                  <a:cubicBezTo>
                    <a:pt x="5534" y="10022"/>
                    <a:pt x="5510" y="10027"/>
                    <a:pt x="5483" y="10037"/>
                  </a:cubicBezTo>
                  <a:cubicBezTo>
                    <a:pt x="5470" y="9916"/>
                    <a:pt x="5366" y="9850"/>
                    <a:pt x="5261" y="9850"/>
                  </a:cubicBezTo>
                  <a:cubicBezTo>
                    <a:pt x="5186" y="9850"/>
                    <a:pt x="5111" y="9884"/>
                    <a:pt x="5067" y="9957"/>
                  </a:cubicBezTo>
                  <a:cubicBezTo>
                    <a:pt x="5056" y="9899"/>
                    <a:pt x="5033" y="9841"/>
                    <a:pt x="5033" y="9783"/>
                  </a:cubicBezTo>
                  <a:cubicBezTo>
                    <a:pt x="5171" y="9749"/>
                    <a:pt x="5229" y="9599"/>
                    <a:pt x="5148" y="9483"/>
                  </a:cubicBezTo>
                  <a:lnTo>
                    <a:pt x="5148" y="9483"/>
                  </a:lnTo>
                  <a:cubicBezTo>
                    <a:pt x="5163" y="9485"/>
                    <a:pt x="5177" y="9486"/>
                    <a:pt x="5191" y="9486"/>
                  </a:cubicBezTo>
                  <a:cubicBezTo>
                    <a:pt x="5257" y="9486"/>
                    <a:pt x="5320" y="9466"/>
                    <a:pt x="5368" y="9437"/>
                  </a:cubicBezTo>
                  <a:cubicBezTo>
                    <a:pt x="5377" y="9572"/>
                    <a:pt x="5483" y="9642"/>
                    <a:pt x="5591" y="9642"/>
                  </a:cubicBezTo>
                  <a:cubicBezTo>
                    <a:pt x="5613" y="9642"/>
                    <a:pt x="5635" y="9639"/>
                    <a:pt x="5656" y="9633"/>
                  </a:cubicBezTo>
                  <a:cubicBezTo>
                    <a:pt x="5720" y="9751"/>
                    <a:pt x="5774" y="9878"/>
                    <a:pt x="5919" y="9878"/>
                  </a:cubicBezTo>
                  <a:cubicBezTo>
                    <a:pt x="5931" y="9878"/>
                    <a:pt x="5943" y="9877"/>
                    <a:pt x="5956" y="9876"/>
                  </a:cubicBezTo>
                  <a:cubicBezTo>
                    <a:pt x="6010" y="10025"/>
                    <a:pt x="6113" y="10155"/>
                    <a:pt x="6265" y="10155"/>
                  </a:cubicBezTo>
                  <a:cubicBezTo>
                    <a:pt x="6277" y="10155"/>
                    <a:pt x="6290" y="10154"/>
                    <a:pt x="6302" y="10153"/>
                  </a:cubicBezTo>
                  <a:cubicBezTo>
                    <a:pt x="6334" y="10412"/>
                    <a:pt x="6430" y="10635"/>
                    <a:pt x="6651" y="10635"/>
                  </a:cubicBezTo>
                  <a:cubicBezTo>
                    <a:pt x="6676" y="10635"/>
                    <a:pt x="6702" y="10632"/>
                    <a:pt x="6730" y="10626"/>
                  </a:cubicBezTo>
                  <a:lnTo>
                    <a:pt x="6730" y="10626"/>
                  </a:lnTo>
                  <a:cubicBezTo>
                    <a:pt x="6692" y="10786"/>
                    <a:pt x="6808" y="10954"/>
                    <a:pt x="6965" y="10954"/>
                  </a:cubicBezTo>
                  <a:cubicBezTo>
                    <a:pt x="7000" y="10954"/>
                    <a:pt x="7038" y="10945"/>
                    <a:pt x="7076" y="10926"/>
                  </a:cubicBezTo>
                  <a:cubicBezTo>
                    <a:pt x="7076" y="11111"/>
                    <a:pt x="7099" y="11330"/>
                    <a:pt x="7261" y="11457"/>
                  </a:cubicBezTo>
                  <a:cubicBezTo>
                    <a:pt x="7237" y="11549"/>
                    <a:pt x="7237" y="11619"/>
                    <a:pt x="7295" y="11711"/>
                  </a:cubicBezTo>
                  <a:cubicBezTo>
                    <a:pt x="7272" y="11884"/>
                    <a:pt x="7226" y="12150"/>
                    <a:pt x="7457" y="12230"/>
                  </a:cubicBezTo>
                  <a:cubicBezTo>
                    <a:pt x="7457" y="12441"/>
                    <a:pt x="7536" y="12767"/>
                    <a:pt x="7736" y="12767"/>
                  </a:cubicBezTo>
                  <a:cubicBezTo>
                    <a:pt x="7788" y="12767"/>
                    <a:pt x="7849" y="12745"/>
                    <a:pt x="7918" y="12692"/>
                  </a:cubicBezTo>
                  <a:cubicBezTo>
                    <a:pt x="7968" y="12762"/>
                    <a:pt x="8044" y="12849"/>
                    <a:pt x="8138" y="12849"/>
                  </a:cubicBezTo>
                  <a:cubicBezTo>
                    <a:pt x="8153" y="12849"/>
                    <a:pt x="8168" y="12847"/>
                    <a:pt x="8184" y="12842"/>
                  </a:cubicBezTo>
                  <a:lnTo>
                    <a:pt x="8184" y="12842"/>
                  </a:lnTo>
                  <a:cubicBezTo>
                    <a:pt x="8170" y="12970"/>
                    <a:pt x="8273" y="13049"/>
                    <a:pt x="8376" y="13049"/>
                  </a:cubicBezTo>
                  <a:cubicBezTo>
                    <a:pt x="8441" y="13049"/>
                    <a:pt x="8506" y="13018"/>
                    <a:pt x="8542" y="12946"/>
                  </a:cubicBezTo>
                  <a:cubicBezTo>
                    <a:pt x="8683" y="12739"/>
                    <a:pt x="8686" y="12169"/>
                    <a:pt x="8456" y="12169"/>
                  </a:cubicBezTo>
                  <a:cubicBezTo>
                    <a:pt x="8404" y="12169"/>
                    <a:pt x="8341" y="12197"/>
                    <a:pt x="8265" y="12265"/>
                  </a:cubicBezTo>
                  <a:cubicBezTo>
                    <a:pt x="8198" y="12044"/>
                    <a:pt x="8249" y="11547"/>
                    <a:pt x="7938" y="11547"/>
                  </a:cubicBezTo>
                  <a:cubicBezTo>
                    <a:pt x="7924" y="11547"/>
                    <a:pt x="7910" y="11548"/>
                    <a:pt x="7895" y="11549"/>
                  </a:cubicBezTo>
                  <a:cubicBezTo>
                    <a:pt x="7872" y="11388"/>
                    <a:pt x="7791" y="11319"/>
                    <a:pt x="7688" y="11215"/>
                  </a:cubicBezTo>
                  <a:cubicBezTo>
                    <a:pt x="7678" y="11158"/>
                    <a:pt x="7599" y="11102"/>
                    <a:pt x="7527" y="11102"/>
                  </a:cubicBezTo>
                  <a:cubicBezTo>
                    <a:pt x="7511" y="11102"/>
                    <a:pt x="7495" y="11104"/>
                    <a:pt x="7480" y="11111"/>
                  </a:cubicBezTo>
                  <a:cubicBezTo>
                    <a:pt x="7384" y="10940"/>
                    <a:pt x="7534" y="10347"/>
                    <a:pt x="7240" y="10347"/>
                  </a:cubicBezTo>
                  <a:cubicBezTo>
                    <a:pt x="7216" y="10347"/>
                    <a:pt x="7188" y="10352"/>
                    <a:pt x="7157" y="10361"/>
                  </a:cubicBezTo>
                  <a:cubicBezTo>
                    <a:pt x="7122" y="10222"/>
                    <a:pt x="7145" y="10049"/>
                    <a:pt x="7157" y="9887"/>
                  </a:cubicBezTo>
                  <a:cubicBezTo>
                    <a:pt x="7143" y="9745"/>
                    <a:pt x="7062" y="9687"/>
                    <a:pt x="6974" y="9687"/>
                  </a:cubicBezTo>
                  <a:cubicBezTo>
                    <a:pt x="6841" y="9687"/>
                    <a:pt x="6692" y="9822"/>
                    <a:pt x="6741" y="10003"/>
                  </a:cubicBezTo>
                  <a:cubicBezTo>
                    <a:pt x="6683" y="9806"/>
                    <a:pt x="6857" y="9437"/>
                    <a:pt x="6614" y="9322"/>
                  </a:cubicBezTo>
                  <a:cubicBezTo>
                    <a:pt x="6675" y="9124"/>
                    <a:pt x="6521" y="8952"/>
                    <a:pt x="6373" y="8952"/>
                  </a:cubicBezTo>
                  <a:cubicBezTo>
                    <a:pt x="6295" y="8952"/>
                    <a:pt x="6219" y="8999"/>
                    <a:pt x="6176" y="9114"/>
                  </a:cubicBezTo>
                  <a:cubicBezTo>
                    <a:pt x="6164" y="9114"/>
                    <a:pt x="6141" y="9114"/>
                    <a:pt x="6129" y="9091"/>
                  </a:cubicBezTo>
                  <a:cubicBezTo>
                    <a:pt x="6176" y="8918"/>
                    <a:pt x="6106" y="8710"/>
                    <a:pt x="5898" y="8710"/>
                  </a:cubicBezTo>
                  <a:cubicBezTo>
                    <a:pt x="5864" y="8625"/>
                    <a:pt x="5777" y="8581"/>
                    <a:pt x="5689" y="8581"/>
                  </a:cubicBezTo>
                  <a:cubicBezTo>
                    <a:pt x="5598" y="8581"/>
                    <a:pt x="5507" y="8628"/>
                    <a:pt x="5471" y="8721"/>
                  </a:cubicBezTo>
                  <a:lnTo>
                    <a:pt x="5437" y="8721"/>
                  </a:lnTo>
                  <a:cubicBezTo>
                    <a:pt x="5475" y="8551"/>
                    <a:pt x="5357" y="8357"/>
                    <a:pt x="5192" y="8357"/>
                  </a:cubicBezTo>
                  <a:cubicBezTo>
                    <a:pt x="5156" y="8357"/>
                    <a:pt x="5118" y="8366"/>
                    <a:pt x="5079" y="8387"/>
                  </a:cubicBezTo>
                  <a:cubicBezTo>
                    <a:pt x="5044" y="8375"/>
                    <a:pt x="5033" y="8375"/>
                    <a:pt x="5010" y="8375"/>
                  </a:cubicBezTo>
                  <a:cubicBezTo>
                    <a:pt x="4991" y="8245"/>
                    <a:pt x="4897" y="8107"/>
                    <a:pt x="4777" y="8107"/>
                  </a:cubicBezTo>
                  <a:cubicBezTo>
                    <a:pt x="4748" y="8107"/>
                    <a:pt x="4718" y="8115"/>
                    <a:pt x="4687" y="8133"/>
                  </a:cubicBezTo>
                  <a:cubicBezTo>
                    <a:pt x="4687" y="7999"/>
                    <a:pt x="4589" y="7932"/>
                    <a:pt x="4494" y="7932"/>
                  </a:cubicBezTo>
                  <a:cubicBezTo>
                    <a:pt x="4392" y="7932"/>
                    <a:pt x="4293" y="8007"/>
                    <a:pt x="4317" y="8156"/>
                  </a:cubicBezTo>
                  <a:cubicBezTo>
                    <a:pt x="4109" y="7787"/>
                    <a:pt x="4098" y="7232"/>
                    <a:pt x="3752" y="7094"/>
                  </a:cubicBezTo>
                  <a:cubicBezTo>
                    <a:pt x="3744" y="6896"/>
                    <a:pt x="3579" y="6677"/>
                    <a:pt x="3413" y="6677"/>
                  </a:cubicBezTo>
                  <a:cubicBezTo>
                    <a:pt x="3336" y="6677"/>
                    <a:pt x="3259" y="6724"/>
                    <a:pt x="3197" y="6840"/>
                  </a:cubicBezTo>
                  <a:cubicBezTo>
                    <a:pt x="3186" y="6782"/>
                    <a:pt x="3128" y="6748"/>
                    <a:pt x="3071" y="6725"/>
                  </a:cubicBezTo>
                  <a:cubicBezTo>
                    <a:pt x="3094" y="6459"/>
                    <a:pt x="3197" y="6147"/>
                    <a:pt x="2932" y="6067"/>
                  </a:cubicBezTo>
                  <a:cubicBezTo>
                    <a:pt x="2886" y="5882"/>
                    <a:pt x="2886" y="5501"/>
                    <a:pt x="2609" y="5490"/>
                  </a:cubicBezTo>
                  <a:cubicBezTo>
                    <a:pt x="2551" y="5109"/>
                    <a:pt x="2574" y="4682"/>
                    <a:pt x="2540" y="4289"/>
                  </a:cubicBezTo>
                  <a:lnTo>
                    <a:pt x="2540" y="4289"/>
                  </a:lnTo>
                  <a:cubicBezTo>
                    <a:pt x="2617" y="4346"/>
                    <a:pt x="2721" y="4398"/>
                    <a:pt x="2819" y="4398"/>
                  </a:cubicBezTo>
                  <a:cubicBezTo>
                    <a:pt x="2881" y="4398"/>
                    <a:pt x="2941" y="4377"/>
                    <a:pt x="2990" y="4324"/>
                  </a:cubicBezTo>
                  <a:cubicBezTo>
                    <a:pt x="3105" y="4324"/>
                    <a:pt x="3174" y="4185"/>
                    <a:pt x="3221" y="4116"/>
                  </a:cubicBezTo>
                  <a:cubicBezTo>
                    <a:pt x="3244" y="4128"/>
                    <a:pt x="3255" y="4151"/>
                    <a:pt x="3301" y="4162"/>
                  </a:cubicBezTo>
                  <a:cubicBezTo>
                    <a:pt x="3439" y="4502"/>
                    <a:pt x="3148" y="5621"/>
                    <a:pt x="3665" y="5621"/>
                  </a:cubicBezTo>
                  <a:cubicBezTo>
                    <a:pt x="3710" y="5621"/>
                    <a:pt x="3762" y="5612"/>
                    <a:pt x="3821" y="5593"/>
                  </a:cubicBezTo>
                  <a:cubicBezTo>
                    <a:pt x="3936" y="5708"/>
                    <a:pt x="4036" y="5756"/>
                    <a:pt x="4122" y="5756"/>
                  </a:cubicBezTo>
                  <a:cubicBezTo>
                    <a:pt x="4560" y="5756"/>
                    <a:pt x="4594" y="4495"/>
                    <a:pt x="4054" y="4495"/>
                  </a:cubicBezTo>
                  <a:cubicBezTo>
                    <a:pt x="4010" y="4495"/>
                    <a:pt x="3964" y="4503"/>
                    <a:pt x="3913" y="4520"/>
                  </a:cubicBezTo>
                  <a:lnTo>
                    <a:pt x="3913" y="4266"/>
                  </a:lnTo>
                  <a:cubicBezTo>
                    <a:pt x="4028" y="4273"/>
                    <a:pt x="4131" y="4299"/>
                    <a:pt x="4241" y="4299"/>
                  </a:cubicBezTo>
                  <a:cubicBezTo>
                    <a:pt x="4318" y="4299"/>
                    <a:pt x="4399" y="4286"/>
                    <a:pt x="4490" y="4243"/>
                  </a:cubicBezTo>
                  <a:lnTo>
                    <a:pt x="4490" y="4243"/>
                  </a:lnTo>
                  <a:cubicBezTo>
                    <a:pt x="4479" y="4381"/>
                    <a:pt x="4513" y="4508"/>
                    <a:pt x="4663" y="4508"/>
                  </a:cubicBezTo>
                  <a:cubicBezTo>
                    <a:pt x="4975" y="4405"/>
                    <a:pt x="4917" y="3897"/>
                    <a:pt x="4940" y="3597"/>
                  </a:cubicBezTo>
                  <a:cubicBezTo>
                    <a:pt x="4883" y="3461"/>
                    <a:pt x="4819" y="3409"/>
                    <a:pt x="4755" y="3409"/>
                  </a:cubicBezTo>
                  <a:cubicBezTo>
                    <a:pt x="4601" y="3409"/>
                    <a:pt x="4445" y="3710"/>
                    <a:pt x="4363" y="3874"/>
                  </a:cubicBezTo>
                  <a:cubicBezTo>
                    <a:pt x="4271" y="3827"/>
                    <a:pt x="4271" y="3608"/>
                    <a:pt x="4167" y="3550"/>
                  </a:cubicBezTo>
                  <a:cubicBezTo>
                    <a:pt x="4329" y="3320"/>
                    <a:pt x="4283" y="3008"/>
                    <a:pt x="3971" y="2939"/>
                  </a:cubicBezTo>
                  <a:cubicBezTo>
                    <a:pt x="4109" y="2858"/>
                    <a:pt x="4029" y="2673"/>
                    <a:pt x="3971" y="2592"/>
                  </a:cubicBezTo>
                  <a:lnTo>
                    <a:pt x="3959" y="2592"/>
                  </a:lnTo>
                  <a:cubicBezTo>
                    <a:pt x="3925" y="2512"/>
                    <a:pt x="3855" y="2500"/>
                    <a:pt x="3786" y="2477"/>
                  </a:cubicBezTo>
                  <a:cubicBezTo>
                    <a:pt x="3768" y="2308"/>
                    <a:pt x="3654" y="2090"/>
                    <a:pt x="3502" y="2090"/>
                  </a:cubicBezTo>
                  <a:cubicBezTo>
                    <a:pt x="3457" y="2090"/>
                    <a:pt x="3409" y="2109"/>
                    <a:pt x="3359" y="2154"/>
                  </a:cubicBezTo>
                  <a:cubicBezTo>
                    <a:pt x="3132" y="1732"/>
                    <a:pt x="2944" y="1588"/>
                    <a:pt x="2812" y="1588"/>
                  </a:cubicBezTo>
                  <a:cubicBezTo>
                    <a:pt x="2527" y="1588"/>
                    <a:pt x="2494" y="2248"/>
                    <a:pt x="2865" y="2248"/>
                  </a:cubicBezTo>
                  <a:cubicBezTo>
                    <a:pt x="2875" y="2248"/>
                    <a:pt x="2886" y="2247"/>
                    <a:pt x="2897" y="2246"/>
                  </a:cubicBezTo>
                  <a:cubicBezTo>
                    <a:pt x="3047" y="2431"/>
                    <a:pt x="3013" y="2881"/>
                    <a:pt x="3324" y="2904"/>
                  </a:cubicBezTo>
                  <a:cubicBezTo>
                    <a:pt x="3324" y="2973"/>
                    <a:pt x="3324" y="3066"/>
                    <a:pt x="3382" y="3112"/>
                  </a:cubicBezTo>
                  <a:cubicBezTo>
                    <a:pt x="3362" y="3224"/>
                    <a:pt x="3450" y="3300"/>
                    <a:pt x="3566" y="3300"/>
                  </a:cubicBezTo>
                  <a:cubicBezTo>
                    <a:pt x="3582" y="3300"/>
                    <a:pt x="3597" y="3299"/>
                    <a:pt x="3613" y="3296"/>
                  </a:cubicBezTo>
                  <a:cubicBezTo>
                    <a:pt x="3636" y="3343"/>
                    <a:pt x="3671" y="3377"/>
                    <a:pt x="3705" y="3412"/>
                  </a:cubicBezTo>
                  <a:cubicBezTo>
                    <a:pt x="3694" y="3550"/>
                    <a:pt x="3763" y="3689"/>
                    <a:pt x="3821" y="3770"/>
                  </a:cubicBezTo>
                  <a:cubicBezTo>
                    <a:pt x="3647" y="3672"/>
                    <a:pt x="3334" y="3474"/>
                    <a:pt x="3118" y="3474"/>
                  </a:cubicBezTo>
                  <a:cubicBezTo>
                    <a:pt x="2976" y="3474"/>
                    <a:pt x="2877" y="3560"/>
                    <a:pt x="2886" y="3816"/>
                  </a:cubicBezTo>
                  <a:lnTo>
                    <a:pt x="2782" y="3816"/>
                  </a:lnTo>
                  <a:cubicBezTo>
                    <a:pt x="2701" y="3654"/>
                    <a:pt x="2678" y="3573"/>
                    <a:pt x="2540" y="3527"/>
                  </a:cubicBezTo>
                  <a:cubicBezTo>
                    <a:pt x="2574" y="3354"/>
                    <a:pt x="2447" y="3193"/>
                    <a:pt x="2263" y="3193"/>
                  </a:cubicBezTo>
                  <a:cubicBezTo>
                    <a:pt x="2136" y="2858"/>
                    <a:pt x="2193" y="2477"/>
                    <a:pt x="2020" y="2211"/>
                  </a:cubicBezTo>
                  <a:cubicBezTo>
                    <a:pt x="2136" y="2131"/>
                    <a:pt x="2159" y="1934"/>
                    <a:pt x="2136" y="1819"/>
                  </a:cubicBezTo>
                  <a:cubicBezTo>
                    <a:pt x="2480" y="1754"/>
                    <a:pt x="2284" y="1072"/>
                    <a:pt x="2037" y="1072"/>
                  </a:cubicBezTo>
                  <a:cubicBezTo>
                    <a:pt x="1978" y="1072"/>
                    <a:pt x="1917" y="1111"/>
                    <a:pt x="1859" y="1207"/>
                  </a:cubicBezTo>
                  <a:cubicBezTo>
                    <a:pt x="1835" y="1150"/>
                    <a:pt x="1812" y="1092"/>
                    <a:pt x="1778" y="1046"/>
                  </a:cubicBezTo>
                  <a:cubicBezTo>
                    <a:pt x="2066" y="815"/>
                    <a:pt x="1928" y="469"/>
                    <a:pt x="1847" y="192"/>
                  </a:cubicBezTo>
                  <a:cubicBezTo>
                    <a:pt x="1842" y="62"/>
                    <a:pt x="1740" y="0"/>
                    <a:pt x="1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3"/>
            <p:cNvSpPr/>
            <p:nvPr/>
          </p:nvSpPr>
          <p:spPr>
            <a:xfrm>
              <a:off x="3140100" y="2146275"/>
              <a:ext cx="20925" cy="27125"/>
            </a:xfrm>
            <a:custGeom>
              <a:avLst/>
              <a:gdLst/>
              <a:ahLst/>
              <a:cxnLst/>
              <a:rect l="l" t="t" r="r" b="b"/>
              <a:pathLst>
                <a:path w="837" h="1085" extrusionOk="0">
                  <a:moveTo>
                    <a:pt x="325" y="0"/>
                  </a:moveTo>
                  <a:cubicBezTo>
                    <a:pt x="176" y="0"/>
                    <a:pt x="32" y="246"/>
                    <a:pt x="167" y="452"/>
                  </a:cubicBezTo>
                  <a:cubicBezTo>
                    <a:pt x="98" y="464"/>
                    <a:pt x="52" y="522"/>
                    <a:pt x="52" y="614"/>
                  </a:cubicBezTo>
                  <a:cubicBezTo>
                    <a:pt x="0" y="760"/>
                    <a:pt x="172" y="1085"/>
                    <a:pt x="335" y="1085"/>
                  </a:cubicBezTo>
                  <a:cubicBezTo>
                    <a:pt x="391" y="1085"/>
                    <a:pt x="446" y="1046"/>
                    <a:pt x="490" y="949"/>
                  </a:cubicBezTo>
                  <a:cubicBezTo>
                    <a:pt x="837" y="833"/>
                    <a:pt x="536" y="395"/>
                    <a:pt x="502" y="175"/>
                  </a:cubicBezTo>
                  <a:cubicBezTo>
                    <a:pt x="459" y="50"/>
                    <a:pt x="391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3"/>
            <p:cNvSpPr/>
            <p:nvPr/>
          </p:nvSpPr>
          <p:spPr>
            <a:xfrm>
              <a:off x="3144175" y="2088250"/>
              <a:ext cx="35975" cy="35400"/>
            </a:xfrm>
            <a:custGeom>
              <a:avLst/>
              <a:gdLst/>
              <a:ahLst/>
              <a:cxnLst/>
              <a:rect l="l" t="t" r="r" b="b"/>
              <a:pathLst>
                <a:path w="1439" h="1416" extrusionOk="0">
                  <a:moveTo>
                    <a:pt x="437" y="0"/>
                  </a:moveTo>
                  <a:cubicBezTo>
                    <a:pt x="61" y="0"/>
                    <a:pt x="1" y="1154"/>
                    <a:pt x="375" y="1154"/>
                  </a:cubicBezTo>
                  <a:cubicBezTo>
                    <a:pt x="393" y="1154"/>
                    <a:pt x="412" y="1151"/>
                    <a:pt x="431" y="1146"/>
                  </a:cubicBezTo>
                  <a:cubicBezTo>
                    <a:pt x="453" y="1155"/>
                    <a:pt x="475" y="1159"/>
                    <a:pt x="497" y="1159"/>
                  </a:cubicBezTo>
                  <a:cubicBezTo>
                    <a:pt x="533" y="1159"/>
                    <a:pt x="569" y="1149"/>
                    <a:pt x="604" y="1134"/>
                  </a:cubicBezTo>
                  <a:lnTo>
                    <a:pt x="604" y="1134"/>
                  </a:lnTo>
                  <a:cubicBezTo>
                    <a:pt x="582" y="1296"/>
                    <a:pt x="729" y="1416"/>
                    <a:pt x="871" y="1416"/>
                  </a:cubicBezTo>
                  <a:cubicBezTo>
                    <a:pt x="952" y="1416"/>
                    <a:pt x="1031" y="1377"/>
                    <a:pt x="1078" y="1284"/>
                  </a:cubicBezTo>
                  <a:cubicBezTo>
                    <a:pt x="1438" y="1257"/>
                    <a:pt x="1302" y="324"/>
                    <a:pt x="1062" y="324"/>
                  </a:cubicBezTo>
                  <a:cubicBezTo>
                    <a:pt x="1002" y="324"/>
                    <a:pt x="936" y="381"/>
                    <a:pt x="870" y="523"/>
                  </a:cubicBezTo>
                  <a:cubicBezTo>
                    <a:pt x="842" y="422"/>
                    <a:pt x="750" y="329"/>
                    <a:pt x="649" y="329"/>
                  </a:cubicBezTo>
                  <a:cubicBezTo>
                    <a:pt x="623" y="329"/>
                    <a:pt x="596" y="335"/>
                    <a:pt x="570" y="349"/>
                  </a:cubicBezTo>
                  <a:cubicBezTo>
                    <a:pt x="604" y="234"/>
                    <a:pt x="639" y="72"/>
                    <a:pt x="512" y="15"/>
                  </a:cubicBezTo>
                  <a:cubicBezTo>
                    <a:pt x="486" y="5"/>
                    <a:pt x="460" y="0"/>
                    <a:pt x="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3"/>
            <p:cNvSpPr/>
            <p:nvPr/>
          </p:nvSpPr>
          <p:spPr>
            <a:xfrm>
              <a:off x="3191875" y="2088800"/>
              <a:ext cx="37525" cy="39100"/>
            </a:xfrm>
            <a:custGeom>
              <a:avLst/>
              <a:gdLst/>
              <a:ahLst/>
              <a:cxnLst/>
              <a:rect l="l" t="t" r="r" b="b"/>
              <a:pathLst>
                <a:path w="1501" h="1564" extrusionOk="0">
                  <a:moveTo>
                    <a:pt x="516" y="1"/>
                  </a:moveTo>
                  <a:cubicBezTo>
                    <a:pt x="352" y="1"/>
                    <a:pt x="176" y="112"/>
                    <a:pt x="116" y="304"/>
                  </a:cubicBezTo>
                  <a:cubicBezTo>
                    <a:pt x="58" y="662"/>
                    <a:pt x="105" y="997"/>
                    <a:pt x="1" y="1343"/>
                  </a:cubicBezTo>
                  <a:cubicBezTo>
                    <a:pt x="11" y="1497"/>
                    <a:pt x="102" y="1563"/>
                    <a:pt x="202" y="1563"/>
                  </a:cubicBezTo>
                  <a:cubicBezTo>
                    <a:pt x="335" y="1563"/>
                    <a:pt x="485" y="1447"/>
                    <a:pt x="485" y="1262"/>
                  </a:cubicBezTo>
                  <a:cubicBezTo>
                    <a:pt x="539" y="1293"/>
                    <a:pt x="599" y="1307"/>
                    <a:pt x="658" y="1307"/>
                  </a:cubicBezTo>
                  <a:cubicBezTo>
                    <a:pt x="800" y="1307"/>
                    <a:pt x="934" y="1222"/>
                    <a:pt x="959" y="1066"/>
                  </a:cubicBezTo>
                  <a:cubicBezTo>
                    <a:pt x="1000" y="1076"/>
                    <a:pt x="1037" y="1080"/>
                    <a:pt x="1069" y="1080"/>
                  </a:cubicBezTo>
                  <a:cubicBezTo>
                    <a:pt x="1501" y="1080"/>
                    <a:pt x="1236" y="304"/>
                    <a:pt x="847" y="304"/>
                  </a:cubicBezTo>
                  <a:cubicBezTo>
                    <a:pt x="842" y="304"/>
                    <a:pt x="837" y="304"/>
                    <a:pt x="832" y="304"/>
                  </a:cubicBezTo>
                  <a:cubicBezTo>
                    <a:pt x="804" y="94"/>
                    <a:pt x="665" y="1"/>
                    <a:pt x="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3"/>
            <p:cNvSpPr/>
            <p:nvPr/>
          </p:nvSpPr>
          <p:spPr>
            <a:xfrm>
              <a:off x="3111075" y="2061450"/>
              <a:ext cx="28125" cy="34475"/>
            </a:xfrm>
            <a:custGeom>
              <a:avLst/>
              <a:gdLst/>
              <a:ahLst/>
              <a:cxnLst/>
              <a:rect l="l" t="t" r="r" b="b"/>
              <a:pathLst>
                <a:path w="1125" h="1379" extrusionOk="0">
                  <a:moveTo>
                    <a:pt x="176" y="0"/>
                  </a:moveTo>
                  <a:cubicBezTo>
                    <a:pt x="94" y="0"/>
                    <a:pt x="19" y="57"/>
                    <a:pt x="1" y="198"/>
                  </a:cubicBezTo>
                  <a:cubicBezTo>
                    <a:pt x="78" y="496"/>
                    <a:pt x="26" y="1378"/>
                    <a:pt x="374" y="1378"/>
                  </a:cubicBezTo>
                  <a:cubicBezTo>
                    <a:pt x="444" y="1378"/>
                    <a:pt x="529" y="1343"/>
                    <a:pt x="636" y="1260"/>
                  </a:cubicBezTo>
                  <a:cubicBezTo>
                    <a:pt x="654" y="1263"/>
                    <a:pt x="672" y="1265"/>
                    <a:pt x="689" y="1265"/>
                  </a:cubicBezTo>
                  <a:cubicBezTo>
                    <a:pt x="1125" y="1265"/>
                    <a:pt x="892" y="249"/>
                    <a:pt x="543" y="249"/>
                  </a:cubicBezTo>
                  <a:cubicBezTo>
                    <a:pt x="509" y="249"/>
                    <a:pt x="474" y="258"/>
                    <a:pt x="439" y="279"/>
                  </a:cubicBezTo>
                  <a:cubicBezTo>
                    <a:pt x="432" y="121"/>
                    <a:pt x="296" y="0"/>
                    <a:pt x="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3"/>
            <p:cNvSpPr/>
            <p:nvPr/>
          </p:nvSpPr>
          <p:spPr>
            <a:xfrm>
              <a:off x="3110800" y="1890875"/>
              <a:ext cx="37650" cy="74850"/>
            </a:xfrm>
            <a:custGeom>
              <a:avLst/>
              <a:gdLst/>
              <a:ahLst/>
              <a:cxnLst/>
              <a:rect l="l" t="t" r="r" b="b"/>
              <a:pathLst>
                <a:path w="1506" h="2994" extrusionOk="0">
                  <a:moveTo>
                    <a:pt x="500" y="0"/>
                  </a:moveTo>
                  <a:cubicBezTo>
                    <a:pt x="368" y="0"/>
                    <a:pt x="271" y="247"/>
                    <a:pt x="358" y="915"/>
                  </a:cubicBezTo>
                  <a:cubicBezTo>
                    <a:pt x="351" y="914"/>
                    <a:pt x="344" y="914"/>
                    <a:pt x="337" y="914"/>
                  </a:cubicBezTo>
                  <a:cubicBezTo>
                    <a:pt x="217" y="914"/>
                    <a:pt x="105" y="1004"/>
                    <a:pt x="116" y="1146"/>
                  </a:cubicBezTo>
                  <a:cubicBezTo>
                    <a:pt x="104" y="1284"/>
                    <a:pt x="0" y="1527"/>
                    <a:pt x="185" y="1596"/>
                  </a:cubicBezTo>
                  <a:cubicBezTo>
                    <a:pt x="219" y="1723"/>
                    <a:pt x="219" y="1896"/>
                    <a:pt x="323" y="2011"/>
                  </a:cubicBezTo>
                  <a:cubicBezTo>
                    <a:pt x="300" y="2138"/>
                    <a:pt x="346" y="2323"/>
                    <a:pt x="508" y="2346"/>
                  </a:cubicBezTo>
                  <a:cubicBezTo>
                    <a:pt x="474" y="2578"/>
                    <a:pt x="560" y="2994"/>
                    <a:pt x="702" y="2994"/>
                  </a:cubicBezTo>
                  <a:cubicBezTo>
                    <a:pt x="751" y="2994"/>
                    <a:pt x="806" y="2944"/>
                    <a:pt x="866" y="2819"/>
                  </a:cubicBezTo>
                  <a:cubicBezTo>
                    <a:pt x="854" y="2242"/>
                    <a:pt x="750" y="1827"/>
                    <a:pt x="785" y="1261"/>
                  </a:cubicBezTo>
                  <a:cubicBezTo>
                    <a:pt x="866" y="1065"/>
                    <a:pt x="889" y="857"/>
                    <a:pt x="866" y="673"/>
                  </a:cubicBezTo>
                  <a:lnTo>
                    <a:pt x="866" y="673"/>
                  </a:lnTo>
                  <a:cubicBezTo>
                    <a:pt x="909" y="773"/>
                    <a:pt x="1015" y="852"/>
                    <a:pt x="1117" y="852"/>
                  </a:cubicBezTo>
                  <a:cubicBezTo>
                    <a:pt x="1178" y="852"/>
                    <a:pt x="1238" y="823"/>
                    <a:pt x="1281" y="753"/>
                  </a:cubicBezTo>
                  <a:cubicBezTo>
                    <a:pt x="1506" y="505"/>
                    <a:pt x="1346" y="151"/>
                    <a:pt x="1174" y="151"/>
                  </a:cubicBezTo>
                  <a:cubicBezTo>
                    <a:pt x="1098" y="151"/>
                    <a:pt x="1019" y="219"/>
                    <a:pt x="970" y="396"/>
                  </a:cubicBezTo>
                  <a:cubicBezTo>
                    <a:pt x="889" y="442"/>
                    <a:pt x="854" y="499"/>
                    <a:pt x="854" y="557"/>
                  </a:cubicBezTo>
                  <a:cubicBezTo>
                    <a:pt x="797" y="242"/>
                    <a:pt x="631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3"/>
            <p:cNvSpPr/>
            <p:nvPr/>
          </p:nvSpPr>
          <p:spPr>
            <a:xfrm>
              <a:off x="3021600" y="2044800"/>
              <a:ext cx="103925" cy="175675"/>
            </a:xfrm>
            <a:custGeom>
              <a:avLst/>
              <a:gdLst/>
              <a:ahLst/>
              <a:cxnLst/>
              <a:rect l="l" t="t" r="r" b="b"/>
              <a:pathLst>
                <a:path w="4157" h="7027" extrusionOk="0">
                  <a:moveTo>
                    <a:pt x="198" y="4096"/>
                  </a:moveTo>
                  <a:cubicBezTo>
                    <a:pt x="190" y="4100"/>
                    <a:pt x="185" y="4101"/>
                    <a:pt x="181" y="4101"/>
                  </a:cubicBezTo>
                  <a:cubicBezTo>
                    <a:pt x="173" y="4101"/>
                    <a:pt x="171" y="4096"/>
                    <a:pt x="163" y="4096"/>
                  </a:cubicBezTo>
                  <a:close/>
                  <a:moveTo>
                    <a:pt x="3441" y="4892"/>
                  </a:moveTo>
                  <a:lnTo>
                    <a:pt x="3430" y="4904"/>
                  </a:lnTo>
                  <a:lnTo>
                    <a:pt x="3430" y="4892"/>
                  </a:lnTo>
                  <a:close/>
                  <a:moveTo>
                    <a:pt x="2414" y="5423"/>
                  </a:moveTo>
                  <a:cubicBezTo>
                    <a:pt x="2414" y="5435"/>
                    <a:pt x="2414" y="5435"/>
                    <a:pt x="2402" y="5446"/>
                  </a:cubicBezTo>
                  <a:cubicBezTo>
                    <a:pt x="2402" y="5435"/>
                    <a:pt x="2402" y="5435"/>
                    <a:pt x="2414" y="5423"/>
                  </a:cubicBezTo>
                  <a:close/>
                  <a:moveTo>
                    <a:pt x="544" y="1"/>
                  </a:moveTo>
                  <a:cubicBezTo>
                    <a:pt x="259" y="1"/>
                    <a:pt x="369" y="770"/>
                    <a:pt x="636" y="876"/>
                  </a:cubicBezTo>
                  <a:cubicBezTo>
                    <a:pt x="653" y="1037"/>
                    <a:pt x="788" y="1148"/>
                    <a:pt x="927" y="1148"/>
                  </a:cubicBezTo>
                  <a:cubicBezTo>
                    <a:pt x="986" y="1148"/>
                    <a:pt x="1046" y="1128"/>
                    <a:pt x="1098" y="1083"/>
                  </a:cubicBezTo>
                  <a:cubicBezTo>
                    <a:pt x="1141" y="1133"/>
                    <a:pt x="1201" y="1156"/>
                    <a:pt x="1263" y="1156"/>
                  </a:cubicBezTo>
                  <a:cubicBezTo>
                    <a:pt x="1317" y="1156"/>
                    <a:pt x="1373" y="1139"/>
                    <a:pt x="1421" y="1106"/>
                  </a:cubicBezTo>
                  <a:cubicBezTo>
                    <a:pt x="1443" y="1117"/>
                    <a:pt x="1468" y="1123"/>
                    <a:pt x="1492" y="1123"/>
                  </a:cubicBezTo>
                  <a:cubicBezTo>
                    <a:pt x="1544" y="1123"/>
                    <a:pt x="1594" y="1099"/>
                    <a:pt x="1617" y="1060"/>
                  </a:cubicBezTo>
                  <a:lnTo>
                    <a:pt x="1617" y="1060"/>
                  </a:lnTo>
                  <a:cubicBezTo>
                    <a:pt x="1652" y="1372"/>
                    <a:pt x="1467" y="1949"/>
                    <a:pt x="1871" y="2041"/>
                  </a:cubicBezTo>
                  <a:cubicBezTo>
                    <a:pt x="1883" y="2180"/>
                    <a:pt x="1894" y="2318"/>
                    <a:pt x="2010" y="2434"/>
                  </a:cubicBezTo>
                  <a:cubicBezTo>
                    <a:pt x="1987" y="2584"/>
                    <a:pt x="1964" y="2722"/>
                    <a:pt x="1987" y="2872"/>
                  </a:cubicBezTo>
                  <a:cubicBezTo>
                    <a:pt x="1945" y="2840"/>
                    <a:pt x="1898" y="2826"/>
                    <a:pt x="1850" y="2826"/>
                  </a:cubicBezTo>
                  <a:cubicBezTo>
                    <a:pt x="1728" y="2826"/>
                    <a:pt x="1609" y="2924"/>
                    <a:pt x="1617" y="3057"/>
                  </a:cubicBezTo>
                  <a:cubicBezTo>
                    <a:pt x="1525" y="3126"/>
                    <a:pt x="1525" y="3242"/>
                    <a:pt x="1537" y="3346"/>
                  </a:cubicBezTo>
                  <a:cubicBezTo>
                    <a:pt x="1487" y="3328"/>
                    <a:pt x="1444" y="3320"/>
                    <a:pt x="1407" y="3320"/>
                  </a:cubicBezTo>
                  <a:cubicBezTo>
                    <a:pt x="1116" y="3320"/>
                    <a:pt x="1220" y="3838"/>
                    <a:pt x="1086" y="3992"/>
                  </a:cubicBezTo>
                  <a:cubicBezTo>
                    <a:pt x="1070" y="3984"/>
                    <a:pt x="1048" y="3976"/>
                    <a:pt x="1028" y="3976"/>
                  </a:cubicBezTo>
                  <a:cubicBezTo>
                    <a:pt x="1020" y="3976"/>
                    <a:pt x="1012" y="3977"/>
                    <a:pt x="1006" y="3980"/>
                  </a:cubicBezTo>
                  <a:cubicBezTo>
                    <a:pt x="1039" y="3740"/>
                    <a:pt x="918" y="3626"/>
                    <a:pt x="795" y="3626"/>
                  </a:cubicBezTo>
                  <a:cubicBezTo>
                    <a:pt x="658" y="3626"/>
                    <a:pt x="518" y="3766"/>
                    <a:pt x="579" y="4027"/>
                  </a:cubicBezTo>
                  <a:cubicBezTo>
                    <a:pt x="544" y="3934"/>
                    <a:pt x="463" y="3888"/>
                    <a:pt x="382" y="3877"/>
                  </a:cubicBezTo>
                  <a:cubicBezTo>
                    <a:pt x="343" y="3834"/>
                    <a:pt x="291" y="3815"/>
                    <a:pt x="239" y="3815"/>
                  </a:cubicBezTo>
                  <a:cubicBezTo>
                    <a:pt x="121" y="3815"/>
                    <a:pt x="1" y="3910"/>
                    <a:pt x="25" y="4038"/>
                  </a:cubicBezTo>
                  <a:cubicBezTo>
                    <a:pt x="59" y="4223"/>
                    <a:pt x="48" y="4546"/>
                    <a:pt x="255" y="4638"/>
                  </a:cubicBezTo>
                  <a:cubicBezTo>
                    <a:pt x="278" y="4892"/>
                    <a:pt x="209" y="5296"/>
                    <a:pt x="498" y="5412"/>
                  </a:cubicBezTo>
                  <a:cubicBezTo>
                    <a:pt x="474" y="5610"/>
                    <a:pt x="642" y="5793"/>
                    <a:pt x="813" y="5793"/>
                  </a:cubicBezTo>
                  <a:cubicBezTo>
                    <a:pt x="890" y="5793"/>
                    <a:pt x="968" y="5756"/>
                    <a:pt x="1029" y="5666"/>
                  </a:cubicBezTo>
                  <a:cubicBezTo>
                    <a:pt x="1048" y="5671"/>
                    <a:pt x="1066" y="5674"/>
                    <a:pt x="1085" y="5674"/>
                  </a:cubicBezTo>
                  <a:cubicBezTo>
                    <a:pt x="1180" y="5674"/>
                    <a:pt x="1267" y="5606"/>
                    <a:pt x="1306" y="5539"/>
                  </a:cubicBezTo>
                  <a:cubicBezTo>
                    <a:pt x="1306" y="5550"/>
                    <a:pt x="1317" y="5562"/>
                    <a:pt x="1317" y="5596"/>
                  </a:cubicBezTo>
                  <a:cubicBezTo>
                    <a:pt x="1202" y="5723"/>
                    <a:pt x="1230" y="6116"/>
                    <a:pt x="1436" y="6116"/>
                  </a:cubicBezTo>
                  <a:cubicBezTo>
                    <a:pt x="1456" y="6116"/>
                    <a:pt x="1478" y="6113"/>
                    <a:pt x="1502" y="6104"/>
                  </a:cubicBezTo>
                  <a:lnTo>
                    <a:pt x="1525" y="6104"/>
                  </a:lnTo>
                  <a:cubicBezTo>
                    <a:pt x="1560" y="6231"/>
                    <a:pt x="1664" y="6462"/>
                    <a:pt x="1814" y="6508"/>
                  </a:cubicBezTo>
                  <a:cubicBezTo>
                    <a:pt x="1846" y="6636"/>
                    <a:pt x="1819" y="6942"/>
                    <a:pt x="2024" y="6942"/>
                  </a:cubicBezTo>
                  <a:cubicBezTo>
                    <a:pt x="2041" y="6942"/>
                    <a:pt x="2059" y="6940"/>
                    <a:pt x="2079" y="6935"/>
                  </a:cubicBezTo>
                  <a:cubicBezTo>
                    <a:pt x="2176" y="6999"/>
                    <a:pt x="2257" y="7026"/>
                    <a:pt x="2324" y="7026"/>
                  </a:cubicBezTo>
                  <a:cubicBezTo>
                    <a:pt x="2756" y="7026"/>
                    <a:pt x="2592" y="5858"/>
                    <a:pt x="2402" y="5608"/>
                  </a:cubicBezTo>
                  <a:cubicBezTo>
                    <a:pt x="2425" y="5550"/>
                    <a:pt x="2425" y="5493"/>
                    <a:pt x="2460" y="5446"/>
                  </a:cubicBezTo>
                  <a:cubicBezTo>
                    <a:pt x="2493" y="5688"/>
                    <a:pt x="2718" y="5871"/>
                    <a:pt x="2884" y="5871"/>
                  </a:cubicBezTo>
                  <a:cubicBezTo>
                    <a:pt x="3011" y="5871"/>
                    <a:pt x="3104" y="5763"/>
                    <a:pt x="3049" y="5493"/>
                  </a:cubicBezTo>
                  <a:lnTo>
                    <a:pt x="3049" y="5493"/>
                  </a:lnTo>
                  <a:cubicBezTo>
                    <a:pt x="3053" y="5493"/>
                    <a:pt x="3057" y="5493"/>
                    <a:pt x="3061" y="5493"/>
                  </a:cubicBezTo>
                  <a:cubicBezTo>
                    <a:pt x="3264" y="5493"/>
                    <a:pt x="3289" y="5215"/>
                    <a:pt x="3216" y="5086"/>
                  </a:cubicBezTo>
                  <a:lnTo>
                    <a:pt x="3216" y="5086"/>
                  </a:lnTo>
                  <a:cubicBezTo>
                    <a:pt x="3254" y="5147"/>
                    <a:pt x="3328" y="5210"/>
                    <a:pt x="3396" y="5210"/>
                  </a:cubicBezTo>
                  <a:cubicBezTo>
                    <a:pt x="3416" y="5210"/>
                    <a:pt x="3435" y="5205"/>
                    <a:pt x="3453" y="5192"/>
                  </a:cubicBezTo>
                  <a:cubicBezTo>
                    <a:pt x="3474" y="5321"/>
                    <a:pt x="3578" y="5383"/>
                    <a:pt x="3681" y="5383"/>
                  </a:cubicBezTo>
                  <a:cubicBezTo>
                    <a:pt x="3801" y="5383"/>
                    <a:pt x="3921" y="5301"/>
                    <a:pt x="3914" y="5146"/>
                  </a:cubicBezTo>
                  <a:cubicBezTo>
                    <a:pt x="3961" y="5100"/>
                    <a:pt x="3972" y="5042"/>
                    <a:pt x="3961" y="4973"/>
                  </a:cubicBezTo>
                  <a:cubicBezTo>
                    <a:pt x="4157" y="4500"/>
                    <a:pt x="4099" y="3854"/>
                    <a:pt x="4157" y="3311"/>
                  </a:cubicBezTo>
                  <a:cubicBezTo>
                    <a:pt x="4157" y="3174"/>
                    <a:pt x="4061" y="3112"/>
                    <a:pt x="3961" y="3112"/>
                  </a:cubicBezTo>
                  <a:cubicBezTo>
                    <a:pt x="3841" y="3112"/>
                    <a:pt x="3716" y="3200"/>
                    <a:pt x="3741" y="3357"/>
                  </a:cubicBezTo>
                  <a:cubicBezTo>
                    <a:pt x="3679" y="3315"/>
                    <a:pt x="3628" y="3296"/>
                    <a:pt x="3585" y="3296"/>
                  </a:cubicBezTo>
                  <a:cubicBezTo>
                    <a:pt x="3265" y="3296"/>
                    <a:pt x="3455" y="4361"/>
                    <a:pt x="3383" y="4615"/>
                  </a:cubicBezTo>
                  <a:cubicBezTo>
                    <a:pt x="3358" y="4607"/>
                    <a:pt x="3333" y="4603"/>
                    <a:pt x="3310" y="4603"/>
                  </a:cubicBezTo>
                  <a:cubicBezTo>
                    <a:pt x="3150" y="4603"/>
                    <a:pt x="3067" y="4799"/>
                    <a:pt x="3118" y="4950"/>
                  </a:cubicBezTo>
                  <a:cubicBezTo>
                    <a:pt x="3081" y="4894"/>
                    <a:pt x="3022" y="4868"/>
                    <a:pt x="2963" y="4868"/>
                  </a:cubicBezTo>
                  <a:cubicBezTo>
                    <a:pt x="2876" y="4868"/>
                    <a:pt x="2788" y="4923"/>
                    <a:pt x="2760" y="5019"/>
                  </a:cubicBezTo>
                  <a:cubicBezTo>
                    <a:pt x="2713" y="4883"/>
                    <a:pt x="2577" y="4783"/>
                    <a:pt x="2452" y="4783"/>
                  </a:cubicBezTo>
                  <a:cubicBezTo>
                    <a:pt x="2365" y="4783"/>
                    <a:pt x="2283" y="4832"/>
                    <a:pt x="2241" y="4950"/>
                  </a:cubicBezTo>
                  <a:cubicBezTo>
                    <a:pt x="2183" y="4914"/>
                    <a:pt x="2135" y="4898"/>
                    <a:pt x="2096" y="4898"/>
                  </a:cubicBezTo>
                  <a:cubicBezTo>
                    <a:pt x="1924" y="4898"/>
                    <a:pt x="1921" y="5199"/>
                    <a:pt x="1987" y="5377"/>
                  </a:cubicBezTo>
                  <a:lnTo>
                    <a:pt x="1941" y="5423"/>
                  </a:lnTo>
                  <a:cubicBezTo>
                    <a:pt x="1929" y="5423"/>
                    <a:pt x="1906" y="5423"/>
                    <a:pt x="1894" y="5435"/>
                  </a:cubicBezTo>
                  <a:cubicBezTo>
                    <a:pt x="1872" y="5313"/>
                    <a:pt x="1776" y="5192"/>
                    <a:pt x="1636" y="5192"/>
                  </a:cubicBezTo>
                  <a:cubicBezTo>
                    <a:pt x="1630" y="5192"/>
                    <a:pt x="1624" y="5192"/>
                    <a:pt x="1617" y="5192"/>
                  </a:cubicBezTo>
                  <a:cubicBezTo>
                    <a:pt x="1574" y="5120"/>
                    <a:pt x="1503" y="5079"/>
                    <a:pt x="1427" y="5079"/>
                  </a:cubicBezTo>
                  <a:cubicBezTo>
                    <a:pt x="1383" y="5079"/>
                    <a:pt x="1337" y="5093"/>
                    <a:pt x="1294" y="5123"/>
                  </a:cubicBezTo>
                  <a:cubicBezTo>
                    <a:pt x="1248" y="4927"/>
                    <a:pt x="1202" y="4604"/>
                    <a:pt x="971" y="4558"/>
                  </a:cubicBezTo>
                  <a:lnTo>
                    <a:pt x="971" y="4500"/>
                  </a:lnTo>
                  <a:cubicBezTo>
                    <a:pt x="980" y="4502"/>
                    <a:pt x="989" y="4503"/>
                    <a:pt x="999" y="4503"/>
                  </a:cubicBezTo>
                  <a:cubicBezTo>
                    <a:pt x="1094" y="4503"/>
                    <a:pt x="1190" y="4399"/>
                    <a:pt x="1190" y="4315"/>
                  </a:cubicBezTo>
                  <a:cubicBezTo>
                    <a:pt x="1219" y="4333"/>
                    <a:pt x="1249" y="4341"/>
                    <a:pt x="1281" y="4341"/>
                  </a:cubicBezTo>
                  <a:cubicBezTo>
                    <a:pt x="1390" y="4341"/>
                    <a:pt x="1506" y="4248"/>
                    <a:pt x="1560" y="4177"/>
                  </a:cubicBezTo>
                  <a:cubicBezTo>
                    <a:pt x="1636" y="4258"/>
                    <a:pt x="1708" y="4292"/>
                    <a:pt x="1774" y="4292"/>
                  </a:cubicBezTo>
                  <a:cubicBezTo>
                    <a:pt x="1987" y="4292"/>
                    <a:pt x="2131" y="3941"/>
                    <a:pt x="2114" y="3738"/>
                  </a:cubicBezTo>
                  <a:lnTo>
                    <a:pt x="2114" y="3738"/>
                  </a:lnTo>
                  <a:cubicBezTo>
                    <a:pt x="2125" y="3740"/>
                    <a:pt x="2136" y="3741"/>
                    <a:pt x="2146" y="3741"/>
                  </a:cubicBezTo>
                  <a:cubicBezTo>
                    <a:pt x="2244" y="3741"/>
                    <a:pt x="2312" y="3648"/>
                    <a:pt x="2333" y="3565"/>
                  </a:cubicBezTo>
                  <a:cubicBezTo>
                    <a:pt x="2679" y="3542"/>
                    <a:pt x="2760" y="2734"/>
                    <a:pt x="2472" y="2642"/>
                  </a:cubicBezTo>
                  <a:cubicBezTo>
                    <a:pt x="2425" y="2295"/>
                    <a:pt x="2795" y="1545"/>
                    <a:pt x="2345" y="1430"/>
                  </a:cubicBezTo>
                  <a:cubicBezTo>
                    <a:pt x="2391" y="1210"/>
                    <a:pt x="2425" y="991"/>
                    <a:pt x="2449" y="760"/>
                  </a:cubicBezTo>
                  <a:cubicBezTo>
                    <a:pt x="2518" y="749"/>
                    <a:pt x="2587" y="702"/>
                    <a:pt x="2633" y="656"/>
                  </a:cubicBezTo>
                  <a:cubicBezTo>
                    <a:pt x="2704" y="829"/>
                    <a:pt x="2820" y="1001"/>
                    <a:pt x="3004" y="1001"/>
                  </a:cubicBezTo>
                  <a:cubicBezTo>
                    <a:pt x="3029" y="1001"/>
                    <a:pt x="3055" y="998"/>
                    <a:pt x="3083" y="991"/>
                  </a:cubicBezTo>
                  <a:cubicBezTo>
                    <a:pt x="3144" y="1066"/>
                    <a:pt x="3209" y="1097"/>
                    <a:pt x="3269" y="1097"/>
                  </a:cubicBezTo>
                  <a:cubicBezTo>
                    <a:pt x="3446" y="1097"/>
                    <a:pt x="3579" y="823"/>
                    <a:pt x="3441" y="633"/>
                  </a:cubicBezTo>
                  <a:cubicBezTo>
                    <a:pt x="3430" y="564"/>
                    <a:pt x="3430" y="506"/>
                    <a:pt x="3453" y="483"/>
                  </a:cubicBezTo>
                  <a:cubicBezTo>
                    <a:pt x="3664" y="249"/>
                    <a:pt x="3466" y="65"/>
                    <a:pt x="3249" y="65"/>
                  </a:cubicBezTo>
                  <a:cubicBezTo>
                    <a:pt x="3134" y="65"/>
                    <a:pt x="3013" y="117"/>
                    <a:pt x="2945" y="241"/>
                  </a:cubicBezTo>
                  <a:cubicBezTo>
                    <a:pt x="2868" y="122"/>
                    <a:pt x="2702" y="37"/>
                    <a:pt x="2566" y="37"/>
                  </a:cubicBezTo>
                  <a:cubicBezTo>
                    <a:pt x="2437" y="37"/>
                    <a:pt x="2334" y="113"/>
                    <a:pt x="2356" y="310"/>
                  </a:cubicBezTo>
                  <a:cubicBezTo>
                    <a:pt x="2317" y="283"/>
                    <a:pt x="2269" y="270"/>
                    <a:pt x="2219" y="270"/>
                  </a:cubicBezTo>
                  <a:cubicBezTo>
                    <a:pt x="2124" y="270"/>
                    <a:pt x="2025" y="318"/>
                    <a:pt x="1987" y="402"/>
                  </a:cubicBezTo>
                  <a:cubicBezTo>
                    <a:pt x="1951" y="378"/>
                    <a:pt x="1910" y="368"/>
                    <a:pt x="1870" y="368"/>
                  </a:cubicBezTo>
                  <a:cubicBezTo>
                    <a:pt x="1755" y="368"/>
                    <a:pt x="1641" y="456"/>
                    <a:pt x="1641" y="575"/>
                  </a:cubicBezTo>
                  <a:cubicBezTo>
                    <a:pt x="1607" y="491"/>
                    <a:pt x="1517" y="437"/>
                    <a:pt x="1436" y="437"/>
                  </a:cubicBezTo>
                  <a:cubicBezTo>
                    <a:pt x="1406" y="437"/>
                    <a:pt x="1377" y="445"/>
                    <a:pt x="1352" y="460"/>
                  </a:cubicBezTo>
                  <a:cubicBezTo>
                    <a:pt x="1317" y="293"/>
                    <a:pt x="1175" y="20"/>
                    <a:pt x="1003" y="20"/>
                  </a:cubicBezTo>
                  <a:cubicBezTo>
                    <a:pt x="948" y="20"/>
                    <a:pt x="891" y="47"/>
                    <a:pt x="833" y="114"/>
                  </a:cubicBezTo>
                  <a:lnTo>
                    <a:pt x="775" y="114"/>
                  </a:lnTo>
                  <a:cubicBezTo>
                    <a:pt x="679" y="34"/>
                    <a:pt x="603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3"/>
            <p:cNvSpPr/>
            <p:nvPr/>
          </p:nvSpPr>
          <p:spPr>
            <a:xfrm>
              <a:off x="2987850" y="2015350"/>
              <a:ext cx="39825" cy="96250"/>
            </a:xfrm>
            <a:custGeom>
              <a:avLst/>
              <a:gdLst/>
              <a:ahLst/>
              <a:cxnLst/>
              <a:rect l="l" t="t" r="r" b="b"/>
              <a:pathLst>
                <a:path w="1593" h="3850" extrusionOk="0">
                  <a:moveTo>
                    <a:pt x="1323" y="0"/>
                  </a:moveTo>
                  <a:cubicBezTo>
                    <a:pt x="1273" y="0"/>
                    <a:pt x="1206" y="41"/>
                    <a:pt x="1121" y="137"/>
                  </a:cubicBezTo>
                  <a:cubicBezTo>
                    <a:pt x="1098" y="495"/>
                    <a:pt x="855" y="888"/>
                    <a:pt x="947" y="1211"/>
                  </a:cubicBezTo>
                  <a:cubicBezTo>
                    <a:pt x="867" y="1246"/>
                    <a:pt x="821" y="1349"/>
                    <a:pt x="832" y="1430"/>
                  </a:cubicBezTo>
                  <a:cubicBezTo>
                    <a:pt x="763" y="1534"/>
                    <a:pt x="636" y="1638"/>
                    <a:pt x="578" y="1730"/>
                  </a:cubicBezTo>
                  <a:cubicBezTo>
                    <a:pt x="570" y="1730"/>
                    <a:pt x="561" y="1730"/>
                    <a:pt x="553" y="1730"/>
                  </a:cubicBezTo>
                  <a:cubicBezTo>
                    <a:pt x="61" y="1730"/>
                    <a:pt x="119" y="2071"/>
                    <a:pt x="290" y="2400"/>
                  </a:cubicBezTo>
                  <a:cubicBezTo>
                    <a:pt x="139" y="2411"/>
                    <a:pt x="1" y="2608"/>
                    <a:pt x="70" y="2746"/>
                  </a:cubicBezTo>
                  <a:cubicBezTo>
                    <a:pt x="128" y="3034"/>
                    <a:pt x="10" y="3850"/>
                    <a:pt x="341" y="3850"/>
                  </a:cubicBezTo>
                  <a:cubicBezTo>
                    <a:pt x="407" y="3850"/>
                    <a:pt x="493" y="3816"/>
                    <a:pt x="601" y="3739"/>
                  </a:cubicBezTo>
                  <a:cubicBezTo>
                    <a:pt x="705" y="3727"/>
                    <a:pt x="797" y="3646"/>
                    <a:pt x="821" y="3531"/>
                  </a:cubicBezTo>
                  <a:cubicBezTo>
                    <a:pt x="890" y="3335"/>
                    <a:pt x="947" y="3046"/>
                    <a:pt x="1098" y="2942"/>
                  </a:cubicBezTo>
                  <a:cubicBezTo>
                    <a:pt x="1224" y="2896"/>
                    <a:pt x="1259" y="2781"/>
                    <a:pt x="1236" y="2642"/>
                  </a:cubicBezTo>
                  <a:cubicBezTo>
                    <a:pt x="1328" y="2619"/>
                    <a:pt x="1328" y="2446"/>
                    <a:pt x="1328" y="2284"/>
                  </a:cubicBezTo>
                  <a:cubicBezTo>
                    <a:pt x="1375" y="2065"/>
                    <a:pt x="1559" y="1696"/>
                    <a:pt x="1224" y="1638"/>
                  </a:cubicBezTo>
                  <a:cubicBezTo>
                    <a:pt x="1224" y="1523"/>
                    <a:pt x="1224" y="1361"/>
                    <a:pt x="1144" y="1257"/>
                  </a:cubicBezTo>
                  <a:cubicBezTo>
                    <a:pt x="1397" y="1170"/>
                    <a:pt x="1592" y="0"/>
                    <a:pt x="1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3"/>
            <p:cNvSpPr/>
            <p:nvPr/>
          </p:nvSpPr>
          <p:spPr>
            <a:xfrm>
              <a:off x="3025950" y="1963125"/>
              <a:ext cx="37500" cy="30325"/>
            </a:xfrm>
            <a:custGeom>
              <a:avLst/>
              <a:gdLst/>
              <a:ahLst/>
              <a:cxnLst/>
              <a:rect l="l" t="t" r="r" b="b"/>
              <a:pathLst>
                <a:path w="1500" h="1213" extrusionOk="0">
                  <a:moveTo>
                    <a:pt x="860" y="1"/>
                  </a:moveTo>
                  <a:cubicBezTo>
                    <a:pt x="695" y="1"/>
                    <a:pt x="548" y="233"/>
                    <a:pt x="612" y="449"/>
                  </a:cubicBezTo>
                  <a:cubicBezTo>
                    <a:pt x="555" y="449"/>
                    <a:pt x="497" y="495"/>
                    <a:pt x="462" y="541"/>
                  </a:cubicBezTo>
                  <a:cubicBezTo>
                    <a:pt x="449" y="360"/>
                    <a:pt x="306" y="237"/>
                    <a:pt x="182" y="237"/>
                  </a:cubicBezTo>
                  <a:cubicBezTo>
                    <a:pt x="94" y="237"/>
                    <a:pt x="15" y="300"/>
                    <a:pt x="1" y="449"/>
                  </a:cubicBezTo>
                  <a:cubicBezTo>
                    <a:pt x="24" y="691"/>
                    <a:pt x="151" y="864"/>
                    <a:pt x="231" y="1084"/>
                  </a:cubicBezTo>
                  <a:cubicBezTo>
                    <a:pt x="267" y="1171"/>
                    <a:pt x="351" y="1213"/>
                    <a:pt x="432" y="1213"/>
                  </a:cubicBezTo>
                  <a:cubicBezTo>
                    <a:pt x="534" y="1213"/>
                    <a:pt x="630" y="1148"/>
                    <a:pt x="624" y="1026"/>
                  </a:cubicBezTo>
                  <a:lnTo>
                    <a:pt x="624" y="1026"/>
                  </a:lnTo>
                  <a:cubicBezTo>
                    <a:pt x="673" y="1072"/>
                    <a:pt x="725" y="1092"/>
                    <a:pt x="773" y="1092"/>
                  </a:cubicBezTo>
                  <a:cubicBezTo>
                    <a:pt x="905" y="1092"/>
                    <a:pt x="1016" y="944"/>
                    <a:pt x="1016" y="784"/>
                  </a:cubicBezTo>
                  <a:cubicBezTo>
                    <a:pt x="1033" y="787"/>
                    <a:pt x="1049" y="788"/>
                    <a:pt x="1064" y="788"/>
                  </a:cubicBezTo>
                  <a:cubicBezTo>
                    <a:pt x="1385" y="788"/>
                    <a:pt x="1500" y="117"/>
                    <a:pt x="1217" y="117"/>
                  </a:cubicBezTo>
                  <a:cubicBezTo>
                    <a:pt x="1177" y="117"/>
                    <a:pt x="1130" y="130"/>
                    <a:pt x="1074" y="160"/>
                  </a:cubicBezTo>
                  <a:cubicBezTo>
                    <a:pt x="1010" y="47"/>
                    <a:pt x="933" y="1"/>
                    <a:pt x="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3"/>
            <p:cNvSpPr/>
            <p:nvPr/>
          </p:nvSpPr>
          <p:spPr>
            <a:xfrm>
              <a:off x="3218075" y="1743750"/>
              <a:ext cx="25250" cy="28150"/>
            </a:xfrm>
            <a:custGeom>
              <a:avLst/>
              <a:gdLst/>
              <a:ahLst/>
              <a:cxnLst/>
              <a:rect l="l" t="t" r="r" b="b"/>
              <a:pathLst>
                <a:path w="1010" h="1126" extrusionOk="0">
                  <a:moveTo>
                    <a:pt x="307" y="0"/>
                  </a:moveTo>
                  <a:cubicBezTo>
                    <a:pt x="148" y="0"/>
                    <a:pt x="1" y="189"/>
                    <a:pt x="95" y="394"/>
                  </a:cubicBezTo>
                  <a:cubicBezTo>
                    <a:pt x="15" y="486"/>
                    <a:pt x="49" y="602"/>
                    <a:pt x="95" y="682"/>
                  </a:cubicBezTo>
                  <a:cubicBezTo>
                    <a:pt x="125" y="780"/>
                    <a:pt x="196" y="903"/>
                    <a:pt x="294" y="903"/>
                  </a:cubicBezTo>
                  <a:cubicBezTo>
                    <a:pt x="311" y="903"/>
                    <a:pt x="330" y="899"/>
                    <a:pt x="349" y="890"/>
                  </a:cubicBezTo>
                  <a:cubicBezTo>
                    <a:pt x="391" y="1055"/>
                    <a:pt x="516" y="1126"/>
                    <a:pt x="640" y="1126"/>
                  </a:cubicBezTo>
                  <a:cubicBezTo>
                    <a:pt x="827" y="1126"/>
                    <a:pt x="1010" y="965"/>
                    <a:pt x="892" y="729"/>
                  </a:cubicBezTo>
                  <a:cubicBezTo>
                    <a:pt x="808" y="529"/>
                    <a:pt x="886" y="128"/>
                    <a:pt x="604" y="128"/>
                  </a:cubicBezTo>
                  <a:cubicBezTo>
                    <a:pt x="577" y="128"/>
                    <a:pt x="546" y="132"/>
                    <a:pt x="511" y="140"/>
                  </a:cubicBezTo>
                  <a:cubicBezTo>
                    <a:pt x="456" y="41"/>
                    <a:pt x="380" y="0"/>
                    <a:pt x="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3"/>
            <p:cNvSpPr/>
            <p:nvPr/>
          </p:nvSpPr>
          <p:spPr>
            <a:xfrm>
              <a:off x="3242100" y="2536300"/>
              <a:ext cx="68700" cy="90500"/>
            </a:xfrm>
            <a:custGeom>
              <a:avLst/>
              <a:gdLst/>
              <a:ahLst/>
              <a:cxnLst/>
              <a:rect l="l" t="t" r="r" b="b"/>
              <a:pathLst>
                <a:path w="2748" h="3620" extrusionOk="0">
                  <a:moveTo>
                    <a:pt x="1649" y="0"/>
                  </a:moveTo>
                  <a:cubicBezTo>
                    <a:pt x="1405" y="0"/>
                    <a:pt x="1210" y="424"/>
                    <a:pt x="1591" y="424"/>
                  </a:cubicBezTo>
                  <a:cubicBezTo>
                    <a:pt x="1603" y="424"/>
                    <a:pt x="1615" y="423"/>
                    <a:pt x="1628" y="422"/>
                  </a:cubicBezTo>
                  <a:cubicBezTo>
                    <a:pt x="1651" y="434"/>
                    <a:pt x="1662" y="445"/>
                    <a:pt x="1674" y="480"/>
                  </a:cubicBezTo>
                  <a:cubicBezTo>
                    <a:pt x="1674" y="727"/>
                    <a:pt x="1630" y="1347"/>
                    <a:pt x="2012" y="1347"/>
                  </a:cubicBezTo>
                  <a:cubicBezTo>
                    <a:pt x="2022" y="1347"/>
                    <a:pt x="2032" y="1347"/>
                    <a:pt x="2043" y="1346"/>
                  </a:cubicBezTo>
                  <a:cubicBezTo>
                    <a:pt x="2066" y="1357"/>
                    <a:pt x="2066" y="1380"/>
                    <a:pt x="2078" y="1404"/>
                  </a:cubicBezTo>
                  <a:lnTo>
                    <a:pt x="2078" y="1427"/>
                  </a:lnTo>
                  <a:cubicBezTo>
                    <a:pt x="2071" y="1426"/>
                    <a:pt x="2064" y="1425"/>
                    <a:pt x="2057" y="1425"/>
                  </a:cubicBezTo>
                  <a:cubicBezTo>
                    <a:pt x="1982" y="1425"/>
                    <a:pt x="1904" y="1482"/>
                    <a:pt x="1893" y="1577"/>
                  </a:cubicBezTo>
                  <a:cubicBezTo>
                    <a:pt x="1835" y="1796"/>
                    <a:pt x="1801" y="2004"/>
                    <a:pt x="1743" y="2212"/>
                  </a:cubicBezTo>
                  <a:cubicBezTo>
                    <a:pt x="1685" y="2258"/>
                    <a:pt x="1662" y="2327"/>
                    <a:pt x="1651" y="2396"/>
                  </a:cubicBezTo>
                  <a:cubicBezTo>
                    <a:pt x="1619" y="2377"/>
                    <a:pt x="1583" y="2369"/>
                    <a:pt x="1546" y="2369"/>
                  </a:cubicBezTo>
                  <a:cubicBezTo>
                    <a:pt x="1450" y="2369"/>
                    <a:pt x="1349" y="2428"/>
                    <a:pt x="1316" y="2512"/>
                  </a:cubicBezTo>
                  <a:cubicBezTo>
                    <a:pt x="1281" y="2489"/>
                    <a:pt x="1258" y="2465"/>
                    <a:pt x="1224" y="2465"/>
                  </a:cubicBezTo>
                  <a:cubicBezTo>
                    <a:pt x="1201" y="2345"/>
                    <a:pt x="1080" y="2269"/>
                    <a:pt x="964" y="2269"/>
                  </a:cubicBezTo>
                  <a:cubicBezTo>
                    <a:pt x="901" y="2269"/>
                    <a:pt x="841" y="2290"/>
                    <a:pt x="796" y="2338"/>
                  </a:cubicBezTo>
                  <a:cubicBezTo>
                    <a:pt x="757" y="2230"/>
                    <a:pt x="650" y="2146"/>
                    <a:pt x="533" y="2146"/>
                  </a:cubicBezTo>
                  <a:cubicBezTo>
                    <a:pt x="513" y="2146"/>
                    <a:pt x="493" y="2149"/>
                    <a:pt x="473" y="2154"/>
                  </a:cubicBezTo>
                  <a:cubicBezTo>
                    <a:pt x="428" y="2070"/>
                    <a:pt x="308" y="2005"/>
                    <a:pt x="201" y="2005"/>
                  </a:cubicBezTo>
                  <a:cubicBezTo>
                    <a:pt x="115" y="2005"/>
                    <a:pt x="37" y="2046"/>
                    <a:pt x="12" y="2154"/>
                  </a:cubicBezTo>
                  <a:cubicBezTo>
                    <a:pt x="0" y="2235"/>
                    <a:pt x="58" y="2338"/>
                    <a:pt x="127" y="2373"/>
                  </a:cubicBezTo>
                  <a:cubicBezTo>
                    <a:pt x="185" y="2442"/>
                    <a:pt x="196" y="2673"/>
                    <a:pt x="242" y="2754"/>
                  </a:cubicBezTo>
                  <a:cubicBezTo>
                    <a:pt x="277" y="2858"/>
                    <a:pt x="358" y="2916"/>
                    <a:pt x="462" y="2927"/>
                  </a:cubicBezTo>
                  <a:cubicBezTo>
                    <a:pt x="436" y="3164"/>
                    <a:pt x="578" y="3406"/>
                    <a:pt x="764" y="3406"/>
                  </a:cubicBezTo>
                  <a:cubicBezTo>
                    <a:pt x="833" y="3406"/>
                    <a:pt x="907" y="3374"/>
                    <a:pt x="981" y="3297"/>
                  </a:cubicBezTo>
                  <a:cubicBezTo>
                    <a:pt x="1027" y="3297"/>
                    <a:pt x="1050" y="3273"/>
                    <a:pt x="1085" y="3262"/>
                  </a:cubicBezTo>
                  <a:lnTo>
                    <a:pt x="1085" y="3262"/>
                  </a:lnTo>
                  <a:cubicBezTo>
                    <a:pt x="1066" y="3396"/>
                    <a:pt x="1199" y="3507"/>
                    <a:pt x="1323" y="3507"/>
                  </a:cubicBezTo>
                  <a:cubicBezTo>
                    <a:pt x="1349" y="3507"/>
                    <a:pt x="1373" y="3502"/>
                    <a:pt x="1397" y="3493"/>
                  </a:cubicBezTo>
                  <a:cubicBezTo>
                    <a:pt x="1480" y="3582"/>
                    <a:pt x="1554" y="3620"/>
                    <a:pt x="1622" y="3620"/>
                  </a:cubicBezTo>
                  <a:cubicBezTo>
                    <a:pt x="1929" y="3620"/>
                    <a:pt x="2081" y="2830"/>
                    <a:pt x="2147" y="2546"/>
                  </a:cubicBezTo>
                  <a:cubicBezTo>
                    <a:pt x="2218" y="2582"/>
                    <a:pt x="2278" y="2598"/>
                    <a:pt x="2328" y="2598"/>
                  </a:cubicBezTo>
                  <a:cubicBezTo>
                    <a:pt x="2633" y="2598"/>
                    <a:pt x="2599" y="2020"/>
                    <a:pt x="2539" y="1773"/>
                  </a:cubicBezTo>
                  <a:cubicBezTo>
                    <a:pt x="2597" y="1542"/>
                    <a:pt x="2747" y="1023"/>
                    <a:pt x="2459" y="907"/>
                  </a:cubicBezTo>
                  <a:cubicBezTo>
                    <a:pt x="2469" y="782"/>
                    <a:pt x="2376" y="648"/>
                    <a:pt x="2240" y="648"/>
                  </a:cubicBezTo>
                  <a:cubicBezTo>
                    <a:pt x="2225" y="648"/>
                    <a:pt x="2209" y="650"/>
                    <a:pt x="2193" y="653"/>
                  </a:cubicBezTo>
                  <a:cubicBezTo>
                    <a:pt x="2170" y="538"/>
                    <a:pt x="2066" y="422"/>
                    <a:pt x="2020" y="342"/>
                  </a:cubicBezTo>
                  <a:cubicBezTo>
                    <a:pt x="2055" y="226"/>
                    <a:pt x="1962" y="134"/>
                    <a:pt x="1847" y="111"/>
                  </a:cubicBezTo>
                  <a:cubicBezTo>
                    <a:pt x="1784" y="31"/>
                    <a:pt x="1715" y="0"/>
                    <a:pt x="1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3"/>
            <p:cNvSpPr/>
            <p:nvPr/>
          </p:nvSpPr>
          <p:spPr>
            <a:xfrm>
              <a:off x="3444950" y="2260900"/>
              <a:ext cx="79375" cy="163500"/>
            </a:xfrm>
            <a:custGeom>
              <a:avLst/>
              <a:gdLst/>
              <a:ahLst/>
              <a:cxnLst/>
              <a:rect l="l" t="t" r="r" b="b"/>
              <a:pathLst>
                <a:path w="3175" h="6540" extrusionOk="0">
                  <a:moveTo>
                    <a:pt x="852" y="0"/>
                  </a:moveTo>
                  <a:cubicBezTo>
                    <a:pt x="518" y="0"/>
                    <a:pt x="660" y="1655"/>
                    <a:pt x="555" y="1962"/>
                  </a:cubicBezTo>
                  <a:cubicBezTo>
                    <a:pt x="510" y="1934"/>
                    <a:pt x="469" y="1921"/>
                    <a:pt x="432" y="1921"/>
                  </a:cubicBezTo>
                  <a:cubicBezTo>
                    <a:pt x="0" y="1921"/>
                    <a:pt x="122" y="3674"/>
                    <a:pt x="593" y="3674"/>
                  </a:cubicBezTo>
                  <a:cubicBezTo>
                    <a:pt x="618" y="3674"/>
                    <a:pt x="644" y="3669"/>
                    <a:pt x="670" y="3659"/>
                  </a:cubicBezTo>
                  <a:cubicBezTo>
                    <a:pt x="698" y="3921"/>
                    <a:pt x="817" y="4705"/>
                    <a:pt x="1033" y="4705"/>
                  </a:cubicBezTo>
                  <a:cubicBezTo>
                    <a:pt x="1084" y="4705"/>
                    <a:pt x="1140" y="4662"/>
                    <a:pt x="1201" y="4559"/>
                  </a:cubicBezTo>
                  <a:cubicBezTo>
                    <a:pt x="1247" y="4559"/>
                    <a:pt x="1293" y="4559"/>
                    <a:pt x="1316" y="4524"/>
                  </a:cubicBezTo>
                  <a:cubicBezTo>
                    <a:pt x="1335" y="4527"/>
                    <a:pt x="1354" y="4529"/>
                    <a:pt x="1372" y="4529"/>
                  </a:cubicBezTo>
                  <a:cubicBezTo>
                    <a:pt x="1429" y="4529"/>
                    <a:pt x="1480" y="4513"/>
                    <a:pt x="1524" y="4478"/>
                  </a:cubicBezTo>
                  <a:cubicBezTo>
                    <a:pt x="1536" y="4536"/>
                    <a:pt x="1570" y="4594"/>
                    <a:pt x="1605" y="4605"/>
                  </a:cubicBezTo>
                  <a:cubicBezTo>
                    <a:pt x="1640" y="4940"/>
                    <a:pt x="1524" y="5506"/>
                    <a:pt x="1928" y="5609"/>
                  </a:cubicBezTo>
                  <a:cubicBezTo>
                    <a:pt x="1974" y="5748"/>
                    <a:pt x="2090" y="5898"/>
                    <a:pt x="2240" y="5898"/>
                  </a:cubicBezTo>
                  <a:lnTo>
                    <a:pt x="2274" y="5898"/>
                  </a:lnTo>
                  <a:cubicBezTo>
                    <a:pt x="2237" y="6223"/>
                    <a:pt x="2527" y="6539"/>
                    <a:pt x="2731" y="6539"/>
                  </a:cubicBezTo>
                  <a:cubicBezTo>
                    <a:pt x="2846" y="6539"/>
                    <a:pt x="2933" y="6440"/>
                    <a:pt x="2921" y="6187"/>
                  </a:cubicBezTo>
                  <a:cubicBezTo>
                    <a:pt x="2621" y="5794"/>
                    <a:pt x="3175" y="4594"/>
                    <a:pt x="2494" y="4571"/>
                  </a:cubicBezTo>
                  <a:cubicBezTo>
                    <a:pt x="2504" y="4293"/>
                    <a:pt x="2514" y="3787"/>
                    <a:pt x="2210" y="3787"/>
                  </a:cubicBezTo>
                  <a:cubicBezTo>
                    <a:pt x="2160" y="3787"/>
                    <a:pt x="2101" y="3801"/>
                    <a:pt x="2032" y="3832"/>
                  </a:cubicBezTo>
                  <a:cubicBezTo>
                    <a:pt x="2001" y="3664"/>
                    <a:pt x="1988" y="3372"/>
                    <a:pt x="1778" y="3372"/>
                  </a:cubicBezTo>
                  <a:cubicBezTo>
                    <a:pt x="1757" y="3372"/>
                    <a:pt x="1734" y="3375"/>
                    <a:pt x="1709" y="3382"/>
                  </a:cubicBezTo>
                  <a:cubicBezTo>
                    <a:pt x="1767" y="3128"/>
                    <a:pt x="1593" y="2955"/>
                    <a:pt x="1351" y="2932"/>
                  </a:cubicBezTo>
                  <a:cubicBezTo>
                    <a:pt x="1293" y="2781"/>
                    <a:pt x="1339" y="2493"/>
                    <a:pt x="1109" y="2447"/>
                  </a:cubicBezTo>
                  <a:cubicBezTo>
                    <a:pt x="1120" y="1673"/>
                    <a:pt x="1120" y="969"/>
                    <a:pt x="1120" y="231"/>
                  </a:cubicBezTo>
                  <a:cubicBezTo>
                    <a:pt x="1007" y="69"/>
                    <a:pt x="920" y="0"/>
                    <a:pt x="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3"/>
            <p:cNvSpPr/>
            <p:nvPr/>
          </p:nvSpPr>
          <p:spPr>
            <a:xfrm>
              <a:off x="3522875" y="2424825"/>
              <a:ext cx="21400" cy="33750"/>
            </a:xfrm>
            <a:custGeom>
              <a:avLst/>
              <a:gdLst/>
              <a:ahLst/>
              <a:cxnLst/>
              <a:rect l="l" t="t" r="r" b="b"/>
              <a:pathLst>
                <a:path w="856" h="1350" extrusionOk="0">
                  <a:moveTo>
                    <a:pt x="494" y="1"/>
                  </a:moveTo>
                  <a:cubicBezTo>
                    <a:pt x="457" y="1"/>
                    <a:pt x="416" y="14"/>
                    <a:pt x="369" y="45"/>
                  </a:cubicBezTo>
                  <a:cubicBezTo>
                    <a:pt x="0" y="45"/>
                    <a:pt x="173" y="484"/>
                    <a:pt x="208" y="715"/>
                  </a:cubicBezTo>
                  <a:cubicBezTo>
                    <a:pt x="185" y="911"/>
                    <a:pt x="115" y="1326"/>
                    <a:pt x="416" y="1349"/>
                  </a:cubicBezTo>
                  <a:cubicBezTo>
                    <a:pt x="418" y="1350"/>
                    <a:pt x="421" y="1350"/>
                    <a:pt x="423" y="1350"/>
                  </a:cubicBezTo>
                  <a:cubicBezTo>
                    <a:pt x="753" y="1350"/>
                    <a:pt x="855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3"/>
            <p:cNvSpPr/>
            <p:nvPr/>
          </p:nvSpPr>
          <p:spPr>
            <a:xfrm>
              <a:off x="3309900" y="2581475"/>
              <a:ext cx="29500" cy="44525"/>
            </a:xfrm>
            <a:custGeom>
              <a:avLst/>
              <a:gdLst/>
              <a:ahLst/>
              <a:cxnLst/>
              <a:rect l="l" t="t" r="r" b="b"/>
              <a:pathLst>
                <a:path w="1180" h="1781" extrusionOk="0">
                  <a:moveTo>
                    <a:pt x="497" y="1"/>
                  </a:moveTo>
                  <a:cubicBezTo>
                    <a:pt x="1" y="139"/>
                    <a:pt x="151" y="1028"/>
                    <a:pt x="35" y="1455"/>
                  </a:cubicBezTo>
                  <a:cubicBezTo>
                    <a:pt x="5" y="1667"/>
                    <a:pt x="165" y="1780"/>
                    <a:pt x="321" y="1780"/>
                  </a:cubicBezTo>
                  <a:cubicBezTo>
                    <a:pt x="462" y="1780"/>
                    <a:pt x="600" y="1687"/>
                    <a:pt x="589" y="1490"/>
                  </a:cubicBezTo>
                  <a:lnTo>
                    <a:pt x="589" y="1490"/>
                  </a:lnTo>
                  <a:cubicBezTo>
                    <a:pt x="689" y="1570"/>
                    <a:pt x="772" y="1604"/>
                    <a:pt x="840" y="1604"/>
                  </a:cubicBezTo>
                  <a:cubicBezTo>
                    <a:pt x="1180" y="1604"/>
                    <a:pt x="1113" y="749"/>
                    <a:pt x="612" y="682"/>
                  </a:cubicBezTo>
                  <a:cubicBezTo>
                    <a:pt x="555" y="462"/>
                    <a:pt x="739" y="116"/>
                    <a:pt x="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3"/>
            <p:cNvSpPr/>
            <p:nvPr/>
          </p:nvSpPr>
          <p:spPr>
            <a:xfrm>
              <a:off x="3335275" y="2609900"/>
              <a:ext cx="75075" cy="63875"/>
            </a:xfrm>
            <a:custGeom>
              <a:avLst/>
              <a:gdLst/>
              <a:ahLst/>
              <a:cxnLst/>
              <a:rect l="l" t="t" r="r" b="b"/>
              <a:pathLst>
                <a:path w="3003" h="2555" extrusionOk="0">
                  <a:moveTo>
                    <a:pt x="1525" y="1184"/>
                  </a:moveTo>
                  <a:lnTo>
                    <a:pt x="1537" y="1195"/>
                  </a:lnTo>
                  <a:cubicBezTo>
                    <a:pt x="1525" y="1195"/>
                    <a:pt x="1525" y="1195"/>
                    <a:pt x="1525" y="1184"/>
                  </a:cubicBezTo>
                  <a:close/>
                  <a:moveTo>
                    <a:pt x="263" y="0"/>
                  </a:moveTo>
                  <a:cubicBezTo>
                    <a:pt x="174" y="0"/>
                    <a:pt x="94" y="64"/>
                    <a:pt x="94" y="214"/>
                  </a:cubicBezTo>
                  <a:cubicBezTo>
                    <a:pt x="181" y="432"/>
                    <a:pt x="1" y="958"/>
                    <a:pt x="349" y="958"/>
                  </a:cubicBezTo>
                  <a:cubicBezTo>
                    <a:pt x="370" y="958"/>
                    <a:pt x="392" y="957"/>
                    <a:pt x="417" y="953"/>
                  </a:cubicBezTo>
                  <a:cubicBezTo>
                    <a:pt x="449" y="1104"/>
                    <a:pt x="602" y="1190"/>
                    <a:pt x="751" y="1190"/>
                  </a:cubicBezTo>
                  <a:cubicBezTo>
                    <a:pt x="818" y="1190"/>
                    <a:pt x="883" y="1173"/>
                    <a:pt x="936" y="1137"/>
                  </a:cubicBezTo>
                  <a:cubicBezTo>
                    <a:pt x="971" y="1155"/>
                    <a:pt x="1011" y="1163"/>
                    <a:pt x="1053" y="1163"/>
                  </a:cubicBezTo>
                  <a:cubicBezTo>
                    <a:pt x="1095" y="1163"/>
                    <a:pt x="1138" y="1155"/>
                    <a:pt x="1179" y="1137"/>
                  </a:cubicBezTo>
                  <a:cubicBezTo>
                    <a:pt x="1189" y="1339"/>
                    <a:pt x="1357" y="1531"/>
                    <a:pt x="1522" y="1531"/>
                  </a:cubicBezTo>
                  <a:cubicBezTo>
                    <a:pt x="1546" y="1531"/>
                    <a:pt x="1571" y="1527"/>
                    <a:pt x="1594" y="1518"/>
                  </a:cubicBezTo>
                  <a:cubicBezTo>
                    <a:pt x="1687" y="1507"/>
                    <a:pt x="1756" y="1426"/>
                    <a:pt x="1756" y="1334"/>
                  </a:cubicBezTo>
                  <a:cubicBezTo>
                    <a:pt x="1825" y="1449"/>
                    <a:pt x="1987" y="1541"/>
                    <a:pt x="2229" y="1576"/>
                  </a:cubicBezTo>
                  <a:cubicBezTo>
                    <a:pt x="2160" y="1761"/>
                    <a:pt x="2344" y="2003"/>
                    <a:pt x="2287" y="2165"/>
                  </a:cubicBezTo>
                  <a:cubicBezTo>
                    <a:pt x="2183" y="2372"/>
                    <a:pt x="2365" y="2554"/>
                    <a:pt x="2555" y="2554"/>
                  </a:cubicBezTo>
                  <a:cubicBezTo>
                    <a:pt x="2618" y="2554"/>
                    <a:pt x="2682" y="2534"/>
                    <a:pt x="2737" y="2488"/>
                  </a:cubicBezTo>
                  <a:cubicBezTo>
                    <a:pt x="3002" y="2165"/>
                    <a:pt x="2829" y="1576"/>
                    <a:pt x="2506" y="1414"/>
                  </a:cubicBezTo>
                  <a:lnTo>
                    <a:pt x="2506" y="849"/>
                  </a:lnTo>
                  <a:cubicBezTo>
                    <a:pt x="2470" y="731"/>
                    <a:pt x="2372" y="683"/>
                    <a:pt x="2256" y="683"/>
                  </a:cubicBezTo>
                  <a:cubicBezTo>
                    <a:pt x="1998" y="683"/>
                    <a:pt x="1650" y="922"/>
                    <a:pt x="1698" y="1160"/>
                  </a:cubicBezTo>
                  <a:cubicBezTo>
                    <a:pt x="1580" y="977"/>
                    <a:pt x="1572" y="553"/>
                    <a:pt x="1290" y="553"/>
                  </a:cubicBezTo>
                  <a:cubicBezTo>
                    <a:pt x="1270" y="553"/>
                    <a:pt x="1248" y="556"/>
                    <a:pt x="1225" y="560"/>
                  </a:cubicBezTo>
                  <a:cubicBezTo>
                    <a:pt x="1150" y="411"/>
                    <a:pt x="998" y="238"/>
                    <a:pt x="837" y="238"/>
                  </a:cubicBezTo>
                  <a:cubicBezTo>
                    <a:pt x="774" y="238"/>
                    <a:pt x="709" y="264"/>
                    <a:pt x="648" y="329"/>
                  </a:cubicBezTo>
                  <a:cubicBezTo>
                    <a:pt x="602" y="306"/>
                    <a:pt x="555" y="272"/>
                    <a:pt x="498" y="272"/>
                  </a:cubicBezTo>
                  <a:cubicBezTo>
                    <a:pt x="511" y="108"/>
                    <a:pt x="38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3"/>
            <p:cNvSpPr/>
            <p:nvPr/>
          </p:nvSpPr>
          <p:spPr>
            <a:xfrm>
              <a:off x="3308225" y="2665900"/>
              <a:ext cx="56950" cy="27075"/>
            </a:xfrm>
            <a:custGeom>
              <a:avLst/>
              <a:gdLst/>
              <a:ahLst/>
              <a:cxnLst/>
              <a:rect l="l" t="t" r="r" b="b"/>
              <a:pathLst>
                <a:path w="2278" h="1083" extrusionOk="0">
                  <a:moveTo>
                    <a:pt x="1376" y="0"/>
                  </a:moveTo>
                  <a:cubicBezTo>
                    <a:pt x="1236" y="0"/>
                    <a:pt x="1080" y="88"/>
                    <a:pt x="945" y="156"/>
                  </a:cubicBezTo>
                  <a:cubicBezTo>
                    <a:pt x="921" y="143"/>
                    <a:pt x="895" y="138"/>
                    <a:pt x="869" y="138"/>
                  </a:cubicBezTo>
                  <a:cubicBezTo>
                    <a:pt x="797" y="138"/>
                    <a:pt x="725" y="183"/>
                    <a:pt x="691" y="259"/>
                  </a:cubicBezTo>
                  <a:cubicBezTo>
                    <a:pt x="1" y="324"/>
                    <a:pt x="499" y="792"/>
                    <a:pt x="899" y="792"/>
                  </a:cubicBezTo>
                  <a:cubicBezTo>
                    <a:pt x="1001" y="792"/>
                    <a:pt x="1096" y="761"/>
                    <a:pt x="1164" y="687"/>
                  </a:cubicBezTo>
                  <a:cubicBezTo>
                    <a:pt x="1233" y="825"/>
                    <a:pt x="1326" y="940"/>
                    <a:pt x="1487" y="940"/>
                  </a:cubicBezTo>
                  <a:cubicBezTo>
                    <a:pt x="1568" y="1041"/>
                    <a:pt x="1650" y="1082"/>
                    <a:pt x="1727" y="1082"/>
                  </a:cubicBezTo>
                  <a:cubicBezTo>
                    <a:pt x="2048" y="1082"/>
                    <a:pt x="2277" y="371"/>
                    <a:pt x="1914" y="259"/>
                  </a:cubicBezTo>
                  <a:cubicBezTo>
                    <a:pt x="1871" y="191"/>
                    <a:pt x="1796" y="154"/>
                    <a:pt x="1718" y="154"/>
                  </a:cubicBezTo>
                  <a:cubicBezTo>
                    <a:pt x="1691" y="154"/>
                    <a:pt x="1664" y="158"/>
                    <a:pt x="1637" y="167"/>
                  </a:cubicBezTo>
                  <a:cubicBezTo>
                    <a:pt x="1566" y="43"/>
                    <a:pt x="1475" y="0"/>
                    <a:pt x="1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3"/>
            <p:cNvSpPr/>
            <p:nvPr/>
          </p:nvSpPr>
          <p:spPr>
            <a:xfrm>
              <a:off x="3295875" y="2664775"/>
              <a:ext cx="26350" cy="22050"/>
            </a:xfrm>
            <a:custGeom>
              <a:avLst/>
              <a:gdLst/>
              <a:ahLst/>
              <a:cxnLst/>
              <a:rect l="l" t="t" r="r" b="b"/>
              <a:pathLst>
                <a:path w="1054" h="882" extrusionOk="0">
                  <a:moveTo>
                    <a:pt x="730" y="1"/>
                  </a:moveTo>
                  <a:cubicBezTo>
                    <a:pt x="666" y="1"/>
                    <a:pt x="576" y="36"/>
                    <a:pt x="458" y="120"/>
                  </a:cubicBezTo>
                  <a:cubicBezTo>
                    <a:pt x="446" y="131"/>
                    <a:pt x="435" y="143"/>
                    <a:pt x="435" y="154"/>
                  </a:cubicBezTo>
                  <a:cubicBezTo>
                    <a:pt x="383" y="126"/>
                    <a:pt x="337" y="113"/>
                    <a:pt x="297" y="113"/>
                  </a:cubicBezTo>
                  <a:cubicBezTo>
                    <a:pt x="1" y="113"/>
                    <a:pt x="37" y="820"/>
                    <a:pt x="342" y="882"/>
                  </a:cubicBezTo>
                  <a:cubicBezTo>
                    <a:pt x="344" y="882"/>
                    <a:pt x="347" y="882"/>
                    <a:pt x="349" y="882"/>
                  </a:cubicBezTo>
                  <a:cubicBezTo>
                    <a:pt x="750" y="882"/>
                    <a:pt x="1053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3"/>
            <p:cNvSpPr/>
            <p:nvPr/>
          </p:nvSpPr>
          <p:spPr>
            <a:xfrm>
              <a:off x="3272150" y="2652050"/>
              <a:ext cx="29825" cy="22525"/>
            </a:xfrm>
            <a:custGeom>
              <a:avLst/>
              <a:gdLst/>
              <a:ahLst/>
              <a:cxnLst/>
              <a:rect l="l" t="t" r="r" b="b"/>
              <a:pathLst>
                <a:path w="1193" h="901" extrusionOk="0">
                  <a:moveTo>
                    <a:pt x="853" y="1"/>
                  </a:moveTo>
                  <a:cubicBezTo>
                    <a:pt x="520" y="1"/>
                    <a:pt x="1" y="513"/>
                    <a:pt x="529" y="756"/>
                  </a:cubicBezTo>
                  <a:cubicBezTo>
                    <a:pt x="565" y="851"/>
                    <a:pt x="659" y="900"/>
                    <a:pt x="753" y="900"/>
                  </a:cubicBezTo>
                  <a:cubicBezTo>
                    <a:pt x="841" y="900"/>
                    <a:pt x="929" y="857"/>
                    <a:pt x="968" y="767"/>
                  </a:cubicBezTo>
                  <a:cubicBezTo>
                    <a:pt x="1193" y="195"/>
                    <a:pt x="1058" y="1"/>
                    <a:pt x="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3"/>
            <p:cNvSpPr/>
            <p:nvPr/>
          </p:nvSpPr>
          <p:spPr>
            <a:xfrm>
              <a:off x="3286825" y="2714150"/>
              <a:ext cx="30000" cy="45475"/>
            </a:xfrm>
            <a:custGeom>
              <a:avLst/>
              <a:gdLst/>
              <a:ahLst/>
              <a:cxnLst/>
              <a:rect l="l" t="t" r="r" b="b"/>
              <a:pathLst>
                <a:path w="1200" h="1819" extrusionOk="0">
                  <a:moveTo>
                    <a:pt x="259" y="1"/>
                  </a:moveTo>
                  <a:cubicBezTo>
                    <a:pt x="1" y="1"/>
                    <a:pt x="24" y="833"/>
                    <a:pt x="69" y="1111"/>
                  </a:cubicBezTo>
                  <a:cubicBezTo>
                    <a:pt x="48" y="1264"/>
                    <a:pt x="159" y="1693"/>
                    <a:pt x="453" y="1693"/>
                  </a:cubicBezTo>
                  <a:cubicBezTo>
                    <a:pt x="471" y="1693"/>
                    <a:pt x="489" y="1692"/>
                    <a:pt x="508" y="1688"/>
                  </a:cubicBezTo>
                  <a:cubicBezTo>
                    <a:pt x="581" y="1779"/>
                    <a:pt x="681" y="1819"/>
                    <a:pt x="780" y="1819"/>
                  </a:cubicBezTo>
                  <a:cubicBezTo>
                    <a:pt x="994" y="1819"/>
                    <a:pt x="1199" y="1633"/>
                    <a:pt x="1097" y="1388"/>
                  </a:cubicBezTo>
                  <a:cubicBezTo>
                    <a:pt x="1153" y="1243"/>
                    <a:pt x="1046" y="1065"/>
                    <a:pt x="881" y="1065"/>
                  </a:cubicBezTo>
                  <a:cubicBezTo>
                    <a:pt x="876" y="1065"/>
                    <a:pt x="871" y="1065"/>
                    <a:pt x="866" y="1065"/>
                  </a:cubicBezTo>
                  <a:cubicBezTo>
                    <a:pt x="797" y="776"/>
                    <a:pt x="577" y="523"/>
                    <a:pt x="554" y="234"/>
                  </a:cubicBezTo>
                  <a:cubicBezTo>
                    <a:pt x="429" y="68"/>
                    <a:pt x="333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3"/>
            <p:cNvSpPr/>
            <p:nvPr/>
          </p:nvSpPr>
          <p:spPr>
            <a:xfrm>
              <a:off x="3322600" y="2698275"/>
              <a:ext cx="78600" cy="67850"/>
            </a:xfrm>
            <a:custGeom>
              <a:avLst/>
              <a:gdLst/>
              <a:ahLst/>
              <a:cxnLst/>
              <a:rect l="l" t="t" r="r" b="b"/>
              <a:pathLst>
                <a:path w="3144" h="2714" extrusionOk="0">
                  <a:moveTo>
                    <a:pt x="2020" y="2416"/>
                  </a:moveTo>
                  <a:cubicBezTo>
                    <a:pt x="2020" y="2421"/>
                    <a:pt x="2020" y="2426"/>
                    <a:pt x="2022" y="2430"/>
                  </a:cubicBezTo>
                  <a:lnTo>
                    <a:pt x="2022" y="2430"/>
                  </a:lnTo>
                  <a:cubicBezTo>
                    <a:pt x="2015" y="2426"/>
                    <a:pt x="2013" y="2423"/>
                    <a:pt x="2020" y="2416"/>
                  </a:cubicBezTo>
                  <a:close/>
                  <a:moveTo>
                    <a:pt x="510" y="1"/>
                  </a:moveTo>
                  <a:cubicBezTo>
                    <a:pt x="437" y="1"/>
                    <a:pt x="363" y="30"/>
                    <a:pt x="312" y="96"/>
                  </a:cubicBezTo>
                  <a:cubicBezTo>
                    <a:pt x="81" y="419"/>
                    <a:pt x="139" y="707"/>
                    <a:pt x="139" y="1019"/>
                  </a:cubicBezTo>
                  <a:cubicBezTo>
                    <a:pt x="171" y="1282"/>
                    <a:pt x="1" y="1832"/>
                    <a:pt x="354" y="1832"/>
                  </a:cubicBezTo>
                  <a:cubicBezTo>
                    <a:pt x="389" y="1832"/>
                    <a:pt x="428" y="1827"/>
                    <a:pt x="474" y="1815"/>
                  </a:cubicBezTo>
                  <a:cubicBezTo>
                    <a:pt x="518" y="1832"/>
                    <a:pt x="563" y="1840"/>
                    <a:pt x="608" y="1840"/>
                  </a:cubicBezTo>
                  <a:cubicBezTo>
                    <a:pt x="718" y="1840"/>
                    <a:pt x="824" y="1793"/>
                    <a:pt x="889" y="1712"/>
                  </a:cubicBezTo>
                  <a:cubicBezTo>
                    <a:pt x="926" y="1895"/>
                    <a:pt x="1086" y="2165"/>
                    <a:pt x="1283" y="2165"/>
                  </a:cubicBezTo>
                  <a:cubicBezTo>
                    <a:pt x="1335" y="2165"/>
                    <a:pt x="1388" y="2147"/>
                    <a:pt x="1443" y="2104"/>
                  </a:cubicBezTo>
                  <a:cubicBezTo>
                    <a:pt x="1443" y="2300"/>
                    <a:pt x="1571" y="2555"/>
                    <a:pt x="1727" y="2555"/>
                  </a:cubicBezTo>
                  <a:cubicBezTo>
                    <a:pt x="1792" y="2555"/>
                    <a:pt x="1861" y="2512"/>
                    <a:pt x="1928" y="2404"/>
                  </a:cubicBezTo>
                  <a:lnTo>
                    <a:pt x="1928" y="2404"/>
                  </a:lnTo>
                  <a:cubicBezTo>
                    <a:pt x="1917" y="2485"/>
                    <a:pt x="1940" y="2554"/>
                    <a:pt x="2020" y="2600"/>
                  </a:cubicBezTo>
                  <a:cubicBezTo>
                    <a:pt x="2032" y="2612"/>
                    <a:pt x="2067" y="2612"/>
                    <a:pt x="2090" y="2612"/>
                  </a:cubicBezTo>
                  <a:cubicBezTo>
                    <a:pt x="2131" y="2681"/>
                    <a:pt x="2215" y="2713"/>
                    <a:pt x="2300" y="2713"/>
                  </a:cubicBezTo>
                  <a:cubicBezTo>
                    <a:pt x="2429" y="2713"/>
                    <a:pt x="2563" y="2640"/>
                    <a:pt x="2563" y="2508"/>
                  </a:cubicBezTo>
                  <a:cubicBezTo>
                    <a:pt x="2671" y="2653"/>
                    <a:pt x="2772" y="2711"/>
                    <a:pt x="2854" y="2711"/>
                  </a:cubicBezTo>
                  <a:cubicBezTo>
                    <a:pt x="3054" y="2711"/>
                    <a:pt x="3143" y="2367"/>
                    <a:pt x="2955" y="2081"/>
                  </a:cubicBezTo>
                  <a:cubicBezTo>
                    <a:pt x="2949" y="1762"/>
                    <a:pt x="2814" y="1645"/>
                    <a:pt x="2629" y="1645"/>
                  </a:cubicBezTo>
                  <a:cubicBezTo>
                    <a:pt x="2486" y="1645"/>
                    <a:pt x="2313" y="1715"/>
                    <a:pt x="2147" y="1815"/>
                  </a:cubicBezTo>
                  <a:cubicBezTo>
                    <a:pt x="2136" y="1804"/>
                    <a:pt x="2124" y="1804"/>
                    <a:pt x="2101" y="1792"/>
                  </a:cubicBezTo>
                  <a:cubicBezTo>
                    <a:pt x="2139" y="1650"/>
                    <a:pt x="2075" y="1452"/>
                    <a:pt x="1941" y="1452"/>
                  </a:cubicBezTo>
                  <a:cubicBezTo>
                    <a:pt x="1913" y="1452"/>
                    <a:pt x="1882" y="1461"/>
                    <a:pt x="1847" y="1481"/>
                  </a:cubicBezTo>
                  <a:lnTo>
                    <a:pt x="1813" y="1481"/>
                  </a:lnTo>
                  <a:cubicBezTo>
                    <a:pt x="1797" y="1321"/>
                    <a:pt x="1693" y="1217"/>
                    <a:pt x="1565" y="1217"/>
                  </a:cubicBezTo>
                  <a:cubicBezTo>
                    <a:pt x="1508" y="1217"/>
                    <a:pt x="1446" y="1238"/>
                    <a:pt x="1386" y="1284"/>
                  </a:cubicBezTo>
                  <a:cubicBezTo>
                    <a:pt x="1394" y="1172"/>
                    <a:pt x="1298" y="1078"/>
                    <a:pt x="1196" y="1078"/>
                  </a:cubicBezTo>
                  <a:cubicBezTo>
                    <a:pt x="1163" y="1078"/>
                    <a:pt x="1128" y="1088"/>
                    <a:pt x="1097" y="1111"/>
                  </a:cubicBezTo>
                  <a:cubicBezTo>
                    <a:pt x="1056" y="1053"/>
                    <a:pt x="996" y="1026"/>
                    <a:pt x="938" y="1026"/>
                  </a:cubicBezTo>
                  <a:cubicBezTo>
                    <a:pt x="846" y="1026"/>
                    <a:pt x="758" y="1091"/>
                    <a:pt x="751" y="1204"/>
                  </a:cubicBezTo>
                  <a:cubicBezTo>
                    <a:pt x="658" y="915"/>
                    <a:pt x="912" y="580"/>
                    <a:pt x="762" y="315"/>
                  </a:cubicBezTo>
                  <a:cubicBezTo>
                    <a:pt x="825" y="134"/>
                    <a:pt x="668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3"/>
            <p:cNvSpPr/>
            <p:nvPr/>
          </p:nvSpPr>
          <p:spPr>
            <a:xfrm>
              <a:off x="3253975" y="2757500"/>
              <a:ext cx="75575" cy="60250"/>
            </a:xfrm>
            <a:custGeom>
              <a:avLst/>
              <a:gdLst/>
              <a:ahLst/>
              <a:cxnLst/>
              <a:rect l="l" t="t" r="r" b="b"/>
              <a:pathLst>
                <a:path w="3023" h="2410" extrusionOk="0">
                  <a:moveTo>
                    <a:pt x="569" y="1"/>
                  </a:moveTo>
                  <a:cubicBezTo>
                    <a:pt x="311" y="1"/>
                    <a:pt x="0" y="787"/>
                    <a:pt x="448" y="912"/>
                  </a:cubicBezTo>
                  <a:cubicBezTo>
                    <a:pt x="476" y="1034"/>
                    <a:pt x="594" y="1104"/>
                    <a:pt x="717" y="1104"/>
                  </a:cubicBezTo>
                  <a:cubicBezTo>
                    <a:pt x="805" y="1104"/>
                    <a:pt x="894" y="1070"/>
                    <a:pt x="956" y="993"/>
                  </a:cubicBezTo>
                  <a:cubicBezTo>
                    <a:pt x="968" y="995"/>
                    <a:pt x="980" y="996"/>
                    <a:pt x="992" y="996"/>
                  </a:cubicBezTo>
                  <a:cubicBezTo>
                    <a:pt x="1049" y="996"/>
                    <a:pt x="1105" y="974"/>
                    <a:pt x="1153" y="935"/>
                  </a:cubicBezTo>
                  <a:cubicBezTo>
                    <a:pt x="1183" y="1065"/>
                    <a:pt x="1290" y="1212"/>
                    <a:pt x="1423" y="1212"/>
                  </a:cubicBezTo>
                  <a:cubicBezTo>
                    <a:pt x="1444" y="1212"/>
                    <a:pt x="1465" y="1209"/>
                    <a:pt x="1487" y="1201"/>
                  </a:cubicBezTo>
                  <a:lnTo>
                    <a:pt x="1487" y="1201"/>
                  </a:lnTo>
                  <a:cubicBezTo>
                    <a:pt x="1531" y="1398"/>
                    <a:pt x="1481" y="1805"/>
                    <a:pt x="1774" y="1805"/>
                  </a:cubicBezTo>
                  <a:cubicBezTo>
                    <a:pt x="1789" y="1805"/>
                    <a:pt x="1805" y="1803"/>
                    <a:pt x="1822" y="1801"/>
                  </a:cubicBezTo>
                  <a:cubicBezTo>
                    <a:pt x="1839" y="1927"/>
                    <a:pt x="1954" y="2011"/>
                    <a:pt x="2069" y="2011"/>
                  </a:cubicBezTo>
                  <a:cubicBezTo>
                    <a:pt x="2111" y="2011"/>
                    <a:pt x="2154" y="1999"/>
                    <a:pt x="2191" y="1974"/>
                  </a:cubicBezTo>
                  <a:lnTo>
                    <a:pt x="2191" y="1974"/>
                  </a:lnTo>
                  <a:cubicBezTo>
                    <a:pt x="2126" y="2172"/>
                    <a:pt x="2259" y="2410"/>
                    <a:pt x="2412" y="2410"/>
                  </a:cubicBezTo>
                  <a:cubicBezTo>
                    <a:pt x="2474" y="2410"/>
                    <a:pt x="2539" y="2371"/>
                    <a:pt x="2595" y="2274"/>
                  </a:cubicBezTo>
                  <a:cubicBezTo>
                    <a:pt x="2676" y="1917"/>
                    <a:pt x="3022" y="1293"/>
                    <a:pt x="2653" y="1062"/>
                  </a:cubicBezTo>
                  <a:cubicBezTo>
                    <a:pt x="2724" y="811"/>
                    <a:pt x="2560" y="539"/>
                    <a:pt x="2375" y="539"/>
                  </a:cubicBezTo>
                  <a:cubicBezTo>
                    <a:pt x="2288" y="539"/>
                    <a:pt x="2196" y="599"/>
                    <a:pt x="2122" y="751"/>
                  </a:cubicBezTo>
                  <a:cubicBezTo>
                    <a:pt x="2086" y="709"/>
                    <a:pt x="2035" y="691"/>
                    <a:pt x="1982" y="691"/>
                  </a:cubicBezTo>
                  <a:cubicBezTo>
                    <a:pt x="1918" y="691"/>
                    <a:pt x="1850" y="718"/>
                    <a:pt x="1799" y="762"/>
                  </a:cubicBezTo>
                  <a:cubicBezTo>
                    <a:pt x="1764" y="705"/>
                    <a:pt x="1695" y="682"/>
                    <a:pt x="1614" y="682"/>
                  </a:cubicBezTo>
                  <a:cubicBezTo>
                    <a:pt x="1606" y="570"/>
                    <a:pt x="1514" y="490"/>
                    <a:pt x="1415" y="490"/>
                  </a:cubicBezTo>
                  <a:cubicBezTo>
                    <a:pt x="1381" y="490"/>
                    <a:pt x="1347" y="499"/>
                    <a:pt x="1314" y="520"/>
                  </a:cubicBezTo>
                  <a:cubicBezTo>
                    <a:pt x="1365" y="376"/>
                    <a:pt x="1271" y="224"/>
                    <a:pt x="1128" y="224"/>
                  </a:cubicBezTo>
                  <a:cubicBezTo>
                    <a:pt x="1110" y="224"/>
                    <a:pt x="1091" y="226"/>
                    <a:pt x="1072" y="231"/>
                  </a:cubicBezTo>
                  <a:cubicBezTo>
                    <a:pt x="1029" y="194"/>
                    <a:pt x="980" y="179"/>
                    <a:pt x="929" y="179"/>
                  </a:cubicBezTo>
                  <a:cubicBezTo>
                    <a:pt x="870" y="179"/>
                    <a:pt x="810" y="200"/>
                    <a:pt x="760" y="231"/>
                  </a:cubicBezTo>
                  <a:cubicBezTo>
                    <a:pt x="714" y="66"/>
                    <a:pt x="643" y="1"/>
                    <a:pt x="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3"/>
            <p:cNvSpPr/>
            <p:nvPr/>
          </p:nvSpPr>
          <p:spPr>
            <a:xfrm>
              <a:off x="3194475" y="2640225"/>
              <a:ext cx="92350" cy="137975"/>
            </a:xfrm>
            <a:custGeom>
              <a:avLst/>
              <a:gdLst/>
              <a:ahLst/>
              <a:cxnLst/>
              <a:rect l="l" t="t" r="r" b="b"/>
              <a:pathLst>
                <a:path w="3694" h="5519" extrusionOk="0">
                  <a:moveTo>
                    <a:pt x="2816" y="1"/>
                  </a:moveTo>
                  <a:cubicBezTo>
                    <a:pt x="2606" y="1"/>
                    <a:pt x="2413" y="276"/>
                    <a:pt x="2505" y="582"/>
                  </a:cubicBezTo>
                  <a:cubicBezTo>
                    <a:pt x="2309" y="582"/>
                    <a:pt x="2217" y="779"/>
                    <a:pt x="2217" y="952"/>
                  </a:cubicBezTo>
                  <a:cubicBezTo>
                    <a:pt x="2163" y="863"/>
                    <a:pt x="2094" y="827"/>
                    <a:pt x="2025" y="827"/>
                  </a:cubicBezTo>
                  <a:cubicBezTo>
                    <a:pt x="1872" y="827"/>
                    <a:pt x="1726" y="1010"/>
                    <a:pt x="1790" y="1194"/>
                  </a:cubicBezTo>
                  <a:cubicBezTo>
                    <a:pt x="1674" y="1598"/>
                    <a:pt x="1582" y="2117"/>
                    <a:pt x="1640" y="2545"/>
                  </a:cubicBezTo>
                  <a:cubicBezTo>
                    <a:pt x="1640" y="2602"/>
                    <a:pt x="1674" y="2660"/>
                    <a:pt x="1686" y="2718"/>
                  </a:cubicBezTo>
                  <a:cubicBezTo>
                    <a:pt x="1628" y="2949"/>
                    <a:pt x="1640" y="3191"/>
                    <a:pt x="1628" y="3433"/>
                  </a:cubicBezTo>
                  <a:cubicBezTo>
                    <a:pt x="1541" y="3419"/>
                    <a:pt x="1462" y="3412"/>
                    <a:pt x="1390" y="3412"/>
                  </a:cubicBezTo>
                  <a:cubicBezTo>
                    <a:pt x="949" y="3412"/>
                    <a:pt x="826" y="3674"/>
                    <a:pt x="1293" y="4022"/>
                  </a:cubicBezTo>
                  <a:cubicBezTo>
                    <a:pt x="1278" y="4019"/>
                    <a:pt x="1263" y="4017"/>
                    <a:pt x="1247" y="4017"/>
                  </a:cubicBezTo>
                  <a:cubicBezTo>
                    <a:pt x="1160" y="4017"/>
                    <a:pt x="1077" y="4072"/>
                    <a:pt x="1028" y="4161"/>
                  </a:cubicBezTo>
                  <a:cubicBezTo>
                    <a:pt x="1005" y="4057"/>
                    <a:pt x="935" y="3964"/>
                    <a:pt x="820" y="3964"/>
                  </a:cubicBezTo>
                  <a:cubicBezTo>
                    <a:pt x="761" y="3878"/>
                    <a:pt x="690" y="3842"/>
                    <a:pt x="621" y="3842"/>
                  </a:cubicBezTo>
                  <a:cubicBezTo>
                    <a:pt x="457" y="3842"/>
                    <a:pt x="299" y="4039"/>
                    <a:pt x="324" y="4241"/>
                  </a:cubicBezTo>
                  <a:cubicBezTo>
                    <a:pt x="1" y="4241"/>
                    <a:pt x="12" y="5061"/>
                    <a:pt x="220" y="5199"/>
                  </a:cubicBezTo>
                  <a:cubicBezTo>
                    <a:pt x="230" y="5419"/>
                    <a:pt x="376" y="5519"/>
                    <a:pt x="526" y="5519"/>
                  </a:cubicBezTo>
                  <a:cubicBezTo>
                    <a:pt x="716" y="5519"/>
                    <a:pt x="913" y="5361"/>
                    <a:pt x="855" y="5084"/>
                  </a:cubicBezTo>
                  <a:lnTo>
                    <a:pt x="855" y="5084"/>
                  </a:lnTo>
                  <a:cubicBezTo>
                    <a:pt x="885" y="5100"/>
                    <a:pt x="916" y="5108"/>
                    <a:pt x="947" y="5108"/>
                  </a:cubicBezTo>
                  <a:cubicBezTo>
                    <a:pt x="1066" y="5108"/>
                    <a:pt x="1176" y="4996"/>
                    <a:pt x="1212" y="4876"/>
                  </a:cubicBezTo>
                  <a:cubicBezTo>
                    <a:pt x="1259" y="4929"/>
                    <a:pt x="1311" y="4951"/>
                    <a:pt x="1365" y="4951"/>
                  </a:cubicBezTo>
                  <a:cubicBezTo>
                    <a:pt x="1498" y="4951"/>
                    <a:pt x="1633" y="4815"/>
                    <a:pt x="1674" y="4691"/>
                  </a:cubicBezTo>
                  <a:cubicBezTo>
                    <a:pt x="1707" y="4821"/>
                    <a:pt x="1810" y="4971"/>
                    <a:pt x="1946" y="4971"/>
                  </a:cubicBezTo>
                  <a:cubicBezTo>
                    <a:pt x="1955" y="4971"/>
                    <a:pt x="1965" y="4970"/>
                    <a:pt x="1974" y="4969"/>
                  </a:cubicBezTo>
                  <a:lnTo>
                    <a:pt x="1974" y="4969"/>
                  </a:lnTo>
                  <a:cubicBezTo>
                    <a:pt x="1883" y="5160"/>
                    <a:pt x="1965" y="5453"/>
                    <a:pt x="2146" y="5453"/>
                  </a:cubicBezTo>
                  <a:cubicBezTo>
                    <a:pt x="2194" y="5453"/>
                    <a:pt x="2249" y="5432"/>
                    <a:pt x="2309" y="5384"/>
                  </a:cubicBezTo>
                  <a:cubicBezTo>
                    <a:pt x="2528" y="5049"/>
                    <a:pt x="2667" y="4368"/>
                    <a:pt x="2274" y="4334"/>
                  </a:cubicBezTo>
                  <a:cubicBezTo>
                    <a:pt x="2334" y="4181"/>
                    <a:pt x="2213" y="4041"/>
                    <a:pt x="2085" y="4041"/>
                  </a:cubicBezTo>
                  <a:cubicBezTo>
                    <a:pt x="2039" y="4041"/>
                    <a:pt x="1991" y="4060"/>
                    <a:pt x="1951" y="4103"/>
                  </a:cubicBezTo>
                  <a:cubicBezTo>
                    <a:pt x="1951" y="4080"/>
                    <a:pt x="1928" y="4080"/>
                    <a:pt x="1928" y="4068"/>
                  </a:cubicBezTo>
                  <a:lnTo>
                    <a:pt x="1928" y="4022"/>
                  </a:lnTo>
                  <a:cubicBezTo>
                    <a:pt x="2020" y="3964"/>
                    <a:pt x="2009" y="3837"/>
                    <a:pt x="2020" y="3733"/>
                  </a:cubicBezTo>
                  <a:cubicBezTo>
                    <a:pt x="2136" y="3722"/>
                    <a:pt x="2182" y="3526"/>
                    <a:pt x="2078" y="3468"/>
                  </a:cubicBezTo>
                  <a:cubicBezTo>
                    <a:pt x="2078" y="3410"/>
                    <a:pt x="2090" y="3353"/>
                    <a:pt x="2090" y="3272"/>
                  </a:cubicBezTo>
                  <a:cubicBezTo>
                    <a:pt x="2309" y="3214"/>
                    <a:pt x="2274" y="2960"/>
                    <a:pt x="2251" y="2775"/>
                  </a:cubicBezTo>
                  <a:cubicBezTo>
                    <a:pt x="2367" y="2660"/>
                    <a:pt x="2321" y="2452"/>
                    <a:pt x="2309" y="2314"/>
                  </a:cubicBezTo>
                  <a:cubicBezTo>
                    <a:pt x="2401" y="2291"/>
                    <a:pt x="2471" y="2221"/>
                    <a:pt x="2494" y="2141"/>
                  </a:cubicBezTo>
                  <a:cubicBezTo>
                    <a:pt x="2551" y="1967"/>
                    <a:pt x="2609" y="1806"/>
                    <a:pt x="2655" y="1633"/>
                  </a:cubicBezTo>
                  <a:cubicBezTo>
                    <a:pt x="2725" y="1621"/>
                    <a:pt x="2805" y="1575"/>
                    <a:pt x="2840" y="1506"/>
                  </a:cubicBezTo>
                  <a:cubicBezTo>
                    <a:pt x="2875" y="1425"/>
                    <a:pt x="2875" y="1367"/>
                    <a:pt x="2863" y="1333"/>
                  </a:cubicBezTo>
                  <a:cubicBezTo>
                    <a:pt x="3163" y="1275"/>
                    <a:pt x="3094" y="929"/>
                    <a:pt x="3267" y="709"/>
                  </a:cubicBezTo>
                  <a:cubicBezTo>
                    <a:pt x="3307" y="721"/>
                    <a:pt x="3343" y="727"/>
                    <a:pt x="3374" y="727"/>
                  </a:cubicBezTo>
                  <a:cubicBezTo>
                    <a:pt x="3693" y="727"/>
                    <a:pt x="3553" y="153"/>
                    <a:pt x="3298" y="153"/>
                  </a:cubicBezTo>
                  <a:cubicBezTo>
                    <a:pt x="3242" y="153"/>
                    <a:pt x="3180" y="180"/>
                    <a:pt x="3117" y="248"/>
                  </a:cubicBezTo>
                  <a:cubicBezTo>
                    <a:pt x="3035" y="72"/>
                    <a:pt x="2923" y="1"/>
                    <a:pt x="28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3"/>
            <p:cNvSpPr/>
            <p:nvPr/>
          </p:nvSpPr>
          <p:spPr>
            <a:xfrm>
              <a:off x="3174525" y="2656500"/>
              <a:ext cx="32100" cy="32525"/>
            </a:xfrm>
            <a:custGeom>
              <a:avLst/>
              <a:gdLst/>
              <a:ahLst/>
              <a:cxnLst/>
              <a:rect l="l" t="t" r="r" b="b"/>
              <a:pathLst>
                <a:path w="1284" h="1301" extrusionOk="0">
                  <a:moveTo>
                    <a:pt x="902" y="1"/>
                  </a:moveTo>
                  <a:cubicBezTo>
                    <a:pt x="729" y="1"/>
                    <a:pt x="683" y="174"/>
                    <a:pt x="683" y="312"/>
                  </a:cubicBezTo>
                  <a:cubicBezTo>
                    <a:pt x="625" y="312"/>
                    <a:pt x="556" y="358"/>
                    <a:pt x="521" y="405"/>
                  </a:cubicBezTo>
                  <a:cubicBezTo>
                    <a:pt x="498" y="462"/>
                    <a:pt x="464" y="532"/>
                    <a:pt x="441" y="589"/>
                  </a:cubicBezTo>
                  <a:cubicBezTo>
                    <a:pt x="397" y="574"/>
                    <a:pt x="359" y="568"/>
                    <a:pt x="326" y="568"/>
                  </a:cubicBezTo>
                  <a:cubicBezTo>
                    <a:pt x="1" y="568"/>
                    <a:pt x="172" y="1224"/>
                    <a:pt x="487" y="1224"/>
                  </a:cubicBezTo>
                  <a:cubicBezTo>
                    <a:pt x="556" y="1224"/>
                    <a:pt x="625" y="1178"/>
                    <a:pt x="672" y="1120"/>
                  </a:cubicBezTo>
                  <a:cubicBezTo>
                    <a:pt x="688" y="1243"/>
                    <a:pt x="788" y="1301"/>
                    <a:pt x="893" y="1301"/>
                  </a:cubicBezTo>
                  <a:cubicBezTo>
                    <a:pt x="1004" y="1301"/>
                    <a:pt x="1121" y="1234"/>
                    <a:pt x="1145" y="1109"/>
                  </a:cubicBezTo>
                  <a:cubicBezTo>
                    <a:pt x="1133" y="797"/>
                    <a:pt x="1283" y="116"/>
                    <a:pt x="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3"/>
            <p:cNvSpPr/>
            <p:nvPr/>
          </p:nvSpPr>
          <p:spPr>
            <a:xfrm>
              <a:off x="3159850" y="2576150"/>
              <a:ext cx="75800" cy="101650"/>
            </a:xfrm>
            <a:custGeom>
              <a:avLst/>
              <a:gdLst/>
              <a:ahLst/>
              <a:cxnLst/>
              <a:rect l="l" t="t" r="r" b="b"/>
              <a:pathLst>
                <a:path w="3032" h="4066" extrusionOk="0">
                  <a:moveTo>
                    <a:pt x="2319" y="0"/>
                  </a:moveTo>
                  <a:cubicBezTo>
                    <a:pt x="2191" y="0"/>
                    <a:pt x="2079" y="50"/>
                    <a:pt x="2032" y="202"/>
                  </a:cubicBezTo>
                  <a:cubicBezTo>
                    <a:pt x="1882" y="271"/>
                    <a:pt x="1916" y="467"/>
                    <a:pt x="1916" y="618"/>
                  </a:cubicBezTo>
                  <a:cubicBezTo>
                    <a:pt x="1893" y="629"/>
                    <a:pt x="1859" y="641"/>
                    <a:pt x="1836" y="675"/>
                  </a:cubicBezTo>
                  <a:cubicBezTo>
                    <a:pt x="1780" y="631"/>
                    <a:pt x="1730" y="612"/>
                    <a:pt x="1687" y="612"/>
                  </a:cubicBezTo>
                  <a:cubicBezTo>
                    <a:pt x="1517" y="612"/>
                    <a:pt x="1455" y="904"/>
                    <a:pt x="1547" y="1079"/>
                  </a:cubicBezTo>
                  <a:cubicBezTo>
                    <a:pt x="1316" y="1275"/>
                    <a:pt x="1536" y="1541"/>
                    <a:pt x="1512" y="1795"/>
                  </a:cubicBezTo>
                  <a:cubicBezTo>
                    <a:pt x="1453" y="1741"/>
                    <a:pt x="1397" y="1718"/>
                    <a:pt x="1344" y="1718"/>
                  </a:cubicBezTo>
                  <a:cubicBezTo>
                    <a:pt x="1140" y="1718"/>
                    <a:pt x="998" y="2064"/>
                    <a:pt x="1016" y="2257"/>
                  </a:cubicBezTo>
                  <a:cubicBezTo>
                    <a:pt x="980" y="2242"/>
                    <a:pt x="943" y="2236"/>
                    <a:pt x="906" y="2236"/>
                  </a:cubicBezTo>
                  <a:cubicBezTo>
                    <a:pt x="707" y="2236"/>
                    <a:pt x="507" y="2426"/>
                    <a:pt x="439" y="2591"/>
                  </a:cubicBezTo>
                  <a:cubicBezTo>
                    <a:pt x="409" y="2581"/>
                    <a:pt x="380" y="2576"/>
                    <a:pt x="353" y="2576"/>
                  </a:cubicBezTo>
                  <a:cubicBezTo>
                    <a:pt x="173" y="2576"/>
                    <a:pt x="72" y="2789"/>
                    <a:pt x="162" y="2949"/>
                  </a:cubicBezTo>
                  <a:cubicBezTo>
                    <a:pt x="0" y="3145"/>
                    <a:pt x="174" y="3445"/>
                    <a:pt x="231" y="3630"/>
                  </a:cubicBezTo>
                  <a:cubicBezTo>
                    <a:pt x="100" y="3917"/>
                    <a:pt x="262" y="4065"/>
                    <a:pt x="411" y="4065"/>
                  </a:cubicBezTo>
                  <a:cubicBezTo>
                    <a:pt x="539" y="4065"/>
                    <a:pt x="657" y="3957"/>
                    <a:pt x="578" y="3734"/>
                  </a:cubicBezTo>
                  <a:cubicBezTo>
                    <a:pt x="589" y="3642"/>
                    <a:pt x="578" y="3549"/>
                    <a:pt x="566" y="3469"/>
                  </a:cubicBezTo>
                  <a:cubicBezTo>
                    <a:pt x="647" y="3445"/>
                    <a:pt x="705" y="3399"/>
                    <a:pt x="728" y="3342"/>
                  </a:cubicBezTo>
                  <a:cubicBezTo>
                    <a:pt x="762" y="3203"/>
                    <a:pt x="820" y="3065"/>
                    <a:pt x="797" y="2914"/>
                  </a:cubicBezTo>
                  <a:cubicBezTo>
                    <a:pt x="820" y="2891"/>
                    <a:pt x="855" y="2868"/>
                    <a:pt x="878" y="2857"/>
                  </a:cubicBezTo>
                  <a:cubicBezTo>
                    <a:pt x="920" y="2915"/>
                    <a:pt x="991" y="2944"/>
                    <a:pt x="1062" y="2944"/>
                  </a:cubicBezTo>
                  <a:cubicBezTo>
                    <a:pt x="1145" y="2944"/>
                    <a:pt x="1227" y="2903"/>
                    <a:pt x="1259" y="2822"/>
                  </a:cubicBezTo>
                  <a:cubicBezTo>
                    <a:pt x="1274" y="2825"/>
                    <a:pt x="1289" y="2826"/>
                    <a:pt x="1303" y="2826"/>
                  </a:cubicBezTo>
                  <a:cubicBezTo>
                    <a:pt x="1489" y="2826"/>
                    <a:pt x="1555" y="2624"/>
                    <a:pt x="1512" y="2453"/>
                  </a:cubicBezTo>
                  <a:cubicBezTo>
                    <a:pt x="1663" y="2430"/>
                    <a:pt x="1766" y="2257"/>
                    <a:pt x="1709" y="2141"/>
                  </a:cubicBezTo>
                  <a:lnTo>
                    <a:pt x="1709" y="2141"/>
                  </a:lnTo>
                  <a:cubicBezTo>
                    <a:pt x="1740" y="2151"/>
                    <a:pt x="1769" y="2155"/>
                    <a:pt x="1795" y="2155"/>
                  </a:cubicBezTo>
                  <a:cubicBezTo>
                    <a:pt x="2055" y="2155"/>
                    <a:pt x="2050" y="1718"/>
                    <a:pt x="1997" y="1529"/>
                  </a:cubicBezTo>
                  <a:cubicBezTo>
                    <a:pt x="2090" y="1437"/>
                    <a:pt x="2055" y="1299"/>
                    <a:pt x="2020" y="1183"/>
                  </a:cubicBezTo>
                  <a:lnTo>
                    <a:pt x="2020" y="1183"/>
                  </a:lnTo>
                  <a:cubicBezTo>
                    <a:pt x="2072" y="1201"/>
                    <a:pt x="2118" y="1209"/>
                    <a:pt x="2160" y="1209"/>
                  </a:cubicBezTo>
                  <a:cubicBezTo>
                    <a:pt x="2476" y="1209"/>
                    <a:pt x="2533" y="753"/>
                    <a:pt x="2482" y="467"/>
                  </a:cubicBezTo>
                  <a:lnTo>
                    <a:pt x="2482" y="467"/>
                  </a:lnTo>
                  <a:cubicBezTo>
                    <a:pt x="2527" y="497"/>
                    <a:pt x="2576" y="510"/>
                    <a:pt x="2625" y="510"/>
                  </a:cubicBezTo>
                  <a:cubicBezTo>
                    <a:pt x="2837" y="510"/>
                    <a:pt x="3032" y="262"/>
                    <a:pt x="2759" y="121"/>
                  </a:cubicBezTo>
                  <a:cubicBezTo>
                    <a:pt x="2646" y="71"/>
                    <a:pt x="2471" y="0"/>
                    <a:pt x="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3"/>
            <p:cNvSpPr/>
            <p:nvPr/>
          </p:nvSpPr>
          <p:spPr>
            <a:xfrm>
              <a:off x="3103375" y="2580675"/>
              <a:ext cx="45950" cy="44175"/>
            </a:xfrm>
            <a:custGeom>
              <a:avLst/>
              <a:gdLst/>
              <a:ahLst/>
              <a:cxnLst/>
              <a:rect l="l" t="t" r="r" b="b"/>
              <a:pathLst>
                <a:path w="1838" h="1767" extrusionOk="0">
                  <a:moveTo>
                    <a:pt x="1209" y="483"/>
                  </a:moveTo>
                  <a:lnTo>
                    <a:pt x="1209" y="483"/>
                  </a:lnTo>
                  <a:cubicBezTo>
                    <a:pt x="1174" y="517"/>
                    <a:pt x="1174" y="575"/>
                    <a:pt x="1209" y="656"/>
                  </a:cubicBezTo>
                  <a:cubicBezTo>
                    <a:pt x="1163" y="633"/>
                    <a:pt x="1151" y="633"/>
                    <a:pt x="1140" y="633"/>
                  </a:cubicBezTo>
                  <a:cubicBezTo>
                    <a:pt x="1117" y="610"/>
                    <a:pt x="1117" y="575"/>
                    <a:pt x="1117" y="552"/>
                  </a:cubicBezTo>
                  <a:cubicBezTo>
                    <a:pt x="1151" y="540"/>
                    <a:pt x="1174" y="506"/>
                    <a:pt x="1209" y="483"/>
                  </a:cubicBezTo>
                  <a:close/>
                  <a:moveTo>
                    <a:pt x="1072" y="0"/>
                  </a:moveTo>
                  <a:cubicBezTo>
                    <a:pt x="1008" y="0"/>
                    <a:pt x="937" y="48"/>
                    <a:pt x="874" y="171"/>
                  </a:cubicBezTo>
                  <a:cubicBezTo>
                    <a:pt x="805" y="217"/>
                    <a:pt x="643" y="252"/>
                    <a:pt x="643" y="390"/>
                  </a:cubicBezTo>
                  <a:cubicBezTo>
                    <a:pt x="540" y="460"/>
                    <a:pt x="413" y="540"/>
                    <a:pt x="389" y="679"/>
                  </a:cubicBezTo>
                  <a:cubicBezTo>
                    <a:pt x="38" y="818"/>
                    <a:pt x="1" y="1242"/>
                    <a:pt x="398" y="1242"/>
                  </a:cubicBezTo>
                  <a:cubicBezTo>
                    <a:pt x="431" y="1242"/>
                    <a:pt x="466" y="1239"/>
                    <a:pt x="505" y="1233"/>
                  </a:cubicBezTo>
                  <a:lnTo>
                    <a:pt x="505" y="1233"/>
                  </a:lnTo>
                  <a:cubicBezTo>
                    <a:pt x="470" y="1325"/>
                    <a:pt x="459" y="1429"/>
                    <a:pt x="424" y="1533"/>
                  </a:cubicBezTo>
                  <a:cubicBezTo>
                    <a:pt x="386" y="1662"/>
                    <a:pt x="518" y="1767"/>
                    <a:pt x="643" y="1767"/>
                  </a:cubicBezTo>
                  <a:cubicBezTo>
                    <a:pt x="707" y="1767"/>
                    <a:pt x="770" y="1739"/>
                    <a:pt x="805" y="1672"/>
                  </a:cubicBezTo>
                  <a:cubicBezTo>
                    <a:pt x="825" y="1676"/>
                    <a:pt x="845" y="1678"/>
                    <a:pt x="864" y="1678"/>
                  </a:cubicBezTo>
                  <a:cubicBezTo>
                    <a:pt x="1085" y="1678"/>
                    <a:pt x="1229" y="1389"/>
                    <a:pt x="1197" y="1187"/>
                  </a:cubicBezTo>
                  <a:cubicBezTo>
                    <a:pt x="1255" y="1094"/>
                    <a:pt x="1313" y="1014"/>
                    <a:pt x="1336" y="921"/>
                  </a:cubicBezTo>
                  <a:cubicBezTo>
                    <a:pt x="1380" y="952"/>
                    <a:pt x="1423" y="965"/>
                    <a:pt x="1462" y="965"/>
                  </a:cubicBezTo>
                  <a:cubicBezTo>
                    <a:pt x="1713" y="965"/>
                    <a:pt x="1837" y="424"/>
                    <a:pt x="1491" y="424"/>
                  </a:cubicBezTo>
                  <a:cubicBezTo>
                    <a:pt x="1482" y="424"/>
                    <a:pt x="1473" y="424"/>
                    <a:pt x="1463" y="425"/>
                  </a:cubicBezTo>
                  <a:cubicBezTo>
                    <a:pt x="1429" y="391"/>
                    <a:pt x="1391" y="377"/>
                    <a:pt x="1354" y="377"/>
                  </a:cubicBezTo>
                  <a:cubicBezTo>
                    <a:pt x="1303" y="377"/>
                    <a:pt x="1254" y="403"/>
                    <a:pt x="1221" y="437"/>
                  </a:cubicBezTo>
                  <a:cubicBezTo>
                    <a:pt x="1325" y="252"/>
                    <a:pt x="1217" y="0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3"/>
            <p:cNvSpPr/>
            <p:nvPr/>
          </p:nvSpPr>
          <p:spPr>
            <a:xfrm>
              <a:off x="3094825" y="2698925"/>
              <a:ext cx="31575" cy="26900"/>
            </a:xfrm>
            <a:custGeom>
              <a:avLst/>
              <a:gdLst/>
              <a:ahLst/>
              <a:cxnLst/>
              <a:rect l="l" t="t" r="r" b="b"/>
              <a:pathLst>
                <a:path w="1263" h="1076" extrusionOk="0">
                  <a:moveTo>
                    <a:pt x="702" y="0"/>
                  </a:moveTo>
                  <a:cubicBezTo>
                    <a:pt x="571" y="0"/>
                    <a:pt x="475" y="152"/>
                    <a:pt x="466" y="289"/>
                  </a:cubicBezTo>
                  <a:cubicBezTo>
                    <a:pt x="421" y="264"/>
                    <a:pt x="382" y="253"/>
                    <a:pt x="348" y="253"/>
                  </a:cubicBezTo>
                  <a:cubicBezTo>
                    <a:pt x="146" y="253"/>
                    <a:pt x="120" y="639"/>
                    <a:pt x="50" y="797"/>
                  </a:cubicBezTo>
                  <a:cubicBezTo>
                    <a:pt x="0" y="947"/>
                    <a:pt x="106" y="1029"/>
                    <a:pt x="215" y="1029"/>
                  </a:cubicBezTo>
                  <a:cubicBezTo>
                    <a:pt x="308" y="1029"/>
                    <a:pt x="403" y="970"/>
                    <a:pt x="408" y="843"/>
                  </a:cubicBezTo>
                  <a:cubicBezTo>
                    <a:pt x="440" y="890"/>
                    <a:pt x="499" y="922"/>
                    <a:pt x="559" y="922"/>
                  </a:cubicBezTo>
                  <a:cubicBezTo>
                    <a:pt x="586" y="922"/>
                    <a:pt x="614" y="915"/>
                    <a:pt x="639" y="901"/>
                  </a:cubicBezTo>
                  <a:cubicBezTo>
                    <a:pt x="687" y="1026"/>
                    <a:pt x="761" y="1076"/>
                    <a:pt x="834" y="1076"/>
                  </a:cubicBezTo>
                  <a:cubicBezTo>
                    <a:pt x="992" y="1076"/>
                    <a:pt x="1149" y="847"/>
                    <a:pt x="1055" y="635"/>
                  </a:cubicBezTo>
                  <a:cubicBezTo>
                    <a:pt x="974" y="370"/>
                    <a:pt x="1262" y="231"/>
                    <a:pt x="1043" y="47"/>
                  </a:cubicBezTo>
                  <a:cubicBezTo>
                    <a:pt x="1007" y="16"/>
                    <a:pt x="964" y="2"/>
                    <a:pt x="921" y="2"/>
                  </a:cubicBezTo>
                  <a:cubicBezTo>
                    <a:pt x="883" y="2"/>
                    <a:pt x="845" y="13"/>
                    <a:pt x="812" y="35"/>
                  </a:cubicBezTo>
                  <a:cubicBezTo>
                    <a:pt x="774" y="11"/>
                    <a:pt x="737" y="0"/>
                    <a:pt x="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3"/>
            <p:cNvSpPr/>
            <p:nvPr/>
          </p:nvSpPr>
          <p:spPr>
            <a:xfrm>
              <a:off x="3009500" y="2591800"/>
              <a:ext cx="82425" cy="124000"/>
            </a:xfrm>
            <a:custGeom>
              <a:avLst/>
              <a:gdLst/>
              <a:ahLst/>
              <a:cxnLst/>
              <a:rect l="l" t="t" r="r" b="b"/>
              <a:pathLst>
                <a:path w="3297" h="4960" extrusionOk="0">
                  <a:moveTo>
                    <a:pt x="2540" y="4135"/>
                  </a:moveTo>
                  <a:lnTo>
                    <a:pt x="2552" y="4147"/>
                  </a:lnTo>
                  <a:lnTo>
                    <a:pt x="2505" y="4228"/>
                  </a:lnTo>
                  <a:lnTo>
                    <a:pt x="2471" y="4193"/>
                  </a:lnTo>
                  <a:cubicBezTo>
                    <a:pt x="2494" y="4170"/>
                    <a:pt x="2505" y="4158"/>
                    <a:pt x="2540" y="4135"/>
                  </a:cubicBezTo>
                  <a:close/>
                  <a:moveTo>
                    <a:pt x="499" y="0"/>
                  </a:moveTo>
                  <a:cubicBezTo>
                    <a:pt x="385" y="0"/>
                    <a:pt x="269" y="89"/>
                    <a:pt x="289" y="234"/>
                  </a:cubicBezTo>
                  <a:cubicBezTo>
                    <a:pt x="232" y="269"/>
                    <a:pt x="185" y="303"/>
                    <a:pt x="174" y="361"/>
                  </a:cubicBezTo>
                  <a:cubicBezTo>
                    <a:pt x="11" y="503"/>
                    <a:pt x="1" y="1101"/>
                    <a:pt x="260" y="1101"/>
                  </a:cubicBezTo>
                  <a:cubicBezTo>
                    <a:pt x="295" y="1101"/>
                    <a:pt x="336" y="1090"/>
                    <a:pt x="382" y="1065"/>
                  </a:cubicBezTo>
                  <a:cubicBezTo>
                    <a:pt x="418" y="1101"/>
                    <a:pt x="468" y="1130"/>
                    <a:pt x="521" y="1130"/>
                  </a:cubicBezTo>
                  <a:cubicBezTo>
                    <a:pt x="536" y="1130"/>
                    <a:pt x="551" y="1128"/>
                    <a:pt x="566" y="1123"/>
                  </a:cubicBezTo>
                  <a:cubicBezTo>
                    <a:pt x="586" y="1263"/>
                    <a:pt x="684" y="1411"/>
                    <a:pt x="830" y="1411"/>
                  </a:cubicBezTo>
                  <a:cubicBezTo>
                    <a:pt x="852" y="1411"/>
                    <a:pt x="876" y="1407"/>
                    <a:pt x="901" y="1400"/>
                  </a:cubicBezTo>
                  <a:lnTo>
                    <a:pt x="901" y="1400"/>
                  </a:lnTo>
                  <a:cubicBezTo>
                    <a:pt x="901" y="1607"/>
                    <a:pt x="832" y="1850"/>
                    <a:pt x="1051" y="1931"/>
                  </a:cubicBezTo>
                  <a:cubicBezTo>
                    <a:pt x="1101" y="2169"/>
                    <a:pt x="1185" y="2501"/>
                    <a:pt x="1435" y="2501"/>
                  </a:cubicBezTo>
                  <a:cubicBezTo>
                    <a:pt x="1475" y="2501"/>
                    <a:pt x="1520" y="2493"/>
                    <a:pt x="1570" y="2473"/>
                  </a:cubicBezTo>
                  <a:lnTo>
                    <a:pt x="1570" y="2473"/>
                  </a:lnTo>
                  <a:cubicBezTo>
                    <a:pt x="1617" y="2739"/>
                    <a:pt x="1386" y="3073"/>
                    <a:pt x="1732" y="3166"/>
                  </a:cubicBezTo>
                  <a:cubicBezTo>
                    <a:pt x="1754" y="3439"/>
                    <a:pt x="1652" y="3816"/>
                    <a:pt x="1974" y="3816"/>
                  </a:cubicBezTo>
                  <a:cubicBezTo>
                    <a:pt x="1992" y="3816"/>
                    <a:pt x="2011" y="3815"/>
                    <a:pt x="2032" y="3812"/>
                  </a:cubicBezTo>
                  <a:cubicBezTo>
                    <a:pt x="2136" y="3893"/>
                    <a:pt x="2067" y="4124"/>
                    <a:pt x="2205" y="4205"/>
                  </a:cubicBezTo>
                  <a:lnTo>
                    <a:pt x="2182" y="4228"/>
                  </a:lnTo>
                  <a:cubicBezTo>
                    <a:pt x="2136" y="4274"/>
                    <a:pt x="2090" y="4355"/>
                    <a:pt x="2090" y="4401"/>
                  </a:cubicBezTo>
                  <a:cubicBezTo>
                    <a:pt x="1909" y="4625"/>
                    <a:pt x="2035" y="4752"/>
                    <a:pt x="2194" y="4752"/>
                  </a:cubicBezTo>
                  <a:cubicBezTo>
                    <a:pt x="2330" y="4752"/>
                    <a:pt x="2490" y="4660"/>
                    <a:pt x="2505" y="4458"/>
                  </a:cubicBezTo>
                  <a:cubicBezTo>
                    <a:pt x="2546" y="4531"/>
                    <a:pt x="2621" y="4576"/>
                    <a:pt x="2694" y="4576"/>
                  </a:cubicBezTo>
                  <a:cubicBezTo>
                    <a:pt x="2724" y="4576"/>
                    <a:pt x="2755" y="4568"/>
                    <a:pt x="2782" y="4551"/>
                  </a:cubicBezTo>
                  <a:cubicBezTo>
                    <a:pt x="2782" y="4832"/>
                    <a:pt x="2919" y="4959"/>
                    <a:pt x="3038" y="4959"/>
                  </a:cubicBezTo>
                  <a:cubicBezTo>
                    <a:pt x="3179" y="4959"/>
                    <a:pt x="3296" y="4782"/>
                    <a:pt x="3140" y="4470"/>
                  </a:cubicBezTo>
                  <a:cubicBezTo>
                    <a:pt x="3163" y="4389"/>
                    <a:pt x="3071" y="4320"/>
                    <a:pt x="3002" y="4320"/>
                  </a:cubicBezTo>
                  <a:cubicBezTo>
                    <a:pt x="3117" y="4228"/>
                    <a:pt x="3106" y="4043"/>
                    <a:pt x="2990" y="3962"/>
                  </a:cubicBezTo>
                  <a:cubicBezTo>
                    <a:pt x="2941" y="3764"/>
                    <a:pt x="2865" y="3412"/>
                    <a:pt x="2648" y="3412"/>
                  </a:cubicBezTo>
                  <a:cubicBezTo>
                    <a:pt x="2612" y="3412"/>
                    <a:pt x="2572" y="3422"/>
                    <a:pt x="2529" y="3443"/>
                  </a:cubicBezTo>
                  <a:cubicBezTo>
                    <a:pt x="2448" y="3316"/>
                    <a:pt x="2378" y="3200"/>
                    <a:pt x="2251" y="3166"/>
                  </a:cubicBezTo>
                  <a:cubicBezTo>
                    <a:pt x="2251" y="3016"/>
                    <a:pt x="2205" y="2831"/>
                    <a:pt x="2078" y="2704"/>
                  </a:cubicBezTo>
                  <a:cubicBezTo>
                    <a:pt x="2148" y="2496"/>
                    <a:pt x="2055" y="1826"/>
                    <a:pt x="1720" y="1826"/>
                  </a:cubicBezTo>
                  <a:cubicBezTo>
                    <a:pt x="1665" y="1826"/>
                    <a:pt x="1604" y="1844"/>
                    <a:pt x="1536" y="1884"/>
                  </a:cubicBezTo>
                  <a:cubicBezTo>
                    <a:pt x="1513" y="1677"/>
                    <a:pt x="1501" y="1400"/>
                    <a:pt x="1305" y="1273"/>
                  </a:cubicBezTo>
                  <a:cubicBezTo>
                    <a:pt x="1293" y="1077"/>
                    <a:pt x="1270" y="857"/>
                    <a:pt x="1074" y="753"/>
                  </a:cubicBezTo>
                  <a:cubicBezTo>
                    <a:pt x="1017" y="481"/>
                    <a:pt x="961" y="164"/>
                    <a:pt x="707" y="164"/>
                  </a:cubicBezTo>
                  <a:cubicBezTo>
                    <a:pt x="702" y="164"/>
                    <a:pt x="698" y="164"/>
                    <a:pt x="693" y="165"/>
                  </a:cubicBezTo>
                  <a:cubicBezTo>
                    <a:pt x="668" y="51"/>
                    <a:pt x="584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3"/>
            <p:cNvSpPr/>
            <p:nvPr/>
          </p:nvSpPr>
          <p:spPr>
            <a:xfrm>
              <a:off x="3099750" y="2417750"/>
              <a:ext cx="35950" cy="51650"/>
            </a:xfrm>
            <a:custGeom>
              <a:avLst/>
              <a:gdLst/>
              <a:ahLst/>
              <a:cxnLst/>
              <a:rect l="l" t="t" r="r" b="b"/>
              <a:pathLst>
                <a:path w="1438" h="2066" extrusionOk="0">
                  <a:moveTo>
                    <a:pt x="305" y="0"/>
                  </a:moveTo>
                  <a:cubicBezTo>
                    <a:pt x="150" y="0"/>
                    <a:pt x="1" y="193"/>
                    <a:pt x="130" y="340"/>
                  </a:cubicBezTo>
                  <a:cubicBezTo>
                    <a:pt x="188" y="420"/>
                    <a:pt x="188" y="536"/>
                    <a:pt x="200" y="651"/>
                  </a:cubicBezTo>
                  <a:cubicBezTo>
                    <a:pt x="255" y="884"/>
                    <a:pt x="194" y="1381"/>
                    <a:pt x="524" y="1381"/>
                  </a:cubicBezTo>
                  <a:cubicBezTo>
                    <a:pt x="538" y="1381"/>
                    <a:pt x="553" y="1380"/>
                    <a:pt x="569" y="1378"/>
                  </a:cubicBezTo>
                  <a:cubicBezTo>
                    <a:pt x="613" y="1545"/>
                    <a:pt x="647" y="1807"/>
                    <a:pt x="865" y="1807"/>
                  </a:cubicBezTo>
                  <a:cubicBezTo>
                    <a:pt x="873" y="1807"/>
                    <a:pt x="883" y="1806"/>
                    <a:pt x="892" y="1806"/>
                  </a:cubicBezTo>
                  <a:cubicBezTo>
                    <a:pt x="1002" y="1992"/>
                    <a:pt x="1095" y="2065"/>
                    <a:pt x="1167" y="2065"/>
                  </a:cubicBezTo>
                  <a:cubicBezTo>
                    <a:pt x="1437" y="2065"/>
                    <a:pt x="1431" y="1045"/>
                    <a:pt x="1031" y="963"/>
                  </a:cubicBezTo>
                  <a:cubicBezTo>
                    <a:pt x="1008" y="773"/>
                    <a:pt x="1073" y="419"/>
                    <a:pt x="803" y="419"/>
                  </a:cubicBezTo>
                  <a:cubicBezTo>
                    <a:pt x="795" y="419"/>
                    <a:pt x="786" y="420"/>
                    <a:pt x="777" y="420"/>
                  </a:cubicBezTo>
                  <a:cubicBezTo>
                    <a:pt x="777" y="266"/>
                    <a:pt x="685" y="65"/>
                    <a:pt x="517" y="65"/>
                  </a:cubicBezTo>
                  <a:cubicBezTo>
                    <a:pt x="497" y="65"/>
                    <a:pt x="476" y="68"/>
                    <a:pt x="454" y="74"/>
                  </a:cubicBezTo>
                  <a:cubicBezTo>
                    <a:pt x="410" y="22"/>
                    <a:pt x="357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3"/>
            <p:cNvSpPr/>
            <p:nvPr/>
          </p:nvSpPr>
          <p:spPr>
            <a:xfrm>
              <a:off x="3111075" y="2502100"/>
              <a:ext cx="25400" cy="28625"/>
            </a:xfrm>
            <a:custGeom>
              <a:avLst/>
              <a:gdLst/>
              <a:ahLst/>
              <a:cxnLst/>
              <a:rect l="l" t="t" r="r" b="b"/>
              <a:pathLst>
                <a:path w="1016" h="1145" extrusionOk="0">
                  <a:moveTo>
                    <a:pt x="698" y="0"/>
                  </a:moveTo>
                  <a:cubicBezTo>
                    <a:pt x="589" y="0"/>
                    <a:pt x="490" y="67"/>
                    <a:pt x="485" y="232"/>
                  </a:cubicBezTo>
                  <a:cubicBezTo>
                    <a:pt x="451" y="394"/>
                    <a:pt x="278" y="544"/>
                    <a:pt x="255" y="740"/>
                  </a:cubicBezTo>
                  <a:cubicBezTo>
                    <a:pt x="58" y="798"/>
                    <a:pt x="1" y="1121"/>
                    <a:pt x="439" y="1144"/>
                  </a:cubicBezTo>
                  <a:cubicBezTo>
                    <a:pt x="450" y="1145"/>
                    <a:pt x="461" y="1145"/>
                    <a:pt x="471" y="1145"/>
                  </a:cubicBezTo>
                  <a:cubicBezTo>
                    <a:pt x="934" y="1145"/>
                    <a:pt x="903" y="651"/>
                    <a:pt x="982" y="301"/>
                  </a:cubicBezTo>
                  <a:cubicBezTo>
                    <a:pt x="1015" y="127"/>
                    <a:pt x="847" y="0"/>
                    <a:pt x="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3"/>
            <p:cNvSpPr/>
            <p:nvPr/>
          </p:nvSpPr>
          <p:spPr>
            <a:xfrm>
              <a:off x="3129825" y="2514875"/>
              <a:ext cx="29750" cy="48450"/>
            </a:xfrm>
            <a:custGeom>
              <a:avLst/>
              <a:gdLst/>
              <a:ahLst/>
              <a:cxnLst/>
              <a:rect l="l" t="t" r="r" b="b"/>
              <a:pathLst>
                <a:path w="1190" h="1938" extrusionOk="0">
                  <a:moveTo>
                    <a:pt x="444" y="1"/>
                  </a:moveTo>
                  <a:cubicBezTo>
                    <a:pt x="327" y="1"/>
                    <a:pt x="208" y="79"/>
                    <a:pt x="220" y="229"/>
                  </a:cubicBezTo>
                  <a:cubicBezTo>
                    <a:pt x="232" y="344"/>
                    <a:pt x="220" y="471"/>
                    <a:pt x="209" y="552"/>
                  </a:cubicBezTo>
                  <a:cubicBezTo>
                    <a:pt x="163" y="806"/>
                    <a:pt x="1" y="1326"/>
                    <a:pt x="382" y="1337"/>
                  </a:cubicBezTo>
                  <a:cubicBezTo>
                    <a:pt x="393" y="1360"/>
                    <a:pt x="440" y="1383"/>
                    <a:pt x="463" y="1395"/>
                  </a:cubicBezTo>
                  <a:cubicBezTo>
                    <a:pt x="440" y="1580"/>
                    <a:pt x="440" y="1937"/>
                    <a:pt x="728" y="1937"/>
                  </a:cubicBezTo>
                  <a:cubicBezTo>
                    <a:pt x="1190" y="1868"/>
                    <a:pt x="1040" y="922"/>
                    <a:pt x="728" y="714"/>
                  </a:cubicBezTo>
                  <a:cubicBezTo>
                    <a:pt x="694" y="587"/>
                    <a:pt x="774" y="321"/>
                    <a:pt x="659" y="206"/>
                  </a:cubicBezTo>
                  <a:cubicBezTo>
                    <a:pt x="659" y="67"/>
                    <a:pt x="553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3"/>
            <p:cNvSpPr/>
            <p:nvPr/>
          </p:nvSpPr>
          <p:spPr>
            <a:xfrm>
              <a:off x="2927550" y="2100550"/>
              <a:ext cx="60775" cy="67725"/>
            </a:xfrm>
            <a:custGeom>
              <a:avLst/>
              <a:gdLst/>
              <a:ahLst/>
              <a:cxnLst/>
              <a:rect l="l" t="t" r="r" b="b"/>
              <a:pathLst>
                <a:path w="2431" h="2709" extrusionOk="0">
                  <a:moveTo>
                    <a:pt x="266" y="0"/>
                  </a:moveTo>
                  <a:cubicBezTo>
                    <a:pt x="170" y="0"/>
                    <a:pt x="78" y="69"/>
                    <a:pt x="1" y="238"/>
                  </a:cubicBezTo>
                  <a:cubicBezTo>
                    <a:pt x="58" y="446"/>
                    <a:pt x="104" y="712"/>
                    <a:pt x="289" y="850"/>
                  </a:cubicBezTo>
                  <a:cubicBezTo>
                    <a:pt x="340" y="1073"/>
                    <a:pt x="417" y="1475"/>
                    <a:pt x="670" y="1475"/>
                  </a:cubicBezTo>
                  <a:cubicBezTo>
                    <a:pt x="705" y="1475"/>
                    <a:pt x="744" y="1467"/>
                    <a:pt x="785" y="1450"/>
                  </a:cubicBezTo>
                  <a:lnTo>
                    <a:pt x="785" y="1450"/>
                  </a:lnTo>
                  <a:cubicBezTo>
                    <a:pt x="901" y="1774"/>
                    <a:pt x="670" y="2385"/>
                    <a:pt x="1051" y="2547"/>
                  </a:cubicBezTo>
                  <a:cubicBezTo>
                    <a:pt x="1096" y="2649"/>
                    <a:pt x="1211" y="2709"/>
                    <a:pt x="1322" y="2709"/>
                  </a:cubicBezTo>
                  <a:cubicBezTo>
                    <a:pt x="1413" y="2709"/>
                    <a:pt x="1501" y="2669"/>
                    <a:pt x="1547" y="2582"/>
                  </a:cubicBezTo>
                  <a:cubicBezTo>
                    <a:pt x="1598" y="2649"/>
                    <a:pt x="1671" y="2684"/>
                    <a:pt x="1743" y="2684"/>
                  </a:cubicBezTo>
                  <a:cubicBezTo>
                    <a:pt x="1819" y="2684"/>
                    <a:pt x="1893" y="2647"/>
                    <a:pt x="1940" y="2570"/>
                  </a:cubicBezTo>
                  <a:cubicBezTo>
                    <a:pt x="2431" y="2529"/>
                    <a:pt x="2106" y="1645"/>
                    <a:pt x="1736" y="1645"/>
                  </a:cubicBezTo>
                  <a:cubicBezTo>
                    <a:pt x="1689" y="1645"/>
                    <a:pt x="1641" y="1660"/>
                    <a:pt x="1593" y="1693"/>
                  </a:cubicBezTo>
                  <a:cubicBezTo>
                    <a:pt x="1547" y="1693"/>
                    <a:pt x="1513" y="1704"/>
                    <a:pt x="1478" y="1716"/>
                  </a:cubicBezTo>
                  <a:cubicBezTo>
                    <a:pt x="1488" y="1426"/>
                    <a:pt x="1323" y="1211"/>
                    <a:pt x="1039" y="1211"/>
                  </a:cubicBezTo>
                  <a:cubicBezTo>
                    <a:pt x="1006" y="1211"/>
                    <a:pt x="971" y="1214"/>
                    <a:pt x="936" y="1220"/>
                  </a:cubicBezTo>
                  <a:cubicBezTo>
                    <a:pt x="1017" y="912"/>
                    <a:pt x="616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3"/>
            <p:cNvSpPr/>
            <p:nvPr/>
          </p:nvSpPr>
          <p:spPr>
            <a:xfrm>
              <a:off x="2929275" y="2150650"/>
              <a:ext cx="41000" cy="59125"/>
            </a:xfrm>
            <a:custGeom>
              <a:avLst/>
              <a:gdLst/>
              <a:ahLst/>
              <a:cxnLst/>
              <a:rect l="l" t="t" r="r" b="b"/>
              <a:pathLst>
                <a:path w="1640" h="2365" extrusionOk="0">
                  <a:moveTo>
                    <a:pt x="255" y="612"/>
                  </a:moveTo>
                  <a:cubicBezTo>
                    <a:pt x="255" y="658"/>
                    <a:pt x="266" y="693"/>
                    <a:pt x="266" y="739"/>
                  </a:cubicBezTo>
                  <a:cubicBezTo>
                    <a:pt x="255" y="739"/>
                    <a:pt x="232" y="728"/>
                    <a:pt x="209" y="681"/>
                  </a:cubicBezTo>
                  <a:cubicBezTo>
                    <a:pt x="209" y="658"/>
                    <a:pt x="232" y="624"/>
                    <a:pt x="255" y="612"/>
                  </a:cubicBezTo>
                  <a:close/>
                  <a:moveTo>
                    <a:pt x="458" y="1"/>
                  </a:moveTo>
                  <a:cubicBezTo>
                    <a:pt x="301" y="1"/>
                    <a:pt x="190" y="263"/>
                    <a:pt x="266" y="451"/>
                  </a:cubicBezTo>
                  <a:cubicBezTo>
                    <a:pt x="93" y="462"/>
                    <a:pt x="47" y="716"/>
                    <a:pt x="151" y="831"/>
                  </a:cubicBezTo>
                  <a:cubicBezTo>
                    <a:pt x="116" y="855"/>
                    <a:pt x="93" y="912"/>
                    <a:pt x="93" y="958"/>
                  </a:cubicBezTo>
                  <a:cubicBezTo>
                    <a:pt x="35" y="1039"/>
                    <a:pt x="1" y="1143"/>
                    <a:pt x="47" y="1235"/>
                  </a:cubicBezTo>
                  <a:cubicBezTo>
                    <a:pt x="160" y="1524"/>
                    <a:pt x="292" y="2142"/>
                    <a:pt x="654" y="2142"/>
                  </a:cubicBezTo>
                  <a:cubicBezTo>
                    <a:pt x="698" y="2142"/>
                    <a:pt x="746" y="2133"/>
                    <a:pt x="797" y="2113"/>
                  </a:cubicBezTo>
                  <a:cubicBezTo>
                    <a:pt x="822" y="2210"/>
                    <a:pt x="926" y="2279"/>
                    <a:pt x="1026" y="2279"/>
                  </a:cubicBezTo>
                  <a:cubicBezTo>
                    <a:pt x="1068" y="2279"/>
                    <a:pt x="1109" y="2267"/>
                    <a:pt x="1144" y="2240"/>
                  </a:cubicBezTo>
                  <a:cubicBezTo>
                    <a:pt x="1185" y="2327"/>
                    <a:pt x="1268" y="2365"/>
                    <a:pt x="1350" y="2365"/>
                  </a:cubicBezTo>
                  <a:cubicBezTo>
                    <a:pt x="1497" y="2365"/>
                    <a:pt x="1640" y="2244"/>
                    <a:pt x="1536" y="2067"/>
                  </a:cubicBezTo>
                  <a:cubicBezTo>
                    <a:pt x="1457" y="1899"/>
                    <a:pt x="1479" y="1460"/>
                    <a:pt x="1234" y="1460"/>
                  </a:cubicBezTo>
                  <a:cubicBezTo>
                    <a:pt x="1193" y="1460"/>
                    <a:pt x="1144" y="1473"/>
                    <a:pt x="1086" y="1501"/>
                  </a:cubicBezTo>
                  <a:cubicBezTo>
                    <a:pt x="1040" y="1432"/>
                    <a:pt x="1005" y="1362"/>
                    <a:pt x="959" y="1305"/>
                  </a:cubicBezTo>
                  <a:cubicBezTo>
                    <a:pt x="1063" y="1143"/>
                    <a:pt x="1097" y="670"/>
                    <a:pt x="855" y="624"/>
                  </a:cubicBezTo>
                  <a:cubicBezTo>
                    <a:pt x="797" y="451"/>
                    <a:pt x="682" y="289"/>
                    <a:pt x="636" y="116"/>
                  </a:cubicBezTo>
                  <a:cubicBezTo>
                    <a:pt x="575" y="34"/>
                    <a:pt x="514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3"/>
            <p:cNvSpPr/>
            <p:nvPr/>
          </p:nvSpPr>
          <p:spPr>
            <a:xfrm>
              <a:off x="2983200" y="2170500"/>
              <a:ext cx="67450" cy="139225"/>
            </a:xfrm>
            <a:custGeom>
              <a:avLst/>
              <a:gdLst/>
              <a:ahLst/>
              <a:cxnLst/>
              <a:rect l="l" t="t" r="r" b="b"/>
              <a:pathLst>
                <a:path w="2698" h="5569" extrusionOk="0">
                  <a:moveTo>
                    <a:pt x="233" y="361"/>
                  </a:moveTo>
                  <a:lnTo>
                    <a:pt x="187" y="395"/>
                  </a:lnTo>
                  <a:lnTo>
                    <a:pt x="222" y="384"/>
                  </a:lnTo>
                  <a:lnTo>
                    <a:pt x="222" y="395"/>
                  </a:lnTo>
                  <a:lnTo>
                    <a:pt x="199" y="407"/>
                  </a:lnTo>
                  <a:cubicBezTo>
                    <a:pt x="199" y="407"/>
                    <a:pt x="199" y="395"/>
                    <a:pt x="187" y="395"/>
                  </a:cubicBezTo>
                  <a:cubicBezTo>
                    <a:pt x="187" y="395"/>
                    <a:pt x="187" y="384"/>
                    <a:pt x="175" y="384"/>
                  </a:cubicBezTo>
                  <a:lnTo>
                    <a:pt x="233" y="361"/>
                  </a:lnTo>
                  <a:close/>
                  <a:moveTo>
                    <a:pt x="930" y="0"/>
                  </a:moveTo>
                  <a:cubicBezTo>
                    <a:pt x="877" y="0"/>
                    <a:pt x="801" y="35"/>
                    <a:pt x="695" y="118"/>
                  </a:cubicBezTo>
                  <a:cubicBezTo>
                    <a:pt x="637" y="130"/>
                    <a:pt x="579" y="164"/>
                    <a:pt x="545" y="222"/>
                  </a:cubicBezTo>
                  <a:cubicBezTo>
                    <a:pt x="508" y="135"/>
                    <a:pt x="439" y="99"/>
                    <a:pt x="364" y="99"/>
                  </a:cubicBezTo>
                  <a:cubicBezTo>
                    <a:pt x="202" y="99"/>
                    <a:pt x="16" y="268"/>
                    <a:pt x="95" y="441"/>
                  </a:cubicBezTo>
                  <a:cubicBezTo>
                    <a:pt x="244" y="610"/>
                    <a:pt x="85" y="1095"/>
                    <a:pt x="324" y="1095"/>
                  </a:cubicBezTo>
                  <a:cubicBezTo>
                    <a:pt x="363" y="1095"/>
                    <a:pt x="413" y="1082"/>
                    <a:pt x="476" y="1053"/>
                  </a:cubicBezTo>
                  <a:cubicBezTo>
                    <a:pt x="486" y="1189"/>
                    <a:pt x="563" y="1335"/>
                    <a:pt x="689" y="1335"/>
                  </a:cubicBezTo>
                  <a:cubicBezTo>
                    <a:pt x="702" y="1335"/>
                    <a:pt x="716" y="1333"/>
                    <a:pt x="729" y="1330"/>
                  </a:cubicBezTo>
                  <a:cubicBezTo>
                    <a:pt x="729" y="1330"/>
                    <a:pt x="753" y="1330"/>
                    <a:pt x="764" y="1342"/>
                  </a:cubicBezTo>
                  <a:cubicBezTo>
                    <a:pt x="729" y="1388"/>
                    <a:pt x="695" y="1434"/>
                    <a:pt x="672" y="1492"/>
                  </a:cubicBezTo>
                  <a:cubicBezTo>
                    <a:pt x="650" y="1490"/>
                    <a:pt x="630" y="1490"/>
                    <a:pt x="612" y="1490"/>
                  </a:cubicBezTo>
                  <a:cubicBezTo>
                    <a:pt x="0" y="1490"/>
                    <a:pt x="713" y="2201"/>
                    <a:pt x="926" y="2358"/>
                  </a:cubicBezTo>
                  <a:cubicBezTo>
                    <a:pt x="1041" y="2485"/>
                    <a:pt x="949" y="2750"/>
                    <a:pt x="1076" y="2877"/>
                  </a:cubicBezTo>
                  <a:cubicBezTo>
                    <a:pt x="1116" y="2912"/>
                    <a:pt x="1161" y="2927"/>
                    <a:pt x="1203" y="2927"/>
                  </a:cubicBezTo>
                  <a:cubicBezTo>
                    <a:pt x="1331" y="2927"/>
                    <a:pt x="1445" y="2793"/>
                    <a:pt x="1410" y="2646"/>
                  </a:cubicBezTo>
                  <a:lnTo>
                    <a:pt x="1422" y="2646"/>
                  </a:lnTo>
                  <a:cubicBezTo>
                    <a:pt x="1411" y="2764"/>
                    <a:pt x="1440" y="2950"/>
                    <a:pt x="1582" y="2950"/>
                  </a:cubicBezTo>
                  <a:cubicBezTo>
                    <a:pt x="1593" y="2950"/>
                    <a:pt x="1605" y="2949"/>
                    <a:pt x="1618" y="2946"/>
                  </a:cubicBezTo>
                  <a:lnTo>
                    <a:pt x="1618" y="2946"/>
                  </a:lnTo>
                  <a:cubicBezTo>
                    <a:pt x="1595" y="3062"/>
                    <a:pt x="1595" y="3166"/>
                    <a:pt x="1595" y="3281"/>
                  </a:cubicBezTo>
                  <a:lnTo>
                    <a:pt x="1584" y="3281"/>
                  </a:lnTo>
                  <a:cubicBezTo>
                    <a:pt x="1549" y="3273"/>
                    <a:pt x="1518" y="3269"/>
                    <a:pt x="1491" y="3269"/>
                  </a:cubicBezTo>
                  <a:cubicBezTo>
                    <a:pt x="1162" y="3269"/>
                    <a:pt x="1399" y="3819"/>
                    <a:pt x="1399" y="4043"/>
                  </a:cubicBezTo>
                  <a:cubicBezTo>
                    <a:pt x="1445" y="4343"/>
                    <a:pt x="1214" y="4689"/>
                    <a:pt x="1572" y="4920"/>
                  </a:cubicBezTo>
                  <a:cubicBezTo>
                    <a:pt x="1554" y="5345"/>
                    <a:pt x="1727" y="5568"/>
                    <a:pt x="1880" y="5568"/>
                  </a:cubicBezTo>
                  <a:cubicBezTo>
                    <a:pt x="2026" y="5568"/>
                    <a:pt x="2153" y="5366"/>
                    <a:pt x="2080" y="4943"/>
                  </a:cubicBezTo>
                  <a:lnTo>
                    <a:pt x="2080" y="4943"/>
                  </a:lnTo>
                  <a:cubicBezTo>
                    <a:pt x="2177" y="4991"/>
                    <a:pt x="2254" y="5012"/>
                    <a:pt x="2314" y="5012"/>
                  </a:cubicBezTo>
                  <a:cubicBezTo>
                    <a:pt x="2698" y="5012"/>
                    <a:pt x="2360" y="4126"/>
                    <a:pt x="2230" y="3847"/>
                  </a:cubicBezTo>
                  <a:cubicBezTo>
                    <a:pt x="1911" y="3538"/>
                    <a:pt x="2306" y="2282"/>
                    <a:pt x="1867" y="2282"/>
                  </a:cubicBezTo>
                  <a:cubicBezTo>
                    <a:pt x="1829" y="2282"/>
                    <a:pt x="1785" y="2291"/>
                    <a:pt x="1734" y="2311"/>
                  </a:cubicBezTo>
                  <a:cubicBezTo>
                    <a:pt x="1699" y="2173"/>
                    <a:pt x="1676" y="2115"/>
                    <a:pt x="1584" y="2069"/>
                  </a:cubicBezTo>
                  <a:cubicBezTo>
                    <a:pt x="1517" y="1701"/>
                    <a:pt x="1612" y="900"/>
                    <a:pt x="1106" y="900"/>
                  </a:cubicBezTo>
                  <a:cubicBezTo>
                    <a:pt x="1089" y="900"/>
                    <a:pt x="1071" y="901"/>
                    <a:pt x="1053" y="903"/>
                  </a:cubicBezTo>
                  <a:cubicBezTo>
                    <a:pt x="958" y="723"/>
                    <a:pt x="1174" y="0"/>
                    <a:pt x="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3"/>
            <p:cNvSpPr/>
            <p:nvPr/>
          </p:nvSpPr>
          <p:spPr>
            <a:xfrm>
              <a:off x="3028175" y="2307850"/>
              <a:ext cx="46700" cy="43825"/>
            </a:xfrm>
            <a:custGeom>
              <a:avLst/>
              <a:gdLst/>
              <a:ahLst/>
              <a:cxnLst/>
              <a:rect l="l" t="t" r="r" b="b"/>
              <a:pathLst>
                <a:path w="1868" h="1753" extrusionOk="0">
                  <a:moveTo>
                    <a:pt x="481" y="0"/>
                  </a:moveTo>
                  <a:cubicBezTo>
                    <a:pt x="226" y="0"/>
                    <a:pt x="1" y="396"/>
                    <a:pt x="417" y="396"/>
                  </a:cubicBezTo>
                  <a:cubicBezTo>
                    <a:pt x="421" y="396"/>
                    <a:pt x="426" y="396"/>
                    <a:pt x="431" y="396"/>
                  </a:cubicBezTo>
                  <a:lnTo>
                    <a:pt x="431" y="396"/>
                  </a:lnTo>
                  <a:cubicBezTo>
                    <a:pt x="604" y="615"/>
                    <a:pt x="350" y="1077"/>
                    <a:pt x="697" y="1192"/>
                  </a:cubicBezTo>
                  <a:cubicBezTo>
                    <a:pt x="708" y="1250"/>
                    <a:pt x="731" y="1307"/>
                    <a:pt x="800" y="1331"/>
                  </a:cubicBezTo>
                  <a:cubicBezTo>
                    <a:pt x="773" y="1494"/>
                    <a:pt x="896" y="1643"/>
                    <a:pt x="1039" y="1643"/>
                  </a:cubicBezTo>
                  <a:cubicBezTo>
                    <a:pt x="1078" y="1643"/>
                    <a:pt x="1119" y="1632"/>
                    <a:pt x="1158" y="1608"/>
                  </a:cubicBezTo>
                  <a:cubicBezTo>
                    <a:pt x="1193" y="1651"/>
                    <a:pt x="1255" y="1689"/>
                    <a:pt x="1318" y="1689"/>
                  </a:cubicBezTo>
                  <a:cubicBezTo>
                    <a:pt x="1338" y="1689"/>
                    <a:pt x="1358" y="1685"/>
                    <a:pt x="1378" y="1677"/>
                  </a:cubicBezTo>
                  <a:cubicBezTo>
                    <a:pt x="1439" y="1730"/>
                    <a:pt x="1494" y="1753"/>
                    <a:pt x="1542" y="1753"/>
                  </a:cubicBezTo>
                  <a:cubicBezTo>
                    <a:pt x="1868" y="1753"/>
                    <a:pt x="1863" y="668"/>
                    <a:pt x="1551" y="638"/>
                  </a:cubicBezTo>
                  <a:cubicBezTo>
                    <a:pt x="1568" y="498"/>
                    <a:pt x="1460" y="359"/>
                    <a:pt x="1322" y="359"/>
                  </a:cubicBezTo>
                  <a:cubicBezTo>
                    <a:pt x="1277" y="359"/>
                    <a:pt x="1229" y="373"/>
                    <a:pt x="1181" y="407"/>
                  </a:cubicBezTo>
                  <a:cubicBezTo>
                    <a:pt x="1008" y="280"/>
                    <a:pt x="893" y="153"/>
                    <a:pt x="685" y="107"/>
                  </a:cubicBezTo>
                  <a:cubicBezTo>
                    <a:pt x="623" y="30"/>
                    <a:pt x="551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3"/>
            <p:cNvSpPr/>
            <p:nvPr/>
          </p:nvSpPr>
          <p:spPr>
            <a:xfrm>
              <a:off x="3059800" y="2337875"/>
              <a:ext cx="36875" cy="85025"/>
            </a:xfrm>
            <a:custGeom>
              <a:avLst/>
              <a:gdLst/>
              <a:ahLst/>
              <a:cxnLst/>
              <a:rect l="l" t="t" r="r" b="b"/>
              <a:pathLst>
                <a:path w="1475" h="3401" extrusionOk="0">
                  <a:moveTo>
                    <a:pt x="1079" y="1"/>
                  </a:moveTo>
                  <a:cubicBezTo>
                    <a:pt x="691" y="1"/>
                    <a:pt x="471" y="1233"/>
                    <a:pt x="493" y="1561"/>
                  </a:cubicBezTo>
                  <a:cubicBezTo>
                    <a:pt x="436" y="1561"/>
                    <a:pt x="366" y="1572"/>
                    <a:pt x="320" y="1619"/>
                  </a:cubicBezTo>
                  <a:cubicBezTo>
                    <a:pt x="32" y="1953"/>
                    <a:pt x="9" y="2427"/>
                    <a:pt x="20" y="2819"/>
                  </a:cubicBezTo>
                  <a:cubicBezTo>
                    <a:pt x="1" y="2964"/>
                    <a:pt x="119" y="3101"/>
                    <a:pt x="260" y="3101"/>
                  </a:cubicBezTo>
                  <a:cubicBezTo>
                    <a:pt x="287" y="3101"/>
                    <a:pt x="315" y="3096"/>
                    <a:pt x="343" y="3084"/>
                  </a:cubicBezTo>
                  <a:cubicBezTo>
                    <a:pt x="343" y="3314"/>
                    <a:pt x="405" y="3400"/>
                    <a:pt x="482" y="3400"/>
                  </a:cubicBezTo>
                  <a:cubicBezTo>
                    <a:pt x="635" y="3400"/>
                    <a:pt x="851" y="3064"/>
                    <a:pt x="782" y="2819"/>
                  </a:cubicBezTo>
                  <a:lnTo>
                    <a:pt x="782" y="2819"/>
                  </a:lnTo>
                  <a:cubicBezTo>
                    <a:pt x="797" y="2822"/>
                    <a:pt x="811" y="2823"/>
                    <a:pt x="825" y="2823"/>
                  </a:cubicBezTo>
                  <a:cubicBezTo>
                    <a:pt x="1128" y="2823"/>
                    <a:pt x="1118" y="2111"/>
                    <a:pt x="886" y="2023"/>
                  </a:cubicBezTo>
                  <a:cubicBezTo>
                    <a:pt x="886" y="1953"/>
                    <a:pt x="897" y="1884"/>
                    <a:pt x="921" y="1803"/>
                  </a:cubicBezTo>
                  <a:cubicBezTo>
                    <a:pt x="1047" y="1538"/>
                    <a:pt x="1475" y="118"/>
                    <a:pt x="1105" y="3"/>
                  </a:cubicBezTo>
                  <a:cubicBezTo>
                    <a:pt x="1096" y="1"/>
                    <a:pt x="1088" y="1"/>
                    <a:pt x="1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3"/>
            <p:cNvSpPr/>
            <p:nvPr/>
          </p:nvSpPr>
          <p:spPr>
            <a:xfrm>
              <a:off x="3004875" y="2408225"/>
              <a:ext cx="99925" cy="70325"/>
            </a:xfrm>
            <a:custGeom>
              <a:avLst/>
              <a:gdLst/>
              <a:ahLst/>
              <a:cxnLst/>
              <a:rect l="l" t="t" r="r" b="b"/>
              <a:pathLst>
                <a:path w="3997" h="2813" extrusionOk="0">
                  <a:moveTo>
                    <a:pt x="3691" y="0"/>
                  </a:moveTo>
                  <a:cubicBezTo>
                    <a:pt x="3638" y="0"/>
                    <a:pt x="3557" y="37"/>
                    <a:pt x="3441" y="120"/>
                  </a:cubicBezTo>
                  <a:cubicBezTo>
                    <a:pt x="3418" y="524"/>
                    <a:pt x="2944" y="928"/>
                    <a:pt x="3037" y="1390"/>
                  </a:cubicBezTo>
                  <a:cubicBezTo>
                    <a:pt x="3002" y="1448"/>
                    <a:pt x="3002" y="1517"/>
                    <a:pt x="2956" y="1586"/>
                  </a:cubicBezTo>
                  <a:cubicBezTo>
                    <a:pt x="2927" y="1510"/>
                    <a:pt x="2845" y="1450"/>
                    <a:pt x="2765" y="1450"/>
                  </a:cubicBezTo>
                  <a:cubicBezTo>
                    <a:pt x="2747" y="1450"/>
                    <a:pt x="2730" y="1453"/>
                    <a:pt x="2714" y="1459"/>
                  </a:cubicBezTo>
                  <a:cubicBezTo>
                    <a:pt x="2662" y="1378"/>
                    <a:pt x="2562" y="1325"/>
                    <a:pt x="2467" y="1325"/>
                  </a:cubicBezTo>
                  <a:cubicBezTo>
                    <a:pt x="2414" y="1325"/>
                    <a:pt x="2362" y="1341"/>
                    <a:pt x="2321" y="1379"/>
                  </a:cubicBezTo>
                  <a:cubicBezTo>
                    <a:pt x="2278" y="1276"/>
                    <a:pt x="2172" y="1218"/>
                    <a:pt x="2064" y="1218"/>
                  </a:cubicBezTo>
                  <a:cubicBezTo>
                    <a:pt x="2026" y="1218"/>
                    <a:pt x="1988" y="1225"/>
                    <a:pt x="1952" y="1240"/>
                  </a:cubicBezTo>
                  <a:cubicBezTo>
                    <a:pt x="1926" y="1176"/>
                    <a:pt x="1865" y="1144"/>
                    <a:pt x="1798" y="1144"/>
                  </a:cubicBezTo>
                  <a:cubicBezTo>
                    <a:pt x="1744" y="1144"/>
                    <a:pt x="1686" y="1164"/>
                    <a:pt x="1640" y="1205"/>
                  </a:cubicBezTo>
                  <a:cubicBezTo>
                    <a:pt x="1640" y="1113"/>
                    <a:pt x="1640" y="986"/>
                    <a:pt x="1571" y="928"/>
                  </a:cubicBezTo>
                  <a:cubicBezTo>
                    <a:pt x="1619" y="768"/>
                    <a:pt x="1471" y="640"/>
                    <a:pt x="1334" y="640"/>
                  </a:cubicBezTo>
                  <a:cubicBezTo>
                    <a:pt x="1275" y="640"/>
                    <a:pt x="1217" y="665"/>
                    <a:pt x="1178" y="721"/>
                  </a:cubicBezTo>
                  <a:cubicBezTo>
                    <a:pt x="1269" y="487"/>
                    <a:pt x="1161" y="383"/>
                    <a:pt x="1018" y="383"/>
                  </a:cubicBezTo>
                  <a:cubicBezTo>
                    <a:pt x="872" y="383"/>
                    <a:pt x="688" y="493"/>
                    <a:pt x="647" y="686"/>
                  </a:cubicBezTo>
                  <a:cubicBezTo>
                    <a:pt x="593" y="458"/>
                    <a:pt x="523" y="370"/>
                    <a:pt x="451" y="370"/>
                  </a:cubicBezTo>
                  <a:cubicBezTo>
                    <a:pt x="250" y="370"/>
                    <a:pt x="37" y="1054"/>
                    <a:pt x="105" y="1275"/>
                  </a:cubicBezTo>
                  <a:cubicBezTo>
                    <a:pt x="1" y="1355"/>
                    <a:pt x="13" y="1494"/>
                    <a:pt x="24" y="1609"/>
                  </a:cubicBezTo>
                  <a:cubicBezTo>
                    <a:pt x="24" y="1667"/>
                    <a:pt x="59" y="1702"/>
                    <a:pt x="93" y="1736"/>
                  </a:cubicBezTo>
                  <a:cubicBezTo>
                    <a:pt x="59" y="1840"/>
                    <a:pt x="140" y="1967"/>
                    <a:pt x="243" y="1990"/>
                  </a:cubicBezTo>
                  <a:cubicBezTo>
                    <a:pt x="138" y="2307"/>
                    <a:pt x="235" y="2445"/>
                    <a:pt x="376" y="2445"/>
                  </a:cubicBezTo>
                  <a:cubicBezTo>
                    <a:pt x="512" y="2445"/>
                    <a:pt x="689" y="2316"/>
                    <a:pt x="763" y="2094"/>
                  </a:cubicBezTo>
                  <a:lnTo>
                    <a:pt x="763" y="2094"/>
                  </a:lnTo>
                  <a:cubicBezTo>
                    <a:pt x="755" y="2244"/>
                    <a:pt x="874" y="2370"/>
                    <a:pt x="997" y="2370"/>
                  </a:cubicBezTo>
                  <a:cubicBezTo>
                    <a:pt x="1063" y="2370"/>
                    <a:pt x="1130" y="2333"/>
                    <a:pt x="1178" y="2244"/>
                  </a:cubicBezTo>
                  <a:cubicBezTo>
                    <a:pt x="1219" y="2280"/>
                    <a:pt x="1270" y="2297"/>
                    <a:pt x="1323" y="2297"/>
                  </a:cubicBezTo>
                  <a:cubicBezTo>
                    <a:pt x="1391" y="2297"/>
                    <a:pt x="1461" y="2268"/>
                    <a:pt x="1513" y="2210"/>
                  </a:cubicBezTo>
                  <a:cubicBezTo>
                    <a:pt x="1559" y="2210"/>
                    <a:pt x="1594" y="2187"/>
                    <a:pt x="1629" y="2152"/>
                  </a:cubicBezTo>
                  <a:cubicBezTo>
                    <a:pt x="1640" y="2163"/>
                    <a:pt x="1652" y="2198"/>
                    <a:pt x="1663" y="2210"/>
                  </a:cubicBezTo>
                  <a:cubicBezTo>
                    <a:pt x="1640" y="2403"/>
                    <a:pt x="1818" y="2539"/>
                    <a:pt x="1991" y="2539"/>
                  </a:cubicBezTo>
                  <a:cubicBezTo>
                    <a:pt x="2076" y="2539"/>
                    <a:pt x="2160" y="2505"/>
                    <a:pt x="2217" y="2429"/>
                  </a:cubicBezTo>
                  <a:cubicBezTo>
                    <a:pt x="2247" y="2437"/>
                    <a:pt x="2281" y="2443"/>
                    <a:pt x="2317" y="2443"/>
                  </a:cubicBezTo>
                  <a:cubicBezTo>
                    <a:pt x="2379" y="2443"/>
                    <a:pt x="2447" y="2427"/>
                    <a:pt x="2506" y="2383"/>
                  </a:cubicBezTo>
                  <a:cubicBezTo>
                    <a:pt x="2518" y="2385"/>
                    <a:pt x="2530" y="2386"/>
                    <a:pt x="2541" y="2386"/>
                  </a:cubicBezTo>
                  <a:cubicBezTo>
                    <a:pt x="2598" y="2386"/>
                    <a:pt x="2652" y="2363"/>
                    <a:pt x="2690" y="2325"/>
                  </a:cubicBezTo>
                  <a:lnTo>
                    <a:pt x="2690" y="2325"/>
                  </a:lnTo>
                  <a:cubicBezTo>
                    <a:pt x="2679" y="2417"/>
                    <a:pt x="2725" y="2498"/>
                    <a:pt x="2794" y="2544"/>
                  </a:cubicBezTo>
                  <a:cubicBezTo>
                    <a:pt x="2815" y="2646"/>
                    <a:pt x="2882" y="2689"/>
                    <a:pt x="2957" y="2689"/>
                  </a:cubicBezTo>
                  <a:cubicBezTo>
                    <a:pt x="3052" y="2689"/>
                    <a:pt x="3160" y="2619"/>
                    <a:pt x="3198" y="2510"/>
                  </a:cubicBezTo>
                  <a:cubicBezTo>
                    <a:pt x="3244" y="2510"/>
                    <a:pt x="3268" y="2498"/>
                    <a:pt x="3302" y="2487"/>
                  </a:cubicBezTo>
                  <a:lnTo>
                    <a:pt x="3302" y="2487"/>
                  </a:lnTo>
                  <a:cubicBezTo>
                    <a:pt x="3117" y="2710"/>
                    <a:pt x="3240" y="2812"/>
                    <a:pt x="3413" y="2812"/>
                  </a:cubicBezTo>
                  <a:cubicBezTo>
                    <a:pt x="3607" y="2812"/>
                    <a:pt x="3864" y="2684"/>
                    <a:pt x="3822" y="2452"/>
                  </a:cubicBezTo>
                  <a:cubicBezTo>
                    <a:pt x="3783" y="2341"/>
                    <a:pt x="3718" y="2300"/>
                    <a:pt x="3645" y="2300"/>
                  </a:cubicBezTo>
                  <a:cubicBezTo>
                    <a:pt x="3544" y="2300"/>
                    <a:pt x="3429" y="2378"/>
                    <a:pt x="3348" y="2452"/>
                  </a:cubicBezTo>
                  <a:cubicBezTo>
                    <a:pt x="3452" y="2221"/>
                    <a:pt x="3591" y="1759"/>
                    <a:pt x="3395" y="1552"/>
                  </a:cubicBezTo>
                  <a:cubicBezTo>
                    <a:pt x="3418" y="1494"/>
                    <a:pt x="3395" y="1436"/>
                    <a:pt x="3360" y="1390"/>
                  </a:cubicBezTo>
                  <a:cubicBezTo>
                    <a:pt x="3389" y="1193"/>
                    <a:pt x="3997" y="0"/>
                    <a:pt x="3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3"/>
            <p:cNvSpPr/>
            <p:nvPr/>
          </p:nvSpPr>
          <p:spPr>
            <a:xfrm>
              <a:off x="3010925" y="2507250"/>
              <a:ext cx="36700" cy="32375"/>
            </a:xfrm>
            <a:custGeom>
              <a:avLst/>
              <a:gdLst/>
              <a:ahLst/>
              <a:cxnLst/>
              <a:rect l="l" t="t" r="r" b="b"/>
              <a:pathLst>
                <a:path w="1468" h="1295" extrusionOk="0">
                  <a:moveTo>
                    <a:pt x="316" y="1"/>
                  </a:moveTo>
                  <a:cubicBezTo>
                    <a:pt x="215" y="1"/>
                    <a:pt x="114" y="50"/>
                    <a:pt x="71" y="153"/>
                  </a:cubicBezTo>
                  <a:cubicBezTo>
                    <a:pt x="0" y="415"/>
                    <a:pt x="88" y="1224"/>
                    <a:pt x="465" y="1224"/>
                  </a:cubicBezTo>
                  <a:cubicBezTo>
                    <a:pt x="520" y="1224"/>
                    <a:pt x="581" y="1207"/>
                    <a:pt x="648" y="1169"/>
                  </a:cubicBezTo>
                  <a:cubicBezTo>
                    <a:pt x="696" y="1257"/>
                    <a:pt x="777" y="1295"/>
                    <a:pt x="859" y="1295"/>
                  </a:cubicBezTo>
                  <a:cubicBezTo>
                    <a:pt x="992" y="1295"/>
                    <a:pt x="1130" y="1196"/>
                    <a:pt x="1144" y="1053"/>
                  </a:cubicBezTo>
                  <a:lnTo>
                    <a:pt x="1167" y="1053"/>
                  </a:lnTo>
                  <a:cubicBezTo>
                    <a:pt x="1467" y="1019"/>
                    <a:pt x="1271" y="730"/>
                    <a:pt x="1260" y="546"/>
                  </a:cubicBezTo>
                  <a:cubicBezTo>
                    <a:pt x="1260" y="404"/>
                    <a:pt x="1165" y="188"/>
                    <a:pt x="1027" y="188"/>
                  </a:cubicBezTo>
                  <a:cubicBezTo>
                    <a:pt x="985" y="188"/>
                    <a:pt x="939" y="208"/>
                    <a:pt x="890" y="257"/>
                  </a:cubicBezTo>
                  <a:cubicBezTo>
                    <a:pt x="836" y="195"/>
                    <a:pt x="762" y="165"/>
                    <a:pt x="684" y="165"/>
                  </a:cubicBezTo>
                  <a:cubicBezTo>
                    <a:pt x="645" y="165"/>
                    <a:pt x="605" y="172"/>
                    <a:pt x="567" y="188"/>
                  </a:cubicBezTo>
                  <a:cubicBezTo>
                    <a:pt x="542" y="65"/>
                    <a:pt x="430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3"/>
            <p:cNvSpPr/>
            <p:nvPr/>
          </p:nvSpPr>
          <p:spPr>
            <a:xfrm>
              <a:off x="3042400" y="2516350"/>
              <a:ext cx="60425" cy="66625"/>
            </a:xfrm>
            <a:custGeom>
              <a:avLst/>
              <a:gdLst/>
              <a:ahLst/>
              <a:cxnLst/>
              <a:rect l="l" t="t" r="r" b="b"/>
              <a:pathLst>
                <a:path w="2417" h="2665" extrusionOk="0">
                  <a:moveTo>
                    <a:pt x="1801" y="2202"/>
                  </a:moveTo>
                  <a:lnTo>
                    <a:pt x="1801" y="2225"/>
                  </a:lnTo>
                  <a:lnTo>
                    <a:pt x="1790" y="2225"/>
                  </a:lnTo>
                  <a:cubicBezTo>
                    <a:pt x="1801" y="2213"/>
                    <a:pt x="1801" y="2213"/>
                    <a:pt x="1801" y="2202"/>
                  </a:cubicBezTo>
                  <a:close/>
                  <a:moveTo>
                    <a:pt x="689" y="1"/>
                  </a:moveTo>
                  <a:cubicBezTo>
                    <a:pt x="605" y="1"/>
                    <a:pt x="517" y="44"/>
                    <a:pt x="474" y="135"/>
                  </a:cubicBezTo>
                  <a:cubicBezTo>
                    <a:pt x="452" y="131"/>
                    <a:pt x="432" y="129"/>
                    <a:pt x="413" y="129"/>
                  </a:cubicBezTo>
                  <a:cubicBezTo>
                    <a:pt x="0" y="129"/>
                    <a:pt x="164" y="1097"/>
                    <a:pt x="478" y="1097"/>
                  </a:cubicBezTo>
                  <a:cubicBezTo>
                    <a:pt x="537" y="1097"/>
                    <a:pt x="602" y="1062"/>
                    <a:pt x="670" y="978"/>
                  </a:cubicBezTo>
                  <a:lnTo>
                    <a:pt x="670" y="978"/>
                  </a:lnTo>
                  <a:cubicBezTo>
                    <a:pt x="716" y="1128"/>
                    <a:pt x="658" y="1382"/>
                    <a:pt x="866" y="1451"/>
                  </a:cubicBezTo>
                  <a:cubicBezTo>
                    <a:pt x="875" y="1535"/>
                    <a:pt x="952" y="1603"/>
                    <a:pt x="1035" y="1603"/>
                  </a:cubicBezTo>
                  <a:cubicBezTo>
                    <a:pt x="1056" y="1603"/>
                    <a:pt x="1077" y="1599"/>
                    <a:pt x="1097" y="1590"/>
                  </a:cubicBezTo>
                  <a:cubicBezTo>
                    <a:pt x="1166" y="1682"/>
                    <a:pt x="1236" y="1809"/>
                    <a:pt x="1351" y="1844"/>
                  </a:cubicBezTo>
                  <a:cubicBezTo>
                    <a:pt x="1339" y="2028"/>
                    <a:pt x="1339" y="2282"/>
                    <a:pt x="1593" y="2305"/>
                  </a:cubicBezTo>
                  <a:cubicBezTo>
                    <a:pt x="1478" y="2513"/>
                    <a:pt x="1755" y="2571"/>
                    <a:pt x="1917" y="2571"/>
                  </a:cubicBezTo>
                  <a:cubicBezTo>
                    <a:pt x="1974" y="2637"/>
                    <a:pt x="2036" y="2664"/>
                    <a:pt x="2094" y="2664"/>
                  </a:cubicBezTo>
                  <a:cubicBezTo>
                    <a:pt x="2270" y="2664"/>
                    <a:pt x="2416" y="2413"/>
                    <a:pt x="2321" y="2213"/>
                  </a:cubicBezTo>
                  <a:cubicBezTo>
                    <a:pt x="2188" y="1989"/>
                    <a:pt x="2191" y="1359"/>
                    <a:pt x="1890" y="1359"/>
                  </a:cubicBezTo>
                  <a:cubicBezTo>
                    <a:pt x="1851" y="1359"/>
                    <a:pt x="1806" y="1369"/>
                    <a:pt x="1755" y="1394"/>
                  </a:cubicBezTo>
                  <a:cubicBezTo>
                    <a:pt x="1707" y="1249"/>
                    <a:pt x="1580" y="1064"/>
                    <a:pt x="1448" y="1064"/>
                  </a:cubicBezTo>
                  <a:cubicBezTo>
                    <a:pt x="1392" y="1064"/>
                    <a:pt x="1334" y="1099"/>
                    <a:pt x="1282" y="1186"/>
                  </a:cubicBezTo>
                  <a:cubicBezTo>
                    <a:pt x="1224" y="1128"/>
                    <a:pt x="1166" y="1047"/>
                    <a:pt x="1074" y="1036"/>
                  </a:cubicBezTo>
                  <a:cubicBezTo>
                    <a:pt x="1039" y="759"/>
                    <a:pt x="1005" y="482"/>
                    <a:pt x="889" y="239"/>
                  </a:cubicBezTo>
                  <a:cubicBezTo>
                    <a:pt x="916" y="85"/>
                    <a:pt x="806" y="1"/>
                    <a:pt x="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3"/>
            <p:cNvSpPr/>
            <p:nvPr/>
          </p:nvSpPr>
          <p:spPr>
            <a:xfrm>
              <a:off x="3002675" y="2489125"/>
              <a:ext cx="17525" cy="21400"/>
            </a:xfrm>
            <a:custGeom>
              <a:avLst/>
              <a:gdLst/>
              <a:ahLst/>
              <a:cxnLst/>
              <a:rect l="l" t="t" r="r" b="b"/>
              <a:pathLst>
                <a:path w="701" h="856" extrusionOk="0">
                  <a:moveTo>
                    <a:pt x="350" y="1"/>
                  </a:moveTo>
                  <a:cubicBezTo>
                    <a:pt x="123" y="1"/>
                    <a:pt x="0" y="855"/>
                    <a:pt x="280" y="855"/>
                  </a:cubicBezTo>
                  <a:cubicBezTo>
                    <a:pt x="281" y="855"/>
                    <a:pt x="283" y="855"/>
                    <a:pt x="285" y="855"/>
                  </a:cubicBezTo>
                  <a:cubicBezTo>
                    <a:pt x="585" y="820"/>
                    <a:pt x="701" y="24"/>
                    <a:pt x="354" y="1"/>
                  </a:cubicBezTo>
                  <a:cubicBezTo>
                    <a:pt x="353" y="1"/>
                    <a:pt x="35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3"/>
            <p:cNvSpPr/>
            <p:nvPr/>
          </p:nvSpPr>
          <p:spPr>
            <a:xfrm>
              <a:off x="2921125" y="2398450"/>
              <a:ext cx="84075" cy="91950"/>
            </a:xfrm>
            <a:custGeom>
              <a:avLst/>
              <a:gdLst/>
              <a:ahLst/>
              <a:cxnLst/>
              <a:rect l="l" t="t" r="r" b="b"/>
              <a:pathLst>
                <a:path w="3363" h="3678" extrusionOk="0">
                  <a:moveTo>
                    <a:pt x="1811" y="0"/>
                  </a:moveTo>
                  <a:cubicBezTo>
                    <a:pt x="1745" y="0"/>
                    <a:pt x="1678" y="50"/>
                    <a:pt x="1620" y="177"/>
                  </a:cubicBezTo>
                  <a:cubicBezTo>
                    <a:pt x="1562" y="200"/>
                    <a:pt x="1504" y="257"/>
                    <a:pt x="1504" y="338"/>
                  </a:cubicBezTo>
                  <a:cubicBezTo>
                    <a:pt x="1488" y="339"/>
                    <a:pt x="1472" y="339"/>
                    <a:pt x="1458" y="339"/>
                  </a:cubicBezTo>
                  <a:cubicBezTo>
                    <a:pt x="1224" y="339"/>
                    <a:pt x="1186" y="257"/>
                    <a:pt x="708" y="257"/>
                  </a:cubicBezTo>
                  <a:cubicBezTo>
                    <a:pt x="0" y="477"/>
                    <a:pt x="342" y="1169"/>
                    <a:pt x="924" y="1169"/>
                  </a:cubicBezTo>
                  <a:cubicBezTo>
                    <a:pt x="1016" y="1169"/>
                    <a:pt x="1114" y="1151"/>
                    <a:pt x="1216" y="1112"/>
                  </a:cubicBezTo>
                  <a:cubicBezTo>
                    <a:pt x="1239" y="1330"/>
                    <a:pt x="1405" y="1565"/>
                    <a:pt x="1575" y="1565"/>
                  </a:cubicBezTo>
                  <a:cubicBezTo>
                    <a:pt x="1655" y="1565"/>
                    <a:pt x="1737" y="1511"/>
                    <a:pt x="1804" y="1377"/>
                  </a:cubicBezTo>
                  <a:cubicBezTo>
                    <a:pt x="1825" y="1439"/>
                    <a:pt x="1901" y="1483"/>
                    <a:pt x="1975" y="1483"/>
                  </a:cubicBezTo>
                  <a:cubicBezTo>
                    <a:pt x="1984" y="1483"/>
                    <a:pt x="1992" y="1482"/>
                    <a:pt x="2001" y="1481"/>
                  </a:cubicBezTo>
                  <a:lnTo>
                    <a:pt x="2001" y="1481"/>
                  </a:lnTo>
                  <a:cubicBezTo>
                    <a:pt x="1882" y="1835"/>
                    <a:pt x="2090" y="2241"/>
                    <a:pt x="2240" y="2241"/>
                  </a:cubicBezTo>
                  <a:cubicBezTo>
                    <a:pt x="2324" y="2241"/>
                    <a:pt x="2391" y="2111"/>
                    <a:pt x="2370" y="1770"/>
                  </a:cubicBezTo>
                  <a:lnTo>
                    <a:pt x="2370" y="1770"/>
                  </a:lnTo>
                  <a:cubicBezTo>
                    <a:pt x="2497" y="2081"/>
                    <a:pt x="2231" y="2658"/>
                    <a:pt x="2520" y="2901"/>
                  </a:cubicBezTo>
                  <a:cubicBezTo>
                    <a:pt x="2520" y="3062"/>
                    <a:pt x="2555" y="3305"/>
                    <a:pt x="2543" y="3466"/>
                  </a:cubicBezTo>
                  <a:cubicBezTo>
                    <a:pt x="2543" y="3608"/>
                    <a:pt x="2657" y="3677"/>
                    <a:pt x="2767" y="3677"/>
                  </a:cubicBezTo>
                  <a:cubicBezTo>
                    <a:pt x="2882" y="3677"/>
                    <a:pt x="2994" y="3602"/>
                    <a:pt x="2970" y="3455"/>
                  </a:cubicBezTo>
                  <a:cubicBezTo>
                    <a:pt x="2947" y="3259"/>
                    <a:pt x="3363" y="2889"/>
                    <a:pt x="2982" y="2785"/>
                  </a:cubicBezTo>
                  <a:cubicBezTo>
                    <a:pt x="2970" y="2647"/>
                    <a:pt x="3028" y="2451"/>
                    <a:pt x="2889" y="2358"/>
                  </a:cubicBezTo>
                  <a:cubicBezTo>
                    <a:pt x="2912" y="2150"/>
                    <a:pt x="3005" y="1758"/>
                    <a:pt x="2728" y="1677"/>
                  </a:cubicBezTo>
                  <a:cubicBezTo>
                    <a:pt x="2721" y="1558"/>
                    <a:pt x="2624" y="1497"/>
                    <a:pt x="2526" y="1497"/>
                  </a:cubicBezTo>
                  <a:cubicBezTo>
                    <a:pt x="2444" y="1497"/>
                    <a:pt x="2362" y="1541"/>
                    <a:pt x="2335" y="1631"/>
                  </a:cubicBezTo>
                  <a:cubicBezTo>
                    <a:pt x="2324" y="1446"/>
                    <a:pt x="2439" y="1112"/>
                    <a:pt x="2174" y="1089"/>
                  </a:cubicBezTo>
                  <a:cubicBezTo>
                    <a:pt x="2162" y="938"/>
                    <a:pt x="2220" y="742"/>
                    <a:pt x="2104" y="627"/>
                  </a:cubicBezTo>
                  <a:cubicBezTo>
                    <a:pt x="2182" y="429"/>
                    <a:pt x="2003" y="0"/>
                    <a:pt x="1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3"/>
            <p:cNvSpPr/>
            <p:nvPr/>
          </p:nvSpPr>
          <p:spPr>
            <a:xfrm>
              <a:off x="2969875" y="2260475"/>
              <a:ext cx="17450" cy="26000"/>
            </a:xfrm>
            <a:custGeom>
              <a:avLst/>
              <a:gdLst/>
              <a:ahLst/>
              <a:cxnLst/>
              <a:rect l="l" t="t" r="r" b="b"/>
              <a:pathLst>
                <a:path w="698" h="1040" extrusionOk="0">
                  <a:moveTo>
                    <a:pt x="272" y="0"/>
                  </a:moveTo>
                  <a:cubicBezTo>
                    <a:pt x="141" y="0"/>
                    <a:pt x="0" y="113"/>
                    <a:pt x="51" y="271"/>
                  </a:cubicBezTo>
                  <a:cubicBezTo>
                    <a:pt x="112" y="811"/>
                    <a:pt x="287" y="1039"/>
                    <a:pt x="422" y="1039"/>
                  </a:cubicBezTo>
                  <a:cubicBezTo>
                    <a:pt x="590" y="1039"/>
                    <a:pt x="697" y="687"/>
                    <a:pt x="454" y="144"/>
                  </a:cubicBezTo>
                  <a:cubicBezTo>
                    <a:pt x="428" y="43"/>
                    <a:pt x="352" y="0"/>
                    <a:pt x="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3"/>
            <p:cNvSpPr/>
            <p:nvPr/>
          </p:nvSpPr>
          <p:spPr>
            <a:xfrm>
              <a:off x="2969925" y="2287525"/>
              <a:ext cx="17950" cy="29475"/>
            </a:xfrm>
            <a:custGeom>
              <a:avLst/>
              <a:gdLst/>
              <a:ahLst/>
              <a:cxnLst/>
              <a:rect l="l" t="t" r="r" b="b"/>
              <a:pathLst>
                <a:path w="718" h="1179" extrusionOk="0">
                  <a:moveTo>
                    <a:pt x="313" y="0"/>
                  </a:moveTo>
                  <a:cubicBezTo>
                    <a:pt x="0" y="0"/>
                    <a:pt x="149" y="1179"/>
                    <a:pt x="404" y="1179"/>
                  </a:cubicBezTo>
                  <a:cubicBezTo>
                    <a:pt x="462" y="1179"/>
                    <a:pt x="526" y="1117"/>
                    <a:pt x="591" y="966"/>
                  </a:cubicBezTo>
                  <a:cubicBezTo>
                    <a:pt x="718" y="735"/>
                    <a:pt x="683" y="285"/>
                    <a:pt x="487" y="89"/>
                  </a:cubicBezTo>
                  <a:cubicBezTo>
                    <a:pt x="418" y="27"/>
                    <a:pt x="360" y="0"/>
                    <a:pt x="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3"/>
            <p:cNvSpPr/>
            <p:nvPr/>
          </p:nvSpPr>
          <p:spPr>
            <a:xfrm>
              <a:off x="2987575" y="2307575"/>
              <a:ext cx="52225" cy="81775"/>
            </a:xfrm>
            <a:custGeom>
              <a:avLst/>
              <a:gdLst/>
              <a:ahLst/>
              <a:cxnLst/>
              <a:rect l="l" t="t" r="r" b="b"/>
              <a:pathLst>
                <a:path w="2089" h="3271" extrusionOk="0">
                  <a:moveTo>
                    <a:pt x="326" y="1"/>
                  </a:moveTo>
                  <a:cubicBezTo>
                    <a:pt x="168" y="1"/>
                    <a:pt x="24" y="124"/>
                    <a:pt x="81" y="360"/>
                  </a:cubicBezTo>
                  <a:cubicBezTo>
                    <a:pt x="0" y="464"/>
                    <a:pt x="35" y="614"/>
                    <a:pt x="70" y="730"/>
                  </a:cubicBezTo>
                  <a:cubicBezTo>
                    <a:pt x="115" y="988"/>
                    <a:pt x="279" y="1366"/>
                    <a:pt x="575" y="1366"/>
                  </a:cubicBezTo>
                  <a:cubicBezTo>
                    <a:pt x="583" y="1366"/>
                    <a:pt x="592" y="1365"/>
                    <a:pt x="601" y="1365"/>
                  </a:cubicBezTo>
                  <a:lnTo>
                    <a:pt x="601" y="1365"/>
                  </a:lnTo>
                  <a:cubicBezTo>
                    <a:pt x="589" y="1549"/>
                    <a:pt x="647" y="1746"/>
                    <a:pt x="878" y="1769"/>
                  </a:cubicBezTo>
                  <a:cubicBezTo>
                    <a:pt x="762" y="2034"/>
                    <a:pt x="762" y="2727"/>
                    <a:pt x="1212" y="2761"/>
                  </a:cubicBezTo>
                  <a:cubicBezTo>
                    <a:pt x="1272" y="2881"/>
                    <a:pt x="1384" y="3027"/>
                    <a:pt x="1525" y="3027"/>
                  </a:cubicBezTo>
                  <a:cubicBezTo>
                    <a:pt x="1547" y="3027"/>
                    <a:pt x="1570" y="3023"/>
                    <a:pt x="1593" y="3015"/>
                  </a:cubicBezTo>
                  <a:cubicBezTo>
                    <a:pt x="1684" y="3198"/>
                    <a:pt x="1762" y="3270"/>
                    <a:pt x="1826" y="3270"/>
                  </a:cubicBezTo>
                  <a:cubicBezTo>
                    <a:pt x="2070" y="3270"/>
                    <a:pt x="2088" y="2207"/>
                    <a:pt x="1651" y="2207"/>
                  </a:cubicBezTo>
                  <a:cubicBezTo>
                    <a:pt x="1647" y="2207"/>
                    <a:pt x="1643" y="2207"/>
                    <a:pt x="1639" y="2207"/>
                  </a:cubicBezTo>
                  <a:cubicBezTo>
                    <a:pt x="1570" y="1953"/>
                    <a:pt x="1616" y="1619"/>
                    <a:pt x="1455" y="1399"/>
                  </a:cubicBezTo>
                  <a:cubicBezTo>
                    <a:pt x="1447" y="1290"/>
                    <a:pt x="1345" y="1218"/>
                    <a:pt x="1243" y="1218"/>
                  </a:cubicBezTo>
                  <a:cubicBezTo>
                    <a:pt x="1195" y="1218"/>
                    <a:pt x="1146" y="1235"/>
                    <a:pt x="1109" y="1272"/>
                  </a:cubicBezTo>
                  <a:cubicBezTo>
                    <a:pt x="960" y="963"/>
                    <a:pt x="1118" y="245"/>
                    <a:pt x="647" y="245"/>
                  </a:cubicBezTo>
                  <a:cubicBezTo>
                    <a:pt x="643" y="245"/>
                    <a:pt x="639" y="245"/>
                    <a:pt x="635" y="245"/>
                  </a:cubicBezTo>
                  <a:cubicBezTo>
                    <a:pt x="589" y="80"/>
                    <a:pt x="453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3"/>
            <p:cNvSpPr/>
            <p:nvPr/>
          </p:nvSpPr>
          <p:spPr>
            <a:xfrm>
              <a:off x="2934850" y="2266100"/>
              <a:ext cx="39250" cy="45650"/>
            </a:xfrm>
            <a:custGeom>
              <a:avLst/>
              <a:gdLst/>
              <a:ahLst/>
              <a:cxnLst/>
              <a:rect l="l" t="t" r="r" b="b"/>
              <a:pathLst>
                <a:path w="1570" h="1826" extrusionOk="0">
                  <a:moveTo>
                    <a:pt x="1161" y="1"/>
                  </a:moveTo>
                  <a:cubicBezTo>
                    <a:pt x="1035" y="1"/>
                    <a:pt x="899" y="146"/>
                    <a:pt x="851" y="496"/>
                  </a:cubicBezTo>
                  <a:cubicBezTo>
                    <a:pt x="836" y="493"/>
                    <a:pt x="821" y="491"/>
                    <a:pt x="807" y="491"/>
                  </a:cubicBezTo>
                  <a:cubicBezTo>
                    <a:pt x="768" y="491"/>
                    <a:pt x="732" y="502"/>
                    <a:pt x="690" y="519"/>
                  </a:cubicBezTo>
                  <a:cubicBezTo>
                    <a:pt x="657" y="511"/>
                    <a:pt x="630" y="503"/>
                    <a:pt x="601" y="503"/>
                  </a:cubicBezTo>
                  <a:cubicBezTo>
                    <a:pt x="589" y="503"/>
                    <a:pt x="576" y="504"/>
                    <a:pt x="563" y="507"/>
                  </a:cubicBezTo>
                  <a:cubicBezTo>
                    <a:pt x="483" y="450"/>
                    <a:pt x="418" y="425"/>
                    <a:pt x="366" y="425"/>
                  </a:cubicBezTo>
                  <a:cubicBezTo>
                    <a:pt x="1" y="425"/>
                    <a:pt x="294" y="1686"/>
                    <a:pt x="517" y="1777"/>
                  </a:cubicBezTo>
                  <a:cubicBezTo>
                    <a:pt x="564" y="1811"/>
                    <a:pt x="616" y="1825"/>
                    <a:pt x="667" y="1825"/>
                  </a:cubicBezTo>
                  <a:cubicBezTo>
                    <a:pt x="862" y="1825"/>
                    <a:pt x="1042" y="1611"/>
                    <a:pt x="932" y="1419"/>
                  </a:cubicBezTo>
                  <a:cubicBezTo>
                    <a:pt x="955" y="1408"/>
                    <a:pt x="955" y="1385"/>
                    <a:pt x="967" y="1373"/>
                  </a:cubicBezTo>
                  <a:cubicBezTo>
                    <a:pt x="985" y="1376"/>
                    <a:pt x="1004" y="1377"/>
                    <a:pt x="1022" y="1377"/>
                  </a:cubicBezTo>
                  <a:cubicBezTo>
                    <a:pt x="1087" y="1377"/>
                    <a:pt x="1153" y="1360"/>
                    <a:pt x="1198" y="1315"/>
                  </a:cubicBezTo>
                  <a:cubicBezTo>
                    <a:pt x="1245" y="1338"/>
                    <a:pt x="1286" y="1348"/>
                    <a:pt x="1320" y="1348"/>
                  </a:cubicBezTo>
                  <a:cubicBezTo>
                    <a:pt x="1570" y="1348"/>
                    <a:pt x="1492" y="824"/>
                    <a:pt x="1371" y="692"/>
                  </a:cubicBezTo>
                  <a:cubicBezTo>
                    <a:pt x="1499" y="287"/>
                    <a:pt x="1339" y="1"/>
                    <a:pt x="1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3"/>
            <p:cNvSpPr/>
            <p:nvPr/>
          </p:nvSpPr>
          <p:spPr>
            <a:xfrm>
              <a:off x="2904975" y="2313700"/>
              <a:ext cx="52425" cy="79800"/>
            </a:xfrm>
            <a:custGeom>
              <a:avLst/>
              <a:gdLst/>
              <a:ahLst/>
              <a:cxnLst/>
              <a:rect l="l" t="t" r="r" b="b"/>
              <a:pathLst>
                <a:path w="2097" h="3192" extrusionOk="0">
                  <a:moveTo>
                    <a:pt x="247" y="0"/>
                  </a:moveTo>
                  <a:cubicBezTo>
                    <a:pt x="121" y="0"/>
                    <a:pt x="1" y="88"/>
                    <a:pt x="38" y="254"/>
                  </a:cubicBezTo>
                  <a:cubicBezTo>
                    <a:pt x="211" y="589"/>
                    <a:pt x="26" y="1501"/>
                    <a:pt x="534" y="1501"/>
                  </a:cubicBezTo>
                  <a:cubicBezTo>
                    <a:pt x="546" y="1547"/>
                    <a:pt x="557" y="1604"/>
                    <a:pt x="592" y="1651"/>
                  </a:cubicBezTo>
                  <a:cubicBezTo>
                    <a:pt x="347" y="1855"/>
                    <a:pt x="611" y="2285"/>
                    <a:pt x="839" y="2285"/>
                  </a:cubicBezTo>
                  <a:cubicBezTo>
                    <a:pt x="933" y="2285"/>
                    <a:pt x="1021" y="2212"/>
                    <a:pt x="1065" y="2020"/>
                  </a:cubicBezTo>
                  <a:lnTo>
                    <a:pt x="1065" y="2020"/>
                  </a:lnTo>
                  <a:cubicBezTo>
                    <a:pt x="1238" y="2290"/>
                    <a:pt x="1057" y="3035"/>
                    <a:pt x="1459" y="3035"/>
                  </a:cubicBezTo>
                  <a:cubicBezTo>
                    <a:pt x="1486" y="3035"/>
                    <a:pt x="1517" y="3032"/>
                    <a:pt x="1550" y="3024"/>
                  </a:cubicBezTo>
                  <a:cubicBezTo>
                    <a:pt x="1573" y="3036"/>
                    <a:pt x="1573" y="3036"/>
                    <a:pt x="1585" y="3036"/>
                  </a:cubicBezTo>
                  <a:cubicBezTo>
                    <a:pt x="1624" y="3145"/>
                    <a:pt x="1711" y="3191"/>
                    <a:pt x="1800" y="3191"/>
                  </a:cubicBezTo>
                  <a:cubicBezTo>
                    <a:pt x="1946" y="3191"/>
                    <a:pt x="2097" y="3065"/>
                    <a:pt x="2046" y="2886"/>
                  </a:cubicBezTo>
                  <a:cubicBezTo>
                    <a:pt x="1970" y="2723"/>
                    <a:pt x="2036" y="2142"/>
                    <a:pt x="1826" y="2142"/>
                  </a:cubicBezTo>
                  <a:cubicBezTo>
                    <a:pt x="1782" y="2142"/>
                    <a:pt x="1726" y="2168"/>
                    <a:pt x="1654" y="2228"/>
                  </a:cubicBezTo>
                  <a:lnTo>
                    <a:pt x="1642" y="2228"/>
                  </a:lnTo>
                  <a:cubicBezTo>
                    <a:pt x="1530" y="2014"/>
                    <a:pt x="1472" y="1469"/>
                    <a:pt x="1191" y="1469"/>
                  </a:cubicBezTo>
                  <a:cubicBezTo>
                    <a:pt x="1154" y="1469"/>
                    <a:pt x="1112" y="1479"/>
                    <a:pt x="1065" y="1501"/>
                  </a:cubicBezTo>
                  <a:cubicBezTo>
                    <a:pt x="1088" y="1385"/>
                    <a:pt x="1065" y="1258"/>
                    <a:pt x="938" y="1235"/>
                  </a:cubicBezTo>
                  <a:cubicBezTo>
                    <a:pt x="839" y="958"/>
                    <a:pt x="930" y="204"/>
                    <a:pt x="540" y="204"/>
                  </a:cubicBezTo>
                  <a:cubicBezTo>
                    <a:pt x="524" y="204"/>
                    <a:pt x="506" y="205"/>
                    <a:pt x="488" y="208"/>
                  </a:cubicBezTo>
                  <a:cubicBezTo>
                    <a:pt x="472" y="68"/>
                    <a:pt x="357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3"/>
            <p:cNvSpPr/>
            <p:nvPr/>
          </p:nvSpPr>
          <p:spPr>
            <a:xfrm>
              <a:off x="2924375" y="2446975"/>
              <a:ext cx="30050" cy="40625"/>
            </a:xfrm>
            <a:custGeom>
              <a:avLst/>
              <a:gdLst/>
              <a:ahLst/>
              <a:cxnLst/>
              <a:rect l="l" t="t" r="r" b="b"/>
              <a:pathLst>
                <a:path w="1202" h="1625" extrusionOk="0">
                  <a:moveTo>
                    <a:pt x="735" y="1"/>
                  </a:moveTo>
                  <a:cubicBezTo>
                    <a:pt x="671" y="1"/>
                    <a:pt x="600" y="35"/>
                    <a:pt x="520" y="117"/>
                  </a:cubicBezTo>
                  <a:cubicBezTo>
                    <a:pt x="1" y="371"/>
                    <a:pt x="485" y="1017"/>
                    <a:pt x="485" y="1444"/>
                  </a:cubicBezTo>
                  <a:cubicBezTo>
                    <a:pt x="540" y="1573"/>
                    <a:pt x="624" y="1624"/>
                    <a:pt x="713" y="1624"/>
                  </a:cubicBezTo>
                  <a:cubicBezTo>
                    <a:pt x="927" y="1624"/>
                    <a:pt x="1162" y="1327"/>
                    <a:pt x="1039" y="1098"/>
                  </a:cubicBezTo>
                  <a:cubicBezTo>
                    <a:pt x="1143" y="1040"/>
                    <a:pt x="1201" y="948"/>
                    <a:pt x="1166" y="844"/>
                  </a:cubicBezTo>
                  <a:cubicBezTo>
                    <a:pt x="1138" y="611"/>
                    <a:pt x="1005" y="1"/>
                    <a:pt x="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3"/>
            <p:cNvSpPr/>
            <p:nvPr/>
          </p:nvSpPr>
          <p:spPr>
            <a:xfrm>
              <a:off x="2913250" y="2485550"/>
              <a:ext cx="55700" cy="70725"/>
            </a:xfrm>
            <a:custGeom>
              <a:avLst/>
              <a:gdLst/>
              <a:ahLst/>
              <a:cxnLst/>
              <a:rect l="l" t="t" r="r" b="b"/>
              <a:pathLst>
                <a:path w="2228" h="2829" extrusionOk="0">
                  <a:moveTo>
                    <a:pt x="242" y="1"/>
                  </a:moveTo>
                  <a:cubicBezTo>
                    <a:pt x="1" y="1"/>
                    <a:pt x="71" y="362"/>
                    <a:pt x="122" y="548"/>
                  </a:cubicBezTo>
                  <a:cubicBezTo>
                    <a:pt x="103" y="790"/>
                    <a:pt x="190" y="1367"/>
                    <a:pt x="512" y="1367"/>
                  </a:cubicBezTo>
                  <a:cubicBezTo>
                    <a:pt x="573" y="1367"/>
                    <a:pt x="643" y="1346"/>
                    <a:pt x="723" y="1298"/>
                  </a:cubicBezTo>
                  <a:lnTo>
                    <a:pt x="723" y="1298"/>
                  </a:lnTo>
                  <a:cubicBezTo>
                    <a:pt x="780" y="1529"/>
                    <a:pt x="700" y="1945"/>
                    <a:pt x="1011" y="1991"/>
                  </a:cubicBezTo>
                  <a:cubicBezTo>
                    <a:pt x="1039" y="2128"/>
                    <a:pt x="1167" y="2279"/>
                    <a:pt x="1317" y="2279"/>
                  </a:cubicBezTo>
                  <a:cubicBezTo>
                    <a:pt x="1356" y="2279"/>
                    <a:pt x="1397" y="2269"/>
                    <a:pt x="1438" y="2245"/>
                  </a:cubicBezTo>
                  <a:lnTo>
                    <a:pt x="1438" y="2245"/>
                  </a:lnTo>
                  <a:cubicBezTo>
                    <a:pt x="1484" y="2452"/>
                    <a:pt x="1357" y="2729"/>
                    <a:pt x="1600" y="2810"/>
                  </a:cubicBezTo>
                  <a:cubicBezTo>
                    <a:pt x="1635" y="2823"/>
                    <a:pt x="1672" y="2828"/>
                    <a:pt x="1708" y="2828"/>
                  </a:cubicBezTo>
                  <a:cubicBezTo>
                    <a:pt x="1976" y="2828"/>
                    <a:pt x="2228" y="2515"/>
                    <a:pt x="2004" y="2291"/>
                  </a:cubicBezTo>
                  <a:cubicBezTo>
                    <a:pt x="1971" y="1977"/>
                    <a:pt x="1888" y="1500"/>
                    <a:pt x="1515" y="1500"/>
                  </a:cubicBezTo>
                  <a:cubicBezTo>
                    <a:pt x="1491" y="1500"/>
                    <a:pt x="1465" y="1502"/>
                    <a:pt x="1438" y="1506"/>
                  </a:cubicBezTo>
                  <a:cubicBezTo>
                    <a:pt x="1381" y="1252"/>
                    <a:pt x="1508" y="836"/>
                    <a:pt x="1161" y="802"/>
                  </a:cubicBezTo>
                  <a:cubicBezTo>
                    <a:pt x="1134" y="547"/>
                    <a:pt x="985" y="292"/>
                    <a:pt x="770" y="292"/>
                  </a:cubicBezTo>
                  <a:cubicBezTo>
                    <a:pt x="712" y="292"/>
                    <a:pt x="650" y="310"/>
                    <a:pt x="584" y="352"/>
                  </a:cubicBezTo>
                  <a:lnTo>
                    <a:pt x="584" y="167"/>
                  </a:lnTo>
                  <a:cubicBezTo>
                    <a:pt x="575" y="74"/>
                    <a:pt x="498" y="4"/>
                    <a:pt x="409" y="4"/>
                  </a:cubicBezTo>
                  <a:cubicBezTo>
                    <a:pt x="387" y="4"/>
                    <a:pt x="364" y="8"/>
                    <a:pt x="342" y="17"/>
                  </a:cubicBezTo>
                  <a:cubicBezTo>
                    <a:pt x="304" y="6"/>
                    <a:pt x="271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3"/>
            <p:cNvSpPr/>
            <p:nvPr/>
          </p:nvSpPr>
          <p:spPr>
            <a:xfrm>
              <a:off x="2967650" y="2563875"/>
              <a:ext cx="42475" cy="38875"/>
            </a:xfrm>
            <a:custGeom>
              <a:avLst/>
              <a:gdLst/>
              <a:ahLst/>
              <a:cxnLst/>
              <a:rect l="l" t="t" r="r" b="b"/>
              <a:pathLst>
                <a:path w="1699" h="1555" extrusionOk="0">
                  <a:moveTo>
                    <a:pt x="408" y="0"/>
                  </a:moveTo>
                  <a:cubicBezTo>
                    <a:pt x="351" y="0"/>
                    <a:pt x="293" y="24"/>
                    <a:pt x="243" y="81"/>
                  </a:cubicBezTo>
                  <a:cubicBezTo>
                    <a:pt x="82" y="93"/>
                    <a:pt x="1" y="277"/>
                    <a:pt x="82" y="427"/>
                  </a:cubicBezTo>
                  <a:cubicBezTo>
                    <a:pt x="140" y="531"/>
                    <a:pt x="82" y="739"/>
                    <a:pt x="255" y="808"/>
                  </a:cubicBezTo>
                  <a:cubicBezTo>
                    <a:pt x="245" y="995"/>
                    <a:pt x="318" y="1341"/>
                    <a:pt x="560" y="1341"/>
                  </a:cubicBezTo>
                  <a:cubicBezTo>
                    <a:pt x="587" y="1341"/>
                    <a:pt x="616" y="1337"/>
                    <a:pt x="647" y="1328"/>
                  </a:cubicBezTo>
                  <a:cubicBezTo>
                    <a:pt x="665" y="1479"/>
                    <a:pt x="782" y="1554"/>
                    <a:pt x="903" y="1554"/>
                  </a:cubicBezTo>
                  <a:cubicBezTo>
                    <a:pt x="1022" y="1554"/>
                    <a:pt x="1144" y="1482"/>
                    <a:pt x="1178" y="1339"/>
                  </a:cubicBezTo>
                  <a:cubicBezTo>
                    <a:pt x="1249" y="1388"/>
                    <a:pt x="1311" y="1409"/>
                    <a:pt x="1364" y="1409"/>
                  </a:cubicBezTo>
                  <a:cubicBezTo>
                    <a:pt x="1698" y="1409"/>
                    <a:pt x="1667" y="571"/>
                    <a:pt x="1263" y="571"/>
                  </a:cubicBezTo>
                  <a:cubicBezTo>
                    <a:pt x="1244" y="571"/>
                    <a:pt x="1223" y="573"/>
                    <a:pt x="1201" y="578"/>
                  </a:cubicBezTo>
                  <a:cubicBezTo>
                    <a:pt x="1144" y="589"/>
                    <a:pt x="1098" y="601"/>
                    <a:pt x="1051" y="635"/>
                  </a:cubicBezTo>
                  <a:cubicBezTo>
                    <a:pt x="984" y="467"/>
                    <a:pt x="894" y="254"/>
                    <a:pt x="698" y="254"/>
                  </a:cubicBezTo>
                  <a:cubicBezTo>
                    <a:pt x="692" y="254"/>
                    <a:pt x="687" y="254"/>
                    <a:pt x="682" y="254"/>
                  </a:cubicBezTo>
                  <a:cubicBezTo>
                    <a:pt x="658" y="119"/>
                    <a:pt x="535" y="0"/>
                    <a:pt x="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3"/>
            <p:cNvSpPr/>
            <p:nvPr/>
          </p:nvSpPr>
          <p:spPr>
            <a:xfrm>
              <a:off x="3016725" y="2538650"/>
              <a:ext cx="21950" cy="50850"/>
            </a:xfrm>
            <a:custGeom>
              <a:avLst/>
              <a:gdLst/>
              <a:ahLst/>
              <a:cxnLst/>
              <a:rect l="l" t="t" r="r" b="b"/>
              <a:pathLst>
                <a:path w="878" h="2034" extrusionOk="0">
                  <a:moveTo>
                    <a:pt x="394" y="0"/>
                  </a:moveTo>
                  <a:cubicBezTo>
                    <a:pt x="299" y="0"/>
                    <a:pt x="243" y="153"/>
                    <a:pt x="300" y="559"/>
                  </a:cubicBezTo>
                  <a:cubicBezTo>
                    <a:pt x="0" y="825"/>
                    <a:pt x="173" y="1436"/>
                    <a:pt x="162" y="1829"/>
                  </a:cubicBezTo>
                  <a:cubicBezTo>
                    <a:pt x="232" y="1976"/>
                    <a:pt x="304" y="2033"/>
                    <a:pt x="370" y="2033"/>
                  </a:cubicBezTo>
                  <a:cubicBezTo>
                    <a:pt x="541" y="2033"/>
                    <a:pt x="667" y="1639"/>
                    <a:pt x="600" y="1413"/>
                  </a:cubicBezTo>
                  <a:cubicBezTo>
                    <a:pt x="877" y="1379"/>
                    <a:pt x="774" y="1079"/>
                    <a:pt x="831" y="894"/>
                  </a:cubicBezTo>
                  <a:cubicBezTo>
                    <a:pt x="861" y="500"/>
                    <a:pt x="565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3"/>
            <p:cNvSpPr/>
            <p:nvPr/>
          </p:nvSpPr>
          <p:spPr>
            <a:xfrm>
              <a:off x="2890800" y="2386025"/>
              <a:ext cx="37425" cy="44675"/>
            </a:xfrm>
            <a:custGeom>
              <a:avLst/>
              <a:gdLst/>
              <a:ahLst/>
              <a:cxnLst/>
              <a:rect l="l" t="t" r="r" b="b"/>
              <a:pathLst>
                <a:path w="1497" h="1787" extrusionOk="0">
                  <a:moveTo>
                    <a:pt x="538" y="0"/>
                  </a:moveTo>
                  <a:cubicBezTo>
                    <a:pt x="483" y="0"/>
                    <a:pt x="414" y="41"/>
                    <a:pt x="328" y="143"/>
                  </a:cubicBezTo>
                  <a:cubicBezTo>
                    <a:pt x="316" y="200"/>
                    <a:pt x="305" y="258"/>
                    <a:pt x="293" y="304"/>
                  </a:cubicBezTo>
                  <a:cubicBezTo>
                    <a:pt x="0" y="337"/>
                    <a:pt x="105" y="970"/>
                    <a:pt x="368" y="970"/>
                  </a:cubicBezTo>
                  <a:cubicBezTo>
                    <a:pt x="384" y="970"/>
                    <a:pt x="402" y="968"/>
                    <a:pt x="420" y="962"/>
                  </a:cubicBezTo>
                  <a:cubicBezTo>
                    <a:pt x="478" y="1078"/>
                    <a:pt x="524" y="1239"/>
                    <a:pt x="651" y="1297"/>
                  </a:cubicBezTo>
                  <a:cubicBezTo>
                    <a:pt x="603" y="1658"/>
                    <a:pt x="695" y="1786"/>
                    <a:pt x="821" y="1786"/>
                  </a:cubicBezTo>
                  <a:cubicBezTo>
                    <a:pt x="1085" y="1786"/>
                    <a:pt x="1497" y="1222"/>
                    <a:pt x="1067" y="1066"/>
                  </a:cubicBezTo>
                  <a:cubicBezTo>
                    <a:pt x="1096" y="909"/>
                    <a:pt x="1042" y="635"/>
                    <a:pt x="862" y="635"/>
                  </a:cubicBezTo>
                  <a:cubicBezTo>
                    <a:pt x="830" y="635"/>
                    <a:pt x="794" y="643"/>
                    <a:pt x="755" y="662"/>
                  </a:cubicBezTo>
                  <a:cubicBezTo>
                    <a:pt x="755" y="483"/>
                    <a:pt x="727" y="0"/>
                    <a:pt x="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3"/>
            <p:cNvSpPr/>
            <p:nvPr/>
          </p:nvSpPr>
          <p:spPr>
            <a:xfrm>
              <a:off x="2851500" y="2284800"/>
              <a:ext cx="25000" cy="30050"/>
            </a:xfrm>
            <a:custGeom>
              <a:avLst/>
              <a:gdLst/>
              <a:ahLst/>
              <a:cxnLst/>
              <a:rect l="l" t="t" r="r" b="b"/>
              <a:pathLst>
                <a:path w="1000" h="1202" extrusionOk="0">
                  <a:moveTo>
                    <a:pt x="397" y="0"/>
                  </a:moveTo>
                  <a:cubicBezTo>
                    <a:pt x="194" y="0"/>
                    <a:pt x="101" y="375"/>
                    <a:pt x="261" y="579"/>
                  </a:cubicBezTo>
                  <a:cubicBezTo>
                    <a:pt x="215" y="602"/>
                    <a:pt x="192" y="625"/>
                    <a:pt x="157" y="660"/>
                  </a:cubicBezTo>
                  <a:cubicBezTo>
                    <a:pt x="0" y="879"/>
                    <a:pt x="316" y="1202"/>
                    <a:pt x="557" y="1202"/>
                  </a:cubicBezTo>
                  <a:cubicBezTo>
                    <a:pt x="582" y="1202"/>
                    <a:pt x="607" y="1198"/>
                    <a:pt x="630" y="1191"/>
                  </a:cubicBezTo>
                  <a:cubicBezTo>
                    <a:pt x="1000" y="1029"/>
                    <a:pt x="919" y="256"/>
                    <a:pt x="607" y="117"/>
                  </a:cubicBezTo>
                  <a:cubicBezTo>
                    <a:pt x="530" y="34"/>
                    <a:pt x="458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3"/>
            <p:cNvSpPr/>
            <p:nvPr/>
          </p:nvSpPr>
          <p:spPr>
            <a:xfrm>
              <a:off x="2788750" y="2337175"/>
              <a:ext cx="55425" cy="78925"/>
            </a:xfrm>
            <a:custGeom>
              <a:avLst/>
              <a:gdLst/>
              <a:ahLst/>
              <a:cxnLst/>
              <a:rect l="l" t="t" r="r" b="b"/>
              <a:pathLst>
                <a:path w="2217" h="3157" extrusionOk="0">
                  <a:moveTo>
                    <a:pt x="1794" y="1"/>
                  </a:moveTo>
                  <a:cubicBezTo>
                    <a:pt x="1617" y="1"/>
                    <a:pt x="1435" y="331"/>
                    <a:pt x="1490" y="619"/>
                  </a:cubicBezTo>
                  <a:cubicBezTo>
                    <a:pt x="1470" y="617"/>
                    <a:pt x="1451" y="616"/>
                    <a:pt x="1433" y="616"/>
                  </a:cubicBezTo>
                  <a:cubicBezTo>
                    <a:pt x="1040" y="616"/>
                    <a:pt x="1166" y="1209"/>
                    <a:pt x="1166" y="1485"/>
                  </a:cubicBezTo>
                  <a:lnTo>
                    <a:pt x="1005" y="1485"/>
                  </a:lnTo>
                  <a:cubicBezTo>
                    <a:pt x="953" y="1430"/>
                    <a:pt x="902" y="1408"/>
                    <a:pt x="855" y="1408"/>
                  </a:cubicBezTo>
                  <a:cubicBezTo>
                    <a:pt x="700" y="1408"/>
                    <a:pt x="573" y="1641"/>
                    <a:pt x="520" y="1773"/>
                  </a:cubicBezTo>
                  <a:cubicBezTo>
                    <a:pt x="555" y="1625"/>
                    <a:pt x="439" y="1512"/>
                    <a:pt x="334" y="1512"/>
                  </a:cubicBezTo>
                  <a:cubicBezTo>
                    <a:pt x="266" y="1512"/>
                    <a:pt x="203" y="1557"/>
                    <a:pt x="185" y="1670"/>
                  </a:cubicBezTo>
                  <a:cubicBezTo>
                    <a:pt x="149" y="1804"/>
                    <a:pt x="232" y="1967"/>
                    <a:pt x="353" y="1967"/>
                  </a:cubicBezTo>
                  <a:cubicBezTo>
                    <a:pt x="387" y="1967"/>
                    <a:pt x="424" y="1954"/>
                    <a:pt x="462" y="1924"/>
                  </a:cubicBezTo>
                  <a:lnTo>
                    <a:pt x="462" y="1924"/>
                  </a:lnTo>
                  <a:cubicBezTo>
                    <a:pt x="451" y="1958"/>
                    <a:pt x="405" y="2051"/>
                    <a:pt x="370" y="2120"/>
                  </a:cubicBezTo>
                  <a:cubicBezTo>
                    <a:pt x="1" y="2154"/>
                    <a:pt x="301" y="2708"/>
                    <a:pt x="266" y="2985"/>
                  </a:cubicBezTo>
                  <a:cubicBezTo>
                    <a:pt x="299" y="3108"/>
                    <a:pt x="369" y="3157"/>
                    <a:pt x="447" y="3157"/>
                  </a:cubicBezTo>
                  <a:cubicBezTo>
                    <a:pt x="612" y="3157"/>
                    <a:pt x="816" y="2942"/>
                    <a:pt x="809" y="2755"/>
                  </a:cubicBezTo>
                  <a:cubicBezTo>
                    <a:pt x="935" y="2697"/>
                    <a:pt x="1097" y="2593"/>
                    <a:pt x="1109" y="2455"/>
                  </a:cubicBezTo>
                  <a:cubicBezTo>
                    <a:pt x="1208" y="2508"/>
                    <a:pt x="1292" y="2531"/>
                    <a:pt x="1362" y="2531"/>
                  </a:cubicBezTo>
                  <a:cubicBezTo>
                    <a:pt x="1744" y="2531"/>
                    <a:pt x="1715" y="1825"/>
                    <a:pt x="1686" y="1473"/>
                  </a:cubicBezTo>
                  <a:lnTo>
                    <a:pt x="1686" y="1473"/>
                  </a:lnTo>
                  <a:cubicBezTo>
                    <a:pt x="1772" y="1475"/>
                    <a:pt x="1845" y="1477"/>
                    <a:pt x="1905" y="1477"/>
                  </a:cubicBezTo>
                  <a:cubicBezTo>
                    <a:pt x="2201" y="1477"/>
                    <a:pt x="2217" y="1446"/>
                    <a:pt x="2217" y="1312"/>
                  </a:cubicBezTo>
                  <a:cubicBezTo>
                    <a:pt x="2217" y="1196"/>
                    <a:pt x="2205" y="1173"/>
                    <a:pt x="2021" y="1162"/>
                  </a:cubicBezTo>
                  <a:cubicBezTo>
                    <a:pt x="1974" y="873"/>
                    <a:pt x="1974" y="585"/>
                    <a:pt x="2021" y="273"/>
                  </a:cubicBezTo>
                  <a:cubicBezTo>
                    <a:pt x="1964" y="78"/>
                    <a:pt x="1880" y="1"/>
                    <a:pt x="1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3"/>
            <p:cNvSpPr/>
            <p:nvPr/>
          </p:nvSpPr>
          <p:spPr>
            <a:xfrm>
              <a:off x="2781275" y="2388800"/>
              <a:ext cx="12125" cy="17350"/>
            </a:xfrm>
            <a:custGeom>
              <a:avLst/>
              <a:gdLst/>
              <a:ahLst/>
              <a:cxnLst/>
              <a:rect l="l" t="t" r="r" b="b"/>
              <a:pathLst>
                <a:path w="485" h="694" extrusionOk="0">
                  <a:moveTo>
                    <a:pt x="225" y="0"/>
                  </a:moveTo>
                  <a:cubicBezTo>
                    <a:pt x="145" y="0"/>
                    <a:pt x="68" y="47"/>
                    <a:pt x="57" y="147"/>
                  </a:cubicBezTo>
                  <a:cubicBezTo>
                    <a:pt x="5" y="303"/>
                    <a:pt x="0" y="693"/>
                    <a:pt x="227" y="693"/>
                  </a:cubicBezTo>
                  <a:cubicBezTo>
                    <a:pt x="252" y="693"/>
                    <a:pt x="280" y="688"/>
                    <a:pt x="311" y="678"/>
                  </a:cubicBezTo>
                  <a:cubicBezTo>
                    <a:pt x="484" y="563"/>
                    <a:pt x="346" y="366"/>
                    <a:pt x="415" y="193"/>
                  </a:cubicBezTo>
                  <a:cubicBezTo>
                    <a:pt x="421" y="68"/>
                    <a:pt x="321" y="0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3"/>
            <p:cNvSpPr/>
            <p:nvPr/>
          </p:nvSpPr>
          <p:spPr>
            <a:xfrm>
              <a:off x="2850975" y="2077650"/>
              <a:ext cx="36450" cy="30300"/>
            </a:xfrm>
            <a:custGeom>
              <a:avLst/>
              <a:gdLst/>
              <a:ahLst/>
              <a:cxnLst/>
              <a:rect l="l" t="t" r="r" b="b"/>
              <a:pathLst>
                <a:path w="1458" h="1212" extrusionOk="0">
                  <a:moveTo>
                    <a:pt x="386" y="1"/>
                  </a:moveTo>
                  <a:cubicBezTo>
                    <a:pt x="0" y="1"/>
                    <a:pt x="22" y="1211"/>
                    <a:pt x="324" y="1211"/>
                  </a:cubicBezTo>
                  <a:cubicBezTo>
                    <a:pt x="395" y="1211"/>
                    <a:pt x="482" y="1145"/>
                    <a:pt x="582" y="981"/>
                  </a:cubicBezTo>
                  <a:cubicBezTo>
                    <a:pt x="597" y="984"/>
                    <a:pt x="614" y="985"/>
                    <a:pt x="631" y="985"/>
                  </a:cubicBezTo>
                  <a:cubicBezTo>
                    <a:pt x="691" y="985"/>
                    <a:pt x="756" y="968"/>
                    <a:pt x="801" y="924"/>
                  </a:cubicBezTo>
                  <a:cubicBezTo>
                    <a:pt x="878" y="1004"/>
                    <a:pt x="950" y="1038"/>
                    <a:pt x="1016" y="1038"/>
                  </a:cubicBezTo>
                  <a:cubicBezTo>
                    <a:pt x="1306" y="1038"/>
                    <a:pt x="1457" y="375"/>
                    <a:pt x="1194" y="196"/>
                  </a:cubicBezTo>
                  <a:cubicBezTo>
                    <a:pt x="1173" y="192"/>
                    <a:pt x="1153" y="189"/>
                    <a:pt x="1133" y="189"/>
                  </a:cubicBezTo>
                  <a:cubicBezTo>
                    <a:pt x="1054" y="189"/>
                    <a:pt x="986" y="226"/>
                    <a:pt x="940" y="300"/>
                  </a:cubicBezTo>
                  <a:cubicBezTo>
                    <a:pt x="911" y="196"/>
                    <a:pt x="806" y="100"/>
                    <a:pt x="693" y="100"/>
                  </a:cubicBezTo>
                  <a:cubicBezTo>
                    <a:pt x="667" y="100"/>
                    <a:pt x="642" y="105"/>
                    <a:pt x="617" y="116"/>
                  </a:cubicBezTo>
                  <a:cubicBezTo>
                    <a:pt x="528" y="35"/>
                    <a:pt x="451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3"/>
            <p:cNvSpPr/>
            <p:nvPr/>
          </p:nvSpPr>
          <p:spPr>
            <a:xfrm>
              <a:off x="2815000" y="2082225"/>
              <a:ext cx="29125" cy="25750"/>
            </a:xfrm>
            <a:custGeom>
              <a:avLst/>
              <a:gdLst/>
              <a:ahLst/>
              <a:cxnLst/>
              <a:rect l="l" t="t" r="r" b="b"/>
              <a:pathLst>
                <a:path w="1165" h="1030" extrusionOk="0">
                  <a:moveTo>
                    <a:pt x="501" y="0"/>
                  </a:moveTo>
                  <a:cubicBezTo>
                    <a:pt x="417" y="0"/>
                    <a:pt x="344" y="77"/>
                    <a:pt x="313" y="279"/>
                  </a:cubicBezTo>
                  <a:cubicBezTo>
                    <a:pt x="310" y="279"/>
                    <a:pt x="308" y="279"/>
                    <a:pt x="305" y="279"/>
                  </a:cubicBezTo>
                  <a:cubicBezTo>
                    <a:pt x="1" y="279"/>
                    <a:pt x="3" y="1006"/>
                    <a:pt x="301" y="1029"/>
                  </a:cubicBezTo>
                  <a:cubicBezTo>
                    <a:pt x="451" y="1006"/>
                    <a:pt x="532" y="891"/>
                    <a:pt x="636" y="775"/>
                  </a:cubicBezTo>
                  <a:cubicBezTo>
                    <a:pt x="671" y="782"/>
                    <a:pt x="703" y="786"/>
                    <a:pt x="731" y="786"/>
                  </a:cubicBezTo>
                  <a:cubicBezTo>
                    <a:pt x="1164" y="786"/>
                    <a:pt x="771" y="0"/>
                    <a:pt x="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3"/>
            <p:cNvSpPr/>
            <p:nvPr/>
          </p:nvSpPr>
          <p:spPr>
            <a:xfrm>
              <a:off x="2796350" y="2094350"/>
              <a:ext cx="18050" cy="17225"/>
            </a:xfrm>
            <a:custGeom>
              <a:avLst/>
              <a:gdLst/>
              <a:ahLst/>
              <a:cxnLst/>
              <a:rect l="l" t="t" r="r" b="b"/>
              <a:pathLst>
                <a:path w="722" h="689" extrusionOk="0">
                  <a:moveTo>
                    <a:pt x="253" y="0"/>
                  </a:moveTo>
                  <a:cubicBezTo>
                    <a:pt x="72" y="0"/>
                    <a:pt x="0" y="261"/>
                    <a:pt x="89" y="429"/>
                  </a:cubicBezTo>
                  <a:cubicBezTo>
                    <a:pt x="145" y="614"/>
                    <a:pt x="256" y="688"/>
                    <a:pt x="364" y="688"/>
                  </a:cubicBezTo>
                  <a:cubicBezTo>
                    <a:pt x="546" y="688"/>
                    <a:pt x="721" y="478"/>
                    <a:pt x="620" y="232"/>
                  </a:cubicBezTo>
                  <a:cubicBezTo>
                    <a:pt x="620" y="124"/>
                    <a:pt x="535" y="15"/>
                    <a:pt x="417" y="15"/>
                  </a:cubicBezTo>
                  <a:cubicBezTo>
                    <a:pt x="397" y="15"/>
                    <a:pt x="376" y="18"/>
                    <a:pt x="354" y="25"/>
                  </a:cubicBezTo>
                  <a:cubicBezTo>
                    <a:pt x="318" y="8"/>
                    <a:pt x="284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3"/>
            <p:cNvSpPr/>
            <p:nvPr/>
          </p:nvSpPr>
          <p:spPr>
            <a:xfrm>
              <a:off x="2929000" y="2053500"/>
              <a:ext cx="30675" cy="44850"/>
            </a:xfrm>
            <a:custGeom>
              <a:avLst/>
              <a:gdLst/>
              <a:ahLst/>
              <a:cxnLst/>
              <a:rect l="l" t="t" r="r" b="b"/>
              <a:pathLst>
                <a:path w="1227" h="1794" extrusionOk="0">
                  <a:moveTo>
                    <a:pt x="540" y="1"/>
                  </a:moveTo>
                  <a:cubicBezTo>
                    <a:pt x="489" y="1"/>
                    <a:pt x="439" y="21"/>
                    <a:pt x="393" y="66"/>
                  </a:cubicBezTo>
                  <a:cubicBezTo>
                    <a:pt x="361" y="37"/>
                    <a:pt x="326" y="25"/>
                    <a:pt x="292" y="25"/>
                  </a:cubicBezTo>
                  <a:cubicBezTo>
                    <a:pt x="190" y="25"/>
                    <a:pt x="93" y="135"/>
                    <a:pt x="93" y="239"/>
                  </a:cubicBezTo>
                  <a:cubicBezTo>
                    <a:pt x="93" y="331"/>
                    <a:pt x="35" y="528"/>
                    <a:pt x="35" y="620"/>
                  </a:cubicBezTo>
                  <a:cubicBezTo>
                    <a:pt x="0" y="966"/>
                    <a:pt x="12" y="1312"/>
                    <a:pt x="35" y="1624"/>
                  </a:cubicBezTo>
                  <a:cubicBezTo>
                    <a:pt x="119" y="1744"/>
                    <a:pt x="183" y="1793"/>
                    <a:pt x="232" y="1793"/>
                  </a:cubicBezTo>
                  <a:cubicBezTo>
                    <a:pt x="432" y="1793"/>
                    <a:pt x="377" y="976"/>
                    <a:pt x="358" y="874"/>
                  </a:cubicBezTo>
                  <a:lnTo>
                    <a:pt x="358" y="874"/>
                  </a:lnTo>
                  <a:cubicBezTo>
                    <a:pt x="386" y="959"/>
                    <a:pt x="465" y="1002"/>
                    <a:pt x="545" y="1002"/>
                  </a:cubicBezTo>
                  <a:cubicBezTo>
                    <a:pt x="627" y="1002"/>
                    <a:pt x="710" y="956"/>
                    <a:pt x="739" y="862"/>
                  </a:cubicBezTo>
                  <a:cubicBezTo>
                    <a:pt x="742" y="862"/>
                    <a:pt x="745" y="862"/>
                    <a:pt x="747" y="862"/>
                  </a:cubicBezTo>
                  <a:cubicBezTo>
                    <a:pt x="1227" y="862"/>
                    <a:pt x="874" y="1"/>
                    <a:pt x="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3"/>
            <p:cNvSpPr/>
            <p:nvPr/>
          </p:nvSpPr>
          <p:spPr>
            <a:xfrm>
              <a:off x="2784525" y="2140700"/>
              <a:ext cx="58750" cy="33425"/>
            </a:xfrm>
            <a:custGeom>
              <a:avLst/>
              <a:gdLst/>
              <a:ahLst/>
              <a:cxnLst/>
              <a:rect l="l" t="t" r="r" b="b"/>
              <a:pathLst>
                <a:path w="2350" h="1337" extrusionOk="0">
                  <a:moveTo>
                    <a:pt x="1654" y="0"/>
                  </a:moveTo>
                  <a:cubicBezTo>
                    <a:pt x="1406" y="0"/>
                    <a:pt x="1154" y="300"/>
                    <a:pt x="1162" y="560"/>
                  </a:cubicBezTo>
                  <a:cubicBezTo>
                    <a:pt x="1129" y="521"/>
                    <a:pt x="1074" y="500"/>
                    <a:pt x="1020" y="500"/>
                  </a:cubicBezTo>
                  <a:cubicBezTo>
                    <a:pt x="979" y="500"/>
                    <a:pt x="938" y="512"/>
                    <a:pt x="908" y="537"/>
                  </a:cubicBezTo>
                  <a:cubicBezTo>
                    <a:pt x="854" y="483"/>
                    <a:pt x="798" y="460"/>
                    <a:pt x="743" y="460"/>
                  </a:cubicBezTo>
                  <a:cubicBezTo>
                    <a:pt x="597" y="460"/>
                    <a:pt x="462" y="617"/>
                    <a:pt x="412" y="768"/>
                  </a:cubicBezTo>
                  <a:cubicBezTo>
                    <a:pt x="400" y="733"/>
                    <a:pt x="354" y="722"/>
                    <a:pt x="331" y="722"/>
                  </a:cubicBezTo>
                  <a:cubicBezTo>
                    <a:pt x="0" y="732"/>
                    <a:pt x="70" y="1282"/>
                    <a:pt x="306" y="1282"/>
                  </a:cubicBezTo>
                  <a:cubicBezTo>
                    <a:pt x="342" y="1282"/>
                    <a:pt x="381" y="1270"/>
                    <a:pt x="423" y="1241"/>
                  </a:cubicBezTo>
                  <a:cubicBezTo>
                    <a:pt x="470" y="1299"/>
                    <a:pt x="536" y="1328"/>
                    <a:pt x="601" y="1328"/>
                  </a:cubicBezTo>
                  <a:cubicBezTo>
                    <a:pt x="666" y="1328"/>
                    <a:pt x="729" y="1299"/>
                    <a:pt x="770" y="1241"/>
                  </a:cubicBezTo>
                  <a:cubicBezTo>
                    <a:pt x="820" y="1308"/>
                    <a:pt x="880" y="1336"/>
                    <a:pt x="939" y="1336"/>
                  </a:cubicBezTo>
                  <a:cubicBezTo>
                    <a:pt x="1082" y="1336"/>
                    <a:pt x="1215" y="1170"/>
                    <a:pt x="1174" y="999"/>
                  </a:cubicBezTo>
                  <a:lnTo>
                    <a:pt x="1174" y="999"/>
                  </a:lnTo>
                  <a:cubicBezTo>
                    <a:pt x="1233" y="1049"/>
                    <a:pt x="1303" y="1072"/>
                    <a:pt x="1372" y="1072"/>
                  </a:cubicBezTo>
                  <a:cubicBezTo>
                    <a:pt x="1492" y="1072"/>
                    <a:pt x="1607" y="1004"/>
                    <a:pt x="1659" y="895"/>
                  </a:cubicBezTo>
                  <a:cubicBezTo>
                    <a:pt x="1716" y="895"/>
                    <a:pt x="1774" y="883"/>
                    <a:pt x="1832" y="849"/>
                  </a:cubicBezTo>
                  <a:cubicBezTo>
                    <a:pt x="1880" y="875"/>
                    <a:pt x="1924" y="887"/>
                    <a:pt x="1964" y="887"/>
                  </a:cubicBezTo>
                  <a:cubicBezTo>
                    <a:pt x="2296" y="887"/>
                    <a:pt x="2349" y="68"/>
                    <a:pt x="2028" y="68"/>
                  </a:cubicBezTo>
                  <a:cubicBezTo>
                    <a:pt x="1988" y="68"/>
                    <a:pt x="1942" y="81"/>
                    <a:pt x="1889" y="110"/>
                  </a:cubicBezTo>
                  <a:cubicBezTo>
                    <a:pt x="1818" y="33"/>
                    <a:pt x="1736" y="0"/>
                    <a:pt x="1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3"/>
            <p:cNvSpPr/>
            <p:nvPr/>
          </p:nvSpPr>
          <p:spPr>
            <a:xfrm>
              <a:off x="2719725" y="2145450"/>
              <a:ext cx="54675" cy="25625"/>
            </a:xfrm>
            <a:custGeom>
              <a:avLst/>
              <a:gdLst/>
              <a:ahLst/>
              <a:cxnLst/>
              <a:rect l="l" t="t" r="r" b="b"/>
              <a:pathLst>
                <a:path w="2187" h="1025" extrusionOk="0">
                  <a:moveTo>
                    <a:pt x="1769" y="0"/>
                  </a:moveTo>
                  <a:cubicBezTo>
                    <a:pt x="1744" y="0"/>
                    <a:pt x="1717" y="4"/>
                    <a:pt x="1688" y="12"/>
                  </a:cubicBezTo>
                  <a:cubicBezTo>
                    <a:pt x="1665" y="24"/>
                    <a:pt x="1653" y="35"/>
                    <a:pt x="1619" y="58"/>
                  </a:cubicBezTo>
                  <a:cubicBezTo>
                    <a:pt x="1602" y="54"/>
                    <a:pt x="1584" y="52"/>
                    <a:pt x="1567" y="52"/>
                  </a:cubicBezTo>
                  <a:cubicBezTo>
                    <a:pt x="1453" y="52"/>
                    <a:pt x="1334" y="142"/>
                    <a:pt x="1284" y="232"/>
                  </a:cubicBezTo>
                  <a:cubicBezTo>
                    <a:pt x="1246" y="174"/>
                    <a:pt x="1141" y="131"/>
                    <a:pt x="1035" y="131"/>
                  </a:cubicBezTo>
                  <a:cubicBezTo>
                    <a:pt x="949" y="131"/>
                    <a:pt x="862" y="159"/>
                    <a:pt x="811" y="232"/>
                  </a:cubicBezTo>
                  <a:cubicBezTo>
                    <a:pt x="674" y="153"/>
                    <a:pt x="546" y="122"/>
                    <a:pt x="440" y="122"/>
                  </a:cubicBezTo>
                  <a:cubicBezTo>
                    <a:pt x="110" y="122"/>
                    <a:pt x="0" y="432"/>
                    <a:pt x="534" y="589"/>
                  </a:cubicBezTo>
                  <a:cubicBezTo>
                    <a:pt x="616" y="705"/>
                    <a:pt x="711" y="950"/>
                    <a:pt x="854" y="950"/>
                  </a:cubicBezTo>
                  <a:cubicBezTo>
                    <a:pt x="912" y="950"/>
                    <a:pt x="977" y="911"/>
                    <a:pt x="1053" y="809"/>
                  </a:cubicBezTo>
                  <a:cubicBezTo>
                    <a:pt x="1103" y="945"/>
                    <a:pt x="1229" y="1025"/>
                    <a:pt x="1353" y="1025"/>
                  </a:cubicBezTo>
                  <a:cubicBezTo>
                    <a:pt x="1460" y="1025"/>
                    <a:pt x="1565" y="965"/>
                    <a:pt x="1619" y="832"/>
                  </a:cubicBezTo>
                  <a:cubicBezTo>
                    <a:pt x="1710" y="917"/>
                    <a:pt x="1787" y="953"/>
                    <a:pt x="1852" y="953"/>
                  </a:cubicBezTo>
                  <a:cubicBezTo>
                    <a:pt x="2186" y="953"/>
                    <a:pt x="2170" y="0"/>
                    <a:pt x="1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3"/>
            <p:cNvSpPr/>
            <p:nvPr/>
          </p:nvSpPr>
          <p:spPr>
            <a:xfrm>
              <a:off x="2868275" y="2240850"/>
              <a:ext cx="32475" cy="20925"/>
            </a:xfrm>
            <a:custGeom>
              <a:avLst/>
              <a:gdLst/>
              <a:ahLst/>
              <a:cxnLst/>
              <a:rect l="l" t="t" r="r" b="b"/>
              <a:pathLst>
                <a:path w="1299" h="837" extrusionOk="0">
                  <a:moveTo>
                    <a:pt x="495" y="0"/>
                  </a:moveTo>
                  <a:cubicBezTo>
                    <a:pt x="463" y="0"/>
                    <a:pt x="430" y="9"/>
                    <a:pt x="398" y="28"/>
                  </a:cubicBezTo>
                  <a:cubicBezTo>
                    <a:pt x="392" y="28"/>
                    <a:pt x="387" y="28"/>
                    <a:pt x="381" y="28"/>
                  </a:cubicBezTo>
                  <a:cubicBezTo>
                    <a:pt x="0" y="28"/>
                    <a:pt x="228" y="825"/>
                    <a:pt x="502" y="836"/>
                  </a:cubicBezTo>
                  <a:cubicBezTo>
                    <a:pt x="559" y="836"/>
                    <a:pt x="617" y="813"/>
                    <a:pt x="652" y="767"/>
                  </a:cubicBezTo>
                  <a:cubicBezTo>
                    <a:pt x="673" y="771"/>
                    <a:pt x="697" y="774"/>
                    <a:pt x="721" y="774"/>
                  </a:cubicBezTo>
                  <a:cubicBezTo>
                    <a:pt x="762" y="774"/>
                    <a:pt x="803" y="766"/>
                    <a:pt x="825" y="744"/>
                  </a:cubicBezTo>
                  <a:cubicBezTo>
                    <a:pt x="901" y="799"/>
                    <a:pt x="963" y="822"/>
                    <a:pt x="1013" y="822"/>
                  </a:cubicBezTo>
                  <a:cubicBezTo>
                    <a:pt x="1299" y="822"/>
                    <a:pt x="1177" y="61"/>
                    <a:pt x="866" y="61"/>
                  </a:cubicBezTo>
                  <a:cubicBezTo>
                    <a:pt x="818" y="61"/>
                    <a:pt x="765" y="79"/>
                    <a:pt x="709" y="121"/>
                  </a:cubicBezTo>
                  <a:cubicBezTo>
                    <a:pt x="652" y="55"/>
                    <a:pt x="576" y="0"/>
                    <a:pt x="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3"/>
            <p:cNvSpPr/>
            <p:nvPr/>
          </p:nvSpPr>
          <p:spPr>
            <a:xfrm>
              <a:off x="2906700" y="2221000"/>
              <a:ext cx="31150" cy="35425"/>
            </a:xfrm>
            <a:custGeom>
              <a:avLst/>
              <a:gdLst/>
              <a:ahLst/>
              <a:cxnLst/>
              <a:rect l="l" t="t" r="r" b="b"/>
              <a:pathLst>
                <a:path w="1246" h="1417" extrusionOk="0">
                  <a:moveTo>
                    <a:pt x="605" y="0"/>
                  </a:moveTo>
                  <a:cubicBezTo>
                    <a:pt x="224" y="0"/>
                    <a:pt x="1" y="1348"/>
                    <a:pt x="418" y="1348"/>
                  </a:cubicBezTo>
                  <a:cubicBezTo>
                    <a:pt x="472" y="1348"/>
                    <a:pt x="538" y="1325"/>
                    <a:pt x="615" y="1272"/>
                  </a:cubicBezTo>
                  <a:cubicBezTo>
                    <a:pt x="670" y="1374"/>
                    <a:pt x="759" y="1417"/>
                    <a:pt x="849" y="1417"/>
                  </a:cubicBezTo>
                  <a:cubicBezTo>
                    <a:pt x="1045" y="1417"/>
                    <a:pt x="1246" y="1217"/>
                    <a:pt x="1112" y="995"/>
                  </a:cubicBezTo>
                  <a:cubicBezTo>
                    <a:pt x="1019" y="869"/>
                    <a:pt x="1019" y="742"/>
                    <a:pt x="1008" y="580"/>
                  </a:cubicBezTo>
                  <a:cubicBezTo>
                    <a:pt x="1008" y="338"/>
                    <a:pt x="950" y="72"/>
                    <a:pt x="673" y="14"/>
                  </a:cubicBezTo>
                  <a:cubicBezTo>
                    <a:pt x="650" y="5"/>
                    <a:pt x="627" y="0"/>
                    <a:pt x="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3"/>
            <p:cNvSpPr/>
            <p:nvPr/>
          </p:nvSpPr>
          <p:spPr>
            <a:xfrm>
              <a:off x="2935625" y="2225175"/>
              <a:ext cx="35100" cy="27550"/>
            </a:xfrm>
            <a:custGeom>
              <a:avLst/>
              <a:gdLst/>
              <a:ahLst/>
              <a:cxnLst/>
              <a:rect l="l" t="t" r="r" b="b"/>
              <a:pathLst>
                <a:path w="1404" h="1102" extrusionOk="0">
                  <a:moveTo>
                    <a:pt x="521" y="1"/>
                  </a:moveTo>
                  <a:cubicBezTo>
                    <a:pt x="441" y="1"/>
                    <a:pt x="361" y="34"/>
                    <a:pt x="289" y="113"/>
                  </a:cubicBezTo>
                  <a:cubicBezTo>
                    <a:pt x="1" y="124"/>
                    <a:pt x="24" y="448"/>
                    <a:pt x="151" y="621"/>
                  </a:cubicBezTo>
                  <a:cubicBezTo>
                    <a:pt x="217" y="826"/>
                    <a:pt x="335" y="1102"/>
                    <a:pt x="502" y="1102"/>
                  </a:cubicBezTo>
                  <a:cubicBezTo>
                    <a:pt x="569" y="1102"/>
                    <a:pt x="645" y="1057"/>
                    <a:pt x="728" y="944"/>
                  </a:cubicBezTo>
                  <a:cubicBezTo>
                    <a:pt x="775" y="953"/>
                    <a:pt x="816" y="958"/>
                    <a:pt x="854" y="958"/>
                  </a:cubicBezTo>
                  <a:cubicBezTo>
                    <a:pt x="1404" y="958"/>
                    <a:pt x="9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3"/>
            <p:cNvSpPr/>
            <p:nvPr/>
          </p:nvSpPr>
          <p:spPr>
            <a:xfrm>
              <a:off x="2681600" y="2044525"/>
              <a:ext cx="34400" cy="23425"/>
            </a:xfrm>
            <a:custGeom>
              <a:avLst/>
              <a:gdLst/>
              <a:ahLst/>
              <a:cxnLst/>
              <a:rect l="l" t="t" r="r" b="b"/>
              <a:pathLst>
                <a:path w="1376" h="937" extrusionOk="0">
                  <a:moveTo>
                    <a:pt x="340" y="0"/>
                  </a:moveTo>
                  <a:cubicBezTo>
                    <a:pt x="221" y="0"/>
                    <a:pt x="122" y="47"/>
                    <a:pt x="85" y="171"/>
                  </a:cubicBezTo>
                  <a:lnTo>
                    <a:pt x="85" y="644"/>
                  </a:lnTo>
                  <a:cubicBezTo>
                    <a:pt x="0" y="863"/>
                    <a:pt x="114" y="936"/>
                    <a:pt x="284" y="936"/>
                  </a:cubicBezTo>
                  <a:cubicBezTo>
                    <a:pt x="507" y="936"/>
                    <a:pt x="829" y="810"/>
                    <a:pt x="928" y="725"/>
                  </a:cubicBezTo>
                  <a:cubicBezTo>
                    <a:pt x="963" y="736"/>
                    <a:pt x="997" y="741"/>
                    <a:pt x="1028" y="741"/>
                  </a:cubicBezTo>
                  <a:cubicBezTo>
                    <a:pt x="1303" y="741"/>
                    <a:pt x="1375" y="341"/>
                    <a:pt x="1036" y="341"/>
                  </a:cubicBezTo>
                  <a:cubicBezTo>
                    <a:pt x="1020" y="341"/>
                    <a:pt x="1003" y="342"/>
                    <a:pt x="985" y="344"/>
                  </a:cubicBezTo>
                  <a:cubicBezTo>
                    <a:pt x="923" y="204"/>
                    <a:pt x="587" y="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3"/>
            <p:cNvSpPr/>
            <p:nvPr/>
          </p:nvSpPr>
          <p:spPr>
            <a:xfrm>
              <a:off x="2666875" y="2119650"/>
              <a:ext cx="24025" cy="30775"/>
            </a:xfrm>
            <a:custGeom>
              <a:avLst/>
              <a:gdLst/>
              <a:ahLst/>
              <a:cxnLst/>
              <a:rect l="l" t="t" r="r" b="b"/>
              <a:pathLst>
                <a:path w="961" h="1231" extrusionOk="0">
                  <a:moveTo>
                    <a:pt x="598" y="1"/>
                  </a:moveTo>
                  <a:cubicBezTo>
                    <a:pt x="582" y="1"/>
                    <a:pt x="565" y="2"/>
                    <a:pt x="547" y="5"/>
                  </a:cubicBezTo>
                  <a:cubicBezTo>
                    <a:pt x="432" y="52"/>
                    <a:pt x="432" y="178"/>
                    <a:pt x="420" y="271"/>
                  </a:cubicBezTo>
                  <a:cubicBezTo>
                    <a:pt x="420" y="305"/>
                    <a:pt x="420" y="352"/>
                    <a:pt x="397" y="398"/>
                  </a:cubicBezTo>
                  <a:cubicBezTo>
                    <a:pt x="316" y="409"/>
                    <a:pt x="247" y="490"/>
                    <a:pt x="247" y="582"/>
                  </a:cubicBezTo>
                  <a:cubicBezTo>
                    <a:pt x="1" y="706"/>
                    <a:pt x="232" y="1045"/>
                    <a:pt x="435" y="1045"/>
                  </a:cubicBezTo>
                  <a:cubicBezTo>
                    <a:pt x="442" y="1045"/>
                    <a:pt x="448" y="1045"/>
                    <a:pt x="455" y="1044"/>
                  </a:cubicBezTo>
                  <a:cubicBezTo>
                    <a:pt x="495" y="1171"/>
                    <a:pt x="607" y="1231"/>
                    <a:pt x="710" y="1231"/>
                  </a:cubicBezTo>
                  <a:cubicBezTo>
                    <a:pt x="841" y="1231"/>
                    <a:pt x="958" y="1133"/>
                    <a:pt x="893" y="952"/>
                  </a:cubicBezTo>
                  <a:cubicBezTo>
                    <a:pt x="938" y="709"/>
                    <a:pt x="961" y="1"/>
                    <a:pt x="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3"/>
            <p:cNvSpPr/>
            <p:nvPr/>
          </p:nvSpPr>
          <p:spPr>
            <a:xfrm>
              <a:off x="2583400" y="2052650"/>
              <a:ext cx="60425" cy="58275"/>
            </a:xfrm>
            <a:custGeom>
              <a:avLst/>
              <a:gdLst/>
              <a:ahLst/>
              <a:cxnLst/>
              <a:rect l="l" t="t" r="r" b="b"/>
              <a:pathLst>
                <a:path w="2417" h="2331" extrusionOk="0">
                  <a:moveTo>
                    <a:pt x="923" y="0"/>
                  </a:moveTo>
                  <a:cubicBezTo>
                    <a:pt x="705" y="0"/>
                    <a:pt x="667" y="572"/>
                    <a:pt x="712" y="804"/>
                  </a:cubicBezTo>
                  <a:cubicBezTo>
                    <a:pt x="677" y="839"/>
                    <a:pt x="654" y="862"/>
                    <a:pt x="631" y="908"/>
                  </a:cubicBezTo>
                  <a:cubicBezTo>
                    <a:pt x="608" y="954"/>
                    <a:pt x="585" y="1012"/>
                    <a:pt x="562" y="1069"/>
                  </a:cubicBezTo>
                  <a:cubicBezTo>
                    <a:pt x="448" y="987"/>
                    <a:pt x="364" y="953"/>
                    <a:pt x="304" y="953"/>
                  </a:cubicBezTo>
                  <a:cubicBezTo>
                    <a:pt x="0" y="953"/>
                    <a:pt x="356" y="1864"/>
                    <a:pt x="665" y="1864"/>
                  </a:cubicBezTo>
                  <a:cubicBezTo>
                    <a:pt x="751" y="1864"/>
                    <a:pt x="833" y="1793"/>
                    <a:pt x="896" y="1612"/>
                  </a:cubicBezTo>
                  <a:cubicBezTo>
                    <a:pt x="943" y="1647"/>
                    <a:pt x="1012" y="1670"/>
                    <a:pt x="1070" y="1704"/>
                  </a:cubicBezTo>
                  <a:cubicBezTo>
                    <a:pt x="1059" y="1899"/>
                    <a:pt x="1305" y="2058"/>
                    <a:pt x="1506" y="2058"/>
                  </a:cubicBezTo>
                  <a:cubicBezTo>
                    <a:pt x="1531" y="2058"/>
                    <a:pt x="1555" y="2056"/>
                    <a:pt x="1578" y="2051"/>
                  </a:cubicBezTo>
                  <a:cubicBezTo>
                    <a:pt x="1635" y="2120"/>
                    <a:pt x="1704" y="2166"/>
                    <a:pt x="1797" y="2166"/>
                  </a:cubicBezTo>
                  <a:cubicBezTo>
                    <a:pt x="1934" y="2283"/>
                    <a:pt x="2037" y="2330"/>
                    <a:pt x="2111" y="2330"/>
                  </a:cubicBezTo>
                  <a:cubicBezTo>
                    <a:pt x="2416" y="2330"/>
                    <a:pt x="2215" y="1520"/>
                    <a:pt x="1797" y="1473"/>
                  </a:cubicBezTo>
                  <a:cubicBezTo>
                    <a:pt x="1748" y="1410"/>
                    <a:pt x="1677" y="1381"/>
                    <a:pt x="1606" y="1381"/>
                  </a:cubicBezTo>
                  <a:cubicBezTo>
                    <a:pt x="1560" y="1381"/>
                    <a:pt x="1514" y="1393"/>
                    <a:pt x="1474" y="1416"/>
                  </a:cubicBezTo>
                  <a:cubicBezTo>
                    <a:pt x="1393" y="1323"/>
                    <a:pt x="1289" y="1312"/>
                    <a:pt x="1174" y="1300"/>
                  </a:cubicBezTo>
                  <a:cubicBezTo>
                    <a:pt x="1174" y="919"/>
                    <a:pt x="1208" y="550"/>
                    <a:pt x="1162" y="169"/>
                  </a:cubicBezTo>
                  <a:cubicBezTo>
                    <a:pt x="1065" y="49"/>
                    <a:pt x="987" y="0"/>
                    <a:pt x="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3"/>
            <p:cNvSpPr/>
            <p:nvPr/>
          </p:nvSpPr>
          <p:spPr>
            <a:xfrm>
              <a:off x="2633625" y="2133500"/>
              <a:ext cx="39625" cy="41575"/>
            </a:xfrm>
            <a:custGeom>
              <a:avLst/>
              <a:gdLst/>
              <a:ahLst/>
              <a:cxnLst/>
              <a:rect l="l" t="t" r="r" b="b"/>
              <a:pathLst>
                <a:path w="1585" h="1663" extrusionOk="0">
                  <a:moveTo>
                    <a:pt x="405" y="1"/>
                  </a:moveTo>
                  <a:cubicBezTo>
                    <a:pt x="295" y="1"/>
                    <a:pt x="217" y="192"/>
                    <a:pt x="284" y="652"/>
                  </a:cubicBezTo>
                  <a:cubicBezTo>
                    <a:pt x="82" y="853"/>
                    <a:pt x="1" y="1663"/>
                    <a:pt x="311" y="1663"/>
                  </a:cubicBezTo>
                  <a:cubicBezTo>
                    <a:pt x="374" y="1663"/>
                    <a:pt x="453" y="1630"/>
                    <a:pt x="550" y="1552"/>
                  </a:cubicBezTo>
                  <a:cubicBezTo>
                    <a:pt x="572" y="1561"/>
                    <a:pt x="597" y="1565"/>
                    <a:pt x="621" y="1565"/>
                  </a:cubicBezTo>
                  <a:cubicBezTo>
                    <a:pt x="723" y="1565"/>
                    <a:pt x="831" y="1495"/>
                    <a:pt x="850" y="1402"/>
                  </a:cubicBezTo>
                  <a:cubicBezTo>
                    <a:pt x="899" y="1446"/>
                    <a:pt x="948" y="1464"/>
                    <a:pt x="994" y="1464"/>
                  </a:cubicBezTo>
                  <a:cubicBezTo>
                    <a:pt x="1144" y="1464"/>
                    <a:pt x="1263" y="1272"/>
                    <a:pt x="1254" y="1113"/>
                  </a:cubicBezTo>
                  <a:cubicBezTo>
                    <a:pt x="1551" y="1034"/>
                    <a:pt x="1585" y="258"/>
                    <a:pt x="1296" y="258"/>
                  </a:cubicBezTo>
                  <a:cubicBezTo>
                    <a:pt x="1249" y="258"/>
                    <a:pt x="1192" y="279"/>
                    <a:pt x="1127" y="329"/>
                  </a:cubicBezTo>
                  <a:cubicBezTo>
                    <a:pt x="1084" y="308"/>
                    <a:pt x="1043" y="299"/>
                    <a:pt x="1005" y="299"/>
                  </a:cubicBezTo>
                  <a:cubicBezTo>
                    <a:pt x="803" y="299"/>
                    <a:pt x="674" y="550"/>
                    <a:pt x="780" y="744"/>
                  </a:cubicBezTo>
                  <a:cubicBezTo>
                    <a:pt x="769" y="744"/>
                    <a:pt x="746" y="767"/>
                    <a:pt x="734" y="767"/>
                  </a:cubicBezTo>
                  <a:lnTo>
                    <a:pt x="734" y="733"/>
                  </a:lnTo>
                  <a:cubicBezTo>
                    <a:pt x="722" y="293"/>
                    <a:pt x="540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3"/>
            <p:cNvSpPr/>
            <p:nvPr/>
          </p:nvSpPr>
          <p:spPr>
            <a:xfrm>
              <a:off x="2654950" y="2177650"/>
              <a:ext cx="38300" cy="39200"/>
            </a:xfrm>
            <a:custGeom>
              <a:avLst/>
              <a:gdLst/>
              <a:ahLst/>
              <a:cxnLst/>
              <a:rect l="l" t="t" r="r" b="b"/>
              <a:pathLst>
                <a:path w="1532" h="1568" extrusionOk="0">
                  <a:moveTo>
                    <a:pt x="310" y="1"/>
                  </a:moveTo>
                  <a:cubicBezTo>
                    <a:pt x="1" y="1"/>
                    <a:pt x="214" y="907"/>
                    <a:pt x="528" y="917"/>
                  </a:cubicBezTo>
                  <a:cubicBezTo>
                    <a:pt x="575" y="1011"/>
                    <a:pt x="683" y="1121"/>
                    <a:pt x="796" y="1121"/>
                  </a:cubicBezTo>
                  <a:cubicBezTo>
                    <a:pt x="822" y="1121"/>
                    <a:pt x="848" y="1115"/>
                    <a:pt x="874" y="1102"/>
                  </a:cubicBezTo>
                  <a:cubicBezTo>
                    <a:pt x="900" y="1274"/>
                    <a:pt x="1028" y="1568"/>
                    <a:pt x="1192" y="1568"/>
                  </a:cubicBezTo>
                  <a:cubicBezTo>
                    <a:pt x="1248" y="1568"/>
                    <a:pt x="1309" y="1534"/>
                    <a:pt x="1370" y="1448"/>
                  </a:cubicBezTo>
                  <a:cubicBezTo>
                    <a:pt x="1532" y="998"/>
                    <a:pt x="1151" y="525"/>
                    <a:pt x="920" y="456"/>
                  </a:cubicBezTo>
                  <a:cubicBezTo>
                    <a:pt x="920" y="386"/>
                    <a:pt x="932" y="294"/>
                    <a:pt x="932" y="225"/>
                  </a:cubicBezTo>
                  <a:cubicBezTo>
                    <a:pt x="953" y="87"/>
                    <a:pt x="834" y="4"/>
                    <a:pt x="714" y="4"/>
                  </a:cubicBezTo>
                  <a:cubicBezTo>
                    <a:pt x="643" y="4"/>
                    <a:pt x="571" y="33"/>
                    <a:pt x="528" y="98"/>
                  </a:cubicBezTo>
                  <a:cubicBezTo>
                    <a:pt x="437" y="29"/>
                    <a:pt x="365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3"/>
            <p:cNvSpPr/>
            <p:nvPr/>
          </p:nvSpPr>
          <p:spPr>
            <a:xfrm>
              <a:off x="2694925" y="2191925"/>
              <a:ext cx="44575" cy="79325"/>
            </a:xfrm>
            <a:custGeom>
              <a:avLst/>
              <a:gdLst/>
              <a:ahLst/>
              <a:cxnLst/>
              <a:rect l="l" t="t" r="r" b="b"/>
              <a:pathLst>
                <a:path w="1783" h="3173" extrusionOk="0">
                  <a:moveTo>
                    <a:pt x="545" y="0"/>
                  </a:moveTo>
                  <a:cubicBezTo>
                    <a:pt x="198" y="0"/>
                    <a:pt x="348" y="450"/>
                    <a:pt x="256" y="658"/>
                  </a:cubicBezTo>
                  <a:cubicBezTo>
                    <a:pt x="182" y="860"/>
                    <a:pt x="0" y="1422"/>
                    <a:pt x="348" y="1422"/>
                  </a:cubicBezTo>
                  <a:cubicBezTo>
                    <a:pt x="378" y="1422"/>
                    <a:pt x="413" y="1418"/>
                    <a:pt x="452" y="1408"/>
                  </a:cubicBezTo>
                  <a:cubicBezTo>
                    <a:pt x="452" y="1501"/>
                    <a:pt x="464" y="1581"/>
                    <a:pt x="487" y="1674"/>
                  </a:cubicBezTo>
                  <a:cubicBezTo>
                    <a:pt x="470" y="1672"/>
                    <a:pt x="454" y="1671"/>
                    <a:pt x="439" y="1671"/>
                  </a:cubicBezTo>
                  <a:cubicBezTo>
                    <a:pt x="125" y="1671"/>
                    <a:pt x="202" y="2112"/>
                    <a:pt x="268" y="2355"/>
                  </a:cubicBezTo>
                  <a:cubicBezTo>
                    <a:pt x="258" y="2585"/>
                    <a:pt x="308" y="3172"/>
                    <a:pt x="616" y="3172"/>
                  </a:cubicBezTo>
                  <a:cubicBezTo>
                    <a:pt x="663" y="3172"/>
                    <a:pt x="716" y="3159"/>
                    <a:pt x="776" y="3128"/>
                  </a:cubicBezTo>
                  <a:cubicBezTo>
                    <a:pt x="779" y="3128"/>
                    <a:pt x="783" y="3128"/>
                    <a:pt x="787" y="3128"/>
                  </a:cubicBezTo>
                  <a:cubicBezTo>
                    <a:pt x="1121" y="3128"/>
                    <a:pt x="1100" y="2606"/>
                    <a:pt x="1180" y="2366"/>
                  </a:cubicBezTo>
                  <a:cubicBezTo>
                    <a:pt x="1249" y="2332"/>
                    <a:pt x="1295" y="2274"/>
                    <a:pt x="1295" y="2205"/>
                  </a:cubicBezTo>
                  <a:cubicBezTo>
                    <a:pt x="1324" y="2215"/>
                    <a:pt x="1352" y="2220"/>
                    <a:pt x="1378" y="2220"/>
                  </a:cubicBezTo>
                  <a:cubicBezTo>
                    <a:pt x="1764" y="2220"/>
                    <a:pt x="1783" y="1120"/>
                    <a:pt x="1397" y="1120"/>
                  </a:cubicBezTo>
                  <a:cubicBezTo>
                    <a:pt x="1359" y="1120"/>
                    <a:pt x="1318" y="1131"/>
                    <a:pt x="1272" y="1154"/>
                  </a:cubicBezTo>
                  <a:cubicBezTo>
                    <a:pt x="1298" y="981"/>
                    <a:pt x="1167" y="820"/>
                    <a:pt x="1017" y="820"/>
                  </a:cubicBezTo>
                  <a:cubicBezTo>
                    <a:pt x="968" y="820"/>
                    <a:pt x="916" y="837"/>
                    <a:pt x="868" y="877"/>
                  </a:cubicBezTo>
                  <a:cubicBezTo>
                    <a:pt x="833" y="820"/>
                    <a:pt x="787" y="773"/>
                    <a:pt x="729" y="750"/>
                  </a:cubicBezTo>
                  <a:cubicBezTo>
                    <a:pt x="706" y="485"/>
                    <a:pt x="891" y="58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3"/>
            <p:cNvSpPr/>
            <p:nvPr/>
          </p:nvSpPr>
          <p:spPr>
            <a:xfrm>
              <a:off x="2727200" y="2261875"/>
              <a:ext cx="26000" cy="26850"/>
            </a:xfrm>
            <a:custGeom>
              <a:avLst/>
              <a:gdLst/>
              <a:ahLst/>
              <a:cxnLst/>
              <a:rect l="l" t="t" r="r" b="b"/>
              <a:pathLst>
                <a:path w="1040" h="1074" extrusionOk="0">
                  <a:moveTo>
                    <a:pt x="367" y="0"/>
                  </a:moveTo>
                  <a:cubicBezTo>
                    <a:pt x="155" y="0"/>
                    <a:pt x="102" y="324"/>
                    <a:pt x="73" y="526"/>
                  </a:cubicBezTo>
                  <a:cubicBezTo>
                    <a:pt x="0" y="745"/>
                    <a:pt x="31" y="1069"/>
                    <a:pt x="277" y="1069"/>
                  </a:cubicBezTo>
                  <a:cubicBezTo>
                    <a:pt x="303" y="1069"/>
                    <a:pt x="331" y="1065"/>
                    <a:pt x="362" y="1057"/>
                  </a:cubicBezTo>
                  <a:cubicBezTo>
                    <a:pt x="390" y="1068"/>
                    <a:pt x="421" y="1073"/>
                    <a:pt x="452" y="1073"/>
                  </a:cubicBezTo>
                  <a:cubicBezTo>
                    <a:pt x="521" y="1073"/>
                    <a:pt x="591" y="1047"/>
                    <a:pt x="639" y="1000"/>
                  </a:cubicBezTo>
                  <a:cubicBezTo>
                    <a:pt x="690" y="1017"/>
                    <a:pt x="732" y="1025"/>
                    <a:pt x="768" y="1025"/>
                  </a:cubicBezTo>
                  <a:cubicBezTo>
                    <a:pt x="1040" y="1025"/>
                    <a:pt x="908" y="566"/>
                    <a:pt x="939" y="342"/>
                  </a:cubicBezTo>
                  <a:cubicBezTo>
                    <a:pt x="927" y="226"/>
                    <a:pt x="858" y="157"/>
                    <a:pt x="754" y="157"/>
                  </a:cubicBezTo>
                  <a:cubicBezTo>
                    <a:pt x="726" y="80"/>
                    <a:pt x="649" y="36"/>
                    <a:pt x="565" y="36"/>
                  </a:cubicBezTo>
                  <a:cubicBezTo>
                    <a:pt x="547" y="36"/>
                    <a:pt x="530" y="38"/>
                    <a:pt x="512" y="41"/>
                  </a:cubicBezTo>
                  <a:cubicBezTo>
                    <a:pt x="457" y="13"/>
                    <a:pt x="40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3"/>
            <p:cNvSpPr/>
            <p:nvPr/>
          </p:nvSpPr>
          <p:spPr>
            <a:xfrm>
              <a:off x="2842875" y="2138225"/>
              <a:ext cx="65825" cy="42675"/>
            </a:xfrm>
            <a:custGeom>
              <a:avLst/>
              <a:gdLst/>
              <a:ahLst/>
              <a:cxnLst/>
              <a:rect l="l" t="t" r="r" b="b"/>
              <a:pathLst>
                <a:path w="2633" h="1707" extrusionOk="0">
                  <a:moveTo>
                    <a:pt x="1778" y="0"/>
                  </a:moveTo>
                  <a:cubicBezTo>
                    <a:pt x="1558" y="0"/>
                    <a:pt x="1457" y="391"/>
                    <a:pt x="1518" y="659"/>
                  </a:cubicBezTo>
                  <a:cubicBezTo>
                    <a:pt x="1425" y="671"/>
                    <a:pt x="1321" y="717"/>
                    <a:pt x="1252" y="786"/>
                  </a:cubicBezTo>
                  <a:cubicBezTo>
                    <a:pt x="1244" y="613"/>
                    <a:pt x="1112" y="466"/>
                    <a:pt x="954" y="466"/>
                  </a:cubicBezTo>
                  <a:cubicBezTo>
                    <a:pt x="901" y="466"/>
                    <a:pt x="846" y="483"/>
                    <a:pt x="790" y="521"/>
                  </a:cubicBezTo>
                  <a:cubicBezTo>
                    <a:pt x="756" y="497"/>
                    <a:pt x="713" y="486"/>
                    <a:pt x="669" y="486"/>
                  </a:cubicBezTo>
                  <a:cubicBezTo>
                    <a:pt x="626" y="486"/>
                    <a:pt x="583" y="497"/>
                    <a:pt x="548" y="521"/>
                  </a:cubicBezTo>
                  <a:cubicBezTo>
                    <a:pt x="503" y="468"/>
                    <a:pt x="443" y="444"/>
                    <a:pt x="380" y="444"/>
                  </a:cubicBezTo>
                  <a:cubicBezTo>
                    <a:pt x="348" y="444"/>
                    <a:pt x="314" y="451"/>
                    <a:pt x="283" y="463"/>
                  </a:cubicBezTo>
                  <a:cubicBezTo>
                    <a:pt x="1" y="587"/>
                    <a:pt x="258" y="1480"/>
                    <a:pt x="582" y="1480"/>
                  </a:cubicBezTo>
                  <a:cubicBezTo>
                    <a:pt x="590" y="1480"/>
                    <a:pt x="598" y="1480"/>
                    <a:pt x="606" y="1479"/>
                  </a:cubicBezTo>
                  <a:cubicBezTo>
                    <a:pt x="652" y="1559"/>
                    <a:pt x="721" y="1594"/>
                    <a:pt x="802" y="1594"/>
                  </a:cubicBezTo>
                  <a:cubicBezTo>
                    <a:pt x="875" y="1674"/>
                    <a:pt x="958" y="1707"/>
                    <a:pt x="1040" y="1707"/>
                  </a:cubicBezTo>
                  <a:cubicBezTo>
                    <a:pt x="1244" y="1707"/>
                    <a:pt x="1451" y="1509"/>
                    <a:pt x="1541" y="1328"/>
                  </a:cubicBezTo>
                  <a:cubicBezTo>
                    <a:pt x="1563" y="1334"/>
                    <a:pt x="1585" y="1337"/>
                    <a:pt x="1606" y="1337"/>
                  </a:cubicBezTo>
                  <a:cubicBezTo>
                    <a:pt x="1812" y="1337"/>
                    <a:pt x="1995" y="1105"/>
                    <a:pt x="2037" y="959"/>
                  </a:cubicBezTo>
                  <a:cubicBezTo>
                    <a:pt x="2106" y="1040"/>
                    <a:pt x="2183" y="1073"/>
                    <a:pt x="2252" y="1073"/>
                  </a:cubicBezTo>
                  <a:cubicBezTo>
                    <a:pt x="2473" y="1073"/>
                    <a:pt x="2632" y="742"/>
                    <a:pt x="2326" y="532"/>
                  </a:cubicBezTo>
                  <a:cubicBezTo>
                    <a:pt x="2210" y="463"/>
                    <a:pt x="2095" y="290"/>
                    <a:pt x="2037" y="151"/>
                  </a:cubicBezTo>
                  <a:cubicBezTo>
                    <a:pt x="1939" y="44"/>
                    <a:pt x="1852" y="0"/>
                    <a:pt x="1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3"/>
            <p:cNvSpPr/>
            <p:nvPr/>
          </p:nvSpPr>
          <p:spPr>
            <a:xfrm>
              <a:off x="2801625" y="2194300"/>
              <a:ext cx="33475" cy="34275"/>
            </a:xfrm>
            <a:custGeom>
              <a:avLst/>
              <a:gdLst/>
              <a:ahLst/>
              <a:cxnLst/>
              <a:rect l="l" t="t" r="r" b="b"/>
              <a:pathLst>
                <a:path w="1339" h="1371" extrusionOk="0">
                  <a:moveTo>
                    <a:pt x="872" y="0"/>
                  </a:moveTo>
                  <a:cubicBezTo>
                    <a:pt x="727" y="0"/>
                    <a:pt x="615" y="170"/>
                    <a:pt x="651" y="332"/>
                  </a:cubicBezTo>
                  <a:cubicBezTo>
                    <a:pt x="598" y="291"/>
                    <a:pt x="547" y="272"/>
                    <a:pt x="500" y="272"/>
                  </a:cubicBezTo>
                  <a:cubicBezTo>
                    <a:pt x="143" y="272"/>
                    <a:pt x="1" y="1340"/>
                    <a:pt x="409" y="1371"/>
                  </a:cubicBezTo>
                  <a:cubicBezTo>
                    <a:pt x="571" y="1371"/>
                    <a:pt x="640" y="1232"/>
                    <a:pt x="640" y="1082"/>
                  </a:cubicBezTo>
                  <a:cubicBezTo>
                    <a:pt x="656" y="1086"/>
                    <a:pt x="672" y="1087"/>
                    <a:pt x="687" y="1087"/>
                  </a:cubicBezTo>
                  <a:cubicBezTo>
                    <a:pt x="893" y="1087"/>
                    <a:pt x="1034" y="816"/>
                    <a:pt x="1055" y="655"/>
                  </a:cubicBezTo>
                  <a:cubicBezTo>
                    <a:pt x="1217" y="537"/>
                    <a:pt x="1338" y="36"/>
                    <a:pt x="1062" y="36"/>
                  </a:cubicBezTo>
                  <a:cubicBezTo>
                    <a:pt x="1043" y="36"/>
                    <a:pt x="1021" y="38"/>
                    <a:pt x="998" y="44"/>
                  </a:cubicBezTo>
                  <a:cubicBezTo>
                    <a:pt x="955" y="13"/>
                    <a:pt x="912" y="0"/>
                    <a:pt x="8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3"/>
            <p:cNvSpPr/>
            <p:nvPr/>
          </p:nvSpPr>
          <p:spPr>
            <a:xfrm>
              <a:off x="2795100" y="2225375"/>
              <a:ext cx="14450" cy="14475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54" y="243"/>
                  </a:moveTo>
                  <a:lnTo>
                    <a:pt x="254" y="301"/>
                  </a:lnTo>
                  <a:cubicBezTo>
                    <a:pt x="231" y="301"/>
                    <a:pt x="220" y="290"/>
                    <a:pt x="208" y="278"/>
                  </a:cubicBezTo>
                  <a:cubicBezTo>
                    <a:pt x="220" y="266"/>
                    <a:pt x="231" y="266"/>
                    <a:pt x="254" y="243"/>
                  </a:cubicBezTo>
                  <a:close/>
                  <a:moveTo>
                    <a:pt x="289" y="1"/>
                  </a:moveTo>
                  <a:cubicBezTo>
                    <a:pt x="0" y="1"/>
                    <a:pt x="0" y="555"/>
                    <a:pt x="289" y="578"/>
                  </a:cubicBezTo>
                  <a:cubicBezTo>
                    <a:pt x="578" y="567"/>
                    <a:pt x="578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3"/>
            <p:cNvSpPr/>
            <p:nvPr/>
          </p:nvSpPr>
          <p:spPr>
            <a:xfrm>
              <a:off x="2692325" y="2350575"/>
              <a:ext cx="50100" cy="37650"/>
            </a:xfrm>
            <a:custGeom>
              <a:avLst/>
              <a:gdLst/>
              <a:ahLst/>
              <a:cxnLst/>
              <a:rect l="l" t="t" r="r" b="b"/>
              <a:pathLst>
                <a:path w="2004" h="1506" extrusionOk="0">
                  <a:moveTo>
                    <a:pt x="798" y="0"/>
                  </a:moveTo>
                  <a:cubicBezTo>
                    <a:pt x="683" y="0"/>
                    <a:pt x="579" y="58"/>
                    <a:pt x="533" y="199"/>
                  </a:cubicBezTo>
                  <a:cubicBezTo>
                    <a:pt x="479" y="157"/>
                    <a:pt x="424" y="139"/>
                    <a:pt x="374" y="139"/>
                  </a:cubicBezTo>
                  <a:cubicBezTo>
                    <a:pt x="146" y="139"/>
                    <a:pt x="0" y="497"/>
                    <a:pt x="302" y="591"/>
                  </a:cubicBezTo>
                  <a:cubicBezTo>
                    <a:pt x="418" y="649"/>
                    <a:pt x="464" y="972"/>
                    <a:pt x="499" y="1111"/>
                  </a:cubicBezTo>
                  <a:cubicBezTo>
                    <a:pt x="537" y="1226"/>
                    <a:pt x="633" y="1277"/>
                    <a:pt x="731" y="1277"/>
                  </a:cubicBezTo>
                  <a:cubicBezTo>
                    <a:pt x="868" y="1277"/>
                    <a:pt x="1008" y="1175"/>
                    <a:pt x="995" y="1007"/>
                  </a:cubicBezTo>
                  <a:lnTo>
                    <a:pt x="995" y="1007"/>
                  </a:lnTo>
                  <a:cubicBezTo>
                    <a:pt x="1099" y="1122"/>
                    <a:pt x="1214" y="1261"/>
                    <a:pt x="1387" y="1272"/>
                  </a:cubicBezTo>
                  <a:cubicBezTo>
                    <a:pt x="1418" y="1420"/>
                    <a:pt x="1558" y="1505"/>
                    <a:pt x="1691" y="1505"/>
                  </a:cubicBezTo>
                  <a:cubicBezTo>
                    <a:pt x="1808" y="1505"/>
                    <a:pt x="1921" y="1440"/>
                    <a:pt x="1953" y="1295"/>
                  </a:cubicBezTo>
                  <a:cubicBezTo>
                    <a:pt x="2003" y="935"/>
                    <a:pt x="1784" y="176"/>
                    <a:pt x="1386" y="176"/>
                  </a:cubicBezTo>
                  <a:cubicBezTo>
                    <a:pt x="1325" y="176"/>
                    <a:pt x="1260" y="193"/>
                    <a:pt x="1191" y="233"/>
                  </a:cubicBezTo>
                  <a:cubicBezTo>
                    <a:pt x="1113" y="97"/>
                    <a:pt x="947" y="0"/>
                    <a:pt x="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3"/>
            <p:cNvSpPr/>
            <p:nvPr/>
          </p:nvSpPr>
          <p:spPr>
            <a:xfrm>
              <a:off x="2739350" y="2382500"/>
              <a:ext cx="27500" cy="26500"/>
            </a:xfrm>
            <a:custGeom>
              <a:avLst/>
              <a:gdLst/>
              <a:ahLst/>
              <a:cxnLst/>
              <a:rect l="l" t="t" r="r" b="b"/>
              <a:pathLst>
                <a:path w="1100" h="1060" extrusionOk="0">
                  <a:moveTo>
                    <a:pt x="325" y="1"/>
                  </a:moveTo>
                  <a:cubicBezTo>
                    <a:pt x="0" y="1"/>
                    <a:pt x="87" y="1060"/>
                    <a:pt x="602" y="1060"/>
                  </a:cubicBezTo>
                  <a:cubicBezTo>
                    <a:pt x="617" y="1060"/>
                    <a:pt x="633" y="1059"/>
                    <a:pt x="649" y="1057"/>
                  </a:cubicBezTo>
                  <a:cubicBezTo>
                    <a:pt x="1099" y="1057"/>
                    <a:pt x="903" y="191"/>
                    <a:pt x="580" y="157"/>
                  </a:cubicBezTo>
                  <a:cubicBezTo>
                    <a:pt x="477" y="46"/>
                    <a:pt x="392" y="1"/>
                    <a:pt x="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3"/>
            <p:cNvSpPr/>
            <p:nvPr/>
          </p:nvSpPr>
          <p:spPr>
            <a:xfrm>
              <a:off x="2744975" y="2443650"/>
              <a:ext cx="36575" cy="47525"/>
            </a:xfrm>
            <a:custGeom>
              <a:avLst/>
              <a:gdLst/>
              <a:ahLst/>
              <a:cxnLst/>
              <a:rect l="l" t="t" r="r" b="b"/>
              <a:pathLst>
                <a:path w="1463" h="1901" extrusionOk="0">
                  <a:moveTo>
                    <a:pt x="603" y="0"/>
                  </a:moveTo>
                  <a:cubicBezTo>
                    <a:pt x="529" y="0"/>
                    <a:pt x="449" y="55"/>
                    <a:pt x="366" y="192"/>
                  </a:cubicBezTo>
                  <a:cubicBezTo>
                    <a:pt x="1" y="225"/>
                    <a:pt x="156" y="1260"/>
                    <a:pt x="516" y="1260"/>
                  </a:cubicBezTo>
                  <a:cubicBezTo>
                    <a:pt x="542" y="1260"/>
                    <a:pt x="569" y="1254"/>
                    <a:pt x="597" y="1243"/>
                  </a:cubicBezTo>
                  <a:cubicBezTo>
                    <a:pt x="643" y="1289"/>
                    <a:pt x="701" y="1324"/>
                    <a:pt x="759" y="1347"/>
                  </a:cubicBezTo>
                  <a:cubicBezTo>
                    <a:pt x="851" y="1520"/>
                    <a:pt x="782" y="1889"/>
                    <a:pt x="1071" y="1901"/>
                  </a:cubicBezTo>
                  <a:cubicBezTo>
                    <a:pt x="1290" y="1901"/>
                    <a:pt x="1463" y="1693"/>
                    <a:pt x="1290" y="1520"/>
                  </a:cubicBezTo>
                  <a:cubicBezTo>
                    <a:pt x="1244" y="1300"/>
                    <a:pt x="1221" y="943"/>
                    <a:pt x="1001" y="781"/>
                  </a:cubicBezTo>
                  <a:cubicBezTo>
                    <a:pt x="993" y="512"/>
                    <a:pt x="827" y="0"/>
                    <a:pt x="6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3"/>
            <p:cNvSpPr/>
            <p:nvPr/>
          </p:nvSpPr>
          <p:spPr>
            <a:xfrm>
              <a:off x="2777725" y="2389850"/>
              <a:ext cx="111975" cy="142800"/>
            </a:xfrm>
            <a:custGeom>
              <a:avLst/>
              <a:gdLst/>
              <a:ahLst/>
              <a:cxnLst/>
              <a:rect l="l" t="t" r="r" b="b"/>
              <a:pathLst>
                <a:path w="4479" h="5712" extrusionOk="0">
                  <a:moveTo>
                    <a:pt x="2242" y="2806"/>
                  </a:moveTo>
                  <a:cubicBezTo>
                    <a:pt x="2254" y="2806"/>
                    <a:pt x="2277" y="2806"/>
                    <a:pt x="2277" y="2818"/>
                  </a:cubicBezTo>
                  <a:lnTo>
                    <a:pt x="2277" y="2829"/>
                  </a:lnTo>
                  <a:cubicBezTo>
                    <a:pt x="2254" y="2818"/>
                    <a:pt x="2254" y="2806"/>
                    <a:pt x="2242" y="2806"/>
                  </a:cubicBezTo>
                  <a:close/>
                  <a:moveTo>
                    <a:pt x="1873" y="4307"/>
                  </a:moveTo>
                  <a:cubicBezTo>
                    <a:pt x="1896" y="4341"/>
                    <a:pt x="1942" y="4387"/>
                    <a:pt x="2000" y="4387"/>
                  </a:cubicBezTo>
                  <a:lnTo>
                    <a:pt x="2046" y="4387"/>
                  </a:lnTo>
                  <a:cubicBezTo>
                    <a:pt x="2046" y="4399"/>
                    <a:pt x="2023" y="4434"/>
                    <a:pt x="2023" y="4445"/>
                  </a:cubicBezTo>
                  <a:cubicBezTo>
                    <a:pt x="2011" y="4457"/>
                    <a:pt x="2000" y="4457"/>
                    <a:pt x="1988" y="4468"/>
                  </a:cubicBezTo>
                  <a:cubicBezTo>
                    <a:pt x="1954" y="4457"/>
                    <a:pt x="1942" y="4445"/>
                    <a:pt x="1907" y="4434"/>
                  </a:cubicBezTo>
                  <a:lnTo>
                    <a:pt x="1873" y="4307"/>
                  </a:lnTo>
                  <a:close/>
                  <a:moveTo>
                    <a:pt x="3746" y="0"/>
                  </a:moveTo>
                  <a:cubicBezTo>
                    <a:pt x="3613" y="0"/>
                    <a:pt x="3485" y="93"/>
                    <a:pt x="3408" y="348"/>
                  </a:cubicBezTo>
                  <a:cubicBezTo>
                    <a:pt x="3347" y="312"/>
                    <a:pt x="3295" y="297"/>
                    <a:pt x="3251" y="297"/>
                  </a:cubicBezTo>
                  <a:cubicBezTo>
                    <a:pt x="3004" y="297"/>
                    <a:pt x="3002" y="777"/>
                    <a:pt x="2992" y="982"/>
                  </a:cubicBezTo>
                  <a:cubicBezTo>
                    <a:pt x="2960" y="974"/>
                    <a:pt x="2930" y="970"/>
                    <a:pt x="2903" y="970"/>
                  </a:cubicBezTo>
                  <a:cubicBezTo>
                    <a:pt x="2597" y="970"/>
                    <a:pt x="2596" y="1459"/>
                    <a:pt x="2935" y="1502"/>
                  </a:cubicBezTo>
                  <a:cubicBezTo>
                    <a:pt x="2946" y="1525"/>
                    <a:pt x="2946" y="1559"/>
                    <a:pt x="2946" y="1583"/>
                  </a:cubicBezTo>
                  <a:cubicBezTo>
                    <a:pt x="2923" y="1576"/>
                    <a:pt x="2901" y="1573"/>
                    <a:pt x="2882" y="1573"/>
                  </a:cubicBezTo>
                  <a:cubicBezTo>
                    <a:pt x="2706" y="1573"/>
                    <a:pt x="2718" y="1840"/>
                    <a:pt x="2739" y="1975"/>
                  </a:cubicBezTo>
                  <a:cubicBezTo>
                    <a:pt x="2729" y="1974"/>
                    <a:pt x="2720" y="1974"/>
                    <a:pt x="2712" y="1974"/>
                  </a:cubicBezTo>
                  <a:cubicBezTo>
                    <a:pt x="2486" y="1974"/>
                    <a:pt x="2509" y="2258"/>
                    <a:pt x="2531" y="2425"/>
                  </a:cubicBezTo>
                  <a:cubicBezTo>
                    <a:pt x="2508" y="2425"/>
                    <a:pt x="2473" y="2425"/>
                    <a:pt x="2450" y="2437"/>
                  </a:cubicBezTo>
                  <a:cubicBezTo>
                    <a:pt x="2335" y="2460"/>
                    <a:pt x="2138" y="2414"/>
                    <a:pt x="2127" y="2598"/>
                  </a:cubicBezTo>
                  <a:cubicBezTo>
                    <a:pt x="2111" y="2592"/>
                    <a:pt x="2094" y="2589"/>
                    <a:pt x="2076" y="2589"/>
                  </a:cubicBezTo>
                  <a:cubicBezTo>
                    <a:pt x="2032" y="2589"/>
                    <a:pt x="1987" y="2608"/>
                    <a:pt x="1954" y="2633"/>
                  </a:cubicBezTo>
                  <a:cubicBezTo>
                    <a:pt x="2028" y="2428"/>
                    <a:pt x="1850" y="2240"/>
                    <a:pt x="1671" y="2240"/>
                  </a:cubicBezTo>
                  <a:cubicBezTo>
                    <a:pt x="1599" y="2240"/>
                    <a:pt x="1526" y="2271"/>
                    <a:pt x="1469" y="2344"/>
                  </a:cubicBezTo>
                  <a:cubicBezTo>
                    <a:pt x="1447" y="2341"/>
                    <a:pt x="1425" y="2340"/>
                    <a:pt x="1405" y="2340"/>
                  </a:cubicBezTo>
                  <a:cubicBezTo>
                    <a:pt x="1124" y="2340"/>
                    <a:pt x="987" y="2626"/>
                    <a:pt x="1180" y="3002"/>
                  </a:cubicBezTo>
                  <a:cubicBezTo>
                    <a:pt x="1134" y="3095"/>
                    <a:pt x="1099" y="3175"/>
                    <a:pt x="1076" y="3268"/>
                  </a:cubicBezTo>
                  <a:cubicBezTo>
                    <a:pt x="1063" y="3262"/>
                    <a:pt x="1048" y="3260"/>
                    <a:pt x="1032" y="3260"/>
                  </a:cubicBezTo>
                  <a:cubicBezTo>
                    <a:pt x="979" y="3260"/>
                    <a:pt x="918" y="3285"/>
                    <a:pt x="892" y="3302"/>
                  </a:cubicBezTo>
                  <a:cubicBezTo>
                    <a:pt x="847" y="3152"/>
                    <a:pt x="758" y="3089"/>
                    <a:pt x="667" y="3089"/>
                  </a:cubicBezTo>
                  <a:cubicBezTo>
                    <a:pt x="547" y="3089"/>
                    <a:pt x="423" y="3197"/>
                    <a:pt x="384" y="3360"/>
                  </a:cubicBezTo>
                  <a:cubicBezTo>
                    <a:pt x="336" y="3327"/>
                    <a:pt x="286" y="3313"/>
                    <a:pt x="240" y="3313"/>
                  </a:cubicBezTo>
                  <a:cubicBezTo>
                    <a:pt x="107" y="3313"/>
                    <a:pt x="0" y="3428"/>
                    <a:pt x="26" y="3556"/>
                  </a:cubicBezTo>
                  <a:cubicBezTo>
                    <a:pt x="33" y="3840"/>
                    <a:pt x="264" y="4074"/>
                    <a:pt x="440" y="4074"/>
                  </a:cubicBezTo>
                  <a:cubicBezTo>
                    <a:pt x="558" y="4074"/>
                    <a:pt x="652" y="3970"/>
                    <a:pt x="638" y="3706"/>
                  </a:cubicBezTo>
                  <a:lnTo>
                    <a:pt x="638" y="3706"/>
                  </a:lnTo>
                  <a:cubicBezTo>
                    <a:pt x="672" y="3764"/>
                    <a:pt x="730" y="3799"/>
                    <a:pt x="799" y="3799"/>
                  </a:cubicBezTo>
                  <a:cubicBezTo>
                    <a:pt x="826" y="4083"/>
                    <a:pt x="951" y="4209"/>
                    <a:pt x="1081" y="4209"/>
                  </a:cubicBezTo>
                  <a:cubicBezTo>
                    <a:pt x="1236" y="4209"/>
                    <a:pt x="1399" y="4031"/>
                    <a:pt x="1411" y="3729"/>
                  </a:cubicBezTo>
                  <a:cubicBezTo>
                    <a:pt x="1419" y="3858"/>
                    <a:pt x="1546" y="3948"/>
                    <a:pt x="1668" y="3948"/>
                  </a:cubicBezTo>
                  <a:cubicBezTo>
                    <a:pt x="1732" y="3948"/>
                    <a:pt x="1795" y="3923"/>
                    <a:pt x="1838" y="3868"/>
                  </a:cubicBezTo>
                  <a:lnTo>
                    <a:pt x="1838" y="3868"/>
                  </a:lnTo>
                  <a:cubicBezTo>
                    <a:pt x="1838" y="3868"/>
                    <a:pt x="1827" y="4145"/>
                    <a:pt x="1827" y="4157"/>
                  </a:cubicBezTo>
                  <a:cubicBezTo>
                    <a:pt x="1771" y="4092"/>
                    <a:pt x="1714" y="4065"/>
                    <a:pt x="1662" y="4065"/>
                  </a:cubicBezTo>
                  <a:cubicBezTo>
                    <a:pt x="1519" y="4065"/>
                    <a:pt x="1413" y="4267"/>
                    <a:pt x="1480" y="4445"/>
                  </a:cubicBezTo>
                  <a:cubicBezTo>
                    <a:pt x="1296" y="4549"/>
                    <a:pt x="1307" y="4780"/>
                    <a:pt x="1503" y="4918"/>
                  </a:cubicBezTo>
                  <a:cubicBezTo>
                    <a:pt x="1527" y="5172"/>
                    <a:pt x="1353" y="5357"/>
                    <a:pt x="1376" y="5576"/>
                  </a:cubicBezTo>
                  <a:cubicBezTo>
                    <a:pt x="1437" y="5673"/>
                    <a:pt x="1504" y="5712"/>
                    <a:pt x="1571" y="5712"/>
                  </a:cubicBezTo>
                  <a:cubicBezTo>
                    <a:pt x="1759" y="5712"/>
                    <a:pt x="1939" y="5400"/>
                    <a:pt x="1931" y="5195"/>
                  </a:cubicBezTo>
                  <a:lnTo>
                    <a:pt x="1931" y="5195"/>
                  </a:lnTo>
                  <a:cubicBezTo>
                    <a:pt x="1976" y="5279"/>
                    <a:pt x="2064" y="5327"/>
                    <a:pt x="2151" y="5327"/>
                  </a:cubicBezTo>
                  <a:cubicBezTo>
                    <a:pt x="2220" y="5327"/>
                    <a:pt x="2289" y="5297"/>
                    <a:pt x="2335" y="5230"/>
                  </a:cubicBezTo>
                  <a:cubicBezTo>
                    <a:pt x="2380" y="5357"/>
                    <a:pt x="2489" y="5413"/>
                    <a:pt x="2602" y="5413"/>
                  </a:cubicBezTo>
                  <a:cubicBezTo>
                    <a:pt x="2776" y="5413"/>
                    <a:pt x="2958" y="5279"/>
                    <a:pt x="2923" y="5068"/>
                  </a:cubicBezTo>
                  <a:cubicBezTo>
                    <a:pt x="3137" y="4900"/>
                    <a:pt x="2934" y="4259"/>
                    <a:pt x="2646" y="4259"/>
                  </a:cubicBezTo>
                  <a:cubicBezTo>
                    <a:pt x="2638" y="4259"/>
                    <a:pt x="2631" y="4260"/>
                    <a:pt x="2623" y="4260"/>
                  </a:cubicBezTo>
                  <a:cubicBezTo>
                    <a:pt x="2675" y="4113"/>
                    <a:pt x="2551" y="3965"/>
                    <a:pt x="2422" y="3965"/>
                  </a:cubicBezTo>
                  <a:cubicBezTo>
                    <a:pt x="2380" y="3965"/>
                    <a:pt x="2337" y="3981"/>
                    <a:pt x="2300" y="4018"/>
                  </a:cubicBezTo>
                  <a:cubicBezTo>
                    <a:pt x="2346" y="3764"/>
                    <a:pt x="2358" y="3522"/>
                    <a:pt x="2358" y="3279"/>
                  </a:cubicBezTo>
                  <a:cubicBezTo>
                    <a:pt x="2442" y="3459"/>
                    <a:pt x="2546" y="4104"/>
                    <a:pt x="2794" y="4104"/>
                  </a:cubicBezTo>
                  <a:cubicBezTo>
                    <a:pt x="2817" y="4104"/>
                    <a:pt x="2840" y="4099"/>
                    <a:pt x="2866" y="4087"/>
                  </a:cubicBezTo>
                  <a:lnTo>
                    <a:pt x="2889" y="4087"/>
                  </a:lnTo>
                  <a:cubicBezTo>
                    <a:pt x="2889" y="4390"/>
                    <a:pt x="3069" y="4552"/>
                    <a:pt x="3212" y="4552"/>
                  </a:cubicBezTo>
                  <a:cubicBezTo>
                    <a:pt x="3348" y="4552"/>
                    <a:pt x="3451" y="4407"/>
                    <a:pt x="3339" y="4099"/>
                  </a:cubicBezTo>
                  <a:cubicBezTo>
                    <a:pt x="3316" y="3972"/>
                    <a:pt x="3281" y="3799"/>
                    <a:pt x="3108" y="3799"/>
                  </a:cubicBezTo>
                  <a:cubicBezTo>
                    <a:pt x="3096" y="3291"/>
                    <a:pt x="3085" y="2910"/>
                    <a:pt x="2946" y="2471"/>
                  </a:cubicBezTo>
                  <a:cubicBezTo>
                    <a:pt x="3004" y="2448"/>
                    <a:pt x="3050" y="2414"/>
                    <a:pt x="3062" y="2356"/>
                  </a:cubicBezTo>
                  <a:cubicBezTo>
                    <a:pt x="3103" y="2401"/>
                    <a:pt x="3152" y="2425"/>
                    <a:pt x="3198" y="2425"/>
                  </a:cubicBezTo>
                  <a:cubicBezTo>
                    <a:pt x="3282" y="2425"/>
                    <a:pt x="3359" y="2350"/>
                    <a:pt x="3373" y="2194"/>
                  </a:cubicBezTo>
                  <a:cubicBezTo>
                    <a:pt x="3523" y="1860"/>
                    <a:pt x="3373" y="1398"/>
                    <a:pt x="3443" y="1086"/>
                  </a:cubicBezTo>
                  <a:lnTo>
                    <a:pt x="3443" y="1086"/>
                  </a:lnTo>
                  <a:cubicBezTo>
                    <a:pt x="3497" y="1115"/>
                    <a:pt x="3543" y="1128"/>
                    <a:pt x="3583" y="1128"/>
                  </a:cubicBezTo>
                  <a:cubicBezTo>
                    <a:pt x="3793" y="1128"/>
                    <a:pt x="3808" y="763"/>
                    <a:pt x="3847" y="578"/>
                  </a:cubicBezTo>
                  <a:cubicBezTo>
                    <a:pt x="3950" y="615"/>
                    <a:pt x="4031" y="631"/>
                    <a:pt x="4092" y="631"/>
                  </a:cubicBezTo>
                  <a:cubicBezTo>
                    <a:pt x="4479" y="631"/>
                    <a:pt x="4094" y="0"/>
                    <a:pt x="3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3"/>
            <p:cNvSpPr/>
            <p:nvPr/>
          </p:nvSpPr>
          <p:spPr>
            <a:xfrm>
              <a:off x="2417200" y="2167700"/>
              <a:ext cx="46075" cy="43000"/>
            </a:xfrm>
            <a:custGeom>
              <a:avLst/>
              <a:gdLst/>
              <a:ahLst/>
              <a:cxnLst/>
              <a:rect l="l" t="t" r="r" b="b"/>
              <a:pathLst>
                <a:path w="1843" h="1720" extrusionOk="0">
                  <a:moveTo>
                    <a:pt x="1272" y="1"/>
                  </a:moveTo>
                  <a:cubicBezTo>
                    <a:pt x="1147" y="1"/>
                    <a:pt x="1023" y="76"/>
                    <a:pt x="1023" y="230"/>
                  </a:cubicBezTo>
                  <a:cubicBezTo>
                    <a:pt x="1000" y="265"/>
                    <a:pt x="965" y="288"/>
                    <a:pt x="954" y="323"/>
                  </a:cubicBezTo>
                  <a:cubicBezTo>
                    <a:pt x="800" y="143"/>
                    <a:pt x="663" y="69"/>
                    <a:pt x="547" y="69"/>
                  </a:cubicBezTo>
                  <a:cubicBezTo>
                    <a:pt x="156" y="69"/>
                    <a:pt x="0" y="896"/>
                    <a:pt x="250" y="1269"/>
                  </a:cubicBezTo>
                  <a:cubicBezTo>
                    <a:pt x="240" y="1585"/>
                    <a:pt x="384" y="1720"/>
                    <a:pt x="543" y="1720"/>
                  </a:cubicBezTo>
                  <a:cubicBezTo>
                    <a:pt x="785" y="1720"/>
                    <a:pt x="1063" y="1410"/>
                    <a:pt x="896" y="957"/>
                  </a:cubicBezTo>
                  <a:lnTo>
                    <a:pt x="896" y="957"/>
                  </a:lnTo>
                  <a:cubicBezTo>
                    <a:pt x="942" y="969"/>
                    <a:pt x="977" y="981"/>
                    <a:pt x="1023" y="981"/>
                  </a:cubicBezTo>
                  <a:cubicBezTo>
                    <a:pt x="1053" y="1093"/>
                    <a:pt x="1158" y="1151"/>
                    <a:pt x="1263" y="1151"/>
                  </a:cubicBezTo>
                  <a:cubicBezTo>
                    <a:pt x="1363" y="1151"/>
                    <a:pt x="1462" y="1099"/>
                    <a:pt x="1496" y="992"/>
                  </a:cubicBezTo>
                  <a:cubicBezTo>
                    <a:pt x="1842" y="900"/>
                    <a:pt x="1462" y="403"/>
                    <a:pt x="1519" y="230"/>
                  </a:cubicBezTo>
                  <a:cubicBezTo>
                    <a:pt x="1525" y="79"/>
                    <a:pt x="1399" y="1"/>
                    <a:pt x="1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3"/>
            <p:cNvSpPr/>
            <p:nvPr/>
          </p:nvSpPr>
          <p:spPr>
            <a:xfrm>
              <a:off x="2354500" y="2209200"/>
              <a:ext cx="48675" cy="28875"/>
            </a:xfrm>
            <a:custGeom>
              <a:avLst/>
              <a:gdLst/>
              <a:ahLst/>
              <a:cxnLst/>
              <a:rect l="l" t="t" r="r" b="b"/>
              <a:pathLst>
                <a:path w="1947" h="1155" extrusionOk="0">
                  <a:moveTo>
                    <a:pt x="1640" y="1"/>
                  </a:moveTo>
                  <a:cubicBezTo>
                    <a:pt x="1506" y="1"/>
                    <a:pt x="1362" y="167"/>
                    <a:pt x="1430" y="348"/>
                  </a:cubicBezTo>
                  <a:cubicBezTo>
                    <a:pt x="1384" y="296"/>
                    <a:pt x="1317" y="270"/>
                    <a:pt x="1251" y="270"/>
                  </a:cubicBezTo>
                  <a:cubicBezTo>
                    <a:pt x="1169" y="270"/>
                    <a:pt x="1088" y="311"/>
                    <a:pt x="1049" y="394"/>
                  </a:cubicBezTo>
                  <a:cubicBezTo>
                    <a:pt x="972" y="330"/>
                    <a:pt x="877" y="290"/>
                    <a:pt x="787" y="290"/>
                  </a:cubicBezTo>
                  <a:cubicBezTo>
                    <a:pt x="717" y="290"/>
                    <a:pt x="650" y="315"/>
                    <a:pt x="599" y="371"/>
                  </a:cubicBezTo>
                  <a:cubicBezTo>
                    <a:pt x="599" y="158"/>
                    <a:pt x="508" y="70"/>
                    <a:pt x="409" y="70"/>
                  </a:cubicBezTo>
                  <a:cubicBezTo>
                    <a:pt x="265" y="70"/>
                    <a:pt x="104" y="255"/>
                    <a:pt x="172" y="521"/>
                  </a:cubicBezTo>
                  <a:cubicBezTo>
                    <a:pt x="1" y="664"/>
                    <a:pt x="198" y="971"/>
                    <a:pt x="396" y="971"/>
                  </a:cubicBezTo>
                  <a:cubicBezTo>
                    <a:pt x="438" y="971"/>
                    <a:pt x="480" y="957"/>
                    <a:pt x="518" y="925"/>
                  </a:cubicBezTo>
                  <a:cubicBezTo>
                    <a:pt x="540" y="931"/>
                    <a:pt x="560" y="934"/>
                    <a:pt x="579" y="934"/>
                  </a:cubicBezTo>
                  <a:cubicBezTo>
                    <a:pt x="701" y="934"/>
                    <a:pt x="770" y="816"/>
                    <a:pt x="830" y="706"/>
                  </a:cubicBezTo>
                  <a:cubicBezTo>
                    <a:pt x="905" y="810"/>
                    <a:pt x="1043" y="975"/>
                    <a:pt x="1185" y="975"/>
                  </a:cubicBezTo>
                  <a:cubicBezTo>
                    <a:pt x="1217" y="975"/>
                    <a:pt x="1249" y="967"/>
                    <a:pt x="1280" y="948"/>
                  </a:cubicBezTo>
                  <a:cubicBezTo>
                    <a:pt x="1379" y="1095"/>
                    <a:pt x="1469" y="1155"/>
                    <a:pt x="1546" y="1155"/>
                  </a:cubicBezTo>
                  <a:cubicBezTo>
                    <a:pt x="1821" y="1155"/>
                    <a:pt x="1946" y="406"/>
                    <a:pt x="1811" y="163"/>
                  </a:cubicBezTo>
                  <a:cubicBezTo>
                    <a:pt x="1779" y="47"/>
                    <a:pt x="1711" y="1"/>
                    <a:pt x="1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3"/>
            <p:cNvSpPr/>
            <p:nvPr/>
          </p:nvSpPr>
          <p:spPr>
            <a:xfrm>
              <a:off x="2296925" y="2165875"/>
              <a:ext cx="64775" cy="75125"/>
            </a:xfrm>
            <a:custGeom>
              <a:avLst/>
              <a:gdLst/>
              <a:ahLst/>
              <a:cxnLst/>
              <a:rect l="l" t="t" r="r" b="b"/>
              <a:pathLst>
                <a:path w="2591" h="3005" extrusionOk="0">
                  <a:moveTo>
                    <a:pt x="520" y="0"/>
                  </a:moveTo>
                  <a:cubicBezTo>
                    <a:pt x="380" y="0"/>
                    <a:pt x="218" y="84"/>
                    <a:pt x="166" y="222"/>
                  </a:cubicBezTo>
                  <a:cubicBezTo>
                    <a:pt x="68" y="617"/>
                    <a:pt x="0" y="1407"/>
                    <a:pt x="527" y="1407"/>
                  </a:cubicBezTo>
                  <a:cubicBezTo>
                    <a:pt x="555" y="1407"/>
                    <a:pt x="585" y="1405"/>
                    <a:pt x="617" y="1400"/>
                  </a:cubicBezTo>
                  <a:cubicBezTo>
                    <a:pt x="628" y="1515"/>
                    <a:pt x="617" y="1642"/>
                    <a:pt x="709" y="1723"/>
                  </a:cubicBezTo>
                  <a:cubicBezTo>
                    <a:pt x="671" y="2010"/>
                    <a:pt x="895" y="2217"/>
                    <a:pt x="1132" y="2217"/>
                  </a:cubicBezTo>
                  <a:cubicBezTo>
                    <a:pt x="1257" y="2217"/>
                    <a:pt x="1386" y="2159"/>
                    <a:pt x="1482" y="2023"/>
                  </a:cubicBezTo>
                  <a:cubicBezTo>
                    <a:pt x="1505" y="2127"/>
                    <a:pt x="1575" y="2219"/>
                    <a:pt x="1679" y="2254"/>
                  </a:cubicBezTo>
                  <a:cubicBezTo>
                    <a:pt x="1794" y="2496"/>
                    <a:pt x="1794" y="2958"/>
                    <a:pt x="2117" y="3004"/>
                  </a:cubicBezTo>
                  <a:cubicBezTo>
                    <a:pt x="2440" y="2993"/>
                    <a:pt x="2360" y="2658"/>
                    <a:pt x="2256" y="2439"/>
                  </a:cubicBezTo>
                  <a:cubicBezTo>
                    <a:pt x="2590" y="2127"/>
                    <a:pt x="2417" y="1123"/>
                    <a:pt x="1921" y="927"/>
                  </a:cubicBezTo>
                  <a:cubicBezTo>
                    <a:pt x="1898" y="728"/>
                    <a:pt x="1728" y="569"/>
                    <a:pt x="1555" y="569"/>
                  </a:cubicBezTo>
                  <a:cubicBezTo>
                    <a:pt x="1468" y="569"/>
                    <a:pt x="1379" y="610"/>
                    <a:pt x="1309" y="707"/>
                  </a:cubicBezTo>
                  <a:cubicBezTo>
                    <a:pt x="1347" y="471"/>
                    <a:pt x="1160" y="286"/>
                    <a:pt x="968" y="286"/>
                  </a:cubicBezTo>
                  <a:cubicBezTo>
                    <a:pt x="869" y="286"/>
                    <a:pt x="768" y="335"/>
                    <a:pt x="697" y="453"/>
                  </a:cubicBezTo>
                  <a:lnTo>
                    <a:pt x="744" y="280"/>
                  </a:lnTo>
                  <a:cubicBezTo>
                    <a:pt x="778" y="84"/>
                    <a:pt x="660" y="0"/>
                    <a:pt x="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3"/>
            <p:cNvSpPr/>
            <p:nvPr/>
          </p:nvSpPr>
          <p:spPr>
            <a:xfrm>
              <a:off x="2454300" y="2240125"/>
              <a:ext cx="69900" cy="34700"/>
            </a:xfrm>
            <a:custGeom>
              <a:avLst/>
              <a:gdLst/>
              <a:ahLst/>
              <a:cxnLst/>
              <a:rect l="l" t="t" r="r" b="b"/>
              <a:pathLst>
                <a:path w="2796" h="1388" extrusionOk="0">
                  <a:moveTo>
                    <a:pt x="732" y="1"/>
                  </a:moveTo>
                  <a:cubicBezTo>
                    <a:pt x="664" y="1"/>
                    <a:pt x="594" y="31"/>
                    <a:pt x="532" y="104"/>
                  </a:cubicBezTo>
                  <a:cubicBezTo>
                    <a:pt x="448" y="56"/>
                    <a:pt x="379" y="35"/>
                    <a:pt x="325" y="35"/>
                  </a:cubicBezTo>
                  <a:cubicBezTo>
                    <a:pt x="1" y="35"/>
                    <a:pt x="190" y="776"/>
                    <a:pt x="566" y="796"/>
                  </a:cubicBezTo>
                  <a:cubicBezTo>
                    <a:pt x="605" y="960"/>
                    <a:pt x="715" y="1027"/>
                    <a:pt x="837" y="1027"/>
                  </a:cubicBezTo>
                  <a:cubicBezTo>
                    <a:pt x="930" y="1027"/>
                    <a:pt x="1029" y="988"/>
                    <a:pt x="1109" y="923"/>
                  </a:cubicBezTo>
                  <a:cubicBezTo>
                    <a:pt x="1162" y="980"/>
                    <a:pt x="1231" y="1006"/>
                    <a:pt x="1299" y="1006"/>
                  </a:cubicBezTo>
                  <a:cubicBezTo>
                    <a:pt x="1438" y="1006"/>
                    <a:pt x="1578" y="901"/>
                    <a:pt x="1593" y="738"/>
                  </a:cubicBezTo>
                  <a:cubicBezTo>
                    <a:pt x="1652" y="866"/>
                    <a:pt x="1736" y="993"/>
                    <a:pt x="1873" y="993"/>
                  </a:cubicBezTo>
                  <a:cubicBezTo>
                    <a:pt x="1898" y="993"/>
                    <a:pt x="1924" y="989"/>
                    <a:pt x="1951" y="981"/>
                  </a:cubicBezTo>
                  <a:cubicBezTo>
                    <a:pt x="1986" y="1038"/>
                    <a:pt x="2067" y="1085"/>
                    <a:pt x="2136" y="1096"/>
                  </a:cubicBezTo>
                  <a:cubicBezTo>
                    <a:pt x="2268" y="1306"/>
                    <a:pt x="2392" y="1388"/>
                    <a:pt x="2488" y="1388"/>
                  </a:cubicBezTo>
                  <a:cubicBezTo>
                    <a:pt x="2734" y="1388"/>
                    <a:pt x="2796" y="848"/>
                    <a:pt x="2355" y="565"/>
                  </a:cubicBezTo>
                  <a:cubicBezTo>
                    <a:pt x="2298" y="519"/>
                    <a:pt x="2251" y="507"/>
                    <a:pt x="2217" y="496"/>
                  </a:cubicBezTo>
                  <a:cubicBezTo>
                    <a:pt x="2179" y="392"/>
                    <a:pt x="2072" y="296"/>
                    <a:pt x="1958" y="296"/>
                  </a:cubicBezTo>
                  <a:cubicBezTo>
                    <a:pt x="1933" y="296"/>
                    <a:pt x="1907" y="301"/>
                    <a:pt x="1882" y="311"/>
                  </a:cubicBezTo>
                  <a:cubicBezTo>
                    <a:pt x="1809" y="139"/>
                    <a:pt x="1699" y="66"/>
                    <a:pt x="1586" y="66"/>
                  </a:cubicBezTo>
                  <a:cubicBezTo>
                    <a:pt x="1448" y="66"/>
                    <a:pt x="1307" y="175"/>
                    <a:pt x="1224" y="346"/>
                  </a:cubicBezTo>
                  <a:cubicBezTo>
                    <a:pt x="1195" y="340"/>
                    <a:pt x="1164" y="337"/>
                    <a:pt x="1132" y="337"/>
                  </a:cubicBezTo>
                  <a:cubicBezTo>
                    <a:pt x="1100" y="337"/>
                    <a:pt x="1068" y="340"/>
                    <a:pt x="1039" y="346"/>
                  </a:cubicBezTo>
                  <a:cubicBezTo>
                    <a:pt x="1039" y="168"/>
                    <a:pt x="892" y="1"/>
                    <a:pt x="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3"/>
            <p:cNvSpPr/>
            <p:nvPr/>
          </p:nvSpPr>
          <p:spPr>
            <a:xfrm>
              <a:off x="2519525" y="2243750"/>
              <a:ext cx="41300" cy="33325"/>
            </a:xfrm>
            <a:custGeom>
              <a:avLst/>
              <a:gdLst/>
              <a:ahLst/>
              <a:cxnLst/>
              <a:rect l="l" t="t" r="r" b="b"/>
              <a:pathLst>
                <a:path w="1652" h="1333" extrusionOk="0">
                  <a:moveTo>
                    <a:pt x="352" y="1"/>
                  </a:moveTo>
                  <a:cubicBezTo>
                    <a:pt x="223" y="1"/>
                    <a:pt x="125" y="125"/>
                    <a:pt x="173" y="386"/>
                  </a:cubicBezTo>
                  <a:cubicBezTo>
                    <a:pt x="81" y="409"/>
                    <a:pt x="0" y="489"/>
                    <a:pt x="0" y="593"/>
                  </a:cubicBezTo>
                  <a:cubicBezTo>
                    <a:pt x="0" y="743"/>
                    <a:pt x="116" y="755"/>
                    <a:pt x="220" y="813"/>
                  </a:cubicBezTo>
                  <a:cubicBezTo>
                    <a:pt x="263" y="857"/>
                    <a:pt x="327" y="894"/>
                    <a:pt x="391" y="894"/>
                  </a:cubicBezTo>
                  <a:cubicBezTo>
                    <a:pt x="411" y="894"/>
                    <a:pt x="431" y="890"/>
                    <a:pt x="450" y="882"/>
                  </a:cubicBezTo>
                  <a:cubicBezTo>
                    <a:pt x="499" y="1046"/>
                    <a:pt x="709" y="1332"/>
                    <a:pt x="946" y="1332"/>
                  </a:cubicBezTo>
                  <a:cubicBezTo>
                    <a:pt x="992" y="1332"/>
                    <a:pt x="1039" y="1322"/>
                    <a:pt x="1085" y="1297"/>
                  </a:cubicBezTo>
                  <a:cubicBezTo>
                    <a:pt x="1097" y="1298"/>
                    <a:pt x="1108" y="1299"/>
                    <a:pt x="1118" y="1299"/>
                  </a:cubicBezTo>
                  <a:cubicBezTo>
                    <a:pt x="1652" y="1299"/>
                    <a:pt x="1332" y="135"/>
                    <a:pt x="934" y="135"/>
                  </a:cubicBezTo>
                  <a:cubicBezTo>
                    <a:pt x="855" y="135"/>
                    <a:pt x="772" y="182"/>
                    <a:pt x="693" y="293"/>
                  </a:cubicBezTo>
                  <a:cubicBezTo>
                    <a:pt x="611" y="102"/>
                    <a:pt x="469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3"/>
            <p:cNvSpPr/>
            <p:nvPr/>
          </p:nvSpPr>
          <p:spPr>
            <a:xfrm>
              <a:off x="2557325" y="2253600"/>
              <a:ext cx="26875" cy="30750"/>
            </a:xfrm>
            <a:custGeom>
              <a:avLst/>
              <a:gdLst/>
              <a:ahLst/>
              <a:cxnLst/>
              <a:rect l="l" t="t" r="r" b="b"/>
              <a:pathLst>
                <a:path w="1075" h="1230" extrusionOk="0">
                  <a:moveTo>
                    <a:pt x="150" y="0"/>
                  </a:moveTo>
                  <a:cubicBezTo>
                    <a:pt x="77" y="0"/>
                    <a:pt x="19" y="75"/>
                    <a:pt x="12" y="269"/>
                  </a:cubicBezTo>
                  <a:cubicBezTo>
                    <a:pt x="111" y="521"/>
                    <a:pt x="1" y="1116"/>
                    <a:pt x="385" y="1116"/>
                  </a:cubicBezTo>
                  <a:cubicBezTo>
                    <a:pt x="406" y="1116"/>
                    <a:pt x="427" y="1115"/>
                    <a:pt x="450" y="1111"/>
                  </a:cubicBezTo>
                  <a:cubicBezTo>
                    <a:pt x="515" y="1196"/>
                    <a:pt x="605" y="1230"/>
                    <a:pt x="690" y="1230"/>
                  </a:cubicBezTo>
                  <a:cubicBezTo>
                    <a:pt x="896" y="1230"/>
                    <a:pt x="1074" y="1032"/>
                    <a:pt x="797" y="869"/>
                  </a:cubicBezTo>
                  <a:cubicBezTo>
                    <a:pt x="652" y="869"/>
                    <a:pt x="679" y="579"/>
                    <a:pt x="505" y="579"/>
                  </a:cubicBezTo>
                  <a:cubicBezTo>
                    <a:pt x="499" y="579"/>
                    <a:pt x="492" y="579"/>
                    <a:pt x="485" y="580"/>
                  </a:cubicBezTo>
                  <a:cubicBezTo>
                    <a:pt x="524" y="330"/>
                    <a:pt x="304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3"/>
            <p:cNvSpPr/>
            <p:nvPr/>
          </p:nvSpPr>
          <p:spPr>
            <a:xfrm>
              <a:off x="2630825" y="2230575"/>
              <a:ext cx="53850" cy="55550"/>
            </a:xfrm>
            <a:custGeom>
              <a:avLst/>
              <a:gdLst/>
              <a:ahLst/>
              <a:cxnLst/>
              <a:rect l="l" t="t" r="r" b="b"/>
              <a:pathLst>
                <a:path w="2154" h="2222" extrusionOk="0">
                  <a:moveTo>
                    <a:pt x="119" y="0"/>
                  </a:moveTo>
                  <a:cubicBezTo>
                    <a:pt x="47" y="0"/>
                    <a:pt x="0" y="73"/>
                    <a:pt x="15" y="266"/>
                  </a:cubicBezTo>
                  <a:cubicBezTo>
                    <a:pt x="315" y="555"/>
                    <a:pt x="188" y="1282"/>
                    <a:pt x="604" y="1282"/>
                  </a:cubicBezTo>
                  <a:cubicBezTo>
                    <a:pt x="592" y="1374"/>
                    <a:pt x="650" y="1478"/>
                    <a:pt x="742" y="1513"/>
                  </a:cubicBezTo>
                  <a:cubicBezTo>
                    <a:pt x="785" y="1738"/>
                    <a:pt x="689" y="2191"/>
                    <a:pt x="997" y="2191"/>
                  </a:cubicBezTo>
                  <a:cubicBezTo>
                    <a:pt x="1021" y="2191"/>
                    <a:pt x="1048" y="2188"/>
                    <a:pt x="1077" y="2182"/>
                  </a:cubicBezTo>
                  <a:cubicBezTo>
                    <a:pt x="1124" y="2210"/>
                    <a:pt x="1168" y="2221"/>
                    <a:pt x="1208" y="2221"/>
                  </a:cubicBezTo>
                  <a:cubicBezTo>
                    <a:pt x="1355" y="2221"/>
                    <a:pt x="1457" y="2064"/>
                    <a:pt x="1539" y="1928"/>
                  </a:cubicBezTo>
                  <a:cubicBezTo>
                    <a:pt x="1555" y="1931"/>
                    <a:pt x="1572" y="1932"/>
                    <a:pt x="1589" y="1932"/>
                  </a:cubicBezTo>
                  <a:cubicBezTo>
                    <a:pt x="1644" y="1932"/>
                    <a:pt x="1697" y="1917"/>
                    <a:pt x="1724" y="1882"/>
                  </a:cubicBezTo>
                  <a:cubicBezTo>
                    <a:pt x="1737" y="1885"/>
                    <a:pt x="1751" y="1886"/>
                    <a:pt x="1765" y="1886"/>
                  </a:cubicBezTo>
                  <a:cubicBezTo>
                    <a:pt x="1997" y="1886"/>
                    <a:pt x="2153" y="1525"/>
                    <a:pt x="2001" y="1340"/>
                  </a:cubicBezTo>
                  <a:cubicBezTo>
                    <a:pt x="2078" y="1108"/>
                    <a:pt x="1917" y="876"/>
                    <a:pt x="1754" y="876"/>
                  </a:cubicBezTo>
                  <a:cubicBezTo>
                    <a:pt x="1674" y="876"/>
                    <a:pt x="1592" y="933"/>
                    <a:pt x="1539" y="1074"/>
                  </a:cubicBezTo>
                  <a:cubicBezTo>
                    <a:pt x="1499" y="987"/>
                    <a:pt x="1395" y="938"/>
                    <a:pt x="1292" y="938"/>
                  </a:cubicBezTo>
                  <a:cubicBezTo>
                    <a:pt x="1245" y="938"/>
                    <a:pt x="1198" y="948"/>
                    <a:pt x="1158" y="970"/>
                  </a:cubicBezTo>
                  <a:cubicBezTo>
                    <a:pt x="1170" y="843"/>
                    <a:pt x="1146" y="636"/>
                    <a:pt x="950" y="612"/>
                  </a:cubicBezTo>
                  <a:cubicBezTo>
                    <a:pt x="950" y="555"/>
                    <a:pt x="939" y="520"/>
                    <a:pt x="939" y="451"/>
                  </a:cubicBezTo>
                  <a:cubicBezTo>
                    <a:pt x="928" y="320"/>
                    <a:pt x="834" y="260"/>
                    <a:pt x="739" y="260"/>
                  </a:cubicBezTo>
                  <a:cubicBezTo>
                    <a:pt x="628" y="260"/>
                    <a:pt x="516" y="341"/>
                    <a:pt x="533" y="485"/>
                  </a:cubicBezTo>
                  <a:lnTo>
                    <a:pt x="533" y="485"/>
                  </a:lnTo>
                  <a:cubicBezTo>
                    <a:pt x="501" y="291"/>
                    <a:pt x="261" y="0"/>
                    <a:pt x="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3"/>
            <p:cNvSpPr/>
            <p:nvPr/>
          </p:nvSpPr>
          <p:spPr>
            <a:xfrm>
              <a:off x="2606000" y="2265775"/>
              <a:ext cx="42250" cy="58650"/>
            </a:xfrm>
            <a:custGeom>
              <a:avLst/>
              <a:gdLst/>
              <a:ahLst/>
              <a:cxnLst/>
              <a:rect l="l" t="t" r="r" b="b"/>
              <a:pathLst>
                <a:path w="1690" h="2346" extrusionOk="0">
                  <a:moveTo>
                    <a:pt x="1158" y="1"/>
                  </a:moveTo>
                  <a:lnTo>
                    <a:pt x="1158" y="1"/>
                  </a:lnTo>
                  <a:cubicBezTo>
                    <a:pt x="800" y="59"/>
                    <a:pt x="1078" y="624"/>
                    <a:pt x="974" y="867"/>
                  </a:cubicBezTo>
                  <a:cubicBezTo>
                    <a:pt x="943" y="801"/>
                    <a:pt x="873" y="770"/>
                    <a:pt x="801" y="770"/>
                  </a:cubicBezTo>
                  <a:cubicBezTo>
                    <a:pt x="684" y="770"/>
                    <a:pt x="560" y="851"/>
                    <a:pt x="581" y="994"/>
                  </a:cubicBezTo>
                  <a:cubicBezTo>
                    <a:pt x="539" y="944"/>
                    <a:pt x="483" y="923"/>
                    <a:pt x="427" y="923"/>
                  </a:cubicBezTo>
                  <a:cubicBezTo>
                    <a:pt x="286" y="923"/>
                    <a:pt x="142" y="1059"/>
                    <a:pt x="200" y="1224"/>
                  </a:cubicBezTo>
                  <a:cubicBezTo>
                    <a:pt x="0" y="1416"/>
                    <a:pt x="154" y="1659"/>
                    <a:pt x="336" y="1659"/>
                  </a:cubicBezTo>
                  <a:cubicBezTo>
                    <a:pt x="395" y="1659"/>
                    <a:pt x="458" y="1633"/>
                    <a:pt x="512" y="1571"/>
                  </a:cubicBezTo>
                  <a:lnTo>
                    <a:pt x="512" y="1571"/>
                  </a:lnTo>
                  <a:cubicBezTo>
                    <a:pt x="489" y="1675"/>
                    <a:pt x="443" y="1744"/>
                    <a:pt x="408" y="1882"/>
                  </a:cubicBezTo>
                  <a:cubicBezTo>
                    <a:pt x="392" y="2002"/>
                    <a:pt x="459" y="2056"/>
                    <a:pt x="540" y="2056"/>
                  </a:cubicBezTo>
                  <a:cubicBezTo>
                    <a:pt x="638" y="2056"/>
                    <a:pt x="758" y="1976"/>
                    <a:pt x="777" y="1836"/>
                  </a:cubicBezTo>
                  <a:cubicBezTo>
                    <a:pt x="816" y="2086"/>
                    <a:pt x="1050" y="2346"/>
                    <a:pt x="1269" y="2346"/>
                  </a:cubicBezTo>
                  <a:cubicBezTo>
                    <a:pt x="1374" y="2346"/>
                    <a:pt x="1476" y="2286"/>
                    <a:pt x="1551" y="2136"/>
                  </a:cubicBezTo>
                  <a:cubicBezTo>
                    <a:pt x="1690" y="1867"/>
                    <a:pt x="1489" y="1278"/>
                    <a:pt x="1263" y="1278"/>
                  </a:cubicBezTo>
                  <a:cubicBezTo>
                    <a:pt x="1189" y="1278"/>
                    <a:pt x="1111" y="1341"/>
                    <a:pt x="1043" y="1501"/>
                  </a:cubicBezTo>
                  <a:cubicBezTo>
                    <a:pt x="1031" y="1478"/>
                    <a:pt x="1008" y="1455"/>
                    <a:pt x="974" y="1444"/>
                  </a:cubicBezTo>
                  <a:cubicBezTo>
                    <a:pt x="985" y="1386"/>
                    <a:pt x="985" y="1317"/>
                    <a:pt x="985" y="1224"/>
                  </a:cubicBezTo>
                  <a:cubicBezTo>
                    <a:pt x="1032" y="1246"/>
                    <a:pt x="1074" y="1256"/>
                    <a:pt x="1113" y="1256"/>
                  </a:cubicBezTo>
                  <a:cubicBezTo>
                    <a:pt x="1545" y="1256"/>
                    <a:pt x="1497" y="12"/>
                    <a:pt x="1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3"/>
            <p:cNvSpPr/>
            <p:nvPr/>
          </p:nvSpPr>
          <p:spPr>
            <a:xfrm>
              <a:off x="2585600" y="2264025"/>
              <a:ext cx="28750" cy="40575"/>
            </a:xfrm>
            <a:custGeom>
              <a:avLst/>
              <a:gdLst/>
              <a:ahLst/>
              <a:cxnLst/>
              <a:rect l="l" t="t" r="r" b="b"/>
              <a:pathLst>
                <a:path w="1150" h="1623" extrusionOk="0">
                  <a:moveTo>
                    <a:pt x="820" y="637"/>
                  </a:moveTo>
                  <a:lnTo>
                    <a:pt x="751" y="648"/>
                  </a:lnTo>
                  <a:lnTo>
                    <a:pt x="751" y="637"/>
                  </a:lnTo>
                  <a:close/>
                  <a:moveTo>
                    <a:pt x="461" y="0"/>
                  </a:moveTo>
                  <a:cubicBezTo>
                    <a:pt x="390" y="0"/>
                    <a:pt x="311" y="66"/>
                    <a:pt x="231" y="233"/>
                  </a:cubicBezTo>
                  <a:cubicBezTo>
                    <a:pt x="35" y="475"/>
                    <a:pt x="1" y="1098"/>
                    <a:pt x="278" y="1318"/>
                  </a:cubicBezTo>
                  <a:cubicBezTo>
                    <a:pt x="323" y="1528"/>
                    <a:pt x="450" y="1623"/>
                    <a:pt x="570" y="1623"/>
                  </a:cubicBezTo>
                  <a:cubicBezTo>
                    <a:pt x="726" y="1623"/>
                    <a:pt x="869" y="1460"/>
                    <a:pt x="797" y="1179"/>
                  </a:cubicBezTo>
                  <a:cubicBezTo>
                    <a:pt x="1028" y="1167"/>
                    <a:pt x="1143" y="983"/>
                    <a:pt x="1143" y="637"/>
                  </a:cubicBezTo>
                  <a:cubicBezTo>
                    <a:pt x="1149" y="499"/>
                    <a:pt x="1047" y="433"/>
                    <a:pt x="944" y="433"/>
                  </a:cubicBezTo>
                  <a:cubicBezTo>
                    <a:pt x="848" y="433"/>
                    <a:pt x="750" y="490"/>
                    <a:pt x="739" y="602"/>
                  </a:cubicBezTo>
                  <a:cubicBezTo>
                    <a:pt x="747" y="352"/>
                    <a:pt x="626" y="0"/>
                    <a:pt x="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3"/>
            <p:cNvSpPr/>
            <p:nvPr/>
          </p:nvSpPr>
          <p:spPr>
            <a:xfrm>
              <a:off x="2660350" y="2297325"/>
              <a:ext cx="23975" cy="34875"/>
            </a:xfrm>
            <a:custGeom>
              <a:avLst/>
              <a:gdLst/>
              <a:ahLst/>
              <a:cxnLst/>
              <a:rect l="l" t="t" r="r" b="b"/>
              <a:pathLst>
                <a:path w="959" h="1395" extrusionOk="0">
                  <a:moveTo>
                    <a:pt x="407" y="0"/>
                  </a:moveTo>
                  <a:cubicBezTo>
                    <a:pt x="337" y="0"/>
                    <a:pt x="261" y="53"/>
                    <a:pt x="185" y="182"/>
                  </a:cubicBezTo>
                  <a:cubicBezTo>
                    <a:pt x="104" y="459"/>
                    <a:pt x="242" y="828"/>
                    <a:pt x="69" y="1047"/>
                  </a:cubicBezTo>
                  <a:cubicBezTo>
                    <a:pt x="12" y="1117"/>
                    <a:pt x="0" y="1209"/>
                    <a:pt x="46" y="1278"/>
                  </a:cubicBezTo>
                  <a:cubicBezTo>
                    <a:pt x="88" y="1357"/>
                    <a:pt x="158" y="1395"/>
                    <a:pt x="237" y="1395"/>
                  </a:cubicBezTo>
                  <a:cubicBezTo>
                    <a:pt x="331" y="1395"/>
                    <a:pt x="437" y="1339"/>
                    <a:pt x="519" y="1232"/>
                  </a:cubicBezTo>
                  <a:cubicBezTo>
                    <a:pt x="958" y="1203"/>
                    <a:pt x="743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3"/>
            <p:cNvSpPr/>
            <p:nvPr/>
          </p:nvSpPr>
          <p:spPr>
            <a:xfrm>
              <a:off x="2631200" y="2353200"/>
              <a:ext cx="17150" cy="21350"/>
            </a:xfrm>
            <a:custGeom>
              <a:avLst/>
              <a:gdLst/>
              <a:ahLst/>
              <a:cxnLst/>
              <a:rect l="l" t="t" r="r" b="b"/>
              <a:pathLst>
                <a:path w="686" h="854" extrusionOk="0">
                  <a:moveTo>
                    <a:pt x="344" y="0"/>
                  </a:moveTo>
                  <a:cubicBezTo>
                    <a:pt x="337" y="0"/>
                    <a:pt x="330" y="1"/>
                    <a:pt x="323" y="1"/>
                  </a:cubicBezTo>
                  <a:cubicBezTo>
                    <a:pt x="0" y="71"/>
                    <a:pt x="243" y="486"/>
                    <a:pt x="254" y="694"/>
                  </a:cubicBezTo>
                  <a:cubicBezTo>
                    <a:pt x="335" y="807"/>
                    <a:pt x="403" y="853"/>
                    <a:pt x="456" y="853"/>
                  </a:cubicBezTo>
                  <a:cubicBezTo>
                    <a:pt x="686" y="853"/>
                    <a:pt x="654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3"/>
            <p:cNvSpPr/>
            <p:nvPr/>
          </p:nvSpPr>
          <p:spPr>
            <a:xfrm>
              <a:off x="2560775" y="2344975"/>
              <a:ext cx="71625" cy="62375"/>
            </a:xfrm>
            <a:custGeom>
              <a:avLst/>
              <a:gdLst/>
              <a:ahLst/>
              <a:cxnLst/>
              <a:rect l="l" t="t" r="r" b="b"/>
              <a:pathLst>
                <a:path w="2865" h="2495" extrusionOk="0">
                  <a:moveTo>
                    <a:pt x="2532" y="1"/>
                  </a:moveTo>
                  <a:cubicBezTo>
                    <a:pt x="2469" y="1"/>
                    <a:pt x="2392" y="40"/>
                    <a:pt x="2298" y="134"/>
                  </a:cubicBezTo>
                  <a:cubicBezTo>
                    <a:pt x="2233" y="93"/>
                    <a:pt x="2175" y="75"/>
                    <a:pt x="2124" y="75"/>
                  </a:cubicBezTo>
                  <a:cubicBezTo>
                    <a:pt x="1921" y="75"/>
                    <a:pt x="1834" y="363"/>
                    <a:pt x="1917" y="584"/>
                  </a:cubicBezTo>
                  <a:cubicBezTo>
                    <a:pt x="1905" y="596"/>
                    <a:pt x="1871" y="619"/>
                    <a:pt x="1859" y="619"/>
                  </a:cubicBezTo>
                  <a:cubicBezTo>
                    <a:pt x="1801" y="573"/>
                    <a:pt x="1732" y="527"/>
                    <a:pt x="1663" y="527"/>
                  </a:cubicBezTo>
                  <a:cubicBezTo>
                    <a:pt x="1613" y="464"/>
                    <a:pt x="1533" y="432"/>
                    <a:pt x="1454" y="432"/>
                  </a:cubicBezTo>
                  <a:cubicBezTo>
                    <a:pt x="1386" y="432"/>
                    <a:pt x="1318" y="456"/>
                    <a:pt x="1271" y="503"/>
                  </a:cubicBezTo>
                  <a:cubicBezTo>
                    <a:pt x="1236" y="446"/>
                    <a:pt x="1190" y="388"/>
                    <a:pt x="1155" y="330"/>
                  </a:cubicBezTo>
                  <a:cubicBezTo>
                    <a:pt x="1155" y="160"/>
                    <a:pt x="1015" y="67"/>
                    <a:pt x="880" y="67"/>
                  </a:cubicBezTo>
                  <a:cubicBezTo>
                    <a:pt x="758" y="67"/>
                    <a:pt x="641" y="143"/>
                    <a:pt x="636" y="307"/>
                  </a:cubicBezTo>
                  <a:cubicBezTo>
                    <a:pt x="740" y="792"/>
                    <a:pt x="1" y="1669"/>
                    <a:pt x="636" y="1854"/>
                  </a:cubicBezTo>
                  <a:cubicBezTo>
                    <a:pt x="704" y="2021"/>
                    <a:pt x="786" y="2087"/>
                    <a:pt x="867" y="2087"/>
                  </a:cubicBezTo>
                  <a:cubicBezTo>
                    <a:pt x="1069" y="2087"/>
                    <a:pt x="1262" y="1668"/>
                    <a:pt x="1213" y="1404"/>
                  </a:cubicBezTo>
                  <a:lnTo>
                    <a:pt x="1236" y="1404"/>
                  </a:lnTo>
                  <a:cubicBezTo>
                    <a:pt x="1259" y="1450"/>
                    <a:pt x="1271" y="1496"/>
                    <a:pt x="1282" y="1519"/>
                  </a:cubicBezTo>
                  <a:cubicBezTo>
                    <a:pt x="1351" y="1656"/>
                    <a:pt x="1445" y="1712"/>
                    <a:pt x="1536" y="1712"/>
                  </a:cubicBezTo>
                  <a:cubicBezTo>
                    <a:pt x="1735" y="1712"/>
                    <a:pt x="1914" y="1443"/>
                    <a:pt x="1755" y="1173"/>
                  </a:cubicBezTo>
                  <a:cubicBezTo>
                    <a:pt x="1790" y="1161"/>
                    <a:pt x="1801" y="1150"/>
                    <a:pt x="1825" y="1138"/>
                  </a:cubicBezTo>
                  <a:cubicBezTo>
                    <a:pt x="1871" y="1161"/>
                    <a:pt x="1917" y="1196"/>
                    <a:pt x="1975" y="1219"/>
                  </a:cubicBezTo>
                  <a:cubicBezTo>
                    <a:pt x="1848" y="1381"/>
                    <a:pt x="1963" y="1554"/>
                    <a:pt x="1940" y="1750"/>
                  </a:cubicBezTo>
                  <a:cubicBezTo>
                    <a:pt x="1928" y="1969"/>
                    <a:pt x="1882" y="2200"/>
                    <a:pt x="2044" y="2420"/>
                  </a:cubicBezTo>
                  <a:cubicBezTo>
                    <a:pt x="2126" y="2472"/>
                    <a:pt x="2188" y="2494"/>
                    <a:pt x="2234" y="2494"/>
                  </a:cubicBezTo>
                  <a:cubicBezTo>
                    <a:pt x="2505" y="2494"/>
                    <a:pt x="2224" y="1711"/>
                    <a:pt x="2263" y="1485"/>
                  </a:cubicBezTo>
                  <a:lnTo>
                    <a:pt x="2263" y="1485"/>
                  </a:lnTo>
                  <a:cubicBezTo>
                    <a:pt x="2276" y="1487"/>
                    <a:pt x="2290" y="1488"/>
                    <a:pt x="2303" y="1488"/>
                  </a:cubicBezTo>
                  <a:cubicBezTo>
                    <a:pt x="2406" y="1488"/>
                    <a:pt x="2504" y="1411"/>
                    <a:pt x="2494" y="1288"/>
                  </a:cubicBezTo>
                  <a:cubicBezTo>
                    <a:pt x="2785" y="1114"/>
                    <a:pt x="2864" y="1"/>
                    <a:pt x="25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3"/>
            <p:cNvSpPr/>
            <p:nvPr/>
          </p:nvSpPr>
          <p:spPr>
            <a:xfrm>
              <a:off x="2501375" y="2305600"/>
              <a:ext cx="80175" cy="58350"/>
            </a:xfrm>
            <a:custGeom>
              <a:avLst/>
              <a:gdLst/>
              <a:ahLst/>
              <a:cxnLst/>
              <a:rect l="l" t="t" r="r" b="b"/>
              <a:pathLst>
                <a:path w="3207" h="2334" extrusionOk="0">
                  <a:moveTo>
                    <a:pt x="621" y="1"/>
                  </a:moveTo>
                  <a:cubicBezTo>
                    <a:pt x="536" y="1"/>
                    <a:pt x="449" y="47"/>
                    <a:pt x="426" y="139"/>
                  </a:cubicBezTo>
                  <a:cubicBezTo>
                    <a:pt x="395" y="112"/>
                    <a:pt x="364" y="100"/>
                    <a:pt x="333" y="100"/>
                  </a:cubicBezTo>
                  <a:cubicBezTo>
                    <a:pt x="247" y="100"/>
                    <a:pt x="165" y="187"/>
                    <a:pt x="114" y="255"/>
                  </a:cubicBezTo>
                  <a:cubicBezTo>
                    <a:pt x="0" y="415"/>
                    <a:pt x="117" y="545"/>
                    <a:pt x="250" y="545"/>
                  </a:cubicBezTo>
                  <a:cubicBezTo>
                    <a:pt x="318" y="545"/>
                    <a:pt x="391" y="510"/>
                    <a:pt x="438" y="428"/>
                  </a:cubicBezTo>
                  <a:cubicBezTo>
                    <a:pt x="438" y="474"/>
                    <a:pt x="472" y="486"/>
                    <a:pt x="495" y="509"/>
                  </a:cubicBezTo>
                  <a:cubicBezTo>
                    <a:pt x="424" y="632"/>
                    <a:pt x="516" y="782"/>
                    <a:pt x="634" y="782"/>
                  </a:cubicBezTo>
                  <a:cubicBezTo>
                    <a:pt x="649" y="782"/>
                    <a:pt x="664" y="779"/>
                    <a:pt x="680" y="774"/>
                  </a:cubicBezTo>
                  <a:lnTo>
                    <a:pt x="680" y="774"/>
                  </a:lnTo>
                  <a:cubicBezTo>
                    <a:pt x="637" y="1056"/>
                    <a:pt x="867" y="1763"/>
                    <a:pt x="1087" y="1763"/>
                  </a:cubicBezTo>
                  <a:cubicBezTo>
                    <a:pt x="1165" y="1763"/>
                    <a:pt x="1241" y="1677"/>
                    <a:pt x="1303" y="1455"/>
                  </a:cubicBezTo>
                  <a:cubicBezTo>
                    <a:pt x="1350" y="1513"/>
                    <a:pt x="1407" y="1536"/>
                    <a:pt x="1477" y="1547"/>
                  </a:cubicBezTo>
                  <a:cubicBezTo>
                    <a:pt x="1433" y="1684"/>
                    <a:pt x="1547" y="1781"/>
                    <a:pt x="1656" y="1781"/>
                  </a:cubicBezTo>
                  <a:cubicBezTo>
                    <a:pt x="1721" y="1781"/>
                    <a:pt x="1785" y="1745"/>
                    <a:pt x="1811" y="1663"/>
                  </a:cubicBezTo>
                  <a:cubicBezTo>
                    <a:pt x="1834" y="1686"/>
                    <a:pt x="1869" y="1698"/>
                    <a:pt x="1915" y="1709"/>
                  </a:cubicBezTo>
                  <a:cubicBezTo>
                    <a:pt x="1963" y="1908"/>
                    <a:pt x="1987" y="2247"/>
                    <a:pt x="2204" y="2247"/>
                  </a:cubicBezTo>
                  <a:cubicBezTo>
                    <a:pt x="2252" y="2247"/>
                    <a:pt x="2309" y="2231"/>
                    <a:pt x="2377" y="2194"/>
                  </a:cubicBezTo>
                  <a:cubicBezTo>
                    <a:pt x="2452" y="2292"/>
                    <a:pt x="2525" y="2333"/>
                    <a:pt x="2593" y="2333"/>
                  </a:cubicBezTo>
                  <a:cubicBezTo>
                    <a:pt x="2985" y="2333"/>
                    <a:pt x="3207" y="927"/>
                    <a:pt x="2823" y="927"/>
                  </a:cubicBezTo>
                  <a:cubicBezTo>
                    <a:pt x="2758" y="927"/>
                    <a:pt x="2675" y="968"/>
                    <a:pt x="2573" y="1063"/>
                  </a:cubicBezTo>
                  <a:cubicBezTo>
                    <a:pt x="2597" y="858"/>
                    <a:pt x="2454" y="643"/>
                    <a:pt x="2314" y="643"/>
                  </a:cubicBezTo>
                  <a:cubicBezTo>
                    <a:pt x="2248" y="643"/>
                    <a:pt x="2182" y="691"/>
                    <a:pt x="2134" y="809"/>
                  </a:cubicBezTo>
                  <a:lnTo>
                    <a:pt x="2088" y="936"/>
                  </a:lnTo>
                  <a:cubicBezTo>
                    <a:pt x="2042" y="751"/>
                    <a:pt x="1996" y="543"/>
                    <a:pt x="1927" y="370"/>
                  </a:cubicBezTo>
                  <a:cubicBezTo>
                    <a:pt x="1984" y="266"/>
                    <a:pt x="1904" y="151"/>
                    <a:pt x="1800" y="151"/>
                  </a:cubicBezTo>
                  <a:cubicBezTo>
                    <a:pt x="1756" y="62"/>
                    <a:pt x="1671" y="23"/>
                    <a:pt x="1584" y="23"/>
                  </a:cubicBezTo>
                  <a:cubicBezTo>
                    <a:pt x="1443" y="23"/>
                    <a:pt x="1296" y="125"/>
                    <a:pt x="1303" y="289"/>
                  </a:cubicBezTo>
                  <a:cubicBezTo>
                    <a:pt x="1223" y="336"/>
                    <a:pt x="1211" y="370"/>
                    <a:pt x="1119" y="382"/>
                  </a:cubicBezTo>
                  <a:lnTo>
                    <a:pt x="1119" y="370"/>
                  </a:lnTo>
                  <a:cubicBezTo>
                    <a:pt x="1200" y="207"/>
                    <a:pt x="1080" y="44"/>
                    <a:pt x="953" y="44"/>
                  </a:cubicBezTo>
                  <a:cubicBezTo>
                    <a:pt x="901" y="44"/>
                    <a:pt x="848" y="72"/>
                    <a:pt x="807" y="139"/>
                  </a:cubicBezTo>
                  <a:cubicBezTo>
                    <a:pt x="790" y="47"/>
                    <a:pt x="706" y="1"/>
                    <a:pt x="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3"/>
            <p:cNvSpPr/>
            <p:nvPr/>
          </p:nvSpPr>
          <p:spPr>
            <a:xfrm>
              <a:off x="2489350" y="2296375"/>
              <a:ext cx="16350" cy="23100"/>
            </a:xfrm>
            <a:custGeom>
              <a:avLst/>
              <a:gdLst/>
              <a:ahLst/>
              <a:cxnLst/>
              <a:rect l="l" t="t" r="r" b="b"/>
              <a:pathLst>
                <a:path w="654" h="924" extrusionOk="0">
                  <a:moveTo>
                    <a:pt x="478" y="1"/>
                  </a:moveTo>
                  <a:cubicBezTo>
                    <a:pt x="255" y="1"/>
                    <a:pt x="1" y="878"/>
                    <a:pt x="342" y="924"/>
                  </a:cubicBezTo>
                  <a:cubicBezTo>
                    <a:pt x="653" y="889"/>
                    <a:pt x="572" y="428"/>
                    <a:pt x="630" y="197"/>
                  </a:cubicBezTo>
                  <a:cubicBezTo>
                    <a:pt x="588" y="57"/>
                    <a:pt x="534" y="1"/>
                    <a:pt x="4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3"/>
            <p:cNvSpPr/>
            <p:nvPr/>
          </p:nvSpPr>
          <p:spPr>
            <a:xfrm>
              <a:off x="2657625" y="2381000"/>
              <a:ext cx="38100" cy="19575"/>
            </a:xfrm>
            <a:custGeom>
              <a:avLst/>
              <a:gdLst/>
              <a:ahLst/>
              <a:cxnLst/>
              <a:rect l="l" t="t" r="r" b="b"/>
              <a:pathLst>
                <a:path w="1524" h="783" extrusionOk="0">
                  <a:moveTo>
                    <a:pt x="244" y="0"/>
                  </a:moveTo>
                  <a:cubicBezTo>
                    <a:pt x="164" y="0"/>
                    <a:pt x="85" y="41"/>
                    <a:pt x="51" y="124"/>
                  </a:cubicBezTo>
                  <a:cubicBezTo>
                    <a:pt x="0" y="328"/>
                    <a:pt x="256" y="782"/>
                    <a:pt x="454" y="782"/>
                  </a:cubicBezTo>
                  <a:cubicBezTo>
                    <a:pt x="525" y="782"/>
                    <a:pt x="589" y="724"/>
                    <a:pt x="628" y="575"/>
                  </a:cubicBezTo>
                  <a:cubicBezTo>
                    <a:pt x="832" y="722"/>
                    <a:pt x="1010" y="780"/>
                    <a:pt x="1142" y="780"/>
                  </a:cubicBezTo>
                  <a:cubicBezTo>
                    <a:pt x="1496" y="780"/>
                    <a:pt x="1524" y="363"/>
                    <a:pt x="859" y="136"/>
                  </a:cubicBezTo>
                  <a:cubicBezTo>
                    <a:pt x="813" y="124"/>
                    <a:pt x="767" y="101"/>
                    <a:pt x="732" y="78"/>
                  </a:cubicBezTo>
                  <a:cubicBezTo>
                    <a:pt x="700" y="67"/>
                    <a:pt x="667" y="62"/>
                    <a:pt x="634" y="62"/>
                  </a:cubicBezTo>
                  <a:cubicBezTo>
                    <a:pt x="561" y="62"/>
                    <a:pt x="492" y="88"/>
                    <a:pt x="444" y="136"/>
                  </a:cubicBezTo>
                  <a:cubicBezTo>
                    <a:pt x="414" y="46"/>
                    <a:pt x="329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3"/>
            <p:cNvSpPr/>
            <p:nvPr/>
          </p:nvSpPr>
          <p:spPr>
            <a:xfrm>
              <a:off x="2875900" y="2456525"/>
              <a:ext cx="39400" cy="83850"/>
            </a:xfrm>
            <a:custGeom>
              <a:avLst/>
              <a:gdLst/>
              <a:ahLst/>
              <a:cxnLst/>
              <a:rect l="l" t="t" r="r" b="b"/>
              <a:pathLst>
                <a:path w="1576" h="3354" extrusionOk="0">
                  <a:moveTo>
                    <a:pt x="1213" y="1"/>
                  </a:moveTo>
                  <a:cubicBezTo>
                    <a:pt x="1079" y="1"/>
                    <a:pt x="934" y="169"/>
                    <a:pt x="1016" y="370"/>
                  </a:cubicBezTo>
                  <a:cubicBezTo>
                    <a:pt x="947" y="370"/>
                    <a:pt x="855" y="405"/>
                    <a:pt x="831" y="462"/>
                  </a:cubicBezTo>
                  <a:cubicBezTo>
                    <a:pt x="782" y="448"/>
                    <a:pt x="741" y="442"/>
                    <a:pt x="705" y="442"/>
                  </a:cubicBezTo>
                  <a:cubicBezTo>
                    <a:pt x="388" y="442"/>
                    <a:pt x="556" y="951"/>
                    <a:pt x="462" y="1189"/>
                  </a:cubicBezTo>
                  <a:cubicBezTo>
                    <a:pt x="0" y="1593"/>
                    <a:pt x="624" y="2459"/>
                    <a:pt x="497" y="3002"/>
                  </a:cubicBezTo>
                  <a:cubicBezTo>
                    <a:pt x="557" y="3253"/>
                    <a:pt x="698" y="3353"/>
                    <a:pt x="842" y="3353"/>
                  </a:cubicBezTo>
                  <a:cubicBezTo>
                    <a:pt x="1081" y="3353"/>
                    <a:pt x="1329" y="3076"/>
                    <a:pt x="1235" y="2759"/>
                  </a:cubicBezTo>
                  <a:cubicBezTo>
                    <a:pt x="1235" y="2644"/>
                    <a:pt x="1155" y="2528"/>
                    <a:pt x="1028" y="2517"/>
                  </a:cubicBezTo>
                  <a:cubicBezTo>
                    <a:pt x="1005" y="2251"/>
                    <a:pt x="855" y="2009"/>
                    <a:pt x="785" y="1778"/>
                  </a:cubicBezTo>
                  <a:cubicBezTo>
                    <a:pt x="912" y="1663"/>
                    <a:pt x="958" y="1478"/>
                    <a:pt x="970" y="1328"/>
                  </a:cubicBezTo>
                  <a:cubicBezTo>
                    <a:pt x="1097" y="1305"/>
                    <a:pt x="1143" y="1155"/>
                    <a:pt x="1155" y="1039"/>
                  </a:cubicBezTo>
                  <a:cubicBezTo>
                    <a:pt x="1162" y="1040"/>
                    <a:pt x="1169" y="1040"/>
                    <a:pt x="1176" y="1040"/>
                  </a:cubicBezTo>
                  <a:cubicBezTo>
                    <a:pt x="1576" y="1040"/>
                    <a:pt x="1408" y="401"/>
                    <a:pt x="1386" y="174"/>
                  </a:cubicBezTo>
                  <a:cubicBezTo>
                    <a:pt x="1357" y="51"/>
                    <a:pt x="1286" y="1"/>
                    <a:pt x="1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3"/>
            <p:cNvSpPr/>
            <p:nvPr/>
          </p:nvSpPr>
          <p:spPr>
            <a:xfrm>
              <a:off x="2860825" y="2499525"/>
              <a:ext cx="31500" cy="44725"/>
            </a:xfrm>
            <a:custGeom>
              <a:avLst/>
              <a:gdLst/>
              <a:ahLst/>
              <a:cxnLst/>
              <a:rect l="l" t="t" r="r" b="b"/>
              <a:pathLst>
                <a:path w="1260" h="1789" extrusionOk="0">
                  <a:moveTo>
                    <a:pt x="292" y="0"/>
                  </a:moveTo>
                  <a:cubicBezTo>
                    <a:pt x="142" y="0"/>
                    <a:pt x="49" y="116"/>
                    <a:pt x="49" y="266"/>
                  </a:cubicBezTo>
                  <a:cubicBezTo>
                    <a:pt x="116" y="555"/>
                    <a:pt x="1" y="1250"/>
                    <a:pt x="404" y="1250"/>
                  </a:cubicBezTo>
                  <a:cubicBezTo>
                    <a:pt x="420" y="1250"/>
                    <a:pt x="436" y="1249"/>
                    <a:pt x="453" y="1247"/>
                  </a:cubicBezTo>
                  <a:lnTo>
                    <a:pt x="453" y="1259"/>
                  </a:lnTo>
                  <a:cubicBezTo>
                    <a:pt x="294" y="1578"/>
                    <a:pt x="491" y="1788"/>
                    <a:pt x="678" y="1788"/>
                  </a:cubicBezTo>
                  <a:cubicBezTo>
                    <a:pt x="829" y="1788"/>
                    <a:pt x="972" y="1652"/>
                    <a:pt x="915" y="1328"/>
                  </a:cubicBezTo>
                  <a:cubicBezTo>
                    <a:pt x="1259" y="1259"/>
                    <a:pt x="1059" y="604"/>
                    <a:pt x="778" y="604"/>
                  </a:cubicBezTo>
                  <a:cubicBezTo>
                    <a:pt x="729" y="604"/>
                    <a:pt x="678" y="624"/>
                    <a:pt x="627" y="670"/>
                  </a:cubicBezTo>
                  <a:cubicBezTo>
                    <a:pt x="546" y="439"/>
                    <a:pt x="638" y="0"/>
                    <a:pt x="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3"/>
            <p:cNvSpPr/>
            <p:nvPr/>
          </p:nvSpPr>
          <p:spPr>
            <a:xfrm>
              <a:off x="2901575" y="2541175"/>
              <a:ext cx="120800" cy="111000"/>
            </a:xfrm>
            <a:custGeom>
              <a:avLst/>
              <a:gdLst/>
              <a:ahLst/>
              <a:cxnLst/>
              <a:rect l="l" t="t" r="r" b="b"/>
              <a:pathLst>
                <a:path w="4832" h="4440" extrusionOk="0">
                  <a:moveTo>
                    <a:pt x="176" y="0"/>
                  </a:moveTo>
                  <a:cubicBezTo>
                    <a:pt x="118" y="0"/>
                    <a:pt x="58" y="70"/>
                    <a:pt x="1" y="250"/>
                  </a:cubicBezTo>
                  <a:cubicBezTo>
                    <a:pt x="162" y="585"/>
                    <a:pt x="58" y="1209"/>
                    <a:pt x="439" y="1370"/>
                  </a:cubicBezTo>
                  <a:cubicBezTo>
                    <a:pt x="497" y="1578"/>
                    <a:pt x="497" y="1866"/>
                    <a:pt x="682" y="2028"/>
                  </a:cubicBezTo>
                  <a:cubicBezTo>
                    <a:pt x="728" y="2201"/>
                    <a:pt x="763" y="2363"/>
                    <a:pt x="809" y="2524"/>
                  </a:cubicBezTo>
                  <a:cubicBezTo>
                    <a:pt x="642" y="2691"/>
                    <a:pt x="875" y="2930"/>
                    <a:pt x="1051" y="2930"/>
                  </a:cubicBezTo>
                  <a:cubicBezTo>
                    <a:pt x="1130" y="2930"/>
                    <a:pt x="1198" y="2881"/>
                    <a:pt x="1213" y="2755"/>
                  </a:cubicBezTo>
                  <a:cubicBezTo>
                    <a:pt x="1201" y="2651"/>
                    <a:pt x="1259" y="2536"/>
                    <a:pt x="1259" y="2432"/>
                  </a:cubicBezTo>
                  <a:lnTo>
                    <a:pt x="1293" y="2432"/>
                  </a:lnTo>
                  <a:cubicBezTo>
                    <a:pt x="1397" y="2732"/>
                    <a:pt x="1432" y="3159"/>
                    <a:pt x="1432" y="3448"/>
                  </a:cubicBezTo>
                  <a:cubicBezTo>
                    <a:pt x="1467" y="3517"/>
                    <a:pt x="1513" y="3586"/>
                    <a:pt x="1617" y="3598"/>
                  </a:cubicBezTo>
                  <a:cubicBezTo>
                    <a:pt x="1650" y="3713"/>
                    <a:pt x="1765" y="3782"/>
                    <a:pt x="1883" y="3782"/>
                  </a:cubicBezTo>
                  <a:cubicBezTo>
                    <a:pt x="1931" y="3782"/>
                    <a:pt x="1978" y="3771"/>
                    <a:pt x="2021" y="3748"/>
                  </a:cubicBezTo>
                  <a:cubicBezTo>
                    <a:pt x="2073" y="3834"/>
                    <a:pt x="2162" y="3878"/>
                    <a:pt x="2252" y="3878"/>
                  </a:cubicBezTo>
                  <a:cubicBezTo>
                    <a:pt x="2341" y="3878"/>
                    <a:pt x="2430" y="3834"/>
                    <a:pt x="2482" y="3748"/>
                  </a:cubicBezTo>
                  <a:cubicBezTo>
                    <a:pt x="2621" y="3875"/>
                    <a:pt x="2783" y="3702"/>
                    <a:pt x="2817" y="3979"/>
                  </a:cubicBezTo>
                  <a:cubicBezTo>
                    <a:pt x="2873" y="4136"/>
                    <a:pt x="3039" y="4300"/>
                    <a:pt x="3210" y="4300"/>
                  </a:cubicBezTo>
                  <a:cubicBezTo>
                    <a:pt x="3252" y="4300"/>
                    <a:pt x="3295" y="4290"/>
                    <a:pt x="3337" y="4267"/>
                  </a:cubicBezTo>
                  <a:cubicBezTo>
                    <a:pt x="3376" y="4377"/>
                    <a:pt x="3478" y="4438"/>
                    <a:pt x="3579" y="4438"/>
                  </a:cubicBezTo>
                  <a:cubicBezTo>
                    <a:pt x="3628" y="4438"/>
                    <a:pt x="3676" y="4424"/>
                    <a:pt x="3717" y="4394"/>
                  </a:cubicBezTo>
                  <a:cubicBezTo>
                    <a:pt x="3775" y="4426"/>
                    <a:pt x="3826" y="4440"/>
                    <a:pt x="3873" y="4440"/>
                  </a:cubicBezTo>
                  <a:cubicBezTo>
                    <a:pt x="4079" y="4440"/>
                    <a:pt x="4179" y="4165"/>
                    <a:pt x="4179" y="3967"/>
                  </a:cubicBezTo>
                  <a:cubicBezTo>
                    <a:pt x="4183" y="3967"/>
                    <a:pt x="4188" y="3967"/>
                    <a:pt x="4192" y="3967"/>
                  </a:cubicBezTo>
                  <a:cubicBezTo>
                    <a:pt x="4831" y="3967"/>
                    <a:pt x="4375" y="3099"/>
                    <a:pt x="4375" y="2755"/>
                  </a:cubicBezTo>
                  <a:cubicBezTo>
                    <a:pt x="4261" y="2597"/>
                    <a:pt x="4175" y="2533"/>
                    <a:pt x="4110" y="2533"/>
                  </a:cubicBezTo>
                  <a:cubicBezTo>
                    <a:pt x="3866" y="2533"/>
                    <a:pt x="3926" y="3437"/>
                    <a:pt x="3971" y="3702"/>
                  </a:cubicBezTo>
                  <a:cubicBezTo>
                    <a:pt x="3937" y="3586"/>
                    <a:pt x="3856" y="3471"/>
                    <a:pt x="3741" y="3448"/>
                  </a:cubicBezTo>
                  <a:cubicBezTo>
                    <a:pt x="3698" y="3321"/>
                    <a:pt x="3607" y="3271"/>
                    <a:pt x="3507" y="3271"/>
                  </a:cubicBezTo>
                  <a:cubicBezTo>
                    <a:pt x="3360" y="3271"/>
                    <a:pt x="3195" y="3380"/>
                    <a:pt x="3140" y="3517"/>
                  </a:cubicBezTo>
                  <a:cubicBezTo>
                    <a:pt x="3082" y="3409"/>
                    <a:pt x="2983" y="3379"/>
                    <a:pt x="2905" y="3379"/>
                  </a:cubicBezTo>
                  <a:cubicBezTo>
                    <a:pt x="2875" y="3379"/>
                    <a:pt x="2848" y="3384"/>
                    <a:pt x="2829" y="3390"/>
                  </a:cubicBezTo>
                  <a:cubicBezTo>
                    <a:pt x="2909" y="3071"/>
                    <a:pt x="2762" y="2574"/>
                    <a:pt x="2553" y="2574"/>
                  </a:cubicBezTo>
                  <a:cubicBezTo>
                    <a:pt x="2460" y="2574"/>
                    <a:pt x="2355" y="2672"/>
                    <a:pt x="2252" y="2928"/>
                  </a:cubicBezTo>
                  <a:cubicBezTo>
                    <a:pt x="2205" y="2882"/>
                    <a:pt x="2136" y="2871"/>
                    <a:pt x="2078" y="2871"/>
                  </a:cubicBezTo>
                  <a:cubicBezTo>
                    <a:pt x="2078" y="2721"/>
                    <a:pt x="2032" y="2536"/>
                    <a:pt x="1859" y="2501"/>
                  </a:cubicBezTo>
                  <a:cubicBezTo>
                    <a:pt x="1848" y="2213"/>
                    <a:pt x="2136" y="1578"/>
                    <a:pt x="1686" y="1497"/>
                  </a:cubicBezTo>
                  <a:cubicBezTo>
                    <a:pt x="1547" y="1497"/>
                    <a:pt x="1455" y="1624"/>
                    <a:pt x="1455" y="1774"/>
                  </a:cubicBezTo>
                  <a:lnTo>
                    <a:pt x="1397" y="1774"/>
                  </a:lnTo>
                  <a:cubicBezTo>
                    <a:pt x="1340" y="1682"/>
                    <a:pt x="1270" y="1578"/>
                    <a:pt x="1155" y="1566"/>
                  </a:cubicBezTo>
                  <a:cubicBezTo>
                    <a:pt x="1227" y="1403"/>
                    <a:pt x="1280" y="966"/>
                    <a:pt x="1034" y="966"/>
                  </a:cubicBezTo>
                  <a:cubicBezTo>
                    <a:pt x="1002" y="966"/>
                    <a:pt x="966" y="974"/>
                    <a:pt x="924" y="989"/>
                  </a:cubicBezTo>
                  <a:cubicBezTo>
                    <a:pt x="933" y="818"/>
                    <a:pt x="801" y="704"/>
                    <a:pt x="657" y="704"/>
                  </a:cubicBezTo>
                  <a:cubicBezTo>
                    <a:pt x="607" y="704"/>
                    <a:pt x="556" y="717"/>
                    <a:pt x="509" y="747"/>
                  </a:cubicBezTo>
                  <a:cubicBezTo>
                    <a:pt x="475" y="495"/>
                    <a:pt x="332" y="0"/>
                    <a:pt x="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3"/>
            <p:cNvSpPr/>
            <p:nvPr/>
          </p:nvSpPr>
          <p:spPr>
            <a:xfrm>
              <a:off x="2802550" y="2592275"/>
              <a:ext cx="69375" cy="40300"/>
            </a:xfrm>
            <a:custGeom>
              <a:avLst/>
              <a:gdLst/>
              <a:ahLst/>
              <a:cxnLst/>
              <a:rect l="l" t="t" r="r" b="b"/>
              <a:pathLst>
                <a:path w="2775" h="1612" extrusionOk="0">
                  <a:moveTo>
                    <a:pt x="352" y="1"/>
                  </a:moveTo>
                  <a:cubicBezTo>
                    <a:pt x="1" y="1"/>
                    <a:pt x="52" y="741"/>
                    <a:pt x="472" y="741"/>
                  </a:cubicBezTo>
                  <a:cubicBezTo>
                    <a:pt x="495" y="741"/>
                    <a:pt x="520" y="739"/>
                    <a:pt x="545" y="734"/>
                  </a:cubicBezTo>
                  <a:cubicBezTo>
                    <a:pt x="564" y="1003"/>
                    <a:pt x="656" y="1405"/>
                    <a:pt x="918" y="1405"/>
                  </a:cubicBezTo>
                  <a:cubicBezTo>
                    <a:pt x="983" y="1405"/>
                    <a:pt x="1058" y="1380"/>
                    <a:pt x="1145" y="1323"/>
                  </a:cubicBezTo>
                  <a:cubicBezTo>
                    <a:pt x="1217" y="1379"/>
                    <a:pt x="1320" y="1408"/>
                    <a:pt x="1424" y="1408"/>
                  </a:cubicBezTo>
                  <a:cubicBezTo>
                    <a:pt x="1557" y="1408"/>
                    <a:pt x="1691" y="1362"/>
                    <a:pt x="1769" y="1265"/>
                  </a:cubicBezTo>
                  <a:cubicBezTo>
                    <a:pt x="1815" y="1300"/>
                    <a:pt x="1838" y="1323"/>
                    <a:pt x="1896" y="1346"/>
                  </a:cubicBezTo>
                  <a:cubicBezTo>
                    <a:pt x="1983" y="1536"/>
                    <a:pt x="2076" y="1612"/>
                    <a:pt x="2165" y="1612"/>
                  </a:cubicBezTo>
                  <a:cubicBezTo>
                    <a:pt x="2505" y="1612"/>
                    <a:pt x="2775" y="502"/>
                    <a:pt x="2382" y="502"/>
                  </a:cubicBezTo>
                  <a:cubicBezTo>
                    <a:pt x="2337" y="502"/>
                    <a:pt x="2283" y="517"/>
                    <a:pt x="2219" y="550"/>
                  </a:cubicBezTo>
                  <a:cubicBezTo>
                    <a:pt x="2175" y="477"/>
                    <a:pt x="2076" y="431"/>
                    <a:pt x="1979" y="431"/>
                  </a:cubicBezTo>
                  <a:cubicBezTo>
                    <a:pt x="1923" y="431"/>
                    <a:pt x="1869" y="446"/>
                    <a:pt x="1826" y="480"/>
                  </a:cubicBezTo>
                  <a:cubicBezTo>
                    <a:pt x="1774" y="419"/>
                    <a:pt x="1694" y="390"/>
                    <a:pt x="1612" y="390"/>
                  </a:cubicBezTo>
                  <a:cubicBezTo>
                    <a:pt x="1495" y="390"/>
                    <a:pt x="1373" y="448"/>
                    <a:pt x="1318" y="550"/>
                  </a:cubicBezTo>
                  <a:cubicBezTo>
                    <a:pt x="1265" y="453"/>
                    <a:pt x="1182" y="387"/>
                    <a:pt x="1078" y="387"/>
                  </a:cubicBezTo>
                  <a:cubicBezTo>
                    <a:pt x="1070" y="387"/>
                    <a:pt x="1061" y="387"/>
                    <a:pt x="1053" y="388"/>
                  </a:cubicBezTo>
                  <a:cubicBezTo>
                    <a:pt x="1005" y="243"/>
                    <a:pt x="844" y="26"/>
                    <a:pt x="650" y="26"/>
                  </a:cubicBezTo>
                  <a:cubicBezTo>
                    <a:pt x="612" y="26"/>
                    <a:pt x="573" y="34"/>
                    <a:pt x="534" y="53"/>
                  </a:cubicBezTo>
                  <a:cubicBezTo>
                    <a:pt x="464" y="17"/>
                    <a:pt x="404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3"/>
            <p:cNvSpPr/>
            <p:nvPr/>
          </p:nvSpPr>
          <p:spPr>
            <a:xfrm>
              <a:off x="2786450" y="2597925"/>
              <a:ext cx="14475" cy="17200"/>
            </a:xfrm>
            <a:custGeom>
              <a:avLst/>
              <a:gdLst/>
              <a:ahLst/>
              <a:cxnLst/>
              <a:rect l="l" t="t" r="r" b="b"/>
              <a:pathLst>
                <a:path w="579" h="688" extrusionOk="0">
                  <a:moveTo>
                    <a:pt x="266" y="0"/>
                  </a:moveTo>
                  <a:cubicBezTo>
                    <a:pt x="0" y="0"/>
                    <a:pt x="46" y="393"/>
                    <a:pt x="93" y="566"/>
                  </a:cubicBezTo>
                  <a:cubicBezTo>
                    <a:pt x="93" y="566"/>
                    <a:pt x="93" y="601"/>
                    <a:pt x="104" y="612"/>
                  </a:cubicBezTo>
                  <a:cubicBezTo>
                    <a:pt x="162" y="665"/>
                    <a:pt x="215" y="688"/>
                    <a:pt x="262" y="688"/>
                  </a:cubicBezTo>
                  <a:cubicBezTo>
                    <a:pt x="519" y="688"/>
                    <a:pt x="579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3"/>
            <p:cNvSpPr/>
            <p:nvPr/>
          </p:nvSpPr>
          <p:spPr>
            <a:xfrm>
              <a:off x="2762400" y="2590125"/>
              <a:ext cx="26375" cy="26625"/>
            </a:xfrm>
            <a:custGeom>
              <a:avLst/>
              <a:gdLst/>
              <a:ahLst/>
              <a:cxnLst/>
              <a:rect l="l" t="t" r="r" b="b"/>
              <a:pathLst>
                <a:path w="1055" h="1065" extrusionOk="0">
                  <a:moveTo>
                    <a:pt x="544" y="1"/>
                  </a:moveTo>
                  <a:cubicBezTo>
                    <a:pt x="495" y="1"/>
                    <a:pt x="443" y="8"/>
                    <a:pt x="385" y="24"/>
                  </a:cubicBezTo>
                  <a:cubicBezTo>
                    <a:pt x="0" y="112"/>
                    <a:pt x="233" y="430"/>
                    <a:pt x="486" y="430"/>
                  </a:cubicBezTo>
                  <a:cubicBezTo>
                    <a:pt x="498" y="430"/>
                    <a:pt x="511" y="430"/>
                    <a:pt x="524" y="428"/>
                  </a:cubicBezTo>
                  <a:lnTo>
                    <a:pt x="524" y="428"/>
                  </a:lnTo>
                  <a:cubicBezTo>
                    <a:pt x="490" y="628"/>
                    <a:pt x="167" y="1065"/>
                    <a:pt x="558" y="1065"/>
                  </a:cubicBezTo>
                  <a:cubicBezTo>
                    <a:pt x="572" y="1065"/>
                    <a:pt x="588" y="1064"/>
                    <a:pt x="604" y="1063"/>
                  </a:cubicBezTo>
                  <a:cubicBezTo>
                    <a:pt x="1037" y="831"/>
                    <a:pt x="1055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3"/>
            <p:cNvSpPr/>
            <p:nvPr/>
          </p:nvSpPr>
          <p:spPr>
            <a:xfrm>
              <a:off x="2617350" y="2676675"/>
              <a:ext cx="81675" cy="51900"/>
            </a:xfrm>
            <a:custGeom>
              <a:avLst/>
              <a:gdLst/>
              <a:ahLst/>
              <a:cxnLst/>
              <a:rect l="l" t="t" r="r" b="b"/>
              <a:pathLst>
                <a:path w="3267" h="2076" extrusionOk="0">
                  <a:moveTo>
                    <a:pt x="1878" y="1"/>
                  </a:moveTo>
                  <a:cubicBezTo>
                    <a:pt x="1585" y="1"/>
                    <a:pt x="1349" y="194"/>
                    <a:pt x="1431" y="671"/>
                  </a:cubicBezTo>
                  <a:cubicBezTo>
                    <a:pt x="1385" y="717"/>
                    <a:pt x="1374" y="752"/>
                    <a:pt x="1339" y="763"/>
                  </a:cubicBezTo>
                  <a:cubicBezTo>
                    <a:pt x="1339" y="682"/>
                    <a:pt x="1261" y="622"/>
                    <a:pt x="1177" y="622"/>
                  </a:cubicBezTo>
                  <a:cubicBezTo>
                    <a:pt x="1154" y="622"/>
                    <a:pt x="1131" y="626"/>
                    <a:pt x="1108" y="636"/>
                  </a:cubicBezTo>
                  <a:cubicBezTo>
                    <a:pt x="1000" y="565"/>
                    <a:pt x="911" y="534"/>
                    <a:pt x="836" y="534"/>
                  </a:cubicBezTo>
                  <a:cubicBezTo>
                    <a:pt x="444" y="534"/>
                    <a:pt x="466" y="1389"/>
                    <a:pt x="243" y="1583"/>
                  </a:cubicBezTo>
                  <a:cubicBezTo>
                    <a:pt x="46" y="1606"/>
                    <a:pt x="0" y="1918"/>
                    <a:pt x="173" y="2010"/>
                  </a:cubicBezTo>
                  <a:cubicBezTo>
                    <a:pt x="254" y="2055"/>
                    <a:pt x="328" y="2075"/>
                    <a:pt x="395" y="2075"/>
                  </a:cubicBezTo>
                  <a:cubicBezTo>
                    <a:pt x="704" y="2075"/>
                    <a:pt x="874" y="1655"/>
                    <a:pt x="912" y="1352"/>
                  </a:cubicBezTo>
                  <a:cubicBezTo>
                    <a:pt x="943" y="1433"/>
                    <a:pt x="1012" y="1474"/>
                    <a:pt x="1083" y="1474"/>
                  </a:cubicBezTo>
                  <a:cubicBezTo>
                    <a:pt x="1143" y="1474"/>
                    <a:pt x="1204" y="1445"/>
                    <a:pt x="1247" y="1387"/>
                  </a:cubicBezTo>
                  <a:cubicBezTo>
                    <a:pt x="1288" y="1403"/>
                    <a:pt x="1331" y="1410"/>
                    <a:pt x="1372" y="1410"/>
                  </a:cubicBezTo>
                  <a:cubicBezTo>
                    <a:pt x="1480" y="1410"/>
                    <a:pt x="1581" y="1361"/>
                    <a:pt x="1639" y="1294"/>
                  </a:cubicBezTo>
                  <a:cubicBezTo>
                    <a:pt x="1734" y="1343"/>
                    <a:pt x="1809" y="1365"/>
                    <a:pt x="1870" y="1365"/>
                  </a:cubicBezTo>
                  <a:cubicBezTo>
                    <a:pt x="2164" y="1365"/>
                    <a:pt x="2091" y="856"/>
                    <a:pt x="1986" y="579"/>
                  </a:cubicBezTo>
                  <a:lnTo>
                    <a:pt x="1986" y="579"/>
                  </a:lnTo>
                  <a:cubicBezTo>
                    <a:pt x="2227" y="857"/>
                    <a:pt x="2446" y="958"/>
                    <a:pt x="2624" y="958"/>
                  </a:cubicBezTo>
                  <a:cubicBezTo>
                    <a:pt x="3085" y="958"/>
                    <a:pt x="3266" y="286"/>
                    <a:pt x="2812" y="286"/>
                  </a:cubicBezTo>
                  <a:cubicBezTo>
                    <a:pt x="2744" y="286"/>
                    <a:pt x="2661" y="301"/>
                    <a:pt x="2563" y="336"/>
                  </a:cubicBezTo>
                  <a:cubicBezTo>
                    <a:pt x="2392" y="129"/>
                    <a:pt x="2116" y="1"/>
                    <a:pt x="18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3"/>
            <p:cNvSpPr/>
            <p:nvPr/>
          </p:nvSpPr>
          <p:spPr>
            <a:xfrm>
              <a:off x="2719600" y="2568800"/>
              <a:ext cx="34950" cy="35075"/>
            </a:xfrm>
            <a:custGeom>
              <a:avLst/>
              <a:gdLst/>
              <a:ahLst/>
              <a:cxnLst/>
              <a:rect l="l" t="t" r="r" b="b"/>
              <a:pathLst>
                <a:path w="1398" h="1403" extrusionOk="0">
                  <a:moveTo>
                    <a:pt x="1069" y="1"/>
                  </a:moveTo>
                  <a:cubicBezTo>
                    <a:pt x="925" y="1"/>
                    <a:pt x="771" y="123"/>
                    <a:pt x="804" y="323"/>
                  </a:cubicBezTo>
                  <a:cubicBezTo>
                    <a:pt x="649" y="187"/>
                    <a:pt x="528" y="131"/>
                    <a:pt x="436" y="131"/>
                  </a:cubicBezTo>
                  <a:cubicBezTo>
                    <a:pt x="0" y="131"/>
                    <a:pt x="231" y="1402"/>
                    <a:pt x="567" y="1402"/>
                  </a:cubicBezTo>
                  <a:cubicBezTo>
                    <a:pt x="657" y="1402"/>
                    <a:pt x="756" y="1309"/>
                    <a:pt x="850" y="1073"/>
                  </a:cubicBezTo>
                  <a:cubicBezTo>
                    <a:pt x="948" y="1138"/>
                    <a:pt x="1027" y="1165"/>
                    <a:pt x="1090" y="1165"/>
                  </a:cubicBezTo>
                  <a:cubicBezTo>
                    <a:pt x="1398" y="1165"/>
                    <a:pt x="1327" y="497"/>
                    <a:pt x="1289" y="219"/>
                  </a:cubicBezTo>
                  <a:cubicBezTo>
                    <a:pt x="1274" y="67"/>
                    <a:pt x="1175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3"/>
            <p:cNvSpPr/>
            <p:nvPr/>
          </p:nvSpPr>
          <p:spPr>
            <a:xfrm>
              <a:off x="2688900" y="2507375"/>
              <a:ext cx="50150" cy="35925"/>
            </a:xfrm>
            <a:custGeom>
              <a:avLst/>
              <a:gdLst/>
              <a:ahLst/>
              <a:cxnLst/>
              <a:rect l="l" t="t" r="r" b="b"/>
              <a:pathLst>
                <a:path w="2006" h="1437" extrusionOk="0">
                  <a:moveTo>
                    <a:pt x="412" y="1"/>
                  </a:moveTo>
                  <a:cubicBezTo>
                    <a:pt x="354" y="1"/>
                    <a:pt x="294" y="43"/>
                    <a:pt x="243" y="148"/>
                  </a:cubicBezTo>
                  <a:cubicBezTo>
                    <a:pt x="209" y="183"/>
                    <a:pt x="174" y="194"/>
                    <a:pt x="128" y="217"/>
                  </a:cubicBezTo>
                  <a:cubicBezTo>
                    <a:pt x="1" y="333"/>
                    <a:pt x="24" y="529"/>
                    <a:pt x="139" y="633"/>
                  </a:cubicBezTo>
                  <a:cubicBezTo>
                    <a:pt x="123" y="894"/>
                    <a:pt x="665" y="1436"/>
                    <a:pt x="985" y="1436"/>
                  </a:cubicBezTo>
                  <a:cubicBezTo>
                    <a:pt x="1118" y="1436"/>
                    <a:pt x="1213" y="1342"/>
                    <a:pt x="1213" y="1095"/>
                  </a:cubicBezTo>
                  <a:cubicBezTo>
                    <a:pt x="1294" y="968"/>
                    <a:pt x="1224" y="679"/>
                    <a:pt x="1340" y="552"/>
                  </a:cubicBezTo>
                  <a:lnTo>
                    <a:pt x="1340" y="575"/>
                  </a:lnTo>
                  <a:cubicBezTo>
                    <a:pt x="1467" y="783"/>
                    <a:pt x="1305" y="1210"/>
                    <a:pt x="1605" y="1256"/>
                  </a:cubicBezTo>
                  <a:cubicBezTo>
                    <a:pt x="2005" y="1237"/>
                    <a:pt x="1808" y="306"/>
                    <a:pt x="1525" y="306"/>
                  </a:cubicBezTo>
                  <a:cubicBezTo>
                    <a:pt x="1466" y="306"/>
                    <a:pt x="1402" y="347"/>
                    <a:pt x="1340" y="448"/>
                  </a:cubicBezTo>
                  <a:cubicBezTo>
                    <a:pt x="1317" y="367"/>
                    <a:pt x="1236" y="310"/>
                    <a:pt x="1155" y="310"/>
                  </a:cubicBezTo>
                  <a:cubicBezTo>
                    <a:pt x="1118" y="288"/>
                    <a:pt x="1084" y="279"/>
                    <a:pt x="1054" y="279"/>
                  </a:cubicBezTo>
                  <a:cubicBezTo>
                    <a:pt x="925" y="279"/>
                    <a:pt x="845" y="441"/>
                    <a:pt x="705" y="460"/>
                  </a:cubicBezTo>
                  <a:cubicBezTo>
                    <a:pt x="713" y="285"/>
                    <a:pt x="565" y="1"/>
                    <a:pt x="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3"/>
            <p:cNvSpPr/>
            <p:nvPr/>
          </p:nvSpPr>
          <p:spPr>
            <a:xfrm>
              <a:off x="2631475" y="2465150"/>
              <a:ext cx="50550" cy="26775"/>
            </a:xfrm>
            <a:custGeom>
              <a:avLst/>
              <a:gdLst/>
              <a:ahLst/>
              <a:cxnLst/>
              <a:rect l="l" t="t" r="r" b="b"/>
              <a:pathLst>
                <a:path w="2022" h="1071" extrusionOk="0">
                  <a:moveTo>
                    <a:pt x="631" y="0"/>
                  </a:moveTo>
                  <a:cubicBezTo>
                    <a:pt x="565" y="0"/>
                    <a:pt x="494" y="32"/>
                    <a:pt x="428" y="106"/>
                  </a:cubicBezTo>
                  <a:cubicBezTo>
                    <a:pt x="392" y="57"/>
                    <a:pt x="332" y="33"/>
                    <a:pt x="271" y="33"/>
                  </a:cubicBezTo>
                  <a:cubicBezTo>
                    <a:pt x="174" y="33"/>
                    <a:pt x="73" y="92"/>
                    <a:pt x="59" y="198"/>
                  </a:cubicBezTo>
                  <a:cubicBezTo>
                    <a:pt x="1" y="394"/>
                    <a:pt x="162" y="660"/>
                    <a:pt x="105" y="810"/>
                  </a:cubicBezTo>
                  <a:cubicBezTo>
                    <a:pt x="14" y="970"/>
                    <a:pt x="125" y="1071"/>
                    <a:pt x="247" y="1071"/>
                  </a:cubicBezTo>
                  <a:cubicBezTo>
                    <a:pt x="328" y="1071"/>
                    <a:pt x="414" y="1026"/>
                    <a:pt x="451" y="925"/>
                  </a:cubicBezTo>
                  <a:cubicBezTo>
                    <a:pt x="473" y="935"/>
                    <a:pt x="497" y="939"/>
                    <a:pt x="521" y="939"/>
                  </a:cubicBezTo>
                  <a:cubicBezTo>
                    <a:pt x="585" y="939"/>
                    <a:pt x="652" y="909"/>
                    <a:pt x="693" y="868"/>
                  </a:cubicBezTo>
                  <a:cubicBezTo>
                    <a:pt x="767" y="978"/>
                    <a:pt x="893" y="1066"/>
                    <a:pt x="1017" y="1066"/>
                  </a:cubicBezTo>
                  <a:cubicBezTo>
                    <a:pt x="1086" y="1066"/>
                    <a:pt x="1155" y="1038"/>
                    <a:pt x="1213" y="971"/>
                  </a:cubicBezTo>
                  <a:cubicBezTo>
                    <a:pt x="1282" y="971"/>
                    <a:pt x="1340" y="925"/>
                    <a:pt x="1397" y="891"/>
                  </a:cubicBezTo>
                  <a:cubicBezTo>
                    <a:pt x="1466" y="937"/>
                    <a:pt x="1528" y="958"/>
                    <a:pt x="1584" y="958"/>
                  </a:cubicBezTo>
                  <a:cubicBezTo>
                    <a:pt x="1959" y="958"/>
                    <a:pt x="2022" y="21"/>
                    <a:pt x="1695" y="21"/>
                  </a:cubicBezTo>
                  <a:cubicBezTo>
                    <a:pt x="1641" y="21"/>
                    <a:pt x="1577" y="46"/>
                    <a:pt x="1501" y="106"/>
                  </a:cubicBezTo>
                  <a:cubicBezTo>
                    <a:pt x="1468" y="87"/>
                    <a:pt x="1431" y="79"/>
                    <a:pt x="1394" y="79"/>
                  </a:cubicBezTo>
                  <a:cubicBezTo>
                    <a:pt x="1292" y="79"/>
                    <a:pt x="1189" y="145"/>
                    <a:pt x="1155" y="256"/>
                  </a:cubicBezTo>
                  <a:cubicBezTo>
                    <a:pt x="1131" y="250"/>
                    <a:pt x="1109" y="247"/>
                    <a:pt x="1088" y="247"/>
                  </a:cubicBezTo>
                  <a:cubicBezTo>
                    <a:pt x="1028" y="247"/>
                    <a:pt x="979" y="271"/>
                    <a:pt x="936" y="313"/>
                  </a:cubicBezTo>
                  <a:cubicBezTo>
                    <a:pt x="897" y="141"/>
                    <a:pt x="772" y="0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3"/>
            <p:cNvSpPr/>
            <p:nvPr/>
          </p:nvSpPr>
          <p:spPr>
            <a:xfrm>
              <a:off x="2546075" y="2481625"/>
              <a:ext cx="15025" cy="25450"/>
            </a:xfrm>
            <a:custGeom>
              <a:avLst/>
              <a:gdLst/>
              <a:ahLst/>
              <a:cxnLst/>
              <a:rect l="l" t="t" r="r" b="b"/>
              <a:pathLst>
                <a:path w="601" h="1018" extrusionOk="0">
                  <a:moveTo>
                    <a:pt x="279" y="1"/>
                  </a:moveTo>
                  <a:cubicBezTo>
                    <a:pt x="216" y="1"/>
                    <a:pt x="142" y="60"/>
                    <a:pt x="58" y="209"/>
                  </a:cubicBezTo>
                  <a:cubicBezTo>
                    <a:pt x="35" y="428"/>
                    <a:pt x="0" y="659"/>
                    <a:pt x="69" y="890"/>
                  </a:cubicBezTo>
                  <a:cubicBezTo>
                    <a:pt x="158" y="979"/>
                    <a:pt x="231" y="1017"/>
                    <a:pt x="291" y="1017"/>
                  </a:cubicBezTo>
                  <a:cubicBezTo>
                    <a:pt x="600" y="1017"/>
                    <a:pt x="539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3"/>
            <p:cNvSpPr/>
            <p:nvPr/>
          </p:nvSpPr>
          <p:spPr>
            <a:xfrm>
              <a:off x="2528750" y="2475275"/>
              <a:ext cx="15025" cy="21375"/>
            </a:xfrm>
            <a:custGeom>
              <a:avLst/>
              <a:gdLst/>
              <a:ahLst/>
              <a:cxnLst/>
              <a:rect l="l" t="t" r="r" b="b"/>
              <a:pathLst>
                <a:path w="601" h="855" extrusionOk="0">
                  <a:moveTo>
                    <a:pt x="295" y="1"/>
                  </a:moveTo>
                  <a:cubicBezTo>
                    <a:pt x="1" y="1"/>
                    <a:pt x="14" y="855"/>
                    <a:pt x="301" y="855"/>
                  </a:cubicBezTo>
                  <a:cubicBezTo>
                    <a:pt x="587" y="855"/>
                    <a:pt x="601" y="1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ubicBezTo>
                    <a:pt x="299" y="1"/>
                    <a:pt x="297" y="1"/>
                    <a:pt x="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3"/>
            <p:cNvSpPr/>
            <p:nvPr/>
          </p:nvSpPr>
          <p:spPr>
            <a:xfrm>
              <a:off x="2495525" y="2473250"/>
              <a:ext cx="32050" cy="23200"/>
            </a:xfrm>
            <a:custGeom>
              <a:avLst/>
              <a:gdLst/>
              <a:ahLst/>
              <a:cxnLst/>
              <a:rect l="l" t="t" r="r" b="b"/>
              <a:pathLst>
                <a:path w="1282" h="928" extrusionOk="0">
                  <a:moveTo>
                    <a:pt x="937" y="624"/>
                  </a:moveTo>
                  <a:lnTo>
                    <a:pt x="972" y="659"/>
                  </a:lnTo>
                  <a:cubicBezTo>
                    <a:pt x="960" y="682"/>
                    <a:pt x="949" y="682"/>
                    <a:pt x="937" y="694"/>
                  </a:cubicBezTo>
                  <a:cubicBezTo>
                    <a:pt x="937" y="682"/>
                    <a:pt x="914" y="647"/>
                    <a:pt x="937" y="624"/>
                  </a:cubicBezTo>
                  <a:close/>
                  <a:moveTo>
                    <a:pt x="586" y="1"/>
                  </a:moveTo>
                  <a:cubicBezTo>
                    <a:pt x="463" y="1"/>
                    <a:pt x="368" y="136"/>
                    <a:pt x="418" y="255"/>
                  </a:cubicBezTo>
                  <a:cubicBezTo>
                    <a:pt x="415" y="255"/>
                    <a:pt x="411" y="255"/>
                    <a:pt x="408" y="255"/>
                  </a:cubicBezTo>
                  <a:cubicBezTo>
                    <a:pt x="1" y="255"/>
                    <a:pt x="237" y="857"/>
                    <a:pt x="488" y="857"/>
                  </a:cubicBezTo>
                  <a:cubicBezTo>
                    <a:pt x="547" y="857"/>
                    <a:pt x="607" y="823"/>
                    <a:pt x="660" y="740"/>
                  </a:cubicBezTo>
                  <a:lnTo>
                    <a:pt x="672" y="740"/>
                  </a:lnTo>
                  <a:cubicBezTo>
                    <a:pt x="681" y="875"/>
                    <a:pt x="770" y="927"/>
                    <a:pt x="874" y="927"/>
                  </a:cubicBezTo>
                  <a:cubicBezTo>
                    <a:pt x="1020" y="927"/>
                    <a:pt x="1197" y="826"/>
                    <a:pt x="1237" y="705"/>
                  </a:cubicBezTo>
                  <a:cubicBezTo>
                    <a:pt x="1282" y="549"/>
                    <a:pt x="1164" y="470"/>
                    <a:pt x="1037" y="470"/>
                  </a:cubicBezTo>
                  <a:cubicBezTo>
                    <a:pt x="967" y="470"/>
                    <a:pt x="894" y="494"/>
                    <a:pt x="845" y="544"/>
                  </a:cubicBezTo>
                  <a:cubicBezTo>
                    <a:pt x="810" y="359"/>
                    <a:pt x="810" y="128"/>
                    <a:pt x="649" y="13"/>
                  </a:cubicBezTo>
                  <a:cubicBezTo>
                    <a:pt x="627" y="4"/>
                    <a:pt x="606" y="1"/>
                    <a:pt x="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3"/>
            <p:cNvSpPr/>
            <p:nvPr/>
          </p:nvSpPr>
          <p:spPr>
            <a:xfrm>
              <a:off x="2473350" y="2416650"/>
              <a:ext cx="45900" cy="62075"/>
            </a:xfrm>
            <a:custGeom>
              <a:avLst/>
              <a:gdLst/>
              <a:ahLst/>
              <a:cxnLst/>
              <a:rect l="l" t="t" r="r" b="b"/>
              <a:pathLst>
                <a:path w="1836" h="2483" extrusionOk="0">
                  <a:moveTo>
                    <a:pt x="401" y="0"/>
                  </a:moveTo>
                  <a:cubicBezTo>
                    <a:pt x="295" y="0"/>
                    <a:pt x="202" y="101"/>
                    <a:pt x="174" y="361"/>
                  </a:cubicBezTo>
                  <a:cubicBezTo>
                    <a:pt x="58" y="384"/>
                    <a:pt x="0" y="499"/>
                    <a:pt x="47" y="614"/>
                  </a:cubicBezTo>
                  <a:cubicBezTo>
                    <a:pt x="331" y="1012"/>
                    <a:pt x="302" y="2393"/>
                    <a:pt x="762" y="2393"/>
                  </a:cubicBezTo>
                  <a:cubicBezTo>
                    <a:pt x="770" y="2393"/>
                    <a:pt x="778" y="2393"/>
                    <a:pt x="785" y="2392"/>
                  </a:cubicBezTo>
                  <a:cubicBezTo>
                    <a:pt x="866" y="2455"/>
                    <a:pt x="940" y="2482"/>
                    <a:pt x="1006" y="2482"/>
                  </a:cubicBezTo>
                  <a:cubicBezTo>
                    <a:pt x="1290" y="2482"/>
                    <a:pt x="1437" y="1987"/>
                    <a:pt x="1409" y="1734"/>
                  </a:cubicBezTo>
                  <a:cubicBezTo>
                    <a:pt x="1836" y="1619"/>
                    <a:pt x="1536" y="1134"/>
                    <a:pt x="1455" y="868"/>
                  </a:cubicBezTo>
                  <a:cubicBezTo>
                    <a:pt x="1455" y="630"/>
                    <a:pt x="1263" y="440"/>
                    <a:pt x="1083" y="440"/>
                  </a:cubicBezTo>
                  <a:cubicBezTo>
                    <a:pt x="984" y="440"/>
                    <a:pt x="889" y="498"/>
                    <a:pt x="831" y="638"/>
                  </a:cubicBezTo>
                  <a:cubicBezTo>
                    <a:pt x="831" y="326"/>
                    <a:pt x="593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3"/>
            <p:cNvSpPr/>
            <p:nvPr/>
          </p:nvSpPr>
          <p:spPr>
            <a:xfrm>
              <a:off x="2505900" y="2430225"/>
              <a:ext cx="52600" cy="27150"/>
            </a:xfrm>
            <a:custGeom>
              <a:avLst/>
              <a:gdLst/>
              <a:ahLst/>
              <a:cxnLst/>
              <a:rect l="l" t="t" r="r" b="b"/>
              <a:pathLst>
                <a:path w="2104" h="1086" extrusionOk="0">
                  <a:moveTo>
                    <a:pt x="1481" y="0"/>
                  </a:moveTo>
                  <a:cubicBezTo>
                    <a:pt x="1412" y="0"/>
                    <a:pt x="1348" y="45"/>
                    <a:pt x="1296" y="152"/>
                  </a:cubicBezTo>
                  <a:cubicBezTo>
                    <a:pt x="1215" y="152"/>
                    <a:pt x="1157" y="164"/>
                    <a:pt x="1099" y="187"/>
                  </a:cubicBezTo>
                  <a:cubicBezTo>
                    <a:pt x="1056" y="90"/>
                    <a:pt x="958" y="43"/>
                    <a:pt x="858" y="43"/>
                  </a:cubicBezTo>
                  <a:cubicBezTo>
                    <a:pt x="744" y="43"/>
                    <a:pt x="628" y="104"/>
                    <a:pt x="591" y="222"/>
                  </a:cubicBezTo>
                  <a:cubicBezTo>
                    <a:pt x="534" y="207"/>
                    <a:pt x="485" y="200"/>
                    <a:pt x="444" y="200"/>
                  </a:cubicBezTo>
                  <a:cubicBezTo>
                    <a:pt x="1" y="200"/>
                    <a:pt x="553" y="1010"/>
                    <a:pt x="888" y="1010"/>
                  </a:cubicBezTo>
                  <a:cubicBezTo>
                    <a:pt x="978" y="1010"/>
                    <a:pt x="1053" y="950"/>
                    <a:pt x="1088" y="799"/>
                  </a:cubicBezTo>
                  <a:cubicBezTo>
                    <a:pt x="1157" y="787"/>
                    <a:pt x="1203" y="764"/>
                    <a:pt x="1261" y="741"/>
                  </a:cubicBezTo>
                  <a:cubicBezTo>
                    <a:pt x="1279" y="851"/>
                    <a:pt x="1385" y="932"/>
                    <a:pt x="1496" y="932"/>
                  </a:cubicBezTo>
                  <a:cubicBezTo>
                    <a:pt x="1526" y="932"/>
                    <a:pt x="1555" y="926"/>
                    <a:pt x="1584" y="914"/>
                  </a:cubicBezTo>
                  <a:cubicBezTo>
                    <a:pt x="1653" y="1022"/>
                    <a:pt x="1777" y="1086"/>
                    <a:pt x="1888" y="1086"/>
                  </a:cubicBezTo>
                  <a:cubicBezTo>
                    <a:pt x="2000" y="1086"/>
                    <a:pt x="2098" y="1020"/>
                    <a:pt x="2104" y="868"/>
                  </a:cubicBezTo>
                  <a:cubicBezTo>
                    <a:pt x="2076" y="648"/>
                    <a:pt x="1744" y="0"/>
                    <a:pt x="1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3"/>
            <p:cNvSpPr/>
            <p:nvPr/>
          </p:nvSpPr>
          <p:spPr>
            <a:xfrm>
              <a:off x="2495950" y="2389275"/>
              <a:ext cx="45250" cy="32975"/>
            </a:xfrm>
            <a:custGeom>
              <a:avLst/>
              <a:gdLst/>
              <a:ahLst/>
              <a:cxnLst/>
              <a:rect l="l" t="t" r="r" b="b"/>
              <a:pathLst>
                <a:path w="1810" h="1319" extrusionOk="0">
                  <a:moveTo>
                    <a:pt x="308" y="0"/>
                  </a:moveTo>
                  <a:cubicBezTo>
                    <a:pt x="301" y="0"/>
                    <a:pt x="293" y="1"/>
                    <a:pt x="285" y="1"/>
                  </a:cubicBezTo>
                  <a:cubicBezTo>
                    <a:pt x="135" y="13"/>
                    <a:pt x="43" y="117"/>
                    <a:pt x="43" y="244"/>
                  </a:cubicBezTo>
                  <a:cubicBezTo>
                    <a:pt x="0" y="773"/>
                    <a:pt x="242" y="1245"/>
                    <a:pt x="543" y="1245"/>
                  </a:cubicBezTo>
                  <a:cubicBezTo>
                    <a:pt x="649" y="1245"/>
                    <a:pt x="763" y="1187"/>
                    <a:pt x="874" y="1052"/>
                  </a:cubicBezTo>
                  <a:cubicBezTo>
                    <a:pt x="923" y="1011"/>
                    <a:pt x="949" y="940"/>
                    <a:pt x="985" y="940"/>
                  </a:cubicBezTo>
                  <a:cubicBezTo>
                    <a:pt x="999" y="940"/>
                    <a:pt x="1016" y="952"/>
                    <a:pt x="1036" y="982"/>
                  </a:cubicBezTo>
                  <a:cubicBezTo>
                    <a:pt x="1125" y="1161"/>
                    <a:pt x="1387" y="1318"/>
                    <a:pt x="1568" y="1318"/>
                  </a:cubicBezTo>
                  <a:cubicBezTo>
                    <a:pt x="1715" y="1318"/>
                    <a:pt x="1810" y="1215"/>
                    <a:pt x="1717" y="936"/>
                  </a:cubicBezTo>
                  <a:cubicBezTo>
                    <a:pt x="1558" y="690"/>
                    <a:pt x="1245" y="372"/>
                    <a:pt x="953" y="372"/>
                  </a:cubicBezTo>
                  <a:cubicBezTo>
                    <a:pt x="821" y="372"/>
                    <a:pt x="693" y="436"/>
                    <a:pt x="585" y="601"/>
                  </a:cubicBezTo>
                  <a:cubicBezTo>
                    <a:pt x="518" y="433"/>
                    <a:pt x="593" y="0"/>
                    <a:pt x="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3"/>
            <p:cNvSpPr/>
            <p:nvPr/>
          </p:nvSpPr>
          <p:spPr>
            <a:xfrm>
              <a:off x="2555025" y="2408725"/>
              <a:ext cx="82450" cy="129975"/>
            </a:xfrm>
            <a:custGeom>
              <a:avLst/>
              <a:gdLst/>
              <a:ahLst/>
              <a:cxnLst/>
              <a:rect l="l" t="t" r="r" b="b"/>
              <a:pathLst>
                <a:path w="3298" h="5199" extrusionOk="0">
                  <a:moveTo>
                    <a:pt x="273" y="1"/>
                  </a:moveTo>
                  <a:cubicBezTo>
                    <a:pt x="158" y="1"/>
                    <a:pt x="46" y="76"/>
                    <a:pt x="46" y="227"/>
                  </a:cubicBezTo>
                  <a:cubicBezTo>
                    <a:pt x="1" y="437"/>
                    <a:pt x="206" y="1205"/>
                    <a:pt x="527" y="1205"/>
                  </a:cubicBezTo>
                  <a:cubicBezTo>
                    <a:pt x="613" y="1205"/>
                    <a:pt x="708" y="1149"/>
                    <a:pt x="808" y="1012"/>
                  </a:cubicBezTo>
                  <a:cubicBezTo>
                    <a:pt x="856" y="1095"/>
                    <a:pt x="949" y="1144"/>
                    <a:pt x="1041" y="1144"/>
                  </a:cubicBezTo>
                  <a:cubicBezTo>
                    <a:pt x="1103" y="1144"/>
                    <a:pt x="1165" y="1121"/>
                    <a:pt x="1212" y="1070"/>
                  </a:cubicBezTo>
                  <a:cubicBezTo>
                    <a:pt x="1294" y="1219"/>
                    <a:pt x="1515" y="1464"/>
                    <a:pt x="1653" y="1464"/>
                  </a:cubicBezTo>
                  <a:cubicBezTo>
                    <a:pt x="1728" y="1464"/>
                    <a:pt x="1778" y="1390"/>
                    <a:pt x="1766" y="1185"/>
                  </a:cubicBezTo>
                  <a:cubicBezTo>
                    <a:pt x="1743" y="1139"/>
                    <a:pt x="1708" y="1082"/>
                    <a:pt x="1685" y="1024"/>
                  </a:cubicBezTo>
                  <a:lnTo>
                    <a:pt x="1685" y="1024"/>
                  </a:lnTo>
                  <a:cubicBezTo>
                    <a:pt x="1708" y="1070"/>
                    <a:pt x="1743" y="1105"/>
                    <a:pt x="1789" y="1139"/>
                  </a:cubicBezTo>
                  <a:cubicBezTo>
                    <a:pt x="1916" y="1359"/>
                    <a:pt x="1685" y="1739"/>
                    <a:pt x="1974" y="1878"/>
                  </a:cubicBezTo>
                  <a:cubicBezTo>
                    <a:pt x="1824" y="1936"/>
                    <a:pt x="1801" y="2086"/>
                    <a:pt x="1847" y="2236"/>
                  </a:cubicBezTo>
                  <a:cubicBezTo>
                    <a:pt x="1581" y="2293"/>
                    <a:pt x="1628" y="2570"/>
                    <a:pt x="1674" y="2767"/>
                  </a:cubicBezTo>
                  <a:cubicBezTo>
                    <a:pt x="1593" y="2813"/>
                    <a:pt x="1558" y="2882"/>
                    <a:pt x="1570" y="2986"/>
                  </a:cubicBezTo>
                  <a:cubicBezTo>
                    <a:pt x="1558" y="2998"/>
                    <a:pt x="1535" y="2998"/>
                    <a:pt x="1535" y="3009"/>
                  </a:cubicBezTo>
                  <a:cubicBezTo>
                    <a:pt x="1479" y="2948"/>
                    <a:pt x="1412" y="2921"/>
                    <a:pt x="1341" y="2921"/>
                  </a:cubicBezTo>
                  <a:cubicBezTo>
                    <a:pt x="1109" y="2921"/>
                    <a:pt x="848" y="3208"/>
                    <a:pt x="866" y="3448"/>
                  </a:cubicBezTo>
                  <a:cubicBezTo>
                    <a:pt x="889" y="3529"/>
                    <a:pt x="946" y="3782"/>
                    <a:pt x="981" y="3909"/>
                  </a:cubicBezTo>
                  <a:cubicBezTo>
                    <a:pt x="1007" y="4037"/>
                    <a:pt x="1126" y="4114"/>
                    <a:pt x="1251" y="4114"/>
                  </a:cubicBezTo>
                  <a:cubicBezTo>
                    <a:pt x="1296" y="4114"/>
                    <a:pt x="1342" y="4104"/>
                    <a:pt x="1385" y="4083"/>
                  </a:cubicBezTo>
                  <a:cubicBezTo>
                    <a:pt x="1558" y="4348"/>
                    <a:pt x="1477" y="4867"/>
                    <a:pt x="1812" y="4971"/>
                  </a:cubicBezTo>
                  <a:cubicBezTo>
                    <a:pt x="1913" y="5133"/>
                    <a:pt x="2003" y="5199"/>
                    <a:pt x="2081" y="5199"/>
                  </a:cubicBezTo>
                  <a:cubicBezTo>
                    <a:pt x="2340" y="5199"/>
                    <a:pt x="2460" y="4466"/>
                    <a:pt x="2389" y="4163"/>
                  </a:cubicBezTo>
                  <a:cubicBezTo>
                    <a:pt x="2459" y="4140"/>
                    <a:pt x="2516" y="4094"/>
                    <a:pt x="2551" y="4025"/>
                  </a:cubicBezTo>
                  <a:cubicBezTo>
                    <a:pt x="2647" y="4094"/>
                    <a:pt x="2724" y="4125"/>
                    <a:pt x="2787" y="4125"/>
                  </a:cubicBezTo>
                  <a:cubicBezTo>
                    <a:pt x="3297" y="4125"/>
                    <a:pt x="2783" y="2049"/>
                    <a:pt x="2609" y="1751"/>
                  </a:cubicBezTo>
                  <a:cubicBezTo>
                    <a:pt x="2482" y="1543"/>
                    <a:pt x="2597" y="1116"/>
                    <a:pt x="2285" y="1058"/>
                  </a:cubicBezTo>
                  <a:cubicBezTo>
                    <a:pt x="2228" y="920"/>
                    <a:pt x="2170" y="735"/>
                    <a:pt x="1985" y="643"/>
                  </a:cubicBezTo>
                  <a:cubicBezTo>
                    <a:pt x="1979" y="448"/>
                    <a:pt x="1816" y="319"/>
                    <a:pt x="1686" y="319"/>
                  </a:cubicBezTo>
                  <a:cubicBezTo>
                    <a:pt x="1585" y="319"/>
                    <a:pt x="1505" y="398"/>
                    <a:pt x="1535" y="585"/>
                  </a:cubicBezTo>
                  <a:cubicBezTo>
                    <a:pt x="1581" y="735"/>
                    <a:pt x="1616" y="874"/>
                    <a:pt x="1697" y="1001"/>
                  </a:cubicBezTo>
                  <a:cubicBezTo>
                    <a:pt x="1591" y="867"/>
                    <a:pt x="1462" y="701"/>
                    <a:pt x="1316" y="701"/>
                  </a:cubicBezTo>
                  <a:cubicBezTo>
                    <a:pt x="1286" y="701"/>
                    <a:pt x="1255" y="708"/>
                    <a:pt x="1224" y="724"/>
                  </a:cubicBezTo>
                  <a:cubicBezTo>
                    <a:pt x="1087" y="548"/>
                    <a:pt x="926" y="175"/>
                    <a:pt x="670" y="175"/>
                  </a:cubicBezTo>
                  <a:cubicBezTo>
                    <a:pt x="623" y="175"/>
                    <a:pt x="573" y="187"/>
                    <a:pt x="519" y="216"/>
                  </a:cubicBezTo>
                  <a:cubicBezTo>
                    <a:pt x="502" y="73"/>
                    <a:pt x="386" y="1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3"/>
            <p:cNvSpPr/>
            <p:nvPr/>
          </p:nvSpPr>
          <p:spPr>
            <a:xfrm>
              <a:off x="2601750" y="2541600"/>
              <a:ext cx="57350" cy="124425"/>
            </a:xfrm>
            <a:custGeom>
              <a:avLst/>
              <a:gdLst/>
              <a:ahLst/>
              <a:cxnLst/>
              <a:rect l="l" t="t" r="r" b="b"/>
              <a:pathLst>
                <a:path w="2294" h="4977" extrusionOk="0">
                  <a:moveTo>
                    <a:pt x="1595" y="0"/>
                  </a:moveTo>
                  <a:cubicBezTo>
                    <a:pt x="1512" y="0"/>
                    <a:pt x="1432" y="77"/>
                    <a:pt x="1432" y="257"/>
                  </a:cubicBezTo>
                  <a:cubicBezTo>
                    <a:pt x="1409" y="280"/>
                    <a:pt x="1374" y="326"/>
                    <a:pt x="1374" y="384"/>
                  </a:cubicBezTo>
                  <a:cubicBezTo>
                    <a:pt x="1367" y="383"/>
                    <a:pt x="1360" y="383"/>
                    <a:pt x="1353" y="383"/>
                  </a:cubicBezTo>
                  <a:cubicBezTo>
                    <a:pt x="1137" y="383"/>
                    <a:pt x="1034" y="550"/>
                    <a:pt x="1213" y="695"/>
                  </a:cubicBezTo>
                  <a:cubicBezTo>
                    <a:pt x="1213" y="845"/>
                    <a:pt x="1190" y="984"/>
                    <a:pt x="1190" y="1145"/>
                  </a:cubicBezTo>
                  <a:cubicBezTo>
                    <a:pt x="1155" y="1145"/>
                    <a:pt x="1121" y="1122"/>
                    <a:pt x="1074" y="1122"/>
                  </a:cubicBezTo>
                  <a:cubicBezTo>
                    <a:pt x="1033" y="1037"/>
                    <a:pt x="962" y="1002"/>
                    <a:pt x="888" y="1002"/>
                  </a:cubicBezTo>
                  <a:cubicBezTo>
                    <a:pt x="732" y="1002"/>
                    <a:pt x="569" y="1158"/>
                    <a:pt x="670" y="1330"/>
                  </a:cubicBezTo>
                  <a:cubicBezTo>
                    <a:pt x="774" y="1492"/>
                    <a:pt x="774" y="1642"/>
                    <a:pt x="786" y="1838"/>
                  </a:cubicBezTo>
                  <a:cubicBezTo>
                    <a:pt x="717" y="1838"/>
                    <a:pt x="624" y="1873"/>
                    <a:pt x="578" y="1930"/>
                  </a:cubicBezTo>
                  <a:cubicBezTo>
                    <a:pt x="548" y="1922"/>
                    <a:pt x="521" y="1918"/>
                    <a:pt x="495" y="1918"/>
                  </a:cubicBezTo>
                  <a:cubicBezTo>
                    <a:pt x="39" y="1918"/>
                    <a:pt x="171" y="3113"/>
                    <a:pt x="313" y="3211"/>
                  </a:cubicBezTo>
                  <a:cubicBezTo>
                    <a:pt x="543" y="3350"/>
                    <a:pt x="1" y="4146"/>
                    <a:pt x="393" y="4273"/>
                  </a:cubicBezTo>
                  <a:cubicBezTo>
                    <a:pt x="497" y="4562"/>
                    <a:pt x="174" y="4735"/>
                    <a:pt x="370" y="4943"/>
                  </a:cubicBezTo>
                  <a:cubicBezTo>
                    <a:pt x="398" y="4966"/>
                    <a:pt x="433" y="4977"/>
                    <a:pt x="470" y="4977"/>
                  </a:cubicBezTo>
                  <a:cubicBezTo>
                    <a:pt x="540" y="4977"/>
                    <a:pt x="613" y="4938"/>
                    <a:pt x="636" y="4885"/>
                  </a:cubicBezTo>
                  <a:cubicBezTo>
                    <a:pt x="719" y="4947"/>
                    <a:pt x="815" y="4975"/>
                    <a:pt x="913" y="4975"/>
                  </a:cubicBezTo>
                  <a:cubicBezTo>
                    <a:pt x="1128" y="4975"/>
                    <a:pt x="1355" y="4838"/>
                    <a:pt x="1490" y="4608"/>
                  </a:cubicBezTo>
                  <a:cubicBezTo>
                    <a:pt x="1526" y="4626"/>
                    <a:pt x="1565" y="4635"/>
                    <a:pt x="1604" y="4635"/>
                  </a:cubicBezTo>
                  <a:cubicBezTo>
                    <a:pt x="1764" y="4635"/>
                    <a:pt x="1924" y="4496"/>
                    <a:pt x="1905" y="4320"/>
                  </a:cubicBezTo>
                  <a:cubicBezTo>
                    <a:pt x="2079" y="4296"/>
                    <a:pt x="2125" y="4077"/>
                    <a:pt x="1986" y="3973"/>
                  </a:cubicBezTo>
                  <a:cubicBezTo>
                    <a:pt x="1952" y="3812"/>
                    <a:pt x="1894" y="3627"/>
                    <a:pt x="1813" y="3500"/>
                  </a:cubicBezTo>
                  <a:cubicBezTo>
                    <a:pt x="1766" y="3360"/>
                    <a:pt x="1696" y="3306"/>
                    <a:pt x="1621" y="3306"/>
                  </a:cubicBezTo>
                  <a:cubicBezTo>
                    <a:pt x="1454" y="3306"/>
                    <a:pt x="1260" y="3571"/>
                    <a:pt x="1236" y="3754"/>
                  </a:cubicBezTo>
                  <a:cubicBezTo>
                    <a:pt x="1086" y="3777"/>
                    <a:pt x="1017" y="3916"/>
                    <a:pt x="1028" y="4066"/>
                  </a:cubicBezTo>
                  <a:cubicBezTo>
                    <a:pt x="970" y="3962"/>
                    <a:pt x="890" y="3892"/>
                    <a:pt x="786" y="3869"/>
                  </a:cubicBezTo>
                  <a:cubicBezTo>
                    <a:pt x="844" y="3615"/>
                    <a:pt x="890" y="3292"/>
                    <a:pt x="797" y="3027"/>
                  </a:cubicBezTo>
                  <a:cubicBezTo>
                    <a:pt x="970" y="2911"/>
                    <a:pt x="970" y="2634"/>
                    <a:pt x="970" y="2473"/>
                  </a:cubicBezTo>
                  <a:cubicBezTo>
                    <a:pt x="1086" y="2461"/>
                    <a:pt x="1155" y="2357"/>
                    <a:pt x="1201" y="2277"/>
                  </a:cubicBezTo>
                  <a:cubicBezTo>
                    <a:pt x="1386" y="2219"/>
                    <a:pt x="1374" y="2011"/>
                    <a:pt x="1328" y="1873"/>
                  </a:cubicBezTo>
                  <a:cubicBezTo>
                    <a:pt x="1363" y="1815"/>
                    <a:pt x="1363" y="1757"/>
                    <a:pt x="1328" y="1699"/>
                  </a:cubicBezTo>
                  <a:lnTo>
                    <a:pt x="1328" y="1699"/>
                  </a:lnTo>
                  <a:cubicBezTo>
                    <a:pt x="1338" y="1701"/>
                    <a:pt x="1349" y="1702"/>
                    <a:pt x="1359" y="1702"/>
                  </a:cubicBezTo>
                  <a:cubicBezTo>
                    <a:pt x="1467" y="1702"/>
                    <a:pt x="1587" y="1598"/>
                    <a:pt x="1640" y="1503"/>
                  </a:cubicBezTo>
                  <a:cubicBezTo>
                    <a:pt x="1712" y="1544"/>
                    <a:pt x="1771" y="1562"/>
                    <a:pt x="1821" y="1562"/>
                  </a:cubicBezTo>
                  <a:cubicBezTo>
                    <a:pt x="2107" y="1562"/>
                    <a:pt x="2057" y="964"/>
                    <a:pt x="1998" y="718"/>
                  </a:cubicBezTo>
                  <a:cubicBezTo>
                    <a:pt x="2293" y="631"/>
                    <a:pt x="2153" y="346"/>
                    <a:pt x="1843" y="346"/>
                  </a:cubicBezTo>
                  <a:cubicBezTo>
                    <a:pt x="1826" y="346"/>
                    <a:pt x="1808" y="347"/>
                    <a:pt x="1790" y="349"/>
                  </a:cubicBezTo>
                  <a:cubicBezTo>
                    <a:pt x="1790" y="337"/>
                    <a:pt x="1778" y="326"/>
                    <a:pt x="1778" y="314"/>
                  </a:cubicBezTo>
                  <a:cubicBezTo>
                    <a:pt x="1811" y="122"/>
                    <a:pt x="1700" y="0"/>
                    <a:pt x="1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3"/>
            <p:cNvSpPr/>
            <p:nvPr/>
          </p:nvSpPr>
          <p:spPr>
            <a:xfrm>
              <a:off x="2560050" y="2529500"/>
              <a:ext cx="46075" cy="72750"/>
            </a:xfrm>
            <a:custGeom>
              <a:avLst/>
              <a:gdLst/>
              <a:ahLst/>
              <a:cxnLst/>
              <a:rect l="l" t="t" r="r" b="b"/>
              <a:pathLst>
                <a:path w="1843" h="2910" extrusionOk="0">
                  <a:moveTo>
                    <a:pt x="400" y="1"/>
                  </a:moveTo>
                  <a:cubicBezTo>
                    <a:pt x="0" y="1"/>
                    <a:pt x="349" y="2323"/>
                    <a:pt x="388" y="2668"/>
                  </a:cubicBezTo>
                  <a:cubicBezTo>
                    <a:pt x="394" y="2823"/>
                    <a:pt x="523" y="2909"/>
                    <a:pt x="651" y="2909"/>
                  </a:cubicBezTo>
                  <a:cubicBezTo>
                    <a:pt x="753" y="2909"/>
                    <a:pt x="855" y="2855"/>
                    <a:pt x="896" y="2737"/>
                  </a:cubicBezTo>
                  <a:cubicBezTo>
                    <a:pt x="965" y="2495"/>
                    <a:pt x="907" y="2195"/>
                    <a:pt x="907" y="1964"/>
                  </a:cubicBezTo>
                  <a:cubicBezTo>
                    <a:pt x="976" y="1941"/>
                    <a:pt x="1023" y="1906"/>
                    <a:pt x="1069" y="1849"/>
                  </a:cubicBezTo>
                  <a:cubicBezTo>
                    <a:pt x="1128" y="1891"/>
                    <a:pt x="1183" y="1909"/>
                    <a:pt x="1233" y="1909"/>
                  </a:cubicBezTo>
                  <a:cubicBezTo>
                    <a:pt x="1414" y="1909"/>
                    <a:pt x="1518" y="1665"/>
                    <a:pt x="1473" y="1456"/>
                  </a:cubicBezTo>
                  <a:cubicBezTo>
                    <a:pt x="1542" y="1410"/>
                    <a:pt x="1588" y="1329"/>
                    <a:pt x="1588" y="1237"/>
                  </a:cubicBezTo>
                  <a:cubicBezTo>
                    <a:pt x="1842" y="1087"/>
                    <a:pt x="1830" y="290"/>
                    <a:pt x="1473" y="279"/>
                  </a:cubicBezTo>
                  <a:cubicBezTo>
                    <a:pt x="1253" y="348"/>
                    <a:pt x="1219" y="198"/>
                    <a:pt x="1126" y="694"/>
                  </a:cubicBezTo>
                  <a:cubicBezTo>
                    <a:pt x="1069" y="694"/>
                    <a:pt x="1011" y="741"/>
                    <a:pt x="976" y="787"/>
                  </a:cubicBezTo>
                  <a:cubicBezTo>
                    <a:pt x="907" y="637"/>
                    <a:pt x="965" y="383"/>
                    <a:pt x="745" y="325"/>
                  </a:cubicBezTo>
                  <a:cubicBezTo>
                    <a:pt x="593" y="97"/>
                    <a:pt x="481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3"/>
            <p:cNvSpPr/>
            <p:nvPr/>
          </p:nvSpPr>
          <p:spPr>
            <a:xfrm>
              <a:off x="2643600" y="2598175"/>
              <a:ext cx="31225" cy="41100"/>
            </a:xfrm>
            <a:custGeom>
              <a:avLst/>
              <a:gdLst/>
              <a:ahLst/>
              <a:cxnLst/>
              <a:rect l="l" t="t" r="r" b="b"/>
              <a:pathLst>
                <a:path w="1249" h="1644" extrusionOk="0">
                  <a:moveTo>
                    <a:pt x="893" y="1"/>
                  </a:moveTo>
                  <a:cubicBezTo>
                    <a:pt x="843" y="1"/>
                    <a:pt x="784" y="33"/>
                    <a:pt x="716" y="106"/>
                  </a:cubicBezTo>
                  <a:cubicBezTo>
                    <a:pt x="682" y="87"/>
                    <a:pt x="644" y="78"/>
                    <a:pt x="606" y="78"/>
                  </a:cubicBezTo>
                  <a:cubicBezTo>
                    <a:pt x="527" y="78"/>
                    <a:pt x="451" y="117"/>
                    <a:pt x="428" y="187"/>
                  </a:cubicBezTo>
                  <a:cubicBezTo>
                    <a:pt x="1" y="256"/>
                    <a:pt x="428" y="902"/>
                    <a:pt x="278" y="1225"/>
                  </a:cubicBezTo>
                  <a:cubicBezTo>
                    <a:pt x="267" y="1352"/>
                    <a:pt x="382" y="1459"/>
                    <a:pt x="516" y="1459"/>
                  </a:cubicBezTo>
                  <a:cubicBezTo>
                    <a:pt x="529" y="1459"/>
                    <a:pt x="542" y="1458"/>
                    <a:pt x="555" y="1456"/>
                  </a:cubicBezTo>
                  <a:cubicBezTo>
                    <a:pt x="638" y="1588"/>
                    <a:pt x="714" y="1643"/>
                    <a:pt x="781" y="1643"/>
                  </a:cubicBezTo>
                  <a:cubicBezTo>
                    <a:pt x="1145" y="1643"/>
                    <a:pt x="1249" y="1"/>
                    <a:pt x="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3"/>
            <p:cNvSpPr/>
            <p:nvPr/>
          </p:nvSpPr>
          <p:spPr>
            <a:xfrm>
              <a:off x="3397625" y="2612250"/>
              <a:ext cx="62350" cy="73150"/>
            </a:xfrm>
            <a:custGeom>
              <a:avLst/>
              <a:gdLst/>
              <a:ahLst/>
              <a:cxnLst/>
              <a:rect l="l" t="t" r="r" b="b"/>
              <a:pathLst>
                <a:path w="2494" h="2926" extrusionOk="0">
                  <a:moveTo>
                    <a:pt x="619" y="1"/>
                  </a:moveTo>
                  <a:cubicBezTo>
                    <a:pt x="545" y="1"/>
                    <a:pt x="462" y="46"/>
                    <a:pt x="370" y="155"/>
                  </a:cubicBezTo>
                  <a:cubicBezTo>
                    <a:pt x="1" y="339"/>
                    <a:pt x="312" y="870"/>
                    <a:pt x="254" y="1217"/>
                  </a:cubicBezTo>
                  <a:cubicBezTo>
                    <a:pt x="254" y="1391"/>
                    <a:pt x="381" y="1475"/>
                    <a:pt x="513" y="1475"/>
                  </a:cubicBezTo>
                  <a:cubicBezTo>
                    <a:pt x="644" y="1475"/>
                    <a:pt x="780" y="1394"/>
                    <a:pt x="809" y="1240"/>
                  </a:cubicBezTo>
                  <a:cubicBezTo>
                    <a:pt x="878" y="1332"/>
                    <a:pt x="924" y="1470"/>
                    <a:pt x="1039" y="1494"/>
                  </a:cubicBezTo>
                  <a:cubicBezTo>
                    <a:pt x="1062" y="1866"/>
                    <a:pt x="1283" y="2348"/>
                    <a:pt x="1724" y="2348"/>
                  </a:cubicBezTo>
                  <a:cubicBezTo>
                    <a:pt x="1734" y="2348"/>
                    <a:pt x="1745" y="2348"/>
                    <a:pt x="1755" y="2348"/>
                  </a:cubicBezTo>
                  <a:cubicBezTo>
                    <a:pt x="1828" y="2547"/>
                    <a:pt x="1892" y="2926"/>
                    <a:pt x="2127" y="2926"/>
                  </a:cubicBezTo>
                  <a:cubicBezTo>
                    <a:pt x="2151" y="2926"/>
                    <a:pt x="2177" y="2922"/>
                    <a:pt x="2205" y="2913"/>
                  </a:cubicBezTo>
                  <a:cubicBezTo>
                    <a:pt x="2494" y="2706"/>
                    <a:pt x="2101" y="2198"/>
                    <a:pt x="2182" y="1967"/>
                  </a:cubicBezTo>
                  <a:cubicBezTo>
                    <a:pt x="2182" y="1803"/>
                    <a:pt x="2024" y="1718"/>
                    <a:pt x="1860" y="1718"/>
                  </a:cubicBezTo>
                  <a:cubicBezTo>
                    <a:pt x="1817" y="1718"/>
                    <a:pt x="1773" y="1724"/>
                    <a:pt x="1732" y="1736"/>
                  </a:cubicBezTo>
                  <a:cubicBezTo>
                    <a:pt x="1472" y="1518"/>
                    <a:pt x="1652" y="880"/>
                    <a:pt x="1304" y="880"/>
                  </a:cubicBezTo>
                  <a:cubicBezTo>
                    <a:pt x="1265" y="880"/>
                    <a:pt x="1220" y="888"/>
                    <a:pt x="1166" y="905"/>
                  </a:cubicBezTo>
                  <a:cubicBezTo>
                    <a:pt x="1065" y="675"/>
                    <a:pt x="906" y="1"/>
                    <a:pt x="6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3"/>
            <p:cNvSpPr/>
            <p:nvPr/>
          </p:nvSpPr>
          <p:spPr>
            <a:xfrm>
              <a:off x="3412875" y="2731900"/>
              <a:ext cx="37575" cy="26600"/>
            </a:xfrm>
            <a:custGeom>
              <a:avLst/>
              <a:gdLst/>
              <a:ahLst/>
              <a:cxnLst/>
              <a:rect l="l" t="t" r="r" b="b"/>
              <a:pathLst>
                <a:path w="1503" h="1064" extrusionOk="0">
                  <a:moveTo>
                    <a:pt x="775" y="1"/>
                  </a:moveTo>
                  <a:cubicBezTo>
                    <a:pt x="619" y="1"/>
                    <a:pt x="463" y="198"/>
                    <a:pt x="533" y="401"/>
                  </a:cubicBezTo>
                  <a:cubicBezTo>
                    <a:pt x="499" y="401"/>
                    <a:pt x="487" y="390"/>
                    <a:pt x="452" y="390"/>
                  </a:cubicBezTo>
                  <a:cubicBezTo>
                    <a:pt x="441" y="355"/>
                    <a:pt x="429" y="355"/>
                    <a:pt x="429" y="355"/>
                  </a:cubicBezTo>
                  <a:cubicBezTo>
                    <a:pt x="358" y="310"/>
                    <a:pt x="298" y="292"/>
                    <a:pt x="250" y="292"/>
                  </a:cubicBezTo>
                  <a:cubicBezTo>
                    <a:pt x="0" y="292"/>
                    <a:pt x="51" y="788"/>
                    <a:pt x="368" y="788"/>
                  </a:cubicBezTo>
                  <a:cubicBezTo>
                    <a:pt x="388" y="788"/>
                    <a:pt x="408" y="786"/>
                    <a:pt x="429" y="782"/>
                  </a:cubicBezTo>
                  <a:cubicBezTo>
                    <a:pt x="502" y="878"/>
                    <a:pt x="646" y="1063"/>
                    <a:pt x="770" y="1063"/>
                  </a:cubicBezTo>
                  <a:cubicBezTo>
                    <a:pt x="825" y="1063"/>
                    <a:pt x="875" y="1027"/>
                    <a:pt x="914" y="932"/>
                  </a:cubicBezTo>
                  <a:cubicBezTo>
                    <a:pt x="1018" y="909"/>
                    <a:pt x="1087" y="817"/>
                    <a:pt x="1110" y="724"/>
                  </a:cubicBezTo>
                  <a:cubicBezTo>
                    <a:pt x="1114" y="724"/>
                    <a:pt x="1117" y="725"/>
                    <a:pt x="1121" y="725"/>
                  </a:cubicBezTo>
                  <a:cubicBezTo>
                    <a:pt x="1502" y="725"/>
                    <a:pt x="1365" y="146"/>
                    <a:pt x="1054" y="146"/>
                  </a:cubicBezTo>
                  <a:cubicBezTo>
                    <a:pt x="1028" y="146"/>
                    <a:pt x="1000" y="150"/>
                    <a:pt x="972" y="159"/>
                  </a:cubicBezTo>
                  <a:cubicBezTo>
                    <a:pt x="923" y="46"/>
                    <a:pt x="849" y="1"/>
                    <a:pt x="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3"/>
            <p:cNvSpPr/>
            <p:nvPr/>
          </p:nvSpPr>
          <p:spPr>
            <a:xfrm>
              <a:off x="3439425" y="2585925"/>
              <a:ext cx="56350" cy="47725"/>
            </a:xfrm>
            <a:custGeom>
              <a:avLst/>
              <a:gdLst/>
              <a:ahLst/>
              <a:cxnLst/>
              <a:rect l="l" t="t" r="r" b="b"/>
              <a:pathLst>
                <a:path w="2254" h="1909" extrusionOk="0">
                  <a:moveTo>
                    <a:pt x="714" y="0"/>
                  </a:moveTo>
                  <a:cubicBezTo>
                    <a:pt x="603" y="0"/>
                    <a:pt x="507" y="90"/>
                    <a:pt x="533" y="296"/>
                  </a:cubicBezTo>
                  <a:cubicBezTo>
                    <a:pt x="446" y="233"/>
                    <a:pt x="378" y="206"/>
                    <a:pt x="328" y="206"/>
                  </a:cubicBezTo>
                  <a:cubicBezTo>
                    <a:pt x="1" y="206"/>
                    <a:pt x="382" y="1346"/>
                    <a:pt x="642" y="1346"/>
                  </a:cubicBezTo>
                  <a:cubicBezTo>
                    <a:pt x="644" y="1346"/>
                    <a:pt x="646" y="1346"/>
                    <a:pt x="649" y="1346"/>
                  </a:cubicBezTo>
                  <a:cubicBezTo>
                    <a:pt x="949" y="1335"/>
                    <a:pt x="833" y="988"/>
                    <a:pt x="753" y="815"/>
                  </a:cubicBezTo>
                  <a:lnTo>
                    <a:pt x="753" y="815"/>
                  </a:lnTo>
                  <a:cubicBezTo>
                    <a:pt x="810" y="861"/>
                    <a:pt x="891" y="884"/>
                    <a:pt x="949" y="884"/>
                  </a:cubicBezTo>
                  <a:cubicBezTo>
                    <a:pt x="1087" y="884"/>
                    <a:pt x="1180" y="792"/>
                    <a:pt x="1237" y="688"/>
                  </a:cubicBezTo>
                  <a:lnTo>
                    <a:pt x="1283" y="734"/>
                  </a:lnTo>
                  <a:cubicBezTo>
                    <a:pt x="1341" y="1077"/>
                    <a:pt x="1366" y="1350"/>
                    <a:pt x="1556" y="1350"/>
                  </a:cubicBezTo>
                  <a:cubicBezTo>
                    <a:pt x="1595" y="1350"/>
                    <a:pt x="1643" y="1338"/>
                    <a:pt x="1699" y="1312"/>
                  </a:cubicBezTo>
                  <a:cubicBezTo>
                    <a:pt x="1734" y="1323"/>
                    <a:pt x="1757" y="1335"/>
                    <a:pt x="1791" y="1335"/>
                  </a:cubicBezTo>
                  <a:cubicBezTo>
                    <a:pt x="1768" y="1572"/>
                    <a:pt x="1945" y="1908"/>
                    <a:pt x="2093" y="1908"/>
                  </a:cubicBezTo>
                  <a:cubicBezTo>
                    <a:pt x="2160" y="1908"/>
                    <a:pt x="2221" y="1839"/>
                    <a:pt x="2253" y="1658"/>
                  </a:cubicBezTo>
                  <a:cubicBezTo>
                    <a:pt x="2149" y="1429"/>
                    <a:pt x="2195" y="779"/>
                    <a:pt x="1876" y="779"/>
                  </a:cubicBezTo>
                  <a:cubicBezTo>
                    <a:pt x="1841" y="779"/>
                    <a:pt x="1801" y="786"/>
                    <a:pt x="1757" y="804"/>
                  </a:cubicBezTo>
                  <a:cubicBezTo>
                    <a:pt x="1722" y="711"/>
                    <a:pt x="1722" y="584"/>
                    <a:pt x="1618" y="561"/>
                  </a:cubicBezTo>
                  <a:cubicBezTo>
                    <a:pt x="1559" y="338"/>
                    <a:pt x="1442" y="178"/>
                    <a:pt x="1286" y="178"/>
                  </a:cubicBezTo>
                  <a:cubicBezTo>
                    <a:pt x="1200" y="178"/>
                    <a:pt x="1102" y="227"/>
                    <a:pt x="995" y="342"/>
                  </a:cubicBezTo>
                  <a:cubicBezTo>
                    <a:pt x="1001" y="128"/>
                    <a:pt x="847" y="0"/>
                    <a:pt x="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3"/>
            <p:cNvSpPr/>
            <p:nvPr/>
          </p:nvSpPr>
          <p:spPr>
            <a:xfrm>
              <a:off x="3350400" y="2830400"/>
              <a:ext cx="25850" cy="32750"/>
            </a:xfrm>
            <a:custGeom>
              <a:avLst/>
              <a:gdLst/>
              <a:ahLst/>
              <a:cxnLst/>
              <a:rect l="l" t="t" r="r" b="b"/>
              <a:pathLst>
                <a:path w="1034" h="1310" extrusionOk="0">
                  <a:moveTo>
                    <a:pt x="348" y="0"/>
                  </a:moveTo>
                  <a:cubicBezTo>
                    <a:pt x="165" y="0"/>
                    <a:pt x="1" y="281"/>
                    <a:pt x="216" y="455"/>
                  </a:cubicBezTo>
                  <a:cubicBezTo>
                    <a:pt x="54" y="720"/>
                    <a:pt x="343" y="1263"/>
                    <a:pt x="620" y="1309"/>
                  </a:cubicBezTo>
                  <a:cubicBezTo>
                    <a:pt x="622" y="1309"/>
                    <a:pt x="624" y="1309"/>
                    <a:pt x="626" y="1309"/>
                  </a:cubicBezTo>
                  <a:cubicBezTo>
                    <a:pt x="1033" y="1309"/>
                    <a:pt x="803" y="201"/>
                    <a:pt x="551" y="155"/>
                  </a:cubicBezTo>
                  <a:cubicBezTo>
                    <a:pt x="495" y="44"/>
                    <a:pt x="420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3"/>
            <p:cNvSpPr/>
            <p:nvPr/>
          </p:nvSpPr>
          <p:spPr>
            <a:xfrm>
              <a:off x="3236650" y="2801725"/>
              <a:ext cx="120900" cy="140050"/>
            </a:xfrm>
            <a:custGeom>
              <a:avLst/>
              <a:gdLst/>
              <a:ahLst/>
              <a:cxnLst/>
              <a:rect l="l" t="t" r="r" b="b"/>
              <a:pathLst>
                <a:path w="4836" h="5602" extrusionOk="0">
                  <a:moveTo>
                    <a:pt x="3831" y="2629"/>
                  </a:moveTo>
                  <a:cubicBezTo>
                    <a:pt x="3831" y="2641"/>
                    <a:pt x="3842" y="2641"/>
                    <a:pt x="3842" y="2664"/>
                  </a:cubicBezTo>
                  <a:lnTo>
                    <a:pt x="3796" y="2710"/>
                  </a:lnTo>
                  <a:cubicBezTo>
                    <a:pt x="3785" y="2710"/>
                    <a:pt x="3773" y="2698"/>
                    <a:pt x="3773" y="2687"/>
                  </a:cubicBezTo>
                  <a:lnTo>
                    <a:pt x="3831" y="2629"/>
                  </a:lnTo>
                  <a:close/>
                  <a:moveTo>
                    <a:pt x="3681" y="2722"/>
                  </a:moveTo>
                  <a:cubicBezTo>
                    <a:pt x="3692" y="2745"/>
                    <a:pt x="3692" y="2756"/>
                    <a:pt x="3692" y="2779"/>
                  </a:cubicBezTo>
                  <a:cubicBezTo>
                    <a:pt x="3692" y="2756"/>
                    <a:pt x="3681" y="2745"/>
                    <a:pt x="3681" y="2722"/>
                  </a:cubicBezTo>
                  <a:close/>
                  <a:moveTo>
                    <a:pt x="148" y="1"/>
                  </a:moveTo>
                  <a:cubicBezTo>
                    <a:pt x="58" y="1"/>
                    <a:pt x="1" y="76"/>
                    <a:pt x="45" y="275"/>
                  </a:cubicBezTo>
                  <a:cubicBezTo>
                    <a:pt x="287" y="517"/>
                    <a:pt x="245" y="1647"/>
                    <a:pt x="628" y="1647"/>
                  </a:cubicBezTo>
                  <a:cubicBezTo>
                    <a:pt x="701" y="1647"/>
                    <a:pt x="790" y="1606"/>
                    <a:pt x="899" y="1510"/>
                  </a:cubicBezTo>
                  <a:cubicBezTo>
                    <a:pt x="979" y="1703"/>
                    <a:pt x="1036" y="2052"/>
                    <a:pt x="1313" y="2052"/>
                  </a:cubicBezTo>
                  <a:cubicBezTo>
                    <a:pt x="1317" y="2052"/>
                    <a:pt x="1322" y="2052"/>
                    <a:pt x="1326" y="2052"/>
                  </a:cubicBezTo>
                  <a:cubicBezTo>
                    <a:pt x="1404" y="2237"/>
                    <a:pt x="1465" y="2576"/>
                    <a:pt x="1682" y="2576"/>
                  </a:cubicBezTo>
                  <a:cubicBezTo>
                    <a:pt x="1723" y="2576"/>
                    <a:pt x="1769" y="2564"/>
                    <a:pt x="1822" y="2537"/>
                  </a:cubicBezTo>
                  <a:cubicBezTo>
                    <a:pt x="1822" y="2696"/>
                    <a:pt x="1943" y="2836"/>
                    <a:pt x="2080" y="2836"/>
                  </a:cubicBezTo>
                  <a:cubicBezTo>
                    <a:pt x="2132" y="2836"/>
                    <a:pt x="2187" y="2816"/>
                    <a:pt x="2238" y="2768"/>
                  </a:cubicBezTo>
                  <a:cubicBezTo>
                    <a:pt x="2298" y="2888"/>
                    <a:pt x="2385" y="3044"/>
                    <a:pt x="2528" y="3044"/>
                  </a:cubicBezTo>
                  <a:cubicBezTo>
                    <a:pt x="2550" y="3044"/>
                    <a:pt x="2572" y="3041"/>
                    <a:pt x="2596" y="3033"/>
                  </a:cubicBezTo>
                  <a:cubicBezTo>
                    <a:pt x="2642" y="3091"/>
                    <a:pt x="2688" y="3137"/>
                    <a:pt x="2757" y="3149"/>
                  </a:cubicBezTo>
                  <a:cubicBezTo>
                    <a:pt x="2824" y="3426"/>
                    <a:pt x="2827" y="4075"/>
                    <a:pt x="3215" y="4075"/>
                  </a:cubicBezTo>
                  <a:cubicBezTo>
                    <a:pt x="3231" y="4075"/>
                    <a:pt x="3248" y="4074"/>
                    <a:pt x="3265" y="4072"/>
                  </a:cubicBezTo>
                  <a:lnTo>
                    <a:pt x="3265" y="4072"/>
                  </a:lnTo>
                  <a:cubicBezTo>
                    <a:pt x="3239" y="4437"/>
                    <a:pt x="3645" y="5601"/>
                    <a:pt x="3981" y="5601"/>
                  </a:cubicBezTo>
                  <a:cubicBezTo>
                    <a:pt x="4090" y="5601"/>
                    <a:pt x="4193" y="5476"/>
                    <a:pt x="4270" y="5157"/>
                  </a:cubicBezTo>
                  <a:cubicBezTo>
                    <a:pt x="4096" y="4603"/>
                    <a:pt x="3935" y="4061"/>
                    <a:pt x="3819" y="3495"/>
                  </a:cubicBezTo>
                  <a:cubicBezTo>
                    <a:pt x="3912" y="3426"/>
                    <a:pt x="3866" y="3149"/>
                    <a:pt x="3866" y="3045"/>
                  </a:cubicBezTo>
                  <a:lnTo>
                    <a:pt x="3866" y="3045"/>
                  </a:lnTo>
                  <a:cubicBezTo>
                    <a:pt x="3916" y="3096"/>
                    <a:pt x="3974" y="3118"/>
                    <a:pt x="4030" y="3118"/>
                  </a:cubicBezTo>
                  <a:cubicBezTo>
                    <a:pt x="4178" y="3118"/>
                    <a:pt x="4311" y="2966"/>
                    <a:pt x="4270" y="2791"/>
                  </a:cubicBezTo>
                  <a:lnTo>
                    <a:pt x="4270" y="2791"/>
                  </a:lnTo>
                  <a:cubicBezTo>
                    <a:pt x="4316" y="2814"/>
                    <a:pt x="4362" y="2825"/>
                    <a:pt x="4397" y="2825"/>
                  </a:cubicBezTo>
                  <a:cubicBezTo>
                    <a:pt x="4420" y="2906"/>
                    <a:pt x="4431" y="2976"/>
                    <a:pt x="4500" y="2999"/>
                  </a:cubicBezTo>
                  <a:cubicBezTo>
                    <a:pt x="4534" y="3058"/>
                    <a:pt x="4582" y="3083"/>
                    <a:pt x="4630" y="3083"/>
                  </a:cubicBezTo>
                  <a:cubicBezTo>
                    <a:pt x="4732" y="3083"/>
                    <a:pt x="4835" y="2974"/>
                    <a:pt x="4812" y="2849"/>
                  </a:cubicBezTo>
                  <a:cubicBezTo>
                    <a:pt x="4662" y="2560"/>
                    <a:pt x="4650" y="2179"/>
                    <a:pt x="4604" y="1879"/>
                  </a:cubicBezTo>
                  <a:cubicBezTo>
                    <a:pt x="4581" y="1821"/>
                    <a:pt x="4523" y="1775"/>
                    <a:pt x="4466" y="1775"/>
                  </a:cubicBezTo>
                  <a:cubicBezTo>
                    <a:pt x="4423" y="1683"/>
                    <a:pt x="4330" y="1633"/>
                    <a:pt x="4240" y="1633"/>
                  </a:cubicBezTo>
                  <a:cubicBezTo>
                    <a:pt x="4160" y="1633"/>
                    <a:pt x="4082" y="1671"/>
                    <a:pt x="4039" y="1752"/>
                  </a:cubicBezTo>
                  <a:cubicBezTo>
                    <a:pt x="3960" y="1684"/>
                    <a:pt x="3896" y="1655"/>
                    <a:pt x="3845" y="1655"/>
                  </a:cubicBezTo>
                  <a:cubicBezTo>
                    <a:pt x="3611" y="1655"/>
                    <a:pt x="3644" y="2257"/>
                    <a:pt x="3739" y="2456"/>
                  </a:cubicBezTo>
                  <a:cubicBezTo>
                    <a:pt x="3681" y="2514"/>
                    <a:pt x="3658" y="2595"/>
                    <a:pt x="3681" y="2687"/>
                  </a:cubicBezTo>
                  <a:cubicBezTo>
                    <a:pt x="3607" y="2604"/>
                    <a:pt x="3539" y="2570"/>
                    <a:pt x="3480" y="2570"/>
                  </a:cubicBezTo>
                  <a:cubicBezTo>
                    <a:pt x="3293" y="2570"/>
                    <a:pt x="3201" y="2917"/>
                    <a:pt x="3288" y="3137"/>
                  </a:cubicBezTo>
                  <a:cubicBezTo>
                    <a:pt x="3126" y="2813"/>
                    <a:pt x="3268" y="1982"/>
                    <a:pt x="2813" y="1982"/>
                  </a:cubicBezTo>
                  <a:cubicBezTo>
                    <a:pt x="2782" y="1982"/>
                    <a:pt x="2748" y="1986"/>
                    <a:pt x="2711" y="1994"/>
                  </a:cubicBezTo>
                  <a:cubicBezTo>
                    <a:pt x="2675" y="1865"/>
                    <a:pt x="2558" y="1785"/>
                    <a:pt x="2442" y="1785"/>
                  </a:cubicBezTo>
                  <a:cubicBezTo>
                    <a:pt x="2372" y="1785"/>
                    <a:pt x="2302" y="1814"/>
                    <a:pt x="2250" y="1879"/>
                  </a:cubicBezTo>
                  <a:cubicBezTo>
                    <a:pt x="2204" y="1834"/>
                    <a:pt x="2145" y="1802"/>
                    <a:pt x="2087" y="1802"/>
                  </a:cubicBezTo>
                  <a:cubicBezTo>
                    <a:pt x="2072" y="1802"/>
                    <a:pt x="2057" y="1805"/>
                    <a:pt x="2042" y="1810"/>
                  </a:cubicBezTo>
                  <a:cubicBezTo>
                    <a:pt x="1959" y="1685"/>
                    <a:pt x="1885" y="1467"/>
                    <a:pt x="1719" y="1467"/>
                  </a:cubicBezTo>
                  <a:cubicBezTo>
                    <a:pt x="1701" y="1467"/>
                    <a:pt x="1682" y="1469"/>
                    <a:pt x="1661" y="1475"/>
                  </a:cubicBezTo>
                  <a:cubicBezTo>
                    <a:pt x="1603" y="1371"/>
                    <a:pt x="1545" y="1256"/>
                    <a:pt x="1418" y="1233"/>
                  </a:cubicBezTo>
                  <a:cubicBezTo>
                    <a:pt x="1303" y="979"/>
                    <a:pt x="1211" y="505"/>
                    <a:pt x="864" y="448"/>
                  </a:cubicBezTo>
                  <a:cubicBezTo>
                    <a:pt x="811" y="394"/>
                    <a:pt x="738" y="361"/>
                    <a:pt x="665" y="361"/>
                  </a:cubicBezTo>
                  <a:cubicBezTo>
                    <a:pt x="626" y="361"/>
                    <a:pt x="588" y="370"/>
                    <a:pt x="553" y="390"/>
                  </a:cubicBezTo>
                  <a:cubicBezTo>
                    <a:pt x="524" y="197"/>
                    <a:pt x="293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3"/>
            <p:cNvSpPr/>
            <p:nvPr/>
          </p:nvSpPr>
          <p:spPr>
            <a:xfrm>
              <a:off x="3050200" y="2730750"/>
              <a:ext cx="90050" cy="83850"/>
            </a:xfrm>
            <a:custGeom>
              <a:avLst/>
              <a:gdLst/>
              <a:ahLst/>
              <a:cxnLst/>
              <a:rect l="l" t="t" r="r" b="b"/>
              <a:pathLst>
                <a:path w="3602" h="3354" extrusionOk="0">
                  <a:moveTo>
                    <a:pt x="574" y="1"/>
                  </a:moveTo>
                  <a:cubicBezTo>
                    <a:pt x="515" y="1"/>
                    <a:pt x="454" y="52"/>
                    <a:pt x="393" y="170"/>
                  </a:cubicBezTo>
                  <a:cubicBezTo>
                    <a:pt x="0" y="263"/>
                    <a:pt x="220" y="793"/>
                    <a:pt x="220" y="1070"/>
                  </a:cubicBezTo>
                  <a:cubicBezTo>
                    <a:pt x="162" y="1405"/>
                    <a:pt x="323" y="1832"/>
                    <a:pt x="358" y="2190"/>
                  </a:cubicBezTo>
                  <a:cubicBezTo>
                    <a:pt x="404" y="2421"/>
                    <a:pt x="289" y="2813"/>
                    <a:pt x="623" y="2871"/>
                  </a:cubicBezTo>
                  <a:cubicBezTo>
                    <a:pt x="693" y="3056"/>
                    <a:pt x="947" y="2975"/>
                    <a:pt x="1108" y="3044"/>
                  </a:cubicBezTo>
                  <a:cubicBezTo>
                    <a:pt x="1119" y="3046"/>
                    <a:pt x="1130" y="3047"/>
                    <a:pt x="1141" y="3047"/>
                  </a:cubicBezTo>
                  <a:cubicBezTo>
                    <a:pt x="1186" y="3047"/>
                    <a:pt x="1226" y="3031"/>
                    <a:pt x="1235" y="3021"/>
                  </a:cubicBezTo>
                  <a:cubicBezTo>
                    <a:pt x="1249" y="3196"/>
                    <a:pt x="1411" y="3354"/>
                    <a:pt x="1532" y="3354"/>
                  </a:cubicBezTo>
                  <a:cubicBezTo>
                    <a:pt x="1610" y="3354"/>
                    <a:pt x="1671" y="3287"/>
                    <a:pt x="1662" y="3114"/>
                  </a:cubicBezTo>
                  <a:lnTo>
                    <a:pt x="1662" y="3114"/>
                  </a:lnTo>
                  <a:cubicBezTo>
                    <a:pt x="1673" y="3116"/>
                    <a:pt x="1684" y="3118"/>
                    <a:pt x="1695" y="3118"/>
                  </a:cubicBezTo>
                  <a:cubicBezTo>
                    <a:pt x="1778" y="3118"/>
                    <a:pt x="1863" y="3046"/>
                    <a:pt x="1893" y="2975"/>
                  </a:cubicBezTo>
                  <a:cubicBezTo>
                    <a:pt x="1932" y="3019"/>
                    <a:pt x="1991" y="3040"/>
                    <a:pt x="2050" y="3040"/>
                  </a:cubicBezTo>
                  <a:cubicBezTo>
                    <a:pt x="2130" y="3040"/>
                    <a:pt x="2211" y="3002"/>
                    <a:pt x="2251" y="2929"/>
                  </a:cubicBezTo>
                  <a:cubicBezTo>
                    <a:pt x="2322" y="3005"/>
                    <a:pt x="2414" y="3043"/>
                    <a:pt x="2504" y="3043"/>
                  </a:cubicBezTo>
                  <a:cubicBezTo>
                    <a:pt x="2618" y="3043"/>
                    <a:pt x="2729" y="2982"/>
                    <a:pt x="2794" y="2860"/>
                  </a:cubicBezTo>
                  <a:cubicBezTo>
                    <a:pt x="2976" y="3157"/>
                    <a:pt x="3117" y="3274"/>
                    <a:pt x="3222" y="3274"/>
                  </a:cubicBezTo>
                  <a:cubicBezTo>
                    <a:pt x="3602" y="3274"/>
                    <a:pt x="3493" y="1726"/>
                    <a:pt x="3111" y="1726"/>
                  </a:cubicBezTo>
                  <a:cubicBezTo>
                    <a:pt x="3041" y="1726"/>
                    <a:pt x="2961" y="1778"/>
                    <a:pt x="2874" y="1902"/>
                  </a:cubicBezTo>
                  <a:cubicBezTo>
                    <a:pt x="2840" y="1925"/>
                    <a:pt x="2817" y="1936"/>
                    <a:pt x="2794" y="1959"/>
                  </a:cubicBezTo>
                  <a:cubicBezTo>
                    <a:pt x="2724" y="1816"/>
                    <a:pt x="2631" y="1757"/>
                    <a:pt x="2545" y="1757"/>
                  </a:cubicBezTo>
                  <a:cubicBezTo>
                    <a:pt x="2389" y="1757"/>
                    <a:pt x="2257" y="1952"/>
                    <a:pt x="2332" y="2190"/>
                  </a:cubicBezTo>
                  <a:cubicBezTo>
                    <a:pt x="2332" y="2190"/>
                    <a:pt x="2320" y="2190"/>
                    <a:pt x="2320" y="2213"/>
                  </a:cubicBezTo>
                  <a:cubicBezTo>
                    <a:pt x="2264" y="2138"/>
                    <a:pt x="2153" y="2087"/>
                    <a:pt x="2051" y="2087"/>
                  </a:cubicBezTo>
                  <a:cubicBezTo>
                    <a:pt x="1965" y="2087"/>
                    <a:pt x="1884" y="2123"/>
                    <a:pt x="1847" y="2213"/>
                  </a:cubicBezTo>
                  <a:cubicBezTo>
                    <a:pt x="1789" y="2132"/>
                    <a:pt x="1732" y="2052"/>
                    <a:pt x="1628" y="1982"/>
                  </a:cubicBezTo>
                  <a:cubicBezTo>
                    <a:pt x="1592" y="1946"/>
                    <a:pt x="1545" y="1930"/>
                    <a:pt x="1498" y="1930"/>
                  </a:cubicBezTo>
                  <a:cubicBezTo>
                    <a:pt x="1425" y="1930"/>
                    <a:pt x="1351" y="1970"/>
                    <a:pt x="1316" y="2040"/>
                  </a:cubicBezTo>
                  <a:cubicBezTo>
                    <a:pt x="1217" y="1793"/>
                    <a:pt x="924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3"/>
            <p:cNvSpPr/>
            <p:nvPr/>
          </p:nvSpPr>
          <p:spPr>
            <a:xfrm>
              <a:off x="3003650" y="2748500"/>
              <a:ext cx="58725" cy="47100"/>
            </a:xfrm>
            <a:custGeom>
              <a:avLst/>
              <a:gdLst/>
              <a:ahLst/>
              <a:cxnLst/>
              <a:rect l="l" t="t" r="r" b="b"/>
              <a:pathLst>
                <a:path w="2349" h="1884" extrusionOk="0">
                  <a:moveTo>
                    <a:pt x="1387" y="0"/>
                  </a:moveTo>
                  <a:cubicBezTo>
                    <a:pt x="1305" y="0"/>
                    <a:pt x="1227" y="53"/>
                    <a:pt x="1227" y="153"/>
                  </a:cubicBezTo>
                  <a:cubicBezTo>
                    <a:pt x="1216" y="176"/>
                    <a:pt x="1181" y="199"/>
                    <a:pt x="1181" y="245"/>
                  </a:cubicBezTo>
                  <a:cubicBezTo>
                    <a:pt x="1066" y="291"/>
                    <a:pt x="985" y="418"/>
                    <a:pt x="1008" y="534"/>
                  </a:cubicBezTo>
                  <a:lnTo>
                    <a:pt x="927" y="580"/>
                  </a:lnTo>
                  <a:cubicBezTo>
                    <a:pt x="864" y="552"/>
                    <a:pt x="808" y="540"/>
                    <a:pt x="759" y="540"/>
                  </a:cubicBezTo>
                  <a:cubicBezTo>
                    <a:pt x="539" y="540"/>
                    <a:pt x="456" y="787"/>
                    <a:pt x="466" y="1042"/>
                  </a:cubicBezTo>
                  <a:cubicBezTo>
                    <a:pt x="1" y="1060"/>
                    <a:pt x="356" y="1883"/>
                    <a:pt x="663" y="1883"/>
                  </a:cubicBezTo>
                  <a:cubicBezTo>
                    <a:pt x="744" y="1883"/>
                    <a:pt x="823" y="1825"/>
                    <a:pt x="881" y="1676"/>
                  </a:cubicBezTo>
                  <a:cubicBezTo>
                    <a:pt x="888" y="1677"/>
                    <a:pt x="895" y="1677"/>
                    <a:pt x="902" y="1677"/>
                  </a:cubicBezTo>
                  <a:cubicBezTo>
                    <a:pt x="1039" y="1677"/>
                    <a:pt x="1116" y="1568"/>
                    <a:pt x="1204" y="1469"/>
                  </a:cubicBezTo>
                  <a:cubicBezTo>
                    <a:pt x="1268" y="1579"/>
                    <a:pt x="1375" y="1629"/>
                    <a:pt x="1481" y="1629"/>
                  </a:cubicBezTo>
                  <a:cubicBezTo>
                    <a:pt x="1663" y="1629"/>
                    <a:pt x="1840" y="1483"/>
                    <a:pt x="1781" y="1249"/>
                  </a:cubicBezTo>
                  <a:lnTo>
                    <a:pt x="1781" y="1249"/>
                  </a:lnTo>
                  <a:cubicBezTo>
                    <a:pt x="1806" y="1254"/>
                    <a:pt x="1829" y="1256"/>
                    <a:pt x="1851" y="1256"/>
                  </a:cubicBezTo>
                  <a:cubicBezTo>
                    <a:pt x="2348" y="1256"/>
                    <a:pt x="1960" y="151"/>
                    <a:pt x="1562" y="118"/>
                  </a:cubicBezTo>
                  <a:cubicBezTo>
                    <a:pt x="1530" y="38"/>
                    <a:pt x="1457" y="0"/>
                    <a:pt x="1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3"/>
            <p:cNvSpPr/>
            <p:nvPr/>
          </p:nvSpPr>
          <p:spPr>
            <a:xfrm>
              <a:off x="2977225" y="2747600"/>
              <a:ext cx="31450" cy="33000"/>
            </a:xfrm>
            <a:custGeom>
              <a:avLst/>
              <a:gdLst/>
              <a:ahLst/>
              <a:cxnLst/>
              <a:rect l="l" t="t" r="r" b="b"/>
              <a:pathLst>
                <a:path w="1258" h="1320" extrusionOk="0">
                  <a:moveTo>
                    <a:pt x="992" y="304"/>
                  </a:moveTo>
                  <a:cubicBezTo>
                    <a:pt x="957" y="339"/>
                    <a:pt x="992" y="396"/>
                    <a:pt x="992" y="420"/>
                  </a:cubicBezTo>
                  <a:lnTo>
                    <a:pt x="992" y="443"/>
                  </a:lnTo>
                  <a:cubicBezTo>
                    <a:pt x="969" y="443"/>
                    <a:pt x="958" y="443"/>
                    <a:pt x="947" y="422"/>
                  </a:cubicBezTo>
                  <a:lnTo>
                    <a:pt x="947" y="422"/>
                  </a:lnTo>
                  <a:cubicBezTo>
                    <a:pt x="953" y="425"/>
                    <a:pt x="960" y="427"/>
                    <a:pt x="968" y="427"/>
                  </a:cubicBezTo>
                  <a:cubicBezTo>
                    <a:pt x="976" y="427"/>
                    <a:pt x="984" y="425"/>
                    <a:pt x="992" y="420"/>
                  </a:cubicBezTo>
                  <a:lnTo>
                    <a:pt x="945" y="420"/>
                  </a:lnTo>
                  <a:cubicBezTo>
                    <a:pt x="946" y="420"/>
                    <a:pt x="946" y="421"/>
                    <a:pt x="947" y="422"/>
                  </a:cubicBezTo>
                  <a:lnTo>
                    <a:pt x="947" y="422"/>
                  </a:lnTo>
                  <a:cubicBezTo>
                    <a:pt x="927" y="412"/>
                    <a:pt x="911" y="389"/>
                    <a:pt x="911" y="362"/>
                  </a:cubicBezTo>
                  <a:cubicBezTo>
                    <a:pt x="934" y="339"/>
                    <a:pt x="957" y="327"/>
                    <a:pt x="992" y="304"/>
                  </a:cubicBezTo>
                  <a:close/>
                  <a:moveTo>
                    <a:pt x="1061" y="304"/>
                  </a:moveTo>
                  <a:cubicBezTo>
                    <a:pt x="1084" y="327"/>
                    <a:pt x="1119" y="339"/>
                    <a:pt x="1130" y="362"/>
                  </a:cubicBezTo>
                  <a:cubicBezTo>
                    <a:pt x="1119" y="408"/>
                    <a:pt x="1084" y="443"/>
                    <a:pt x="1049" y="443"/>
                  </a:cubicBezTo>
                  <a:cubicBezTo>
                    <a:pt x="1061" y="408"/>
                    <a:pt x="1084" y="350"/>
                    <a:pt x="1061" y="304"/>
                  </a:cubicBezTo>
                  <a:close/>
                  <a:moveTo>
                    <a:pt x="284" y="0"/>
                  </a:moveTo>
                  <a:cubicBezTo>
                    <a:pt x="146" y="0"/>
                    <a:pt x="1" y="126"/>
                    <a:pt x="34" y="281"/>
                  </a:cubicBezTo>
                  <a:cubicBezTo>
                    <a:pt x="43" y="451"/>
                    <a:pt x="148" y="818"/>
                    <a:pt x="370" y="818"/>
                  </a:cubicBezTo>
                  <a:cubicBezTo>
                    <a:pt x="405" y="818"/>
                    <a:pt x="443" y="809"/>
                    <a:pt x="484" y="789"/>
                  </a:cubicBezTo>
                  <a:cubicBezTo>
                    <a:pt x="609" y="1156"/>
                    <a:pt x="816" y="1319"/>
                    <a:pt x="961" y="1319"/>
                  </a:cubicBezTo>
                  <a:cubicBezTo>
                    <a:pt x="1150" y="1319"/>
                    <a:pt x="1237" y="1044"/>
                    <a:pt x="911" y="581"/>
                  </a:cubicBezTo>
                  <a:lnTo>
                    <a:pt x="911" y="581"/>
                  </a:lnTo>
                  <a:cubicBezTo>
                    <a:pt x="945" y="616"/>
                    <a:pt x="992" y="627"/>
                    <a:pt x="1026" y="627"/>
                  </a:cubicBezTo>
                  <a:cubicBezTo>
                    <a:pt x="1176" y="627"/>
                    <a:pt x="1234" y="500"/>
                    <a:pt x="1234" y="362"/>
                  </a:cubicBezTo>
                  <a:cubicBezTo>
                    <a:pt x="1257" y="209"/>
                    <a:pt x="1143" y="131"/>
                    <a:pt x="1030" y="131"/>
                  </a:cubicBezTo>
                  <a:cubicBezTo>
                    <a:pt x="921" y="131"/>
                    <a:pt x="813" y="203"/>
                    <a:pt x="830" y="350"/>
                  </a:cubicBezTo>
                  <a:cubicBezTo>
                    <a:pt x="784" y="221"/>
                    <a:pt x="701" y="33"/>
                    <a:pt x="558" y="33"/>
                  </a:cubicBezTo>
                  <a:cubicBezTo>
                    <a:pt x="522" y="33"/>
                    <a:pt x="482" y="45"/>
                    <a:pt x="438" y="73"/>
                  </a:cubicBezTo>
                  <a:cubicBezTo>
                    <a:pt x="397" y="22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3"/>
            <p:cNvSpPr/>
            <p:nvPr/>
          </p:nvSpPr>
          <p:spPr>
            <a:xfrm>
              <a:off x="2868675" y="2583600"/>
              <a:ext cx="110550" cy="212175"/>
            </a:xfrm>
            <a:custGeom>
              <a:avLst/>
              <a:gdLst/>
              <a:ahLst/>
              <a:cxnLst/>
              <a:rect l="l" t="t" r="r" b="b"/>
              <a:pathLst>
                <a:path w="4422" h="8487" extrusionOk="0">
                  <a:moveTo>
                    <a:pt x="2702" y="6599"/>
                  </a:moveTo>
                  <a:lnTo>
                    <a:pt x="2713" y="6610"/>
                  </a:lnTo>
                  <a:cubicBezTo>
                    <a:pt x="2702" y="6610"/>
                    <a:pt x="2702" y="6599"/>
                    <a:pt x="2702" y="6599"/>
                  </a:cubicBezTo>
                  <a:close/>
                  <a:moveTo>
                    <a:pt x="692" y="1"/>
                  </a:moveTo>
                  <a:cubicBezTo>
                    <a:pt x="524" y="1"/>
                    <a:pt x="330" y="259"/>
                    <a:pt x="382" y="666"/>
                  </a:cubicBezTo>
                  <a:cubicBezTo>
                    <a:pt x="162" y="770"/>
                    <a:pt x="197" y="1070"/>
                    <a:pt x="209" y="1243"/>
                  </a:cubicBezTo>
                  <a:cubicBezTo>
                    <a:pt x="255" y="1439"/>
                    <a:pt x="1" y="1658"/>
                    <a:pt x="232" y="1832"/>
                  </a:cubicBezTo>
                  <a:cubicBezTo>
                    <a:pt x="255" y="1843"/>
                    <a:pt x="266" y="1843"/>
                    <a:pt x="289" y="1866"/>
                  </a:cubicBezTo>
                  <a:cubicBezTo>
                    <a:pt x="271" y="2100"/>
                    <a:pt x="465" y="2661"/>
                    <a:pt x="754" y="2661"/>
                  </a:cubicBezTo>
                  <a:cubicBezTo>
                    <a:pt x="822" y="2661"/>
                    <a:pt x="894" y="2631"/>
                    <a:pt x="970" y="2559"/>
                  </a:cubicBezTo>
                  <a:cubicBezTo>
                    <a:pt x="1028" y="2755"/>
                    <a:pt x="982" y="3090"/>
                    <a:pt x="1271" y="3136"/>
                  </a:cubicBezTo>
                  <a:cubicBezTo>
                    <a:pt x="1213" y="3367"/>
                    <a:pt x="1247" y="3667"/>
                    <a:pt x="1236" y="3921"/>
                  </a:cubicBezTo>
                  <a:cubicBezTo>
                    <a:pt x="1178" y="3944"/>
                    <a:pt x="1132" y="3979"/>
                    <a:pt x="1086" y="4036"/>
                  </a:cubicBezTo>
                  <a:cubicBezTo>
                    <a:pt x="1063" y="3944"/>
                    <a:pt x="1017" y="3828"/>
                    <a:pt x="901" y="3828"/>
                  </a:cubicBezTo>
                  <a:cubicBezTo>
                    <a:pt x="868" y="3791"/>
                    <a:pt x="828" y="3775"/>
                    <a:pt x="788" y="3775"/>
                  </a:cubicBezTo>
                  <a:cubicBezTo>
                    <a:pt x="716" y="3775"/>
                    <a:pt x="646" y="3828"/>
                    <a:pt x="624" y="3909"/>
                  </a:cubicBezTo>
                  <a:cubicBezTo>
                    <a:pt x="634" y="4290"/>
                    <a:pt x="583" y="5750"/>
                    <a:pt x="1091" y="5750"/>
                  </a:cubicBezTo>
                  <a:cubicBezTo>
                    <a:pt x="1168" y="5750"/>
                    <a:pt x="1258" y="5717"/>
                    <a:pt x="1363" y="5641"/>
                  </a:cubicBezTo>
                  <a:cubicBezTo>
                    <a:pt x="1628" y="6001"/>
                    <a:pt x="1698" y="6768"/>
                    <a:pt x="2153" y="6768"/>
                  </a:cubicBezTo>
                  <a:cubicBezTo>
                    <a:pt x="2194" y="6768"/>
                    <a:pt x="2239" y="6762"/>
                    <a:pt x="2286" y="6749"/>
                  </a:cubicBezTo>
                  <a:lnTo>
                    <a:pt x="2286" y="6749"/>
                  </a:lnTo>
                  <a:cubicBezTo>
                    <a:pt x="2275" y="7155"/>
                    <a:pt x="1930" y="8293"/>
                    <a:pt x="2573" y="8293"/>
                  </a:cubicBezTo>
                  <a:cubicBezTo>
                    <a:pt x="2605" y="8293"/>
                    <a:pt x="2641" y="8290"/>
                    <a:pt x="2679" y="8284"/>
                  </a:cubicBezTo>
                  <a:cubicBezTo>
                    <a:pt x="2774" y="8427"/>
                    <a:pt x="2857" y="8487"/>
                    <a:pt x="2928" y="8487"/>
                  </a:cubicBezTo>
                  <a:cubicBezTo>
                    <a:pt x="3292" y="8487"/>
                    <a:pt x="3311" y="6874"/>
                    <a:pt x="2900" y="6874"/>
                  </a:cubicBezTo>
                  <a:cubicBezTo>
                    <a:pt x="2892" y="6874"/>
                    <a:pt x="2884" y="6874"/>
                    <a:pt x="2875" y="6876"/>
                  </a:cubicBezTo>
                  <a:cubicBezTo>
                    <a:pt x="2852" y="6795"/>
                    <a:pt x="2806" y="6726"/>
                    <a:pt x="2748" y="6668"/>
                  </a:cubicBezTo>
                  <a:lnTo>
                    <a:pt x="2748" y="6668"/>
                  </a:lnTo>
                  <a:cubicBezTo>
                    <a:pt x="2805" y="6692"/>
                    <a:pt x="2870" y="6701"/>
                    <a:pt x="2937" y="6701"/>
                  </a:cubicBezTo>
                  <a:cubicBezTo>
                    <a:pt x="3101" y="6701"/>
                    <a:pt x="3282" y="6644"/>
                    <a:pt x="3429" y="6587"/>
                  </a:cubicBezTo>
                  <a:cubicBezTo>
                    <a:pt x="3557" y="6813"/>
                    <a:pt x="3676" y="7241"/>
                    <a:pt x="3945" y="7241"/>
                  </a:cubicBezTo>
                  <a:cubicBezTo>
                    <a:pt x="3991" y="7241"/>
                    <a:pt x="4042" y="7228"/>
                    <a:pt x="4099" y="7199"/>
                  </a:cubicBezTo>
                  <a:cubicBezTo>
                    <a:pt x="4114" y="7199"/>
                    <a:pt x="4119" y="7204"/>
                    <a:pt x="4124" y="7204"/>
                  </a:cubicBezTo>
                  <a:cubicBezTo>
                    <a:pt x="4127" y="7204"/>
                    <a:pt x="4129" y="7203"/>
                    <a:pt x="4133" y="7199"/>
                  </a:cubicBezTo>
                  <a:cubicBezTo>
                    <a:pt x="4352" y="7199"/>
                    <a:pt x="4422" y="6853"/>
                    <a:pt x="4260" y="6749"/>
                  </a:cubicBezTo>
                  <a:cubicBezTo>
                    <a:pt x="4136" y="6429"/>
                    <a:pt x="4151" y="6027"/>
                    <a:pt x="3760" y="6027"/>
                  </a:cubicBezTo>
                  <a:cubicBezTo>
                    <a:pt x="3714" y="6027"/>
                    <a:pt x="3661" y="6032"/>
                    <a:pt x="3602" y="6045"/>
                  </a:cubicBezTo>
                  <a:cubicBezTo>
                    <a:pt x="3466" y="5932"/>
                    <a:pt x="3187" y="5816"/>
                    <a:pt x="2967" y="5816"/>
                  </a:cubicBezTo>
                  <a:cubicBezTo>
                    <a:pt x="2760" y="5816"/>
                    <a:pt x="2606" y="5920"/>
                    <a:pt x="2679" y="6229"/>
                  </a:cubicBezTo>
                  <a:cubicBezTo>
                    <a:pt x="2642" y="6193"/>
                    <a:pt x="2586" y="6172"/>
                    <a:pt x="2533" y="6172"/>
                  </a:cubicBezTo>
                  <a:cubicBezTo>
                    <a:pt x="2469" y="6172"/>
                    <a:pt x="2409" y="6201"/>
                    <a:pt x="2390" y="6264"/>
                  </a:cubicBezTo>
                  <a:cubicBezTo>
                    <a:pt x="2240" y="6049"/>
                    <a:pt x="2420" y="5352"/>
                    <a:pt x="2071" y="5352"/>
                  </a:cubicBezTo>
                  <a:cubicBezTo>
                    <a:pt x="2046" y="5352"/>
                    <a:pt x="2018" y="5356"/>
                    <a:pt x="1986" y="5364"/>
                  </a:cubicBezTo>
                  <a:cubicBezTo>
                    <a:pt x="1825" y="5006"/>
                    <a:pt x="1767" y="4556"/>
                    <a:pt x="1721" y="4175"/>
                  </a:cubicBezTo>
                  <a:cubicBezTo>
                    <a:pt x="1790" y="4175"/>
                    <a:pt x="1871" y="4129"/>
                    <a:pt x="1905" y="4071"/>
                  </a:cubicBezTo>
                  <a:cubicBezTo>
                    <a:pt x="1923" y="4074"/>
                    <a:pt x="1940" y="4075"/>
                    <a:pt x="1957" y="4075"/>
                  </a:cubicBezTo>
                  <a:cubicBezTo>
                    <a:pt x="2073" y="4075"/>
                    <a:pt x="2168" y="4008"/>
                    <a:pt x="2229" y="3898"/>
                  </a:cubicBezTo>
                  <a:cubicBezTo>
                    <a:pt x="2329" y="4135"/>
                    <a:pt x="2475" y="4239"/>
                    <a:pt x="2602" y="4239"/>
                  </a:cubicBezTo>
                  <a:cubicBezTo>
                    <a:pt x="2796" y="4239"/>
                    <a:pt x="2947" y="3997"/>
                    <a:pt x="2829" y="3621"/>
                  </a:cubicBezTo>
                  <a:cubicBezTo>
                    <a:pt x="2817" y="3505"/>
                    <a:pt x="2829" y="3378"/>
                    <a:pt x="2829" y="3251"/>
                  </a:cubicBezTo>
                  <a:cubicBezTo>
                    <a:pt x="2841" y="3071"/>
                    <a:pt x="2696" y="2974"/>
                    <a:pt x="2550" y="2974"/>
                  </a:cubicBezTo>
                  <a:cubicBezTo>
                    <a:pt x="2426" y="2974"/>
                    <a:pt x="2301" y="3045"/>
                    <a:pt x="2275" y="3194"/>
                  </a:cubicBezTo>
                  <a:cubicBezTo>
                    <a:pt x="2245" y="3187"/>
                    <a:pt x="2211" y="3182"/>
                    <a:pt x="2176" y="3182"/>
                  </a:cubicBezTo>
                  <a:cubicBezTo>
                    <a:pt x="2091" y="3182"/>
                    <a:pt x="2001" y="3211"/>
                    <a:pt x="1952" y="3309"/>
                  </a:cubicBezTo>
                  <a:cubicBezTo>
                    <a:pt x="1882" y="3113"/>
                    <a:pt x="1882" y="2928"/>
                    <a:pt x="1813" y="2743"/>
                  </a:cubicBezTo>
                  <a:cubicBezTo>
                    <a:pt x="1836" y="2524"/>
                    <a:pt x="1848" y="2270"/>
                    <a:pt x="1778" y="2039"/>
                  </a:cubicBezTo>
                  <a:cubicBezTo>
                    <a:pt x="1744" y="1920"/>
                    <a:pt x="1628" y="1851"/>
                    <a:pt x="1510" y="1851"/>
                  </a:cubicBezTo>
                  <a:cubicBezTo>
                    <a:pt x="1468" y="1851"/>
                    <a:pt x="1425" y="1860"/>
                    <a:pt x="1386" y="1878"/>
                  </a:cubicBezTo>
                  <a:cubicBezTo>
                    <a:pt x="1332" y="1775"/>
                    <a:pt x="1245" y="1733"/>
                    <a:pt x="1152" y="1733"/>
                  </a:cubicBezTo>
                  <a:cubicBezTo>
                    <a:pt x="1047" y="1733"/>
                    <a:pt x="935" y="1787"/>
                    <a:pt x="855" y="1866"/>
                  </a:cubicBezTo>
                  <a:cubicBezTo>
                    <a:pt x="786" y="1555"/>
                    <a:pt x="855" y="1266"/>
                    <a:pt x="867" y="966"/>
                  </a:cubicBezTo>
                  <a:cubicBezTo>
                    <a:pt x="898" y="972"/>
                    <a:pt x="926" y="974"/>
                    <a:pt x="951" y="974"/>
                  </a:cubicBezTo>
                  <a:cubicBezTo>
                    <a:pt x="1221" y="974"/>
                    <a:pt x="1135" y="655"/>
                    <a:pt x="913" y="539"/>
                  </a:cubicBezTo>
                  <a:cubicBezTo>
                    <a:pt x="943" y="162"/>
                    <a:pt x="826" y="1"/>
                    <a:pt x="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3"/>
            <p:cNvSpPr/>
            <p:nvPr/>
          </p:nvSpPr>
          <p:spPr>
            <a:xfrm>
              <a:off x="2873200" y="2792275"/>
              <a:ext cx="64475" cy="39350"/>
            </a:xfrm>
            <a:custGeom>
              <a:avLst/>
              <a:gdLst/>
              <a:ahLst/>
              <a:cxnLst/>
              <a:rect l="l" t="t" r="r" b="b"/>
              <a:pathLst>
                <a:path w="2579" h="1574" extrusionOk="0">
                  <a:moveTo>
                    <a:pt x="1796" y="0"/>
                  </a:moveTo>
                  <a:cubicBezTo>
                    <a:pt x="1774" y="0"/>
                    <a:pt x="1750" y="2"/>
                    <a:pt x="1724" y="6"/>
                  </a:cubicBezTo>
                  <a:cubicBezTo>
                    <a:pt x="1378" y="110"/>
                    <a:pt x="1644" y="537"/>
                    <a:pt x="1528" y="791"/>
                  </a:cubicBezTo>
                  <a:cubicBezTo>
                    <a:pt x="1516" y="789"/>
                    <a:pt x="1504" y="788"/>
                    <a:pt x="1492" y="788"/>
                  </a:cubicBezTo>
                  <a:cubicBezTo>
                    <a:pt x="1432" y="788"/>
                    <a:pt x="1368" y="811"/>
                    <a:pt x="1320" y="849"/>
                  </a:cubicBezTo>
                  <a:cubicBezTo>
                    <a:pt x="1191" y="671"/>
                    <a:pt x="933" y="365"/>
                    <a:pt x="722" y="365"/>
                  </a:cubicBezTo>
                  <a:cubicBezTo>
                    <a:pt x="631" y="365"/>
                    <a:pt x="549" y="422"/>
                    <a:pt x="489" y="572"/>
                  </a:cubicBezTo>
                  <a:cubicBezTo>
                    <a:pt x="482" y="571"/>
                    <a:pt x="475" y="571"/>
                    <a:pt x="469" y="571"/>
                  </a:cubicBezTo>
                  <a:cubicBezTo>
                    <a:pt x="328" y="571"/>
                    <a:pt x="212" y="682"/>
                    <a:pt x="212" y="803"/>
                  </a:cubicBezTo>
                  <a:cubicBezTo>
                    <a:pt x="206" y="802"/>
                    <a:pt x="200" y="801"/>
                    <a:pt x="195" y="801"/>
                  </a:cubicBezTo>
                  <a:cubicBezTo>
                    <a:pt x="1" y="801"/>
                    <a:pt x="1" y="1336"/>
                    <a:pt x="251" y="1336"/>
                  </a:cubicBezTo>
                  <a:cubicBezTo>
                    <a:pt x="261" y="1336"/>
                    <a:pt x="271" y="1335"/>
                    <a:pt x="282" y="1334"/>
                  </a:cubicBezTo>
                  <a:cubicBezTo>
                    <a:pt x="327" y="1379"/>
                    <a:pt x="394" y="1410"/>
                    <a:pt x="454" y="1410"/>
                  </a:cubicBezTo>
                  <a:cubicBezTo>
                    <a:pt x="470" y="1410"/>
                    <a:pt x="486" y="1408"/>
                    <a:pt x="501" y="1403"/>
                  </a:cubicBezTo>
                  <a:cubicBezTo>
                    <a:pt x="536" y="1516"/>
                    <a:pt x="636" y="1570"/>
                    <a:pt x="737" y="1570"/>
                  </a:cubicBezTo>
                  <a:cubicBezTo>
                    <a:pt x="833" y="1570"/>
                    <a:pt x="929" y="1521"/>
                    <a:pt x="974" y="1426"/>
                  </a:cubicBezTo>
                  <a:cubicBezTo>
                    <a:pt x="1038" y="1532"/>
                    <a:pt x="1115" y="1573"/>
                    <a:pt x="1196" y="1573"/>
                  </a:cubicBezTo>
                  <a:cubicBezTo>
                    <a:pt x="1380" y="1573"/>
                    <a:pt x="1585" y="1366"/>
                    <a:pt x="1713" y="1230"/>
                  </a:cubicBezTo>
                  <a:cubicBezTo>
                    <a:pt x="1759" y="1230"/>
                    <a:pt x="1782" y="1218"/>
                    <a:pt x="1817" y="1207"/>
                  </a:cubicBezTo>
                  <a:cubicBezTo>
                    <a:pt x="1856" y="1246"/>
                    <a:pt x="1910" y="1267"/>
                    <a:pt x="1967" y="1267"/>
                  </a:cubicBezTo>
                  <a:cubicBezTo>
                    <a:pt x="2010" y="1267"/>
                    <a:pt x="2054" y="1255"/>
                    <a:pt x="2094" y="1230"/>
                  </a:cubicBezTo>
                  <a:cubicBezTo>
                    <a:pt x="2169" y="1300"/>
                    <a:pt x="2234" y="1330"/>
                    <a:pt x="2289" y="1330"/>
                  </a:cubicBezTo>
                  <a:cubicBezTo>
                    <a:pt x="2576" y="1330"/>
                    <a:pt x="2578" y="518"/>
                    <a:pt x="2279" y="518"/>
                  </a:cubicBezTo>
                  <a:cubicBezTo>
                    <a:pt x="2232" y="518"/>
                    <a:pt x="2178" y="538"/>
                    <a:pt x="2117" y="583"/>
                  </a:cubicBezTo>
                  <a:cubicBezTo>
                    <a:pt x="2106" y="347"/>
                    <a:pt x="2095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3"/>
            <p:cNvSpPr/>
            <p:nvPr/>
          </p:nvSpPr>
          <p:spPr>
            <a:xfrm>
              <a:off x="2851950" y="2737000"/>
              <a:ext cx="35875" cy="66475"/>
            </a:xfrm>
            <a:custGeom>
              <a:avLst/>
              <a:gdLst/>
              <a:ahLst/>
              <a:cxnLst/>
              <a:rect l="l" t="t" r="r" b="b"/>
              <a:pathLst>
                <a:path w="1435" h="2659" extrusionOk="0">
                  <a:moveTo>
                    <a:pt x="756" y="1"/>
                  </a:moveTo>
                  <a:cubicBezTo>
                    <a:pt x="706" y="1"/>
                    <a:pt x="657" y="12"/>
                    <a:pt x="612" y="36"/>
                  </a:cubicBezTo>
                  <a:cubicBezTo>
                    <a:pt x="554" y="82"/>
                    <a:pt x="497" y="139"/>
                    <a:pt x="485" y="197"/>
                  </a:cubicBezTo>
                  <a:cubicBezTo>
                    <a:pt x="0" y="232"/>
                    <a:pt x="266" y="878"/>
                    <a:pt x="266" y="1178"/>
                  </a:cubicBezTo>
                  <a:cubicBezTo>
                    <a:pt x="174" y="1582"/>
                    <a:pt x="474" y="2032"/>
                    <a:pt x="439" y="2448"/>
                  </a:cubicBezTo>
                  <a:cubicBezTo>
                    <a:pt x="450" y="2589"/>
                    <a:pt x="561" y="2659"/>
                    <a:pt x="672" y="2659"/>
                  </a:cubicBezTo>
                  <a:cubicBezTo>
                    <a:pt x="787" y="2659"/>
                    <a:pt x="901" y="2584"/>
                    <a:pt x="901" y="2436"/>
                  </a:cubicBezTo>
                  <a:cubicBezTo>
                    <a:pt x="878" y="1986"/>
                    <a:pt x="820" y="1525"/>
                    <a:pt x="808" y="1074"/>
                  </a:cubicBezTo>
                  <a:lnTo>
                    <a:pt x="808" y="1074"/>
                  </a:lnTo>
                  <a:cubicBezTo>
                    <a:pt x="855" y="1109"/>
                    <a:pt x="905" y="1123"/>
                    <a:pt x="952" y="1123"/>
                  </a:cubicBezTo>
                  <a:cubicBezTo>
                    <a:pt x="1163" y="1123"/>
                    <a:pt x="1345" y="836"/>
                    <a:pt x="1166" y="647"/>
                  </a:cubicBezTo>
                  <a:cubicBezTo>
                    <a:pt x="1435" y="419"/>
                    <a:pt x="1069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3"/>
            <p:cNvSpPr/>
            <p:nvPr/>
          </p:nvSpPr>
          <p:spPr>
            <a:xfrm>
              <a:off x="2784800" y="2637450"/>
              <a:ext cx="71625" cy="88475"/>
            </a:xfrm>
            <a:custGeom>
              <a:avLst/>
              <a:gdLst/>
              <a:ahLst/>
              <a:cxnLst/>
              <a:rect l="l" t="t" r="r" b="b"/>
              <a:pathLst>
                <a:path w="2865" h="3539" extrusionOk="0">
                  <a:moveTo>
                    <a:pt x="291" y="0"/>
                  </a:moveTo>
                  <a:cubicBezTo>
                    <a:pt x="13" y="0"/>
                    <a:pt x="1" y="1002"/>
                    <a:pt x="216" y="1236"/>
                  </a:cubicBezTo>
                  <a:cubicBezTo>
                    <a:pt x="300" y="1562"/>
                    <a:pt x="707" y="3111"/>
                    <a:pt x="1133" y="3111"/>
                  </a:cubicBezTo>
                  <a:cubicBezTo>
                    <a:pt x="1236" y="3111"/>
                    <a:pt x="1339" y="3022"/>
                    <a:pt x="1440" y="2806"/>
                  </a:cubicBezTo>
                  <a:cubicBezTo>
                    <a:pt x="1552" y="2894"/>
                    <a:pt x="1698" y="3016"/>
                    <a:pt x="1839" y="3016"/>
                  </a:cubicBezTo>
                  <a:cubicBezTo>
                    <a:pt x="1900" y="3016"/>
                    <a:pt x="1961" y="2992"/>
                    <a:pt x="2017" y="2933"/>
                  </a:cubicBezTo>
                  <a:cubicBezTo>
                    <a:pt x="2075" y="3071"/>
                    <a:pt x="2167" y="3175"/>
                    <a:pt x="2305" y="3244"/>
                  </a:cubicBezTo>
                  <a:cubicBezTo>
                    <a:pt x="2325" y="3416"/>
                    <a:pt x="2485" y="3538"/>
                    <a:pt x="2620" y="3538"/>
                  </a:cubicBezTo>
                  <a:cubicBezTo>
                    <a:pt x="2721" y="3538"/>
                    <a:pt x="2808" y="3470"/>
                    <a:pt x="2813" y="3302"/>
                  </a:cubicBezTo>
                  <a:cubicBezTo>
                    <a:pt x="2707" y="3005"/>
                    <a:pt x="2865" y="2103"/>
                    <a:pt x="2478" y="2103"/>
                  </a:cubicBezTo>
                  <a:cubicBezTo>
                    <a:pt x="2444" y="2103"/>
                    <a:pt x="2406" y="2110"/>
                    <a:pt x="2363" y="2125"/>
                  </a:cubicBezTo>
                  <a:cubicBezTo>
                    <a:pt x="2351" y="2122"/>
                    <a:pt x="2338" y="2120"/>
                    <a:pt x="2324" y="2120"/>
                  </a:cubicBezTo>
                  <a:cubicBezTo>
                    <a:pt x="2288" y="2120"/>
                    <a:pt x="2250" y="2131"/>
                    <a:pt x="2225" y="2148"/>
                  </a:cubicBezTo>
                  <a:cubicBezTo>
                    <a:pt x="2186" y="2131"/>
                    <a:pt x="2144" y="2121"/>
                    <a:pt x="2103" y="2121"/>
                  </a:cubicBezTo>
                  <a:cubicBezTo>
                    <a:pt x="2033" y="2121"/>
                    <a:pt x="1964" y="2147"/>
                    <a:pt x="1913" y="2205"/>
                  </a:cubicBezTo>
                  <a:cubicBezTo>
                    <a:pt x="1875" y="2151"/>
                    <a:pt x="1805" y="2124"/>
                    <a:pt x="1733" y="2124"/>
                  </a:cubicBezTo>
                  <a:cubicBezTo>
                    <a:pt x="1653" y="2124"/>
                    <a:pt x="1569" y="2156"/>
                    <a:pt x="1521" y="2217"/>
                  </a:cubicBezTo>
                  <a:cubicBezTo>
                    <a:pt x="1059" y="1917"/>
                    <a:pt x="1267" y="1594"/>
                    <a:pt x="851" y="1571"/>
                  </a:cubicBezTo>
                  <a:cubicBezTo>
                    <a:pt x="805" y="1086"/>
                    <a:pt x="528" y="659"/>
                    <a:pt x="528" y="185"/>
                  </a:cubicBezTo>
                  <a:cubicBezTo>
                    <a:pt x="434" y="55"/>
                    <a:pt x="355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3"/>
            <p:cNvSpPr/>
            <p:nvPr/>
          </p:nvSpPr>
          <p:spPr>
            <a:xfrm>
              <a:off x="2784600" y="2744225"/>
              <a:ext cx="38025" cy="57625"/>
            </a:xfrm>
            <a:custGeom>
              <a:avLst/>
              <a:gdLst/>
              <a:ahLst/>
              <a:cxnLst/>
              <a:rect l="l" t="t" r="r" b="b"/>
              <a:pathLst>
                <a:path w="1521" h="2305" extrusionOk="0">
                  <a:moveTo>
                    <a:pt x="687" y="0"/>
                  </a:moveTo>
                  <a:cubicBezTo>
                    <a:pt x="658" y="0"/>
                    <a:pt x="627" y="4"/>
                    <a:pt x="594" y="12"/>
                  </a:cubicBezTo>
                  <a:cubicBezTo>
                    <a:pt x="340" y="266"/>
                    <a:pt x="790" y="647"/>
                    <a:pt x="801" y="982"/>
                  </a:cubicBezTo>
                  <a:cubicBezTo>
                    <a:pt x="746" y="927"/>
                    <a:pt x="675" y="898"/>
                    <a:pt x="606" y="898"/>
                  </a:cubicBezTo>
                  <a:cubicBezTo>
                    <a:pt x="531" y="898"/>
                    <a:pt x="457" y="932"/>
                    <a:pt x="409" y="1005"/>
                  </a:cubicBezTo>
                  <a:cubicBezTo>
                    <a:pt x="371" y="945"/>
                    <a:pt x="313" y="919"/>
                    <a:pt x="253" y="919"/>
                  </a:cubicBezTo>
                  <a:cubicBezTo>
                    <a:pt x="130" y="919"/>
                    <a:pt x="1" y="1030"/>
                    <a:pt x="40" y="1178"/>
                  </a:cubicBezTo>
                  <a:cubicBezTo>
                    <a:pt x="55" y="1591"/>
                    <a:pt x="524" y="2304"/>
                    <a:pt x="780" y="2304"/>
                  </a:cubicBezTo>
                  <a:cubicBezTo>
                    <a:pt x="903" y="2304"/>
                    <a:pt x="977" y="2139"/>
                    <a:pt x="928" y="1697"/>
                  </a:cubicBezTo>
                  <a:lnTo>
                    <a:pt x="928" y="1697"/>
                  </a:lnTo>
                  <a:cubicBezTo>
                    <a:pt x="997" y="1734"/>
                    <a:pt x="1059" y="1751"/>
                    <a:pt x="1115" y="1751"/>
                  </a:cubicBezTo>
                  <a:cubicBezTo>
                    <a:pt x="1424" y="1751"/>
                    <a:pt x="1521" y="1246"/>
                    <a:pt x="1286" y="982"/>
                  </a:cubicBezTo>
                  <a:cubicBezTo>
                    <a:pt x="1103" y="691"/>
                    <a:pt x="1081" y="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3"/>
            <p:cNvSpPr/>
            <p:nvPr/>
          </p:nvSpPr>
          <p:spPr>
            <a:xfrm>
              <a:off x="2807100" y="2803875"/>
              <a:ext cx="59300" cy="47100"/>
            </a:xfrm>
            <a:custGeom>
              <a:avLst/>
              <a:gdLst/>
              <a:ahLst/>
              <a:cxnLst/>
              <a:rect l="l" t="t" r="r" b="b"/>
              <a:pathLst>
                <a:path w="2372" h="1884" extrusionOk="0">
                  <a:moveTo>
                    <a:pt x="2062" y="0"/>
                  </a:moveTo>
                  <a:cubicBezTo>
                    <a:pt x="1938" y="0"/>
                    <a:pt x="1817" y="78"/>
                    <a:pt x="1817" y="246"/>
                  </a:cubicBezTo>
                  <a:cubicBezTo>
                    <a:pt x="1817" y="385"/>
                    <a:pt x="1806" y="396"/>
                    <a:pt x="1760" y="477"/>
                  </a:cubicBezTo>
                  <a:cubicBezTo>
                    <a:pt x="1744" y="473"/>
                    <a:pt x="1728" y="471"/>
                    <a:pt x="1712" y="471"/>
                  </a:cubicBezTo>
                  <a:cubicBezTo>
                    <a:pt x="1585" y="471"/>
                    <a:pt x="1449" y="588"/>
                    <a:pt x="1460" y="731"/>
                  </a:cubicBezTo>
                  <a:cubicBezTo>
                    <a:pt x="1425" y="743"/>
                    <a:pt x="1413" y="766"/>
                    <a:pt x="1402" y="800"/>
                  </a:cubicBezTo>
                  <a:cubicBezTo>
                    <a:pt x="1345" y="586"/>
                    <a:pt x="1250" y="501"/>
                    <a:pt x="1154" y="501"/>
                  </a:cubicBezTo>
                  <a:cubicBezTo>
                    <a:pt x="995" y="501"/>
                    <a:pt x="832" y="731"/>
                    <a:pt x="825" y="997"/>
                  </a:cubicBezTo>
                  <a:cubicBezTo>
                    <a:pt x="790" y="973"/>
                    <a:pt x="767" y="939"/>
                    <a:pt x="767" y="881"/>
                  </a:cubicBezTo>
                  <a:cubicBezTo>
                    <a:pt x="813" y="650"/>
                    <a:pt x="548" y="477"/>
                    <a:pt x="444" y="304"/>
                  </a:cubicBezTo>
                  <a:cubicBezTo>
                    <a:pt x="403" y="258"/>
                    <a:pt x="354" y="238"/>
                    <a:pt x="306" y="238"/>
                  </a:cubicBezTo>
                  <a:cubicBezTo>
                    <a:pt x="151" y="238"/>
                    <a:pt x="0" y="440"/>
                    <a:pt x="132" y="581"/>
                  </a:cubicBezTo>
                  <a:cubicBezTo>
                    <a:pt x="421" y="789"/>
                    <a:pt x="328" y="1274"/>
                    <a:pt x="652" y="1389"/>
                  </a:cubicBezTo>
                  <a:cubicBezTo>
                    <a:pt x="817" y="1414"/>
                    <a:pt x="1101" y="1884"/>
                    <a:pt x="1279" y="1884"/>
                  </a:cubicBezTo>
                  <a:cubicBezTo>
                    <a:pt x="1349" y="1884"/>
                    <a:pt x="1402" y="1811"/>
                    <a:pt x="1425" y="1608"/>
                  </a:cubicBezTo>
                  <a:cubicBezTo>
                    <a:pt x="1494" y="1608"/>
                    <a:pt x="1552" y="1562"/>
                    <a:pt x="1598" y="1516"/>
                  </a:cubicBezTo>
                  <a:cubicBezTo>
                    <a:pt x="1658" y="1582"/>
                    <a:pt x="1728" y="1610"/>
                    <a:pt x="1795" y="1610"/>
                  </a:cubicBezTo>
                  <a:cubicBezTo>
                    <a:pt x="1962" y="1610"/>
                    <a:pt x="2106" y="1433"/>
                    <a:pt x="1991" y="1227"/>
                  </a:cubicBezTo>
                  <a:cubicBezTo>
                    <a:pt x="2037" y="904"/>
                    <a:pt x="2372" y="650"/>
                    <a:pt x="2325" y="304"/>
                  </a:cubicBezTo>
                  <a:cubicBezTo>
                    <a:pt x="2363" y="110"/>
                    <a:pt x="2210" y="0"/>
                    <a:pt x="2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3"/>
            <p:cNvSpPr/>
            <p:nvPr/>
          </p:nvSpPr>
          <p:spPr>
            <a:xfrm>
              <a:off x="3035775" y="2811775"/>
              <a:ext cx="47650" cy="56100"/>
            </a:xfrm>
            <a:custGeom>
              <a:avLst/>
              <a:gdLst/>
              <a:ahLst/>
              <a:cxnLst/>
              <a:rect l="l" t="t" r="r" b="b"/>
              <a:pathLst>
                <a:path w="1906" h="2244" extrusionOk="0">
                  <a:moveTo>
                    <a:pt x="368" y="0"/>
                  </a:moveTo>
                  <a:cubicBezTo>
                    <a:pt x="225" y="0"/>
                    <a:pt x="108" y="145"/>
                    <a:pt x="162" y="438"/>
                  </a:cubicBezTo>
                  <a:cubicBezTo>
                    <a:pt x="0" y="554"/>
                    <a:pt x="104" y="738"/>
                    <a:pt x="219" y="842"/>
                  </a:cubicBezTo>
                  <a:cubicBezTo>
                    <a:pt x="261" y="884"/>
                    <a:pt x="315" y="914"/>
                    <a:pt x="377" y="914"/>
                  </a:cubicBezTo>
                  <a:cubicBezTo>
                    <a:pt x="400" y="914"/>
                    <a:pt x="425" y="909"/>
                    <a:pt x="450" y="900"/>
                  </a:cubicBezTo>
                  <a:cubicBezTo>
                    <a:pt x="473" y="969"/>
                    <a:pt x="531" y="1015"/>
                    <a:pt x="612" y="1027"/>
                  </a:cubicBezTo>
                  <a:cubicBezTo>
                    <a:pt x="676" y="1155"/>
                    <a:pt x="798" y="1333"/>
                    <a:pt x="955" y="1333"/>
                  </a:cubicBezTo>
                  <a:cubicBezTo>
                    <a:pt x="996" y="1333"/>
                    <a:pt x="1039" y="1321"/>
                    <a:pt x="1085" y="1292"/>
                  </a:cubicBezTo>
                  <a:cubicBezTo>
                    <a:pt x="1339" y="1592"/>
                    <a:pt x="1143" y="2170"/>
                    <a:pt x="1558" y="2239"/>
                  </a:cubicBezTo>
                  <a:cubicBezTo>
                    <a:pt x="1572" y="2242"/>
                    <a:pt x="1585" y="2244"/>
                    <a:pt x="1598" y="2244"/>
                  </a:cubicBezTo>
                  <a:cubicBezTo>
                    <a:pt x="1767" y="2244"/>
                    <a:pt x="1905" y="1988"/>
                    <a:pt x="1766" y="1881"/>
                  </a:cubicBezTo>
                  <a:cubicBezTo>
                    <a:pt x="1720" y="1442"/>
                    <a:pt x="1558" y="669"/>
                    <a:pt x="970" y="657"/>
                  </a:cubicBezTo>
                  <a:cubicBezTo>
                    <a:pt x="900" y="542"/>
                    <a:pt x="866" y="392"/>
                    <a:pt x="716" y="369"/>
                  </a:cubicBezTo>
                  <a:cubicBezTo>
                    <a:pt x="655" y="124"/>
                    <a:pt x="500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3"/>
            <p:cNvSpPr/>
            <p:nvPr/>
          </p:nvSpPr>
          <p:spPr>
            <a:xfrm>
              <a:off x="3080750" y="2830025"/>
              <a:ext cx="69025" cy="79175"/>
            </a:xfrm>
            <a:custGeom>
              <a:avLst/>
              <a:gdLst/>
              <a:ahLst/>
              <a:cxnLst/>
              <a:rect l="l" t="t" r="r" b="b"/>
              <a:pathLst>
                <a:path w="2761" h="3167" extrusionOk="0">
                  <a:moveTo>
                    <a:pt x="1871" y="1"/>
                  </a:moveTo>
                  <a:cubicBezTo>
                    <a:pt x="1502" y="1"/>
                    <a:pt x="1793" y="1054"/>
                    <a:pt x="1814" y="1324"/>
                  </a:cubicBezTo>
                  <a:cubicBezTo>
                    <a:pt x="1722" y="1347"/>
                    <a:pt x="1664" y="1440"/>
                    <a:pt x="1664" y="1520"/>
                  </a:cubicBezTo>
                  <a:cubicBezTo>
                    <a:pt x="1537" y="1601"/>
                    <a:pt x="1525" y="1751"/>
                    <a:pt x="1502" y="1890"/>
                  </a:cubicBezTo>
                  <a:cubicBezTo>
                    <a:pt x="1430" y="1753"/>
                    <a:pt x="1293" y="1567"/>
                    <a:pt x="1125" y="1567"/>
                  </a:cubicBezTo>
                  <a:cubicBezTo>
                    <a:pt x="1080" y="1567"/>
                    <a:pt x="1032" y="1581"/>
                    <a:pt x="983" y="1613"/>
                  </a:cubicBezTo>
                  <a:cubicBezTo>
                    <a:pt x="916" y="1467"/>
                    <a:pt x="848" y="1289"/>
                    <a:pt x="676" y="1289"/>
                  </a:cubicBezTo>
                  <a:cubicBezTo>
                    <a:pt x="671" y="1289"/>
                    <a:pt x="665" y="1289"/>
                    <a:pt x="660" y="1289"/>
                  </a:cubicBezTo>
                  <a:cubicBezTo>
                    <a:pt x="579" y="1093"/>
                    <a:pt x="602" y="920"/>
                    <a:pt x="452" y="747"/>
                  </a:cubicBezTo>
                  <a:cubicBezTo>
                    <a:pt x="407" y="699"/>
                    <a:pt x="352" y="679"/>
                    <a:pt x="296" y="679"/>
                  </a:cubicBezTo>
                  <a:cubicBezTo>
                    <a:pt x="149" y="679"/>
                    <a:pt x="1" y="822"/>
                    <a:pt x="59" y="989"/>
                  </a:cubicBezTo>
                  <a:cubicBezTo>
                    <a:pt x="371" y="1463"/>
                    <a:pt x="48" y="2686"/>
                    <a:pt x="729" y="2778"/>
                  </a:cubicBezTo>
                  <a:cubicBezTo>
                    <a:pt x="759" y="2965"/>
                    <a:pt x="977" y="3166"/>
                    <a:pt x="1165" y="3166"/>
                  </a:cubicBezTo>
                  <a:cubicBezTo>
                    <a:pt x="1268" y="3166"/>
                    <a:pt x="1361" y="3106"/>
                    <a:pt x="1410" y="2952"/>
                  </a:cubicBezTo>
                  <a:cubicBezTo>
                    <a:pt x="1441" y="2967"/>
                    <a:pt x="1474" y="2974"/>
                    <a:pt x="1508" y="2974"/>
                  </a:cubicBezTo>
                  <a:cubicBezTo>
                    <a:pt x="1599" y="2974"/>
                    <a:pt x="1691" y="2921"/>
                    <a:pt x="1733" y="2836"/>
                  </a:cubicBezTo>
                  <a:cubicBezTo>
                    <a:pt x="1774" y="2865"/>
                    <a:pt x="1820" y="2878"/>
                    <a:pt x="1866" y="2878"/>
                  </a:cubicBezTo>
                  <a:cubicBezTo>
                    <a:pt x="2002" y="2878"/>
                    <a:pt x="2137" y="2766"/>
                    <a:pt x="2137" y="2628"/>
                  </a:cubicBezTo>
                  <a:cubicBezTo>
                    <a:pt x="2426" y="2490"/>
                    <a:pt x="2310" y="2121"/>
                    <a:pt x="2229" y="1890"/>
                  </a:cubicBezTo>
                  <a:cubicBezTo>
                    <a:pt x="2391" y="1890"/>
                    <a:pt x="2391" y="1763"/>
                    <a:pt x="2391" y="1566"/>
                  </a:cubicBezTo>
                  <a:cubicBezTo>
                    <a:pt x="2472" y="1278"/>
                    <a:pt x="2403" y="1116"/>
                    <a:pt x="2391" y="828"/>
                  </a:cubicBezTo>
                  <a:lnTo>
                    <a:pt x="2391" y="828"/>
                  </a:lnTo>
                  <a:cubicBezTo>
                    <a:pt x="2413" y="837"/>
                    <a:pt x="2432" y="840"/>
                    <a:pt x="2449" y="840"/>
                  </a:cubicBezTo>
                  <a:cubicBezTo>
                    <a:pt x="2477" y="840"/>
                    <a:pt x="2501" y="830"/>
                    <a:pt x="2530" y="816"/>
                  </a:cubicBezTo>
                  <a:cubicBezTo>
                    <a:pt x="2691" y="758"/>
                    <a:pt x="2680" y="574"/>
                    <a:pt x="2633" y="424"/>
                  </a:cubicBezTo>
                  <a:cubicBezTo>
                    <a:pt x="2760" y="112"/>
                    <a:pt x="2276" y="43"/>
                    <a:pt x="2022" y="43"/>
                  </a:cubicBezTo>
                  <a:cubicBezTo>
                    <a:pt x="1962" y="14"/>
                    <a:pt x="1913" y="1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3"/>
            <p:cNvSpPr/>
            <p:nvPr/>
          </p:nvSpPr>
          <p:spPr>
            <a:xfrm>
              <a:off x="3087175" y="2645175"/>
              <a:ext cx="160125" cy="251150"/>
            </a:xfrm>
            <a:custGeom>
              <a:avLst/>
              <a:gdLst/>
              <a:ahLst/>
              <a:cxnLst/>
              <a:rect l="l" t="t" r="r" b="b"/>
              <a:pathLst>
                <a:path w="6405" h="10046" extrusionOk="0">
                  <a:moveTo>
                    <a:pt x="2457" y="2935"/>
                  </a:moveTo>
                  <a:lnTo>
                    <a:pt x="2457" y="2935"/>
                  </a:lnTo>
                  <a:cubicBezTo>
                    <a:pt x="2446" y="2958"/>
                    <a:pt x="2434" y="3005"/>
                    <a:pt x="2423" y="3051"/>
                  </a:cubicBezTo>
                  <a:cubicBezTo>
                    <a:pt x="2400" y="3044"/>
                    <a:pt x="2378" y="3041"/>
                    <a:pt x="2357" y="3041"/>
                  </a:cubicBezTo>
                  <a:cubicBezTo>
                    <a:pt x="2273" y="3041"/>
                    <a:pt x="2206" y="3094"/>
                    <a:pt x="2169" y="3178"/>
                  </a:cubicBezTo>
                  <a:cubicBezTo>
                    <a:pt x="2192" y="3108"/>
                    <a:pt x="2203" y="3051"/>
                    <a:pt x="2203" y="2993"/>
                  </a:cubicBezTo>
                  <a:cubicBezTo>
                    <a:pt x="2307" y="2970"/>
                    <a:pt x="2388" y="2958"/>
                    <a:pt x="2457" y="2935"/>
                  </a:cubicBezTo>
                  <a:close/>
                  <a:moveTo>
                    <a:pt x="650" y="1"/>
                  </a:moveTo>
                  <a:cubicBezTo>
                    <a:pt x="413" y="1"/>
                    <a:pt x="153" y="271"/>
                    <a:pt x="33" y="638"/>
                  </a:cubicBezTo>
                  <a:cubicBezTo>
                    <a:pt x="1" y="822"/>
                    <a:pt x="142" y="927"/>
                    <a:pt x="284" y="927"/>
                  </a:cubicBezTo>
                  <a:cubicBezTo>
                    <a:pt x="392" y="927"/>
                    <a:pt x="500" y="866"/>
                    <a:pt x="530" y="731"/>
                  </a:cubicBezTo>
                  <a:lnTo>
                    <a:pt x="530" y="731"/>
                  </a:lnTo>
                  <a:cubicBezTo>
                    <a:pt x="662" y="962"/>
                    <a:pt x="479" y="1496"/>
                    <a:pt x="861" y="1496"/>
                  </a:cubicBezTo>
                  <a:cubicBezTo>
                    <a:pt x="880" y="1496"/>
                    <a:pt x="900" y="1495"/>
                    <a:pt x="922" y="1492"/>
                  </a:cubicBezTo>
                  <a:cubicBezTo>
                    <a:pt x="934" y="1504"/>
                    <a:pt x="945" y="1504"/>
                    <a:pt x="957" y="1516"/>
                  </a:cubicBezTo>
                  <a:cubicBezTo>
                    <a:pt x="991" y="1631"/>
                    <a:pt x="1095" y="1723"/>
                    <a:pt x="1222" y="1723"/>
                  </a:cubicBezTo>
                  <a:cubicBezTo>
                    <a:pt x="1326" y="1885"/>
                    <a:pt x="1303" y="2127"/>
                    <a:pt x="1522" y="2139"/>
                  </a:cubicBezTo>
                  <a:cubicBezTo>
                    <a:pt x="1534" y="2208"/>
                    <a:pt x="1580" y="2266"/>
                    <a:pt x="1649" y="2289"/>
                  </a:cubicBezTo>
                  <a:cubicBezTo>
                    <a:pt x="1638" y="2381"/>
                    <a:pt x="1615" y="2531"/>
                    <a:pt x="1707" y="2612"/>
                  </a:cubicBezTo>
                  <a:cubicBezTo>
                    <a:pt x="1730" y="2704"/>
                    <a:pt x="1684" y="2947"/>
                    <a:pt x="1765" y="3016"/>
                  </a:cubicBezTo>
                  <a:cubicBezTo>
                    <a:pt x="1799" y="3189"/>
                    <a:pt x="1626" y="3328"/>
                    <a:pt x="1742" y="3478"/>
                  </a:cubicBezTo>
                  <a:cubicBezTo>
                    <a:pt x="1813" y="3531"/>
                    <a:pt x="1873" y="3554"/>
                    <a:pt x="1924" y="3554"/>
                  </a:cubicBezTo>
                  <a:cubicBezTo>
                    <a:pt x="2039" y="3554"/>
                    <a:pt x="2109" y="3440"/>
                    <a:pt x="2157" y="3305"/>
                  </a:cubicBezTo>
                  <a:lnTo>
                    <a:pt x="2157" y="3305"/>
                  </a:lnTo>
                  <a:cubicBezTo>
                    <a:pt x="2099" y="3570"/>
                    <a:pt x="2215" y="3939"/>
                    <a:pt x="2457" y="3986"/>
                  </a:cubicBezTo>
                  <a:cubicBezTo>
                    <a:pt x="2503" y="4193"/>
                    <a:pt x="2434" y="4447"/>
                    <a:pt x="2584" y="4609"/>
                  </a:cubicBezTo>
                  <a:cubicBezTo>
                    <a:pt x="2524" y="4808"/>
                    <a:pt x="2611" y="5094"/>
                    <a:pt x="2821" y="5094"/>
                  </a:cubicBezTo>
                  <a:cubicBezTo>
                    <a:pt x="2855" y="5094"/>
                    <a:pt x="2891" y="5086"/>
                    <a:pt x="2930" y="5071"/>
                  </a:cubicBezTo>
                  <a:cubicBezTo>
                    <a:pt x="2967" y="5135"/>
                    <a:pt x="3048" y="5185"/>
                    <a:pt x="3132" y="5185"/>
                  </a:cubicBezTo>
                  <a:cubicBezTo>
                    <a:pt x="3153" y="5185"/>
                    <a:pt x="3175" y="5182"/>
                    <a:pt x="3196" y="5175"/>
                  </a:cubicBezTo>
                  <a:lnTo>
                    <a:pt x="3196" y="5175"/>
                  </a:lnTo>
                  <a:cubicBezTo>
                    <a:pt x="3161" y="5313"/>
                    <a:pt x="3196" y="5498"/>
                    <a:pt x="3358" y="5532"/>
                  </a:cubicBezTo>
                  <a:cubicBezTo>
                    <a:pt x="3298" y="5690"/>
                    <a:pt x="3427" y="5798"/>
                    <a:pt x="3558" y="5798"/>
                  </a:cubicBezTo>
                  <a:cubicBezTo>
                    <a:pt x="3628" y="5798"/>
                    <a:pt x="3698" y="5767"/>
                    <a:pt x="3738" y="5694"/>
                  </a:cubicBezTo>
                  <a:cubicBezTo>
                    <a:pt x="3762" y="5752"/>
                    <a:pt x="3819" y="5775"/>
                    <a:pt x="3877" y="5775"/>
                  </a:cubicBezTo>
                  <a:cubicBezTo>
                    <a:pt x="3889" y="5821"/>
                    <a:pt x="3900" y="5844"/>
                    <a:pt x="3935" y="5879"/>
                  </a:cubicBezTo>
                  <a:cubicBezTo>
                    <a:pt x="3762" y="6306"/>
                    <a:pt x="3969" y="6698"/>
                    <a:pt x="3912" y="7137"/>
                  </a:cubicBezTo>
                  <a:cubicBezTo>
                    <a:pt x="3727" y="7072"/>
                    <a:pt x="3580" y="6978"/>
                    <a:pt x="3399" y="6978"/>
                  </a:cubicBezTo>
                  <a:cubicBezTo>
                    <a:pt x="3353" y="6978"/>
                    <a:pt x="3305" y="6984"/>
                    <a:pt x="3254" y="6998"/>
                  </a:cubicBezTo>
                  <a:cubicBezTo>
                    <a:pt x="3265" y="6883"/>
                    <a:pt x="3208" y="6756"/>
                    <a:pt x="3092" y="6733"/>
                  </a:cubicBezTo>
                  <a:cubicBezTo>
                    <a:pt x="3046" y="6652"/>
                    <a:pt x="2988" y="6617"/>
                    <a:pt x="2930" y="6560"/>
                  </a:cubicBezTo>
                  <a:cubicBezTo>
                    <a:pt x="2922" y="6319"/>
                    <a:pt x="2606" y="5764"/>
                    <a:pt x="2369" y="5764"/>
                  </a:cubicBezTo>
                  <a:cubicBezTo>
                    <a:pt x="2288" y="5764"/>
                    <a:pt x="2216" y="5829"/>
                    <a:pt x="2169" y="5994"/>
                  </a:cubicBezTo>
                  <a:cubicBezTo>
                    <a:pt x="2273" y="6329"/>
                    <a:pt x="2261" y="6825"/>
                    <a:pt x="2526" y="7033"/>
                  </a:cubicBezTo>
                  <a:cubicBezTo>
                    <a:pt x="2593" y="7319"/>
                    <a:pt x="2684" y="7849"/>
                    <a:pt x="2986" y="7849"/>
                  </a:cubicBezTo>
                  <a:cubicBezTo>
                    <a:pt x="3050" y="7849"/>
                    <a:pt x="3123" y="7826"/>
                    <a:pt x="3208" y="7772"/>
                  </a:cubicBezTo>
                  <a:cubicBezTo>
                    <a:pt x="3246" y="7877"/>
                    <a:pt x="3380" y="8022"/>
                    <a:pt x="3516" y="8022"/>
                  </a:cubicBezTo>
                  <a:cubicBezTo>
                    <a:pt x="3544" y="8022"/>
                    <a:pt x="3573" y="8016"/>
                    <a:pt x="3600" y="8002"/>
                  </a:cubicBezTo>
                  <a:cubicBezTo>
                    <a:pt x="3614" y="8005"/>
                    <a:pt x="3629" y="8006"/>
                    <a:pt x="3645" y="8006"/>
                  </a:cubicBezTo>
                  <a:cubicBezTo>
                    <a:pt x="3769" y="8006"/>
                    <a:pt x="3924" y="7927"/>
                    <a:pt x="3935" y="7783"/>
                  </a:cubicBezTo>
                  <a:cubicBezTo>
                    <a:pt x="3939" y="7783"/>
                    <a:pt x="3943" y="7783"/>
                    <a:pt x="3947" y="7783"/>
                  </a:cubicBezTo>
                  <a:cubicBezTo>
                    <a:pt x="4273" y="7783"/>
                    <a:pt x="4397" y="7330"/>
                    <a:pt x="4408" y="7091"/>
                  </a:cubicBezTo>
                  <a:cubicBezTo>
                    <a:pt x="4548" y="7295"/>
                    <a:pt x="4637" y="7780"/>
                    <a:pt x="4948" y="7780"/>
                  </a:cubicBezTo>
                  <a:cubicBezTo>
                    <a:pt x="4970" y="7780"/>
                    <a:pt x="4994" y="7777"/>
                    <a:pt x="5020" y="7772"/>
                  </a:cubicBezTo>
                  <a:cubicBezTo>
                    <a:pt x="5274" y="8129"/>
                    <a:pt x="5020" y="8776"/>
                    <a:pt x="5331" y="9064"/>
                  </a:cubicBezTo>
                  <a:lnTo>
                    <a:pt x="5378" y="9157"/>
                  </a:lnTo>
                  <a:cubicBezTo>
                    <a:pt x="5253" y="9406"/>
                    <a:pt x="5451" y="10046"/>
                    <a:pt x="5733" y="10046"/>
                  </a:cubicBezTo>
                  <a:cubicBezTo>
                    <a:pt x="5817" y="10046"/>
                    <a:pt x="5908" y="9989"/>
                    <a:pt x="6001" y="9849"/>
                  </a:cubicBezTo>
                  <a:cubicBezTo>
                    <a:pt x="6405" y="9584"/>
                    <a:pt x="6174" y="8707"/>
                    <a:pt x="5955" y="8430"/>
                  </a:cubicBezTo>
                  <a:cubicBezTo>
                    <a:pt x="5908" y="8233"/>
                    <a:pt x="5943" y="7864"/>
                    <a:pt x="5689" y="7783"/>
                  </a:cubicBezTo>
                  <a:cubicBezTo>
                    <a:pt x="5689" y="7691"/>
                    <a:pt x="5655" y="7610"/>
                    <a:pt x="5562" y="7564"/>
                  </a:cubicBezTo>
                  <a:cubicBezTo>
                    <a:pt x="5504" y="7310"/>
                    <a:pt x="5516" y="6883"/>
                    <a:pt x="5251" y="6790"/>
                  </a:cubicBezTo>
                  <a:cubicBezTo>
                    <a:pt x="5230" y="6653"/>
                    <a:pt x="5132" y="6592"/>
                    <a:pt x="5029" y="6592"/>
                  </a:cubicBezTo>
                  <a:cubicBezTo>
                    <a:pt x="4898" y="6592"/>
                    <a:pt x="4759" y="6692"/>
                    <a:pt x="4766" y="6860"/>
                  </a:cubicBezTo>
                  <a:cubicBezTo>
                    <a:pt x="4627" y="6537"/>
                    <a:pt x="4535" y="6167"/>
                    <a:pt x="4396" y="5832"/>
                  </a:cubicBezTo>
                  <a:cubicBezTo>
                    <a:pt x="4747" y="5811"/>
                    <a:pt x="4630" y="5145"/>
                    <a:pt x="4322" y="5145"/>
                  </a:cubicBezTo>
                  <a:cubicBezTo>
                    <a:pt x="4305" y="5145"/>
                    <a:pt x="4287" y="5147"/>
                    <a:pt x="4269" y="5151"/>
                  </a:cubicBezTo>
                  <a:cubicBezTo>
                    <a:pt x="4235" y="5117"/>
                    <a:pt x="4177" y="5082"/>
                    <a:pt x="4119" y="5082"/>
                  </a:cubicBezTo>
                  <a:cubicBezTo>
                    <a:pt x="4080" y="5035"/>
                    <a:pt x="4018" y="5003"/>
                    <a:pt x="3958" y="5003"/>
                  </a:cubicBezTo>
                  <a:cubicBezTo>
                    <a:pt x="3930" y="5003"/>
                    <a:pt x="3902" y="5010"/>
                    <a:pt x="3877" y="5024"/>
                  </a:cubicBezTo>
                  <a:cubicBezTo>
                    <a:pt x="3877" y="4851"/>
                    <a:pt x="3946" y="4667"/>
                    <a:pt x="3762" y="4597"/>
                  </a:cubicBezTo>
                  <a:cubicBezTo>
                    <a:pt x="3930" y="4261"/>
                    <a:pt x="3839" y="4034"/>
                    <a:pt x="3695" y="4034"/>
                  </a:cubicBezTo>
                  <a:cubicBezTo>
                    <a:pt x="3592" y="4034"/>
                    <a:pt x="3462" y="4150"/>
                    <a:pt x="3381" y="4424"/>
                  </a:cubicBezTo>
                  <a:cubicBezTo>
                    <a:pt x="3413" y="4229"/>
                    <a:pt x="3456" y="3912"/>
                    <a:pt x="3194" y="3912"/>
                  </a:cubicBezTo>
                  <a:cubicBezTo>
                    <a:pt x="3177" y="3912"/>
                    <a:pt x="3158" y="3914"/>
                    <a:pt x="3138" y="3916"/>
                  </a:cubicBezTo>
                  <a:cubicBezTo>
                    <a:pt x="3115" y="3847"/>
                    <a:pt x="3057" y="3766"/>
                    <a:pt x="2965" y="3755"/>
                  </a:cubicBezTo>
                  <a:cubicBezTo>
                    <a:pt x="2965" y="3628"/>
                    <a:pt x="2896" y="3501"/>
                    <a:pt x="2769" y="3466"/>
                  </a:cubicBezTo>
                  <a:cubicBezTo>
                    <a:pt x="2804" y="3282"/>
                    <a:pt x="2942" y="2924"/>
                    <a:pt x="2653" y="2878"/>
                  </a:cubicBezTo>
                  <a:cubicBezTo>
                    <a:pt x="3023" y="2647"/>
                    <a:pt x="3057" y="2266"/>
                    <a:pt x="2376" y="2173"/>
                  </a:cubicBezTo>
                  <a:cubicBezTo>
                    <a:pt x="2433" y="1995"/>
                    <a:pt x="2443" y="1610"/>
                    <a:pt x="2265" y="1610"/>
                  </a:cubicBezTo>
                  <a:cubicBezTo>
                    <a:pt x="2224" y="1610"/>
                    <a:pt x="2173" y="1630"/>
                    <a:pt x="2111" y="1677"/>
                  </a:cubicBezTo>
                  <a:cubicBezTo>
                    <a:pt x="2080" y="1646"/>
                    <a:pt x="2034" y="1630"/>
                    <a:pt x="1988" y="1630"/>
                  </a:cubicBezTo>
                  <a:cubicBezTo>
                    <a:pt x="1915" y="1630"/>
                    <a:pt x="1839" y="1669"/>
                    <a:pt x="1811" y="1746"/>
                  </a:cubicBezTo>
                  <a:cubicBezTo>
                    <a:pt x="1799" y="1735"/>
                    <a:pt x="1799" y="1735"/>
                    <a:pt x="1788" y="1735"/>
                  </a:cubicBezTo>
                  <a:cubicBezTo>
                    <a:pt x="1586" y="1466"/>
                    <a:pt x="1798" y="752"/>
                    <a:pt x="1378" y="752"/>
                  </a:cubicBezTo>
                  <a:cubicBezTo>
                    <a:pt x="1365" y="752"/>
                    <a:pt x="1352" y="752"/>
                    <a:pt x="1338" y="754"/>
                  </a:cubicBezTo>
                  <a:cubicBezTo>
                    <a:pt x="1338" y="632"/>
                    <a:pt x="1257" y="492"/>
                    <a:pt x="1127" y="492"/>
                  </a:cubicBezTo>
                  <a:cubicBezTo>
                    <a:pt x="1110" y="492"/>
                    <a:pt x="1091" y="494"/>
                    <a:pt x="1072" y="500"/>
                  </a:cubicBezTo>
                  <a:cubicBezTo>
                    <a:pt x="985" y="144"/>
                    <a:pt x="823" y="1"/>
                    <a:pt x="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3"/>
            <p:cNvSpPr/>
            <p:nvPr/>
          </p:nvSpPr>
          <p:spPr>
            <a:xfrm>
              <a:off x="3152825" y="2855275"/>
              <a:ext cx="28700" cy="72825"/>
            </a:xfrm>
            <a:custGeom>
              <a:avLst/>
              <a:gdLst/>
              <a:ahLst/>
              <a:cxnLst/>
              <a:rect l="l" t="t" r="r" b="b"/>
              <a:pathLst>
                <a:path w="1148" h="2913" extrusionOk="0">
                  <a:moveTo>
                    <a:pt x="509" y="1"/>
                  </a:moveTo>
                  <a:cubicBezTo>
                    <a:pt x="310" y="1"/>
                    <a:pt x="280" y="436"/>
                    <a:pt x="431" y="787"/>
                  </a:cubicBezTo>
                  <a:cubicBezTo>
                    <a:pt x="166" y="995"/>
                    <a:pt x="443" y="1711"/>
                    <a:pt x="501" y="1826"/>
                  </a:cubicBezTo>
                  <a:lnTo>
                    <a:pt x="501" y="1919"/>
                  </a:lnTo>
                  <a:cubicBezTo>
                    <a:pt x="442" y="1904"/>
                    <a:pt x="392" y="1898"/>
                    <a:pt x="348" y="1898"/>
                  </a:cubicBezTo>
                  <a:cubicBezTo>
                    <a:pt x="1" y="1898"/>
                    <a:pt x="85" y="2309"/>
                    <a:pt x="270" y="2565"/>
                  </a:cubicBezTo>
                  <a:cubicBezTo>
                    <a:pt x="300" y="2807"/>
                    <a:pt x="449" y="2912"/>
                    <a:pt x="597" y="2912"/>
                  </a:cubicBezTo>
                  <a:cubicBezTo>
                    <a:pt x="790" y="2912"/>
                    <a:pt x="981" y="2736"/>
                    <a:pt x="916" y="2449"/>
                  </a:cubicBezTo>
                  <a:cubicBezTo>
                    <a:pt x="1101" y="2253"/>
                    <a:pt x="1136" y="1826"/>
                    <a:pt x="1078" y="1538"/>
                  </a:cubicBezTo>
                  <a:cubicBezTo>
                    <a:pt x="1147" y="1111"/>
                    <a:pt x="951" y="707"/>
                    <a:pt x="870" y="303"/>
                  </a:cubicBezTo>
                  <a:cubicBezTo>
                    <a:pt x="718" y="86"/>
                    <a:pt x="597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3"/>
            <p:cNvSpPr/>
            <p:nvPr/>
          </p:nvSpPr>
          <p:spPr>
            <a:xfrm>
              <a:off x="3177225" y="2893700"/>
              <a:ext cx="100675" cy="67200"/>
            </a:xfrm>
            <a:custGeom>
              <a:avLst/>
              <a:gdLst/>
              <a:ahLst/>
              <a:cxnLst/>
              <a:rect l="l" t="t" r="r" b="b"/>
              <a:pathLst>
                <a:path w="4027" h="2688" extrusionOk="0">
                  <a:moveTo>
                    <a:pt x="766" y="1"/>
                  </a:moveTo>
                  <a:cubicBezTo>
                    <a:pt x="422" y="1"/>
                    <a:pt x="1" y="366"/>
                    <a:pt x="552" y="451"/>
                  </a:cubicBezTo>
                  <a:lnTo>
                    <a:pt x="587" y="451"/>
                  </a:lnTo>
                  <a:cubicBezTo>
                    <a:pt x="720" y="606"/>
                    <a:pt x="757" y="868"/>
                    <a:pt x="985" y="868"/>
                  </a:cubicBezTo>
                  <a:cubicBezTo>
                    <a:pt x="994" y="868"/>
                    <a:pt x="1004" y="867"/>
                    <a:pt x="1014" y="866"/>
                  </a:cubicBezTo>
                  <a:cubicBezTo>
                    <a:pt x="1064" y="937"/>
                    <a:pt x="1132" y="972"/>
                    <a:pt x="1195" y="972"/>
                  </a:cubicBezTo>
                  <a:cubicBezTo>
                    <a:pt x="1204" y="972"/>
                    <a:pt x="1213" y="972"/>
                    <a:pt x="1221" y="970"/>
                  </a:cubicBezTo>
                  <a:cubicBezTo>
                    <a:pt x="1319" y="1117"/>
                    <a:pt x="1376" y="1455"/>
                    <a:pt x="1595" y="1455"/>
                  </a:cubicBezTo>
                  <a:cubicBezTo>
                    <a:pt x="1635" y="1455"/>
                    <a:pt x="1679" y="1445"/>
                    <a:pt x="1729" y="1420"/>
                  </a:cubicBezTo>
                  <a:cubicBezTo>
                    <a:pt x="1764" y="1547"/>
                    <a:pt x="1845" y="1640"/>
                    <a:pt x="1983" y="1640"/>
                  </a:cubicBezTo>
                  <a:cubicBezTo>
                    <a:pt x="2014" y="1772"/>
                    <a:pt x="2134" y="1913"/>
                    <a:pt x="2273" y="1913"/>
                  </a:cubicBezTo>
                  <a:cubicBezTo>
                    <a:pt x="2291" y="1913"/>
                    <a:pt x="2310" y="1911"/>
                    <a:pt x="2330" y="1905"/>
                  </a:cubicBezTo>
                  <a:cubicBezTo>
                    <a:pt x="2372" y="2057"/>
                    <a:pt x="2519" y="2202"/>
                    <a:pt x="2667" y="2202"/>
                  </a:cubicBezTo>
                  <a:cubicBezTo>
                    <a:pt x="2721" y="2202"/>
                    <a:pt x="2776" y="2183"/>
                    <a:pt x="2826" y="2136"/>
                  </a:cubicBezTo>
                  <a:cubicBezTo>
                    <a:pt x="2916" y="2276"/>
                    <a:pt x="3065" y="2403"/>
                    <a:pt x="3214" y="2403"/>
                  </a:cubicBezTo>
                  <a:cubicBezTo>
                    <a:pt x="3274" y="2403"/>
                    <a:pt x="3335" y="2382"/>
                    <a:pt x="3391" y="2332"/>
                  </a:cubicBezTo>
                  <a:cubicBezTo>
                    <a:pt x="3469" y="2494"/>
                    <a:pt x="3649" y="2687"/>
                    <a:pt x="3812" y="2687"/>
                  </a:cubicBezTo>
                  <a:cubicBezTo>
                    <a:pt x="3892" y="2687"/>
                    <a:pt x="3969" y="2639"/>
                    <a:pt x="4026" y="2517"/>
                  </a:cubicBezTo>
                  <a:cubicBezTo>
                    <a:pt x="4026" y="2221"/>
                    <a:pt x="3562" y="1422"/>
                    <a:pt x="3173" y="1422"/>
                  </a:cubicBezTo>
                  <a:cubicBezTo>
                    <a:pt x="3138" y="1422"/>
                    <a:pt x="3102" y="1429"/>
                    <a:pt x="3068" y="1443"/>
                  </a:cubicBezTo>
                  <a:cubicBezTo>
                    <a:pt x="3011" y="1362"/>
                    <a:pt x="2920" y="1310"/>
                    <a:pt x="2827" y="1310"/>
                  </a:cubicBezTo>
                  <a:cubicBezTo>
                    <a:pt x="2788" y="1310"/>
                    <a:pt x="2748" y="1319"/>
                    <a:pt x="2710" y="1340"/>
                  </a:cubicBezTo>
                  <a:cubicBezTo>
                    <a:pt x="2671" y="1181"/>
                    <a:pt x="2546" y="937"/>
                    <a:pt x="2358" y="937"/>
                  </a:cubicBezTo>
                  <a:cubicBezTo>
                    <a:pt x="2327" y="937"/>
                    <a:pt x="2295" y="944"/>
                    <a:pt x="2260" y="959"/>
                  </a:cubicBezTo>
                  <a:cubicBezTo>
                    <a:pt x="2204" y="845"/>
                    <a:pt x="2093" y="747"/>
                    <a:pt x="1972" y="747"/>
                  </a:cubicBezTo>
                  <a:cubicBezTo>
                    <a:pt x="1945" y="747"/>
                    <a:pt x="1918" y="752"/>
                    <a:pt x="1891" y="762"/>
                  </a:cubicBezTo>
                  <a:cubicBezTo>
                    <a:pt x="1862" y="751"/>
                    <a:pt x="1833" y="745"/>
                    <a:pt x="1804" y="745"/>
                  </a:cubicBezTo>
                  <a:cubicBezTo>
                    <a:pt x="1776" y="745"/>
                    <a:pt x="1747" y="751"/>
                    <a:pt x="1718" y="762"/>
                  </a:cubicBezTo>
                  <a:cubicBezTo>
                    <a:pt x="1625" y="497"/>
                    <a:pt x="1175" y="428"/>
                    <a:pt x="1060" y="174"/>
                  </a:cubicBezTo>
                  <a:cubicBezTo>
                    <a:pt x="1005" y="48"/>
                    <a:pt x="890" y="1"/>
                    <a:pt x="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3"/>
            <p:cNvSpPr/>
            <p:nvPr/>
          </p:nvSpPr>
          <p:spPr>
            <a:xfrm>
              <a:off x="3280475" y="2963500"/>
              <a:ext cx="14725" cy="28050"/>
            </a:xfrm>
            <a:custGeom>
              <a:avLst/>
              <a:gdLst/>
              <a:ahLst/>
              <a:cxnLst/>
              <a:rect l="l" t="t" r="r" b="b"/>
              <a:pathLst>
                <a:path w="589" h="1122" extrusionOk="0">
                  <a:moveTo>
                    <a:pt x="300" y="0"/>
                  </a:moveTo>
                  <a:cubicBezTo>
                    <a:pt x="168" y="0"/>
                    <a:pt x="65" y="262"/>
                    <a:pt x="150" y="567"/>
                  </a:cubicBezTo>
                  <a:cubicBezTo>
                    <a:pt x="231" y="775"/>
                    <a:pt x="0" y="1075"/>
                    <a:pt x="300" y="1122"/>
                  </a:cubicBezTo>
                  <a:cubicBezTo>
                    <a:pt x="543" y="1110"/>
                    <a:pt x="554" y="787"/>
                    <a:pt x="531" y="591"/>
                  </a:cubicBezTo>
                  <a:cubicBezTo>
                    <a:pt x="589" y="533"/>
                    <a:pt x="589" y="417"/>
                    <a:pt x="543" y="360"/>
                  </a:cubicBezTo>
                  <a:cubicBezTo>
                    <a:pt x="476" y="102"/>
                    <a:pt x="382" y="0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3"/>
            <p:cNvSpPr/>
            <p:nvPr/>
          </p:nvSpPr>
          <p:spPr>
            <a:xfrm>
              <a:off x="3015850" y="2832900"/>
              <a:ext cx="79375" cy="126625"/>
            </a:xfrm>
            <a:custGeom>
              <a:avLst/>
              <a:gdLst/>
              <a:ahLst/>
              <a:cxnLst/>
              <a:rect l="l" t="t" r="r" b="b"/>
              <a:pathLst>
                <a:path w="3175" h="5065" extrusionOk="0">
                  <a:moveTo>
                    <a:pt x="187" y="0"/>
                  </a:moveTo>
                  <a:cubicBezTo>
                    <a:pt x="99" y="0"/>
                    <a:pt x="22" y="68"/>
                    <a:pt x="1" y="240"/>
                  </a:cubicBezTo>
                  <a:cubicBezTo>
                    <a:pt x="47" y="643"/>
                    <a:pt x="231" y="978"/>
                    <a:pt x="462" y="1255"/>
                  </a:cubicBezTo>
                  <a:cubicBezTo>
                    <a:pt x="462" y="1555"/>
                    <a:pt x="382" y="1844"/>
                    <a:pt x="612" y="2144"/>
                  </a:cubicBezTo>
                  <a:cubicBezTo>
                    <a:pt x="658" y="2208"/>
                    <a:pt x="728" y="2237"/>
                    <a:pt x="797" y="2237"/>
                  </a:cubicBezTo>
                  <a:cubicBezTo>
                    <a:pt x="904" y="2237"/>
                    <a:pt x="1009" y="2166"/>
                    <a:pt x="1016" y="2040"/>
                  </a:cubicBezTo>
                  <a:lnTo>
                    <a:pt x="1016" y="2040"/>
                  </a:lnTo>
                  <a:cubicBezTo>
                    <a:pt x="1051" y="2306"/>
                    <a:pt x="936" y="2652"/>
                    <a:pt x="982" y="2871"/>
                  </a:cubicBezTo>
                  <a:cubicBezTo>
                    <a:pt x="993" y="2962"/>
                    <a:pt x="1038" y="3287"/>
                    <a:pt x="1237" y="3287"/>
                  </a:cubicBezTo>
                  <a:cubicBezTo>
                    <a:pt x="1240" y="3287"/>
                    <a:pt x="1244" y="3287"/>
                    <a:pt x="1247" y="3287"/>
                  </a:cubicBezTo>
                  <a:cubicBezTo>
                    <a:pt x="1289" y="3352"/>
                    <a:pt x="1363" y="3383"/>
                    <a:pt x="1439" y="3383"/>
                  </a:cubicBezTo>
                  <a:cubicBezTo>
                    <a:pt x="1510" y="3383"/>
                    <a:pt x="1583" y="3355"/>
                    <a:pt x="1628" y="3298"/>
                  </a:cubicBezTo>
                  <a:cubicBezTo>
                    <a:pt x="1677" y="3599"/>
                    <a:pt x="1668" y="4317"/>
                    <a:pt x="2001" y="4317"/>
                  </a:cubicBezTo>
                  <a:cubicBezTo>
                    <a:pt x="2064" y="4317"/>
                    <a:pt x="2139" y="4292"/>
                    <a:pt x="2228" y="4233"/>
                  </a:cubicBezTo>
                  <a:cubicBezTo>
                    <a:pt x="2275" y="4372"/>
                    <a:pt x="2344" y="4510"/>
                    <a:pt x="2482" y="4510"/>
                  </a:cubicBezTo>
                  <a:cubicBezTo>
                    <a:pt x="2528" y="4510"/>
                    <a:pt x="2586" y="4499"/>
                    <a:pt x="2632" y="4476"/>
                  </a:cubicBezTo>
                  <a:cubicBezTo>
                    <a:pt x="2640" y="4731"/>
                    <a:pt x="2856" y="5065"/>
                    <a:pt x="3014" y="5065"/>
                  </a:cubicBezTo>
                  <a:cubicBezTo>
                    <a:pt x="3092" y="5065"/>
                    <a:pt x="3156" y="4985"/>
                    <a:pt x="3175" y="4776"/>
                  </a:cubicBezTo>
                  <a:cubicBezTo>
                    <a:pt x="3013" y="4360"/>
                    <a:pt x="3117" y="3529"/>
                    <a:pt x="2586" y="3391"/>
                  </a:cubicBezTo>
                  <a:cubicBezTo>
                    <a:pt x="2579" y="3220"/>
                    <a:pt x="2434" y="3088"/>
                    <a:pt x="2291" y="3088"/>
                  </a:cubicBezTo>
                  <a:cubicBezTo>
                    <a:pt x="2211" y="3088"/>
                    <a:pt x="2132" y="3130"/>
                    <a:pt x="2078" y="3229"/>
                  </a:cubicBezTo>
                  <a:cubicBezTo>
                    <a:pt x="2021" y="2767"/>
                    <a:pt x="2044" y="2063"/>
                    <a:pt x="1467" y="1855"/>
                  </a:cubicBezTo>
                  <a:cubicBezTo>
                    <a:pt x="1432" y="1832"/>
                    <a:pt x="1409" y="1798"/>
                    <a:pt x="1374" y="1786"/>
                  </a:cubicBezTo>
                  <a:cubicBezTo>
                    <a:pt x="1340" y="1555"/>
                    <a:pt x="1363" y="1267"/>
                    <a:pt x="1282" y="1036"/>
                  </a:cubicBezTo>
                  <a:cubicBezTo>
                    <a:pt x="1303" y="878"/>
                    <a:pt x="1266" y="672"/>
                    <a:pt x="1085" y="672"/>
                  </a:cubicBezTo>
                  <a:cubicBezTo>
                    <a:pt x="1067" y="672"/>
                    <a:pt x="1048" y="674"/>
                    <a:pt x="1028" y="678"/>
                  </a:cubicBezTo>
                  <a:cubicBezTo>
                    <a:pt x="993" y="597"/>
                    <a:pt x="970" y="551"/>
                    <a:pt x="924" y="517"/>
                  </a:cubicBezTo>
                  <a:cubicBezTo>
                    <a:pt x="931" y="372"/>
                    <a:pt x="814" y="285"/>
                    <a:pt x="697" y="285"/>
                  </a:cubicBezTo>
                  <a:cubicBezTo>
                    <a:pt x="618" y="285"/>
                    <a:pt x="539" y="324"/>
                    <a:pt x="497" y="413"/>
                  </a:cubicBezTo>
                  <a:cubicBezTo>
                    <a:pt x="511" y="195"/>
                    <a:pt x="334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3"/>
            <p:cNvSpPr/>
            <p:nvPr/>
          </p:nvSpPr>
          <p:spPr>
            <a:xfrm>
              <a:off x="2959575" y="2823125"/>
              <a:ext cx="44475" cy="76300"/>
            </a:xfrm>
            <a:custGeom>
              <a:avLst/>
              <a:gdLst/>
              <a:ahLst/>
              <a:cxnLst/>
              <a:rect l="l" t="t" r="r" b="b"/>
              <a:pathLst>
                <a:path w="1779" h="3052" extrusionOk="0">
                  <a:moveTo>
                    <a:pt x="532" y="0"/>
                  </a:moveTo>
                  <a:cubicBezTo>
                    <a:pt x="375" y="0"/>
                    <a:pt x="233" y="52"/>
                    <a:pt x="197" y="169"/>
                  </a:cubicBezTo>
                  <a:cubicBezTo>
                    <a:pt x="162" y="330"/>
                    <a:pt x="1" y="607"/>
                    <a:pt x="209" y="711"/>
                  </a:cubicBezTo>
                  <a:cubicBezTo>
                    <a:pt x="289" y="1127"/>
                    <a:pt x="266" y="2016"/>
                    <a:pt x="613" y="2246"/>
                  </a:cubicBezTo>
                  <a:cubicBezTo>
                    <a:pt x="640" y="2258"/>
                    <a:pt x="668" y="2263"/>
                    <a:pt x="695" y="2263"/>
                  </a:cubicBezTo>
                  <a:cubicBezTo>
                    <a:pt x="780" y="2263"/>
                    <a:pt x="857" y="2213"/>
                    <a:pt x="901" y="2143"/>
                  </a:cubicBezTo>
                  <a:cubicBezTo>
                    <a:pt x="910" y="2435"/>
                    <a:pt x="1150" y="3051"/>
                    <a:pt x="1490" y="3051"/>
                  </a:cubicBezTo>
                  <a:cubicBezTo>
                    <a:pt x="1580" y="3051"/>
                    <a:pt x="1677" y="3008"/>
                    <a:pt x="1778" y="2904"/>
                  </a:cubicBezTo>
                  <a:cubicBezTo>
                    <a:pt x="1594" y="2062"/>
                    <a:pt x="1213" y="1138"/>
                    <a:pt x="1005" y="227"/>
                  </a:cubicBezTo>
                  <a:cubicBezTo>
                    <a:pt x="953" y="84"/>
                    <a:pt x="731" y="0"/>
                    <a:pt x="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3"/>
            <p:cNvSpPr/>
            <p:nvPr/>
          </p:nvSpPr>
          <p:spPr>
            <a:xfrm>
              <a:off x="3000075" y="2923550"/>
              <a:ext cx="30650" cy="80250"/>
            </a:xfrm>
            <a:custGeom>
              <a:avLst/>
              <a:gdLst/>
              <a:ahLst/>
              <a:cxnLst/>
              <a:rect l="l" t="t" r="r" b="b"/>
              <a:pathLst>
                <a:path w="1226" h="3210" extrusionOk="0">
                  <a:moveTo>
                    <a:pt x="865" y="0"/>
                  </a:moveTo>
                  <a:cubicBezTo>
                    <a:pt x="825" y="0"/>
                    <a:pt x="782" y="20"/>
                    <a:pt x="735" y="65"/>
                  </a:cubicBezTo>
                  <a:cubicBezTo>
                    <a:pt x="670" y="28"/>
                    <a:pt x="616" y="11"/>
                    <a:pt x="571" y="11"/>
                  </a:cubicBezTo>
                  <a:cubicBezTo>
                    <a:pt x="251" y="11"/>
                    <a:pt x="406" y="849"/>
                    <a:pt x="447" y="1092"/>
                  </a:cubicBezTo>
                  <a:cubicBezTo>
                    <a:pt x="430" y="1088"/>
                    <a:pt x="413" y="1087"/>
                    <a:pt x="398" y="1087"/>
                  </a:cubicBezTo>
                  <a:cubicBezTo>
                    <a:pt x="0" y="1087"/>
                    <a:pt x="145" y="2189"/>
                    <a:pt x="493" y="2189"/>
                  </a:cubicBezTo>
                  <a:cubicBezTo>
                    <a:pt x="533" y="2189"/>
                    <a:pt x="576" y="2174"/>
                    <a:pt x="620" y="2142"/>
                  </a:cubicBezTo>
                  <a:lnTo>
                    <a:pt x="620" y="2142"/>
                  </a:lnTo>
                  <a:cubicBezTo>
                    <a:pt x="611" y="2381"/>
                    <a:pt x="609" y="3210"/>
                    <a:pt x="840" y="3210"/>
                  </a:cubicBezTo>
                  <a:cubicBezTo>
                    <a:pt x="900" y="3210"/>
                    <a:pt x="975" y="3155"/>
                    <a:pt x="1070" y="3020"/>
                  </a:cubicBezTo>
                  <a:cubicBezTo>
                    <a:pt x="1151" y="2304"/>
                    <a:pt x="1024" y="1519"/>
                    <a:pt x="793" y="827"/>
                  </a:cubicBezTo>
                  <a:lnTo>
                    <a:pt x="793" y="827"/>
                  </a:lnTo>
                  <a:cubicBezTo>
                    <a:pt x="835" y="894"/>
                    <a:pt x="902" y="937"/>
                    <a:pt x="967" y="937"/>
                  </a:cubicBezTo>
                  <a:cubicBezTo>
                    <a:pt x="991" y="937"/>
                    <a:pt x="1014" y="931"/>
                    <a:pt x="1036" y="919"/>
                  </a:cubicBezTo>
                  <a:cubicBezTo>
                    <a:pt x="1226" y="819"/>
                    <a:pt x="1121" y="0"/>
                    <a:pt x="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3"/>
            <p:cNvSpPr/>
            <p:nvPr/>
          </p:nvSpPr>
          <p:spPr>
            <a:xfrm>
              <a:off x="2779525" y="2947975"/>
              <a:ext cx="257125" cy="123000"/>
            </a:xfrm>
            <a:custGeom>
              <a:avLst/>
              <a:gdLst/>
              <a:ahLst/>
              <a:cxnLst/>
              <a:rect l="l" t="t" r="r" b="b"/>
              <a:pathLst>
                <a:path w="10285" h="4920" extrusionOk="0">
                  <a:moveTo>
                    <a:pt x="704" y="3566"/>
                  </a:moveTo>
                  <a:cubicBezTo>
                    <a:pt x="727" y="3578"/>
                    <a:pt x="762" y="3589"/>
                    <a:pt x="785" y="3589"/>
                  </a:cubicBezTo>
                  <a:cubicBezTo>
                    <a:pt x="739" y="3624"/>
                    <a:pt x="716" y="3647"/>
                    <a:pt x="681" y="3693"/>
                  </a:cubicBezTo>
                  <a:cubicBezTo>
                    <a:pt x="704" y="3647"/>
                    <a:pt x="704" y="3601"/>
                    <a:pt x="704" y="3566"/>
                  </a:cubicBezTo>
                  <a:close/>
                  <a:moveTo>
                    <a:pt x="7106" y="1"/>
                  </a:moveTo>
                  <a:cubicBezTo>
                    <a:pt x="7002" y="1"/>
                    <a:pt x="6908" y="69"/>
                    <a:pt x="6903" y="230"/>
                  </a:cubicBezTo>
                  <a:cubicBezTo>
                    <a:pt x="6880" y="473"/>
                    <a:pt x="7018" y="681"/>
                    <a:pt x="7053" y="911"/>
                  </a:cubicBezTo>
                  <a:cubicBezTo>
                    <a:pt x="7013" y="1119"/>
                    <a:pt x="7109" y="1335"/>
                    <a:pt x="7311" y="1335"/>
                  </a:cubicBezTo>
                  <a:cubicBezTo>
                    <a:pt x="7345" y="1335"/>
                    <a:pt x="7382" y="1329"/>
                    <a:pt x="7422" y="1315"/>
                  </a:cubicBezTo>
                  <a:cubicBezTo>
                    <a:pt x="7491" y="1454"/>
                    <a:pt x="7549" y="1685"/>
                    <a:pt x="7757" y="1719"/>
                  </a:cubicBezTo>
                  <a:cubicBezTo>
                    <a:pt x="7861" y="1916"/>
                    <a:pt x="7976" y="2112"/>
                    <a:pt x="8161" y="2273"/>
                  </a:cubicBezTo>
                  <a:cubicBezTo>
                    <a:pt x="7895" y="2320"/>
                    <a:pt x="7618" y="2400"/>
                    <a:pt x="7491" y="2666"/>
                  </a:cubicBezTo>
                  <a:cubicBezTo>
                    <a:pt x="7379" y="2564"/>
                    <a:pt x="7279" y="2520"/>
                    <a:pt x="7193" y="2520"/>
                  </a:cubicBezTo>
                  <a:cubicBezTo>
                    <a:pt x="6890" y="2520"/>
                    <a:pt x="6758" y="3056"/>
                    <a:pt x="6857" y="3451"/>
                  </a:cubicBezTo>
                  <a:cubicBezTo>
                    <a:pt x="6814" y="3394"/>
                    <a:pt x="6755" y="3370"/>
                    <a:pt x="6693" y="3370"/>
                  </a:cubicBezTo>
                  <a:cubicBezTo>
                    <a:pt x="6604" y="3370"/>
                    <a:pt x="6509" y="3418"/>
                    <a:pt x="6441" y="3485"/>
                  </a:cubicBezTo>
                  <a:cubicBezTo>
                    <a:pt x="6376" y="3449"/>
                    <a:pt x="6307" y="3431"/>
                    <a:pt x="6238" y="3431"/>
                  </a:cubicBezTo>
                  <a:cubicBezTo>
                    <a:pt x="6197" y="3431"/>
                    <a:pt x="6157" y="3438"/>
                    <a:pt x="6118" y="3451"/>
                  </a:cubicBezTo>
                  <a:cubicBezTo>
                    <a:pt x="6091" y="3256"/>
                    <a:pt x="5936" y="2898"/>
                    <a:pt x="5734" y="2898"/>
                  </a:cubicBezTo>
                  <a:cubicBezTo>
                    <a:pt x="5673" y="2898"/>
                    <a:pt x="5608" y="2931"/>
                    <a:pt x="5541" y="3012"/>
                  </a:cubicBezTo>
                  <a:cubicBezTo>
                    <a:pt x="5477" y="2921"/>
                    <a:pt x="5384" y="2815"/>
                    <a:pt x="5268" y="2815"/>
                  </a:cubicBezTo>
                  <a:cubicBezTo>
                    <a:pt x="5237" y="2815"/>
                    <a:pt x="5205" y="2822"/>
                    <a:pt x="5171" y="2839"/>
                  </a:cubicBezTo>
                  <a:cubicBezTo>
                    <a:pt x="5134" y="2831"/>
                    <a:pt x="5101" y="2827"/>
                    <a:pt x="5072" y="2827"/>
                  </a:cubicBezTo>
                  <a:cubicBezTo>
                    <a:pt x="4789" y="2827"/>
                    <a:pt x="4888" y="3213"/>
                    <a:pt x="4825" y="3485"/>
                  </a:cubicBezTo>
                  <a:cubicBezTo>
                    <a:pt x="4647" y="3372"/>
                    <a:pt x="4389" y="3054"/>
                    <a:pt x="4187" y="3054"/>
                  </a:cubicBezTo>
                  <a:cubicBezTo>
                    <a:pt x="4101" y="3054"/>
                    <a:pt x="4026" y="3111"/>
                    <a:pt x="3971" y="3266"/>
                  </a:cubicBezTo>
                  <a:cubicBezTo>
                    <a:pt x="3930" y="3248"/>
                    <a:pt x="3892" y="3240"/>
                    <a:pt x="3856" y="3240"/>
                  </a:cubicBezTo>
                  <a:cubicBezTo>
                    <a:pt x="3688" y="3240"/>
                    <a:pt x="3576" y="3420"/>
                    <a:pt x="3567" y="3601"/>
                  </a:cubicBezTo>
                  <a:cubicBezTo>
                    <a:pt x="3527" y="3555"/>
                    <a:pt x="3458" y="3528"/>
                    <a:pt x="3388" y="3528"/>
                  </a:cubicBezTo>
                  <a:cubicBezTo>
                    <a:pt x="3336" y="3528"/>
                    <a:pt x="3283" y="3543"/>
                    <a:pt x="3244" y="3578"/>
                  </a:cubicBezTo>
                  <a:cubicBezTo>
                    <a:pt x="3205" y="3547"/>
                    <a:pt x="3151" y="3532"/>
                    <a:pt x="3099" y="3532"/>
                  </a:cubicBezTo>
                  <a:cubicBezTo>
                    <a:pt x="3073" y="3532"/>
                    <a:pt x="3047" y="3535"/>
                    <a:pt x="3024" y="3543"/>
                  </a:cubicBezTo>
                  <a:cubicBezTo>
                    <a:pt x="2980" y="3477"/>
                    <a:pt x="2901" y="3445"/>
                    <a:pt x="2823" y="3445"/>
                  </a:cubicBezTo>
                  <a:cubicBezTo>
                    <a:pt x="2737" y="3445"/>
                    <a:pt x="2651" y="3483"/>
                    <a:pt x="2609" y="3555"/>
                  </a:cubicBezTo>
                  <a:cubicBezTo>
                    <a:pt x="2580" y="3544"/>
                    <a:pt x="2552" y="3540"/>
                    <a:pt x="2524" y="3540"/>
                  </a:cubicBezTo>
                  <a:cubicBezTo>
                    <a:pt x="2398" y="3540"/>
                    <a:pt x="2293" y="3641"/>
                    <a:pt x="2274" y="3774"/>
                  </a:cubicBezTo>
                  <a:cubicBezTo>
                    <a:pt x="2239" y="3755"/>
                    <a:pt x="2201" y="3746"/>
                    <a:pt x="2162" y="3746"/>
                  </a:cubicBezTo>
                  <a:cubicBezTo>
                    <a:pt x="2084" y="3746"/>
                    <a:pt x="2005" y="3782"/>
                    <a:pt x="1951" y="3843"/>
                  </a:cubicBezTo>
                  <a:cubicBezTo>
                    <a:pt x="1885" y="3729"/>
                    <a:pt x="1776" y="3668"/>
                    <a:pt x="1671" y="3668"/>
                  </a:cubicBezTo>
                  <a:cubicBezTo>
                    <a:pt x="1555" y="3668"/>
                    <a:pt x="1445" y="3743"/>
                    <a:pt x="1408" y="3901"/>
                  </a:cubicBezTo>
                  <a:cubicBezTo>
                    <a:pt x="1351" y="3762"/>
                    <a:pt x="1247" y="3485"/>
                    <a:pt x="1027" y="3474"/>
                  </a:cubicBezTo>
                  <a:cubicBezTo>
                    <a:pt x="1074" y="3416"/>
                    <a:pt x="1074" y="3347"/>
                    <a:pt x="1074" y="3289"/>
                  </a:cubicBezTo>
                  <a:cubicBezTo>
                    <a:pt x="1408" y="3128"/>
                    <a:pt x="1420" y="2724"/>
                    <a:pt x="1478" y="2435"/>
                  </a:cubicBezTo>
                  <a:cubicBezTo>
                    <a:pt x="1671" y="2486"/>
                    <a:pt x="1874" y="2726"/>
                    <a:pt x="2077" y="2726"/>
                  </a:cubicBezTo>
                  <a:cubicBezTo>
                    <a:pt x="2104" y="2726"/>
                    <a:pt x="2132" y="2722"/>
                    <a:pt x="2159" y="2712"/>
                  </a:cubicBezTo>
                  <a:cubicBezTo>
                    <a:pt x="2233" y="2782"/>
                    <a:pt x="2300" y="2812"/>
                    <a:pt x="2359" y="2812"/>
                  </a:cubicBezTo>
                  <a:cubicBezTo>
                    <a:pt x="2726" y="2812"/>
                    <a:pt x="2773" y="1632"/>
                    <a:pt x="2353" y="1632"/>
                  </a:cubicBezTo>
                  <a:cubicBezTo>
                    <a:pt x="2309" y="1632"/>
                    <a:pt x="2259" y="1645"/>
                    <a:pt x="2205" y="1673"/>
                  </a:cubicBezTo>
                  <a:cubicBezTo>
                    <a:pt x="2154" y="1560"/>
                    <a:pt x="2068" y="1513"/>
                    <a:pt x="1979" y="1513"/>
                  </a:cubicBezTo>
                  <a:cubicBezTo>
                    <a:pt x="1806" y="1513"/>
                    <a:pt x="1624" y="1694"/>
                    <a:pt x="1685" y="1916"/>
                  </a:cubicBezTo>
                  <a:cubicBezTo>
                    <a:pt x="1619" y="1870"/>
                    <a:pt x="1552" y="1850"/>
                    <a:pt x="1489" y="1850"/>
                  </a:cubicBezTo>
                  <a:cubicBezTo>
                    <a:pt x="1234" y="1850"/>
                    <a:pt x="1023" y="2169"/>
                    <a:pt x="1004" y="2400"/>
                  </a:cubicBezTo>
                  <a:cubicBezTo>
                    <a:pt x="910" y="2184"/>
                    <a:pt x="762" y="2084"/>
                    <a:pt x="638" y="2084"/>
                  </a:cubicBezTo>
                  <a:cubicBezTo>
                    <a:pt x="460" y="2084"/>
                    <a:pt x="333" y="2293"/>
                    <a:pt x="497" y="2654"/>
                  </a:cubicBezTo>
                  <a:cubicBezTo>
                    <a:pt x="104" y="2781"/>
                    <a:pt x="404" y="3532"/>
                    <a:pt x="150" y="3716"/>
                  </a:cubicBezTo>
                  <a:cubicBezTo>
                    <a:pt x="35" y="3786"/>
                    <a:pt x="0" y="3936"/>
                    <a:pt x="58" y="4040"/>
                  </a:cubicBezTo>
                  <a:cubicBezTo>
                    <a:pt x="253" y="4401"/>
                    <a:pt x="462" y="4809"/>
                    <a:pt x="668" y="4809"/>
                  </a:cubicBezTo>
                  <a:cubicBezTo>
                    <a:pt x="790" y="4809"/>
                    <a:pt x="911" y="4665"/>
                    <a:pt x="1027" y="4282"/>
                  </a:cubicBezTo>
                  <a:cubicBezTo>
                    <a:pt x="1094" y="4449"/>
                    <a:pt x="1301" y="4720"/>
                    <a:pt x="1502" y="4720"/>
                  </a:cubicBezTo>
                  <a:cubicBezTo>
                    <a:pt x="1578" y="4720"/>
                    <a:pt x="1653" y="4681"/>
                    <a:pt x="1720" y="4582"/>
                  </a:cubicBezTo>
                  <a:cubicBezTo>
                    <a:pt x="1788" y="4763"/>
                    <a:pt x="1929" y="4919"/>
                    <a:pt x="2071" y="4919"/>
                  </a:cubicBezTo>
                  <a:cubicBezTo>
                    <a:pt x="2146" y="4919"/>
                    <a:pt x="2222" y="4875"/>
                    <a:pt x="2286" y="4767"/>
                  </a:cubicBezTo>
                  <a:cubicBezTo>
                    <a:pt x="2328" y="4809"/>
                    <a:pt x="2382" y="4827"/>
                    <a:pt x="2436" y="4827"/>
                  </a:cubicBezTo>
                  <a:cubicBezTo>
                    <a:pt x="2561" y="4827"/>
                    <a:pt x="2690" y="4730"/>
                    <a:pt x="2690" y="4594"/>
                  </a:cubicBezTo>
                  <a:cubicBezTo>
                    <a:pt x="2733" y="4620"/>
                    <a:pt x="2783" y="4633"/>
                    <a:pt x="2834" y="4633"/>
                  </a:cubicBezTo>
                  <a:cubicBezTo>
                    <a:pt x="2851" y="4633"/>
                    <a:pt x="2869" y="4631"/>
                    <a:pt x="2886" y="4628"/>
                  </a:cubicBezTo>
                  <a:cubicBezTo>
                    <a:pt x="2934" y="4695"/>
                    <a:pt x="3020" y="4729"/>
                    <a:pt x="3106" y="4729"/>
                  </a:cubicBezTo>
                  <a:cubicBezTo>
                    <a:pt x="3185" y="4729"/>
                    <a:pt x="3263" y="4700"/>
                    <a:pt x="3313" y="4640"/>
                  </a:cubicBezTo>
                  <a:cubicBezTo>
                    <a:pt x="3332" y="4645"/>
                    <a:pt x="3351" y="4648"/>
                    <a:pt x="3371" y="4648"/>
                  </a:cubicBezTo>
                  <a:cubicBezTo>
                    <a:pt x="3511" y="4648"/>
                    <a:pt x="3666" y="4514"/>
                    <a:pt x="3636" y="4363"/>
                  </a:cubicBezTo>
                  <a:lnTo>
                    <a:pt x="3636" y="4363"/>
                  </a:lnTo>
                  <a:cubicBezTo>
                    <a:pt x="3647" y="4364"/>
                    <a:pt x="3657" y="4365"/>
                    <a:pt x="3667" y="4365"/>
                  </a:cubicBezTo>
                  <a:cubicBezTo>
                    <a:pt x="3803" y="4365"/>
                    <a:pt x="3916" y="4228"/>
                    <a:pt x="3959" y="4120"/>
                  </a:cubicBezTo>
                  <a:cubicBezTo>
                    <a:pt x="4015" y="4169"/>
                    <a:pt x="4072" y="4189"/>
                    <a:pt x="4127" y="4189"/>
                  </a:cubicBezTo>
                  <a:cubicBezTo>
                    <a:pt x="4257" y="4189"/>
                    <a:pt x="4376" y="4077"/>
                    <a:pt x="4433" y="3947"/>
                  </a:cubicBezTo>
                  <a:cubicBezTo>
                    <a:pt x="4545" y="4071"/>
                    <a:pt x="4792" y="4177"/>
                    <a:pt x="4984" y="4177"/>
                  </a:cubicBezTo>
                  <a:cubicBezTo>
                    <a:pt x="5169" y="4177"/>
                    <a:pt x="5302" y="4080"/>
                    <a:pt x="5217" y="3809"/>
                  </a:cubicBezTo>
                  <a:lnTo>
                    <a:pt x="5217" y="3809"/>
                  </a:lnTo>
                  <a:cubicBezTo>
                    <a:pt x="5264" y="3909"/>
                    <a:pt x="5358" y="3971"/>
                    <a:pt x="5451" y="3971"/>
                  </a:cubicBezTo>
                  <a:cubicBezTo>
                    <a:pt x="5518" y="3971"/>
                    <a:pt x="5585" y="3939"/>
                    <a:pt x="5633" y="3866"/>
                  </a:cubicBezTo>
                  <a:cubicBezTo>
                    <a:pt x="5666" y="3875"/>
                    <a:pt x="5693" y="3883"/>
                    <a:pt x="5718" y="3883"/>
                  </a:cubicBezTo>
                  <a:cubicBezTo>
                    <a:pt x="5728" y="3883"/>
                    <a:pt x="5738" y="3881"/>
                    <a:pt x="5748" y="3878"/>
                  </a:cubicBezTo>
                  <a:cubicBezTo>
                    <a:pt x="5796" y="4007"/>
                    <a:pt x="5904" y="4068"/>
                    <a:pt x="6015" y="4068"/>
                  </a:cubicBezTo>
                  <a:cubicBezTo>
                    <a:pt x="6093" y="4068"/>
                    <a:pt x="6172" y="4039"/>
                    <a:pt x="6233" y="3982"/>
                  </a:cubicBezTo>
                  <a:cubicBezTo>
                    <a:pt x="6262" y="4102"/>
                    <a:pt x="6372" y="4165"/>
                    <a:pt x="6481" y="4165"/>
                  </a:cubicBezTo>
                  <a:cubicBezTo>
                    <a:pt x="6592" y="4165"/>
                    <a:pt x="6700" y="4099"/>
                    <a:pt x="6718" y="3959"/>
                  </a:cubicBezTo>
                  <a:cubicBezTo>
                    <a:pt x="6741" y="3843"/>
                    <a:pt x="6949" y="3774"/>
                    <a:pt x="6891" y="3601"/>
                  </a:cubicBezTo>
                  <a:lnTo>
                    <a:pt x="6891" y="3601"/>
                  </a:lnTo>
                  <a:cubicBezTo>
                    <a:pt x="6952" y="3653"/>
                    <a:pt x="7007" y="3675"/>
                    <a:pt x="7055" y="3675"/>
                  </a:cubicBezTo>
                  <a:cubicBezTo>
                    <a:pt x="7218" y="3675"/>
                    <a:pt x="7300" y="3421"/>
                    <a:pt x="7237" y="3243"/>
                  </a:cubicBezTo>
                  <a:lnTo>
                    <a:pt x="7237" y="3243"/>
                  </a:lnTo>
                  <a:cubicBezTo>
                    <a:pt x="7261" y="3301"/>
                    <a:pt x="7295" y="3359"/>
                    <a:pt x="7318" y="3405"/>
                  </a:cubicBezTo>
                  <a:cubicBezTo>
                    <a:pt x="7364" y="3455"/>
                    <a:pt x="7432" y="3480"/>
                    <a:pt x="7500" y="3480"/>
                  </a:cubicBezTo>
                  <a:cubicBezTo>
                    <a:pt x="7601" y="3480"/>
                    <a:pt x="7701" y="3423"/>
                    <a:pt x="7722" y="3312"/>
                  </a:cubicBezTo>
                  <a:cubicBezTo>
                    <a:pt x="7803" y="2989"/>
                    <a:pt x="8092" y="2839"/>
                    <a:pt x="8507" y="2666"/>
                  </a:cubicBezTo>
                  <a:cubicBezTo>
                    <a:pt x="8565" y="2823"/>
                    <a:pt x="8693" y="3015"/>
                    <a:pt x="8842" y="3015"/>
                  </a:cubicBezTo>
                  <a:cubicBezTo>
                    <a:pt x="8901" y="3015"/>
                    <a:pt x="8964" y="2984"/>
                    <a:pt x="9027" y="2908"/>
                  </a:cubicBezTo>
                  <a:cubicBezTo>
                    <a:pt x="9419" y="3001"/>
                    <a:pt x="9396" y="3416"/>
                    <a:pt x="9708" y="3462"/>
                  </a:cubicBezTo>
                  <a:cubicBezTo>
                    <a:pt x="10285" y="3139"/>
                    <a:pt x="9500" y="2481"/>
                    <a:pt x="9165" y="2343"/>
                  </a:cubicBezTo>
                  <a:cubicBezTo>
                    <a:pt x="9209" y="2115"/>
                    <a:pt x="9133" y="1614"/>
                    <a:pt x="8942" y="1614"/>
                  </a:cubicBezTo>
                  <a:cubicBezTo>
                    <a:pt x="8882" y="1614"/>
                    <a:pt x="8810" y="1664"/>
                    <a:pt x="8726" y="1789"/>
                  </a:cubicBezTo>
                  <a:cubicBezTo>
                    <a:pt x="8677" y="1650"/>
                    <a:pt x="8525" y="1460"/>
                    <a:pt x="8352" y="1460"/>
                  </a:cubicBezTo>
                  <a:cubicBezTo>
                    <a:pt x="8323" y="1460"/>
                    <a:pt x="8294" y="1466"/>
                    <a:pt x="8265" y="1477"/>
                  </a:cubicBezTo>
                  <a:cubicBezTo>
                    <a:pt x="8184" y="1327"/>
                    <a:pt x="8149" y="1108"/>
                    <a:pt x="7942" y="1085"/>
                  </a:cubicBezTo>
                  <a:cubicBezTo>
                    <a:pt x="7793" y="833"/>
                    <a:pt x="7769" y="311"/>
                    <a:pt x="7388" y="311"/>
                  </a:cubicBezTo>
                  <a:cubicBezTo>
                    <a:pt x="7384" y="311"/>
                    <a:pt x="7380" y="311"/>
                    <a:pt x="7376" y="311"/>
                  </a:cubicBezTo>
                  <a:cubicBezTo>
                    <a:pt x="7402" y="125"/>
                    <a:pt x="7246" y="1"/>
                    <a:pt x="7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3"/>
            <p:cNvSpPr/>
            <p:nvPr/>
          </p:nvSpPr>
          <p:spPr>
            <a:xfrm>
              <a:off x="2902325" y="2859400"/>
              <a:ext cx="70875" cy="75600"/>
            </a:xfrm>
            <a:custGeom>
              <a:avLst/>
              <a:gdLst/>
              <a:ahLst/>
              <a:cxnLst/>
              <a:rect l="l" t="t" r="r" b="b"/>
              <a:pathLst>
                <a:path w="2835" h="3024" extrusionOk="0">
                  <a:moveTo>
                    <a:pt x="1481" y="0"/>
                  </a:moveTo>
                  <a:cubicBezTo>
                    <a:pt x="1342" y="0"/>
                    <a:pt x="1188" y="199"/>
                    <a:pt x="1240" y="403"/>
                  </a:cubicBezTo>
                  <a:cubicBezTo>
                    <a:pt x="1159" y="364"/>
                    <a:pt x="1091" y="348"/>
                    <a:pt x="1034" y="348"/>
                  </a:cubicBezTo>
                  <a:cubicBezTo>
                    <a:pt x="650" y="348"/>
                    <a:pt x="757" y="1120"/>
                    <a:pt x="294" y="1130"/>
                  </a:cubicBezTo>
                  <a:cubicBezTo>
                    <a:pt x="1" y="1385"/>
                    <a:pt x="132" y="1516"/>
                    <a:pt x="364" y="1516"/>
                  </a:cubicBezTo>
                  <a:cubicBezTo>
                    <a:pt x="627" y="1516"/>
                    <a:pt x="1018" y="1351"/>
                    <a:pt x="1079" y="1015"/>
                  </a:cubicBezTo>
                  <a:cubicBezTo>
                    <a:pt x="1130" y="1209"/>
                    <a:pt x="1272" y="1649"/>
                    <a:pt x="1537" y="1649"/>
                  </a:cubicBezTo>
                  <a:cubicBezTo>
                    <a:pt x="1571" y="1649"/>
                    <a:pt x="1607" y="1642"/>
                    <a:pt x="1644" y="1627"/>
                  </a:cubicBezTo>
                  <a:lnTo>
                    <a:pt x="1644" y="1627"/>
                  </a:lnTo>
                  <a:cubicBezTo>
                    <a:pt x="1541" y="2042"/>
                    <a:pt x="1633" y="2677"/>
                    <a:pt x="1875" y="2989"/>
                  </a:cubicBezTo>
                  <a:cubicBezTo>
                    <a:pt x="1921" y="3013"/>
                    <a:pt x="1969" y="3024"/>
                    <a:pt x="2015" y="3024"/>
                  </a:cubicBezTo>
                  <a:cubicBezTo>
                    <a:pt x="2187" y="3024"/>
                    <a:pt x="2334" y="2868"/>
                    <a:pt x="2279" y="2677"/>
                  </a:cubicBezTo>
                  <a:cubicBezTo>
                    <a:pt x="2776" y="2458"/>
                    <a:pt x="2279" y="1777"/>
                    <a:pt x="2522" y="1350"/>
                  </a:cubicBezTo>
                  <a:lnTo>
                    <a:pt x="2556" y="1257"/>
                  </a:lnTo>
                  <a:cubicBezTo>
                    <a:pt x="2834" y="1193"/>
                    <a:pt x="2785" y="575"/>
                    <a:pt x="2511" y="575"/>
                  </a:cubicBezTo>
                  <a:cubicBezTo>
                    <a:pt x="2489" y="575"/>
                    <a:pt x="2466" y="579"/>
                    <a:pt x="2441" y="588"/>
                  </a:cubicBezTo>
                  <a:cubicBezTo>
                    <a:pt x="2400" y="570"/>
                    <a:pt x="2361" y="562"/>
                    <a:pt x="2324" y="562"/>
                  </a:cubicBezTo>
                  <a:cubicBezTo>
                    <a:pt x="2024" y="562"/>
                    <a:pt x="1884" y="1104"/>
                    <a:pt x="1864" y="1361"/>
                  </a:cubicBezTo>
                  <a:cubicBezTo>
                    <a:pt x="1829" y="1396"/>
                    <a:pt x="1806" y="1407"/>
                    <a:pt x="1771" y="1430"/>
                  </a:cubicBezTo>
                  <a:cubicBezTo>
                    <a:pt x="1806" y="980"/>
                    <a:pt x="1598" y="657"/>
                    <a:pt x="1656" y="195"/>
                  </a:cubicBezTo>
                  <a:cubicBezTo>
                    <a:pt x="1624" y="56"/>
                    <a:pt x="1555" y="0"/>
                    <a:pt x="1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3"/>
            <p:cNvSpPr/>
            <p:nvPr/>
          </p:nvSpPr>
          <p:spPr>
            <a:xfrm>
              <a:off x="2849875" y="2865000"/>
              <a:ext cx="69150" cy="52575"/>
            </a:xfrm>
            <a:custGeom>
              <a:avLst/>
              <a:gdLst/>
              <a:ahLst/>
              <a:cxnLst/>
              <a:rect l="l" t="t" r="r" b="b"/>
              <a:pathLst>
                <a:path w="2766" h="2103" extrusionOk="0">
                  <a:moveTo>
                    <a:pt x="227" y="1"/>
                  </a:moveTo>
                  <a:cubicBezTo>
                    <a:pt x="93" y="1"/>
                    <a:pt x="0" y="156"/>
                    <a:pt x="49" y="560"/>
                  </a:cubicBezTo>
                  <a:cubicBezTo>
                    <a:pt x="153" y="1114"/>
                    <a:pt x="233" y="1460"/>
                    <a:pt x="453" y="1876"/>
                  </a:cubicBezTo>
                  <a:cubicBezTo>
                    <a:pt x="448" y="2035"/>
                    <a:pt x="527" y="2103"/>
                    <a:pt x="610" y="2103"/>
                  </a:cubicBezTo>
                  <a:cubicBezTo>
                    <a:pt x="715" y="2103"/>
                    <a:pt x="826" y="1996"/>
                    <a:pt x="787" y="1830"/>
                  </a:cubicBezTo>
                  <a:cubicBezTo>
                    <a:pt x="845" y="1818"/>
                    <a:pt x="891" y="1772"/>
                    <a:pt x="914" y="1714"/>
                  </a:cubicBezTo>
                  <a:cubicBezTo>
                    <a:pt x="1018" y="1703"/>
                    <a:pt x="1122" y="1645"/>
                    <a:pt x="1145" y="1541"/>
                  </a:cubicBezTo>
                  <a:cubicBezTo>
                    <a:pt x="1221" y="1583"/>
                    <a:pt x="1296" y="1613"/>
                    <a:pt x="1367" y="1613"/>
                  </a:cubicBezTo>
                  <a:cubicBezTo>
                    <a:pt x="1394" y="1613"/>
                    <a:pt x="1420" y="1608"/>
                    <a:pt x="1445" y="1599"/>
                  </a:cubicBezTo>
                  <a:cubicBezTo>
                    <a:pt x="1488" y="1644"/>
                    <a:pt x="1531" y="1662"/>
                    <a:pt x="1574" y="1662"/>
                  </a:cubicBezTo>
                  <a:cubicBezTo>
                    <a:pt x="1681" y="1662"/>
                    <a:pt x="1783" y="1546"/>
                    <a:pt x="1849" y="1472"/>
                  </a:cubicBezTo>
                  <a:cubicBezTo>
                    <a:pt x="1946" y="1702"/>
                    <a:pt x="2266" y="1861"/>
                    <a:pt x="2463" y="1861"/>
                  </a:cubicBezTo>
                  <a:cubicBezTo>
                    <a:pt x="2503" y="1861"/>
                    <a:pt x="2538" y="1855"/>
                    <a:pt x="2565" y="1841"/>
                  </a:cubicBezTo>
                  <a:cubicBezTo>
                    <a:pt x="2766" y="1808"/>
                    <a:pt x="2719" y="1494"/>
                    <a:pt x="2528" y="1494"/>
                  </a:cubicBezTo>
                  <a:cubicBezTo>
                    <a:pt x="2521" y="1494"/>
                    <a:pt x="2514" y="1494"/>
                    <a:pt x="2507" y="1495"/>
                  </a:cubicBezTo>
                  <a:cubicBezTo>
                    <a:pt x="2485" y="1502"/>
                    <a:pt x="2464" y="1506"/>
                    <a:pt x="2444" y="1506"/>
                  </a:cubicBezTo>
                  <a:cubicBezTo>
                    <a:pt x="2207" y="1506"/>
                    <a:pt x="2089" y="1020"/>
                    <a:pt x="1872" y="1020"/>
                  </a:cubicBezTo>
                  <a:cubicBezTo>
                    <a:pt x="1827" y="1020"/>
                    <a:pt x="1778" y="1041"/>
                    <a:pt x="1722" y="1091"/>
                  </a:cubicBezTo>
                  <a:cubicBezTo>
                    <a:pt x="1745" y="909"/>
                    <a:pt x="1617" y="817"/>
                    <a:pt x="1493" y="817"/>
                  </a:cubicBezTo>
                  <a:cubicBezTo>
                    <a:pt x="1365" y="817"/>
                    <a:pt x="1243" y="915"/>
                    <a:pt x="1295" y="1114"/>
                  </a:cubicBezTo>
                  <a:cubicBezTo>
                    <a:pt x="1194" y="1020"/>
                    <a:pt x="1045" y="880"/>
                    <a:pt x="913" y="880"/>
                  </a:cubicBezTo>
                  <a:cubicBezTo>
                    <a:pt x="850" y="880"/>
                    <a:pt x="790" y="912"/>
                    <a:pt x="741" y="999"/>
                  </a:cubicBezTo>
                  <a:cubicBezTo>
                    <a:pt x="861" y="534"/>
                    <a:pt x="475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3"/>
            <p:cNvSpPr/>
            <p:nvPr/>
          </p:nvSpPr>
          <p:spPr>
            <a:xfrm>
              <a:off x="2851125" y="2935600"/>
              <a:ext cx="99700" cy="68800"/>
            </a:xfrm>
            <a:custGeom>
              <a:avLst/>
              <a:gdLst/>
              <a:ahLst/>
              <a:cxnLst/>
              <a:rect l="l" t="t" r="r" b="b"/>
              <a:pathLst>
                <a:path w="3988" h="2752" extrusionOk="0">
                  <a:moveTo>
                    <a:pt x="2961" y="0"/>
                  </a:moveTo>
                  <a:cubicBezTo>
                    <a:pt x="2818" y="0"/>
                    <a:pt x="2686" y="138"/>
                    <a:pt x="2654" y="298"/>
                  </a:cubicBezTo>
                  <a:cubicBezTo>
                    <a:pt x="2594" y="242"/>
                    <a:pt x="2516" y="218"/>
                    <a:pt x="2437" y="218"/>
                  </a:cubicBezTo>
                  <a:cubicBezTo>
                    <a:pt x="2256" y="218"/>
                    <a:pt x="2062" y="342"/>
                    <a:pt x="2030" y="495"/>
                  </a:cubicBezTo>
                  <a:cubicBezTo>
                    <a:pt x="1981" y="426"/>
                    <a:pt x="1916" y="374"/>
                    <a:pt x="1840" y="374"/>
                  </a:cubicBezTo>
                  <a:cubicBezTo>
                    <a:pt x="1827" y="374"/>
                    <a:pt x="1813" y="376"/>
                    <a:pt x="1799" y="379"/>
                  </a:cubicBezTo>
                  <a:cubicBezTo>
                    <a:pt x="1716" y="246"/>
                    <a:pt x="1628" y="193"/>
                    <a:pt x="1548" y="193"/>
                  </a:cubicBezTo>
                  <a:cubicBezTo>
                    <a:pt x="1349" y="193"/>
                    <a:pt x="1194" y="520"/>
                    <a:pt x="1268" y="783"/>
                  </a:cubicBezTo>
                  <a:cubicBezTo>
                    <a:pt x="1234" y="768"/>
                    <a:pt x="1197" y="760"/>
                    <a:pt x="1160" y="760"/>
                  </a:cubicBezTo>
                  <a:cubicBezTo>
                    <a:pt x="1086" y="760"/>
                    <a:pt x="1015" y="791"/>
                    <a:pt x="968" y="852"/>
                  </a:cubicBezTo>
                  <a:cubicBezTo>
                    <a:pt x="916" y="800"/>
                    <a:pt x="848" y="773"/>
                    <a:pt x="780" y="773"/>
                  </a:cubicBezTo>
                  <a:cubicBezTo>
                    <a:pt x="729" y="773"/>
                    <a:pt x="678" y="788"/>
                    <a:pt x="634" y="818"/>
                  </a:cubicBezTo>
                  <a:cubicBezTo>
                    <a:pt x="583" y="804"/>
                    <a:pt x="538" y="798"/>
                    <a:pt x="499" y="798"/>
                  </a:cubicBezTo>
                  <a:cubicBezTo>
                    <a:pt x="0" y="798"/>
                    <a:pt x="435" y="1826"/>
                    <a:pt x="403" y="2168"/>
                  </a:cubicBezTo>
                  <a:cubicBezTo>
                    <a:pt x="161" y="2396"/>
                    <a:pt x="481" y="2752"/>
                    <a:pt x="715" y="2752"/>
                  </a:cubicBezTo>
                  <a:cubicBezTo>
                    <a:pt x="873" y="2752"/>
                    <a:pt x="992" y="2591"/>
                    <a:pt x="876" y="2122"/>
                  </a:cubicBezTo>
                  <a:cubicBezTo>
                    <a:pt x="957" y="2122"/>
                    <a:pt x="1038" y="2076"/>
                    <a:pt x="1084" y="2018"/>
                  </a:cubicBezTo>
                  <a:cubicBezTo>
                    <a:pt x="1122" y="2028"/>
                    <a:pt x="1156" y="2032"/>
                    <a:pt x="1186" y="2032"/>
                  </a:cubicBezTo>
                  <a:cubicBezTo>
                    <a:pt x="1446" y="2032"/>
                    <a:pt x="1416" y="1700"/>
                    <a:pt x="1395" y="1441"/>
                  </a:cubicBezTo>
                  <a:lnTo>
                    <a:pt x="1395" y="1441"/>
                  </a:lnTo>
                  <a:cubicBezTo>
                    <a:pt x="1441" y="1460"/>
                    <a:pt x="1487" y="1470"/>
                    <a:pt x="1532" y="1470"/>
                  </a:cubicBezTo>
                  <a:cubicBezTo>
                    <a:pt x="1625" y="1470"/>
                    <a:pt x="1710" y="1427"/>
                    <a:pt x="1765" y="1326"/>
                  </a:cubicBezTo>
                  <a:cubicBezTo>
                    <a:pt x="1803" y="1354"/>
                    <a:pt x="1856" y="1369"/>
                    <a:pt x="1910" y="1369"/>
                  </a:cubicBezTo>
                  <a:cubicBezTo>
                    <a:pt x="1987" y="1369"/>
                    <a:pt x="2069" y="1340"/>
                    <a:pt x="2123" y="1280"/>
                  </a:cubicBezTo>
                  <a:cubicBezTo>
                    <a:pt x="2180" y="1280"/>
                    <a:pt x="2238" y="1256"/>
                    <a:pt x="2284" y="1210"/>
                  </a:cubicBezTo>
                  <a:lnTo>
                    <a:pt x="2169" y="1095"/>
                  </a:lnTo>
                  <a:lnTo>
                    <a:pt x="2169" y="1095"/>
                  </a:lnTo>
                  <a:lnTo>
                    <a:pt x="2296" y="1199"/>
                  </a:lnTo>
                  <a:cubicBezTo>
                    <a:pt x="2411" y="1095"/>
                    <a:pt x="2434" y="1026"/>
                    <a:pt x="2492" y="852"/>
                  </a:cubicBezTo>
                  <a:cubicBezTo>
                    <a:pt x="2572" y="939"/>
                    <a:pt x="2682" y="998"/>
                    <a:pt x="2785" y="998"/>
                  </a:cubicBezTo>
                  <a:cubicBezTo>
                    <a:pt x="2862" y="998"/>
                    <a:pt x="2934" y="966"/>
                    <a:pt x="2988" y="887"/>
                  </a:cubicBezTo>
                  <a:cubicBezTo>
                    <a:pt x="3016" y="1028"/>
                    <a:pt x="3113" y="1089"/>
                    <a:pt x="3217" y="1089"/>
                  </a:cubicBezTo>
                  <a:cubicBezTo>
                    <a:pt x="3376" y="1089"/>
                    <a:pt x="3550" y="947"/>
                    <a:pt x="3508" y="737"/>
                  </a:cubicBezTo>
                  <a:lnTo>
                    <a:pt x="3508" y="737"/>
                  </a:lnTo>
                  <a:cubicBezTo>
                    <a:pt x="3534" y="745"/>
                    <a:pt x="3559" y="748"/>
                    <a:pt x="3583" y="748"/>
                  </a:cubicBezTo>
                  <a:cubicBezTo>
                    <a:pt x="3905" y="748"/>
                    <a:pt x="3987" y="107"/>
                    <a:pt x="3624" y="107"/>
                  </a:cubicBezTo>
                  <a:cubicBezTo>
                    <a:pt x="3602" y="107"/>
                    <a:pt x="3579" y="109"/>
                    <a:pt x="3554" y="114"/>
                  </a:cubicBezTo>
                  <a:cubicBezTo>
                    <a:pt x="3504" y="46"/>
                    <a:pt x="3425" y="11"/>
                    <a:pt x="3344" y="11"/>
                  </a:cubicBezTo>
                  <a:cubicBezTo>
                    <a:pt x="3275" y="11"/>
                    <a:pt x="3204" y="37"/>
                    <a:pt x="3150" y="91"/>
                  </a:cubicBezTo>
                  <a:cubicBezTo>
                    <a:pt x="3090" y="27"/>
                    <a:pt x="302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3"/>
            <p:cNvSpPr/>
            <p:nvPr/>
          </p:nvSpPr>
          <p:spPr>
            <a:xfrm>
              <a:off x="3028250" y="2997575"/>
              <a:ext cx="44775" cy="44275"/>
            </a:xfrm>
            <a:custGeom>
              <a:avLst/>
              <a:gdLst/>
              <a:ahLst/>
              <a:cxnLst/>
              <a:rect l="l" t="t" r="r" b="b"/>
              <a:pathLst>
                <a:path w="1791" h="1771" extrusionOk="0">
                  <a:moveTo>
                    <a:pt x="1526" y="0"/>
                  </a:moveTo>
                  <a:cubicBezTo>
                    <a:pt x="1412" y="0"/>
                    <a:pt x="1309" y="93"/>
                    <a:pt x="1259" y="209"/>
                  </a:cubicBezTo>
                  <a:cubicBezTo>
                    <a:pt x="1131" y="209"/>
                    <a:pt x="845" y="147"/>
                    <a:pt x="601" y="147"/>
                  </a:cubicBezTo>
                  <a:cubicBezTo>
                    <a:pt x="363" y="147"/>
                    <a:pt x="163" y="206"/>
                    <a:pt x="186" y="440"/>
                  </a:cubicBezTo>
                  <a:cubicBezTo>
                    <a:pt x="1" y="728"/>
                    <a:pt x="243" y="1155"/>
                    <a:pt x="301" y="1467"/>
                  </a:cubicBezTo>
                  <a:cubicBezTo>
                    <a:pt x="230" y="1676"/>
                    <a:pt x="364" y="1770"/>
                    <a:pt x="510" y="1770"/>
                  </a:cubicBezTo>
                  <a:cubicBezTo>
                    <a:pt x="695" y="1770"/>
                    <a:pt x="901" y="1620"/>
                    <a:pt x="740" y="1363"/>
                  </a:cubicBezTo>
                  <a:cubicBezTo>
                    <a:pt x="774" y="1363"/>
                    <a:pt x="832" y="1363"/>
                    <a:pt x="878" y="1328"/>
                  </a:cubicBezTo>
                  <a:cubicBezTo>
                    <a:pt x="956" y="1491"/>
                    <a:pt x="1052" y="1557"/>
                    <a:pt x="1141" y="1557"/>
                  </a:cubicBezTo>
                  <a:cubicBezTo>
                    <a:pt x="1357" y="1557"/>
                    <a:pt x="1541" y="1183"/>
                    <a:pt x="1386" y="890"/>
                  </a:cubicBezTo>
                  <a:lnTo>
                    <a:pt x="1386" y="890"/>
                  </a:lnTo>
                  <a:cubicBezTo>
                    <a:pt x="1406" y="892"/>
                    <a:pt x="1425" y="894"/>
                    <a:pt x="1442" y="894"/>
                  </a:cubicBezTo>
                  <a:cubicBezTo>
                    <a:pt x="1729" y="894"/>
                    <a:pt x="1700" y="554"/>
                    <a:pt x="1732" y="347"/>
                  </a:cubicBezTo>
                  <a:cubicBezTo>
                    <a:pt x="1790" y="255"/>
                    <a:pt x="1755" y="116"/>
                    <a:pt x="1663" y="47"/>
                  </a:cubicBezTo>
                  <a:cubicBezTo>
                    <a:pt x="1618" y="15"/>
                    <a:pt x="1571" y="0"/>
                    <a:pt x="1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3"/>
            <p:cNvSpPr/>
            <p:nvPr/>
          </p:nvSpPr>
          <p:spPr>
            <a:xfrm>
              <a:off x="2721750" y="2853125"/>
              <a:ext cx="118300" cy="143300"/>
            </a:xfrm>
            <a:custGeom>
              <a:avLst/>
              <a:gdLst/>
              <a:ahLst/>
              <a:cxnLst/>
              <a:rect l="l" t="t" r="r" b="b"/>
              <a:pathLst>
                <a:path w="4732" h="5732" extrusionOk="0">
                  <a:moveTo>
                    <a:pt x="3732" y="1"/>
                  </a:moveTo>
                  <a:cubicBezTo>
                    <a:pt x="3562" y="1"/>
                    <a:pt x="3379" y="146"/>
                    <a:pt x="3281" y="573"/>
                  </a:cubicBezTo>
                  <a:cubicBezTo>
                    <a:pt x="3179" y="502"/>
                    <a:pt x="3031" y="449"/>
                    <a:pt x="2901" y="449"/>
                  </a:cubicBezTo>
                  <a:cubicBezTo>
                    <a:pt x="2736" y="449"/>
                    <a:pt x="2602" y="535"/>
                    <a:pt x="2634" y="781"/>
                  </a:cubicBezTo>
                  <a:cubicBezTo>
                    <a:pt x="2583" y="744"/>
                    <a:pt x="2517" y="717"/>
                    <a:pt x="2449" y="717"/>
                  </a:cubicBezTo>
                  <a:cubicBezTo>
                    <a:pt x="2411" y="717"/>
                    <a:pt x="2372" y="725"/>
                    <a:pt x="2334" y="746"/>
                  </a:cubicBezTo>
                  <a:cubicBezTo>
                    <a:pt x="2276" y="620"/>
                    <a:pt x="2156" y="559"/>
                    <a:pt x="2061" y="559"/>
                  </a:cubicBezTo>
                  <a:cubicBezTo>
                    <a:pt x="1947" y="559"/>
                    <a:pt x="1870" y="646"/>
                    <a:pt x="1976" y="816"/>
                  </a:cubicBezTo>
                  <a:cubicBezTo>
                    <a:pt x="1919" y="920"/>
                    <a:pt x="1930" y="1046"/>
                    <a:pt x="1930" y="1150"/>
                  </a:cubicBezTo>
                  <a:cubicBezTo>
                    <a:pt x="1699" y="1266"/>
                    <a:pt x="1838" y="1566"/>
                    <a:pt x="1861" y="1785"/>
                  </a:cubicBezTo>
                  <a:cubicBezTo>
                    <a:pt x="1699" y="2028"/>
                    <a:pt x="2000" y="2316"/>
                    <a:pt x="2046" y="2582"/>
                  </a:cubicBezTo>
                  <a:cubicBezTo>
                    <a:pt x="1979" y="2559"/>
                    <a:pt x="1924" y="2549"/>
                    <a:pt x="1878" y="2549"/>
                  </a:cubicBezTo>
                  <a:cubicBezTo>
                    <a:pt x="1572" y="2549"/>
                    <a:pt x="1692" y="3000"/>
                    <a:pt x="1873" y="3251"/>
                  </a:cubicBezTo>
                  <a:cubicBezTo>
                    <a:pt x="1838" y="3251"/>
                    <a:pt x="1826" y="3274"/>
                    <a:pt x="1803" y="3286"/>
                  </a:cubicBezTo>
                  <a:cubicBezTo>
                    <a:pt x="1803" y="3034"/>
                    <a:pt x="1604" y="2837"/>
                    <a:pt x="1444" y="2837"/>
                  </a:cubicBezTo>
                  <a:cubicBezTo>
                    <a:pt x="1341" y="2837"/>
                    <a:pt x="1254" y="2920"/>
                    <a:pt x="1249" y="3124"/>
                  </a:cubicBezTo>
                  <a:cubicBezTo>
                    <a:pt x="1242" y="3124"/>
                    <a:pt x="1235" y="3124"/>
                    <a:pt x="1228" y="3124"/>
                  </a:cubicBezTo>
                  <a:cubicBezTo>
                    <a:pt x="793" y="3124"/>
                    <a:pt x="972" y="3821"/>
                    <a:pt x="961" y="4082"/>
                  </a:cubicBezTo>
                  <a:cubicBezTo>
                    <a:pt x="788" y="4151"/>
                    <a:pt x="730" y="4336"/>
                    <a:pt x="822" y="4498"/>
                  </a:cubicBezTo>
                  <a:cubicBezTo>
                    <a:pt x="815" y="4497"/>
                    <a:pt x="808" y="4497"/>
                    <a:pt x="801" y="4497"/>
                  </a:cubicBezTo>
                  <a:cubicBezTo>
                    <a:pt x="670" y="4497"/>
                    <a:pt x="543" y="4595"/>
                    <a:pt x="511" y="4694"/>
                  </a:cubicBezTo>
                  <a:cubicBezTo>
                    <a:pt x="466" y="4664"/>
                    <a:pt x="421" y="4651"/>
                    <a:pt x="377" y="4651"/>
                  </a:cubicBezTo>
                  <a:cubicBezTo>
                    <a:pt x="169" y="4651"/>
                    <a:pt x="1" y="4945"/>
                    <a:pt x="210" y="5098"/>
                  </a:cubicBezTo>
                  <a:cubicBezTo>
                    <a:pt x="382" y="5224"/>
                    <a:pt x="680" y="5732"/>
                    <a:pt x="940" y="5732"/>
                  </a:cubicBezTo>
                  <a:cubicBezTo>
                    <a:pt x="1013" y="5732"/>
                    <a:pt x="1082" y="5692"/>
                    <a:pt x="1145" y="5594"/>
                  </a:cubicBezTo>
                  <a:cubicBezTo>
                    <a:pt x="1165" y="5598"/>
                    <a:pt x="1184" y="5599"/>
                    <a:pt x="1203" y="5599"/>
                  </a:cubicBezTo>
                  <a:cubicBezTo>
                    <a:pt x="1437" y="5599"/>
                    <a:pt x="1522" y="5336"/>
                    <a:pt x="1469" y="5133"/>
                  </a:cubicBezTo>
                  <a:cubicBezTo>
                    <a:pt x="1803" y="4913"/>
                    <a:pt x="1480" y="4463"/>
                    <a:pt x="1457" y="4140"/>
                  </a:cubicBezTo>
                  <a:lnTo>
                    <a:pt x="1457" y="4140"/>
                  </a:lnTo>
                  <a:cubicBezTo>
                    <a:pt x="1466" y="4141"/>
                    <a:pt x="1475" y="4142"/>
                    <a:pt x="1484" y="4142"/>
                  </a:cubicBezTo>
                  <a:cubicBezTo>
                    <a:pt x="1547" y="4142"/>
                    <a:pt x="1613" y="4109"/>
                    <a:pt x="1653" y="4059"/>
                  </a:cubicBezTo>
                  <a:cubicBezTo>
                    <a:pt x="1686" y="4232"/>
                    <a:pt x="1803" y="4308"/>
                    <a:pt x="1916" y="4308"/>
                  </a:cubicBezTo>
                  <a:cubicBezTo>
                    <a:pt x="2045" y="4308"/>
                    <a:pt x="2168" y="4208"/>
                    <a:pt x="2150" y="4036"/>
                  </a:cubicBezTo>
                  <a:lnTo>
                    <a:pt x="2150" y="4036"/>
                  </a:lnTo>
                  <a:cubicBezTo>
                    <a:pt x="2160" y="4039"/>
                    <a:pt x="2172" y="4041"/>
                    <a:pt x="2185" y="4041"/>
                  </a:cubicBezTo>
                  <a:cubicBezTo>
                    <a:pt x="2217" y="4041"/>
                    <a:pt x="2255" y="4033"/>
                    <a:pt x="2288" y="4024"/>
                  </a:cubicBezTo>
                  <a:cubicBezTo>
                    <a:pt x="2554" y="3874"/>
                    <a:pt x="2357" y="3574"/>
                    <a:pt x="2300" y="3332"/>
                  </a:cubicBezTo>
                  <a:cubicBezTo>
                    <a:pt x="2346" y="3332"/>
                    <a:pt x="2404" y="3332"/>
                    <a:pt x="2450" y="3297"/>
                  </a:cubicBezTo>
                  <a:cubicBezTo>
                    <a:pt x="2500" y="3696"/>
                    <a:pt x="2770" y="4118"/>
                    <a:pt x="3021" y="4118"/>
                  </a:cubicBezTo>
                  <a:cubicBezTo>
                    <a:pt x="3169" y="4118"/>
                    <a:pt x="3310" y="3971"/>
                    <a:pt x="3396" y="3586"/>
                  </a:cubicBezTo>
                  <a:cubicBezTo>
                    <a:pt x="3500" y="3698"/>
                    <a:pt x="3618" y="3750"/>
                    <a:pt x="3720" y="3750"/>
                  </a:cubicBezTo>
                  <a:cubicBezTo>
                    <a:pt x="3903" y="3750"/>
                    <a:pt x="4040" y="3585"/>
                    <a:pt x="3973" y="3297"/>
                  </a:cubicBezTo>
                  <a:lnTo>
                    <a:pt x="3973" y="3297"/>
                  </a:lnTo>
                  <a:cubicBezTo>
                    <a:pt x="3990" y="3298"/>
                    <a:pt x="4007" y="3298"/>
                    <a:pt x="4023" y="3298"/>
                  </a:cubicBezTo>
                  <a:cubicBezTo>
                    <a:pt x="4731" y="3298"/>
                    <a:pt x="4271" y="2765"/>
                    <a:pt x="3869" y="2765"/>
                  </a:cubicBezTo>
                  <a:cubicBezTo>
                    <a:pt x="3713" y="2765"/>
                    <a:pt x="3567" y="2845"/>
                    <a:pt x="3500" y="3066"/>
                  </a:cubicBezTo>
                  <a:cubicBezTo>
                    <a:pt x="3355" y="3010"/>
                    <a:pt x="3247" y="2982"/>
                    <a:pt x="3167" y="2982"/>
                  </a:cubicBezTo>
                  <a:cubicBezTo>
                    <a:pt x="2954" y="2982"/>
                    <a:pt x="2941" y="3176"/>
                    <a:pt x="2958" y="3528"/>
                  </a:cubicBezTo>
                  <a:cubicBezTo>
                    <a:pt x="2784" y="3320"/>
                    <a:pt x="2900" y="2951"/>
                    <a:pt x="2704" y="2778"/>
                  </a:cubicBezTo>
                  <a:cubicBezTo>
                    <a:pt x="2681" y="2455"/>
                    <a:pt x="2646" y="2074"/>
                    <a:pt x="2565" y="1774"/>
                  </a:cubicBezTo>
                  <a:lnTo>
                    <a:pt x="2565" y="1774"/>
                  </a:lnTo>
                  <a:cubicBezTo>
                    <a:pt x="2574" y="1775"/>
                    <a:pt x="2583" y="1775"/>
                    <a:pt x="2592" y="1775"/>
                  </a:cubicBezTo>
                  <a:cubicBezTo>
                    <a:pt x="2688" y="1775"/>
                    <a:pt x="2787" y="1721"/>
                    <a:pt x="2819" y="1647"/>
                  </a:cubicBezTo>
                  <a:cubicBezTo>
                    <a:pt x="2904" y="1741"/>
                    <a:pt x="2983" y="1779"/>
                    <a:pt x="3049" y="1779"/>
                  </a:cubicBezTo>
                  <a:cubicBezTo>
                    <a:pt x="3236" y="1779"/>
                    <a:pt x="3328" y="1478"/>
                    <a:pt x="3200" y="1266"/>
                  </a:cubicBezTo>
                  <a:cubicBezTo>
                    <a:pt x="3212" y="1197"/>
                    <a:pt x="3454" y="1208"/>
                    <a:pt x="3546" y="1197"/>
                  </a:cubicBezTo>
                  <a:cubicBezTo>
                    <a:pt x="3766" y="1093"/>
                    <a:pt x="3708" y="862"/>
                    <a:pt x="3835" y="631"/>
                  </a:cubicBezTo>
                  <a:cubicBezTo>
                    <a:pt x="4338" y="547"/>
                    <a:pt x="4061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3"/>
            <p:cNvSpPr/>
            <p:nvPr/>
          </p:nvSpPr>
          <p:spPr>
            <a:xfrm>
              <a:off x="2672450" y="2833250"/>
              <a:ext cx="88675" cy="102475"/>
            </a:xfrm>
            <a:custGeom>
              <a:avLst/>
              <a:gdLst/>
              <a:ahLst/>
              <a:cxnLst/>
              <a:rect l="l" t="t" r="r" b="b"/>
              <a:pathLst>
                <a:path w="3547" h="4099" extrusionOk="0">
                  <a:moveTo>
                    <a:pt x="797" y="2499"/>
                  </a:moveTo>
                  <a:cubicBezTo>
                    <a:pt x="839" y="2666"/>
                    <a:pt x="890" y="2832"/>
                    <a:pt x="959" y="2990"/>
                  </a:cubicBezTo>
                  <a:lnTo>
                    <a:pt x="959" y="2990"/>
                  </a:lnTo>
                  <a:cubicBezTo>
                    <a:pt x="955" y="2983"/>
                    <a:pt x="951" y="2976"/>
                    <a:pt x="947" y="2973"/>
                  </a:cubicBezTo>
                  <a:cubicBezTo>
                    <a:pt x="809" y="2765"/>
                    <a:pt x="728" y="2638"/>
                    <a:pt x="693" y="2557"/>
                  </a:cubicBezTo>
                  <a:cubicBezTo>
                    <a:pt x="740" y="2534"/>
                    <a:pt x="774" y="2522"/>
                    <a:pt x="797" y="2499"/>
                  </a:cubicBezTo>
                  <a:close/>
                  <a:moveTo>
                    <a:pt x="975" y="3026"/>
                  </a:moveTo>
                  <a:lnTo>
                    <a:pt x="975" y="3026"/>
                  </a:lnTo>
                  <a:cubicBezTo>
                    <a:pt x="977" y="3031"/>
                    <a:pt x="980" y="3037"/>
                    <a:pt x="982" y="3042"/>
                  </a:cubicBezTo>
                  <a:cubicBezTo>
                    <a:pt x="980" y="3037"/>
                    <a:pt x="977" y="3032"/>
                    <a:pt x="975" y="3026"/>
                  </a:cubicBezTo>
                  <a:close/>
                  <a:moveTo>
                    <a:pt x="2908" y="0"/>
                  </a:moveTo>
                  <a:cubicBezTo>
                    <a:pt x="2832" y="0"/>
                    <a:pt x="2757" y="75"/>
                    <a:pt x="2690" y="260"/>
                  </a:cubicBezTo>
                  <a:cubicBezTo>
                    <a:pt x="2584" y="166"/>
                    <a:pt x="2501" y="127"/>
                    <a:pt x="2438" y="127"/>
                  </a:cubicBezTo>
                  <a:cubicBezTo>
                    <a:pt x="2160" y="127"/>
                    <a:pt x="2261" y="893"/>
                    <a:pt x="2356" y="1137"/>
                  </a:cubicBezTo>
                  <a:cubicBezTo>
                    <a:pt x="2229" y="1160"/>
                    <a:pt x="2079" y="1207"/>
                    <a:pt x="2079" y="1357"/>
                  </a:cubicBezTo>
                  <a:cubicBezTo>
                    <a:pt x="2102" y="1507"/>
                    <a:pt x="2009" y="1888"/>
                    <a:pt x="2217" y="1957"/>
                  </a:cubicBezTo>
                  <a:cubicBezTo>
                    <a:pt x="2204" y="1955"/>
                    <a:pt x="2192" y="1955"/>
                    <a:pt x="2181" y="1955"/>
                  </a:cubicBezTo>
                  <a:cubicBezTo>
                    <a:pt x="1936" y="1955"/>
                    <a:pt x="1893" y="2288"/>
                    <a:pt x="1871" y="2453"/>
                  </a:cubicBezTo>
                  <a:cubicBezTo>
                    <a:pt x="1849" y="2511"/>
                    <a:pt x="1829" y="2535"/>
                    <a:pt x="1810" y="2535"/>
                  </a:cubicBezTo>
                  <a:cubicBezTo>
                    <a:pt x="1705" y="2535"/>
                    <a:pt x="1618" y="1818"/>
                    <a:pt x="1278" y="1818"/>
                  </a:cubicBezTo>
                  <a:cubicBezTo>
                    <a:pt x="1254" y="1818"/>
                    <a:pt x="1228" y="1822"/>
                    <a:pt x="1201" y="1830"/>
                  </a:cubicBezTo>
                  <a:cubicBezTo>
                    <a:pt x="1178" y="1730"/>
                    <a:pt x="1077" y="1676"/>
                    <a:pt x="981" y="1676"/>
                  </a:cubicBezTo>
                  <a:cubicBezTo>
                    <a:pt x="887" y="1676"/>
                    <a:pt x="797" y="1728"/>
                    <a:pt x="786" y="1841"/>
                  </a:cubicBezTo>
                  <a:cubicBezTo>
                    <a:pt x="659" y="1865"/>
                    <a:pt x="463" y="1957"/>
                    <a:pt x="428" y="2130"/>
                  </a:cubicBezTo>
                  <a:cubicBezTo>
                    <a:pt x="1" y="2361"/>
                    <a:pt x="382" y="2961"/>
                    <a:pt x="566" y="3203"/>
                  </a:cubicBezTo>
                  <a:cubicBezTo>
                    <a:pt x="732" y="3410"/>
                    <a:pt x="694" y="4099"/>
                    <a:pt x="1041" y="4099"/>
                  </a:cubicBezTo>
                  <a:cubicBezTo>
                    <a:pt x="1081" y="4099"/>
                    <a:pt x="1127" y="4090"/>
                    <a:pt x="1178" y="4069"/>
                  </a:cubicBezTo>
                  <a:cubicBezTo>
                    <a:pt x="1259" y="4000"/>
                    <a:pt x="1271" y="3861"/>
                    <a:pt x="1201" y="3781"/>
                  </a:cubicBezTo>
                  <a:cubicBezTo>
                    <a:pt x="1084" y="3620"/>
                    <a:pt x="1125" y="3381"/>
                    <a:pt x="1049" y="3181"/>
                  </a:cubicBezTo>
                  <a:lnTo>
                    <a:pt x="1049" y="3181"/>
                  </a:lnTo>
                  <a:cubicBezTo>
                    <a:pt x="1159" y="3413"/>
                    <a:pt x="1361" y="3550"/>
                    <a:pt x="1511" y="3550"/>
                  </a:cubicBezTo>
                  <a:cubicBezTo>
                    <a:pt x="1672" y="3550"/>
                    <a:pt x="1773" y="3394"/>
                    <a:pt x="1640" y="3030"/>
                  </a:cubicBezTo>
                  <a:lnTo>
                    <a:pt x="1640" y="3030"/>
                  </a:lnTo>
                  <a:cubicBezTo>
                    <a:pt x="1708" y="3115"/>
                    <a:pt x="1926" y="3144"/>
                    <a:pt x="2050" y="3144"/>
                  </a:cubicBezTo>
                  <a:cubicBezTo>
                    <a:pt x="2095" y="3144"/>
                    <a:pt x="2127" y="3140"/>
                    <a:pt x="2136" y="3134"/>
                  </a:cubicBezTo>
                  <a:cubicBezTo>
                    <a:pt x="2182" y="3111"/>
                    <a:pt x="2240" y="3100"/>
                    <a:pt x="2286" y="3053"/>
                  </a:cubicBezTo>
                  <a:lnTo>
                    <a:pt x="2286" y="3053"/>
                  </a:lnTo>
                  <a:cubicBezTo>
                    <a:pt x="2171" y="3261"/>
                    <a:pt x="2159" y="3561"/>
                    <a:pt x="2425" y="3677"/>
                  </a:cubicBezTo>
                  <a:cubicBezTo>
                    <a:pt x="2425" y="3815"/>
                    <a:pt x="2543" y="3880"/>
                    <a:pt x="2661" y="3880"/>
                  </a:cubicBezTo>
                  <a:cubicBezTo>
                    <a:pt x="2799" y="3880"/>
                    <a:pt x="2936" y="3792"/>
                    <a:pt x="2887" y="3631"/>
                  </a:cubicBezTo>
                  <a:cubicBezTo>
                    <a:pt x="2598" y="3169"/>
                    <a:pt x="2771" y="2476"/>
                    <a:pt x="2402" y="2107"/>
                  </a:cubicBezTo>
                  <a:cubicBezTo>
                    <a:pt x="2390" y="2072"/>
                    <a:pt x="2367" y="2049"/>
                    <a:pt x="2356" y="2026"/>
                  </a:cubicBezTo>
                  <a:lnTo>
                    <a:pt x="2356" y="2026"/>
                  </a:lnTo>
                  <a:cubicBezTo>
                    <a:pt x="2425" y="2061"/>
                    <a:pt x="2471" y="2084"/>
                    <a:pt x="2517" y="2130"/>
                  </a:cubicBezTo>
                  <a:cubicBezTo>
                    <a:pt x="2529" y="2211"/>
                    <a:pt x="2586" y="2245"/>
                    <a:pt x="2656" y="2280"/>
                  </a:cubicBezTo>
                  <a:cubicBezTo>
                    <a:pt x="2713" y="2465"/>
                    <a:pt x="2736" y="2649"/>
                    <a:pt x="2806" y="2800"/>
                  </a:cubicBezTo>
                  <a:lnTo>
                    <a:pt x="2944" y="2765"/>
                  </a:lnTo>
                  <a:lnTo>
                    <a:pt x="2806" y="2823"/>
                  </a:lnTo>
                  <a:cubicBezTo>
                    <a:pt x="2817" y="2869"/>
                    <a:pt x="2852" y="2915"/>
                    <a:pt x="2875" y="2938"/>
                  </a:cubicBezTo>
                  <a:cubicBezTo>
                    <a:pt x="2979" y="3203"/>
                    <a:pt x="2817" y="3642"/>
                    <a:pt x="3164" y="3688"/>
                  </a:cubicBezTo>
                  <a:cubicBezTo>
                    <a:pt x="3291" y="3688"/>
                    <a:pt x="3394" y="3584"/>
                    <a:pt x="3394" y="3457"/>
                  </a:cubicBezTo>
                  <a:cubicBezTo>
                    <a:pt x="3291" y="3065"/>
                    <a:pt x="3429" y="2026"/>
                    <a:pt x="2829" y="1841"/>
                  </a:cubicBezTo>
                  <a:cubicBezTo>
                    <a:pt x="2863" y="1541"/>
                    <a:pt x="2690" y="1276"/>
                    <a:pt x="2690" y="976"/>
                  </a:cubicBezTo>
                  <a:lnTo>
                    <a:pt x="2690" y="976"/>
                  </a:lnTo>
                  <a:cubicBezTo>
                    <a:pt x="2748" y="987"/>
                    <a:pt x="2806" y="1022"/>
                    <a:pt x="2875" y="1022"/>
                  </a:cubicBezTo>
                  <a:cubicBezTo>
                    <a:pt x="3042" y="1228"/>
                    <a:pt x="3159" y="1310"/>
                    <a:pt x="3237" y="1310"/>
                  </a:cubicBezTo>
                  <a:cubicBezTo>
                    <a:pt x="3547" y="1310"/>
                    <a:pt x="3225" y="0"/>
                    <a:pt x="2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3"/>
            <p:cNvSpPr/>
            <p:nvPr/>
          </p:nvSpPr>
          <p:spPr>
            <a:xfrm>
              <a:off x="2709800" y="2874550"/>
              <a:ext cx="12600" cy="11975"/>
            </a:xfrm>
            <a:custGeom>
              <a:avLst/>
              <a:gdLst/>
              <a:ahLst/>
              <a:cxnLst/>
              <a:rect l="l" t="t" r="r" b="b"/>
              <a:pathLst>
                <a:path w="504" h="479" extrusionOk="0">
                  <a:moveTo>
                    <a:pt x="221" y="1"/>
                  </a:moveTo>
                  <a:cubicBezTo>
                    <a:pt x="0" y="1"/>
                    <a:pt x="32" y="468"/>
                    <a:pt x="273" y="478"/>
                  </a:cubicBezTo>
                  <a:cubicBezTo>
                    <a:pt x="504" y="478"/>
                    <a:pt x="458" y="74"/>
                    <a:pt x="296" y="16"/>
                  </a:cubicBezTo>
                  <a:cubicBezTo>
                    <a:pt x="268" y="6"/>
                    <a:pt x="243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3"/>
            <p:cNvSpPr/>
            <p:nvPr/>
          </p:nvSpPr>
          <p:spPr>
            <a:xfrm>
              <a:off x="2630325" y="2925425"/>
              <a:ext cx="25950" cy="26950"/>
            </a:xfrm>
            <a:custGeom>
              <a:avLst/>
              <a:gdLst/>
              <a:ahLst/>
              <a:cxnLst/>
              <a:rect l="l" t="t" r="r" b="b"/>
              <a:pathLst>
                <a:path w="1038" h="1078" extrusionOk="0">
                  <a:moveTo>
                    <a:pt x="476" y="0"/>
                  </a:moveTo>
                  <a:cubicBezTo>
                    <a:pt x="416" y="0"/>
                    <a:pt x="353" y="41"/>
                    <a:pt x="289" y="140"/>
                  </a:cubicBezTo>
                  <a:cubicBezTo>
                    <a:pt x="1" y="232"/>
                    <a:pt x="197" y="498"/>
                    <a:pt x="301" y="671"/>
                  </a:cubicBezTo>
                  <a:cubicBezTo>
                    <a:pt x="350" y="928"/>
                    <a:pt x="622" y="1078"/>
                    <a:pt x="799" y="1078"/>
                  </a:cubicBezTo>
                  <a:cubicBezTo>
                    <a:pt x="956" y="1078"/>
                    <a:pt x="1037" y="960"/>
                    <a:pt x="820" y="694"/>
                  </a:cubicBezTo>
                  <a:cubicBezTo>
                    <a:pt x="856" y="505"/>
                    <a:pt x="689" y="0"/>
                    <a:pt x="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3"/>
            <p:cNvSpPr/>
            <p:nvPr/>
          </p:nvSpPr>
          <p:spPr>
            <a:xfrm>
              <a:off x="2638700" y="2904150"/>
              <a:ext cx="48425" cy="38575"/>
            </a:xfrm>
            <a:custGeom>
              <a:avLst/>
              <a:gdLst/>
              <a:ahLst/>
              <a:cxnLst/>
              <a:rect l="l" t="t" r="r" b="b"/>
              <a:pathLst>
                <a:path w="1937" h="1543" extrusionOk="0">
                  <a:moveTo>
                    <a:pt x="682" y="1"/>
                  </a:moveTo>
                  <a:cubicBezTo>
                    <a:pt x="593" y="1"/>
                    <a:pt x="513" y="70"/>
                    <a:pt x="508" y="241"/>
                  </a:cubicBezTo>
                  <a:cubicBezTo>
                    <a:pt x="0" y="483"/>
                    <a:pt x="751" y="956"/>
                    <a:pt x="624" y="1337"/>
                  </a:cubicBezTo>
                  <a:cubicBezTo>
                    <a:pt x="629" y="1479"/>
                    <a:pt x="725" y="1543"/>
                    <a:pt x="825" y="1543"/>
                  </a:cubicBezTo>
                  <a:cubicBezTo>
                    <a:pt x="954" y="1543"/>
                    <a:pt x="1090" y="1438"/>
                    <a:pt x="1051" y="1256"/>
                  </a:cubicBezTo>
                  <a:lnTo>
                    <a:pt x="1051" y="1256"/>
                  </a:lnTo>
                  <a:cubicBezTo>
                    <a:pt x="1085" y="1279"/>
                    <a:pt x="1108" y="1279"/>
                    <a:pt x="1155" y="1279"/>
                  </a:cubicBezTo>
                  <a:cubicBezTo>
                    <a:pt x="1203" y="1390"/>
                    <a:pt x="1313" y="1455"/>
                    <a:pt x="1421" y="1455"/>
                  </a:cubicBezTo>
                  <a:cubicBezTo>
                    <a:pt x="1494" y="1455"/>
                    <a:pt x="1565" y="1425"/>
                    <a:pt x="1616" y="1360"/>
                  </a:cubicBezTo>
                  <a:cubicBezTo>
                    <a:pt x="1937" y="1095"/>
                    <a:pt x="1618" y="220"/>
                    <a:pt x="1283" y="220"/>
                  </a:cubicBezTo>
                  <a:cubicBezTo>
                    <a:pt x="1195" y="220"/>
                    <a:pt x="1107" y="279"/>
                    <a:pt x="1028" y="425"/>
                  </a:cubicBezTo>
                  <a:cubicBezTo>
                    <a:pt x="993" y="391"/>
                    <a:pt x="970" y="379"/>
                    <a:pt x="924" y="367"/>
                  </a:cubicBezTo>
                  <a:cubicBezTo>
                    <a:pt x="972" y="159"/>
                    <a:pt x="816" y="1"/>
                    <a:pt x="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3"/>
            <p:cNvSpPr/>
            <p:nvPr/>
          </p:nvSpPr>
          <p:spPr>
            <a:xfrm>
              <a:off x="2593400" y="2935475"/>
              <a:ext cx="40075" cy="36225"/>
            </a:xfrm>
            <a:custGeom>
              <a:avLst/>
              <a:gdLst/>
              <a:ahLst/>
              <a:cxnLst/>
              <a:rect l="l" t="t" r="r" b="b"/>
              <a:pathLst>
                <a:path w="1603" h="1449" extrusionOk="0">
                  <a:moveTo>
                    <a:pt x="792" y="0"/>
                  </a:moveTo>
                  <a:cubicBezTo>
                    <a:pt x="708" y="0"/>
                    <a:pt x="640" y="77"/>
                    <a:pt x="612" y="269"/>
                  </a:cubicBezTo>
                  <a:cubicBezTo>
                    <a:pt x="0" y="269"/>
                    <a:pt x="370" y="1215"/>
                    <a:pt x="600" y="1423"/>
                  </a:cubicBezTo>
                  <a:cubicBezTo>
                    <a:pt x="640" y="1441"/>
                    <a:pt x="677" y="1449"/>
                    <a:pt x="711" y="1449"/>
                  </a:cubicBezTo>
                  <a:cubicBezTo>
                    <a:pt x="879" y="1449"/>
                    <a:pt x="979" y="1259"/>
                    <a:pt x="912" y="1077"/>
                  </a:cubicBezTo>
                  <a:lnTo>
                    <a:pt x="912" y="1077"/>
                  </a:lnTo>
                  <a:cubicBezTo>
                    <a:pt x="951" y="1147"/>
                    <a:pt x="1027" y="1180"/>
                    <a:pt x="1108" y="1180"/>
                  </a:cubicBezTo>
                  <a:cubicBezTo>
                    <a:pt x="1146" y="1180"/>
                    <a:pt x="1186" y="1173"/>
                    <a:pt x="1224" y="1158"/>
                  </a:cubicBezTo>
                  <a:cubicBezTo>
                    <a:pt x="1602" y="977"/>
                    <a:pt x="1093" y="0"/>
                    <a:pt x="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3"/>
            <p:cNvSpPr/>
            <p:nvPr/>
          </p:nvSpPr>
          <p:spPr>
            <a:xfrm>
              <a:off x="2409875" y="2654250"/>
              <a:ext cx="207900" cy="378350"/>
            </a:xfrm>
            <a:custGeom>
              <a:avLst/>
              <a:gdLst/>
              <a:ahLst/>
              <a:cxnLst/>
              <a:rect l="l" t="t" r="r" b="b"/>
              <a:pathLst>
                <a:path w="8316" h="15134" extrusionOk="0">
                  <a:moveTo>
                    <a:pt x="4594" y="10883"/>
                  </a:moveTo>
                  <a:cubicBezTo>
                    <a:pt x="4571" y="10894"/>
                    <a:pt x="4571" y="10906"/>
                    <a:pt x="4559" y="10918"/>
                  </a:cubicBezTo>
                  <a:cubicBezTo>
                    <a:pt x="4559" y="10906"/>
                    <a:pt x="4559" y="10894"/>
                    <a:pt x="4582" y="10883"/>
                  </a:cubicBezTo>
                  <a:close/>
                  <a:moveTo>
                    <a:pt x="3313" y="11806"/>
                  </a:moveTo>
                  <a:cubicBezTo>
                    <a:pt x="3330" y="11893"/>
                    <a:pt x="3407" y="11954"/>
                    <a:pt x="3488" y="11954"/>
                  </a:cubicBezTo>
                  <a:cubicBezTo>
                    <a:pt x="3514" y="11954"/>
                    <a:pt x="3541" y="11948"/>
                    <a:pt x="3567" y="11933"/>
                  </a:cubicBezTo>
                  <a:lnTo>
                    <a:pt x="3567" y="11933"/>
                  </a:lnTo>
                  <a:cubicBezTo>
                    <a:pt x="3555" y="11945"/>
                    <a:pt x="3521" y="11968"/>
                    <a:pt x="3497" y="12003"/>
                  </a:cubicBezTo>
                  <a:cubicBezTo>
                    <a:pt x="3463" y="12037"/>
                    <a:pt x="3451" y="12072"/>
                    <a:pt x="3417" y="12106"/>
                  </a:cubicBezTo>
                  <a:cubicBezTo>
                    <a:pt x="3399" y="12101"/>
                    <a:pt x="3382" y="12098"/>
                    <a:pt x="3365" y="12098"/>
                  </a:cubicBezTo>
                  <a:cubicBezTo>
                    <a:pt x="3347" y="12098"/>
                    <a:pt x="3330" y="12101"/>
                    <a:pt x="3313" y="12106"/>
                  </a:cubicBezTo>
                  <a:lnTo>
                    <a:pt x="3313" y="11806"/>
                  </a:lnTo>
                  <a:close/>
                  <a:moveTo>
                    <a:pt x="5154" y="0"/>
                  </a:moveTo>
                  <a:cubicBezTo>
                    <a:pt x="5088" y="0"/>
                    <a:pt x="5023" y="60"/>
                    <a:pt x="4963" y="206"/>
                  </a:cubicBezTo>
                  <a:cubicBezTo>
                    <a:pt x="4871" y="345"/>
                    <a:pt x="5044" y="506"/>
                    <a:pt x="4998" y="656"/>
                  </a:cubicBezTo>
                  <a:cubicBezTo>
                    <a:pt x="4490" y="841"/>
                    <a:pt x="4963" y="1649"/>
                    <a:pt x="4998" y="2157"/>
                  </a:cubicBezTo>
                  <a:cubicBezTo>
                    <a:pt x="4894" y="2284"/>
                    <a:pt x="4894" y="2595"/>
                    <a:pt x="5079" y="2653"/>
                  </a:cubicBezTo>
                  <a:cubicBezTo>
                    <a:pt x="4813" y="2745"/>
                    <a:pt x="4998" y="3103"/>
                    <a:pt x="5102" y="3253"/>
                  </a:cubicBezTo>
                  <a:cubicBezTo>
                    <a:pt x="5067" y="3346"/>
                    <a:pt x="5044" y="3346"/>
                    <a:pt x="5010" y="3346"/>
                  </a:cubicBezTo>
                  <a:cubicBezTo>
                    <a:pt x="4767" y="3346"/>
                    <a:pt x="4767" y="3623"/>
                    <a:pt x="4790" y="3807"/>
                  </a:cubicBezTo>
                  <a:cubicBezTo>
                    <a:pt x="4763" y="3801"/>
                    <a:pt x="4739" y="3798"/>
                    <a:pt x="4717" y="3798"/>
                  </a:cubicBezTo>
                  <a:cubicBezTo>
                    <a:pt x="4454" y="3798"/>
                    <a:pt x="4584" y="4224"/>
                    <a:pt x="4606" y="4373"/>
                  </a:cubicBezTo>
                  <a:cubicBezTo>
                    <a:pt x="4294" y="4373"/>
                    <a:pt x="4421" y="4777"/>
                    <a:pt x="4409" y="4985"/>
                  </a:cubicBezTo>
                  <a:cubicBezTo>
                    <a:pt x="4365" y="4856"/>
                    <a:pt x="4266" y="4802"/>
                    <a:pt x="4172" y="4802"/>
                  </a:cubicBezTo>
                  <a:cubicBezTo>
                    <a:pt x="4023" y="4802"/>
                    <a:pt x="3889" y="4939"/>
                    <a:pt x="4017" y="5123"/>
                  </a:cubicBezTo>
                  <a:cubicBezTo>
                    <a:pt x="4213" y="5366"/>
                    <a:pt x="4305" y="5619"/>
                    <a:pt x="4363" y="5920"/>
                  </a:cubicBezTo>
                  <a:cubicBezTo>
                    <a:pt x="4259" y="5977"/>
                    <a:pt x="4190" y="6047"/>
                    <a:pt x="4121" y="6139"/>
                  </a:cubicBezTo>
                  <a:cubicBezTo>
                    <a:pt x="4077" y="6060"/>
                    <a:pt x="3999" y="6007"/>
                    <a:pt x="3914" y="6007"/>
                  </a:cubicBezTo>
                  <a:cubicBezTo>
                    <a:pt x="3887" y="6007"/>
                    <a:pt x="3860" y="6012"/>
                    <a:pt x="3832" y="6023"/>
                  </a:cubicBezTo>
                  <a:cubicBezTo>
                    <a:pt x="3901" y="5782"/>
                    <a:pt x="3790" y="5340"/>
                    <a:pt x="3603" y="5340"/>
                  </a:cubicBezTo>
                  <a:cubicBezTo>
                    <a:pt x="3541" y="5340"/>
                    <a:pt x="3469" y="5390"/>
                    <a:pt x="3394" y="5516"/>
                  </a:cubicBezTo>
                  <a:cubicBezTo>
                    <a:pt x="3278" y="6023"/>
                    <a:pt x="3370" y="5920"/>
                    <a:pt x="3059" y="6554"/>
                  </a:cubicBezTo>
                  <a:cubicBezTo>
                    <a:pt x="3053" y="6554"/>
                    <a:pt x="3047" y="6554"/>
                    <a:pt x="3041" y="6554"/>
                  </a:cubicBezTo>
                  <a:cubicBezTo>
                    <a:pt x="2896" y="6554"/>
                    <a:pt x="2737" y="6688"/>
                    <a:pt x="2759" y="6843"/>
                  </a:cubicBezTo>
                  <a:cubicBezTo>
                    <a:pt x="2170" y="7028"/>
                    <a:pt x="2678" y="7940"/>
                    <a:pt x="2597" y="8401"/>
                  </a:cubicBezTo>
                  <a:cubicBezTo>
                    <a:pt x="2609" y="8586"/>
                    <a:pt x="2759" y="8678"/>
                    <a:pt x="2906" y="8678"/>
                  </a:cubicBezTo>
                  <a:cubicBezTo>
                    <a:pt x="3053" y="8678"/>
                    <a:pt x="3197" y="8586"/>
                    <a:pt x="3197" y="8401"/>
                  </a:cubicBezTo>
                  <a:cubicBezTo>
                    <a:pt x="3220" y="8009"/>
                    <a:pt x="3440" y="7547"/>
                    <a:pt x="3405" y="7143"/>
                  </a:cubicBezTo>
                  <a:cubicBezTo>
                    <a:pt x="3544" y="7005"/>
                    <a:pt x="3613" y="6808"/>
                    <a:pt x="3682" y="6635"/>
                  </a:cubicBezTo>
                  <a:cubicBezTo>
                    <a:pt x="3774" y="6982"/>
                    <a:pt x="3717" y="7351"/>
                    <a:pt x="3774" y="7720"/>
                  </a:cubicBezTo>
                  <a:cubicBezTo>
                    <a:pt x="3313" y="8101"/>
                    <a:pt x="4028" y="8759"/>
                    <a:pt x="4190" y="9140"/>
                  </a:cubicBezTo>
                  <a:cubicBezTo>
                    <a:pt x="3544" y="9255"/>
                    <a:pt x="4294" y="10121"/>
                    <a:pt x="4178" y="10537"/>
                  </a:cubicBezTo>
                  <a:cubicBezTo>
                    <a:pt x="4099" y="10495"/>
                    <a:pt x="4036" y="10477"/>
                    <a:pt x="3989" y="10477"/>
                  </a:cubicBezTo>
                  <a:cubicBezTo>
                    <a:pt x="3679" y="10477"/>
                    <a:pt x="4029" y="11268"/>
                    <a:pt x="4314" y="11268"/>
                  </a:cubicBezTo>
                  <a:cubicBezTo>
                    <a:pt x="4379" y="11268"/>
                    <a:pt x="4440" y="11226"/>
                    <a:pt x="4490" y="11125"/>
                  </a:cubicBezTo>
                  <a:cubicBezTo>
                    <a:pt x="4490" y="11414"/>
                    <a:pt x="4536" y="11702"/>
                    <a:pt x="4548" y="12003"/>
                  </a:cubicBezTo>
                  <a:cubicBezTo>
                    <a:pt x="4521" y="11767"/>
                    <a:pt x="4314" y="11607"/>
                    <a:pt x="4130" y="11607"/>
                  </a:cubicBezTo>
                  <a:cubicBezTo>
                    <a:pt x="3998" y="11607"/>
                    <a:pt x="3878" y="11689"/>
                    <a:pt x="3844" y="11887"/>
                  </a:cubicBezTo>
                  <a:cubicBezTo>
                    <a:pt x="3808" y="11878"/>
                    <a:pt x="3774" y="11873"/>
                    <a:pt x="3740" y="11873"/>
                  </a:cubicBezTo>
                  <a:cubicBezTo>
                    <a:pt x="3687" y="11873"/>
                    <a:pt x="3635" y="11886"/>
                    <a:pt x="3578" y="11922"/>
                  </a:cubicBezTo>
                  <a:cubicBezTo>
                    <a:pt x="3671" y="11818"/>
                    <a:pt x="3636" y="11656"/>
                    <a:pt x="3636" y="11541"/>
                  </a:cubicBezTo>
                  <a:cubicBezTo>
                    <a:pt x="3717" y="11529"/>
                    <a:pt x="3751" y="11472"/>
                    <a:pt x="3774" y="11448"/>
                  </a:cubicBezTo>
                  <a:cubicBezTo>
                    <a:pt x="3809" y="11402"/>
                    <a:pt x="3855" y="11345"/>
                    <a:pt x="3844" y="11275"/>
                  </a:cubicBezTo>
                  <a:lnTo>
                    <a:pt x="3844" y="11275"/>
                  </a:lnTo>
                  <a:lnTo>
                    <a:pt x="3694" y="11287"/>
                  </a:lnTo>
                  <a:lnTo>
                    <a:pt x="3694" y="11287"/>
                  </a:lnTo>
                  <a:lnTo>
                    <a:pt x="3844" y="11241"/>
                  </a:lnTo>
                  <a:cubicBezTo>
                    <a:pt x="3832" y="10537"/>
                    <a:pt x="3659" y="10133"/>
                    <a:pt x="3313" y="9844"/>
                  </a:cubicBezTo>
                  <a:cubicBezTo>
                    <a:pt x="3265" y="9810"/>
                    <a:pt x="3214" y="9796"/>
                    <a:pt x="3165" y="9796"/>
                  </a:cubicBezTo>
                  <a:cubicBezTo>
                    <a:pt x="2982" y="9796"/>
                    <a:pt x="2832" y="10005"/>
                    <a:pt x="2978" y="10179"/>
                  </a:cubicBezTo>
                  <a:cubicBezTo>
                    <a:pt x="2943" y="10352"/>
                    <a:pt x="3001" y="10537"/>
                    <a:pt x="3036" y="10721"/>
                  </a:cubicBezTo>
                  <a:cubicBezTo>
                    <a:pt x="3034" y="10721"/>
                    <a:pt x="3032" y="10721"/>
                    <a:pt x="3031" y="10721"/>
                  </a:cubicBezTo>
                  <a:cubicBezTo>
                    <a:pt x="2599" y="10721"/>
                    <a:pt x="2874" y="12211"/>
                    <a:pt x="2793" y="12441"/>
                  </a:cubicBezTo>
                  <a:cubicBezTo>
                    <a:pt x="2780" y="12438"/>
                    <a:pt x="2766" y="12436"/>
                    <a:pt x="2753" y="12436"/>
                  </a:cubicBezTo>
                  <a:cubicBezTo>
                    <a:pt x="2722" y="12436"/>
                    <a:pt x="2694" y="12445"/>
                    <a:pt x="2678" y="12453"/>
                  </a:cubicBezTo>
                  <a:cubicBezTo>
                    <a:pt x="2593" y="12408"/>
                    <a:pt x="2523" y="12388"/>
                    <a:pt x="2463" y="12388"/>
                  </a:cubicBezTo>
                  <a:cubicBezTo>
                    <a:pt x="2045" y="12388"/>
                    <a:pt x="2190" y="13377"/>
                    <a:pt x="2008" y="13711"/>
                  </a:cubicBezTo>
                  <a:cubicBezTo>
                    <a:pt x="1997" y="13711"/>
                    <a:pt x="1997" y="13711"/>
                    <a:pt x="1985" y="13722"/>
                  </a:cubicBezTo>
                  <a:cubicBezTo>
                    <a:pt x="1997" y="13619"/>
                    <a:pt x="1951" y="13526"/>
                    <a:pt x="1847" y="13503"/>
                  </a:cubicBezTo>
                  <a:cubicBezTo>
                    <a:pt x="1813" y="13314"/>
                    <a:pt x="1995" y="12565"/>
                    <a:pt x="1645" y="12565"/>
                  </a:cubicBezTo>
                  <a:cubicBezTo>
                    <a:pt x="1632" y="12565"/>
                    <a:pt x="1619" y="12566"/>
                    <a:pt x="1604" y="12568"/>
                  </a:cubicBezTo>
                  <a:cubicBezTo>
                    <a:pt x="1564" y="12178"/>
                    <a:pt x="1386" y="9774"/>
                    <a:pt x="925" y="9774"/>
                  </a:cubicBezTo>
                  <a:cubicBezTo>
                    <a:pt x="854" y="9774"/>
                    <a:pt x="777" y="9831"/>
                    <a:pt x="693" y="9960"/>
                  </a:cubicBezTo>
                  <a:cubicBezTo>
                    <a:pt x="693" y="10248"/>
                    <a:pt x="716" y="10548"/>
                    <a:pt x="716" y="10837"/>
                  </a:cubicBezTo>
                  <a:cubicBezTo>
                    <a:pt x="614" y="10735"/>
                    <a:pt x="532" y="10692"/>
                    <a:pt x="468" y="10692"/>
                  </a:cubicBezTo>
                  <a:cubicBezTo>
                    <a:pt x="226" y="10692"/>
                    <a:pt x="225" y="11286"/>
                    <a:pt x="289" y="11541"/>
                  </a:cubicBezTo>
                  <a:cubicBezTo>
                    <a:pt x="312" y="11933"/>
                    <a:pt x="0" y="12637"/>
                    <a:pt x="462" y="12857"/>
                  </a:cubicBezTo>
                  <a:cubicBezTo>
                    <a:pt x="681" y="13445"/>
                    <a:pt x="323" y="14588"/>
                    <a:pt x="912" y="14888"/>
                  </a:cubicBezTo>
                  <a:cubicBezTo>
                    <a:pt x="1374" y="14830"/>
                    <a:pt x="1143" y="14184"/>
                    <a:pt x="1247" y="13872"/>
                  </a:cubicBezTo>
                  <a:lnTo>
                    <a:pt x="1247" y="13872"/>
                  </a:lnTo>
                  <a:cubicBezTo>
                    <a:pt x="1270" y="13878"/>
                    <a:pt x="1296" y="13881"/>
                    <a:pt x="1320" y="13881"/>
                  </a:cubicBezTo>
                  <a:cubicBezTo>
                    <a:pt x="1345" y="13881"/>
                    <a:pt x="1368" y="13878"/>
                    <a:pt x="1385" y="13872"/>
                  </a:cubicBezTo>
                  <a:lnTo>
                    <a:pt x="1385" y="14877"/>
                  </a:lnTo>
                  <a:cubicBezTo>
                    <a:pt x="1431" y="15062"/>
                    <a:pt x="1505" y="15134"/>
                    <a:pt x="1587" y="15134"/>
                  </a:cubicBezTo>
                  <a:cubicBezTo>
                    <a:pt x="1776" y="15134"/>
                    <a:pt x="2001" y="14750"/>
                    <a:pt x="1985" y="14484"/>
                  </a:cubicBezTo>
                  <a:lnTo>
                    <a:pt x="1985" y="14484"/>
                  </a:lnTo>
                  <a:cubicBezTo>
                    <a:pt x="2041" y="14554"/>
                    <a:pt x="2111" y="14584"/>
                    <a:pt x="2180" y="14584"/>
                  </a:cubicBezTo>
                  <a:cubicBezTo>
                    <a:pt x="2338" y="14584"/>
                    <a:pt x="2491" y="14427"/>
                    <a:pt x="2459" y="14242"/>
                  </a:cubicBezTo>
                  <a:lnTo>
                    <a:pt x="2459" y="14242"/>
                  </a:lnTo>
                  <a:cubicBezTo>
                    <a:pt x="2525" y="14398"/>
                    <a:pt x="2625" y="14462"/>
                    <a:pt x="2725" y="14462"/>
                  </a:cubicBezTo>
                  <a:cubicBezTo>
                    <a:pt x="2921" y="14462"/>
                    <a:pt x="3120" y="14220"/>
                    <a:pt x="3082" y="13953"/>
                  </a:cubicBezTo>
                  <a:cubicBezTo>
                    <a:pt x="3394" y="13815"/>
                    <a:pt x="3267" y="13307"/>
                    <a:pt x="3290" y="13018"/>
                  </a:cubicBezTo>
                  <a:lnTo>
                    <a:pt x="3290" y="13018"/>
                  </a:lnTo>
                  <a:cubicBezTo>
                    <a:pt x="3339" y="13053"/>
                    <a:pt x="3399" y="13070"/>
                    <a:pt x="3459" y="13070"/>
                  </a:cubicBezTo>
                  <a:cubicBezTo>
                    <a:pt x="3540" y="13070"/>
                    <a:pt x="3623" y="13038"/>
                    <a:pt x="3682" y="12972"/>
                  </a:cubicBezTo>
                  <a:lnTo>
                    <a:pt x="3682" y="12972"/>
                  </a:lnTo>
                  <a:cubicBezTo>
                    <a:pt x="3544" y="13627"/>
                    <a:pt x="3777" y="14235"/>
                    <a:pt x="4058" y="14235"/>
                  </a:cubicBezTo>
                  <a:cubicBezTo>
                    <a:pt x="4223" y="14235"/>
                    <a:pt x="4404" y="14025"/>
                    <a:pt x="4536" y="13492"/>
                  </a:cubicBezTo>
                  <a:cubicBezTo>
                    <a:pt x="4561" y="13498"/>
                    <a:pt x="4586" y="13502"/>
                    <a:pt x="4610" y="13502"/>
                  </a:cubicBezTo>
                  <a:cubicBezTo>
                    <a:pt x="4711" y="13502"/>
                    <a:pt x="4806" y="13446"/>
                    <a:pt x="4871" y="13353"/>
                  </a:cubicBezTo>
                  <a:cubicBezTo>
                    <a:pt x="5310" y="12718"/>
                    <a:pt x="5160" y="11945"/>
                    <a:pt x="5021" y="11275"/>
                  </a:cubicBezTo>
                  <a:lnTo>
                    <a:pt x="5021" y="11275"/>
                  </a:lnTo>
                  <a:cubicBezTo>
                    <a:pt x="5068" y="11306"/>
                    <a:pt x="5116" y="11319"/>
                    <a:pt x="5163" y="11319"/>
                  </a:cubicBezTo>
                  <a:cubicBezTo>
                    <a:pt x="5347" y="11319"/>
                    <a:pt x="5503" y="11109"/>
                    <a:pt x="5402" y="10906"/>
                  </a:cubicBezTo>
                  <a:lnTo>
                    <a:pt x="5402" y="10906"/>
                  </a:lnTo>
                  <a:cubicBezTo>
                    <a:pt x="5448" y="10971"/>
                    <a:pt x="5519" y="11007"/>
                    <a:pt x="5591" y="11007"/>
                  </a:cubicBezTo>
                  <a:cubicBezTo>
                    <a:pt x="5647" y="11007"/>
                    <a:pt x="5703" y="10986"/>
                    <a:pt x="5748" y="10941"/>
                  </a:cubicBezTo>
                  <a:lnTo>
                    <a:pt x="5748" y="10941"/>
                  </a:lnTo>
                  <a:cubicBezTo>
                    <a:pt x="5978" y="11279"/>
                    <a:pt x="5536" y="12010"/>
                    <a:pt x="6024" y="12010"/>
                  </a:cubicBezTo>
                  <a:cubicBezTo>
                    <a:pt x="6052" y="12010"/>
                    <a:pt x="6083" y="12008"/>
                    <a:pt x="6118" y="12003"/>
                  </a:cubicBezTo>
                  <a:cubicBezTo>
                    <a:pt x="6118" y="12453"/>
                    <a:pt x="6141" y="13053"/>
                    <a:pt x="6256" y="13630"/>
                  </a:cubicBezTo>
                  <a:cubicBezTo>
                    <a:pt x="6355" y="13756"/>
                    <a:pt x="6433" y="13810"/>
                    <a:pt x="6495" y="13810"/>
                  </a:cubicBezTo>
                  <a:cubicBezTo>
                    <a:pt x="6873" y="13810"/>
                    <a:pt x="6607" y="11762"/>
                    <a:pt x="6348" y="11702"/>
                  </a:cubicBezTo>
                  <a:cubicBezTo>
                    <a:pt x="6487" y="11264"/>
                    <a:pt x="6095" y="10733"/>
                    <a:pt x="6406" y="10398"/>
                  </a:cubicBezTo>
                  <a:cubicBezTo>
                    <a:pt x="6441" y="10387"/>
                    <a:pt x="6464" y="10375"/>
                    <a:pt x="6499" y="10340"/>
                  </a:cubicBezTo>
                  <a:cubicBezTo>
                    <a:pt x="6609" y="10454"/>
                    <a:pt x="6706" y="10502"/>
                    <a:pt x="6790" y="10502"/>
                  </a:cubicBezTo>
                  <a:cubicBezTo>
                    <a:pt x="7057" y="10502"/>
                    <a:pt x="7199" y="10020"/>
                    <a:pt x="7260" y="9625"/>
                  </a:cubicBezTo>
                  <a:cubicBezTo>
                    <a:pt x="7392" y="9759"/>
                    <a:pt x="7520" y="9815"/>
                    <a:pt x="7639" y="9815"/>
                  </a:cubicBezTo>
                  <a:cubicBezTo>
                    <a:pt x="8030" y="9815"/>
                    <a:pt x="8315" y="9205"/>
                    <a:pt x="8253" y="8771"/>
                  </a:cubicBezTo>
                  <a:cubicBezTo>
                    <a:pt x="8184" y="8606"/>
                    <a:pt x="8107" y="8542"/>
                    <a:pt x="8030" y="8542"/>
                  </a:cubicBezTo>
                  <a:cubicBezTo>
                    <a:pt x="7840" y="8542"/>
                    <a:pt x="7653" y="8941"/>
                    <a:pt x="7595" y="9163"/>
                  </a:cubicBezTo>
                  <a:cubicBezTo>
                    <a:pt x="7456" y="9003"/>
                    <a:pt x="7328" y="8937"/>
                    <a:pt x="7212" y="8937"/>
                  </a:cubicBezTo>
                  <a:cubicBezTo>
                    <a:pt x="6946" y="8937"/>
                    <a:pt x="6746" y="9287"/>
                    <a:pt x="6626" y="9625"/>
                  </a:cubicBezTo>
                  <a:cubicBezTo>
                    <a:pt x="6516" y="9574"/>
                    <a:pt x="6424" y="9542"/>
                    <a:pt x="6338" y="9542"/>
                  </a:cubicBezTo>
                  <a:cubicBezTo>
                    <a:pt x="6306" y="9542"/>
                    <a:pt x="6276" y="9546"/>
                    <a:pt x="6245" y="9556"/>
                  </a:cubicBezTo>
                  <a:lnTo>
                    <a:pt x="6245" y="9140"/>
                  </a:lnTo>
                  <a:cubicBezTo>
                    <a:pt x="6255" y="9141"/>
                    <a:pt x="6266" y="9142"/>
                    <a:pt x="6276" y="9142"/>
                  </a:cubicBezTo>
                  <a:cubicBezTo>
                    <a:pt x="6582" y="9142"/>
                    <a:pt x="6616" y="8647"/>
                    <a:pt x="6683" y="8413"/>
                  </a:cubicBezTo>
                  <a:cubicBezTo>
                    <a:pt x="6856" y="8309"/>
                    <a:pt x="6764" y="8055"/>
                    <a:pt x="6845" y="7882"/>
                  </a:cubicBezTo>
                  <a:cubicBezTo>
                    <a:pt x="7087" y="7813"/>
                    <a:pt x="7422" y="7362"/>
                    <a:pt x="6972" y="7351"/>
                  </a:cubicBezTo>
                  <a:cubicBezTo>
                    <a:pt x="7133" y="6843"/>
                    <a:pt x="6995" y="6104"/>
                    <a:pt x="6995" y="5527"/>
                  </a:cubicBezTo>
                  <a:lnTo>
                    <a:pt x="6995" y="5527"/>
                  </a:lnTo>
                  <a:cubicBezTo>
                    <a:pt x="7062" y="5775"/>
                    <a:pt x="6971" y="7035"/>
                    <a:pt x="7255" y="7035"/>
                  </a:cubicBezTo>
                  <a:cubicBezTo>
                    <a:pt x="7315" y="7035"/>
                    <a:pt x="7392" y="6978"/>
                    <a:pt x="7491" y="6843"/>
                  </a:cubicBezTo>
                  <a:cubicBezTo>
                    <a:pt x="7711" y="5308"/>
                    <a:pt x="7133" y="4419"/>
                    <a:pt x="7133" y="3323"/>
                  </a:cubicBezTo>
                  <a:lnTo>
                    <a:pt x="7133" y="3323"/>
                  </a:lnTo>
                  <a:cubicBezTo>
                    <a:pt x="7209" y="3363"/>
                    <a:pt x="7270" y="3381"/>
                    <a:pt x="7318" y="3381"/>
                  </a:cubicBezTo>
                  <a:cubicBezTo>
                    <a:pt x="7571" y="3381"/>
                    <a:pt x="7471" y="2891"/>
                    <a:pt x="7307" y="2688"/>
                  </a:cubicBezTo>
                  <a:lnTo>
                    <a:pt x="7307" y="2688"/>
                  </a:lnTo>
                  <a:cubicBezTo>
                    <a:pt x="7362" y="2704"/>
                    <a:pt x="7409" y="2712"/>
                    <a:pt x="7451" y="2712"/>
                  </a:cubicBezTo>
                  <a:cubicBezTo>
                    <a:pt x="7842" y="2712"/>
                    <a:pt x="7647" y="2030"/>
                    <a:pt x="7480" y="1810"/>
                  </a:cubicBezTo>
                  <a:cubicBezTo>
                    <a:pt x="7607" y="1603"/>
                    <a:pt x="7618" y="1026"/>
                    <a:pt x="7364" y="945"/>
                  </a:cubicBezTo>
                  <a:cubicBezTo>
                    <a:pt x="7311" y="930"/>
                    <a:pt x="7250" y="920"/>
                    <a:pt x="7189" y="920"/>
                  </a:cubicBezTo>
                  <a:cubicBezTo>
                    <a:pt x="7064" y="920"/>
                    <a:pt x="6941" y="963"/>
                    <a:pt x="6903" y="1095"/>
                  </a:cubicBezTo>
                  <a:cubicBezTo>
                    <a:pt x="6626" y="1268"/>
                    <a:pt x="6787" y="1672"/>
                    <a:pt x="6810" y="1949"/>
                  </a:cubicBezTo>
                  <a:cubicBezTo>
                    <a:pt x="6802" y="1949"/>
                    <a:pt x="6795" y="1949"/>
                    <a:pt x="6787" y="1949"/>
                  </a:cubicBezTo>
                  <a:cubicBezTo>
                    <a:pt x="6178" y="1949"/>
                    <a:pt x="6739" y="2866"/>
                    <a:pt x="6614" y="3276"/>
                  </a:cubicBezTo>
                  <a:cubicBezTo>
                    <a:pt x="6441" y="3449"/>
                    <a:pt x="6452" y="3738"/>
                    <a:pt x="6510" y="3946"/>
                  </a:cubicBezTo>
                  <a:cubicBezTo>
                    <a:pt x="6637" y="4304"/>
                    <a:pt x="6510" y="4754"/>
                    <a:pt x="6729" y="5054"/>
                  </a:cubicBezTo>
                  <a:cubicBezTo>
                    <a:pt x="6014" y="5643"/>
                    <a:pt x="6752" y="7097"/>
                    <a:pt x="6325" y="7813"/>
                  </a:cubicBezTo>
                  <a:cubicBezTo>
                    <a:pt x="5564" y="8574"/>
                    <a:pt x="5921" y="9636"/>
                    <a:pt x="5760" y="10537"/>
                  </a:cubicBezTo>
                  <a:cubicBezTo>
                    <a:pt x="5725" y="10490"/>
                    <a:pt x="5679" y="10444"/>
                    <a:pt x="5633" y="10444"/>
                  </a:cubicBezTo>
                  <a:cubicBezTo>
                    <a:pt x="5806" y="10317"/>
                    <a:pt x="5702" y="10052"/>
                    <a:pt x="5644" y="9890"/>
                  </a:cubicBezTo>
                  <a:cubicBezTo>
                    <a:pt x="5737" y="9786"/>
                    <a:pt x="5760" y="9579"/>
                    <a:pt x="5644" y="9498"/>
                  </a:cubicBezTo>
                  <a:cubicBezTo>
                    <a:pt x="5633" y="9452"/>
                    <a:pt x="5633" y="9405"/>
                    <a:pt x="5621" y="9371"/>
                  </a:cubicBezTo>
                  <a:cubicBezTo>
                    <a:pt x="5806" y="9094"/>
                    <a:pt x="5437" y="8921"/>
                    <a:pt x="5402" y="8574"/>
                  </a:cubicBezTo>
                  <a:cubicBezTo>
                    <a:pt x="5295" y="8458"/>
                    <a:pt x="5204" y="8411"/>
                    <a:pt x="5133" y="8411"/>
                  </a:cubicBezTo>
                  <a:cubicBezTo>
                    <a:pt x="4913" y="8411"/>
                    <a:pt x="4870" y="8861"/>
                    <a:pt x="5044" y="9140"/>
                  </a:cubicBezTo>
                  <a:cubicBezTo>
                    <a:pt x="4848" y="9209"/>
                    <a:pt x="4883" y="9440"/>
                    <a:pt x="4929" y="9579"/>
                  </a:cubicBezTo>
                  <a:cubicBezTo>
                    <a:pt x="4825" y="9625"/>
                    <a:pt x="4767" y="9729"/>
                    <a:pt x="4779" y="9833"/>
                  </a:cubicBezTo>
                  <a:cubicBezTo>
                    <a:pt x="4582" y="9729"/>
                    <a:pt x="4502" y="9556"/>
                    <a:pt x="4432" y="9336"/>
                  </a:cubicBezTo>
                  <a:lnTo>
                    <a:pt x="4432" y="9336"/>
                  </a:lnTo>
                  <a:cubicBezTo>
                    <a:pt x="4444" y="9337"/>
                    <a:pt x="4455" y="9338"/>
                    <a:pt x="4466" y="9338"/>
                  </a:cubicBezTo>
                  <a:cubicBezTo>
                    <a:pt x="4759" y="9338"/>
                    <a:pt x="4806" y="8902"/>
                    <a:pt x="4617" y="8701"/>
                  </a:cubicBezTo>
                  <a:cubicBezTo>
                    <a:pt x="5067" y="8517"/>
                    <a:pt x="4363" y="7986"/>
                    <a:pt x="4375" y="7639"/>
                  </a:cubicBezTo>
                  <a:cubicBezTo>
                    <a:pt x="4306" y="7468"/>
                    <a:pt x="4182" y="6566"/>
                    <a:pt x="4379" y="6566"/>
                  </a:cubicBezTo>
                  <a:cubicBezTo>
                    <a:pt x="4381" y="6566"/>
                    <a:pt x="4384" y="6566"/>
                    <a:pt x="4386" y="6566"/>
                  </a:cubicBezTo>
                  <a:cubicBezTo>
                    <a:pt x="4475" y="7013"/>
                    <a:pt x="4616" y="7193"/>
                    <a:pt x="4736" y="7193"/>
                  </a:cubicBezTo>
                  <a:cubicBezTo>
                    <a:pt x="4914" y="7193"/>
                    <a:pt x="5046" y="6799"/>
                    <a:pt x="4894" y="6289"/>
                  </a:cubicBezTo>
                  <a:lnTo>
                    <a:pt x="4894" y="6289"/>
                  </a:lnTo>
                  <a:cubicBezTo>
                    <a:pt x="5045" y="6698"/>
                    <a:pt x="5223" y="6871"/>
                    <a:pt x="5335" y="6871"/>
                  </a:cubicBezTo>
                  <a:cubicBezTo>
                    <a:pt x="5489" y="6871"/>
                    <a:pt x="5521" y="6545"/>
                    <a:pt x="5194" y="6058"/>
                  </a:cubicBezTo>
                  <a:cubicBezTo>
                    <a:pt x="5287" y="5931"/>
                    <a:pt x="5021" y="5585"/>
                    <a:pt x="4986" y="5469"/>
                  </a:cubicBezTo>
                  <a:cubicBezTo>
                    <a:pt x="4940" y="5296"/>
                    <a:pt x="4871" y="5065"/>
                    <a:pt x="4825" y="4881"/>
                  </a:cubicBezTo>
                  <a:cubicBezTo>
                    <a:pt x="4859" y="4846"/>
                    <a:pt x="4929" y="4788"/>
                    <a:pt x="4929" y="4731"/>
                  </a:cubicBezTo>
                  <a:cubicBezTo>
                    <a:pt x="4965" y="4850"/>
                    <a:pt x="5064" y="4906"/>
                    <a:pt x="5159" y="4906"/>
                  </a:cubicBezTo>
                  <a:cubicBezTo>
                    <a:pt x="5276" y="4906"/>
                    <a:pt x="5386" y="4821"/>
                    <a:pt x="5367" y="4661"/>
                  </a:cubicBezTo>
                  <a:cubicBezTo>
                    <a:pt x="5344" y="4465"/>
                    <a:pt x="5171" y="3969"/>
                    <a:pt x="5298" y="3796"/>
                  </a:cubicBezTo>
                  <a:cubicBezTo>
                    <a:pt x="5460" y="3796"/>
                    <a:pt x="5529" y="3634"/>
                    <a:pt x="5529" y="3496"/>
                  </a:cubicBezTo>
                  <a:cubicBezTo>
                    <a:pt x="5864" y="3219"/>
                    <a:pt x="5506" y="2734"/>
                    <a:pt x="5414" y="2341"/>
                  </a:cubicBezTo>
                  <a:cubicBezTo>
                    <a:pt x="5564" y="1787"/>
                    <a:pt x="5367" y="1776"/>
                    <a:pt x="5229" y="1383"/>
                  </a:cubicBezTo>
                  <a:lnTo>
                    <a:pt x="5229" y="1383"/>
                  </a:lnTo>
                  <a:cubicBezTo>
                    <a:pt x="5256" y="1397"/>
                    <a:pt x="5287" y="1403"/>
                    <a:pt x="5318" y="1403"/>
                  </a:cubicBezTo>
                  <a:cubicBezTo>
                    <a:pt x="5366" y="1403"/>
                    <a:pt x="5413" y="1388"/>
                    <a:pt x="5448" y="1360"/>
                  </a:cubicBezTo>
                  <a:cubicBezTo>
                    <a:pt x="5466" y="1547"/>
                    <a:pt x="5623" y="1655"/>
                    <a:pt x="5753" y="1655"/>
                  </a:cubicBezTo>
                  <a:cubicBezTo>
                    <a:pt x="5873" y="1655"/>
                    <a:pt x="5971" y="1564"/>
                    <a:pt x="5921" y="1360"/>
                  </a:cubicBezTo>
                  <a:cubicBezTo>
                    <a:pt x="5771" y="1163"/>
                    <a:pt x="5444" y="0"/>
                    <a:pt x="5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3"/>
            <p:cNvSpPr/>
            <p:nvPr/>
          </p:nvSpPr>
          <p:spPr>
            <a:xfrm>
              <a:off x="2678750" y="2693975"/>
              <a:ext cx="101375" cy="167175"/>
            </a:xfrm>
            <a:custGeom>
              <a:avLst/>
              <a:gdLst/>
              <a:ahLst/>
              <a:cxnLst/>
              <a:rect l="l" t="t" r="r" b="b"/>
              <a:pathLst>
                <a:path w="4055" h="6687" extrusionOk="0">
                  <a:moveTo>
                    <a:pt x="3368" y="1"/>
                  </a:moveTo>
                  <a:cubicBezTo>
                    <a:pt x="3296" y="1"/>
                    <a:pt x="3206" y="54"/>
                    <a:pt x="3096" y="187"/>
                  </a:cubicBezTo>
                  <a:cubicBezTo>
                    <a:pt x="2900" y="833"/>
                    <a:pt x="3258" y="1399"/>
                    <a:pt x="3258" y="2034"/>
                  </a:cubicBezTo>
                  <a:cubicBezTo>
                    <a:pt x="3226" y="1948"/>
                    <a:pt x="3147" y="1907"/>
                    <a:pt x="3067" y="1907"/>
                  </a:cubicBezTo>
                  <a:cubicBezTo>
                    <a:pt x="2974" y="1907"/>
                    <a:pt x="2879" y="1963"/>
                    <a:pt x="2854" y="2068"/>
                  </a:cubicBezTo>
                  <a:cubicBezTo>
                    <a:pt x="2829" y="2058"/>
                    <a:pt x="2803" y="2054"/>
                    <a:pt x="2778" y="2054"/>
                  </a:cubicBezTo>
                  <a:cubicBezTo>
                    <a:pt x="2684" y="2054"/>
                    <a:pt x="2592" y="2116"/>
                    <a:pt x="2565" y="2207"/>
                  </a:cubicBezTo>
                  <a:cubicBezTo>
                    <a:pt x="2540" y="2194"/>
                    <a:pt x="2516" y="2189"/>
                    <a:pt x="2492" y="2189"/>
                  </a:cubicBezTo>
                  <a:cubicBezTo>
                    <a:pt x="2406" y="2189"/>
                    <a:pt x="2329" y="2261"/>
                    <a:pt x="2265" y="2334"/>
                  </a:cubicBezTo>
                  <a:cubicBezTo>
                    <a:pt x="2195" y="2232"/>
                    <a:pt x="2030" y="2068"/>
                    <a:pt x="1895" y="2068"/>
                  </a:cubicBezTo>
                  <a:cubicBezTo>
                    <a:pt x="1830" y="2068"/>
                    <a:pt x="1772" y="2106"/>
                    <a:pt x="1734" y="2207"/>
                  </a:cubicBezTo>
                  <a:cubicBezTo>
                    <a:pt x="1630" y="2218"/>
                    <a:pt x="1584" y="2357"/>
                    <a:pt x="1561" y="2438"/>
                  </a:cubicBezTo>
                  <a:cubicBezTo>
                    <a:pt x="1484" y="2392"/>
                    <a:pt x="1414" y="2371"/>
                    <a:pt x="1352" y="2371"/>
                  </a:cubicBezTo>
                  <a:cubicBezTo>
                    <a:pt x="913" y="2371"/>
                    <a:pt x="838" y="3391"/>
                    <a:pt x="949" y="3765"/>
                  </a:cubicBezTo>
                  <a:cubicBezTo>
                    <a:pt x="522" y="3823"/>
                    <a:pt x="880" y="4388"/>
                    <a:pt x="892" y="4631"/>
                  </a:cubicBezTo>
                  <a:cubicBezTo>
                    <a:pt x="643" y="4238"/>
                    <a:pt x="441" y="4057"/>
                    <a:pt x="316" y="4057"/>
                  </a:cubicBezTo>
                  <a:cubicBezTo>
                    <a:pt x="150" y="4057"/>
                    <a:pt x="116" y="4372"/>
                    <a:pt x="280" y="4931"/>
                  </a:cubicBezTo>
                  <a:cubicBezTo>
                    <a:pt x="258" y="4920"/>
                    <a:pt x="236" y="4915"/>
                    <a:pt x="214" y="4915"/>
                  </a:cubicBezTo>
                  <a:cubicBezTo>
                    <a:pt x="99" y="4915"/>
                    <a:pt x="0" y="5055"/>
                    <a:pt x="49" y="5162"/>
                  </a:cubicBezTo>
                  <a:cubicBezTo>
                    <a:pt x="211" y="5485"/>
                    <a:pt x="130" y="5854"/>
                    <a:pt x="234" y="6189"/>
                  </a:cubicBezTo>
                  <a:cubicBezTo>
                    <a:pt x="225" y="6187"/>
                    <a:pt x="217" y="6186"/>
                    <a:pt x="209" y="6186"/>
                  </a:cubicBezTo>
                  <a:cubicBezTo>
                    <a:pt x="114" y="6186"/>
                    <a:pt x="27" y="6301"/>
                    <a:pt x="37" y="6397"/>
                  </a:cubicBezTo>
                  <a:cubicBezTo>
                    <a:pt x="81" y="6593"/>
                    <a:pt x="269" y="6686"/>
                    <a:pt x="455" y="6686"/>
                  </a:cubicBezTo>
                  <a:cubicBezTo>
                    <a:pt x="466" y="6686"/>
                    <a:pt x="477" y="6686"/>
                    <a:pt x="488" y="6685"/>
                  </a:cubicBezTo>
                  <a:cubicBezTo>
                    <a:pt x="903" y="6581"/>
                    <a:pt x="418" y="5797"/>
                    <a:pt x="499" y="5473"/>
                  </a:cubicBezTo>
                  <a:lnTo>
                    <a:pt x="499" y="5473"/>
                  </a:lnTo>
                  <a:cubicBezTo>
                    <a:pt x="568" y="5521"/>
                    <a:pt x="623" y="5541"/>
                    <a:pt x="665" y="5541"/>
                  </a:cubicBezTo>
                  <a:cubicBezTo>
                    <a:pt x="848" y="5541"/>
                    <a:pt x="794" y="5162"/>
                    <a:pt x="672" y="5012"/>
                  </a:cubicBezTo>
                  <a:lnTo>
                    <a:pt x="672" y="5012"/>
                  </a:lnTo>
                  <a:cubicBezTo>
                    <a:pt x="781" y="5108"/>
                    <a:pt x="886" y="5149"/>
                    <a:pt x="979" y="5149"/>
                  </a:cubicBezTo>
                  <a:cubicBezTo>
                    <a:pt x="1219" y="5149"/>
                    <a:pt x="1373" y="4870"/>
                    <a:pt x="1272" y="4561"/>
                  </a:cubicBezTo>
                  <a:cubicBezTo>
                    <a:pt x="1423" y="4492"/>
                    <a:pt x="1411" y="4227"/>
                    <a:pt x="1307" y="4111"/>
                  </a:cubicBezTo>
                  <a:cubicBezTo>
                    <a:pt x="1503" y="3777"/>
                    <a:pt x="1134" y="3292"/>
                    <a:pt x="1411" y="2888"/>
                  </a:cubicBezTo>
                  <a:lnTo>
                    <a:pt x="1411" y="2888"/>
                  </a:lnTo>
                  <a:cubicBezTo>
                    <a:pt x="1453" y="2985"/>
                    <a:pt x="1526" y="3026"/>
                    <a:pt x="1601" y="3026"/>
                  </a:cubicBezTo>
                  <a:cubicBezTo>
                    <a:pt x="1713" y="3026"/>
                    <a:pt x="1829" y="2934"/>
                    <a:pt x="1850" y="2795"/>
                  </a:cubicBezTo>
                  <a:cubicBezTo>
                    <a:pt x="1900" y="2853"/>
                    <a:pt x="1976" y="2892"/>
                    <a:pt x="2049" y="2892"/>
                  </a:cubicBezTo>
                  <a:cubicBezTo>
                    <a:pt x="2094" y="2892"/>
                    <a:pt x="2138" y="2877"/>
                    <a:pt x="2173" y="2842"/>
                  </a:cubicBezTo>
                  <a:cubicBezTo>
                    <a:pt x="2213" y="2876"/>
                    <a:pt x="2265" y="2894"/>
                    <a:pt x="2316" y="2894"/>
                  </a:cubicBezTo>
                  <a:cubicBezTo>
                    <a:pt x="2366" y="2894"/>
                    <a:pt x="2415" y="2876"/>
                    <a:pt x="2450" y="2842"/>
                  </a:cubicBezTo>
                  <a:cubicBezTo>
                    <a:pt x="2496" y="2876"/>
                    <a:pt x="2554" y="2899"/>
                    <a:pt x="2611" y="2899"/>
                  </a:cubicBezTo>
                  <a:cubicBezTo>
                    <a:pt x="2648" y="3054"/>
                    <a:pt x="2783" y="3180"/>
                    <a:pt x="2906" y="3180"/>
                  </a:cubicBezTo>
                  <a:cubicBezTo>
                    <a:pt x="2976" y="3180"/>
                    <a:pt x="3043" y="3139"/>
                    <a:pt x="3085" y="3038"/>
                  </a:cubicBezTo>
                  <a:lnTo>
                    <a:pt x="3177" y="3003"/>
                  </a:lnTo>
                  <a:cubicBezTo>
                    <a:pt x="3266" y="3306"/>
                    <a:pt x="3466" y="3484"/>
                    <a:pt x="3621" y="3484"/>
                  </a:cubicBezTo>
                  <a:cubicBezTo>
                    <a:pt x="3767" y="3484"/>
                    <a:pt x="3873" y="3327"/>
                    <a:pt x="3812" y="2969"/>
                  </a:cubicBezTo>
                  <a:cubicBezTo>
                    <a:pt x="3962" y="2899"/>
                    <a:pt x="4054" y="2795"/>
                    <a:pt x="4054" y="2668"/>
                  </a:cubicBezTo>
                  <a:cubicBezTo>
                    <a:pt x="4043" y="1918"/>
                    <a:pt x="4020" y="1353"/>
                    <a:pt x="3673" y="764"/>
                  </a:cubicBezTo>
                  <a:cubicBezTo>
                    <a:pt x="3656" y="511"/>
                    <a:pt x="3592" y="1"/>
                    <a:pt x="3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3"/>
            <p:cNvSpPr/>
            <p:nvPr/>
          </p:nvSpPr>
          <p:spPr>
            <a:xfrm>
              <a:off x="2628800" y="2836675"/>
              <a:ext cx="54950" cy="50000"/>
            </a:xfrm>
            <a:custGeom>
              <a:avLst/>
              <a:gdLst/>
              <a:ahLst/>
              <a:cxnLst/>
              <a:rect l="l" t="t" r="r" b="b"/>
              <a:pathLst>
                <a:path w="2198" h="2000" extrusionOk="0">
                  <a:moveTo>
                    <a:pt x="1730" y="1"/>
                  </a:moveTo>
                  <a:cubicBezTo>
                    <a:pt x="1509" y="1"/>
                    <a:pt x="1348" y="650"/>
                    <a:pt x="1458" y="816"/>
                  </a:cubicBezTo>
                  <a:cubicBezTo>
                    <a:pt x="1435" y="839"/>
                    <a:pt x="1424" y="873"/>
                    <a:pt x="1401" y="896"/>
                  </a:cubicBezTo>
                  <a:cubicBezTo>
                    <a:pt x="1256" y="732"/>
                    <a:pt x="1135" y="674"/>
                    <a:pt x="1030" y="674"/>
                  </a:cubicBezTo>
                  <a:cubicBezTo>
                    <a:pt x="769" y="674"/>
                    <a:pt x="598" y="1027"/>
                    <a:pt x="375" y="1027"/>
                  </a:cubicBezTo>
                  <a:cubicBezTo>
                    <a:pt x="363" y="1027"/>
                    <a:pt x="351" y="1026"/>
                    <a:pt x="339" y="1023"/>
                  </a:cubicBezTo>
                  <a:cubicBezTo>
                    <a:pt x="306" y="1014"/>
                    <a:pt x="277" y="1009"/>
                    <a:pt x="252" y="1009"/>
                  </a:cubicBezTo>
                  <a:cubicBezTo>
                    <a:pt x="0" y="1009"/>
                    <a:pt x="36" y="1432"/>
                    <a:pt x="15" y="1589"/>
                  </a:cubicBezTo>
                  <a:cubicBezTo>
                    <a:pt x="15" y="1826"/>
                    <a:pt x="246" y="2000"/>
                    <a:pt x="418" y="2000"/>
                  </a:cubicBezTo>
                  <a:cubicBezTo>
                    <a:pt x="539" y="2000"/>
                    <a:pt x="631" y="1914"/>
                    <a:pt x="593" y="1704"/>
                  </a:cubicBezTo>
                  <a:cubicBezTo>
                    <a:pt x="627" y="1624"/>
                    <a:pt x="593" y="1531"/>
                    <a:pt x="558" y="1439"/>
                  </a:cubicBezTo>
                  <a:cubicBezTo>
                    <a:pt x="731" y="1393"/>
                    <a:pt x="823" y="1220"/>
                    <a:pt x="939" y="1116"/>
                  </a:cubicBezTo>
                  <a:cubicBezTo>
                    <a:pt x="1139" y="1216"/>
                    <a:pt x="1243" y="1747"/>
                    <a:pt x="1522" y="1747"/>
                  </a:cubicBezTo>
                  <a:cubicBezTo>
                    <a:pt x="1565" y="1747"/>
                    <a:pt x="1613" y="1734"/>
                    <a:pt x="1666" y="1704"/>
                  </a:cubicBezTo>
                  <a:cubicBezTo>
                    <a:pt x="1731" y="1737"/>
                    <a:pt x="1788" y="1752"/>
                    <a:pt x="1837" y="1752"/>
                  </a:cubicBezTo>
                  <a:cubicBezTo>
                    <a:pt x="2098" y="1752"/>
                    <a:pt x="2127" y="1338"/>
                    <a:pt x="2001" y="1104"/>
                  </a:cubicBezTo>
                  <a:cubicBezTo>
                    <a:pt x="2197" y="850"/>
                    <a:pt x="1955" y="435"/>
                    <a:pt x="1908" y="146"/>
                  </a:cubicBezTo>
                  <a:cubicBezTo>
                    <a:pt x="1847" y="43"/>
                    <a:pt x="1787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3"/>
            <p:cNvSpPr/>
            <p:nvPr/>
          </p:nvSpPr>
          <p:spPr>
            <a:xfrm>
              <a:off x="2594025" y="2787150"/>
              <a:ext cx="80675" cy="62375"/>
            </a:xfrm>
            <a:custGeom>
              <a:avLst/>
              <a:gdLst/>
              <a:ahLst/>
              <a:cxnLst/>
              <a:rect l="l" t="t" r="r" b="b"/>
              <a:pathLst>
                <a:path w="3227" h="2495" extrusionOk="0">
                  <a:moveTo>
                    <a:pt x="2478" y="0"/>
                  </a:moveTo>
                  <a:cubicBezTo>
                    <a:pt x="2455" y="0"/>
                    <a:pt x="2433" y="5"/>
                    <a:pt x="2411" y="15"/>
                  </a:cubicBezTo>
                  <a:cubicBezTo>
                    <a:pt x="2180" y="119"/>
                    <a:pt x="2353" y="384"/>
                    <a:pt x="2422" y="546"/>
                  </a:cubicBezTo>
                  <a:cubicBezTo>
                    <a:pt x="2145" y="407"/>
                    <a:pt x="1936" y="101"/>
                    <a:pt x="1679" y="101"/>
                  </a:cubicBezTo>
                  <a:cubicBezTo>
                    <a:pt x="1658" y="101"/>
                    <a:pt x="1636" y="103"/>
                    <a:pt x="1614" y="107"/>
                  </a:cubicBezTo>
                  <a:cubicBezTo>
                    <a:pt x="1594" y="104"/>
                    <a:pt x="1575" y="102"/>
                    <a:pt x="1557" y="102"/>
                  </a:cubicBezTo>
                  <a:cubicBezTo>
                    <a:pt x="1299" y="102"/>
                    <a:pt x="1249" y="445"/>
                    <a:pt x="1529" y="445"/>
                  </a:cubicBezTo>
                  <a:cubicBezTo>
                    <a:pt x="1545" y="445"/>
                    <a:pt x="1562" y="444"/>
                    <a:pt x="1580" y="442"/>
                  </a:cubicBezTo>
                  <a:cubicBezTo>
                    <a:pt x="1660" y="546"/>
                    <a:pt x="1753" y="627"/>
                    <a:pt x="1857" y="731"/>
                  </a:cubicBezTo>
                  <a:cubicBezTo>
                    <a:pt x="1718" y="858"/>
                    <a:pt x="1660" y="985"/>
                    <a:pt x="1637" y="1135"/>
                  </a:cubicBezTo>
                  <a:cubicBezTo>
                    <a:pt x="1568" y="1146"/>
                    <a:pt x="1499" y="1192"/>
                    <a:pt x="1453" y="1238"/>
                  </a:cubicBezTo>
                  <a:cubicBezTo>
                    <a:pt x="1426" y="1229"/>
                    <a:pt x="1399" y="1224"/>
                    <a:pt x="1371" y="1224"/>
                  </a:cubicBezTo>
                  <a:cubicBezTo>
                    <a:pt x="1268" y="1224"/>
                    <a:pt x="1168" y="1290"/>
                    <a:pt x="1141" y="1400"/>
                  </a:cubicBezTo>
                  <a:cubicBezTo>
                    <a:pt x="1037" y="1435"/>
                    <a:pt x="979" y="1573"/>
                    <a:pt x="991" y="1700"/>
                  </a:cubicBezTo>
                  <a:cubicBezTo>
                    <a:pt x="806" y="1723"/>
                    <a:pt x="622" y="1931"/>
                    <a:pt x="460" y="2012"/>
                  </a:cubicBezTo>
                  <a:cubicBezTo>
                    <a:pt x="1" y="2012"/>
                    <a:pt x="212" y="2494"/>
                    <a:pt x="567" y="2494"/>
                  </a:cubicBezTo>
                  <a:cubicBezTo>
                    <a:pt x="694" y="2494"/>
                    <a:pt x="840" y="2433"/>
                    <a:pt x="979" y="2266"/>
                  </a:cubicBezTo>
                  <a:cubicBezTo>
                    <a:pt x="1016" y="2288"/>
                    <a:pt x="1056" y="2298"/>
                    <a:pt x="1095" y="2298"/>
                  </a:cubicBezTo>
                  <a:cubicBezTo>
                    <a:pt x="1178" y="2298"/>
                    <a:pt x="1259" y="2252"/>
                    <a:pt x="1314" y="2173"/>
                  </a:cubicBezTo>
                  <a:cubicBezTo>
                    <a:pt x="1341" y="2253"/>
                    <a:pt x="1414" y="2305"/>
                    <a:pt x="1498" y="2305"/>
                  </a:cubicBezTo>
                  <a:cubicBezTo>
                    <a:pt x="1525" y="2305"/>
                    <a:pt x="1552" y="2300"/>
                    <a:pt x="1580" y="2289"/>
                  </a:cubicBezTo>
                  <a:cubicBezTo>
                    <a:pt x="1776" y="2231"/>
                    <a:pt x="1776" y="2012"/>
                    <a:pt x="1741" y="1850"/>
                  </a:cubicBezTo>
                  <a:lnTo>
                    <a:pt x="1891" y="1746"/>
                  </a:lnTo>
                  <a:cubicBezTo>
                    <a:pt x="1903" y="1747"/>
                    <a:pt x="1914" y="1748"/>
                    <a:pt x="1925" y="1748"/>
                  </a:cubicBezTo>
                  <a:cubicBezTo>
                    <a:pt x="2162" y="1748"/>
                    <a:pt x="2213" y="1517"/>
                    <a:pt x="2191" y="1296"/>
                  </a:cubicBezTo>
                  <a:lnTo>
                    <a:pt x="2191" y="1296"/>
                  </a:lnTo>
                  <a:cubicBezTo>
                    <a:pt x="2235" y="1316"/>
                    <a:pt x="2283" y="1326"/>
                    <a:pt x="2331" y="1326"/>
                  </a:cubicBezTo>
                  <a:cubicBezTo>
                    <a:pt x="2424" y="1326"/>
                    <a:pt x="2515" y="1288"/>
                    <a:pt x="2561" y="1204"/>
                  </a:cubicBezTo>
                  <a:cubicBezTo>
                    <a:pt x="2651" y="1255"/>
                    <a:pt x="2725" y="1278"/>
                    <a:pt x="2784" y="1278"/>
                  </a:cubicBezTo>
                  <a:cubicBezTo>
                    <a:pt x="3227" y="1278"/>
                    <a:pt x="284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3"/>
            <p:cNvSpPr/>
            <p:nvPr/>
          </p:nvSpPr>
          <p:spPr>
            <a:xfrm>
              <a:off x="2550400" y="2600075"/>
              <a:ext cx="29275" cy="65900"/>
            </a:xfrm>
            <a:custGeom>
              <a:avLst/>
              <a:gdLst/>
              <a:ahLst/>
              <a:cxnLst/>
              <a:rect l="l" t="t" r="r" b="b"/>
              <a:pathLst>
                <a:path w="1171" h="2636" extrusionOk="0">
                  <a:moveTo>
                    <a:pt x="697" y="1"/>
                  </a:moveTo>
                  <a:cubicBezTo>
                    <a:pt x="660" y="1"/>
                    <a:pt x="620" y="10"/>
                    <a:pt x="577" y="30"/>
                  </a:cubicBezTo>
                  <a:cubicBezTo>
                    <a:pt x="358" y="249"/>
                    <a:pt x="681" y="538"/>
                    <a:pt x="612" y="838"/>
                  </a:cubicBezTo>
                  <a:cubicBezTo>
                    <a:pt x="555" y="808"/>
                    <a:pt x="510" y="795"/>
                    <a:pt x="474" y="795"/>
                  </a:cubicBezTo>
                  <a:cubicBezTo>
                    <a:pt x="258" y="795"/>
                    <a:pt x="368" y="1257"/>
                    <a:pt x="427" y="1415"/>
                  </a:cubicBezTo>
                  <a:cubicBezTo>
                    <a:pt x="370" y="1450"/>
                    <a:pt x="347" y="1496"/>
                    <a:pt x="347" y="1553"/>
                  </a:cubicBezTo>
                  <a:cubicBezTo>
                    <a:pt x="0" y="1750"/>
                    <a:pt x="450" y="2211"/>
                    <a:pt x="520" y="2535"/>
                  </a:cubicBezTo>
                  <a:cubicBezTo>
                    <a:pt x="596" y="2606"/>
                    <a:pt x="660" y="2636"/>
                    <a:pt x="712" y="2636"/>
                  </a:cubicBezTo>
                  <a:cubicBezTo>
                    <a:pt x="916" y="2636"/>
                    <a:pt x="946" y="2191"/>
                    <a:pt x="808" y="1981"/>
                  </a:cubicBezTo>
                  <a:cubicBezTo>
                    <a:pt x="924" y="1934"/>
                    <a:pt x="935" y="1784"/>
                    <a:pt x="843" y="1704"/>
                  </a:cubicBezTo>
                  <a:cubicBezTo>
                    <a:pt x="935" y="1704"/>
                    <a:pt x="1005" y="1669"/>
                    <a:pt x="1051" y="1577"/>
                  </a:cubicBezTo>
                  <a:cubicBezTo>
                    <a:pt x="1120" y="1450"/>
                    <a:pt x="1016" y="1346"/>
                    <a:pt x="970" y="1230"/>
                  </a:cubicBezTo>
                  <a:cubicBezTo>
                    <a:pt x="1170" y="1030"/>
                    <a:pt x="1091" y="1"/>
                    <a:pt x="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3"/>
            <p:cNvSpPr/>
            <p:nvPr/>
          </p:nvSpPr>
          <p:spPr>
            <a:xfrm>
              <a:off x="2597525" y="2736275"/>
              <a:ext cx="34750" cy="50375"/>
            </a:xfrm>
            <a:custGeom>
              <a:avLst/>
              <a:gdLst/>
              <a:ahLst/>
              <a:cxnLst/>
              <a:rect l="l" t="t" r="r" b="b"/>
              <a:pathLst>
                <a:path w="1390" h="2015" extrusionOk="0">
                  <a:moveTo>
                    <a:pt x="781" y="1"/>
                  </a:moveTo>
                  <a:cubicBezTo>
                    <a:pt x="743" y="1"/>
                    <a:pt x="701" y="13"/>
                    <a:pt x="655" y="42"/>
                  </a:cubicBezTo>
                  <a:cubicBezTo>
                    <a:pt x="505" y="111"/>
                    <a:pt x="447" y="342"/>
                    <a:pt x="331" y="399"/>
                  </a:cubicBezTo>
                  <a:cubicBezTo>
                    <a:pt x="216" y="434"/>
                    <a:pt x="78" y="549"/>
                    <a:pt x="89" y="699"/>
                  </a:cubicBezTo>
                  <a:cubicBezTo>
                    <a:pt x="101" y="803"/>
                    <a:pt x="112" y="873"/>
                    <a:pt x="147" y="965"/>
                  </a:cubicBezTo>
                  <a:cubicBezTo>
                    <a:pt x="0" y="1185"/>
                    <a:pt x="246" y="2014"/>
                    <a:pt x="498" y="2014"/>
                  </a:cubicBezTo>
                  <a:cubicBezTo>
                    <a:pt x="563" y="2014"/>
                    <a:pt x="630" y="1958"/>
                    <a:pt x="689" y="1819"/>
                  </a:cubicBezTo>
                  <a:cubicBezTo>
                    <a:pt x="1151" y="1669"/>
                    <a:pt x="782" y="1138"/>
                    <a:pt x="678" y="849"/>
                  </a:cubicBezTo>
                  <a:cubicBezTo>
                    <a:pt x="747" y="803"/>
                    <a:pt x="805" y="734"/>
                    <a:pt x="851" y="676"/>
                  </a:cubicBezTo>
                  <a:cubicBezTo>
                    <a:pt x="904" y="727"/>
                    <a:pt x="962" y="747"/>
                    <a:pt x="1019" y="747"/>
                  </a:cubicBezTo>
                  <a:cubicBezTo>
                    <a:pt x="1221" y="747"/>
                    <a:pt x="1390" y="480"/>
                    <a:pt x="1128" y="353"/>
                  </a:cubicBezTo>
                  <a:cubicBezTo>
                    <a:pt x="1044" y="222"/>
                    <a:pt x="945" y="1"/>
                    <a:pt x="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3"/>
            <p:cNvSpPr/>
            <p:nvPr/>
          </p:nvSpPr>
          <p:spPr>
            <a:xfrm>
              <a:off x="2624000" y="2719025"/>
              <a:ext cx="59750" cy="40225"/>
            </a:xfrm>
            <a:custGeom>
              <a:avLst/>
              <a:gdLst/>
              <a:ahLst/>
              <a:cxnLst/>
              <a:rect l="l" t="t" r="r" b="b"/>
              <a:pathLst>
                <a:path w="2390" h="1609" extrusionOk="0">
                  <a:moveTo>
                    <a:pt x="2092" y="1"/>
                  </a:moveTo>
                  <a:cubicBezTo>
                    <a:pt x="1832" y="1"/>
                    <a:pt x="1508" y="299"/>
                    <a:pt x="1396" y="466"/>
                  </a:cubicBezTo>
                  <a:cubicBezTo>
                    <a:pt x="1267" y="652"/>
                    <a:pt x="1172" y="708"/>
                    <a:pt x="1092" y="708"/>
                  </a:cubicBezTo>
                  <a:cubicBezTo>
                    <a:pt x="965" y="708"/>
                    <a:pt x="872" y="568"/>
                    <a:pt x="725" y="568"/>
                  </a:cubicBezTo>
                  <a:cubicBezTo>
                    <a:pt x="675" y="568"/>
                    <a:pt x="619" y="584"/>
                    <a:pt x="554" y="628"/>
                  </a:cubicBezTo>
                  <a:cubicBezTo>
                    <a:pt x="509" y="615"/>
                    <a:pt x="470" y="609"/>
                    <a:pt x="436" y="609"/>
                  </a:cubicBezTo>
                  <a:cubicBezTo>
                    <a:pt x="1" y="609"/>
                    <a:pt x="374" y="1555"/>
                    <a:pt x="727" y="1609"/>
                  </a:cubicBezTo>
                  <a:cubicBezTo>
                    <a:pt x="923" y="1609"/>
                    <a:pt x="981" y="1424"/>
                    <a:pt x="958" y="1262"/>
                  </a:cubicBezTo>
                  <a:lnTo>
                    <a:pt x="958" y="1262"/>
                  </a:lnTo>
                  <a:cubicBezTo>
                    <a:pt x="985" y="1266"/>
                    <a:pt x="1012" y="1268"/>
                    <a:pt x="1038" y="1268"/>
                  </a:cubicBezTo>
                  <a:cubicBezTo>
                    <a:pt x="1531" y="1268"/>
                    <a:pt x="1822" y="674"/>
                    <a:pt x="2227" y="466"/>
                  </a:cubicBezTo>
                  <a:cubicBezTo>
                    <a:pt x="2320" y="431"/>
                    <a:pt x="2389" y="328"/>
                    <a:pt x="2377" y="224"/>
                  </a:cubicBezTo>
                  <a:cubicBezTo>
                    <a:pt x="2313" y="62"/>
                    <a:pt x="2209" y="1"/>
                    <a:pt x="2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3"/>
            <p:cNvSpPr/>
            <p:nvPr/>
          </p:nvSpPr>
          <p:spPr>
            <a:xfrm>
              <a:off x="2688800" y="2613500"/>
              <a:ext cx="91275" cy="95750"/>
            </a:xfrm>
            <a:custGeom>
              <a:avLst/>
              <a:gdLst/>
              <a:ahLst/>
              <a:cxnLst/>
              <a:rect l="l" t="t" r="r" b="b"/>
              <a:pathLst>
                <a:path w="3651" h="3830" extrusionOk="0">
                  <a:moveTo>
                    <a:pt x="2117" y="1097"/>
                  </a:moveTo>
                  <a:lnTo>
                    <a:pt x="2094" y="1132"/>
                  </a:lnTo>
                  <a:cubicBezTo>
                    <a:pt x="2094" y="1109"/>
                    <a:pt x="2094" y="1097"/>
                    <a:pt x="2106" y="1097"/>
                  </a:cubicBezTo>
                  <a:close/>
                  <a:moveTo>
                    <a:pt x="2376" y="0"/>
                  </a:moveTo>
                  <a:cubicBezTo>
                    <a:pt x="2293" y="0"/>
                    <a:pt x="2209" y="46"/>
                    <a:pt x="2163" y="151"/>
                  </a:cubicBezTo>
                  <a:cubicBezTo>
                    <a:pt x="2140" y="220"/>
                    <a:pt x="2106" y="289"/>
                    <a:pt x="2094" y="382"/>
                  </a:cubicBezTo>
                  <a:cubicBezTo>
                    <a:pt x="2031" y="336"/>
                    <a:pt x="1971" y="317"/>
                    <a:pt x="1916" y="317"/>
                  </a:cubicBezTo>
                  <a:cubicBezTo>
                    <a:pt x="1719" y="317"/>
                    <a:pt x="1581" y="564"/>
                    <a:pt x="1563" y="763"/>
                  </a:cubicBezTo>
                  <a:cubicBezTo>
                    <a:pt x="1553" y="761"/>
                    <a:pt x="1542" y="761"/>
                    <a:pt x="1532" y="761"/>
                  </a:cubicBezTo>
                  <a:cubicBezTo>
                    <a:pt x="1439" y="761"/>
                    <a:pt x="1348" y="808"/>
                    <a:pt x="1286" y="901"/>
                  </a:cubicBezTo>
                  <a:cubicBezTo>
                    <a:pt x="1235" y="877"/>
                    <a:pt x="1189" y="867"/>
                    <a:pt x="1147" y="867"/>
                  </a:cubicBezTo>
                  <a:cubicBezTo>
                    <a:pt x="923" y="867"/>
                    <a:pt x="818" y="1168"/>
                    <a:pt x="720" y="1363"/>
                  </a:cubicBezTo>
                  <a:cubicBezTo>
                    <a:pt x="703" y="1360"/>
                    <a:pt x="686" y="1359"/>
                    <a:pt x="669" y="1359"/>
                  </a:cubicBezTo>
                  <a:cubicBezTo>
                    <a:pt x="419" y="1359"/>
                    <a:pt x="319" y="1674"/>
                    <a:pt x="178" y="1836"/>
                  </a:cubicBezTo>
                  <a:cubicBezTo>
                    <a:pt x="1" y="2109"/>
                    <a:pt x="201" y="2320"/>
                    <a:pt x="416" y="2320"/>
                  </a:cubicBezTo>
                  <a:cubicBezTo>
                    <a:pt x="538" y="2320"/>
                    <a:pt x="665" y="2253"/>
                    <a:pt x="732" y="2090"/>
                  </a:cubicBezTo>
                  <a:cubicBezTo>
                    <a:pt x="749" y="2093"/>
                    <a:pt x="766" y="2094"/>
                    <a:pt x="784" y="2094"/>
                  </a:cubicBezTo>
                  <a:cubicBezTo>
                    <a:pt x="975" y="2094"/>
                    <a:pt x="1166" y="1926"/>
                    <a:pt x="1240" y="1767"/>
                  </a:cubicBezTo>
                  <a:cubicBezTo>
                    <a:pt x="1273" y="1777"/>
                    <a:pt x="1308" y="1782"/>
                    <a:pt x="1344" y="1782"/>
                  </a:cubicBezTo>
                  <a:cubicBezTo>
                    <a:pt x="1435" y="1782"/>
                    <a:pt x="1528" y="1749"/>
                    <a:pt x="1586" y="1674"/>
                  </a:cubicBezTo>
                  <a:cubicBezTo>
                    <a:pt x="1603" y="1679"/>
                    <a:pt x="1621" y="1681"/>
                    <a:pt x="1638" y="1681"/>
                  </a:cubicBezTo>
                  <a:cubicBezTo>
                    <a:pt x="1752" y="1681"/>
                    <a:pt x="1872" y="1591"/>
                    <a:pt x="1932" y="1501"/>
                  </a:cubicBezTo>
                  <a:lnTo>
                    <a:pt x="1932" y="1501"/>
                  </a:lnTo>
                  <a:cubicBezTo>
                    <a:pt x="1898" y="1628"/>
                    <a:pt x="1886" y="1778"/>
                    <a:pt x="1898" y="1894"/>
                  </a:cubicBezTo>
                  <a:cubicBezTo>
                    <a:pt x="1805" y="2021"/>
                    <a:pt x="1771" y="2194"/>
                    <a:pt x="1771" y="2321"/>
                  </a:cubicBezTo>
                  <a:cubicBezTo>
                    <a:pt x="1563" y="2713"/>
                    <a:pt x="1932" y="3221"/>
                    <a:pt x="1898" y="3637"/>
                  </a:cubicBezTo>
                  <a:cubicBezTo>
                    <a:pt x="1979" y="3775"/>
                    <a:pt x="2046" y="3829"/>
                    <a:pt x="2100" y="3829"/>
                  </a:cubicBezTo>
                  <a:cubicBezTo>
                    <a:pt x="2277" y="3829"/>
                    <a:pt x="2315" y="3242"/>
                    <a:pt x="2244" y="3048"/>
                  </a:cubicBezTo>
                  <a:cubicBezTo>
                    <a:pt x="2752" y="2921"/>
                    <a:pt x="2359" y="2148"/>
                    <a:pt x="2475" y="1778"/>
                  </a:cubicBezTo>
                  <a:lnTo>
                    <a:pt x="2475" y="1778"/>
                  </a:lnTo>
                  <a:cubicBezTo>
                    <a:pt x="2481" y="1779"/>
                    <a:pt x="2486" y="1779"/>
                    <a:pt x="2492" y="1779"/>
                  </a:cubicBezTo>
                  <a:cubicBezTo>
                    <a:pt x="2799" y="1779"/>
                    <a:pt x="2943" y="1472"/>
                    <a:pt x="2915" y="1268"/>
                  </a:cubicBezTo>
                  <a:lnTo>
                    <a:pt x="2915" y="1268"/>
                  </a:lnTo>
                  <a:cubicBezTo>
                    <a:pt x="2958" y="1531"/>
                    <a:pt x="3237" y="1704"/>
                    <a:pt x="3418" y="1704"/>
                  </a:cubicBezTo>
                  <a:cubicBezTo>
                    <a:pt x="3566" y="1704"/>
                    <a:pt x="3650" y="1589"/>
                    <a:pt x="3491" y="1317"/>
                  </a:cubicBezTo>
                  <a:cubicBezTo>
                    <a:pt x="3305" y="1099"/>
                    <a:pt x="3223" y="572"/>
                    <a:pt x="2826" y="572"/>
                  </a:cubicBezTo>
                  <a:cubicBezTo>
                    <a:pt x="2802" y="572"/>
                    <a:pt x="2778" y="574"/>
                    <a:pt x="2752" y="578"/>
                  </a:cubicBezTo>
                  <a:cubicBezTo>
                    <a:pt x="2752" y="462"/>
                    <a:pt x="2775" y="301"/>
                    <a:pt x="2625" y="266"/>
                  </a:cubicBezTo>
                  <a:cubicBezTo>
                    <a:pt x="2632" y="106"/>
                    <a:pt x="2504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3"/>
            <p:cNvSpPr/>
            <p:nvPr/>
          </p:nvSpPr>
          <p:spPr>
            <a:xfrm>
              <a:off x="2728150" y="4176025"/>
              <a:ext cx="63275" cy="86900"/>
            </a:xfrm>
            <a:custGeom>
              <a:avLst/>
              <a:gdLst/>
              <a:ahLst/>
              <a:cxnLst/>
              <a:rect l="l" t="t" r="r" b="b"/>
              <a:pathLst>
                <a:path w="2531" h="3476" extrusionOk="0">
                  <a:moveTo>
                    <a:pt x="1039" y="2923"/>
                  </a:moveTo>
                  <a:lnTo>
                    <a:pt x="1039" y="2946"/>
                  </a:lnTo>
                  <a:lnTo>
                    <a:pt x="1005" y="2946"/>
                  </a:lnTo>
                  <a:cubicBezTo>
                    <a:pt x="1005" y="2935"/>
                    <a:pt x="1005" y="2935"/>
                    <a:pt x="1028" y="2923"/>
                  </a:cubicBezTo>
                  <a:close/>
                  <a:moveTo>
                    <a:pt x="1070" y="1"/>
                  </a:moveTo>
                  <a:cubicBezTo>
                    <a:pt x="722" y="1"/>
                    <a:pt x="547" y="748"/>
                    <a:pt x="566" y="1019"/>
                  </a:cubicBezTo>
                  <a:cubicBezTo>
                    <a:pt x="647" y="1538"/>
                    <a:pt x="1" y="2981"/>
                    <a:pt x="751" y="3039"/>
                  </a:cubicBezTo>
                  <a:cubicBezTo>
                    <a:pt x="801" y="3124"/>
                    <a:pt x="870" y="3160"/>
                    <a:pt x="939" y="3160"/>
                  </a:cubicBezTo>
                  <a:cubicBezTo>
                    <a:pt x="1076" y="3160"/>
                    <a:pt x="1216" y="3019"/>
                    <a:pt x="1224" y="2842"/>
                  </a:cubicBezTo>
                  <a:cubicBezTo>
                    <a:pt x="1236" y="2865"/>
                    <a:pt x="1247" y="2865"/>
                    <a:pt x="1270" y="2865"/>
                  </a:cubicBezTo>
                  <a:cubicBezTo>
                    <a:pt x="1233" y="3096"/>
                    <a:pt x="1300" y="3475"/>
                    <a:pt x="1517" y="3475"/>
                  </a:cubicBezTo>
                  <a:cubicBezTo>
                    <a:pt x="1572" y="3475"/>
                    <a:pt x="1635" y="3452"/>
                    <a:pt x="1709" y="3396"/>
                  </a:cubicBezTo>
                  <a:cubicBezTo>
                    <a:pt x="1847" y="3304"/>
                    <a:pt x="1767" y="2381"/>
                    <a:pt x="1801" y="2242"/>
                  </a:cubicBezTo>
                  <a:lnTo>
                    <a:pt x="1801" y="2242"/>
                  </a:lnTo>
                  <a:cubicBezTo>
                    <a:pt x="1974" y="2346"/>
                    <a:pt x="1997" y="2577"/>
                    <a:pt x="2194" y="2600"/>
                  </a:cubicBezTo>
                  <a:cubicBezTo>
                    <a:pt x="2211" y="2603"/>
                    <a:pt x="2227" y="2604"/>
                    <a:pt x="2243" y="2604"/>
                  </a:cubicBezTo>
                  <a:cubicBezTo>
                    <a:pt x="2509" y="2604"/>
                    <a:pt x="2530" y="2244"/>
                    <a:pt x="2367" y="2081"/>
                  </a:cubicBezTo>
                  <a:cubicBezTo>
                    <a:pt x="2136" y="1861"/>
                    <a:pt x="2044" y="1653"/>
                    <a:pt x="2044" y="1376"/>
                  </a:cubicBezTo>
                  <a:cubicBezTo>
                    <a:pt x="1986" y="1200"/>
                    <a:pt x="1906" y="1131"/>
                    <a:pt x="1821" y="1131"/>
                  </a:cubicBezTo>
                  <a:cubicBezTo>
                    <a:pt x="1598" y="1131"/>
                    <a:pt x="1336" y="1604"/>
                    <a:pt x="1328" y="1896"/>
                  </a:cubicBezTo>
                  <a:cubicBezTo>
                    <a:pt x="1270" y="1307"/>
                    <a:pt x="1513" y="649"/>
                    <a:pt x="1293" y="95"/>
                  </a:cubicBezTo>
                  <a:cubicBezTo>
                    <a:pt x="1212" y="29"/>
                    <a:pt x="1138" y="1"/>
                    <a:pt x="1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3"/>
            <p:cNvSpPr/>
            <p:nvPr/>
          </p:nvSpPr>
          <p:spPr>
            <a:xfrm>
              <a:off x="2457950" y="2709550"/>
              <a:ext cx="58750" cy="64625"/>
            </a:xfrm>
            <a:custGeom>
              <a:avLst/>
              <a:gdLst/>
              <a:ahLst/>
              <a:cxnLst/>
              <a:rect l="l" t="t" r="r" b="b"/>
              <a:pathLst>
                <a:path w="2350" h="2585" extrusionOk="0">
                  <a:moveTo>
                    <a:pt x="986" y="1295"/>
                  </a:moveTo>
                  <a:lnTo>
                    <a:pt x="986" y="1457"/>
                  </a:lnTo>
                  <a:cubicBezTo>
                    <a:pt x="963" y="1445"/>
                    <a:pt x="940" y="1422"/>
                    <a:pt x="928" y="1422"/>
                  </a:cubicBezTo>
                  <a:cubicBezTo>
                    <a:pt x="951" y="1388"/>
                    <a:pt x="963" y="1341"/>
                    <a:pt x="986" y="1295"/>
                  </a:cubicBezTo>
                  <a:close/>
                  <a:moveTo>
                    <a:pt x="1696" y="1"/>
                  </a:moveTo>
                  <a:cubicBezTo>
                    <a:pt x="1542" y="1"/>
                    <a:pt x="1417" y="298"/>
                    <a:pt x="1563" y="730"/>
                  </a:cubicBezTo>
                  <a:cubicBezTo>
                    <a:pt x="1517" y="787"/>
                    <a:pt x="1482" y="857"/>
                    <a:pt x="1447" y="937"/>
                  </a:cubicBezTo>
                  <a:cubicBezTo>
                    <a:pt x="1431" y="436"/>
                    <a:pt x="1325" y="254"/>
                    <a:pt x="1185" y="254"/>
                  </a:cubicBezTo>
                  <a:cubicBezTo>
                    <a:pt x="940" y="254"/>
                    <a:pt x="591" y="820"/>
                    <a:pt x="443" y="1203"/>
                  </a:cubicBezTo>
                  <a:cubicBezTo>
                    <a:pt x="293" y="1341"/>
                    <a:pt x="386" y="1515"/>
                    <a:pt x="178" y="1630"/>
                  </a:cubicBezTo>
                  <a:cubicBezTo>
                    <a:pt x="0" y="1792"/>
                    <a:pt x="138" y="1928"/>
                    <a:pt x="293" y="1928"/>
                  </a:cubicBezTo>
                  <a:cubicBezTo>
                    <a:pt x="370" y="1928"/>
                    <a:pt x="451" y="1895"/>
                    <a:pt x="501" y="1815"/>
                  </a:cubicBezTo>
                  <a:cubicBezTo>
                    <a:pt x="515" y="1817"/>
                    <a:pt x="530" y="1819"/>
                    <a:pt x="545" y="1819"/>
                  </a:cubicBezTo>
                  <a:cubicBezTo>
                    <a:pt x="594" y="1819"/>
                    <a:pt x="648" y="1804"/>
                    <a:pt x="674" y="1768"/>
                  </a:cubicBezTo>
                  <a:cubicBezTo>
                    <a:pt x="811" y="2006"/>
                    <a:pt x="854" y="2585"/>
                    <a:pt x="1108" y="2585"/>
                  </a:cubicBezTo>
                  <a:cubicBezTo>
                    <a:pt x="1174" y="2585"/>
                    <a:pt x="1255" y="2545"/>
                    <a:pt x="1355" y="2449"/>
                  </a:cubicBezTo>
                  <a:cubicBezTo>
                    <a:pt x="1374" y="2453"/>
                    <a:pt x="1391" y="2454"/>
                    <a:pt x="1408" y="2454"/>
                  </a:cubicBezTo>
                  <a:cubicBezTo>
                    <a:pt x="1687" y="2454"/>
                    <a:pt x="1749" y="2023"/>
                    <a:pt x="1574" y="1838"/>
                  </a:cubicBezTo>
                  <a:cubicBezTo>
                    <a:pt x="1598" y="1838"/>
                    <a:pt x="1621" y="1838"/>
                    <a:pt x="1644" y="1826"/>
                  </a:cubicBezTo>
                  <a:cubicBezTo>
                    <a:pt x="1690" y="1884"/>
                    <a:pt x="1713" y="1942"/>
                    <a:pt x="1736" y="1999"/>
                  </a:cubicBezTo>
                  <a:cubicBezTo>
                    <a:pt x="1775" y="2125"/>
                    <a:pt x="1880" y="2179"/>
                    <a:pt x="1987" y="2179"/>
                  </a:cubicBezTo>
                  <a:cubicBezTo>
                    <a:pt x="2164" y="2179"/>
                    <a:pt x="2349" y="2031"/>
                    <a:pt x="2255" y="1815"/>
                  </a:cubicBezTo>
                  <a:cubicBezTo>
                    <a:pt x="2094" y="1434"/>
                    <a:pt x="2325" y="891"/>
                    <a:pt x="1990" y="556"/>
                  </a:cubicBezTo>
                  <a:cubicBezTo>
                    <a:pt x="1941" y="164"/>
                    <a:pt x="1810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3"/>
            <p:cNvSpPr/>
            <p:nvPr/>
          </p:nvSpPr>
          <p:spPr>
            <a:xfrm>
              <a:off x="2466950" y="2546525"/>
              <a:ext cx="62375" cy="167525"/>
            </a:xfrm>
            <a:custGeom>
              <a:avLst/>
              <a:gdLst/>
              <a:ahLst/>
              <a:cxnLst/>
              <a:rect l="l" t="t" r="r" b="b"/>
              <a:pathLst>
                <a:path w="2495" h="6701" extrusionOk="0">
                  <a:moveTo>
                    <a:pt x="1937" y="1"/>
                  </a:moveTo>
                  <a:cubicBezTo>
                    <a:pt x="1738" y="1"/>
                    <a:pt x="1510" y="306"/>
                    <a:pt x="1399" y="1272"/>
                  </a:cubicBezTo>
                  <a:cubicBezTo>
                    <a:pt x="1233" y="1349"/>
                    <a:pt x="1205" y="1598"/>
                    <a:pt x="1203" y="1771"/>
                  </a:cubicBezTo>
                  <a:lnTo>
                    <a:pt x="1203" y="1771"/>
                  </a:lnTo>
                  <a:cubicBezTo>
                    <a:pt x="1199" y="1578"/>
                    <a:pt x="1037" y="1444"/>
                    <a:pt x="906" y="1444"/>
                  </a:cubicBezTo>
                  <a:cubicBezTo>
                    <a:pt x="811" y="1444"/>
                    <a:pt x="732" y="1515"/>
                    <a:pt x="741" y="1687"/>
                  </a:cubicBezTo>
                  <a:cubicBezTo>
                    <a:pt x="891" y="2426"/>
                    <a:pt x="1157" y="3211"/>
                    <a:pt x="972" y="3938"/>
                  </a:cubicBezTo>
                  <a:cubicBezTo>
                    <a:pt x="834" y="4192"/>
                    <a:pt x="949" y="4596"/>
                    <a:pt x="891" y="4907"/>
                  </a:cubicBezTo>
                  <a:cubicBezTo>
                    <a:pt x="822" y="4942"/>
                    <a:pt x="764" y="5023"/>
                    <a:pt x="718" y="5092"/>
                  </a:cubicBezTo>
                  <a:cubicBezTo>
                    <a:pt x="707" y="4867"/>
                    <a:pt x="520" y="4751"/>
                    <a:pt x="347" y="4751"/>
                  </a:cubicBezTo>
                  <a:cubicBezTo>
                    <a:pt x="166" y="4751"/>
                    <a:pt x="1" y="4878"/>
                    <a:pt x="72" y="5138"/>
                  </a:cubicBezTo>
                  <a:cubicBezTo>
                    <a:pt x="118" y="5219"/>
                    <a:pt x="83" y="5288"/>
                    <a:pt x="118" y="5392"/>
                  </a:cubicBezTo>
                  <a:cubicBezTo>
                    <a:pt x="360" y="5912"/>
                    <a:pt x="14" y="6246"/>
                    <a:pt x="199" y="6639"/>
                  </a:cubicBezTo>
                  <a:cubicBezTo>
                    <a:pt x="246" y="6683"/>
                    <a:pt x="303" y="6701"/>
                    <a:pt x="362" y="6701"/>
                  </a:cubicBezTo>
                  <a:cubicBezTo>
                    <a:pt x="505" y="6701"/>
                    <a:pt x="658" y="6595"/>
                    <a:pt x="707" y="6489"/>
                  </a:cubicBezTo>
                  <a:cubicBezTo>
                    <a:pt x="740" y="6495"/>
                    <a:pt x="772" y="6498"/>
                    <a:pt x="801" y="6498"/>
                  </a:cubicBezTo>
                  <a:cubicBezTo>
                    <a:pt x="1192" y="6498"/>
                    <a:pt x="1201" y="5947"/>
                    <a:pt x="1330" y="5496"/>
                  </a:cubicBezTo>
                  <a:cubicBezTo>
                    <a:pt x="1849" y="5231"/>
                    <a:pt x="1295" y="4192"/>
                    <a:pt x="1595" y="3822"/>
                  </a:cubicBezTo>
                  <a:lnTo>
                    <a:pt x="1595" y="3822"/>
                  </a:lnTo>
                  <a:cubicBezTo>
                    <a:pt x="1600" y="3823"/>
                    <a:pt x="1605" y="3824"/>
                    <a:pt x="1609" y="3824"/>
                  </a:cubicBezTo>
                  <a:cubicBezTo>
                    <a:pt x="1745" y="3824"/>
                    <a:pt x="1734" y="3493"/>
                    <a:pt x="1734" y="3291"/>
                  </a:cubicBezTo>
                  <a:cubicBezTo>
                    <a:pt x="1872" y="3141"/>
                    <a:pt x="1919" y="2957"/>
                    <a:pt x="1907" y="2807"/>
                  </a:cubicBezTo>
                  <a:cubicBezTo>
                    <a:pt x="1792" y="2195"/>
                    <a:pt x="1942" y="1641"/>
                    <a:pt x="2080" y="937"/>
                  </a:cubicBezTo>
                  <a:cubicBezTo>
                    <a:pt x="2069" y="925"/>
                    <a:pt x="2069" y="902"/>
                    <a:pt x="2069" y="891"/>
                  </a:cubicBezTo>
                  <a:cubicBezTo>
                    <a:pt x="2494" y="777"/>
                    <a:pt x="2253" y="1"/>
                    <a:pt x="19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3"/>
            <p:cNvSpPr/>
            <p:nvPr/>
          </p:nvSpPr>
          <p:spPr>
            <a:xfrm>
              <a:off x="2475950" y="2509925"/>
              <a:ext cx="25425" cy="42800"/>
            </a:xfrm>
            <a:custGeom>
              <a:avLst/>
              <a:gdLst/>
              <a:ahLst/>
              <a:cxnLst/>
              <a:rect l="l" t="t" r="r" b="b"/>
              <a:pathLst>
                <a:path w="1017" h="1712" extrusionOk="0">
                  <a:moveTo>
                    <a:pt x="507" y="1"/>
                  </a:moveTo>
                  <a:cubicBezTo>
                    <a:pt x="209" y="1"/>
                    <a:pt x="258" y="450"/>
                    <a:pt x="289" y="635"/>
                  </a:cubicBezTo>
                  <a:cubicBezTo>
                    <a:pt x="0" y="843"/>
                    <a:pt x="300" y="1304"/>
                    <a:pt x="566" y="1362"/>
                  </a:cubicBezTo>
                  <a:cubicBezTo>
                    <a:pt x="452" y="1517"/>
                    <a:pt x="550" y="1712"/>
                    <a:pt x="687" y="1712"/>
                  </a:cubicBezTo>
                  <a:cubicBezTo>
                    <a:pt x="744" y="1712"/>
                    <a:pt x="808" y="1678"/>
                    <a:pt x="866" y="1593"/>
                  </a:cubicBezTo>
                  <a:cubicBezTo>
                    <a:pt x="1016" y="1443"/>
                    <a:pt x="993" y="1085"/>
                    <a:pt x="958" y="946"/>
                  </a:cubicBezTo>
                  <a:cubicBezTo>
                    <a:pt x="820" y="681"/>
                    <a:pt x="958" y="219"/>
                    <a:pt x="635" y="23"/>
                  </a:cubicBezTo>
                  <a:cubicBezTo>
                    <a:pt x="587" y="8"/>
                    <a:pt x="544" y="1"/>
                    <a:pt x="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3"/>
            <p:cNvSpPr/>
            <p:nvPr/>
          </p:nvSpPr>
          <p:spPr>
            <a:xfrm>
              <a:off x="2357625" y="2419050"/>
              <a:ext cx="54575" cy="66975"/>
            </a:xfrm>
            <a:custGeom>
              <a:avLst/>
              <a:gdLst/>
              <a:ahLst/>
              <a:cxnLst/>
              <a:rect l="l" t="t" r="r" b="b"/>
              <a:pathLst>
                <a:path w="2183" h="2679" extrusionOk="0">
                  <a:moveTo>
                    <a:pt x="1466" y="1"/>
                  </a:moveTo>
                  <a:cubicBezTo>
                    <a:pt x="1273" y="1"/>
                    <a:pt x="1243" y="396"/>
                    <a:pt x="1386" y="611"/>
                  </a:cubicBezTo>
                  <a:cubicBezTo>
                    <a:pt x="1369" y="609"/>
                    <a:pt x="1353" y="608"/>
                    <a:pt x="1337" y="608"/>
                  </a:cubicBezTo>
                  <a:cubicBezTo>
                    <a:pt x="950" y="608"/>
                    <a:pt x="1271" y="1299"/>
                    <a:pt x="982" y="1476"/>
                  </a:cubicBezTo>
                  <a:cubicBezTo>
                    <a:pt x="809" y="1199"/>
                    <a:pt x="982" y="657"/>
                    <a:pt x="624" y="599"/>
                  </a:cubicBezTo>
                  <a:cubicBezTo>
                    <a:pt x="405" y="611"/>
                    <a:pt x="416" y="853"/>
                    <a:pt x="451" y="1015"/>
                  </a:cubicBezTo>
                  <a:cubicBezTo>
                    <a:pt x="1" y="1269"/>
                    <a:pt x="670" y="2054"/>
                    <a:pt x="740" y="2365"/>
                  </a:cubicBezTo>
                  <a:cubicBezTo>
                    <a:pt x="705" y="2481"/>
                    <a:pt x="705" y="2631"/>
                    <a:pt x="843" y="2677"/>
                  </a:cubicBezTo>
                  <a:cubicBezTo>
                    <a:pt x="857" y="2678"/>
                    <a:pt x="870" y="2679"/>
                    <a:pt x="882" y="2679"/>
                  </a:cubicBezTo>
                  <a:cubicBezTo>
                    <a:pt x="1312" y="2679"/>
                    <a:pt x="1229" y="1919"/>
                    <a:pt x="1374" y="1638"/>
                  </a:cubicBezTo>
                  <a:cubicBezTo>
                    <a:pt x="1594" y="1534"/>
                    <a:pt x="1559" y="1176"/>
                    <a:pt x="1548" y="969"/>
                  </a:cubicBezTo>
                  <a:lnTo>
                    <a:pt x="1548" y="969"/>
                  </a:lnTo>
                  <a:cubicBezTo>
                    <a:pt x="1583" y="1067"/>
                    <a:pt x="1675" y="1152"/>
                    <a:pt x="1774" y="1152"/>
                  </a:cubicBezTo>
                  <a:cubicBezTo>
                    <a:pt x="1802" y="1152"/>
                    <a:pt x="1831" y="1146"/>
                    <a:pt x="1859" y="1130"/>
                  </a:cubicBezTo>
                  <a:cubicBezTo>
                    <a:pt x="2182" y="888"/>
                    <a:pt x="1744" y="403"/>
                    <a:pt x="1674" y="114"/>
                  </a:cubicBezTo>
                  <a:cubicBezTo>
                    <a:pt x="1592" y="34"/>
                    <a:pt x="1522" y="1"/>
                    <a:pt x="1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3"/>
            <p:cNvSpPr/>
            <p:nvPr/>
          </p:nvSpPr>
          <p:spPr>
            <a:xfrm>
              <a:off x="2342925" y="2483500"/>
              <a:ext cx="60325" cy="53175"/>
            </a:xfrm>
            <a:custGeom>
              <a:avLst/>
              <a:gdLst/>
              <a:ahLst/>
              <a:cxnLst/>
              <a:rect l="l" t="t" r="r" b="b"/>
              <a:pathLst>
                <a:path w="2413" h="2127" extrusionOk="0">
                  <a:moveTo>
                    <a:pt x="282" y="0"/>
                  </a:moveTo>
                  <a:cubicBezTo>
                    <a:pt x="239" y="0"/>
                    <a:pt x="192" y="16"/>
                    <a:pt x="139" y="53"/>
                  </a:cubicBezTo>
                  <a:cubicBezTo>
                    <a:pt x="69" y="226"/>
                    <a:pt x="231" y="295"/>
                    <a:pt x="104" y="514"/>
                  </a:cubicBezTo>
                  <a:cubicBezTo>
                    <a:pt x="0" y="699"/>
                    <a:pt x="23" y="1103"/>
                    <a:pt x="23" y="1322"/>
                  </a:cubicBezTo>
                  <a:cubicBezTo>
                    <a:pt x="17" y="1446"/>
                    <a:pt x="124" y="1471"/>
                    <a:pt x="246" y="1471"/>
                  </a:cubicBezTo>
                  <a:cubicBezTo>
                    <a:pt x="326" y="1471"/>
                    <a:pt x="413" y="1460"/>
                    <a:pt x="477" y="1460"/>
                  </a:cubicBezTo>
                  <a:cubicBezTo>
                    <a:pt x="488" y="1460"/>
                    <a:pt x="498" y="1460"/>
                    <a:pt x="508" y="1461"/>
                  </a:cubicBezTo>
                  <a:cubicBezTo>
                    <a:pt x="508" y="1542"/>
                    <a:pt x="543" y="1634"/>
                    <a:pt x="600" y="1657"/>
                  </a:cubicBezTo>
                  <a:cubicBezTo>
                    <a:pt x="624" y="1666"/>
                    <a:pt x="648" y="1670"/>
                    <a:pt x="672" y="1670"/>
                  </a:cubicBezTo>
                  <a:cubicBezTo>
                    <a:pt x="740" y="1670"/>
                    <a:pt x="800" y="1634"/>
                    <a:pt x="808" y="1565"/>
                  </a:cubicBezTo>
                  <a:cubicBezTo>
                    <a:pt x="998" y="1448"/>
                    <a:pt x="1156" y="1386"/>
                    <a:pt x="1331" y="1386"/>
                  </a:cubicBezTo>
                  <a:cubicBezTo>
                    <a:pt x="1432" y="1386"/>
                    <a:pt x="1540" y="1407"/>
                    <a:pt x="1662" y="1449"/>
                  </a:cubicBezTo>
                  <a:cubicBezTo>
                    <a:pt x="1720" y="1656"/>
                    <a:pt x="2025" y="2127"/>
                    <a:pt x="2233" y="2127"/>
                  </a:cubicBezTo>
                  <a:cubicBezTo>
                    <a:pt x="2316" y="2127"/>
                    <a:pt x="2383" y="2051"/>
                    <a:pt x="2413" y="1853"/>
                  </a:cubicBezTo>
                  <a:cubicBezTo>
                    <a:pt x="2332" y="1507"/>
                    <a:pt x="1916" y="1230"/>
                    <a:pt x="1755" y="930"/>
                  </a:cubicBezTo>
                  <a:cubicBezTo>
                    <a:pt x="1668" y="817"/>
                    <a:pt x="1553" y="780"/>
                    <a:pt x="1441" y="780"/>
                  </a:cubicBezTo>
                  <a:cubicBezTo>
                    <a:pt x="1300" y="780"/>
                    <a:pt x="1162" y="839"/>
                    <a:pt x="1085" y="884"/>
                  </a:cubicBezTo>
                  <a:cubicBezTo>
                    <a:pt x="1027" y="877"/>
                    <a:pt x="979" y="873"/>
                    <a:pt x="937" y="873"/>
                  </a:cubicBezTo>
                  <a:cubicBezTo>
                    <a:pt x="846" y="873"/>
                    <a:pt x="783" y="891"/>
                    <a:pt x="704" y="930"/>
                  </a:cubicBezTo>
                  <a:cubicBezTo>
                    <a:pt x="644" y="709"/>
                    <a:pt x="566" y="0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3"/>
            <p:cNvSpPr/>
            <p:nvPr/>
          </p:nvSpPr>
          <p:spPr>
            <a:xfrm>
              <a:off x="2391250" y="2543300"/>
              <a:ext cx="53225" cy="110275"/>
            </a:xfrm>
            <a:custGeom>
              <a:avLst/>
              <a:gdLst/>
              <a:ahLst/>
              <a:cxnLst/>
              <a:rect l="l" t="t" r="r" b="b"/>
              <a:pathLst>
                <a:path w="2129" h="4411" extrusionOk="0">
                  <a:moveTo>
                    <a:pt x="998" y="1"/>
                  </a:moveTo>
                  <a:cubicBezTo>
                    <a:pt x="885" y="1"/>
                    <a:pt x="774" y="76"/>
                    <a:pt x="780" y="223"/>
                  </a:cubicBezTo>
                  <a:cubicBezTo>
                    <a:pt x="791" y="627"/>
                    <a:pt x="895" y="1020"/>
                    <a:pt x="918" y="1424"/>
                  </a:cubicBezTo>
                  <a:cubicBezTo>
                    <a:pt x="826" y="1435"/>
                    <a:pt x="745" y="1528"/>
                    <a:pt x="745" y="1608"/>
                  </a:cubicBezTo>
                  <a:cubicBezTo>
                    <a:pt x="745" y="1643"/>
                    <a:pt x="745" y="1666"/>
                    <a:pt x="733" y="1712"/>
                  </a:cubicBezTo>
                  <a:cubicBezTo>
                    <a:pt x="645" y="1682"/>
                    <a:pt x="573" y="1668"/>
                    <a:pt x="516" y="1668"/>
                  </a:cubicBezTo>
                  <a:cubicBezTo>
                    <a:pt x="0" y="1668"/>
                    <a:pt x="599" y="2769"/>
                    <a:pt x="433" y="3132"/>
                  </a:cubicBezTo>
                  <a:cubicBezTo>
                    <a:pt x="353" y="4021"/>
                    <a:pt x="501" y="4410"/>
                    <a:pt x="667" y="4410"/>
                  </a:cubicBezTo>
                  <a:cubicBezTo>
                    <a:pt x="859" y="4410"/>
                    <a:pt x="1074" y="3889"/>
                    <a:pt x="987" y="3017"/>
                  </a:cubicBezTo>
                  <a:cubicBezTo>
                    <a:pt x="1103" y="2993"/>
                    <a:pt x="1230" y="2913"/>
                    <a:pt x="1241" y="2797"/>
                  </a:cubicBezTo>
                  <a:cubicBezTo>
                    <a:pt x="1380" y="2705"/>
                    <a:pt x="1357" y="2451"/>
                    <a:pt x="1184" y="2405"/>
                  </a:cubicBezTo>
                  <a:cubicBezTo>
                    <a:pt x="1149" y="2128"/>
                    <a:pt x="1241" y="1828"/>
                    <a:pt x="1207" y="1551"/>
                  </a:cubicBezTo>
                  <a:lnTo>
                    <a:pt x="1241" y="1551"/>
                  </a:lnTo>
                  <a:cubicBezTo>
                    <a:pt x="1299" y="1712"/>
                    <a:pt x="1403" y="1862"/>
                    <a:pt x="1553" y="1955"/>
                  </a:cubicBezTo>
                  <a:cubicBezTo>
                    <a:pt x="1347" y="2238"/>
                    <a:pt x="1515" y="2403"/>
                    <a:pt x="1713" y="2403"/>
                  </a:cubicBezTo>
                  <a:cubicBezTo>
                    <a:pt x="1870" y="2403"/>
                    <a:pt x="2047" y="2300"/>
                    <a:pt x="2072" y="2070"/>
                  </a:cubicBezTo>
                  <a:cubicBezTo>
                    <a:pt x="2129" y="1651"/>
                    <a:pt x="1942" y="834"/>
                    <a:pt x="1521" y="834"/>
                  </a:cubicBezTo>
                  <a:cubicBezTo>
                    <a:pt x="1513" y="834"/>
                    <a:pt x="1504" y="834"/>
                    <a:pt x="1495" y="835"/>
                  </a:cubicBezTo>
                  <a:cubicBezTo>
                    <a:pt x="1472" y="743"/>
                    <a:pt x="1380" y="685"/>
                    <a:pt x="1288" y="685"/>
                  </a:cubicBezTo>
                  <a:cubicBezTo>
                    <a:pt x="1253" y="535"/>
                    <a:pt x="1230" y="373"/>
                    <a:pt x="1230" y="212"/>
                  </a:cubicBezTo>
                  <a:cubicBezTo>
                    <a:pt x="1219" y="70"/>
                    <a:pt x="1107" y="1"/>
                    <a:pt x="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3"/>
            <p:cNvSpPr/>
            <p:nvPr/>
          </p:nvSpPr>
          <p:spPr>
            <a:xfrm>
              <a:off x="2308300" y="2462450"/>
              <a:ext cx="31075" cy="116950"/>
            </a:xfrm>
            <a:custGeom>
              <a:avLst/>
              <a:gdLst/>
              <a:ahLst/>
              <a:cxnLst/>
              <a:rect l="l" t="t" r="r" b="b"/>
              <a:pathLst>
                <a:path w="1243" h="4678" extrusionOk="0">
                  <a:moveTo>
                    <a:pt x="657" y="0"/>
                  </a:moveTo>
                  <a:cubicBezTo>
                    <a:pt x="583" y="0"/>
                    <a:pt x="502" y="64"/>
                    <a:pt x="416" y="214"/>
                  </a:cubicBezTo>
                  <a:cubicBezTo>
                    <a:pt x="519" y="768"/>
                    <a:pt x="600" y="1460"/>
                    <a:pt x="416" y="1980"/>
                  </a:cubicBezTo>
                  <a:cubicBezTo>
                    <a:pt x="448" y="1802"/>
                    <a:pt x="313" y="1692"/>
                    <a:pt x="188" y="1692"/>
                  </a:cubicBezTo>
                  <a:cubicBezTo>
                    <a:pt x="93" y="1692"/>
                    <a:pt x="5" y="1755"/>
                    <a:pt x="0" y="1899"/>
                  </a:cubicBezTo>
                  <a:cubicBezTo>
                    <a:pt x="81" y="2361"/>
                    <a:pt x="0" y="2984"/>
                    <a:pt x="254" y="3365"/>
                  </a:cubicBezTo>
                  <a:cubicBezTo>
                    <a:pt x="266" y="3734"/>
                    <a:pt x="404" y="4080"/>
                    <a:pt x="404" y="4461"/>
                  </a:cubicBezTo>
                  <a:cubicBezTo>
                    <a:pt x="416" y="4606"/>
                    <a:pt x="531" y="4678"/>
                    <a:pt x="645" y="4678"/>
                  </a:cubicBezTo>
                  <a:cubicBezTo>
                    <a:pt x="759" y="4678"/>
                    <a:pt x="871" y="4606"/>
                    <a:pt x="877" y="4461"/>
                  </a:cubicBezTo>
                  <a:cubicBezTo>
                    <a:pt x="831" y="3977"/>
                    <a:pt x="1097" y="3249"/>
                    <a:pt x="704" y="2926"/>
                  </a:cubicBezTo>
                  <a:cubicBezTo>
                    <a:pt x="670" y="2701"/>
                    <a:pt x="813" y="2244"/>
                    <a:pt x="476" y="2244"/>
                  </a:cubicBezTo>
                  <a:cubicBezTo>
                    <a:pt x="467" y="2244"/>
                    <a:pt x="459" y="2245"/>
                    <a:pt x="450" y="2245"/>
                  </a:cubicBezTo>
                  <a:cubicBezTo>
                    <a:pt x="450" y="2211"/>
                    <a:pt x="450" y="2176"/>
                    <a:pt x="427" y="2130"/>
                  </a:cubicBezTo>
                  <a:lnTo>
                    <a:pt x="427" y="2130"/>
                  </a:lnTo>
                  <a:cubicBezTo>
                    <a:pt x="474" y="2211"/>
                    <a:pt x="553" y="2252"/>
                    <a:pt x="628" y="2252"/>
                  </a:cubicBezTo>
                  <a:cubicBezTo>
                    <a:pt x="682" y="2252"/>
                    <a:pt x="735" y="2231"/>
                    <a:pt x="773" y="2188"/>
                  </a:cubicBezTo>
                  <a:cubicBezTo>
                    <a:pt x="1243" y="1972"/>
                    <a:pt x="1066" y="0"/>
                    <a:pt x="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3"/>
            <p:cNvSpPr/>
            <p:nvPr/>
          </p:nvSpPr>
          <p:spPr>
            <a:xfrm>
              <a:off x="2264525" y="2525050"/>
              <a:ext cx="66750" cy="149650"/>
            </a:xfrm>
            <a:custGeom>
              <a:avLst/>
              <a:gdLst/>
              <a:ahLst/>
              <a:cxnLst/>
              <a:rect l="l" t="t" r="r" b="b"/>
              <a:pathLst>
                <a:path w="2670" h="5986" extrusionOk="0">
                  <a:moveTo>
                    <a:pt x="331" y="1"/>
                  </a:moveTo>
                  <a:cubicBezTo>
                    <a:pt x="160" y="1"/>
                    <a:pt x="4" y="188"/>
                    <a:pt x="77" y="572"/>
                  </a:cubicBezTo>
                  <a:cubicBezTo>
                    <a:pt x="261" y="630"/>
                    <a:pt x="1" y="2073"/>
                    <a:pt x="425" y="2073"/>
                  </a:cubicBezTo>
                  <a:cubicBezTo>
                    <a:pt x="428" y="2073"/>
                    <a:pt x="432" y="2073"/>
                    <a:pt x="435" y="2073"/>
                  </a:cubicBezTo>
                  <a:cubicBezTo>
                    <a:pt x="456" y="2185"/>
                    <a:pt x="545" y="2246"/>
                    <a:pt x="642" y="2246"/>
                  </a:cubicBezTo>
                  <a:cubicBezTo>
                    <a:pt x="706" y="2246"/>
                    <a:pt x="773" y="2220"/>
                    <a:pt x="828" y="2165"/>
                  </a:cubicBezTo>
                  <a:cubicBezTo>
                    <a:pt x="828" y="2352"/>
                    <a:pt x="886" y="2631"/>
                    <a:pt x="1082" y="2631"/>
                  </a:cubicBezTo>
                  <a:cubicBezTo>
                    <a:pt x="1116" y="2631"/>
                    <a:pt x="1154" y="2623"/>
                    <a:pt x="1197" y="2604"/>
                  </a:cubicBezTo>
                  <a:lnTo>
                    <a:pt x="1197" y="2604"/>
                  </a:lnTo>
                  <a:cubicBezTo>
                    <a:pt x="1532" y="3481"/>
                    <a:pt x="1012" y="4762"/>
                    <a:pt x="1809" y="5489"/>
                  </a:cubicBezTo>
                  <a:cubicBezTo>
                    <a:pt x="1838" y="5710"/>
                    <a:pt x="2199" y="5986"/>
                    <a:pt x="2437" y="5986"/>
                  </a:cubicBezTo>
                  <a:cubicBezTo>
                    <a:pt x="2573" y="5986"/>
                    <a:pt x="2669" y="5895"/>
                    <a:pt x="2640" y="5651"/>
                  </a:cubicBezTo>
                  <a:cubicBezTo>
                    <a:pt x="2547" y="5282"/>
                    <a:pt x="2340" y="5051"/>
                    <a:pt x="2086" y="4785"/>
                  </a:cubicBezTo>
                  <a:cubicBezTo>
                    <a:pt x="2178" y="4185"/>
                    <a:pt x="1820" y="3677"/>
                    <a:pt x="1890" y="3146"/>
                  </a:cubicBezTo>
                  <a:cubicBezTo>
                    <a:pt x="2086" y="2569"/>
                    <a:pt x="1809" y="1946"/>
                    <a:pt x="1763" y="1392"/>
                  </a:cubicBezTo>
                  <a:cubicBezTo>
                    <a:pt x="1709" y="1136"/>
                    <a:pt x="1892" y="466"/>
                    <a:pt x="1547" y="466"/>
                  </a:cubicBezTo>
                  <a:cubicBezTo>
                    <a:pt x="1519" y="466"/>
                    <a:pt x="1487" y="470"/>
                    <a:pt x="1451" y="480"/>
                  </a:cubicBezTo>
                  <a:cubicBezTo>
                    <a:pt x="1403" y="429"/>
                    <a:pt x="1342" y="407"/>
                    <a:pt x="1282" y="407"/>
                  </a:cubicBezTo>
                  <a:cubicBezTo>
                    <a:pt x="1126" y="407"/>
                    <a:pt x="972" y="556"/>
                    <a:pt x="1047" y="722"/>
                  </a:cubicBezTo>
                  <a:cubicBezTo>
                    <a:pt x="943" y="769"/>
                    <a:pt x="885" y="884"/>
                    <a:pt x="908" y="965"/>
                  </a:cubicBezTo>
                  <a:cubicBezTo>
                    <a:pt x="897" y="965"/>
                    <a:pt x="885" y="953"/>
                    <a:pt x="874" y="953"/>
                  </a:cubicBezTo>
                  <a:cubicBezTo>
                    <a:pt x="828" y="826"/>
                    <a:pt x="793" y="711"/>
                    <a:pt x="724" y="642"/>
                  </a:cubicBezTo>
                  <a:cubicBezTo>
                    <a:pt x="712" y="618"/>
                    <a:pt x="701" y="607"/>
                    <a:pt x="678" y="607"/>
                  </a:cubicBezTo>
                  <a:cubicBezTo>
                    <a:pt x="707" y="206"/>
                    <a:pt x="510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3"/>
            <p:cNvSpPr/>
            <p:nvPr/>
          </p:nvSpPr>
          <p:spPr>
            <a:xfrm>
              <a:off x="2240475" y="2489900"/>
              <a:ext cx="43625" cy="49325"/>
            </a:xfrm>
            <a:custGeom>
              <a:avLst/>
              <a:gdLst/>
              <a:ahLst/>
              <a:cxnLst/>
              <a:rect l="l" t="t" r="r" b="b"/>
              <a:pathLst>
                <a:path w="1745" h="1973" extrusionOk="0">
                  <a:moveTo>
                    <a:pt x="1415" y="1"/>
                  </a:moveTo>
                  <a:cubicBezTo>
                    <a:pt x="1362" y="1"/>
                    <a:pt x="1292" y="26"/>
                    <a:pt x="1201" y="85"/>
                  </a:cubicBezTo>
                  <a:cubicBezTo>
                    <a:pt x="1143" y="155"/>
                    <a:pt x="1097" y="224"/>
                    <a:pt x="1062" y="305"/>
                  </a:cubicBezTo>
                  <a:cubicBezTo>
                    <a:pt x="1055" y="138"/>
                    <a:pt x="902" y="13"/>
                    <a:pt x="769" y="13"/>
                  </a:cubicBezTo>
                  <a:cubicBezTo>
                    <a:pt x="680" y="13"/>
                    <a:pt x="601" y="68"/>
                    <a:pt x="578" y="201"/>
                  </a:cubicBezTo>
                  <a:cubicBezTo>
                    <a:pt x="487" y="71"/>
                    <a:pt x="411" y="16"/>
                    <a:pt x="348" y="16"/>
                  </a:cubicBezTo>
                  <a:cubicBezTo>
                    <a:pt x="0" y="16"/>
                    <a:pt x="54" y="1692"/>
                    <a:pt x="347" y="1897"/>
                  </a:cubicBezTo>
                  <a:cubicBezTo>
                    <a:pt x="439" y="1950"/>
                    <a:pt x="507" y="1973"/>
                    <a:pt x="556" y="1973"/>
                  </a:cubicBezTo>
                  <a:cubicBezTo>
                    <a:pt x="823" y="1973"/>
                    <a:pt x="547" y="1312"/>
                    <a:pt x="566" y="1078"/>
                  </a:cubicBezTo>
                  <a:lnTo>
                    <a:pt x="566" y="1078"/>
                  </a:lnTo>
                  <a:cubicBezTo>
                    <a:pt x="612" y="1124"/>
                    <a:pt x="694" y="1152"/>
                    <a:pt x="775" y="1152"/>
                  </a:cubicBezTo>
                  <a:cubicBezTo>
                    <a:pt x="877" y="1152"/>
                    <a:pt x="979" y="1107"/>
                    <a:pt x="1005" y="997"/>
                  </a:cubicBezTo>
                  <a:cubicBezTo>
                    <a:pt x="1022" y="1003"/>
                    <a:pt x="1039" y="1006"/>
                    <a:pt x="1056" y="1006"/>
                  </a:cubicBezTo>
                  <a:cubicBezTo>
                    <a:pt x="1377" y="1006"/>
                    <a:pt x="1745" y="1"/>
                    <a:pt x="1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3"/>
            <p:cNvSpPr/>
            <p:nvPr/>
          </p:nvSpPr>
          <p:spPr>
            <a:xfrm>
              <a:off x="2293000" y="2667925"/>
              <a:ext cx="32875" cy="36100"/>
            </a:xfrm>
            <a:custGeom>
              <a:avLst/>
              <a:gdLst/>
              <a:ahLst/>
              <a:cxnLst/>
              <a:rect l="l" t="t" r="r" b="b"/>
              <a:pathLst>
                <a:path w="1315" h="1444" extrusionOk="0">
                  <a:moveTo>
                    <a:pt x="526" y="0"/>
                  </a:moveTo>
                  <a:cubicBezTo>
                    <a:pt x="458" y="0"/>
                    <a:pt x="393" y="43"/>
                    <a:pt x="370" y="144"/>
                  </a:cubicBezTo>
                  <a:cubicBezTo>
                    <a:pt x="381" y="525"/>
                    <a:pt x="0" y="1275"/>
                    <a:pt x="497" y="1437"/>
                  </a:cubicBezTo>
                  <a:cubicBezTo>
                    <a:pt x="515" y="1441"/>
                    <a:pt x="533" y="1443"/>
                    <a:pt x="551" y="1443"/>
                  </a:cubicBezTo>
                  <a:cubicBezTo>
                    <a:pt x="986" y="1443"/>
                    <a:pt x="1315" y="225"/>
                    <a:pt x="815" y="225"/>
                  </a:cubicBezTo>
                  <a:cubicBezTo>
                    <a:pt x="788" y="225"/>
                    <a:pt x="759" y="229"/>
                    <a:pt x="727" y="236"/>
                  </a:cubicBezTo>
                  <a:cubicBezTo>
                    <a:pt x="741" y="97"/>
                    <a:pt x="630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3"/>
            <p:cNvSpPr/>
            <p:nvPr/>
          </p:nvSpPr>
          <p:spPr>
            <a:xfrm>
              <a:off x="2298200" y="2728050"/>
              <a:ext cx="14275" cy="15675"/>
            </a:xfrm>
            <a:custGeom>
              <a:avLst/>
              <a:gdLst/>
              <a:ahLst/>
              <a:cxnLst/>
              <a:rect l="l" t="t" r="r" b="b"/>
              <a:pathLst>
                <a:path w="571" h="627" extrusionOk="0">
                  <a:moveTo>
                    <a:pt x="199" y="1"/>
                  </a:moveTo>
                  <a:cubicBezTo>
                    <a:pt x="107" y="1"/>
                    <a:pt x="12" y="65"/>
                    <a:pt x="12" y="186"/>
                  </a:cubicBezTo>
                  <a:cubicBezTo>
                    <a:pt x="0" y="313"/>
                    <a:pt x="0" y="613"/>
                    <a:pt x="312" y="624"/>
                  </a:cubicBezTo>
                  <a:cubicBezTo>
                    <a:pt x="320" y="626"/>
                    <a:pt x="328" y="626"/>
                    <a:pt x="336" y="626"/>
                  </a:cubicBezTo>
                  <a:cubicBezTo>
                    <a:pt x="493" y="626"/>
                    <a:pt x="570" y="412"/>
                    <a:pt x="427" y="313"/>
                  </a:cubicBezTo>
                  <a:cubicBezTo>
                    <a:pt x="369" y="267"/>
                    <a:pt x="358" y="220"/>
                    <a:pt x="369" y="163"/>
                  </a:cubicBezTo>
                  <a:cubicBezTo>
                    <a:pt x="364" y="53"/>
                    <a:pt x="283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3"/>
            <p:cNvSpPr/>
            <p:nvPr/>
          </p:nvSpPr>
          <p:spPr>
            <a:xfrm>
              <a:off x="2243350" y="2666975"/>
              <a:ext cx="197675" cy="415175"/>
            </a:xfrm>
            <a:custGeom>
              <a:avLst/>
              <a:gdLst/>
              <a:ahLst/>
              <a:cxnLst/>
              <a:rect l="l" t="t" r="r" b="b"/>
              <a:pathLst>
                <a:path w="7907" h="16607" extrusionOk="0">
                  <a:moveTo>
                    <a:pt x="5911" y="0"/>
                  </a:moveTo>
                  <a:cubicBezTo>
                    <a:pt x="5825" y="0"/>
                    <a:pt x="5740" y="45"/>
                    <a:pt x="5715" y="136"/>
                  </a:cubicBezTo>
                  <a:cubicBezTo>
                    <a:pt x="5368" y="286"/>
                    <a:pt x="5842" y="1740"/>
                    <a:pt x="5795" y="2179"/>
                  </a:cubicBezTo>
                  <a:cubicBezTo>
                    <a:pt x="5668" y="1890"/>
                    <a:pt x="5818" y="1832"/>
                    <a:pt x="5241" y="1809"/>
                  </a:cubicBezTo>
                  <a:cubicBezTo>
                    <a:pt x="5209" y="1816"/>
                    <a:pt x="5170" y="1817"/>
                    <a:pt x="5127" y="1817"/>
                  </a:cubicBezTo>
                  <a:cubicBezTo>
                    <a:pt x="5080" y="1817"/>
                    <a:pt x="5028" y="1815"/>
                    <a:pt x="4977" y="1815"/>
                  </a:cubicBezTo>
                  <a:cubicBezTo>
                    <a:pt x="4823" y="1815"/>
                    <a:pt x="4676" y="1834"/>
                    <a:pt x="4676" y="1982"/>
                  </a:cubicBezTo>
                  <a:cubicBezTo>
                    <a:pt x="4664" y="2098"/>
                    <a:pt x="4687" y="2259"/>
                    <a:pt x="4837" y="2259"/>
                  </a:cubicBezTo>
                  <a:cubicBezTo>
                    <a:pt x="5103" y="2421"/>
                    <a:pt x="5264" y="2848"/>
                    <a:pt x="5368" y="3298"/>
                  </a:cubicBezTo>
                  <a:cubicBezTo>
                    <a:pt x="5091" y="3368"/>
                    <a:pt x="4987" y="3679"/>
                    <a:pt x="4803" y="3864"/>
                  </a:cubicBezTo>
                  <a:cubicBezTo>
                    <a:pt x="4769" y="3470"/>
                    <a:pt x="4619" y="3282"/>
                    <a:pt x="4496" y="3282"/>
                  </a:cubicBezTo>
                  <a:cubicBezTo>
                    <a:pt x="4363" y="3282"/>
                    <a:pt x="4262" y="3502"/>
                    <a:pt x="4376" y="3922"/>
                  </a:cubicBezTo>
                  <a:cubicBezTo>
                    <a:pt x="4380" y="4382"/>
                    <a:pt x="4485" y="4544"/>
                    <a:pt x="4638" y="4544"/>
                  </a:cubicBezTo>
                  <a:cubicBezTo>
                    <a:pt x="4885" y="4544"/>
                    <a:pt x="5257" y="4127"/>
                    <a:pt x="5541" y="3864"/>
                  </a:cubicBezTo>
                  <a:cubicBezTo>
                    <a:pt x="5570" y="3869"/>
                    <a:pt x="5606" y="3873"/>
                    <a:pt x="5642" y="3873"/>
                  </a:cubicBezTo>
                  <a:cubicBezTo>
                    <a:pt x="5765" y="3873"/>
                    <a:pt x="5905" y="3833"/>
                    <a:pt x="5888" y="3691"/>
                  </a:cubicBezTo>
                  <a:cubicBezTo>
                    <a:pt x="5911" y="3679"/>
                    <a:pt x="5934" y="3656"/>
                    <a:pt x="5945" y="3645"/>
                  </a:cubicBezTo>
                  <a:lnTo>
                    <a:pt x="5945" y="3645"/>
                  </a:lnTo>
                  <a:cubicBezTo>
                    <a:pt x="6072" y="4857"/>
                    <a:pt x="5795" y="5999"/>
                    <a:pt x="5553" y="7177"/>
                  </a:cubicBezTo>
                  <a:cubicBezTo>
                    <a:pt x="5517" y="7104"/>
                    <a:pt x="5449" y="7068"/>
                    <a:pt x="5375" y="7068"/>
                  </a:cubicBezTo>
                  <a:cubicBezTo>
                    <a:pt x="5331" y="7068"/>
                    <a:pt x="5285" y="7081"/>
                    <a:pt x="5241" y="7107"/>
                  </a:cubicBezTo>
                  <a:cubicBezTo>
                    <a:pt x="5276" y="6946"/>
                    <a:pt x="5322" y="6715"/>
                    <a:pt x="5126" y="6680"/>
                  </a:cubicBezTo>
                  <a:cubicBezTo>
                    <a:pt x="5081" y="6520"/>
                    <a:pt x="4947" y="6339"/>
                    <a:pt x="4788" y="6339"/>
                  </a:cubicBezTo>
                  <a:cubicBezTo>
                    <a:pt x="4741" y="6339"/>
                    <a:pt x="4691" y="6355"/>
                    <a:pt x="4641" y="6392"/>
                  </a:cubicBezTo>
                  <a:cubicBezTo>
                    <a:pt x="4569" y="6163"/>
                    <a:pt x="4468" y="6073"/>
                    <a:pt x="4361" y="6073"/>
                  </a:cubicBezTo>
                  <a:cubicBezTo>
                    <a:pt x="4040" y="6073"/>
                    <a:pt x="3654" y="6871"/>
                    <a:pt x="3741" y="7165"/>
                  </a:cubicBezTo>
                  <a:cubicBezTo>
                    <a:pt x="3625" y="7407"/>
                    <a:pt x="3741" y="7719"/>
                    <a:pt x="3660" y="7985"/>
                  </a:cubicBezTo>
                  <a:cubicBezTo>
                    <a:pt x="3510" y="8065"/>
                    <a:pt x="3591" y="9012"/>
                    <a:pt x="3568" y="9162"/>
                  </a:cubicBezTo>
                  <a:cubicBezTo>
                    <a:pt x="3480" y="9093"/>
                    <a:pt x="3409" y="9064"/>
                    <a:pt x="3352" y="9064"/>
                  </a:cubicBezTo>
                  <a:cubicBezTo>
                    <a:pt x="3122" y="9064"/>
                    <a:pt x="3111" y="9531"/>
                    <a:pt x="3129" y="9762"/>
                  </a:cubicBezTo>
                  <a:cubicBezTo>
                    <a:pt x="2840" y="9912"/>
                    <a:pt x="2737" y="10235"/>
                    <a:pt x="2448" y="10432"/>
                  </a:cubicBezTo>
                  <a:cubicBezTo>
                    <a:pt x="2397" y="10193"/>
                    <a:pt x="2181" y="9821"/>
                    <a:pt x="1942" y="9821"/>
                  </a:cubicBezTo>
                  <a:cubicBezTo>
                    <a:pt x="1858" y="9821"/>
                    <a:pt x="1770" y="9867"/>
                    <a:pt x="1686" y="9981"/>
                  </a:cubicBezTo>
                  <a:cubicBezTo>
                    <a:pt x="1398" y="10051"/>
                    <a:pt x="855" y="10143"/>
                    <a:pt x="1178" y="10455"/>
                  </a:cubicBezTo>
                  <a:cubicBezTo>
                    <a:pt x="1178" y="10605"/>
                    <a:pt x="1213" y="10732"/>
                    <a:pt x="1236" y="10859"/>
                  </a:cubicBezTo>
                  <a:cubicBezTo>
                    <a:pt x="1051" y="11090"/>
                    <a:pt x="1040" y="11390"/>
                    <a:pt x="1040" y="11667"/>
                  </a:cubicBezTo>
                  <a:cubicBezTo>
                    <a:pt x="971" y="12371"/>
                    <a:pt x="163" y="13502"/>
                    <a:pt x="924" y="14068"/>
                  </a:cubicBezTo>
                  <a:cubicBezTo>
                    <a:pt x="913" y="14091"/>
                    <a:pt x="924" y="14137"/>
                    <a:pt x="924" y="14183"/>
                  </a:cubicBezTo>
                  <a:cubicBezTo>
                    <a:pt x="883" y="14171"/>
                    <a:pt x="847" y="14166"/>
                    <a:pt x="815" y="14166"/>
                  </a:cubicBezTo>
                  <a:cubicBezTo>
                    <a:pt x="535" y="14166"/>
                    <a:pt x="603" y="14585"/>
                    <a:pt x="717" y="14772"/>
                  </a:cubicBezTo>
                  <a:cubicBezTo>
                    <a:pt x="405" y="14829"/>
                    <a:pt x="1" y="15464"/>
                    <a:pt x="347" y="15684"/>
                  </a:cubicBezTo>
                  <a:cubicBezTo>
                    <a:pt x="301" y="15984"/>
                    <a:pt x="301" y="16549"/>
                    <a:pt x="682" y="16607"/>
                  </a:cubicBezTo>
                  <a:cubicBezTo>
                    <a:pt x="867" y="16607"/>
                    <a:pt x="994" y="16388"/>
                    <a:pt x="890" y="16226"/>
                  </a:cubicBezTo>
                  <a:cubicBezTo>
                    <a:pt x="705" y="15937"/>
                    <a:pt x="971" y="15695"/>
                    <a:pt x="982" y="15395"/>
                  </a:cubicBezTo>
                  <a:cubicBezTo>
                    <a:pt x="1027" y="15420"/>
                    <a:pt x="1069" y="15431"/>
                    <a:pt x="1109" y="15431"/>
                  </a:cubicBezTo>
                  <a:cubicBezTo>
                    <a:pt x="1348" y="15431"/>
                    <a:pt x="1493" y="15035"/>
                    <a:pt x="1444" y="14818"/>
                  </a:cubicBezTo>
                  <a:lnTo>
                    <a:pt x="1444" y="14818"/>
                  </a:lnTo>
                  <a:cubicBezTo>
                    <a:pt x="1490" y="14841"/>
                    <a:pt x="1525" y="14852"/>
                    <a:pt x="1571" y="14852"/>
                  </a:cubicBezTo>
                  <a:cubicBezTo>
                    <a:pt x="1571" y="15056"/>
                    <a:pt x="1521" y="15460"/>
                    <a:pt x="1792" y="15460"/>
                  </a:cubicBezTo>
                  <a:cubicBezTo>
                    <a:pt x="1813" y="15460"/>
                    <a:pt x="1835" y="15458"/>
                    <a:pt x="1859" y="15453"/>
                  </a:cubicBezTo>
                  <a:cubicBezTo>
                    <a:pt x="1966" y="15550"/>
                    <a:pt x="2047" y="15591"/>
                    <a:pt x="2110" y="15591"/>
                  </a:cubicBezTo>
                  <a:cubicBezTo>
                    <a:pt x="2358" y="15591"/>
                    <a:pt x="2305" y="14947"/>
                    <a:pt x="2333" y="14679"/>
                  </a:cubicBezTo>
                  <a:cubicBezTo>
                    <a:pt x="2358" y="14383"/>
                    <a:pt x="2017" y="13677"/>
                    <a:pt x="1774" y="13677"/>
                  </a:cubicBezTo>
                  <a:cubicBezTo>
                    <a:pt x="1686" y="13677"/>
                    <a:pt x="1611" y="13770"/>
                    <a:pt x="1571" y="14010"/>
                  </a:cubicBezTo>
                  <a:cubicBezTo>
                    <a:pt x="1542" y="13923"/>
                    <a:pt x="1459" y="13877"/>
                    <a:pt x="1376" y="13877"/>
                  </a:cubicBezTo>
                  <a:cubicBezTo>
                    <a:pt x="1326" y="13877"/>
                    <a:pt x="1275" y="13894"/>
                    <a:pt x="1236" y="13929"/>
                  </a:cubicBezTo>
                  <a:cubicBezTo>
                    <a:pt x="1224" y="13917"/>
                    <a:pt x="1213" y="13906"/>
                    <a:pt x="1201" y="13906"/>
                  </a:cubicBezTo>
                  <a:lnTo>
                    <a:pt x="1201" y="13894"/>
                  </a:lnTo>
                  <a:cubicBezTo>
                    <a:pt x="1778" y="13871"/>
                    <a:pt x="1513" y="12405"/>
                    <a:pt x="1778" y="11944"/>
                  </a:cubicBezTo>
                  <a:cubicBezTo>
                    <a:pt x="2067" y="11874"/>
                    <a:pt x="1929" y="11309"/>
                    <a:pt x="1975" y="11101"/>
                  </a:cubicBezTo>
                  <a:cubicBezTo>
                    <a:pt x="2009" y="11090"/>
                    <a:pt x="2032" y="11066"/>
                    <a:pt x="2044" y="11043"/>
                  </a:cubicBezTo>
                  <a:cubicBezTo>
                    <a:pt x="2140" y="11224"/>
                    <a:pt x="2234" y="11290"/>
                    <a:pt x="2328" y="11290"/>
                  </a:cubicBezTo>
                  <a:cubicBezTo>
                    <a:pt x="2515" y="11290"/>
                    <a:pt x="2698" y="11021"/>
                    <a:pt x="2875" y="10859"/>
                  </a:cubicBezTo>
                  <a:cubicBezTo>
                    <a:pt x="3060" y="10732"/>
                    <a:pt x="3164" y="10582"/>
                    <a:pt x="3279" y="10374"/>
                  </a:cubicBezTo>
                  <a:cubicBezTo>
                    <a:pt x="3322" y="10382"/>
                    <a:pt x="3361" y="10386"/>
                    <a:pt x="3397" y="10386"/>
                  </a:cubicBezTo>
                  <a:cubicBezTo>
                    <a:pt x="3873" y="10386"/>
                    <a:pt x="3756" y="9711"/>
                    <a:pt x="3648" y="9335"/>
                  </a:cubicBezTo>
                  <a:lnTo>
                    <a:pt x="3648" y="9335"/>
                  </a:lnTo>
                  <a:cubicBezTo>
                    <a:pt x="3684" y="9362"/>
                    <a:pt x="3728" y="9375"/>
                    <a:pt x="3774" y="9375"/>
                  </a:cubicBezTo>
                  <a:cubicBezTo>
                    <a:pt x="3863" y="9375"/>
                    <a:pt x="3957" y="9327"/>
                    <a:pt x="3995" y="9243"/>
                  </a:cubicBezTo>
                  <a:cubicBezTo>
                    <a:pt x="4237" y="9197"/>
                    <a:pt x="4168" y="8850"/>
                    <a:pt x="4179" y="8677"/>
                  </a:cubicBezTo>
                  <a:cubicBezTo>
                    <a:pt x="4549" y="8412"/>
                    <a:pt x="4214" y="7800"/>
                    <a:pt x="4260" y="7407"/>
                  </a:cubicBezTo>
                  <a:lnTo>
                    <a:pt x="4260" y="7407"/>
                  </a:lnTo>
                  <a:cubicBezTo>
                    <a:pt x="4299" y="7504"/>
                    <a:pt x="4396" y="7558"/>
                    <a:pt x="4493" y="7558"/>
                  </a:cubicBezTo>
                  <a:cubicBezTo>
                    <a:pt x="4570" y="7558"/>
                    <a:pt x="4648" y="7525"/>
                    <a:pt x="4699" y="7454"/>
                  </a:cubicBezTo>
                  <a:cubicBezTo>
                    <a:pt x="4748" y="7524"/>
                    <a:pt x="4841" y="7569"/>
                    <a:pt x="4933" y="7569"/>
                  </a:cubicBezTo>
                  <a:cubicBezTo>
                    <a:pt x="4990" y="7569"/>
                    <a:pt x="5047" y="7551"/>
                    <a:pt x="5091" y="7511"/>
                  </a:cubicBezTo>
                  <a:lnTo>
                    <a:pt x="5091" y="7511"/>
                  </a:lnTo>
                  <a:cubicBezTo>
                    <a:pt x="5068" y="7731"/>
                    <a:pt x="5034" y="7996"/>
                    <a:pt x="5137" y="8204"/>
                  </a:cubicBezTo>
                  <a:cubicBezTo>
                    <a:pt x="5171" y="8298"/>
                    <a:pt x="5263" y="8353"/>
                    <a:pt x="5355" y="8353"/>
                  </a:cubicBezTo>
                  <a:cubicBezTo>
                    <a:pt x="5421" y="8353"/>
                    <a:pt x="5486" y="8324"/>
                    <a:pt x="5530" y="8262"/>
                  </a:cubicBezTo>
                  <a:cubicBezTo>
                    <a:pt x="5530" y="8407"/>
                    <a:pt x="5648" y="8507"/>
                    <a:pt x="5767" y="8507"/>
                  </a:cubicBezTo>
                  <a:cubicBezTo>
                    <a:pt x="5818" y="8507"/>
                    <a:pt x="5869" y="8488"/>
                    <a:pt x="5911" y="8446"/>
                  </a:cubicBezTo>
                  <a:cubicBezTo>
                    <a:pt x="5942" y="8625"/>
                    <a:pt x="6089" y="8873"/>
                    <a:pt x="6213" y="8873"/>
                  </a:cubicBezTo>
                  <a:cubicBezTo>
                    <a:pt x="6273" y="8873"/>
                    <a:pt x="6327" y="8816"/>
                    <a:pt x="6361" y="8666"/>
                  </a:cubicBezTo>
                  <a:cubicBezTo>
                    <a:pt x="6280" y="8469"/>
                    <a:pt x="6292" y="8135"/>
                    <a:pt x="6049" y="8088"/>
                  </a:cubicBezTo>
                  <a:lnTo>
                    <a:pt x="6049" y="8065"/>
                  </a:lnTo>
                  <a:cubicBezTo>
                    <a:pt x="6222" y="7892"/>
                    <a:pt x="6257" y="7604"/>
                    <a:pt x="6338" y="7384"/>
                  </a:cubicBezTo>
                  <a:cubicBezTo>
                    <a:pt x="6396" y="7516"/>
                    <a:pt x="6461" y="7566"/>
                    <a:pt x="6519" y="7566"/>
                  </a:cubicBezTo>
                  <a:cubicBezTo>
                    <a:pt x="6645" y="7566"/>
                    <a:pt x="6743" y="7331"/>
                    <a:pt x="6696" y="7165"/>
                  </a:cubicBezTo>
                  <a:cubicBezTo>
                    <a:pt x="6696" y="7038"/>
                    <a:pt x="6742" y="6796"/>
                    <a:pt x="6534" y="6773"/>
                  </a:cubicBezTo>
                  <a:cubicBezTo>
                    <a:pt x="6524" y="6662"/>
                    <a:pt x="6487" y="6410"/>
                    <a:pt x="6316" y="6410"/>
                  </a:cubicBezTo>
                  <a:cubicBezTo>
                    <a:pt x="6292" y="6410"/>
                    <a:pt x="6264" y="6415"/>
                    <a:pt x="6234" y="6426"/>
                  </a:cubicBezTo>
                  <a:cubicBezTo>
                    <a:pt x="6419" y="5815"/>
                    <a:pt x="6546" y="5145"/>
                    <a:pt x="6534" y="4522"/>
                  </a:cubicBezTo>
                  <a:cubicBezTo>
                    <a:pt x="6938" y="4233"/>
                    <a:pt x="6661" y="3621"/>
                    <a:pt x="6476" y="3310"/>
                  </a:cubicBezTo>
                  <a:cubicBezTo>
                    <a:pt x="6476" y="3287"/>
                    <a:pt x="6488" y="3252"/>
                    <a:pt x="6511" y="3229"/>
                  </a:cubicBezTo>
                  <a:cubicBezTo>
                    <a:pt x="6776" y="3218"/>
                    <a:pt x="6869" y="2952"/>
                    <a:pt x="6915" y="2710"/>
                  </a:cubicBezTo>
                  <a:cubicBezTo>
                    <a:pt x="7042" y="2710"/>
                    <a:pt x="7157" y="2583"/>
                    <a:pt x="7146" y="2444"/>
                  </a:cubicBezTo>
                  <a:lnTo>
                    <a:pt x="7146" y="2444"/>
                  </a:lnTo>
                  <a:cubicBezTo>
                    <a:pt x="7157" y="2451"/>
                    <a:pt x="7168" y="2454"/>
                    <a:pt x="7181" y="2454"/>
                  </a:cubicBezTo>
                  <a:cubicBezTo>
                    <a:pt x="7209" y="2454"/>
                    <a:pt x="7241" y="2441"/>
                    <a:pt x="7273" y="2433"/>
                  </a:cubicBezTo>
                  <a:cubicBezTo>
                    <a:pt x="7374" y="2503"/>
                    <a:pt x="7454" y="2534"/>
                    <a:pt x="7515" y="2534"/>
                  </a:cubicBezTo>
                  <a:cubicBezTo>
                    <a:pt x="7907" y="2534"/>
                    <a:pt x="7554" y="1282"/>
                    <a:pt x="7434" y="1082"/>
                  </a:cubicBezTo>
                  <a:cubicBezTo>
                    <a:pt x="7327" y="972"/>
                    <a:pt x="7235" y="926"/>
                    <a:pt x="7161" y="926"/>
                  </a:cubicBezTo>
                  <a:cubicBezTo>
                    <a:pt x="6935" y="926"/>
                    <a:pt x="6879" y="1352"/>
                    <a:pt x="7053" y="1613"/>
                  </a:cubicBezTo>
                  <a:cubicBezTo>
                    <a:pt x="6993" y="1565"/>
                    <a:pt x="6940" y="1544"/>
                    <a:pt x="6894" y="1544"/>
                  </a:cubicBezTo>
                  <a:cubicBezTo>
                    <a:pt x="6721" y="1544"/>
                    <a:pt x="6647" y="1835"/>
                    <a:pt x="6638" y="2017"/>
                  </a:cubicBezTo>
                  <a:cubicBezTo>
                    <a:pt x="6523" y="2086"/>
                    <a:pt x="6523" y="2236"/>
                    <a:pt x="6511" y="2363"/>
                  </a:cubicBezTo>
                  <a:cubicBezTo>
                    <a:pt x="6520" y="2263"/>
                    <a:pt x="6428" y="2155"/>
                    <a:pt x="6331" y="2155"/>
                  </a:cubicBezTo>
                  <a:cubicBezTo>
                    <a:pt x="6306" y="2155"/>
                    <a:pt x="6281" y="2162"/>
                    <a:pt x="6257" y="2179"/>
                  </a:cubicBezTo>
                  <a:lnTo>
                    <a:pt x="6257" y="2121"/>
                  </a:lnTo>
                  <a:cubicBezTo>
                    <a:pt x="6707" y="1832"/>
                    <a:pt x="5934" y="1325"/>
                    <a:pt x="6130" y="921"/>
                  </a:cubicBezTo>
                  <a:lnTo>
                    <a:pt x="6130" y="216"/>
                  </a:lnTo>
                  <a:cubicBezTo>
                    <a:pt x="6137" y="74"/>
                    <a:pt x="6023" y="0"/>
                    <a:pt x="5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3"/>
            <p:cNvSpPr/>
            <p:nvPr/>
          </p:nvSpPr>
          <p:spPr>
            <a:xfrm>
              <a:off x="2381925" y="2907200"/>
              <a:ext cx="30275" cy="70350"/>
            </a:xfrm>
            <a:custGeom>
              <a:avLst/>
              <a:gdLst/>
              <a:ahLst/>
              <a:cxnLst/>
              <a:rect l="l" t="t" r="r" b="b"/>
              <a:pathLst>
                <a:path w="1211" h="2814" extrusionOk="0">
                  <a:moveTo>
                    <a:pt x="362" y="1"/>
                  </a:moveTo>
                  <a:cubicBezTo>
                    <a:pt x="225" y="1"/>
                    <a:pt x="118" y="151"/>
                    <a:pt x="183" y="292"/>
                  </a:cubicBezTo>
                  <a:cubicBezTo>
                    <a:pt x="241" y="430"/>
                    <a:pt x="275" y="580"/>
                    <a:pt x="299" y="730"/>
                  </a:cubicBezTo>
                  <a:cubicBezTo>
                    <a:pt x="277" y="724"/>
                    <a:pt x="257" y="721"/>
                    <a:pt x="239" y="721"/>
                  </a:cubicBezTo>
                  <a:cubicBezTo>
                    <a:pt x="1" y="721"/>
                    <a:pt x="21" y="1246"/>
                    <a:pt x="160" y="1354"/>
                  </a:cubicBezTo>
                  <a:cubicBezTo>
                    <a:pt x="206" y="1665"/>
                    <a:pt x="125" y="1700"/>
                    <a:pt x="252" y="2046"/>
                  </a:cubicBezTo>
                  <a:cubicBezTo>
                    <a:pt x="297" y="2190"/>
                    <a:pt x="298" y="2324"/>
                    <a:pt x="452" y="2324"/>
                  </a:cubicBezTo>
                  <a:cubicBezTo>
                    <a:pt x="458" y="2324"/>
                    <a:pt x="465" y="2324"/>
                    <a:pt x="472" y="2323"/>
                  </a:cubicBezTo>
                  <a:cubicBezTo>
                    <a:pt x="524" y="2525"/>
                    <a:pt x="724" y="2814"/>
                    <a:pt x="923" y="2814"/>
                  </a:cubicBezTo>
                  <a:cubicBezTo>
                    <a:pt x="986" y="2814"/>
                    <a:pt x="1048" y="2785"/>
                    <a:pt x="1106" y="2716"/>
                  </a:cubicBezTo>
                  <a:cubicBezTo>
                    <a:pt x="1164" y="2623"/>
                    <a:pt x="1141" y="2519"/>
                    <a:pt x="1060" y="2450"/>
                  </a:cubicBezTo>
                  <a:cubicBezTo>
                    <a:pt x="818" y="2277"/>
                    <a:pt x="795" y="2023"/>
                    <a:pt x="691" y="1792"/>
                  </a:cubicBezTo>
                  <a:cubicBezTo>
                    <a:pt x="806" y="1342"/>
                    <a:pt x="1118" y="1469"/>
                    <a:pt x="1210" y="1215"/>
                  </a:cubicBezTo>
                  <a:cubicBezTo>
                    <a:pt x="1210" y="1071"/>
                    <a:pt x="1087" y="1042"/>
                    <a:pt x="955" y="1042"/>
                  </a:cubicBezTo>
                  <a:cubicBezTo>
                    <a:pt x="869" y="1042"/>
                    <a:pt x="778" y="1054"/>
                    <a:pt x="717" y="1054"/>
                  </a:cubicBezTo>
                  <a:cubicBezTo>
                    <a:pt x="707" y="1054"/>
                    <a:pt x="699" y="1054"/>
                    <a:pt x="691" y="1053"/>
                  </a:cubicBezTo>
                  <a:cubicBezTo>
                    <a:pt x="679" y="823"/>
                    <a:pt x="749" y="176"/>
                    <a:pt x="391" y="3"/>
                  </a:cubicBezTo>
                  <a:cubicBezTo>
                    <a:pt x="381" y="2"/>
                    <a:pt x="372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3"/>
            <p:cNvSpPr/>
            <p:nvPr/>
          </p:nvSpPr>
          <p:spPr>
            <a:xfrm>
              <a:off x="2401675" y="2920500"/>
              <a:ext cx="12775" cy="9900"/>
            </a:xfrm>
            <a:custGeom>
              <a:avLst/>
              <a:gdLst/>
              <a:ahLst/>
              <a:cxnLst/>
              <a:rect l="l" t="t" r="r" b="b"/>
              <a:pathLst>
                <a:path w="511" h="396" extrusionOk="0">
                  <a:moveTo>
                    <a:pt x="331" y="0"/>
                  </a:moveTo>
                  <a:cubicBezTo>
                    <a:pt x="269" y="0"/>
                    <a:pt x="207" y="29"/>
                    <a:pt x="178" y="83"/>
                  </a:cubicBezTo>
                  <a:cubicBezTo>
                    <a:pt x="0" y="239"/>
                    <a:pt x="173" y="396"/>
                    <a:pt x="326" y="396"/>
                  </a:cubicBezTo>
                  <a:cubicBezTo>
                    <a:pt x="422" y="396"/>
                    <a:pt x="510" y="335"/>
                    <a:pt x="501" y="175"/>
                  </a:cubicBezTo>
                  <a:cubicBezTo>
                    <a:pt x="501" y="55"/>
                    <a:pt x="416" y="0"/>
                    <a:pt x="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3"/>
            <p:cNvSpPr/>
            <p:nvPr/>
          </p:nvSpPr>
          <p:spPr>
            <a:xfrm>
              <a:off x="2285500" y="3109550"/>
              <a:ext cx="32050" cy="71000"/>
            </a:xfrm>
            <a:custGeom>
              <a:avLst/>
              <a:gdLst/>
              <a:ahLst/>
              <a:cxnLst/>
              <a:rect l="l" t="t" r="r" b="b"/>
              <a:pathLst>
                <a:path w="1282" h="2840" extrusionOk="0">
                  <a:moveTo>
                    <a:pt x="266" y="0"/>
                  </a:moveTo>
                  <a:cubicBezTo>
                    <a:pt x="0" y="312"/>
                    <a:pt x="508" y="612"/>
                    <a:pt x="450" y="1074"/>
                  </a:cubicBezTo>
                  <a:cubicBezTo>
                    <a:pt x="393" y="1097"/>
                    <a:pt x="300" y="1201"/>
                    <a:pt x="300" y="1236"/>
                  </a:cubicBezTo>
                  <a:cubicBezTo>
                    <a:pt x="243" y="1455"/>
                    <a:pt x="300" y="1928"/>
                    <a:pt x="208" y="2147"/>
                  </a:cubicBezTo>
                  <a:cubicBezTo>
                    <a:pt x="57" y="2360"/>
                    <a:pt x="172" y="2840"/>
                    <a:pt x="396" y="2840"/>
                  </a:cubicBezTo>
                  <a:cubicBezTo>
                    <a:pt x="464" y="2840"/>
                    <a:pt x="541" y="2797"/>
                    <a:pt x="623" y="2690"/>
                  </a:cubicBezTo>
                  <a:cubicBezTo>
                    <a:pt x="877" y="2078"/>
                    <a:pt x="1281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3"/>
            <p:cNvSpPr/>
            <p:nvPr/>
          </p:nvSpPr>
          <p:spPr>
            <a:xfrm>
              <a:off x="2348200" y="3098950"/>
              <a:ext cx="40950" cy="77650"/>
            </a:xfrm>
            <a:custGeom>
              <a:avLst/>
              <a:gdLst/>
              <a:ahLst/>
              <a:cxnLst/>
              <a:rect l="l" t="t" r="r" b="b"/>
              <a:pathLst>
                <a:path w="1638" h="3106" extrusionOk="0">
                  <a:moveTo>
                    <a:pt x="942" y="1"/>
                  </a:moveTo>
                  <a:cubicBezTo>
                    <a:pt x="648" y="1"/>
                    <a:pt x="763" y="1441"/>
                    <a:pt x="724" y="1683"/>
                  </a:cubicBezTo>
                  <a:cubicBezTo>
                    <a:pt x="493" y="1937"/>
                    <a:pt x="8" y="2398"/>
                    <a:pt x="159" y="2675"/>
                  </a:cubicBezTo>
                  <a:cubicBezTo>
                    <a:pt x="0" y="2814"/>
                    <a:pt x="29" y="3105"/>
                    <a:pt x="222" y="3105"/>
                  </a:cubicBezTo>
                  <a:cubicBezTo>
                    <a:pt x="254" y="3105"/>
                    <a:pt x="291" y="3097"/>
                    <a:pt x="332" y="3079"/>
                  </a:cubicBezTo>
                  <a:cubicBezTo>
                    <a:pt x="609" y="2895"/>
                    <a:pt x="482" y="2641"/>
                    <a:pt x="643" y="2410"/>
                  </a:cubicBezTo>
                  <a:cubicBezTo>
                    <a:pt x="660" y="2411"/>
                    <a:pt x="677" y="2411"/>
                    <a:pt x="693" y="2411"/>
                  </a:cubicBezTo>
                  <a:cubicBezTo>
                    <a:pt x="1638" y="2411"/>
                    <a:pt x="1027" y="783"/>
                    <a:pt x="1163" y="182"/>
                  </a:cubicBezTo>
                  <a:cubicBezTo>
                    <a:pt x="1071" y="55"/>
                    <a:pt x="999" y="1"/>
                    <a:pt x="9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3"/>
            <p:cNvSpPr/>
            <p:nvPr/>
          </p:nvSpPr>
          <p:spPr>
            <a:xfrm>
              <a:off x="2386775" y="3114750"/>
              <a:ext cx="61325" cy="64350"/>
            </a:xfrm>
            <a:custGeom>
              <a:avLst/>
              <a:gdLst/>
              <a:ahLst/>
              <a:cxnLst/>
              <a:rect l="l" t="t" r="r" b="b"/>
              <a:pathLst>
                <a:path w="2453" h="2574" extrusionOk="0">
                  <a:moveTo>
                    <a:pt x="1305" y="0"/>
                  </a:moveTo>
                  <a:cubicBezTo>
                    <a:pt x="924" y="81"/>
                    <a:pt x="1074" y="658"/>
                    <a:pt x="832" y="901"/>
                  </a:cubicBezTo>
                  <a:cubicBezTo>
                    <a:pt x="804" y="894"/>
                    <a:pt x="777" y="890"/>
                    <a:pt x="751" y="890"/>
                  </a:cubicBezTo>
                  <a:cubicBezTo>
                    <a:pt x="437" y="890"/>
                    <a:pt x="293" y="1381"/>
                    <a:pt x="485" y="1605"/>
                  </a:cubicBezTo>
                  <a:cubicBezTo>
                    <a:pt x="324" y="1824"/>
                    <a:pt x="151" y="2043"/>
                    <a:pt x="1" y="2251"/>
                  </a:cubicBezTo>
                  <a:cubicBezTo>
                    <a:pt x="3" y="2481"/>
                    <a:pt x="62" y="2574"/>
                    <a:pt x="152" y="2574"/>
                  </a:cubicBezTo>
                  <a:cubicBezTo>
                    <a:pt x="475" y="2574"/>
                    <a:pt x="1205" y="1407"/>
                    <a:pt x="1259" y="1154"/>
                  </a:cubicBezTo>
                  <a:cubicBezTo>
                    <a:pt x="1315" y="1263"/>
                    <a:pt x="1391" y="1307"/>
                    <a:pt x="1477" y="1307"/>
                  </a:cubicBezTo>
                  <a:cubicBezTo>
                    <a:pt x="1871" y="1307"/>
                    <a:pt x="2452" y="359"/>
                    <a:pt x="2059" y="359"/>
                  </a:cubicBezTo>
                  <a:cubicBezTo>
                    <a:pt x="2011" y="359"/>
                    <a:pt x="1949" y="373"/>
                    <a:pt x="1871" y="404"/>
                  </a:cubicBezTo>
                  <a:cubicBezTo>
                    <a:pt x="1697" y="658"/>
                    <a:pt x="1559" y="901"/>
                    <a:pt x="1305" y="970"/>
                  </a:cubicBezTo>
                  <a:cubicBezTo>
                    <a:pt x="1316" y="866"/>
                    <a:pt x="1328" y="774"/>
                    <a:pt x="1328" y="670"/>
                  </a:cubicBezTo>
                  <a:cubicBezTo>
                    <a:pt x="1524" y="497"/>
                    <a:pt x="1674" y="35"/>
                    <a:pt x="1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3"/>
            <p:cNvSpPr/>
            <p:nvPr/>
          </p:nvSpPr>
          <p:spPr>
            <a:xfrm>
              <a:off x="2204650" y="3091900"/>
              <a:ext cx="38550" cy="45475"/>
            </a:xfrm>
            <a:custGeom>
              <a:avLst/>
              <a:gdLst/>
              <a:ahLst/>
              <a:cxnLst/>
              <a:rect l="l" t="t" r="r" b="b"/>
              <a:pathLst>
                <a:path w="1542" h="1819" extrusionOk="0">
                  <a:moveTo>
                    <a:pt x="171" y="0"/>
                  </a:moveTo>
                  <a:cubicBezTo>
                    <a:pt x="37" y="0"/>
                    <a:pt x="0" y="289"/>
                    <a:pt x="245" y="1007"/>
                  </a:cubicBezTo>
                  <a:cubicBezTo>
                    <a:pt x="341" y="1220"/>
                    <a:pt x="407" y="1662"/>
                    <a:pt x="673" y="1662"/>
                  </a:cubicBezTo>
                  <a:cubicBezTo>
                    <a:pt x="694" y="1662"/>
                    <a:pt x="717" y="1659"/>
                    <a:pt x="741" y="1653"/>
                  </a:cubicBezTo>
                  <a:cubicBezTo>
                    <a:pt x="780" y="1776"/>
                    <a:pt x="843" y="1819"/>
                    <a:pt x="915" y="1819"/>
                  </a:cubicBezTo>
                  <a:cubicBezTo>
                    <a:pt x="1032" y="1819"/>
                    <a:pt x="1172" y="1706"/>
                    <a:pt x="1272" y="1641"/>
                  </a:cubicBezTo>
                  <a:cubicBezTo>
                    <a:pt x="1542" y="1548"/>
                    <a:pt x="1373" y="1249"/>
                    <a:pt x="1159" y="1249"/>
                  </a:cubicBezTo>
                  <a:cubicBezTo>
                    <a:pt x="1136" y="1249"/>
                    <a:pt x="1111" y="1252"/>
                    <a:pt x="1087" y="1261"/>
                  </a:cubicBezTo>
                  <a:cubicBezTo>
                    <a:pt x="1018" y="1157"/>
                    <a:pt x="903" y="1110"/>
                    <a:pt x="787" y="1110"/>
                  </a:cubicBezTo>
                  <a:cubicBezTo>
                    <a:pt x="671" y="465"/>
                    <a:pt x="342" y="0"/>
                    <a:pt x="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3"/>
            <p:cNvSpPr/>
            <p:nvPr/>
          </p:nvSpPr>
          <p:spPr>
            <a:xfrm>
              <a:off x="2214500" y="3132625"/>
              <a:ext cx="39275" cy="64825"/>
            </a:xfrm>
            <a:custGeom>
              <a:avLst/>
              <a:gdLst/>
              <a:ahLst/>
              <a:cxnLst/>
              <a:rect l="l" t="t" r="r" b="b"/>
              <a:pathLst>
                <a:path w="1571" h="2593" extrusionOk="0">
                  <a:moveTo>
                    <a:pt x="1143" y="1"/>
                  </a:moveTo>
                  <a:cubicBezTo>
                    <a:pt x="682" y="70"/>
                    <a:pt x="936" y="751"/>
                    <a:pt x="832" y="1063"/>
                  </a:cubicBezTo>
                  <a:cubicBezTo>
                    <a:pt x="798" y="1040"/>
                    <a:pt x="759" y="1030"/>
                    <a:pt x="720" y="1030"/>
                  </a:cubicBezTo>
                  <a:cubicBezTo>
                    <a:pt x="599" y="1030"/>
                    <a:pt x="474" y="1128"/>
                    <a:pt x="474" y="1259"/>
                  </a:cubicBezTo>
                  <a:cubicBezTo>
                    <a:pt x="543" y="1651"/>
                    <a:pt x="1" y="2298"/>
                    <a:pt x="358" y="2586"/>
                  </a:cubicBezTo>
                  <a:cubicBezTo>
                    <a:pt x="378" y="2590"/>
                    <a:pt x="397" y="2592"/>
                    <a:pt x="415" y="2592"/>
                  </a:cubicBezTo>
                  <a:cubicBezTo>
                    <a:pt x="649" y="2592"/>
                    <a:pt x="666" y="2250"/>
                    <a:pt x="762" y="2067"/>
                  </a:cubicBezTo>
                  <a:cubicBezTo>
                    <a:pt x="857" y="2167"/>
                    <a:pt x="938" y="2208"/>
                    <a:pt x="1007" y="2208"/>
                  </a:cubicBezTo>
                  <a:cubicBezTo>
                    <a:pt x="1272" y="2208"/>
                    <a:pt x="1356" y="1585"/>
                    <a:pt x="1374" y="1282"/>
                  </a:cubicBezTo>
                  <a:cubicBezTo>
                    <a:pt x="1570" y="1097"/>
                    <a:pt x="1524" y="832"/>
                    <a:pt x="1443" y="636"/>
                  </a:cubicBezTo>
                  <a:cubicBezTo>
                    <a:pt x="1340" y="416"/>
                    <a:pt x="1501" y="12"/>
                    <a:pt x="1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3"/>
            <p:cNvSpPr/>
            <p:nvPr/>
          </p:nvSpPr>
          <p:spPr>
            <a:xfrm>
              <a:off x="2153925" y="2838875"/>
              <a:ext cx="100725" cy="314950"/>
            </a:xfrm>
            <a:custGeom>
              <a:avLst/>
              <a:gdLst/>
              <a:ahLst/>
              <a:cxnLst/>
              <a:rect l="l" t="t" r="r" b="b"/>
              <a:pathLst>
                <a:path w="4029" h="12598" extrusionOk="0">
                  <a:moveTo>
                    <a:pt x="2008" y="1"/>
                  </a:moveTo>
                  <a:cubicBezTo>
                    <a:pt x="1858" y="1"/>
                    <a:pt x="1754" y="104"/>
                    <a:pt x="1754" y="254"/>
                  </a:cubicBezTo>
                  <a:cubicBezTo>
                    <a:pt x="1847" y="843"/>
                    <a:pt x="1535" y="1963"/>
                    <a:pt x="2216" y="2055"/>
                  </a:cubicBezTo>
                  <a:cubicBezTo>
                    <a:pt x="2204" y="2136"/>
                    <a:pt x="2262" y="2240"/>
                    <a:pt x="2354" y="2286"/>
                  </a:cubicBezTo>
                  <a:cubicBezTo>
                    <a:pt x="2366" y="2736"/>
                    <a:pt x="2020" y="3325"/>
                    <a:pt x="2297" y="3717"/>
                  </a:cubicBezTo>
                  <a:lnTo>
                    <a:pt x="2297" y="3775"/>
                  </a:lnTo>
                  <a:cubicBezTo>
                    <a:pt x="2112" y="4214"/>
                    <a:pt x="2239" y="4779"/>
                    <a:pt x="2193" y="5264"/>
                  </a:cubicBezTo>
                  <a:cubicBezTo>
                    <a:pt x="1962" y="5368"/>
                    <a:pt x="2077" y="5691"/>
                    <a:pt x="2031" y="5887"/>
                  </a:cubicBezTo>
                  <a:cubicBezTo>
                    <a:pt x="1927" y="6014"/>
                    <a:pt x="1800" y="6349"/>
                    <a:pt x="1800" y="6522"/>
                  </a:cubicBezTo>
                  <a:cubicBezTo>
                    <a:pt x="1823" y="6580"/>
                    <a:pt x="1881" y="6730"/>
                    <a:pt x="1904" y="6788"/>
                  </a:cubicBezTo>
                  <a:cubicBezTo>
                    <a:pt x="1858" y="7249"/>
                    <a:pt x="1789" y="7711"/>
                    <a:pt x="1800" y="8173"/>
                  </a:cubicBezTo>
                  <a:cubicBezTo>
                    <a:pt x="1811" y="8293"/>
                    <a:pt x="1882" y="8343"/>
                    <a:pt x="1959" y="8343"/>
                  </a:cubicBezTo>
                  <a:cubicBezTo>
                    <a:pt x="2045" y="8343"/>
                    <a:pt x="2139" y="8281"/>
                    <a:pt x="2170" y="8184"/>
                  </a:cubicBezTo>
                  <a:lnTo>
                    <a:pt x="2170" y="8184"/>
                  </a:lnTo>
                  <a:cubicBezTo>
                    <a:pt x="2158" y="8346"/>
                    <a:pt x="2147" y="8496"/>
                    <a:pt x="2112" y="8646"/>
                  </a:cubicBezTo>
                  <a:cubicBezTo>
                    <a:pt x="1858" y="8692"/>
                    <a:pt x="1800" y="9015"/>
                    <a:pt x="1777" y="9258"/>
                  </a:cubicBezTo>
                  <a:cubicBezTo>
                    <a:pt x="1754" y="9246"/>
                    <a:pt x="1728" y="9240"/>
                    <a:pt x="1702" y="9240"/>
                  </a:cubicBezTo>
                  <a:cubicBezTo>
                    <a:pt x="1676" y="9240"/>
                    <a:pt x="1650" y="9246"/>
                    <a:pt x="1627" y="9258"/>
                  </a:cubicBezTo>
                  <a:cubicBezTo>
                    <a:pt x="1503" y="9125"/>
                    <a:pt x="1413" y="9069"/>
                    <a:pt x="1349" y="9069"/>
                  </a:cubicBezTo>
                  <a:cubicBezTo>
                    <a:pt x="1034" y="9069"/>
                    <a:pt x="1348" y="10428"/>
                    <a:pt x="1223" y="10677"/>
                  </a:cubicBezTo>
                  <a:cubicBezTo>
                    <a:pt x="1151" y="10516"/>
                    <a:pt x="1072" y="10453"/>
                    <a:pt x="999" y="10453"/>
                  </a:cubicBezTo>
                  <a:cubicBezTo>
                    <a:pt x="825" y="10453"/>
                    <a:pt x="685" y="10807"/>
                    <a:pt x="750" y="11058"/>
                  </a:cubicBezTo>
                  <a:lnTo>
                    <a:pt x="635" y="11058"/>
                  </a:lnTo>
                  <a:cubicBezTo>
                    <a:pt x="540" y="10942"/>
                    <a:pt x="465" y="10894"/>
                    <a:pt x="404" y="10894"/>
                  </a:cubicBezTo>
                  <a:cubicBezTo>
                    <a:pt x="176" y="10894"/>
                    <a:pt x="164" y="11571"/>
                    <a:pt x="173" y="11809"/>
                  </a:cubicBezTo>
                  <a:cubicBezTo>
                    <a:pt x="18" y="11963"/>
                    <a:pt x="1" y="12574"/>
                    <a:pt x="294" y="12574"/>
                  </a:cubicBezTo>
                  <a:cubicBezTo>
                    <a:pt x="307" y="12574"/>
                    <a:pt x="320" y="12573"/>
                    <a:pt x="334" y="12570"/>
                  </a:cubicBezTo>
                  <a:cubicBezTo>
                    <a:pt x="374" y="12589"/>
                    <a:pt x="409" y="12598"/>
                    <a:pt x="441" y="12598"/>
                  </a:cubicBezTo>
                  <a:cubicBezTo>
                    <a:pt x="622" y="12598"/>
                    <a:pt x="681" y="12322"/>
                    <a:pt x="681" y="12155"/>
                  </a:cubicBezTo>
                  <a:lnTo>
                    <a:pt x="692" y="12143"/>
                  </a:lnTo>
                  <a:cubicBezTo>
                    <a:pt x="761" y="12182"/>
                    <a:pt x="821" y="12200"/>
                    <a:pt x="872" y="12200"/>
                  </a:cubicBezTo>
                  <a:cubicBezTo>
                    <a:pt x="1218" y="12200"/>
                    <a:pt x="1203" y="11420"/>
                    <a:pt x="1223" y="11139"/>
                  </a:cubicBezTo>
                  <a:cubicBezTo>
                    <a:pt x="1313" y="11196"/>
                    <a:pt x="1390" y="11222"/>
                    <a:pt x="1455" y="11222"/>
                  </a:cubicBezTo>
                  <a:cubicBezTo>
                    <a:pt x="1876" y="11222"/>
                    <a:pt x="1821" y="10169"/>
                    <a:pt x="1731" y="9869"/>
                  </a:cubicBezTo>
                  <a:lnTo>
                    <a:pt x="1731" y="9869"/>
                  </a:lnTo>
                  <a:cubicBezTo>
                    <a:pt x="1751" y="9880"/>
                    <a:pt x="1770" y="9884"/>
                    <a:pt x="1788" y="9884"/>
                  </a:cubicBezTo>
                  <a:cubicBezTo>
                    <a:pt x="1851" y="9884"/>
                    <a:pt x="1895" y="9826"/>
                    <a:pt x="1904" y="9754"/>
                  </a:cubicBezTo>
                  <a:lnTo>
                    <a:pt x="1904" y="9639"/>
                  </a:lnTo>
                  <a:cubicBezTo>
                    <a:pt x="1947" y="9658"/>
                    <a:pt x="1983" y="9667"/>
                    <a:pt x="2015" y="9667"/>
                  </a:cubicBezTo>
                  <a:cubicBezTo>
                    <a:pt x="2205" y="9667"/>
                    <a:pt x="2211" y="9345"/>
                    <a:pt x="2251" y="9177"/>
                  </a:cubicBezTo>
                  <a:cubicBezTo>
                    <a:pt x="2292" y="9233"/>
                    <a:pt x="2360" y="9263"/>
                    <a:pt x="2427" y="9263"/>
                  </a:cubicBezTo>
                  <a:cubicBezTo>
                    <a:pt x="2471" y="9263"/>
                    <a:pt x="2514" y="9250"/>
                    <a:pt x="2551" y="9223"/>
                  </a:cubicBezTo>
                  <a:cubicBezTo>
                    <a:pt x="2551" y="9258"/>
                    <a:pt x="2551" y="9269"/>
                    <a:pt x="2562" y="9292"/>
                  </a:cubicBezTo>
                  <a:cubicBezTo>
                    <a:pt x="2172" y="9535"/>
                    <a:pt x="2416" y="9814"/>
                    <a:pt x="2666" y="9814"/>
                  </a:cubicBezTo>
                  <a:cubicBezTo>
                    <a:pt x="2868" y="9814"/>
                    <a:pt x="3073" y="9633"/>
                    <a:pt x="2955" y="9108"/>
                  </a:cubicBezTo>
                  <a:cubicBezTo>
                    <a:pt x="3001" y="9073"/>
                    <a:pt x="3024" y="9050"/>
                    <a:pt x="3070" y="9015"/>
                  </a:cubicBezTo>
                  <a:lnTo>
                    <a:pt x="3070" y="9015"/>
                  </a:lnTo>
                  <a:cubicBezTo>
                    <a:pt x="3035" y="9592"/>
                    <a:pt x="2851" y="10146"/>
                    <a:pt x="2793" y="10724"/>
                  </a:cubicBezTo>
                  <a:cubicBezTo>
                    <a:pt x="2870" y="10878"/>
                    <a:pt x="2940" y="10942"/>
                    <a:pt x="3003" y="10942"/>
                  </a:cubicBezTo>
                  <a:cubicBezTo>
                    <a:pt x="3270" y="10942"/>
                    <a:pt x="3409" y="9803"/>
                    <a:pt x="3428" y="9569"/>
                  </a:cubicBezTo>
                  <a:cubicBezTo>
                    <a:pt x="3484" y="9633"/>
                    <a:pt x="3542" y="9659"/>
                    <a:pt x="3597" y="9659"/>
                  </a:cubicBezTo>
                  <a:cubicBezTo>
                    <a:pt x="3841" y="9659"/>
                    <a:pt x="4029" y="9153"/>
                    <a:pt x="3709" y="9153"/>
                  </a:cubicBezTo>
                  <a:cubicBezTo>
                    <a:pt x="3681" y="9153"/>
                    <a:pt x="3649" y="9157"/>
                    <a:pt x="3613" y="9165"/>
                  </a:cubicBezTo>
                  <a:cubicBezTo>
                    <a:pt x="3543" y="9004"/>
                    <a:pt x="3520" y="8819"/>
                    <a:pt x="3359" y="8715"/>
                  </a:cubicBezTo>
                  <a:cubicBezTo>
                    <a:pt x="3808" y="8473"/>
                    <a:pt x="3636" y="8270"/>
                    <a:pt x="3368" y="8270"/>
                  </a:cubicBezTo>
                  <a:cubicBezTo>
                    <a:pt x="3203" y="8270"/>
                    <a:pt x="3000" y="8348"/>
                    <a:pt x="2885" y="8542"/>
                  </a:cubicBezTo>
                  <a:cubicBezTo>
                    <a:pt x="2851" y="8542"/>
                    <a:pt x="2816" y="8542"/>
                    <a:pt x="2770" y="8554"/>
                  </a:cubicBezTo>
                  <a:cubicBezTo>
                    <a:pt x="2735" y="8554"/>
                    <a:pt x="2724" y="8542"/>
                    <a:pt x="2701" y="8542"/>
                  </a:cubicBezTo>
                  <a:cubicBezTo>
                    <a:pt x="2758" y="8404"/>
                    <a:pt x="2851" y="8080"/>
                    <a:pt x="2655" y="8000"/>
                  </a:cubicBezTo>
                  <a:cubicBezTo>
                    <a:pt x="2672" y="7795"/>
                    <a:pt x="2608" y="7406"/>
                    <a:pt x="2430" y="7406"/>
                  </a:cubicBezTo>
                  <a:cubicBezTo>
                    <a:pt x="2377" y="7406"/>
                    <a:pt x="2313" y="7441"/>
                    <a:pt x="2239" y="7526"/>
                  </a:cubicBezTo>
                  <a:lnTo>
                    <a:pt x="2274" y="6961"/>
                  </a:lnTo>
                  <a:cubicBezTo>
                    <a:pt x="2493" y="6684"/>
                    <a:pt x="2470" y="6291"/>
                    <a:pt x="2504" y="5968"/>
                  </a:cubicBezTo>
                  <a:cubicBezTo>
                    <a:pt x="2770" y="5703"/>
                    <a:pt x="2608" y="5195"/>
                    <a:pt x="2655" y="4848"/>
                  </a:cubicBezTo>
                  <a:lnTo>
                    <a:pt x="2655" y="4848"/>
                  </a:lnTo>
                  <a:cubicBezTo>
                    <a:pt x="2662" y="5102"/>
                    <a:pt x="2942" y="5475"/>
                    <a:pt x="3166" y="5475"/>
                  </a:cubicBezTo>
                  <a:cubicBezTo>
                    <a:pt x="3268" y="5475"/>
                    <a:pt x="3358" y="5397"/>
                    <a:pt x="3405" y="5195"/>
                  </a:cubicBezTo>
                  <a:cubicBezTo>
                    <a:pt x="3378" y="4927"/>
                    <a:pt x="3247" y="4243"/>
                    <a:pt x="3002" y="4243"/>
                  </a:cubicBezTo>
                  <a:cubicBezTo>
                    <a:pt x="2931" y="4243"/>
                    <a:pt x="2850" y="4301"/>
                    <a:pt x="2758" y="4444"/>
                  </a:cubicBezTo>
                  <a:cubicBezTo>
                    <a:pt x="2712" y="4479"/>
                    <a:pt x="2678" y="4502"/>
                    <a:pt x="2655" y="4548"/>
                  </a:cubicBezTo>
                  <a:lnTo>
                    <a:pt x="2655" y="4421"/>
                  </a:lnTo>
                  <a:cubicBezTo>
                    <a:pt x="2989" y="4260"/>
                    <a:pt x="3255" y="3348"/>
                    <a:pt x="2839" y="3302"/>
                  </a:cubicBezTo>
                  <a:cubicBezTo>
                    <a:pt x="2943" y="2955"/>
                    <a:pt x="2897" y="2517"/>
                    <a:pt x="2851" y="2136"/>
                  </a:cubicBezTo>
                  <a:lnTo>
                    <a:pt x="2851" y="2136"/>
                  </a:lnTo>
                  <a:cubicBezTo>
                    <a:pt x="2927" y="2164"/>
                    <a:pt x="2989" y="2176"/>
                    <a:pt x="3039" y="2176"/>
                  </a:cubicBezTo>
                  <a:cubicBezTo>
                    <a:pt x="3402" y="2176"/>
                    <a:pt x="3118" y="1508"/>
                    <a:pt x="3128" y="1224"/>
                  </a:cubicBezTo>
                  <a:cubicBezTo>
                    <a:pt x="3128" y="1039"/>
                    <a:pt x="2986" y="967"/>
                    <a:pt x="2831" y="967"/>
                  </a:cubicBezTo>
                  <a:cubicBezTo>
                    <a:pt x="2675" y="967"/>
                    <a:pt x="2504" y="1039"/>
                    <a:pt x="2447" y="1143"/>
                  </a:cubicBezTo>
                  <a:cubicBezTo>
                    <a:pt x="2412" y="1039"/>
                    <a:pt x="2377" y="912"/>
                    <a:pt x="2274" y="855"/>
                  </a:cubicBezTo>
                  <a:cubicBezTo>
                    <a:pt x="2204" y="624"/>
                    <a:pt x="2401" y="35"/>
                    <a:pt x="2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3"/>
            <p:cNvSpPr/>
            <p:nvPr/>
          </p:nvSpPr>
          <p:spPr>
            <a:xfrm>
              <a:off x="2136375" y="3102425"/>
              <a:ext cx="21300" cy="33975"/>
            </a:xfrm>
            <a:custGeom>
              <a:avLst/>
              <a:gdLst/>
              <a:ahLst/>
              <a:cxnLst/>
              <a:rect l="l" t="t" r="r" b="b"/>
              <a:pathLst>
                <a:path w="852" h="1359" extrusionOk="0">
                  <a:moveTo>
                    <a:pt x="413" y="1174"/>
                  </a:moveTo>
                  <a:lnTo>
                    <a:pt x="309" y="1209"/>
                  </a:lnTo>
                  <a:lnTo>
                    <a:pt x="309" y="1174"/>
                  </a:lnTo>
                  <a:close/>
                  <a:moveTo>
                    <a:pt x="272" y="0"/>
                  </a:moveTo>
                  <a:cubicBezTo>
                    <a:pt x="0" y="0"/>
                    <a:pt x="41" y="1359"/>
                    <a:pt x="436" y="1359"/>
                  </a:cubicBezTo>
                  <a:cubicBezTo>
                    <a:pt x="852" y="1186"/>
                    <a:pt x="379" y="539"/>
                    <a:pt x="471" y="182"/>
                  </a:cubicBezTo>
                  <a:cubicBezTo>
                    <a:pt x="393" y="54"/>
                    <a:pt x="326" y="0"/>
                    <a:pt x="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3"/>
            <p:cNvSpPr/>
            <p:nvPr/>
          </p:nvSpPr>
          <p:spPr>
            <a:xfrm>
              <a:off x="2130250" y="3066325"/>
              <a:ext cx="12275" cy="31675"/>
            </a:xfrm>
            <a:custGeom>
              <a:avLst/>
              <a:gdLst/>
              <a:ahLst/>
              <a:cxnLst/>
              <a:rect l="l" t="t" r="r" b="b"/>
              <a:pathLst>
                <a:path w="491" h="1267" extrusionOk="0">
                  <a:moveTo>
                    <a:pt x="247" y="1"/>
                  </a:moveTo>
                  <a:cubicBezTo>
                    <a:pt x="124" y="1"/>
                    <a:pt x="0" y="131"/>
                    <a:pt x="35" y="391"/>
                  </a:cubicBezTo>
                  <a:cubicBezTo>
                    <a:pt x="23" y="587"/>
                    <a:pt x="69" y="968"/>
                    <a:pt x="69" y="979"/>
                  </a:cubicBezTo>
                  <a:cubicBezTo>
                    <a:pt x="38" y="1089"/>
                    <a:pt x="181" y="1267"/>
                    <a:pt x="302" y="1267"/>
                  </a:cubicBezTo>
                  <a:cubicBezTo>
                    <a:pt x="360" y="1267"/>
                    <a:pt x="413" y="1226"/>
                    <a:pt x="439" y="1118"/>
                  </a:cubicBezTo>
                  <a:cubicBezTo>
                    <a:pt x="439" y="1118"/>
                    <a:pt x="485" y="621"/>
                    <a:pt x="450" y="391"/>
                  </a:cubicBezTo>
                  <a:cubicBezTo>
                    <a:pt x="491" y="131"/>
                    <a:pt x="370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3"/>
            <p:cNvSpPr/>
            <p:nvPr/>
          </p:nvSpPr>
          <p:spPr>
            <a:xfrm>
              <a:off x="2095900" y="2867150"/>
              <a:ext cx="86875" cy="192625"/>
            </a:xfrm>
            <a:custGeom>
              <a:avLst/>
              <a:gdLst/>
              <a:ahLst/>
              <a:cxnLst/>
              <a:rect l="l" t="t" r="r" b="b"/>
              <a:pathLst>
                <a:path w="3475" h="7705" extrusionOk="0">
                  <a:moveTo>
                    <a:pt x="2904" y="1"/>
                  </a:moveTo>
                  <a:cubicBezTo>
                    <a:pt x="2759" y="1"/>
                    <a:pt x="2615" y="93"/>
                    <a:pt x="2621" y="278"/>
                  </a:cubicBezTo>
                  <a:cubicBezTo>
                    <a:pt x="2621" y="924"/>
                    <a:pt x="2771" y="1559"/>
                    <a:pt x="2505" y="2182"/>
                  </a:cubicBezTo>
                  <a:cubicBezTo>
                    <a:pt x="2251" y="2378"/>
                    <a:pt x="2401" y="2817"/>
                    <a:pt x="2367" y="3106"/>
                  </a:cubicBezTo>
                  <a:cubicBezTo>
                    <a:pt x="2401" y="3233"/>
                    <a:pt x="2332" y="3429"/>
                    <a:pt x="2425" y="3533"/>
                  </a:cubicBezTo>
                  <a:cubicBezTo>
                    <a:pt x="2401" y="4168"/>
                    <a:pt x="2321" y="4837"/>
                    <a:pt x="2401" y="5437"/>
                  </a:cubicBezTo>
                  <a:cubicBezTo>
                    <a:pt x="2376" y="5429"/>
                    <a:pt x="2351" y="5425"/>
                    <a:pt x="2327" y="5425"/>
                  </a:cubicBezTo>
                  <a:cubicBezTo>
                    <a:pt x="2191" y="5425"/>
                    <a:pt x="2093" y="5555"/>
                    <a:pt x="2113" y="5703"/>
                  </a:cubicBezTo>
                  <a:cubicBezTo>
                    <a:pt x="2090" y="5622"/>
                    <a:pt x="2021" y="5564"/>
                    <a:pt x="1928" y="5564"/>
                  </a:cubicBezTo>
                  <a:cubicBezTo>
                    <a:pt x="1957" y="5300"/>
                    <a:pt x="1939" y="4674"/>
                    <a:pt x="1642" y="4674"/>
                  </a:cubicBezTo>
                  <a:cubicBezTo>
                    <a:pt x="1575" y="4674"/>
                    <a:pt x="1494" y="4705"/>
                    <a:pt x="1397" y="4779"/>
                  </a:cubicBezTo>
                  <a:cubicBezTo>
                    <a:pt x="1316" y="4671"/>
                    <a:pt x="1193" y="4535"/>
                    <a:pt x="1055" y="4535"/>
                  </a:cubicBezTo>
                  <a:cubicBezTo>
                    <a:pt x="1016" y="4535"/>
                    <a:pt x="976" y="4546"/>
                    <a:pt x="936" y="4572"/>
                  </a:cubicBezTo>
                  <a:cubicBezTo>
                    <a:pt x="924" y="4156"/>
                    <a:pt x="693" y="3717"/>
                    <a:pt x="809" y="3313"/>
                  </a:cubicBezTo>
                  <a:cubicBezTo>
                    <a:pt x="845" y="3160"/>
                    <a:pt x="739" y="3079"/>
                    <a:pt x="628" y="3079"/>
                  </a:cubicBezTo>
                  <a:cubicBezTo>
                    <a:pt x="530" y="3079"/>
                    <a:pt x="427" y="3143"/>
                    <a:pt x="416" y="3279"/>
                  </a:cubicBezTo>
                  <a:cubicBezTo>
                    <a:pt x="128" y="3348"/>
                    <a:pt x="197" y="3660"/>
                    <a:pt x="208" y="3914"/>
                  </a:cubicBezTo>
                  <a:cubicBezTo>
                    <a:pt x="174" y="4202"/>
                    <a:pt x="1" y="4629"/>
                    <a:pt x="324" y="4722"/>
                  </a:cubicBezTo>
                  <a:cubicBezTo>
                    <a:pt x="284" y="5148"/>
                    <a:pt x="350" y="5699"/>
                    <a:pt x="605" y="5699"/>
                  </a:cubicBezTo>
                  <a:cubicBezTo>
                    <a:pt x="716" y="5699"/>
                    <a:pt x="862" y="5595"/>
                    <a:pt x="1051" y="5333"/>
                  </a:cubicBezTo>
                  <a:cubicBezTo>
                    <a:pt x="1109" y="5437"/>
                    <a:pt x="1178" y="5737"/>
                    <a:pt x="1305" y="5876"/>
                  </a:cubicBezTo>
                  <a:cubicBezTo>
                    <a:pt x="1359" y="6060"/>
                    <a:pt x="1505" y="6458"/>
                    <a:pt x="1752" y="6458"/>
                  </a:cubicBezTo>
                  <a:cubicBezTo>
                    <a:pt x="1768" y="6458"/>
                    <a:pt x="1784" y="6457"/>
                    <a:pt x="1801" y="6453"/>
                  </a:cubicBezTo>
                  <a:cubicBezTo>
                    <a:pt x="1813" y="6511"/>
                    <a:pt x="1824" y="6545"/>
                    <a:pt x="1824" y="6603"/>
                  </a:cubicBezTo>
                  <a:cubicBezTo>
                    <a:pt x="1798" y="6592"/>
                    <a:pt x="1772" y="6586"/>
                    <a:pt x="1747" y="6586"/>
                  </a:cubicBezTo>
                  <a:cubicBezTo>
                    <a:pt x="1596" y="6586"/>
                    <a:pt x="1483" y="6776"/>
                    <a:pt x="1582" y="6915"/>
                  </a:cubicBezTo>
                  <a:cubicBezTo>
                    <a:pt x="1398" y="7108"/>
                    <a:pt x="1639" y="7705"/>
                    <a:pt x="1891" y="7705"/>
                  </a:cubicBezTo>
                  <a:cubicBezTo>
                    <a:pt x="1955" y="7705"/>
                    <a:pt x="2020" y="7666"/>
                    <a:pt x="2078" y="7573"/>
                  </a:cubicBezTo>
                  <a:cubicBezTo>
                    <a:pt x="2148" y="7388"/>
                    <a:pt x="2078" y="7273"/>
                    <a:pt x="1998" y="7146"/>
                  </a:cubicBezTo>
                  <a:cubicBezTo>
                    <a:pt x="2021" y="7122"/>
                    <a:pt x="2021" y="7111"/>
                    <a:pt x="2032" y="7099"/>
                  </a:cubicBezTo>
                  <a:cubicBezTo>
                    <a:pt x="2095" y="7137"/>
                    <a:pt x="2147" y="7153"/>
                    <a:pt x="2190" y="7153"/>
                  </a:cubicBezTo>
                  <a:cubicBezTo>
                    <a:pt x="2399" y="7153"/>
                    <a:pt x="2388" y="6769"/>
                    <a:pt x="2321" y="6568"/>
                  </a:cubicBezTo>
                  <a:cubicBezTo>
                    <a:pt x="2436" y="6534"/>
                    <a:pt x="2505" y="6476"/>
                    <a:pt x="2540" y="6407"/>
                  </a:cubicBezTo>
                  <a:cubicBezTo>
                    <a:pt x="2598" y="6130"/>
                    <a:pt x="2575" y="5841"/>
                    <a:pt x="2540" y="5576"/>
                  </a:cubicBezTo>
                  <a:lnTo>
                    <a:pt x="2540" y="5576"/>
                  </a:lnTo>
                  <a:cubicBezTo>
                    <a:pt x="2566" y="5580"/>
                    <a:pt x="2590" y="5583"/>
                    <a:pt x="2612" y="5583"/>
                  </a:cubicBezTo>
                  <a:cubicBezTo>
                    <a:pt x="3035" y="5583"/>
                    <a:pt x="2808" y="4775"/>
                    <a:pt x="2852" y="4479"/>
                  </a:cubicBezTo>
                  <a:cubicBezTo>
                    <a:pt x="2852" y="4121"/>
                    <a:pt x="3117" y="3844"/>
                    <a:pt x="2956" y="3417"/>
                  </a:cubicBezTo>
                  <a:cubicBezTo>
                    <a:pt x="3267" y="3025"/>
                    <a:pt x="3198" y="2552"/>
                    <a:pt x="3175" y="2113"/>
                  </a:cubicBezTo>
                  <a:cubicBezTo>
                    <a:pt x="3186" y="1721"/>
                    <a:pt x="3475" y="1143"/>
                    <a:pt x="3175" y="774"/>
                  </a:cubicBezTo>
                  <a:cubicBezTo>
                    <a:pt x="3198" y="716"/>
                    <a:pt x="3175" y="335"/>
                    <a:pt x="3186" y="278"/>
                  </a:cubicBezTo>
                  <a:cubicBezTo>
                    <a:pt x="3192" y="93"/>
                    <a:pt x="3048" y="1"/>
                    <a:pt x="29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3"/>
            <p:cNvSpPr/>
            <p:nvPr/>
          </p:nvSpPr>
          <p:spPr>
            <a:xfrm>
              <a:off x="2109175" y="2740700"/>
              <a:ext cx="57575" cy="131450"/>
            </a:xfrm>
            <a:custGeom>
              <a:avLst/>
              <a:gdLst/>
              <a:ahLst/>
              <a:cxnLst/>
              <a:rect l="l" t="t" r="r" b="b"/>
              <a:pathLst>
                <a:path w="2303" h="5258" extrusionOk="0">
                  <a:moveTo>
                    <a:pt x="1000" y="0"/>
                  </a:moveTo>
                  <a:cubicBezTo>
                    <a:pt x="760" y="0"/>
                    <a:pt x="806" y="530"/>
                    <a:pt x="774" y="730"/>
                  </a:cubicBezTo>
                  <a:cubicBezTo>
                    <a:pt x="670" y="857"/>
                    <a:pt x="462" y="1100"/>
                    <a:pt x="693" y="1227"/>
                  </a:cubicBezTo>
                  <a:lnTo>
                    <a:pt x="693" y="1977"/>
                  </a:lnTo>
                  <a:cubicBezTo>
                    <a:pt x="347" y="2023"/>
                    <a:pt x="243" y="2531"/>
                    <a:pt x="185" y="2819"/>
                  </a:cubicBezTo>
                  <a:cubicBezTo>
                    <a:pt x="70" y="3016"/>
                    <a:pt x="1" y="3131"/>
                    <a:pt x="128" y="3350"/>
                  </a:cubicBezTo>
                  <a:cubicBezTo>
                    <a:pt x="474" y="3685"/>
                    <a:pt x="347" y="4862"/>
                    <a:pt x="843" y="4862"/>
                  </a:cubicBezTo>
                  <a:cubicBezTo>
                    <a:pt x="802" y="5134"/>
                    <a:pt x="945" y="5258"/>
                    <a:pt x="1117" y="5258"/>
                  </a:cubicBezTo>
                  <a:cubicBezTo>
                    <a:pt x="1280" y="5258"/>
                    <a:pt x="1468" y="5146"/>
                    <a:pt x="1547" y="4943"/>
                  </a:cubicBezTo>
                  <a:cubicBezTo>
                    <a:pt x="1606" y="4982"/>
                    <a:pt x="1663" y="4999"/>
                    <a:pt x="1717" y="4999"/>
                  </a:cubicBezTo>
                  <a:cubicBezTo>
                    <a:pt x="2076" y="4999"/>
                    <a:pt x="2302" y="4249"/>
                    <a:pt x="1984" y="4249"/>
                  </a:cubicBezTo>
                  <a:cubicBezTo>
                    <a:pt x="1926" y="4249"/>
                    <a:pt x="1851" y="4273"/>
                    <a:pt x="1755" y="4331"/>
                  </a:cubicBezTo>
                  <a:cubicBezTo>
                    <a:pt x="1592" y="4179"/>
                    <a:pt x="1708" y="3397"/>
                    <a:pt x="1389" y="3397"/>
                  </a:cubicBezTo>
                  <a:cubicBezTo>
                    <a:pt x="1346" y="3397"/>
                    <a:pt x="1296" y="3411"/>
                    <a:pt x="1236" y="3443"/>
                  </a:cubicBezTo>
                  <a:cubicBezTo>
                    <a:pt x="1224" y="3443"/>
                    <a:pt x="1224" y="3420"/>
                    <a:pt x="1213" y="3420"/>
                  </a:cubicBezTo>
                  <a:lnTo>
                    <a:pt x="1213" y="1388"/>
                  </a:lnTo>
                  <a:cubicBezTo>
                    <a:pt x="1270" y="1424"/>
                    <a:pt x="1323" y="1439"/>
                    <a:pt x="1369" y="1439"/>
                  </a:cubicBezTo>
                  <a:cubicBezTo>
                    <a:pt x="1620" y="1439"/>
                    <a:pt x="1683" y="992"/>
                    <a:pt x="1293" y="973"/>
                  </a:cubicBezTo>
                  <a:cubicBezTo>
                    <a:pt x="1166" y="753"/>
                    <a:pt x="1282" y="245"/>
                    <a:pt x="1074" y="15"/>
                  </a:cubicBezTo>
                  <a:cubicBezTo>
                    <a:pt x="1047" y="5"/>
                    <a:pt x="1022" y="0"/>
                    <a:pt x="1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3"/>
            <p:cNvSpPr/>
            <p:nvPr/>
          </p:nvSpPr>
          <p:spPr>
            <a:xfrm>
              <a:off x="2138600" y="2677925"/>
              <a:ext cx="52550" cy="90275"/>
            </a:xfrm>
            <a:custGeom>
              <a:avLst/>
              <a:gdLst/>
              <a:ahLst/>
              <a:cxnLst/>
              <a:rect l="l" t="t" r="r" b="b"/>
              <a:pathLst>
                <a:path w="2102" h="3611" extrusionOk="0">
                  <a:moveTo>
                    <a:pt x="1616" y="1"/>
                  </a:moveTo>
                  <a:cubicBezTo>
                    <a:pt x="1588" y="1"/>
                    <a:pt x="1561" y="7"/>
                    <a:pt x="1536" y="21"/>
                  </a:cubicBezTo>
                  <a:cubicBezTo>
                    <a:pt x="1511" y="14"/>
                    <a:pt x="1488" y="12"/>
                    <a:pt x="1467" y="12"/>
                  </a:cubicBezTo>
                  <a:cubicBezTo>
                    <a:pt x="1261" y="12"/>
                    <a:pt x="1272" y="302"/>
                    <a:pt x="1282" y="459"/>
                  </a:cubicBezTo>
                  <a:cubicBezTo>
                    <a:pt x="1028" y="586"/>
                    <a:pt x="1201" y="944"/>
                    <a:pt x="1467" y="979"/>
                  </a:cubicBezTo>
                  <a:lnTo>
                    <a:pt x="1467" y="1002"/>
                  </a:lnTo>
                  <a:cubicBezTo>
                    <a:pt x="1363" y="1013"/>
                    <a:pt x="1271" y="1106"/>
                    <a:pt x="1213" y="1187"/>
                  </a:cubicBezTo>
                  <a:cubicBezTo>
                    <a:pt x="1153" y="1156"/>
                    <a:pt x="1098" y="1142"/>
                    <a:pt x="1047" y="1142"/>
                  </a:cubicBezTo>
                  <a:cubicBezTo>
                    <a:pt x="700" y="1142"/>
                    <a:pt x="578" y="1796"/>
                    <a:pt x="659" y="2098"/>
                  </a:cubicBezTo>
                  <a:cubicBezTo>
                    <a:pt x="601" y="2133"/>
                    <a:pt x="555" y="2191"/>
                    <a:pt x="497" y="2225"/>
                  </a:cubicBezTo>
                  <a:cubicBezTo>
                    <a:pt x="1" y="2318"/>
                    <a:pt x="278" y="3080"/>
                    <a:pt x="370" y="3426"/>
                  </a:cubicBezTo>
                  <a:cubicBezTo>
                    <a:pt x="435" y="3556"/>
                    <a:pt x="531" y="3610"/>
                    <a:pt x="624" y="3610"/>
                  </a:cubicBezTo>
                  <a:cubicBezTo>
                    <a:pt x="812" y="3610"/>
                    <a:pt x="990" y="3392"/>
                    <a:pt x="890" y="3137"/>
                  </a:cubicBezTo>
                  <a:lnTo>
                    <a:pt x="890" y="3137"/>
                  </a:lnTo>
                  <a:cubicBezTo>
                    <a:pt x="932" y="3168"/>
                    <a:pt x="982" y="3182"/>
                    <a:pt x="1033" y="3182"/>
                  </a:cubicBezTo>
                  <a:cubicBezTo>
                    <a:pt x="1189" y="3182"/>
                    <a:pt x="1352" y="3052"/>
                    <a:pt x="1317" y="2895"/>
                  </a:cubicBezTo>
                  <a:cubicBezTo>
                    <a:pt x="1836" y="2849"/>
                    <a:pt x="1467" y="2133"/>
                    <a:pt x="1525" y="1810"/>
                  </a:cubicBezTo>
                  <a:lnTo>
                    <a:pt x="1525" y="1810"/>
                  </a:lnTo>
                  <a:cubicBezTo>
                    <a:pt x="1555" y="1933"/>
                    <a:pt x="1648" y="1984"/>
                    <a:pt x="1741" y="1984"/>
                  </a:cubicBezTo>
                  <a:cubicBezTo>
                    <a:pt x="1890" y="1984"/>
                    <a:pt x="2038" y="1850"/>
                    <a:pt x="1917" y="1671"/>
                  </a:cubicBezTo>
                  <a:lnTo>
                    <a:pt x="1917" y="1648"/>
                  </a:lnTo>
                  <a:cubicBezTo>
                    <a:pt x="2102" y="1198"/>
                    <a:pt x="1905" y="644"/>
                    <a:pt x="1813" y="182"/>
                  </a:cubicBezTo>
                  <a:cubicBezTo>
                    <a:pt x="1796" y="68"/>
                    <a:pt x="1704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3"/>
            <p:cNvSpPr/>
            <p:nvPr/>
          </p:nvSpPr>
          <p:spPr>
            <a:xfrm>
              <a:off x="2152575" y="2623675"/>
              <a:ext cx="37425" cy="70400"/>
            </a:xfrm>
            <a:custGeom>
              <a:avLst/>
              <a:gdLst/>
              <a:ahLst/>
              <a:cxnLst/>
              <a:rect l="l" t="t" r="r" b="b"/>
              <a:pathLst>
                <a:path w="1497" h="2816" extrusionOk="0">
                  <a:moveTo>
                    <a:pt x="614" y="1"/>
                  </a:moveTo>
                  <a:cubicBezTo>
                    <a:pt x="568" y="1"/>
                    <a:pt x="522" y="14"/>
                    <a:pt x="481" y="44"/>
                  </a:cubicBezTo>
                  <a:cubicBezTo>
                    <a:pt x="88" y="379"/>
                    <a:pt x="77" y="1152"/>
                    <a:pt x="169" y="1625"/>
                  </a:cubicBezTo>
                  <a:cubicBezTo>
                    <a:pt x="0" y="2471"/>
                    <a:pt x="160" y="2816"/>
                    <a:pt x="342" y="2816"/>
                  </a:cubicBezTo>
                  <a:cubicBezTo>
                    <a:pt x="558" y="2816"/>
                    <a:pt x="805" y="2332"/>
                    <a:pt x="573" y="1625"/>
                  </a:cubicBezTo>
                  <a:cubicBezTo>
                    <a:pt x="585" y="1568"/>
                    <a:pt x="585" y="1498"/>
                    <a:pt x="596" y="1441"/>
                  </a:cubicBezTo>
                  <a:cubicBezTo>
                    <a:pt x="644" y="1480"/>
                    <a:pt x="702" y="1498"/>
                    <a:pt x="759" y="1498"/>
                  </a:cubicBezTo>
                  <a:cubicBezTo>
                    <a:pt x="786" y="1498"/>
                    <a:pt x="813" y="1494"/>
                    <a:pt x="839" y="1487"/>
                  </a:cubicBezTo>
                  <a:cubicBezTo>
                    <a:pt x="882" y="1651"/>
                    <a:pt x="954" y="1713"/>
                    <a:pt x="1029" y="1713"/>
                  </a:cubicBezTo>
                  <a:cubicBezTo>
                    <a:pt x="1252" y="1713"/>
                    <a:pt x="1496" y="1158"/>
                    <a:pt x="1046" y="1140"/>
                  </a:cubicBezTo>
                  <a:cubicBezTo>
                    <a:pt x="1000" y="956"/>
                    <a:pt x="1150" y="356"/>
                    <a:pt x="873" y="286"/>
                  </a:cubicBezTo>
                  <a:cubicBezTo>
                    <a:pt x="908" y="137"/>
                    <a:pt x="762" y="1"/>
                    <a:pt x="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3"/>
            <p:cNvSpPr/>
            <p:nvPr/>
          </p:nvSpPr>
          <p:spPr>
            <a:xfrm>
              <a:off x="2142500" y="2521725"/>
              <a:ext cx="35625" cy="50600"/>
            </a:xfrm>
            <a:custGeom>
              <a:avLst/>
              <a:gdLst/>
              <a:ahLst/>
              <a:cxnLst/>
              <a:rect l="l" t="t" r="r" b="b"/>
              <a:pathLst>
                <a:path w="1425" h="2024" extrusionOk="0">
                  <a:moveTo>
                    <a:pt x="492" y="1"/>
                  </a:moveTo>
                  <a:cubicBezTo>
                    <a:pt x="350" y="1"/>
                    <a:pt x="200" y="146"/>
                    <a:pt x="237" y="324"/>
                  </a:cubicBezTo>
                  <a:cubicBezTo>
                    <a:pt x="0" y="471"/>
                    <a:pt x="183" y="729"/>
                    <a:pt x="407" y="729"/>
                  </a:cubicBezTo>
                  <a:cubicBezTo>
                    <a:pt x="412" y="729"/>
                    <a:pt x="417" y="729"/>
                    <a:pt x="422" y="728"/>
                  </a:cubicBezTo>
                  <a:lnTo>
                    <a:pt x="422" y="728"/>
                  </a:lnTo>
                  <a:cubicBezTo>
                    <a:pt x="525" y="1061"/>
                    <a:pt x="287" y="1871"/>
                    <a:pt x="804" y="1871"/>
                  </a:cubicBezTo>
                  <a:cubicBezTo>
                    <a:pt x="807" y="1871"/>
                    <a:pt x="811" y="1871"/>
                    <a:pt x="815" y="1871"/>
                  </a:cubicBezTo>
                  <a:cubicBezTo>
                    <a:pt x="902" y="1979"/>
                    <a:pt x="982" y="2024"/>
                    <a:pt x="1050" y="2024"/>
                  </a:cubicBezTo>
                  <a:cubicBezTo>
                    <a:pt x="1326" y="2024"/>
                    <a:pt x="1424" y="1310"/>
                    <a:pt x="1138" y="1144"/>
                  </a:cubicBezTo>
                  <a:cubicBezTo>
                    <a:pt x="1149" y="832"/>
                    <a:pt x="1195" y="567"/>
                    <a:pt x="941" y="244"/>
                  </a:cubicBezTo>
                  <a:cubicBezTo>
                    <a:pt x="897" y="173"/>
                    <a:pt x="833" y="143"/>
                    <a:pt x="759" y="143"/>
                  </a:cubicBezTo>
                  <a:cubicBezTo>
                    <a:pt x="736" y="143"/>
                    <a:pt x="712" y="146"/>
                    <a:pt x="688" y="151"/>
                  </a:cubicBezTo>
                  <a:cubicBezTo>
                    <a:pt x="647" y="45"/>
                    <a:pt x="571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3"/>
            <p:cNvSpPr/>
            <p:nvPr/>
          </p:nvSpPr>
          <p:spPr>
            <a:xfrm>
              <a:off x="2110250" y="2380250"/>
              <a:ext cx="32600" cy="66975"/>
            </a:xfrm>
            <a:custGeom>
              <a:avLst/>
              <a:gdLst/>
              <a:ahLst/>
              <a:cxnLst/>
              <a:rect l="l" t="t" r="r" b="b"/>
              <a:pathLst>
                <a:path w="1304" h="2679" extrusionOk="0">
                  <a:moveTo>
                    <a:pt x="351" y="1"/>
                  </a:moveTo>
                  <a:cubicBezTo>
                    <a:pt x="89" y="1"/>
                    <a:pt x="0" y="470"/>
                    <a:pt x="419" y="905"/>
                  </a:cubicBezTo>
                  <a:cubicBezTo>
                    <a:pt x="500" y="1470"/>
                    <a:pt x="350" y="2209"/>
                    <a:pt x="812" y="2648"/>
                  </a:cubicBezTo>
                  <a:cubicBezTo>
                    <a:pt x="871" y="2669"/>
                    <a:pt x="921" y="2678"/>
                    <a:pt x="962" y="2678"/>
                  </a:cubicBezTo>
                  <a:cubicBezTo>
                    <a:pt x="1304" y="2678"/>
                    <a:pt x="1057" y="2016"/>
                    <a:pt x="985" y="1759"/>
                  </a:cubicBezTo>
                  <a:cubicBezTo>
                    <a:pt x="985" y="1597"/>
                    <a:pt x="1054" y="1366"/>
                    <a:pt x="881" y="1297"/>
                  </a:cubicBezTo>
                  <a:cubicBezTo>
                    <a:pt x="846" y="1078"/>
                    <a:pt x="893" y="882"/>
                    <a:pt x="789" y="662"/>
                  </a:cubicBezTo>
                  <a:cubicBezTo>
                    <a:pt x="835" y="616"/>
                    <a:pt x="869" y="535"/>
                    <a:pt x="846" y="443"/>
                  </a:cubicBezTo>
                  <a:cubicBezTo>
                    <a:pt x="666" y="125"/>
                    <a:pt x="485" y="1"/>
                    <a:pt x="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3"/>
            <p:cNvSpPr/>
            <p:nvPr/>
          </p:nvSpPr>
          <p:spPr>
            <a:xfrm>
              <a:off x="2127250" y="2483125"/>
              <a:ext cx="33600" cy="35175"/>
            </a:xfrm>
            <a:custGeom>
              <a:avLst/>
              <a:gdLst/>
              <a:ahLst/>
              <a:cxnLst/>
              <a:rect l="l" t="t" r="r" b="b"/>
              <a:pathLst>
                <a:path w="1344" h="1407" extrusionOk="0">
                  <a:moveTo>
                    <a:pt x="300" y="1"/>
                  </a:moveTo>
                  <a:cubicBezTo>
                    <a:pt x="0" y="1"/>
                    <a:pt x="312" y="1388"/>
                    <a:pt x="790" y="1407"/>
                  </a:cubicBezTo>
                  <a:cubicBezTo>
                    <a:pt x="1344" y="1245"/>
                    <a:pt x="455" y="483"/>
                    <a:pt x="570" y="206"/>
                  </a:cubicBezTo>
                  <a:cubicBezTo>
                    <a:pt x="451" y="61"/>
                    <a:pt x="362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3"/>
            <p:cNvSpPr/>
            <p:nvPr/>
          </p:nvSpPr>
          <p:spPr>
            <a:xfrm>
              <a:off x="2189400" y="2426725"/>
              <a:ext cx="40425" cy="75675"/>
            </a:xfrm>
            <a:custGeom>
              <a:avLst/>
              <a:gdLst/>
              <a:ahLst/>
              <a:cxnLst/>
              <a:rect l="l" t="t" r="r" b="b"/>
              <a:pathLst>
                <a:path w="1617" h="3027" extrusionOk="0">
                  <a:moveTo>
                    <a:pt x="1293" y="0"/>
                  </a:moveTo>
                  <a:cubicBezTo>
                    <a:pt x="1207" y="0"/>
                    <a:pt x="1151" y="76"/>
                    <a:pt x="1028" y="84"/>
                  </a:cubicBezTo>
                  <a:cubicBezTo>
                    <a:pt x="1011" y="82"/>
                    <a:pt x="994" y="81"/>
                    <a:pt x="977" y="81"/>
                  </a:cubicBezTo>
                  <a:cubicBezTo>
                    <a:pt x="648" y="81"/>
                    <a:pt x="437" y="501"/>
                    <a:pt x="393" y="754"/>
                  </a:cubicBezTo>
                  <a:cubicBezTo>
                    <a:pt x="277" y="1273"/>
                    <a:pt x="0" y="1689"/>
                    <a:pt x="231" y="2220"/>
                  </a:cubicBezTo>
                  <a:cubicBezTo>
                    <a:pt x="122" y="2480"/>
                    <a:pt x="379" y="3027"/>
                    <a:pt x="612" y="3027"/>
                  </a:cubicBezTo>
                  <a:cubicBezTo>
                    <a:pt x="699" y="3027"/>
                    <a:pt x="783" y="2949"/>
                    <a:pt x="843" y="2751"/>
                  </a:cubicBezTo>
                  <a:cubicBezTo>
                    <a:pt x="843" y="2508"/>
                    <a:pt x="670" y="1931"/>
                    <a:pt x="751" y="1724"/>
                  </a:cubicBezTo>
                  <a:cubicBezTo>
                    <a:pt x="878" y="1562"/>
                    <a:pt x="912" y="1331"/>
                    <a:pt x="947" y="1123"/>
                  </a:cubicBezTo>
                  <a:cubicBezTo>
                    <a:pt x="970" y="892"/>
                    <a:pt x="1005" y="662"/>
                    <a:pt x="1201" y="650"/>
                  </a:cubicBezTo>
                  <a:cubicBezTo>
                    <a:pt x="1466" y="558"/>
                    <a:pt x="1616" y="188"/>
                    <a:pt x="1386" y="27"/>
                  </a:cubicBezTo>
                  <a:cubicBezTo>
                    <a:pt x="1350" y="7"/>
                    <a:pt x="1320" y="0"/>
                    <a:pt x="1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3"/>
            <p:cNvSpPr/>
            <p:nvPr/>
          </p:nvSpPr>
          <p:spPr>
            <a:xfrm>
              <a:off x="2226275" y="2391725"/>
              <a:ext cx="29900" cy="33650"/>
            </a:xfrm>
            <a:custGeom>
              <a:avLst/>
              <a:gdLst/>
              <a:ahLst/>
              <a:cxnLst/>
              <a:rect l="l" t="t" r="r" b="b"/>
              <a:pathLst>
                <a:path w="1196" h="1346" extrusionOk="0">
                  <a:moveTo>
                    <a:pt x="943" y="0"/>
                  </a:moveTo>
                  <a:cubicBezTo>
                    <a:pt x="919" y="0"/>
                    <a:pt x="894" y="6"/>
                    <a:pt x="869" y="19"/>
                  </a:cubicBezTo>
                  <a:cubicBezTo>
                    <a:pt x="291" y="330"/>
                    <a:pt x="765" y="896"/>
                    <a:pt x="107" y="1057"/>
                  </a:cubicBezTo>
                  <a:cubicBezTo>
                    <a:pt x="0" y="1265"/>
                    <a:pt x="79" y="1346"/>
                    <a:pt x="220" y="1346"/>
                  </a:cubicBezTo>
                  <a:cubicBezTo>
                    <a:pt x="431" y="1346"/>
                    <a:pt x="781" y="1166"/>
                    <a:pt x="857" y="965"/>
                  </a:cubicBezTo>
                  <a:cubicBezTo>
                    <a:pt x="972" y="746"/>
                    <a:pt x="903" y="503"/>
                    <a:pt x="1076" y="342"/>
                  </a:cubicBezTo>
                  <a:cubicBezTo>
                    <a:pt x="1196" y="222"/>
                    <a:pt x="1092" y="0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3"/>
            <p:cNvSpPr/>
            <p:nvPr/>
          </p:nvSpPr>
          <p:spPr>
            <a:xfrm>
              <a:off x="2183050" y="2547350"/>
              <a:ext cx="40425" cy="46150"/>
            </a:xfrm>
            <a:custGeom>
              <a:avLst/>
              <a:gdLst/>
              <a:ahLst/>
              <a:cxnLst/>
              <a:rect l="l" t="t" r="r" b="b"/>
              <a:pathLst>
                <a:path w="1617" h="1846" extrusionOk="0">
                  <a:moveTo>
                    <a:pt x="588" y="1"/>
                  </a:moveTo>
                  <a:cubicBezTo>
                    <a:pt x="460" y="1"/>
                    <a:pt x="341" y="133"/>
                    <a:pt x="324" y="407"/>
                  </a:cubicBezTo>
                  <a:cubicBezTo>
                    <a:pt x="278" y="431"/>
                    <a:pt x="243" y="442"/>
                    <a:pt x="220" y="465"/>
                  </a:cubicBezTo>
                  <a:cubicBezTo>
                    <a:pt x="1" y="731"/>
                    <a:pt x="462" y="1088"/>
                    <a:pt x="589" y="1331"/>
                  </a:cubicBezTo>
                  <a:cubicBezTo>
                    <a:pt x="576" y="1620"/>
                    <a:pt x="828" y="1846"/>
                    <a:pt x="1019" y="1846"/>
                  </a:cubicBezTo>
                  <a:cubicBezTo>
                    <a:pt x="1156" y="1846"/>
                    <a:pt x="1261" y="1729"/>
                    <a:pt x="1212" y="1435"/>
                  </a:cubicBezTo>
                  <a:cubicBezTo>
                    <a:pt x="1212" y="1222"/>
                    <a:pt x="1060" y="671"/>
                    <a:pt x="1337" y="671"/>
                  </a:cubicBezTo>
                  <a:cubicBezTo>
                    <a:pt x="1345" y="671"/>
                    <a:pt x="1354" y="672"/>
                    <a:pt x="1363" y="673"/>
                  </a:cubicBezTo>
                  <a:cubicBezTo>
                    <a:pt x="1371" y="674"/>
                    <a:pt x="1379" y="674"/>
                    <a:pt x="1388" y="674"/>
                  </a:cubicBezTo>
                  <a:cubicBezTo>
                    <a:pt x="1494" y="674"/>
                    <a:pt x="1594" y="607"/>
                    <a:pt x="1605" y="500"/>
                  </a:cubicBezTo>
                  <a:cubicBezTo>
                    <a:pt x="1617" y="306"/>
                    <a:pt x="1473" y="228"/>
                    <a:pt x="1310" y="228"/>
                  </a:cubicBezTo>
                  <a:cubicBezTo>
                    <a:pt x="1154" y="228"/>
                    <a:pt x="980" y="300"/>
                    <a:pt x="912" y="407"/>
                  </a:cubicBezTo>
                  <a:cubicBezTo>
                    <a:pt x="860" y="139"/>
                    <a:pt x="719" y="1"/>
                    <a:pt x="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3"/>
            <p:cNvSpPr/>
            <p:nvPr/>
          </p:nvSpPr>
          <p:spPr>
            <a:xfrm>
              <a:off x="2230675" y="2702725"/>
              <a:ext cx="35800" cy="65775"/>
            </a:xfrm>
            <a:custGeom>
              <a:avLst/>
              <a:gdLst/>
              <a:ahLst/>
              <a:cxnLst/>
              <a:rect l="l" t="t" r="r" b="b"/>
              <a:pathLst>
                <a:path w="1432" h="2631" extrusionOk="0">
                  <a:moveTo>
                    <a:pt x="321" y="1"/>
                  </a:moveTo>
                  <a:cubicBezTo>
                    <a:pt x="235" y="1"/>
                    <a:pt x="155" y="55"/>
                    <a:pt x="150" y="183"/>
                  </a:cubicBezTo>
                  <a:cubicBezTo>
                    <a:pt x="185" y="576"/>
                    <a:pt x="0" y="1534"/>
                    <a:pt x="623" y="1568"/>
                  </a:cubicBezTo>
                  <a:cubicBezTo>
                    <a:pt x="854" y="2065"/>
                    <a:pt x="566" y="2388"/>
                    <a:pt x="843" y="2630"/>
                  </a:cubicBezTo>
                  <a:cubicBezTo>
                    <a:pt x="1431" y="2526"/>
                    <a:pt x="1166" y="1649"/>
                    <a:pt x="912" y="933"/>
                  </a:cubicBezTo>
                  <a:cubicBezTo>
                    <a:pt x="922" y="734"/>
                    <a:pt x="914" y="237"/>
                    <a:pt x="625" y="237"/>
                  </a:cubicBezTo>
                  <a:cubicBezTo>
                    <a:pt x="596" y="237"/>
                    <a:pt x="565" y="242"/>
                    <a:pt x="531" y="252"/>
                  </a:cubicBezTo>
                  <a:cubicBezTo>
                    <a:pt x="564" y="100"/>
                    <a:pt x="437" y="1"/>
                    <a:pt x="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3"/>
            <p:cNvSpPr/>
            <p:nvPr/>
          </p:nvSpPr>
          <p:spPr>
            <a:xfrm>
              <a:off x="2226325" y="2769725"/>
              <a:ext cx="25375" cy="62850"/>
            </a:xfrm>
            <a:custGeom>
              <a:avLst/>
              <a:gdLst/>
              <a:ahLst/>
              <a:cxnLst/>
              <a:rect l="l" t="t" r="r" b="b"/>
              <a:pathLst>
                <a:path w="1015" h="2514" extrusionOk="0">
                  <a:moveTo>
                    <a:pt x="514" y="1"/>
                  </a:moveTo>
                  <a:cubicBezTo>
                    <a:pt x="371" y="1"/>
                    <a:pt x="255" y="149"/>
                    <a:pt x="301" y="296"/>
                  </a:cubicBezTo>
                  <a:cubicBezTo>
                    <a:pt x="1" y="550"/>
                    <a:pt x="289" y="1185"/>
                    <a:pt x="359" y="1497"/>
                  </a:cubicBezTo>
                  <a:cubicBezTo>
                    <a:pt x="324" y="1682"/>
                    <a:pt x="243" y="1878"/>
                    <a:pt x="186" y="2062"/>
                  </a:cubicBezTo>
                  <a:lnTo>
                    <a:pt x="336" y="2062"/>
                  </a:lnTo>
                  <a:cubicBezTo>
                    <a:pt x="336" y="2074"/>
                    <a:pt x="186" y="2085"/>
                    <a:pt x="186" y="2109"/>
                  </a:cubicBezTo>
                  <a:cubicBezTo>
                    <a:pt x="106" y="2276"/>
                    <a:pt x="257" y="2514"/>
                    <a:pt x="396" y="2514"/>
                  </a:cubicBezTo>
                  <a:cubicBezTo>
                    <a:pt x="459" y="2514"/>
                    <a:pt x="519" y="2465"/>
                    <a:pt x="555" y="2339"/>
                  </a:cubicBezTo>
                  <a:cubicBezTo>
                    <a:pt x="936" y="1774"/>
                    <a:pt x="913" y="1220"/>
                    <a:pt x="797" y="666"/>
                  </a:cubicBezTo>
                  <a:cubicBezTo>
                    <a:pt x="741" y="463"/>
                    <a:pt x="1014" y="30"/>
                    <a:pt x="653" y="30"/>
                  </a:cubicBezTo>
                  <a:cubicBezTo>
                    <a:pt x="644" y="30"/>
                    <a:pt x="634" y="30"/>
                    <a:pt x="624" y="31"/>
                  </a:cubicBezTo>
                  <a:cubicBezTo>
                    <a:pt x="587" y="10"/>
                    <a:pt x="550" y="1"/>
                    <a:pt x="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3"/>
            <p:cNvSpPr/>
            <p:nvPr/>
          </p:nvSpPr>
          <p:spPr>
            <a:xfrm>
              <a:off x="2254625" y="2741900"/>
              <a:ext cx="95525" cy="169375"/>
            </a:xfrm>
            <a:custGeom>
              <a:avLst/>
              <a:gdLst/>
              <a:ahLst/>
              <a:cxnLst/>
              <a:rect l="l" t="t" r="r" b="b"/>
              <a:pathLst>
                <a:path w="3821" h="6775" extrusionOk="0">
                  <a:moveTo>
                    <a:pt x="1627" y="0"/>
                  </a:moveTo>
                  <a:cubicBezTo>
                    <a:pt x="1499" y="0"/>
                    <a:pt x="1391" y="99"/>
                    <a:pt x="1478" y="290"/>
                  </a:cubicBezTo>
                  <a:cubicBezTo>
                    <a:pt x="1570" y="417"/>
                    <a:pt x="1605" y="532"/>
                    <a:pt x="1639" y="659"/>
                  </a:cubicBezTo>
                  <a:cubicBezTo>
                    <a:pt x="1547" y="659"/>
                    <a:pt x="1478" y="717"/>
                    <a:pt x="1443" y="798"/>
                  </a:cubicBezTo>
                  <a:cubicBezTo>
                    <a:pt x="1131" y="878"/>
                    <a:pt x="1281" y="1294"/>
                    <a:pt x="1247" y="1525"/>
                  </a:cubicBezTo>
                  <a:cubicBezTo>
                    <a:pt x="877" y="1525"/>
                    <a:pt x="877" y="2033"/>
                    <a:pt x="831" y="2333"/>
                  </a:cubicBezTo>
                  <a:cubicBezTo>
                    <a:pt x="724" y="2289"/>
                    <a:pt x="642" y="2270"/>
                    <a:pt x="582" y="2270"/>
                  </a:cubicBezTo>
                  <a:cubicBezTo>
                    <a:pt x="253" y="2270"/>
                    <a:pt x="572" y="2830"/>
                    <a:pt x="898" y="2830"/>
                  </a:cubicBezTo>
                  <a:cubicBezTo>
                    <a:pt x="1026" y="2830"/>
                    <a:pt x="1155" y="2744"/>
                    <a:pt x="1247" y="2506"/>
                  </a:cubicBezTo>
                  <a:cubicBezTo>
                    <a:pt x="1279" y="2525"/>
                    <a:pt x="1314" y="2533"/>
                    <a:pt x="1348" y="2533"/>
                  </a:cubicBezTo>
                  <a:cubicBezTo>
                    <a:pt x="1482" y="2533"/>
                    <a:pt x="1607" y="2404"/>
                    <a:pt x="1570" y="2275"/>
                  </a:cubicBezTo>
                  <a:cubicBezTo>
                    <a:pt x="1858" y="2275"/>
                    <a:pt x="1801" y="2033"/>
                    <a:pt x="1928" y="1860"/>
                  </a:cubicBezTo>
                  <a:cubicBezTo>
                    <a:pt x="2447" y="1790"/>
                    <a:pt x="2089" y="994"/>
                    <a:pt x="2159" y="636"/>
                  </a:cubicBezTo>
                  <a:lnTo>
                    <a:pt x="2159" y="636"/>
                  </a:lnTo>
                  <a:cubicBezTo>
                    <a:pt x="2159" y="705"/>
                    <a:pt x="2228" y="798"/>
                    <a:pt x="2309" y="809"/>
                  </a:cubicBezTo>
                  <a:cubicBezTo>
                    <a:pt x="2286" y="936"/>
                    <a:pt x="2332" y="1098"/>
                    <a:pt x="2493" y="1098"/>
                  </a:cubicBezTo>
                  <a:lnTo>
                    <a:pt x="2493" y="1167"/>
                  </a:lnTo>
                  <a:cubicBezTo>
                    <a:pt x="2309" y="1375"/>
                    <a:pt x="2251" y="1640"/>
                    <a:pt x="2216" y="1906"/>
                  </a:cubicBezTo>
                  <a:cubicBezTo>
                    <a:pt x="2020" y="2010"/>
                    <a:pt x="2020" y="2264"/>
                    <a:pt x="1939" y="2460"/>
                  </a:cubicBezTo>
                  <a:cubicBezTo>
                    <a:pt x="1869" y="2423"/>
                    <a:pt x="1810" y="2406"/>
                    <a:pt x="1759" y="2406"/>
                  </a:cubicBezTo>
                  <a:cubicBezTo>
                    <a:pt x="1371" y="2406"/>
                    <a:pt x="1519" y="3401"/>
                    <a:pt x="1397" y="3718"/>
                  </a:cubicBezTo>
                  <a:cubicBezTo>
                    <a:pt x="1255" y="3481"/>
                    <a:pt x="1146" y="3388"/>
                    <a:pt x="1064" y="3388"/>
                  </a:cubicBezTo>
                  <a:cubicBezTo>
                    <a:pt x="845" y="3388"/>
                    <a:pt x="808" y="4040"/>
                    <a:pt x="808" y="4376"/>
                  </a:cubicBezTo>
                  <a:cubicBezTo>
                    <a:pt x="531" y="4445"/>
                    <a:pt x="716" y="5530"/>
                    <a:pt x="658" y="5703"/>
                  </a:cubicBezTo>
                  <a:cubicBezTo>
                    <a:pt x="577" y="5772"/>
                    <a:pt x="473" y="5819"/>
                    <a:pt x="404" y="5899"/>
                  </a:cubicBezTo>
                  <a:cubicBezTo>
                    <a:pt x="393" y="5804"/>
                    <a:pt x="300" y="5755"/>
                    <a:pt x="207" y="5755"/>
                  </a:cubicBezTo>
                  <a:cubicBezTo>
                    <a:pt x="109" y="5755"/>
                    <a:pt x="12" y="5810"/>
                    <a:pt x="12" y="5923"/>
                  </a:cubicBezTo>
                  <a:cubicBezTo>
                    <a:pt x="12" y="6130"/>
                    <a:pt x="0" y="6188"/>
                    <a:pt x="23" y="6465"/>
                  </a:cubicBezTo>
                  <a:cubicBezTo>
                    <a:pt x="47" y="6683"/>
                    <a:pt x="135" y="6775"/>
                    <a:pt x="222" y="6775"/>
                  </a:cubicBezTo>
                  <a:cubicBezTo>
                    <a:pt x="342" y="6775"/>
                    <a:pt x="463" y="6599"/>
                    <a:pt x="416" y="6338"/>
                  </a:cubicBezTo>
                  <a:lnTo>
                    <a:pt x="416" y="6338"/>
                  </a:lnTo>
                  <a:cubicBezTo>
                    <a:pt x="447" y="6352"/>
                    <a:pt x="474" y="6357"/>
                    <a:pt x="498" y="6357"/>
                  </a:cubicBezTo>
                  <a:cubicBezTo>
                    <a:pt x="619" y="6357"/>
                    <a:pt x="676" y="6217"/>
                    <a:pt x="820" y="6188"/>
                  </a:cubicBezTo>
                  <a:cubicBezTo>
                    <a:pt x="1385" y="6107"/>
                    <a:pt x="1327" y="5288"/>
                    <a:pt x="1293" y="4907"/>
                  </a:cubicBezTo>
                  <a:lnTo>
                    <a:pt x="1293" y="4907"/>
                  </a:lnTo>
                  <a:cubicBezTo>
                    <a:pt x="1314" y="4910"/>
                    <a:pt x="1333" y="4912"/>
                    <a:pt x="1351" y="4912"/>
                  </a:cubicBezTo>
                  <a:cubicBezTo>
                    <a:pt x="1658" y="4912"/>
                    <a:pt x="1524" y="4466"/>
                    <a:pt x="1535" y="4237"/>
                  </a:cubicBezTo>
                  <a:lnTo>
                    <a:pt x="1535" y="4237"/>
                  </a:lnTo>
                  <a:cubicBezTo>
                    <a:pt x="1570" y="4260"/>
                    <a:pt x="1593" y="4272"/>
                    <a:pt x="1628" y="4272"/>
                  </a:cubicBezTo>
                  <a:cubicBezTo>
                    <a:pt x="1686" y="4330"/>
                    <a:pt x="1739" y="4354"/>
                    <a:pt x="1785" y="4354"/>
                  </a:cubicBezTo>
                  <a:cubicBezTo>
                    <a:pt x="1940" y="4354"/>
                    <a:pt x="2021" y="4081"/>
                    <a:pt x="1985" y="3903"/>
                  </a:cubicBezTo>
                  <a:cubicBezTo>
                    <a:pt x="2193" y="3787"/>
                    <a:pt x="2055" y="3499"/>
                    <a:pt x="2112" y="3302"/>
                  </a:cubicBezTo>
                  <a:cubicBezTo>
                    <a:pt x="2447" y="3245"/>
                    <a:pt x="2378" y="2621"/>
                    <a:pt x="2551" y="2471"/>
                  </a:cubicBezTo>
                  <a:cubicBezTo>
                    <a:pt x="2805" y="2414"/>
                    <a:pt x="2782" y="2125"/>
                    <a:pt x="2747" y="1917"/>
                  </a:cubicBezTo>
                  <a:cubicBezTo>
                    <a:pt x="2840" y="1917"/>
                    <a:pt x="2920" y="1883"/>
                    <a:pt x="3001" y="1836"/>
                  </a:cubicBezTo>
                  <a:lnTo>
                    <a:pt x="3001" y="1836"/>
                  </a:lnTo>
                  <a:cubicBezTo>
                    <a:pt x="2967" y="2240"/>
                    <a:pt x="2736" y="2771"/>
                    <a:pt x="3209" y="3083"/>
                  </a:cubicBezTo>
                  <a:cubicBezTo>
                    <a:pt x="3251" y="3112"/>
                    <a:pt x="3294" y="3125"/>
                    <a:pt x="3335" y="3125"/>
                  </a:cubicBezTo>
                  <a:cubicBezTo>
                    <a:pt x="3525" y="3125"/>
                    <a:pt x="3684" y="2863"/>
                    <a:pt x="3532" y="2702"/>
                  </a:cubicBezTo>
                  <a:cubicBezTo>
                    <a:pt x="3197" y="2275"/>
                    <a:pt x="3821" y="1294"/>
                    <a:pt x="3070" y="1063"/>
                  </a:cubicBezTo>
                  <a:cubicBezTo>
                    <a:pt x="3080" y="844"/>
                    <a:pt x="3047" y="479"/>
                    <a:pt x="2809" y="479"/>
                  </a:cubicBezTo>
                  <a:cubicBezTo>
                    <a:pt x="2771" y="479"/>
                    <a:pt x="2727" y="488"/>
                    <a:pt x="2678" y="509"/>
                  </a:cubicBezTo>
                  <a:cubicBezTo>
                    <a:pt x="2586" y="359"/>
                    <a:pt x="2563" y="221"/>
                    <a:pt x="2436" y="128"/>
                  </a:cubicBezTo>
                  <a:cubicBezTo>
                    <a:pt x="2411" y="120"/>
                    <a:pt x="2388" y="117"/>
                    <a:pt x="2366" y="117"/>
                  </a:cubicBezTo>
                  <a:cubicBezTo>
                    <a:pt x="2191" y="117"/>
                    <a:pt x="2104" y="341"/>
                    <a:pt x="2216" y="474"/>
                  </a:cubicBezTo>
                  <a:cubicBezTo>
                    <a:pt x="2188" y="503"/>
                    <a:pt x="2175" y="532"/>
                    <a:pt x="2171" y="567"/>
                  </a:cubicBezTo>
                  <a:lnTo>
                    <a:pt x="2171" y="567"/>
                  </a:lnTo>
                  <a:cubicBezTo>
                    <a:pt x="2176" y="410"/>
                    <a:pt x="2123" y="228"/>
                    <a:pt x="1940" y="228"/>
                  </a:cubicBezTo>
                  <a:cubicBezTo>
                    <a:pt x="1925" y="228"/>
                    <a:pt x="1910" y="230"/>
                    <a:pt x="1893" y="232"/>
                  </a:cubicBezTo>
                  <a:cubicBezTo>
                    <a:pt x="1866" y="76"/>
                    <a:pt x="1739" y="0"/>
                    <a:pt x="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3"/>
            <p:cNvSpPr/>
            <p:nvPr/>
          </p:nvSpPr>
          <p:spPr>
            <a:xfrm>
              <a:off x="2178975" y="2751525"/>
              <a:ext cx="47375" cy="79300"/>
            </a:xfrm>
            <a:custGeom>
              <a:avLst/>
              <a:gdLst/>
              <a:ahLst/>
              <a:cxnLst/>
              <a:rect l="l" t="t" r="r" b="b"/>
              <a:pathLst>
                <a:path w="1895" h="3172" extrusionOk="0">
                  <a:moveTo>
                    <a:pt x="256" y="0"/>
                  </a:moveTo>
                  <a:cubicBezTo>
                    <a:pt x="166" y="0"/>
                    <a:pt x="81" y="69"/>
                    <a:pt x="48" y="239"/>
                  </a:cubicBezTo>
                  <a:cubicBezTo>
                    <a:pt x="156" y="576"/>
                    <a:pt x="0" y="1451"/>
                    <a:pt x="440" y="1451"/>
                  </a:cubicBezTo>
                  <a:cubicBezTo>
                    <a:pt x="468" y="1451"/>
                    <a:pt x="499" y="1448"/>
                    <a:pt x="533" y="1440"/>
                  </a:cubicBezTo>
                  <a:cubicBezTo>
                    <a:pt x="960" y="1855"/>
                    <a:pt x="614" y="2952"/>
                    <a:pt x="1133" y="3171"/>
                  </a:cubicBezTo>
                  <a:cubicBezTo>
                    <a:pt x="1895" y="2652"/>
                    <a:pt x="868" y="1394"/>
                    <a:pt x="971" y="655"/>
                  </a:cubicBezTo>
                  <a:cubicBezTo>
                    <a:pt x="980" y="515"/>
                    <a:pt x="834" y="398"/>
                    <a:pt x="692" y="398"/>
                  </a:cubicBezTo>
                  <a:cubicBezTo>
                    <a:pt x="635" y="398"/>
                    <a:pt x="579" y="416"/>
                    <a:pt x="533" y="459"/>
                  </a:cubicBezTo>
                  <a:cubicBezTo>
                    <a:pt x="592" y="215"/>
                    <a:pt x="415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3"/>
            <p:cNvSpPr/>
            <p:nvPr/>
          </p:nvSpPr>
          <p:spPr>
            <a:xfrm>
              <a:off x="2076700" y="2503025"/>
              <a:ext cx="24125" cy="82450"/>
            </a:xfrm>
            <a:custGeom>
              <a:avLst/>
              <a:gdLst/>
              <a:ahLst/>
              <a:cxnLst/>
              <a:rect l="l" t="t" r="r" b="b"/>
              <a:pathLst>
                <a:path w="965" h="3298" extrusionOk="0">
                  <a:moveTo>
                    <a:pt x="488" y="1"/>
                  </a:moveTo>
                  <a:cubicBezTo>
                    <a:pt x="255" y="1"/>
                    <a:pt x="0" y="251"/>
                    <a:pt x="249" y="911"/>
                  </a:cubicBezTo>
                  <a:cubicBezTo>
                    <a:pt x="157" y="969"/>
                    <a:pt x="134" y="1084"/>
                    <a:pt x="157" y="1188"/>
                  </a:cubicBezTo>
                  <a:cubicBezTo>
                    <a:pt x="275" y="1443"/>
                    <a:pt x="242" y="3297"/>
                    <a:pt x="648" y="3297"/>
                  </a:cubicBezTo>
                  <a:cubicBezTo>
                    <a:pt x="719" y="3297"/>
                    <a:pt x="805" y="3239"/>
                    <a:pt x="907" y="3104"/>
                  </a:cubicBezTo>
                  <a:cubicBezTo>
                    <a:pt x="746" y="2180"/>
                    <a:pt x="965" y="1338"/>
                    <a:pt x="711" y="449"/>
                  </a:cubicBezTo>
                  <a:cubicBezTo>
                    <a:pt x="870" y="183"/>
                    <a:pt x="687" y="1"/>
                    <a:pt x="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3"/>
            <p:cNvSpPr/>
            <p:nvPr/>
          </p:nvSpPr>
          <p:spPr>
            <a:xfrm>
              <a:off x="2047000" y="2599725"/>
              <a:ext cx="41725" cy="91725"/>
            </a:xfrm>
            <a:custGeom>
              <a:avLst/>
              <a:gdLst/>
              <a:ahLst/>
              <a:cxnLst/>
              <a:rect l="l" t="t" r="r" b="b"/>
              <a:pathLst>
                <a:path w="1669" h="3669" extrusionOk="0">
                  <a:moveTo>
                    <a:pt x="1335" y="1"/>
                  </a:moveTo>
                  <a:cubicBezTo>
                    <a:pt x="1221" y="1"/>
                    <a:pt x="1108" y="73"/>
                    <a:pt x="1114" y="217"/>
                  </a:cubicBezTo>
                  <a:cubicBezTo>
                    <a:pt x="1114" y="783"/>
                    <a:pt x="1172" y="1475"/>
                    <a:pt x="779" y="1891"/>
                  </a:cubicBezTo>
                  <a:cubicBezTo>
                    <a:pt x="595" y="2098"/>
                    <a:pt x="710" y="2491"/>
                    <a:pt x="606" y="2756"/>
                  </a:cubicBezTo>
                  <a:cubicBezTo>
                    <a:pt x="551" y="2719"/>
                    <a:pt x="504" y="2703"/>
                    <a:pt x="464" y="2703"/>
                  </a:cubicBezTo>
                  <a:cubicBezTo>
                    <a:pt x="294" y="2703"/>
                    <a:pt x="248" y="2992"/>
                    <a:pt x="248" y="3160"/>
                  </a:cubicBezTo>
                  <a:cubicBezTo>
                    <a:pt x="0" y="3430"/>
                    <a:pt x="161" y="3669"/>
                    <a:pt x="349" y="3669"/>
                  </a:cubicBezTo>
                  <a:cubicBezTo>
                    <a:pt x="467" y="3669"/>
                    <a:pt x="596" y="3574"/>
                    <a:pt x="641" y="3334"/>
                  </a:cubicBezTo>
                  <a:cubicBezTo>
                    <a:pt x="682" y="3346"/>
                    <a:pt x="718" y="3352"/>
                    <a:pt x="750" y="3352"/>
                  </a:cubicBezTo>
                  <a:cubicBezTo>
                    <a:pt x="1155" y="3352"/>
                    <a:pt x="926" y="2412"/>
                    <a:pt x="1172" y="2145"/>
                  </a:cubicBezTo>
                  <a:lnTo>
                    <a:pt x="1172" y="2145"/>
                  </a:lnTo>
                  <a:cubicBezTo>
                    <a:pt x="1121" y="2365"/>
                    <a:pt x="1307" y="2835"/>
                    <a:pt x="1487" y="2835"/>
                  </a:cubicBezTo>
                  <a:cubicBezTo>
                    <a:pt x="1552" y="2835"/>
                    <a:pt x="1616" y="2774"/>
                    <a:pt x="1668" y="2618"/>
                  </a:cubicBezTo>
                  <a:cubicBezTo>
                    <a:pt x="1576" y="1821"/>
                    <a:pt x="1576" y="1013"/>
                    <a:pt x="1564" y="217"/>
                  </a:cubicBezTo>
                  <a:cubicBezTo>
                    <a:pt x="1564" y="73"/>
                    <a:pt x="1449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3"/>
            <p:cNvSpPr/>
            <p:nvPr/>
          </p:nvSpPr>
          <p:spPr>
            <a:xfrm>
              <a:off x="2068475" y="2670025"/>
              <a:ext cx="56600" cy="89050"/>
            </a:xfrm>
            <a:custGeom>
              <a:avLst/>
              <a:gdLst/>
              <a:ahLst/>
              <a:cxnLst/>
              <a:rect l="l" t="t" r="r" b="b"/>
              <a:pathLst>
                <a:path w="2264" h="3562" extrusionOk="0">
                  <a:moveTo>
                    <a:pt x="1570" y="1"/>
                  </a:moveTo>
                  <a:cubicBezTo>
                    <a:pt x="1504" y="1"/>
                    <a:pt x="1440" y="32"/>
                    <a:pt x="1398" y="106"/>
                  </a:cubicBezTo>
                  <a:cubicBezTo>
                    <a:pt x="1005" y="279"/>
                    <a:pt x="1236" y="891"/>
                    <a:pt x="1328" y="1260"/>
                  </a:cubicBezTo>
                  <a:cubicBezTo>
                    <a:pt x="1236" y="1468"/>
                    <a:pt x="1121" y="1641"/>
                    <a:pt x="1051" y="1699"/>
                  </a:cubicBezTo>
                  <a:cubicBezTo>
                    <a:pt x="578" y="1757"/>
                    <a:pt x="486" y="2414"/>
                    <a:pt x="497" y="2807"/>
                  </a:cubicBezTo>
                  <a:cubicBezTo>
                    <a:pt x="409" y="2737"/>
                    <a:pt x="339" y="2707"/>
                    <a:pt x="286" y="2707"/>
                  </a:cubicBezTo>
                  <a:cubicBezTo>
                    <a:pt x="1" y="2707"/>
                    <a:pt x="191" y="3561"/>
                    <a:pt x="468" y="3561"/>
                  </a:cubicBezTo>
                  <a:cubicBezTo>
                    <a:pt x="529" y="3561"/>
                    <a:pt x="594" y="3520"/>
                    <a:pt x="659" y="3419"/>
                  </a:cubicBezTo>
                  <a:cubicBezTo>
                    <a:pt x="692" y="3425"/>
                    <a:pt x="722" y="3428"/>
                    <a:pt x="750" y="3428"/>
                  </a:cubicBezTo>
                  <a:cubicBezTo>
                    <a:pt x="1232" y="3428"/>
                    <a:pt x="801" y="2504"/>
                    <a:pt x="1075" y="2241"/>
                  </a:cubicBezTo>
                  <a:cubicBezTo>
                    <a:pt x="1409" y="2241"/>
                    <a:pt x="1571" y="1907"/>
                    <a:pt x="1744" y="1630"/>
                  </a:cubicBezTo>
                  <a:cubicBezTo>
                    <a:pt x="2263" y="1537"/>
                    <a:pt x="1963" y="625"/>
                    <a:pt x="1813" y="337"/>
                  </a:cubicBezTo>
                  <a:cubicBezTo>
                    <a:pt x="1877" y="161"/>
                    <a:pt x="1719" y="1"/>
                    <a:pt x="15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3"/>
            <p:cNvSpPr/>
            <p:nvPr/>
          </p:nvSpPr>
          <p:spPr>
            <a:xfrm>
              <a:off x="1994225" y="2774275"/>
              <a:ext cx="129975" cy="157050"/>
            </a:xfrm>
            <a:custGeom>
              <a:avLst/>
              <a:gdLst/>
              <a:ahLst/>
              <a:cxnLst/>
              <a:rect l="l" t="t" r="r" b="b"/>
              <a:pathLst>
                <a:path w="5199" h="6282" extrusionOk="0">
                  <a:moveTo>
                    <a:pt x="2727" y="1"/>
                  </a:moveTo>
                  <a:cubicBezTo>
                    <a:pt x="2405" y="1"/>
                    <a:pt x="2006" y="657"/>
                    <a:pt x="2544" y="830"/>
                  </a:cubicBezTo>
                  <a:cubicBezTo>
                    <a:pt x="2752" y="1211"/>
                    <a:pt x="2405" y="1696"/>
                    <a:pt x="2706" y="2019"/>
                  </a:cubicBezTo>
                  <a:cubicBezTo>
                    <a:pt x="2717" y="2307"/>
                    <a:pt x="2694" y="2585"/>
                    <a:pt x="2659" y="2885"/>
                  </a:cubicBezTo>
                  <a:cubicBezTo>
                    <a:pt x="2623" y="2803"/>
                    <a:pt x="2543" y="2755"/>
                    <a:pt x="2460" y="2755"/>
                  </a:cubicBezTo>
                  <a:cubicBezTo>
                    <a:pt x="2414" y="2755"/>
                    <a:pt x="2366" y="2771"/>
                    <a:pt x="2325" y="2804"/>
                  </a:cubicBezTo>
                  <a:cubicBezTo>
                    <a:pt x="2306" y="2611"/>
                    <a:pt x="2230" y="2324"/>
                    <a:pt x="2037" y="2324"/>
                  </a:cubicBezTo>
                  <a:cubicBezTo>
                    <a:pt x="1987" y="2324"/>
                    <a:pt x="1929" y="2343"/>
                    <a:pt x="1863" y="2388"/>
                  </a:cubicBezTo>
                  <a:cubicBezTo>
                    <a:pt x="1878" y="1954"/>
                    <a:pt x="1520" y="1414"/>
                    <a:pt x="1269" y="1414"/>
                  </a:cubicBezTo>
                  <a:cubicBezTo>
                    <a:pt x="1132" y="1414"/>
                    <a:pt x="1028" y="1573"/>
                    <a:pt x="1032" y="1996"/>
                  </a:cubicBezTo>
                  <a:cubicBezTo>
                    <a:pt x="971" y="1958"/>
                    <a:pt x="920" y="1942"/>
                    <a:pt x="878" y="1942"/>
                  </a:cubicBezTo>
                  <a:cubicBezTo>
                    <a:pt x="679" y="1942"/>
                    <a:pt x="690" y="2315"/>
                    <a:pt x="764" y="2498"/>
                  </a:cubicBezTo>
                  <a:lnTo>
                    <a:pt x="764" y="2498"/>
                  </a:lnTo>
                  <a:cubicBezTo>
                    <a:pt x="676" y="2285"/>
                    <a:pt x="579" y="2202"/>
                    <a:pt x="488" y="2202"/>
                  </a:cubicBezTo>
                  <a:cubicBezTo>
                    <a:pt x="223" y="2202"/>
                    <a:pt x="0" y="2902"/>
                    <a:pt x="120" y="3150"/>
                  </a:cubicBezTo>
                  <a:cubicBezTo>
                    <a:pt x="161" y="3289"/>
                    <a:pt x="238" y="3346"/>
                    <a:pt x="318" y="3346"/>
                  </a:cubicBezTo>
                  <a:cubicBezTo>
                    <a:pt x="462" y="3346"/>
                    <a:pt x="615" y="3158"/>
                    <a:pt x="570" y="2942"/>
                  </a:cubicBezTo>
                  <a:lnTo>
                    <a:pt x="570" y="2942"/>
                  </a:lnTo>
                  <a:cubicBezTo>
                    <a:pt x="643" y="3097"/>
                    <a:pt x="764" y="3164"/>
                    <a:pt x="884" y="3164"/>
                  </a:cubicBezTo>
                  <a:cubicBezTo>
                    <a:pt x="1068" y="3164"/>
                    <a:pt x="1247" y="3007"/>
                    <a:pt x="1240" y="2769"/>
                  </a:cubicBezTo>
                  <a:lnTo>
                    <a:pt x="1240" y="2769"/>
                  </a:lnTo>
                  <a:cubicBezTo>
                    <a:pt x="1269" y="2791"/>
                    <a:pt x="1312" y="2799"/>
                    <a:pt x="1355" y="2799"/>
                  </a:cubicBezTo>
                  <a:cubicBezTo>
                    <a:pt x="1379" y="2799"/>
                    <a:pt x="1403" y="2796"/>
                    <a:pt x="1424" y="2792"/>
                  </a:cubicBezTo>
                  <a:cubicBezTo>
                    <a:pt x="1478" y="2970"/>
                    <a:pt x="1613" y="3127"/>
                    <a:pt x="1783" y="3127"/>
                  </a:cubicBezTo>
                  <a:cubicBezTo>
                    <a:pt x="1834" y="3127"/>
                    <a:pt x="1888" y="3113"/>
                    <a:pt x="1944" y="3081"/>
                  </a:cubicBezTo>
                  <a:cubicBezTo>
                    <a:pt x="2051" y="3339"/>
                    <a:pt x="2192" y="3494"/>
                    <a:pt x="2328" y="3494"/>
                  </a:cubicBezTo>
                  <a:cubicBezTo>
                    <a:pt x="2442" y="3494"/>
                    <a:pt x="2552" y="3385"/>
                    <a:pt x="2636" y="3139"/>
                  </a:cubicBezTo>
                  <a:lnTo>
                    <a:pt x="2636" y="3139"/>
                  </a:lnTo>
                  <a:cubicBezTo>
                    <a:pt x="2532" y="3485"/>
                    <a:pt x="2652" y="3838"/>
                    <a:pt x="2884" y="3838"/>
                  </a:cubicBezTo>
                  <a:cubicBezTo>
                    <a:pt x="2984" y="3838"/>
                    <a:pt x="3104" y="3772"/>
                    <a:pt x="3237" y="3612"/>
                  </a:cubicBezTo>
                  <a:lnTo>
                    <a:pt x="3467" y="3808"/>
                  </a:lnTo>
                  <a:cubicBezTo>
                    <a:pt x="3444" y="3981"/>
                    <a:pt x="3456" y="4212"/>
                    <a:pt x="3675" y="4258"/>
                  </a:cubicBezTo>
                  <a:cubicBezTo>
                    <a:pt x="3641" y="4351"/>
                    <a:pt x="3606" y="4431"/>
                    <a:pt x="3583" y="4524"/>
                  </a:cubicBezTo>
                  <a:cubicBezTo>
                    <a:pt x="3506" y="4414"/>
                    <a:pt x="3383" y="4371"/>
                    <a:pt x="3266" y="4371"/>
                  </a:cubicBezTo>
                  <a:cubicBezTo>
                    <a:pt x="3014" y="4371"/>
                    <a:pt x="2796" y="4576"/>
                    <a:pt x="3167" y="4766"/>
                  </a:cubicBezTo>
                  <a:cubicBezTo>
                    <a:pt x="3375" y="4766"/>
                    <a:pt x="3410" y="4997"/>
                    <a:pt x="3387" y="5401"/>
                  </a:cubicBezTo>
                  <a:cubicBezTo>
                    <a:pt x="3397" y="5557"/>
                    <a:pt x="3480" y="5621"/>
                    <a:pt x="3578" y="5621"/>
                  </a:cubicBezTo>
                  <a:cubicBezTo>
                    <a:pt x="3703" y="5621"/>
                    <a:pt x="3854" y="5516"/>
                    <a:pt x="3906" y="5366"/>
                  </a:cubicBezTo>
                  <a:cubicBezTo>
                    <a:pt x="3957" y="5468"/>
                    <a:pt x="4053" y="5543"/>
                    <a:pt x="4163" y="5543"/>
                  </a:cubicBezTo>
                  <a:cubicBezTo>
                    <a:pt x="4177" y="5543"/>
                    <a:pt x="4191" y="5542"/>
                    <a:pt x="4206" y="5539"/>
                  </a:cubicBezTo>
                  <a:cubicBezTo>
                    <a:pt x="4322" y="5505"/>
                    <a:pt x="4414" y="5401"/>
                    <a:pt x="4425" y="5285"/>
                  </a:cubicBezTo>
                  <a:cubicBezTo>
                    <a:pt x="4437" y="5401"/>
                    <a:pt x="4495" y="5586"/>
                    <a:pt x="4645" y="5620"/>
                  </a:cubicBezTo>
                  <a:cubicBezTo>
                    <a:pt x="4600" y="5764"/>
                    <a:pt x="4702" y="6282"/>
                    <a:pt x="4876" y="6282"/>
                  </a:cubicBezTo>
                  <a:cubicBezTo>
                    <a:pt x="4925" y="6282"/>
                    <a:pt x="4979" y="6241"/>
                    <a:pt x="5037" y="6140"/>
                  </a:cubicBezTo>
                  <a:cubicBezTo>
                    <a:pt x="5026" y="5782"/>
                    <a:pt x="5199" y="5309"/>
                    <a:pt x="4933" y="5101"/>
                  </a:cubicBezTo>
                  <a:cubicBezTo>
                    <a:pt x="4994" y="4806"/>
                    <a:pt x="4876" y="4151"/>
                    <a:pt x="4459" y="4151"/>
                  </a:cubicBezTo>
                  <a:cubicBezTo>
                    <a:pt x="4403" y="4151"/>
                    <a:pt x="4342" y="4163"/>
                    <a:pt x="4275" y="4189"/>
                  </a:cubicBezTo>
                  <a:cubicBezTo>
                    <a:pt x="4275" y="3831"/>
                    <a:pt x="4449" y="3208"/>
                    <a:pt x="3987" y="3162"/>
                  </a:cubicBezTo>
                  <a:cubicBezTo>
                    <a:pt x="3860" y="2965"/>
                    <a:pt x="3687" y="2908"/>
                    <a:pt x="3490" y="2908"/>
                  </a:cubicBezTo>
                  <a:cubicBezTo>
                    <a:pt x="3544" y="2770"/>
                    <a:pt x="3411" y="2651"/>
                    <a:pt x="3290" y="2651"/>
                  </a:cubicBezTo>
                  <a:cubicBezTo>
                    <a:pt x="3280" y="2651"/>
                    <a:pt x="3270" y="2652"/>
                    <a:pt x="3260" y="2654"/>
                  </a:cubicBezTo>
                  <a:cubicBezTo>
                    <a:pt x="3237" y="2227"/>
                    <a:pt x="3398" y="1453"/>
                    <a:pt x="2948" y="1188"/>
                  </a:cubicBezTo>
                  <a:lnTo>
                    <a:pt x="2948" y="161"/>
                  </a:lnTo>
                  <a:cubicBezTo>
                    <a:pt x="2892" y="47"/>
                    <a:pt x="2812" y="1"/>
                    <a:pt x="27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3"/>
            <p:cNvSpPr/>
            <p:nvPr/>
          </p:nvSpPr>
          <p:spPr>
            <a:xfrm>
              <a:off x="2013650" y="2458800"/>
              <a:ext cx="35250" cy="43550"/>
            </a:xfrm>
            <a:custGeom>
              <a:avLst/>
              <a:gdLst/>
              <a:ahLst/>
              <a:cxnLst/>
              <a:rect l="l" t="t" r="r" b="b"/>
              <a:pathLst>
                <a:path w="1410" h="1742" extrusionOk="0">
                  <a:moveTo>
                    <a:pt x="243" y="0"/>
                  </a:moveTo>
                  <a:cubicBezTo>
                    <a:pt x="119" y="0"/>
                    <a:pt x="6" y="95"/>
                    <a:pt x="59" y="290"/>
                  </a:cubicBezTo>
                  <a:cubicBezTo>
                    <a:pt x="243" y="521"/>
                    <a:pt x="1" y="1110"/>
                    <a:pt x="405" y="1133"/>
                  </a:cubicBezTo>
                  <a:cubicBezTo>
                    <a:pt x="413" y="1413"/>
                    <a:pt x="662" y="1741"/>
                    <a:pt x="857" y="1741"/>
                  </a:cubicBezTo>
                  <a:cubicBezTo>
                    <a:pt x="959" y="1741"/>
                    <a:pt x="1047" y="1650"/>
                    <a:pt x="1074" y="1410"/>
                  </a:cubicBezTo>
                  <a:cubicBezTo>
                    <a:pt x="1409" y="1122"/>
                    <a:pt x="1074" y="256"/>
                    <a:pt x="636" y="233"/>
                  </a:cubicBezTo>
                  <a:cubicBezTo>
                    <a:pt x="590" y="244"/>
                    <a:pt x="543" y="256"/>
                    <a:pt x="497" y="256"/>
                  </a:cubicBezTo>
                  <a:cubicBezTo>
                    <a:pt x="492" y="87"/>
                    <a:pt x="362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3"/>
            <p:cNvSpPr/>
            <p:nvPr/>
          </p:nvSpPr>
          <p:spPr>
            <a:xfrm>
              <a:off x="1977775" y="2909350"/>
              <a:ext cx="54900" cy="114975"/>
            </a:xfrm>
            <a:custGeom>
              <a:avLst/>
              <a:gdLst/>
              <a:ahLst/>
              <a:cxnLst/>
              <a:rect l="l" t="t" r="r" b="b"/>
              <a:pathLst>
                <a:path w="2196" h="4599" extrusionOk="0">
                  <a:moveTo>
                    <a:pt x="393" y="0"/>
                  </a:moveTo>
                  <a:cubicBezTo>
                    <a:pt x="335" y="0"/>
                    <a:pt x="276" y="24"/>
                    <a:pt x="224" y="79"/>
                  </a:cubicBezTo>
                  <a:cubicBezTo>
                    <a:pt x="1" y="312"/>
                    <a:pt x="18" y="1403"/>
                    <a:pt x="395" y="1403"/>
                  </a:cubicBezTo>
                  <a:cubicBezTo>
                    <a:pt x="447" y="1403"/>
                    <a:pt x="505" y="1383"/>
                    <a:pt x="570" y="1337"/>
                  </a:cubicBezTo>
                  <a:cubicBezTo>
                    <a:pt x="656" y="1444"/>
                    <a:pt x="792" y="1582"/>
                    <a:pt x="941" y="1582"/>
                  </a:cubicBezTo>
                  <a:cubicBezTo>
                    <a:pt x="952" y="1582"/>
                    <a:pt x="963" y="1581"/>
                    <a:pt x="974" y="1579"/>
                  </a:cubicBezTo>
                  <a:cubicBezTo>
                    <a:pt x="974" y="1625"/>
                    <a:pt x="986" y="1660"/>
                    <a:pt x="986" y="1695"/>
                  </a:cubicBezTo>
                  <a:cubicBezTo>
                    <a:pt x="973" y="1693"/>
                    <a:pt x="960" y="1692"/>
                    <a:pt x="948" y="1692"/>
                  </a:cubicBezTo>
                  <a:cubicBezTo>
                    <a:pt x="805" y="1692"/>
                    <a:pt x="697" y="1811"/>
                    <a:pt x="697" y="1960"/>
                  </a:cubicBezTo>
                  <a:cubicBezTo>
                    <a:pt x="707" y="2311"/>
                    <a:pt x="454" y="4051"/>
                    <a:pt x="923" y="4051"/>
                  </a:cubicBezTo>
                  <a:cubicBezTo>
                    <a:pt x="1009" y="4051"/>
                    <a:pt x="1121" y="3992"/>
                    <a:pt x="1263" y="3853"/>
                  </a:cubicBezTo>
                  <a:lnTo>
                    <a:pt x="1263" y="3853"/>
                  </a:lnTo>
                  <a:cubicBezTo>
                    <a:pt x="1237" y="4086"/>
                    <a:pt x="1353" y="4598"/>
                    <a:pt x="1540" y="4598"/>
                  </a:cubicBezTo>
                  <a:cubicBezTo>
                    <a:pt x="1602" y="4598"/>
                    <a:pt x="1672" y="4541"/>
                    <a:pt x="1748" y="4396"/>
                  </a:cubicBezTo>
                  <a:cubicBezTo>
                    <a:pt x="1817" y="3888"/>
                    <a:pt x="1621" y="3334"/>
                    <a:pt x="1678" y="2849"/>
                  </a:cubicBezTo>
                  <a:lnTo>
                    <a:pt x="1678" y="2849"/>
                  </a:lnTo>
                  <a:cubicBezTo>
                    <a:pt x="1687" y="3036"/>
                    <a:pt x="1827" y="3298"/>
                    <a:pt x="1974" y="3298"/>
                  </a:cubicBezTo>
                  <a:cubicBezTo>
                    <a:pt x="2035" y="3298"/>
                    <a:pt x="2097" y="3253"/>
                    <a:pt x="2152" y="3137"/>
                  </a:cubicBezTo>
                  <a:cubicBezTo>
                    <a:pt x="2195" y="2919"/>
                    <a:pt x="2007" y="2327"/>
                    <a:pt x="1807" y="2327"/>
                  </a:cubicBezTo>
                  <a:cubicBezTo>
                    <a:pt x="1744" y="2327"/>
                    <a:pt x="1679" y="2387"/>
                    <a:pt x="1621" y="2537"/>
                  </a:cubicBezTo>
                  <a:cubicBezTo>
                    <a:pt x="1574" y="2454"/>
                    <a:pt x="1491" y="2400"/>
                    <a:pt x="1406" y="2400"/>
                  </a:cubicBezTo>
                  <a:cubicBezTo>
                    <a:pt x="1385" y="2400"/>
                    <a:pt x="1364" y="2403"/>
                    <a:pt x="1344" y="2410"/>
                  </a:cubicBezTo>
                  <a:cubicBezTo>
                    <a:pt x="1332" y="2387"/>
                    <a:pt x="1332" y="2364"/>
                    <a:pt x="1321" y="2330"/>
                  </a:cubicBezTo>
                  <a:lnTo>
                    <a:pt x="1321" y="2330"/>
                  </a:lnTo>
                  <a:cubicBezTo>
                    <a:pt x="1343" y="2335"/>
                    <a:pt x="1365" y="2337"/>
                    <a:pt x="1385" y="2337"/>
                  </a:cubicBezTo>
                  <a:cubicBezTo>
                    <a:pt x="1913" y="2337"/>
                    <a:pt x="1675" y="636"/>
                    <a:pt x="1105" y="636"/>
                  </a:cubicBezTo>
                  <a:cubicBezTo>
                    <a:pt x="1071" y="636"/>
                    <a:pt x="1035" y="642"/>
                    <a:pt x="997" y="656"/>
                  </a:cubicBezTo>
                  <a:cubicBezTo>
                    <a:pt x="986" y="506"/>
                    <a:pt x="824" y="367"/>
                    <a:pt x="663" y="367"/>
                  </a:cubicBezTo>
                  <a:cubicBezTo>
                    <a:pt x="705" y="181"/>
                    <a:pt x="554" y="0"/>
                    <a:pt x="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3"/>
            <p:cNvSpPr/>
            <p:nvPr/>
          </p:nvSpPr>
          <p:spPr>
            <a:xfrm>
              <a:off x="2009325" y="3024575"/>
              <a:ext cx="53825" cy="105500"/>
            </a:xfrm>
            <a:custGeom>
              <a:avLst/>
              <a:gdLst/>
              <a:ahLst/>
              <a:cxnLst/>
              <a:rect l="l" t="t" r="r" b="b"/>
              <a:pathLst>
                <a:path w="2153" h="4220" extrusionOk="0">
                  <a:moveTo>
                    <a:pt x="440" y="0"/>
                  </a:moveTo>
                  <a:cubicBezTo>
                    <a:pt x="323" y="0"/>
                    <a:pt x="204" y="162"/>
                    <a:pt x="266" y="491"/>
                  </a:cubicBezTo>
                  <a:cubicBezTo>
                    <a:pt x="93" y="618"/>
                    <a:pt x="1" y="872"/>
                    <a:pt x="243" y="941"/>
                  </a:cubicBezTo>
                  <a:lnTo>
                    <a:pt x="301" y="941"/>
                  </a:lnTo>
                  <a:cubicBezTo>
                    <a:pt x="324" y="1206"/>
                    <a:pt x="370" y="1541"/>
                    <a:pt x="659" y="1668"/>
                  </a:cubicBezTo>
                  <a:cubicBezTo>
                    <a:pt x="682" y="1876"/>
                    <a:pt x="716" y="2130"/>
                    <a:pt x="924" y="2222"/>
                  </a:cubicBezTo>
                  <a:cubicBezTo>
                    <a:pt x="936" y="2776"/>
                    <a:pt x="1328" y="3111"/>
                    <a:pt x="1305" y="3653"/>
                  </a:cubicBezTo>
                  <a:cubicBezTo>
                    <a:pt x="1340" y="3861"/>
                    <a:pt x="1282" y="4207"/>
                    <a:pt x="1571" y="4219"/>
                  </a:cubicBezTo>
                  <a:cubicBezTo>
                    <a:pt x="1573" y="4219"/>
                    <a:pt x="1575" y="4219"/>
                    <a:pt x="1577" y="4219"/>
                  </a:cubicBezTo>
                  <a:cubicBezTo>
                    <a:pt x="2152" y="4219"/>
                    <a:pt x="1564" y="1085"/>
                    <a:pt x="1108" y="1085"/>
                  </a:cubicBezTo>
                  <a:cubicBezTo>
                    <a:pt x="1096" y="1085"/>
                    <a:pt x="1085" y="1087"/>
                    <a:pt x="1074" y="1091"/>
                  </a:cubicBezTo>
                  <a:cubicBezTo>
                    <a:pt x="1108" y="940"/>
                    <a:pt x="989" y="813"/>
                    <a:pt x="859" y="813"/>
                  </a:cubicBezTo>
                  <a:cubicBezTo>
                    <a:pt x="810" y="813"/>
                    <a:pt x="760" y="831"/>
                    <a:pt x="716" y="872"/>
                  </a:cubicBezTo>
                  <a:cubicBezTo>
                    <a:pt x="659" y="722"/>
                    <a:pt x="659" y="629"/>
                    <a:pt x="601" y="514"/>
                  </a:cubicBezTo>
                  <a:cubicBezTo>
                    <a:pt x="683" y="173"/>
                    <a:pt x="562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3"/>
            <p:cNvSpPr/>
            <p:nvPr/>
          </p:nvSpPr>
          <p:spPr>
            <a:xfrm>
              <a:off x="2064750" y="3054850"/>
              <a:ext cx="23750" cy="61075"/>
            </a:xfrm>
            <a:custGeom>
              <a:avLst/>
              <a:gdLst/>
              <a:ahLst/>
              <a:cxnLst/>
              <a:rect l="l" t="t" r="r" b="b"/>
              <a:pathLst>
                <a:path w="950" h="2443" extrusionOk="0">
                  <a:moveTo>
                    <a:pt x="447" y="0"/>
                  </a:moveTo>
                  <a:cubicBezTo>
                    <a:pt x="58" y="0"/>
                    <a:pt x="231" y="806"/>
                    <a:pt x="231" y="1103"/>
                  </a:cubicBezTo>
                  <a:cubicBezTo>
                    <a:pt x="0" y="1369"/>
                    <a:pt x="46" y="1611"/>
                    <a:pt x="104" y="2061"/>
                  </a:cubicBezTo>
                  <a:cubicBezTo>
                    <a:pt x="67" y="2262"/>
                    <a:pt x="215" y="2443"/>
                    <a:pt x="351" y="2443"/>
                  </a:cubicBezTo>
                  <a:cubicBezTo>
                    <a:pt x="427" y="2443"/>
                    <a:pt x="498" y="2387"/>
                    <a:pt x="531" y="2246"/>
                  </a:cubicBezTo>
                  <a:cubicBezTo>
                    <a:pt x="554" y="2027"/>
                    <a:pt x="566" y="1808"/>
                    <a:pt x="566" y="1588"/>
                  </a:cubicBezTo>
                  <a:cubicBezTo>
                    <a:pt x="584" y="1593"/>
                    <a:pt x="602" y="1596"/>
                    <a:pt x="619" y="1596"/>
                  </a:cubicBezTo>
                  <a:cubicBezTo>
                    <a:pt x="877" y="1596"/>
                    <a:pt x="950" y="1054"/>
                    <a:pt x="646" y="1011"/>
                  </a:cubicBezTo>
                  <a:cubicBezTo>
                    <a:pt x="577" y="711"/>
                    <a:pt x="877" y="284"/>
                    <a:pt x="623" y="42"/>
                  </a:cubicBezTo>
                  <a:cubicBezTo>
                    <a:pt x="555" y="13"/>
                    <a:pt x="496" y="0"/>
                    <a:pt x="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3"/>
            <p:cNvSpPr/>
            <p:nvPr/>
          </p:nvSpPr>
          <p:spPr>
            <a:xfrm>
              <a:off x="2012950" y="2692375"/>
              <a:ext cx="34925" cy="105400"/>
            </a:xfrm>
            <a:custGeom>
              <a:avLst/>
              <a:gdLst/>
              <a:ahLst/>
              <a:cxnLst/>
              <a:rect l="l" t="t" r="r" b="b"/>
              <a:pathLst>
                <a:path w="1397" h="4216" extrusionOk="0">
                  <a:moveTo>
                    <a:pt x="675" y="251"/>
                  </a:moveTo>
                  <a:lnTo>
                    <a:pt x="675" y="320"/>
                  </a:lnTo>
                  <a:cubicBezTo>
                    <a:pt x="675" y="320"/>
                    <a:pt x="641" y="320"/>
                    <a:pt x="629" y="309"/>
                  </a:cubicBezTo>
                  <a:lnTo>
                    <a:pt x="675" y="251"/>
                  </a:lnTo>
                  <a:close/>
                  <a:moveTo>
                    <a:pt x="694" y="0"/>
                  </a:moveTo>
                  <a:cubicBezTo>
                    <a:pt x="605" y="0"/>
                    <a:pt x="519" y="56"/>
                    <a:pt x="514" y="182"/>
                  </a:cubicBezTo>
                  <a:cubicBezTo>
                    <a:pt x="504" y="303"/>
                    <a:pt x="555" y="494"/>
                    <a:pt x="692" y="494"/>
                  </a:cubicBezTo>
                  <a:cubicBezTo>
                    <a:pt x="712" y="494"/>
                    <a:pt x="733" y="490"/>
                    <a:pt x="756" y="482"/>
                  </a:cubicBezTo>
                  <a:lnTo>
                    <a:pt x="756" y="482"/>
                  </a:lnTo>
                  <a:cubicBezTo>
                    <a:pt x="756" y="724"/>
                    <a:pt x="445" y="1151"/>
                    <a:pt x="860" y="1174"/>
                  </a:cubicBezTo>
                  <a:cubicBezTo>
                    <a:pt x="745" y="1243"/>
                    <a:pt x="791" y="1440"/>
                    <a:pt x="918" y="1474"/>
                  </a:cubicBezTo>
                  <a:cubicBezTo>
                    <a:pt x="167" y="1786"/>
                    <a:pt x="745" y="2663"/>
                    <a:pt x="445" y="3194"/>
                  </a:cubicBezTo>
                  <a:cubicBezTo>
                    <a:pt x="399" y="3124"/>
                    <a:pt x="336" y="3096"/>
                    <a:pt x="275" y="3096"/>
                  </a:cubicBezTo>
                  <a:cubicBezTo>
                    <a:pt x="133" y="3096"/>
                    <a:pt x="0" y="3249"/>
                    <a:pt x="121" y="3402"/>
                  </a:cubicBezTo>
                  <a:cubicBezTo>
                    <a:pt x="288" y="3560"/>
                    <a:pt x="354" y="4215"/>
                    <a:pt x="553" y="4215"/>
                  </a:cubicBezTo>
                  <a:cubicBezTo>
                    <a:pt x="617" y="4215"/>
                    <a:pt x="693" y="4149"/>
                    <a:pt x="791" y="3979"/>
                  </a:cubicBezTo>
                  <a:cubicBezTo>
                    <a:pt x="803" y="3980"/>
                    <a:pt x="814" y="3981"/>
                    <a:pt x="826" y="3981"/>
                  </a:cubicBezTo>
                  <a:cubicBezTo>
                    <a:pt x="1007" y="3981"/>
                    <a:pt x="1157" y="3816"/>
                    <a:pt x="1102" y="3610"/>
                  </a:cubicBezTo>
                  <a:cubicBezTo>
                    <a:pt x="975" y="3125"/>
                    <a:pt x="1172" y="2594"/>
                    <a:pt x="1079" y="2075"/>
                  </a:cubicBezTo>
                  <a:cubicBezTo>
                    <a:pt x="1218" y="1994"/>
                    <a:pt x="1287" y="1740"/>
                    <a:pt x="1206" y="1590"/>
                  </a:cubicBezTo>
                  <a:cubicBezTo>
                    <a:pt x="1264" y="1578"/>
                    <a:pt x="1310" y="1509"/>
                    <a:pt x="1310" y="1440"/>
                  </a:cubicBezTo>
                  <a:cubicBezTo>
                    <a:pt x="1276" y="1186"/>
                    <a:pt x="1102" y="1151"/>
                    <a:pt x="1010" y="1128"/>
                  </a:cubicBezTo>
                  <a:lnTo>
                    <a:pt x="975" y="1128"/>
                  </a:lnTo>
                  <a:cubicBezTo>
                    <a:pt x="1191" y="956"/>
                    <a:pt x="1397" y="240"/>
                    <a:pt x="990" y="240"/>
                  </a:cubicBezTo>
                  <a:cubicBezTo>
                    <a:pt x="962" y="240"/>
                    <a:pt x="930" y="243"/>
                    <a:pt x="895" y="251"/>
                  </a:cubicBezTo>
                  <a:cubicBezTo>
                    <a:pt x="934" y="94"/>
                    <a:pt x="811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3"/>
            <p:cNvSpPr/>
            <p:nvPr/>
          </p:nvSpPr>
          <p:spPr>
            <a:xfrm>
              <a:off x="1924625" y="2423300"/>
              <a:ext cx="96100" cy="239700"/>
            </a:xfrm>
            <a:custGeom>
              <a:avLst/>
              <a:gdLst/>
              <a:ahLst/>
              <a:cxnLst/>
              <a:rect l="l" t="t" r="r" b="b"/>
              <a:pathLst>
                <a:path w="3844" h="9588" extrusionOk="0">
                  <a:moveTo>
                    <a:pt x="2276" y="0"/>
                  </a:moveTo>
                  <a:cubicBezTo>
                    <a:pt x="2198" y="0"/>
                    <a:pt x="2122" y="42"/>
                    <a:pt x="2085" y="141"/>
                  </a:cubicBezTo>
                  <a:cubicBezTo>
                    <a:pt x="2050" y="268"/>
                    <a:pt x="2015" y="395"/>
                    <a:pt x="1958" y="510"/>
                  </a:cubicBezTo>
                  <a:cubicBezTo>
                    <a:pt x="1577" y="510"/>
                    <a:pt x="1542" y="983"/>
                    <a:pt x="1923" y="1018"/>
                  </a:cubicBezTo>
                  <a:cubicBezTo>
                    <a:pt x="1634" y="1549"/>
                    <a:pt x="1784" y="2738"/>
                    <a:pt x="2477" y="2830"/>
                  </a:cubicBezTo>
                  <a:cubicBezTo>
                    <a:pt x="2489" y="2865"/>
                    <a:pt x="2500" y="2888"/>
                    <a:pt x="2535" y="2922"/>
                  </a:cubicBezTo>
                  <a:cubicBezTo>
                    <a:pt x="2535" y="2992"/>
                    <a:pt x="2535" y="3061"/>
                    <a:pt x="2512" y="3142"/>
                  </a:cubicBezTo>
                  <a:cubicBezTo>
                    <a:pt x="2478" y="3123"/>
                    <a:pt x="2445" y="3115"/>
                    <a:pt x="2413" y="3115"/>
                  </a:cubicBezTo>
                  <a:cubicBezTo>
                    <a:pt x="2244" y="3115"/>
                    <a:pt x="2095" y="3339"/>
                    <a:pt x="2027" y="3465"/>
                  </a:cubicBezTo>
                  <a:cubicBezTo>
                    <a:pt x="1981" y="3465"/>
                    <a:pt x="1934" y="3465"/>
                    <a:pt x="1900" y="3488"/>
                  </a:cubicBezTo>
                  <a:cubicBezTo>
                    <a:pt x="1856" y="3254"/>
                    <a:pt x="1754" y="2660"/>
                    <a:pt x="1574" y="2660"/>
                  </a:cubicBezTo>
                  <a:cubicBezTo>
                    <a:pt x="1514" y="2660"/>
                    <a:pt x="1446" y="2725"/>
                    <a:pt x="1369" y="2888"/>
                  </a:cubicBezTo>
                  <a:cubicBezTo>
                    <a:pt x="1230" y="2634"/>
                    <a:pt x="1253" y="2391"/>
                    <a:pt x="1253" y="2080"/>
                  </a:cubicBezTo>
                  <a:cubicBezTo>
                    <a:pt x="1196" y="1837"/>
                    <a:pt x="965" y="1664"/>
                    <a:pt x="746" y="1584"/>
                  </a:cubicBezTo>
                  <a:cubicBezTo>
                    <a:pt x="688" y="1461"/>
                    <a:pt x="587" y="1413"/>
                    <a:pt x="489" y="1413"/>
                  </a:cubicBezTo>
                  <a:cubicBezTo>
                    <a:pt x="272" y="1413"/>
                    <a:pt x="64" y="1647"/>
                    <a:pt x="342" y="1837"/>
                  </a:cubicBezTo>
                  <a:cubicBezTo>
                    <a:pt x="307" y="2045"/>
                    <a:pt x="99" y="2241"/>
                    <a:pt x="318" y="2391"/>
                  </a:cubicBezTo>
                  <a:cubicBezTo>
                    <a:pt x="364" y="2417"/>
                    <a:pt x="417" y="2431"/>
                    <a:pt x="468" y="2431"/>
                  </a:cubicBezTo>
                  <a:cubicBezTo>
                    <a:pt x="533" y="2431"/>
                    <a:pt x="597" y="2408"/>
                    <a:pt x="642" y="2357"/>
                  </a:cubicBezTo>
                  <a:cubicBezTo>
                    <a:pt x="668" y="2373"/>
                    <a:pt x="695" y="2382"/>
                    <a:pt x="721" y="2382"/>
                  </a:cubicBezTo>
                  <a:cubicBezTo>
                    <a:pt x="750" y="2382"/>
                    <a:pt x="779" y="2370"/>
                    <a:pt x="803" y="2345"/>
                  </a:cubicBezTo>
                  <a:lnTo>
                    <a:pt x="803" y="2345"/>
                  </a:lnTo>
                  <a:cubicBezTo>
                    <a:pt x="675" y="2619"/>
                    <a:pt x="927" y="3133"/>
                    <a:pt x="1145" y="3133"/>
                  </a:cubicBezTo>
                  <a:cubicBezTo>
                    <a:pt x="1222" y="3133"/>
                    <a:pt x="1295" y="3070"/>
                    <a:pt x="1346" y="2911"/>
                  </a:cubicBezTo>
                  <a:cubicBezTo>
                    <a:pt x="1369" y="3234"/>
                    <a:pt x="1450" y="3603"/>
                    <a:pt x="1473" y="3915"/>
                  </a:cubicBezTo>
                  <a:cubicBezTo>
                    <a:pt x="1445" y="3908"/>
                    <a:pt x="1420" y="3905"/>
                    <a:pt x="1396" y="3905"/>
                  </a:cubicBezTo>
                  <a:cubicBezTo>
                    <a:pt x="1049" y="3905"/>
                    <a:pt x="1078" y="4576"/>
                    <a:pt x="1219" y="4781"/>
                  </a:cubicBezTo>
                  <a:cubicBezTo>
                    <a:pt x="1138" y="4792"/>
                    <a:pt x="1046" y="4850"/>
                    <a:pt x="1034" y="4954"/>
                  </a:cubicBezTo>
                  <a:cubicBezTo>
                    <a:pt x="999" y="5046"/>
                    <a:pt x="999" y="5127"/>
                    <a:pt x="988" y="5219"/>
                  </a:cubicBezTo>
                  <a:cubicBezTo>
                    <a:pt x="962" y="5212"/>
                    <a:pt x="934" y="5208"/>
                    <a:pt x="905" y="5208"/>
                  </a:cubicBezTo>
                  <a:cubicBezTo>
                    <a:pt x="760" y="5208"/>
                    <a:pt x="601" y="5302"/>
                    <a:pt x="572" y="5427"/>
                  </a:cubicBezTo>
                  <a:cubicBezTo>
                    <a:pt x="517" y="5304"/>
                    <a:pt x="387" y="5227"/>
                    <a:pt x="271" y="5227"/>
                  </a:cubicBezTo>
                  <a:cubicBezTo>
                    <a:pt x="170" y="5227"/>
                    <a:pt x="81" y="5287"/>
                    <a:pt x="65" y="5427"/>
                  </a:cubicBezTo>
                  <a:cubicBezTo>
                    <a:pt x="1" y="5647"/>
                    <a:pt x="45" y="6221"/>
                    <a:pt x="267" y="6221"/>
                  </a:cubicBezTo>
                  <a:cubicBezTo>
                    <a:pt x="325" y="6221"/>
                    <a:pt x="396" y="6181"/>
                    <a:pt x="480" y="6085"/>
                  </a:cubicBezTo>
                  <a:cubicBezTo>
                    <a:pt x="555" y="6187"/>
                    <a:pt x="630" y="6228"/>
                    <a:pt x="696" y="6228"/>
                  </a:cubicBezTo>
                  <a:cubicBezTo>
                    <a:pt x="865" y="6228"/>
                    <a:pt x="983" y="5965"/>
                    <a:pt x="942" y="5750"/>
                  </a:cubicBezTo>
                  <a:lnTo>
                    <a:pt x="942" y="5750"/>
                  </a:lnTo>
                  <a:cubicBezTo>
                    <a:pt x="989" y="5802"/>
                    <a:pt x="1049" y="5825"/>
                    <a:pt x="1111" y="5825"/>
                  </a:cubicBezTo>
                  <a:cubicBezTo>
                    <a:pt x="1216" y="5825"/>
                    <a:pt x="1327" y="5760"/>
                    <a:pt x="1392" y="5658"/>
                  </a:cubicBezTo>
                  <a:cubicBezTo>
                    <a:pt x="1482" y="5731"/>
                    <a:pt x="1589" y="5805"/>
                    <a:pt x="1697" y="5805"/>
                  </a:cubicBezTo>
                  <a:cubicBezTo>
                    <a:pt x="1742" y="5805"/>
                    <a:pt x="1787" y="5792"/>
                    <a:pt x="1831" y="5762"/>
                  </a:cubicBezTo>
                  <a:cubicBezTo>
                    <a:pt x="1854" y="5900"/>
                    <a:pt x="1923" y="6062"/>
                    <a:pt x="2073" y="6108"/>
                  </a:cubicBezTo>
                  <a:cubicBezTo>
                    <a:pt x="2558" y="6270"/>
                    <a:pt x="2096" y="7043"/>
                    <a:pt x="2408" y="7320"/>
                  </a:cubicBezTo>
                  <a:cubicBezTo>
                    <a:pt x="2292" y="8705"/>
                    <a:pt x="2985" y="7401"/>
                    <a:pt x="3181" y="9409"/>
                  </a:cubicBezTo>
                  <a:cubicBezTo>
                    <a:pt x="3301" y="9534"/>
                    <a:pt x="3391" y="9587"/>
                    <a:pt x="3457" y="9587"/>
                  </a:cubicBezTo>
                  <a:cubicBezTo>
                    <a:pt x="3843" y="9587"/>
                    <a:pt x="3384" y="7754"/>
                    <a:pt x="2950" y="7655"/>
                  </a:cubicBezTo>
                  <a:cubicBezTo>
                    <a:pt x="2800" y="7309"/>
                    <a:pt x="3204" y="6097"/>
                    <a:pt x="2673" y="6039"/>
                  </a:cubicBezTo>
                  <a:cubicBezTo>
                    <a:pt x="2627" y="5889"/>
                    <a:pt x="2627" y="5693"/>
                    <a:pt x="2465" y="5658"/>
                  </a:cubicBezTo>
                  <a:cubicBezTo>
                    <a:pt x="2332" y="5566"/>
                    <a:pt x="2172" y="5237"/>
                    <a:pt x="1984" y="5237"/>
                  </a:cubicBezTo>
                  <a:cubicBezTo>
                    <a:pt x="1960" y="5237"/>
                    <a:pt x="1936" y="5242"/>
                    <a:pt x="1911" y="5254"/>
                  </a:cubicBezTo>
                  <a:cubicBezTo>
                    <a:pt x="1943" y="5096"/>
                    <a:pt x="1823" y="4955"/>
                    <a:pt x="1697" y="4955"/>
                  </a:cubicBezTo>
                  <a:cubicBezTo>
                    <a:pt x="1638" y="4955"/>
                    <a:pt x="1578" y="4985"/>
                    <a:pt x="1530" y="5058"/>
                  </a:cubicBezTo>
                  <a:cubicBezTo>
                    <a:pt x="1519" y="5023"/>
                    <a:pt x="1530" y="5000"/>
                    <a:pt x="1519" y="4954"/>
                  </a:cubicBezTo>
                  <a:cubicBezTo>
                    <a:pt x="1507" y="4908"/>
                    <a:pt x="1473" y="4885"/>
                    <a:pt x="1450" y="4850"/>
                  </a:cubicBezTo>
                  <a:cubicBezTo>
                    <a:pt x="1623" y="4839"/>
                    <a:pt x="1784" y="4723"/>
                    <a:pt x="1900" y="4573"/>
                  </a:cubicBezTo>
                  <a:cubicBezTo>
                    <a:pt x="2004" y="4651"/>
                    <a:pt x="2085" y="4683"/>
                    <a:pt x="2147" y="4683"/>
                  </a:cubicBezTo>
                  <a:cubicBezTo>
                    <a:pt x="2440" y="4683"/>
                    <a:pt x="2349" y="3972"/>
                    <a:pt x="2454" y="3754"/>
                  </a:cubicBezTo>
                  <a:cubicBezTo>
                    <a:pt x="2482" y="3769"/>
                    <a:pt x="2509" y="3776"/>
                    <a:pt x="2536" y="3776"/>
                  </a:cubicBezTo>
                  <a:cubicBezTo>
                    <a:pt x="2942" y="3776"/>
                    <a:pt x="3152" y="2067"/>
                    <a:pt x="2710" y="2067"/>
                  </a:cubicBezTo>
                  <a:cubicBezTo>
                    <a:pt x="2646" y="2067"/>
                    <a:pt x="2569" y="2103"/>
                    <a:pt x="2477" y="2184"/>
                  </a:cubicBezTo>
                  <a:cubicBezTo>
                    <a:pt x="2396" y="2045"/>
                    <a:pt x="2200" y="1757"/>
                    <a:pt x="2258" y="1653"/>
                  </a:cubicBezTo>
                  <a:cubicBezTo>
                    <a:pt x="2535" y="1260"/>
                    <a:pt x="2373" y="752"/>
                    <a:pt x="2477" y="314"/>
                  </a:cubicBezTo>
                  <a:cubicBezTo>
                    <a:pt x="2559" y="136"/>
                    <a:pt x="2416" y="0"/>
                    <a:pt x="2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3"/>
            <p:cNvSpPr/>
            <p:nvPr/>
          </p:nvSpPr>
          <p:spPr>
            <a:xfrm>
              <a:off x="1864975" y="2465925"/>
              <a:ext cx="75275" cy="157975"/>
            </a:xfrm>
            <a:custGeom>
              <a:avLst/>
              <a:gdLst/>
              <a:ahLst/>
              <a:cxnLst/>
              <a:rect l="l" t="t" r="r" b="b"/>
              <a:pathLst>
                <a:path w="3011" h="6319" extrusionOk="0">
                  <a:moveTo>
                    <a:pt x="1631" y="2245"/>
                  </a:moveTo>
                  <a:cubicBezTo>
                    <a:pt x="1631" y="2291"/>
                    <a:pt x="1619" y="2360"/>
                    <a:pt x="1596" y="2418"/>
                  </a:cubicBezTo>
                  <a:cubicBezTo>
                    <a:pt x="1596" y="2360"/>
                    <a:pt x="1585" y="2291"/>
                    <a:pt x="1585" y="2256"/>
                  </a:cubicBezTo>
                  <a:cubicBezTo>
                    <a:pt x="1596" y="2256"/>
                    <a:pt x="1619" y="2256"/>
                    <a:pt x="1631" y="2245"/>
                  </a:cubicBezTo>
                  <a:close/>
                  <a:moveTo>
                    <a:pt x="1898" y="1"/>
                  </a:moveTo>
                  <a:cubicBezTo>
                    <a:pt x="1746" y="1"/>
                    <a:pt x="1528" y="206"/>
                    <a:pt x="1481" y="594"/>
                  </a:cubicBezTo>
                  <a:cubicBezTo>
                    <a:pt x="1285" y="652"/>
                    <a:pt x="1389" y="1368"/>
                    <a:pt x="1354" y="1518"/>
                  </a:cubicBezTo>
                  <a:cubicBezTo>
                    <a:pt x="1273" y="1460"/>
                    <a:pt x="1227" y="1414"/>
                    <a:pt x="1169" y="1402"/>
                  </a:cubicBezTo>
                  <a:cubicBezTo>
                    <a:pt x="1137" y="1299"/>
                    <a:pt x="1061" y="1254"/>
                    <a:pt x="978" y="1254"/>
                  </a:cubicBezTo>
                  <a:cubicBezTo>
                    <a:pt x="886" y="1254"/>
                    <a:pt x="786" y="1311"/>
                    <a:pt x="731" y="1402"/>
                  </a:cubicBezTo>
                  <a:cubicBezTo>
                    <a:pt x="716" y="1399"/>
                    <a:pt x="702" y="1398"/>
                    <a:pt x="688" y="1398"/>
                  </a:cubicBezTo>
                  <a:cubicBezTo>
                    <a:pt x="646" y="1398"/>
                    <a:pt x="607" y="1411"/>
                    <a:pt x="581" y="1437"/>
                  </a:cubicBezTo>
                  <a:cubicBezTo>
                    <a:pt x="562" y="1231"/>
                    <a:pt x="385" y="1113"/>
                    <a:pt x="236" y="1113"/>
                  </a:cubicBezTo>
                  <a:cubicBezTo>
                    <a:pt x="108" y="1113"/>
                    <a:pt x="0" y="1199"/>
                    <a:pt x="27" y="1391"/>
                  </a:cubicBezTo>
                  <a:cubicBezTo>
                    <a:pt x="150" y="1667"/>
                    <a:pt x="38" y="2564"/>
                    <a:pt x="352" y="2564"/>
                  </a:cubicBezTo>
                  <a:cubicBezTo>
                    <a:pt x="419" y="2564"/>
                    <a:pt x="504" y="2524"/>
                    <a:pt x="615" y="2429"/>
                  </a:cubicBezTo>
                  <a:cubicBezTo>
                    <a:pt x="656" y="2511"/>
                    <a:pt x="734" y="2548"/>
                    <a:pt x="812" y="2548"/>
                  </a:cubicBezTo>
                  <a:cubicBezTo>
                    <a:pt x="911" y="2548"/>
                    <a:pt x="1010" y="2491"/>
                    <a:pt x="1042" y="2395"/>
                  </a:cubicBezTo>
                  <a:lnTo>
                    <a:pt x="1054" y="2395"/>
                  </a:lnTo>
                  <a:cubicBezTo>
                    <a:pt x="1156" y="2538"/>
                    <a:pt x="1168" y="2837"/>
                    <a:pt x="1372" y="2837"/>
                  </a:cubicBezTo>
                  <a:cubicBezTo>
                    <a:pt x="1397" y="2837"/>
                    <a:pt x="1426" y="2832"/>
                    <a:pt x="1458" y="2822"/>
                  </a:cubicBezTo>
                  <a:cubicBezTo>
                    <a:pt x="1458" y="2940"/>
                    <a:pt x="1550" y="3091"/>
                    <a:pt x="1684" y="3091"/>
                  </a:cubicBezTo>
                  <a:cubicBezTo>
                    <a:pt x="1707" y="3091"/>
                    <a:pt x="1732" y="3086"/>
                    <a:pt x="1758" y="3076"/>
                  </a:cubicBezTo>
                  <a:lnTo>
                    <a:pt x="1758" y="3284"/>
                  </a:lnTo>
                  <a:cubicBezTo>
                    <a:pt x="1516" y="3399"/>
                    <a:pt x="1712" y="3699"/>
                    <a:pt x="1908" y="3780"/>
                  </a:cubicBezTo>
                  <a:cubicBezTo>
                    <a:pt x="1885" y="4126"/>
                    <a:pt x="1862" y="4461"/>
                    <a:pt x="1816" y="4807"/>
                  </a:cubicBezTo>
                  <a:cubicBezTo>
                    <a:pt x="1469" y="4876"/>
                    <a:pt x="1735" y="5269"/>
                    <a:pt x="1850" y="5430"/>
                  </a:cubicBezTo>
                  <a:lnTo>
                    <a:pt x="1850" y="5500"/>
                  </a:lnTo>
                  <a:cubicBezTo>
                    <a:pt x="1551" y="5692"/>
                    <a:pt x="1816" y="6250"/>
                    <a:pt x="2122" y="6250"/>
                  </a:cubicBezTo>
                  <a:cubicBezTo>
                    <a:pt x="2147" y="6250"/>
                    <a:pt x="2172" y="6246"/>
                    <a:pt x="2197" y="6238"/>
                  </a:cubicBezTo>
                  <a:cubicBezTo>
                    <a:pt x="2266" y="6294"/>
                    <a:pt x="2331" y="6318"/>
                    <a:pt x="2392" y="6318"/>
                  </a:cubicBezTo>
                  <a:cubicBezTo>
                    <a:pt x="2814" y="6318"/>
                    <a:pt x="3010" y="5159"/>
                    <a:pt x="2527" y="5159"/>
                  </a:cubicBezTo>
                  <a:cubicBezTo>
                    <a:pt x="2484" y="5159"/>
                    <a:pt x="2435" y="5168"/>
                    <a:pt x="2381" y="5188"/>
                  </a:cubicBezTo>
                  <a:cubicBezTo>
                    <a:pt x="2347" y="5107"/>
                    <a:pt x="2277" y="5050"/>
                    <a:pt x="2197" y="5027"/>
                  </a:cubicBezTo>
                  <a:cubicBezTo>
                    <a:pt x="2162" y="4472"/>
                    <a:pt x="2520" y="3745"/>
                    <a:pt x="2197" y="3284"/>
                  </a:cubicBezTo>
                  <a:cubicBezTo>
                    <a:pt x="2197" y="3134"/>
                    <a:pt x="2231" y="2868"/>
                    <a:pt x="2035" y="2833"/>
                  </a:cubicBezTo>
                  <a:cubicBezTo>
                    <a:pt x="2116" y="2510"/>
                    <a:pt x="2277" y="1310"/>
                    <a:pt x="1873" y="998"/>
                  </a:cubicBezTo>
                  <a:cubicBezTo>
                    <a:pt x="1885" y="871"/>
                    <a:pt x="1920" y="721"/>
                    <a:pt x="1943" y="594"/>
                  </a:cubicBezTo>
                  <a:cubicBezTo>
                    <a:pt x="2130" y="192"/>
                    <a:pt x="2044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3"/>
            <p:cNvSpPr/>
            <p:nvPr/>
          </p:nvSpPr>
          <p:spPr>
            <a:xfrm>
              <a:off x="1830700" y="2404650"/>
              <a:ext cx="40725" cy="72100"/>
            </a:xfrm>
            <a:custGeom>
              <a:avLst/>
              <a:gdLst/>
              <a:ahLst/>
              <a:cxnLst/>
              <a:rect l="l" t="t" r="r" b="b"/>
              <a:pathLst>
                <a:path w="1629" h="2884" extrusionOk="0">
                  <a:moveTo>
                    <a:pt x="912" y="0"/>
                  </a:moveTo>
                  <a:cubicBezTo>
                    <a:pt x="802" y="0"/>
                    <a:pt x="691" y="74"/>
                    <a:pt x="659" y="252"/>
                  </a:cubicBezTo>
                  <a:cubicBezTo>
                    <a:pt x="615" y="192"/>
                    <a:pt x="560" y="167"/>
                    <a:pt x="506" y="167"/>
                  </a:cubicBezTo>
                  <a:cubicBezTo>
                    <a:pt x="363" y="167"/>
                    <a:pt x="233" y="343"/>
                    <a:pt x="359" y="494"/>
                  </a:cubicBezTo>
                  <a:cubicBezTo>
                    <a:pt x="520" y="633"/>
                    <a:pt x="532" y="852"/>
                    <a:pt x="601" y="1037"/>
                  </a:cubicBezTo>
                  <a:cubicBezTo>
                    <a:pt x="578" y="1071"/>
                    <a:pt x="543" y="1118"/>
                    <a:pt x="532" y="1164"/>
                  </a:cubicBezTo>
                  <a:cubicBezTo>
                    <a:pt x="474" y="1187"/>
                    <a:pt x="416" y="1198"/>
                    <a:pt x="359" y="1233"/>
                  </a:cubicBezTo>
                  <a:cubicBezTo>
                    <a:pt x="1" y="1487"/>
                    <a:pt x="289" y="2018"/>
                    <a:pt x="567" y="2249"/>
                  </a:cubicBezTo>
                  <a:cubicBezTo>
                    <a:pt x="647" y="2514"/>
                    <a:pt x="763" y="2849"/>
                    <a:pt x="1178" y="2884"/>
                  </a:cubicBezTo>
                  <a:cubicBezTo>
                    <a:pt x="1628" y="2884"/>
                    <a:pt x="1525" y="2122"/>
                    <a:pt x="1063" y="2099"/>
                  </a:cubicBezTo>
                  <a:cubicBezTo>
                    <a:pt x="1005" y="1533"/>
                    <a:pt x="1190" y="956"/>
                    <a:pt x="1109" y="402"/>
                  </a:cubicBezTo>
                  <a:cubicBezTo>
                    <a:pt x="1242" y="172"/>
                    <a:pt x="1079" y="0"/>
                    <a:pt x="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3"/>
            <p:cNvSpPr/>
            <p:nvPr/>
          </p:nvSpPr>
          <p:spPr>
            <a:xfrm>
              <a:off x="1858925" y="2664525"/>
              <a:ext cx="168350" cy="216800"/>
            </a:xfrm>
            <a:custGeom>
              <a:avLst/>
              <a:gdLst/>
              <a:ahLst/>
              <a:cxnLst/>
              <a:rect l="l" t="t" r="r" b="b"/>
              <a:pathLst>
                <a:path w="6734" h="8672" extrusionOk="0">
                  <a:moveTo>
                    <a:pt x="4147" y="2646"/>
                  </a:moveTo>
                  <a:lnTo>
                    <a:pt x="4147" y="2646"/>
                  </a:lnTo>
                  <a:cubicBezTo>
                    <a:pt x="4205" y="2692"/>
                    <a:pt x="4285" y="2704"/>
                    <a:pt x="4355" y="2704"/>
                  </a:cubicBezTo>
                  <a:cubicBezTo>
                    <a:pt x="4355" y="2842"/>
                    <a:pt x="4297" y="2958"/>
                    <a:pt x="4251" y="3027"/>
                  </a:cubicBezTo>
                  <a:cubicBezTo>
                    <a:pt x="4228" y="2877"/>
                    <a:pt x="4182" y="2750"/>
                    <a:pt x="4147" y="2646"/>
                  </a:cubicBezTo>
                  <a:close/>
                  <a:moveTo>
                    <a:pt x="5433" y="0"/>
                  </a:moveTo>
                  <a:cubicBezTo>
                    <a:pt x="5274" y="0"/>
                    <a:pt x="5126" y="95"/>
                    <a:pt x="5163" y="303"/>
                  </a:cubicBezTo>
                  <a:cubicBezTo>
                    <a:pt x="5093" y="384"/>
                    <a:pt x="5047" y="499"/>
                    <a:pt x="5059" y="615"/>
                  </a:cubicBezTo>
                  <a:cubicBezTo>
                    <a:pt x="4995" y="542"/>
                    <a:pt x="4937" y="513"/>
                    <a:pt x="4886" y="513"/>
                  </a:cubicBezTo>
                  <a:cubicBezTo>
                    <a:pt x="4731" y="513"/>
                    <a:pt x="4632" y="776"/>
                    <a:pt x="4597" y="949"/>
                  </a:cubicBezTo>
                  <a:cubicBezTo>
                    <a:pt x="4239" y="1019"/>
                    <a:pt x="4251" y="1492"/>
                    <a:pt x="4262" y="1780"/>
                  </a:cubicBezTo>
                  <a:cubicBezTo>
                    <a:pt x="4251" y="2000"/>
                    <a:pt x="4055" y="2184"/>
                    <a:pt x="4055" y="2415"/>
                  </a:cubicBezTo>
                  <a:cubicBezTo>
                    <a:pt x="3967" y="2375"/>
                    <a:pt x="3900" y="2357"/>
                    <a:pt x="3848" y="2357"/>
                  </a:cubicBezTo>
                  <a:cubicBezTo>
                    <a:pt x="3460" y="2357"/>
                    <a:pt x="3998" y="3395"/>
                    <a:pt x="3743" y="3650"/>
                  </a:cubicBezTo>
                  <a:cubicBezTo>
                    <a:pt x="3362" y="3673"/>
                    <a:pt x="3662" y="4770"/>
                    <a:pt x="3766" y="5001"/>
                  </a:cubicBezTo>
                  <a:cubicBezTo>
                    <a:pt x="3420" y="5208"/>
                    <a:pt x="3374" y="5566"/>
                    <a:pt x="3766" y="5739"/>
                  </a:cubicBezTo>
                  <a:cubicBezTo>
                    <a:pt x="3731" y="5936"/>
                    <a:pt x="3962" y="6155"/>
                    <a:pt x="3939" y="6305"/>
                  </a:cubicBezTo>
                  <a:cubicBezTo>
                    <a:pt x="3905" y="6340"/>
                    <a:pt x="3905" y="6386"/>
                    <a:pt x="3916" y="6432"/>
                  </a:cubicBezTo>
                  <a:cubicBezTo>
                    <a:pt x="3847" y="6373"/>
                    <a:pt x="3679" y="6349"/>
                    <a:pt x="3511" y="6349"/>
                  </a:cubicBezTo>
                  <a:cubicBezTo>
                    <a:pt x="3315" y="6349"/>
                    <a:pt x="3117" y="6382"/>
                    <a:pt x="3073" y="6432"/>
                  </a:cubicBezTo>
                  <a:cubicBezTo>
                    <a:pt x="3016" y="6397"/>
                    <a:pt x="2935" y="6397"/>
                    <a:pt x="2866" y="6386"/>
                  </a:cubicBezTo>
                  <a:cubicBezTo>
                    <a:pt x="2853" y="6280"/>
                    <a:pt x="2747" y="6204"/>
                    <a:pt x="2653" y="6204"/>
                  </a:cubicBezTo>
                  <a:cubicBezTo>
                    <a:pt x="2573" y="6204"/>
                    <a:pt x="2503" y="6259"/>
                    <a:pt x="2508" y="6397"/>
                  </a:cubicBezTo>
                  <a:cubicBezTo>
                    <a:pt x="2404" y="6420"/>
                    <a:pt x="2300" y="6455"/>
                    <a:pt x="2242" y="6501"/>
                  </a:cubicBezTo>
                  <a:cubicBezTo>
                    <a:pt x="2227" y="6376"/>
                    <a:pt x="2164" y="6336"/>
                    <a:pt x="2086" y="6336"/>
                  </a:cubicBezTo>
                  <a:cubicBezTo>
                    <a:pt x="1983" y="6336"/>
                    <a:pt x="1854" y="6404"/>
                    <a:pt x="1769" y="6444"/>
                  </a:cubicBezTo>
                  <a:cubicBezTo>
                    <a:pt x="1764" y="6443"/>
                    <a:pt x="1759" y="6442"/>
                    <a:pt x="1753" y="6442"/>
                  </a:cubicBezTo>
                  <a:cubicBezTo>
                    <a:pt x="1685" y="6442"/>
                    <a:pt x="1593" y="6505"/>
                    <a:pt x="1550" y="6547"/>
                  </a:cubicBezTo>
                  <a:cubicBezTo>
                    <a:pt x="1481" y="6501"/>
                    <a:pt x="1411" y="6328"/>
                    <a:pt x="1342" y="6259"/>
                  </a:cubicBezTo>
                  <a:cubicBezTo>
                    <a:pt x="1434" y="6132"/>
                    <a:pt x="1400" y="5924"/>
                    <a:pt x="1400" y="5786"/>
                  </a:cubicBezTo>
                  <a:cubicBezTo>
                    <a:pt x="1758" y="5670"/>
                    <a:pt x="1492" y="5001"/>
                    <a:pt x="1400" y="4747"/>
                  </a:cubicBezTo>
                  <a:lnTo>
                    <a:pt x="1400" y="4747"/>
                  </a:lnTo>
                  <a:cubicBezTo>
                    <a:pt x="1484" y="4780"/>
                    <a:pt x="1554" y="4794"/>
                    <a:pt x="1610" y="4794"/>
                  </a:cubicBezTo>
                  <a:cubicBezTo>
                    <a:pt x="1909" y="4794"/>
                    <a:pt x="1844" y="4386"/>
                    <a:pt x="1688" y="4123"/>
                  </a:cubicBezTo>
                  <a:cubicBezTo>
                    <a:pt x="1654" y="3766"/>
                    <a:pt x="1261" y="3558"/>
                    <a:pt x="996" y="3396"/>
                  </a:cubicBezTo>
                  <a:cubicBezTo>
                    <a:pt x="955" y="3138"/>
                    <a:pt x="875" y="2789"/>
                    <a:pt x="704" y="2789"/>
                  </a:cubicBezTo>
                  <a:cubicBezTo>
                    <a:pt x="631" y="2789"/>
                    <a:pt x="541" y="2853"/>
                    <a:pt x="430" y="3015"/>
                  </a:cubicBezTo>
                  <a:cubicBezTo>
                    <a:pt x="215" y="3072"/>
                    <a:pt x="0" y="3628"/>
                    <a:pt x="340" y="3628"/>
                  </a:cubicBezTo>
                  <a:cubicBezTo>
                    <a:pt x="347" y="3628"/>
                    <a:pt x="354" y="3628"/>
                    <a:pt x="361" y="3627"/>
                  </a:cubicBezTo>
                  <a:cubicBezTo>
                    <a:pt x="439" y="3843"/>
                    <a:pt x="592" y="3975"/>
                    <a:pt x="764" y="3975"/>
                  </a:cubicBezTo>
                  <a:cubicBezTo>
                    <a:pt x="794" y="3975"/>
                    <a:pt x="826" y="3971"/>
                    <a:pt x="857" y="3962"/>
                  </a:cubicBezTo>
                  <a:cubicBezTo>
                    <a:pt x="1169" y="4066"/>
                    <a:pt x="1123" y="4401"/>
                    <a:pt x="1307" y="4643"/>
                  </a:cubicBezTo>
                  <a:cubicBezTo>
                    <a:pt x="1296" y="4643"/>
                    <a:pt x="1296" y="4631"/>
                    <a:pt x="1284" y="4631"/>
                  </a:cubicBezTo>
                  <a:cubicBezTo>
                    <a:pt x="1202" y="4527"/>
                    <a:pt x="1129" y="4484"/>
                    <a:pt x="1068" y="4484"/>
                  </a:cubicBezTo>
                  <a:cubicBezTo>
                    <a:pt x="873" y="4484"/>
                    <a:pt x="790" y="4919"/>
                    <a:pt x="834" y="5174"/>
                  </a:cubicBezTo>
                  <a:cubicBezTo>
                    <a:pt x="534" y="5301"/>
                    <a:pt x="776" y="5786"/>
                    <a:pt x="765" y="6028"/>
                  </a:cubicBezTo>
                  <a:cubicBezTo>
                    <a:pt x="774" y="6299"/>
                    <a:pt x="628" y="7064"/>
                    <a:pt x="878" y="7064"/>
                  </a:cubicBezTo>
                  <a:cubicBezTo>
                    <a:pt x="948" y="7064"/>
                    <a:pt x="1049" y="7005"/>
                    <a:pt x="1192" y="6859"/>
                  </a:cubicBezTo>
                  <a:cubicBezTo>
                    <a:pt x="1305" y="6966"/>
                    <a:pt x="1462" y="7025"/>
                    <a:pt x="1610" y="7025"/>
                  </a:cubicBezTo>
                  <a:cubicBezTo>
                    <a:pt x="1734" y="7025"/>
                    <a:pt x="1852" y="6983"/>
                    <a:pt x="1931" y="6894"/>
                  </a:cubicBezTo>
                  <a:cubicBezTo>
                    <a:pt x="2035" y="6882"/>
                    <a:pt x="2127" y="6790"/>
                    <a:pt x="2185" y="6721"/>
                  </a:cubicBezTo>
                  <a:cubicBezTo>
                    <a:pt x="2214" y="6824"/>
                    <a:pt x="2287" y="6847"/>
                    <a:pt x="2372" y="6847"/>
                  </a:cubicBezTo>
                  <a:cubicBezTo>
                    <a:pt x="2419" y="6847"/>
                    <a:pt x="2470" y="6840"/>
                    <a:pt x="2519" y="6836"/>
                  </a:cubicBezTo>
                  <a:lnTo>
                    <a:pt x="2519" y="6836"/>
                  </a:lnTo>
                  <a:cubicBezTo>
                    <a:pt x="2485" y="7051"/>
                    <a:pt x="2695" y="7364"/>
                    <a:pt x="2914" y="7364"/>
                  </a:cubicBezTo>
                  <a:cubicBezTo>
                    <a:pt x="2989" y="7364"/>
                    <a:pt x="3064" y="7328"/>
                    <a:pt x="3131" y="7240"/>
                  </a:cubicBezTo>
                  <a:cubicBezTo>
                    <a:pt x="3188" y="7555"/>
                    <a:pt x="3408" y="7972"/>
                    <a:pt x="3654" y="7972"/>
                  </a:cubicBezTo>
                  <a:cubicBezTo>
                    <a:pt x="3760" y="7972"/>
                    <a:pt x="3870" y="7896"/>
                    <a:pt x="3974" y="7702"/>
                  </a:cubicBezTo>
                  <a:cubicBezTo>
                    <a:pt x="4008" y="7817"/>
                    <a:pt x="4031" y="7944"/>
                    <a:pt x="4124" y="8036"/>
                  </a:cubicBezTo>
                  <a:cubicBezTo>
                    <a:pt x="4147" y="8173"/>
                    <a:pt x="4023" y="8671"/>
                    <a:pt x="4277" y="8671"/>
                  </a:cubicBezTo>
                  <a:cubicBezTo>
                    <a:pt x="4280" y="8671"/>
                    <a:pt x="4282" y="8671"/>
                    <a:pt x="4285" y="8671"/>
                  </a:cubicBezTo>
                  <a:cubicBezTo>
                    <a:pt x="4291" y="8671"/>
                    <a:pt x="4297" y="8671"/>
                    <a:pt x="4303" y="8671"/>
                  </a:cubicBezTo>
                  <a:cubicBezTo>
                    <a:pt x="4952" y="8671"/>
                    <a:pt x="5411" y="8057"/>
                    <a:pt x="4816" y="7748"/>
                  </a:cubicBezTo>
                  <a:cubicBezTo>
                    <a:pt x="4886" y="7656"/>
                    <a:pt x="4978" y="7436"/>
                    <a:pt x="4839" y="7344"/>
                  </a:cubicBezTo>
                  <a:cubicBezTo>
                    <a:pt x="4839" y="7309"/>
                    <a:pt x="4863" y="7298"/>
                    <a:pt x="4863" y="7263"/>
                  </a:cubicBezTo>
                  <a:cubicBezTo>
                    <a:pt x="4863" y="7263"/>
                    <a:pt x="4874" y="7263"/>
                    <a:pt x="4874" y="7252"/>
                  </a:cubicBezTo>
                  <a:cubicBezTo>
                    <a:pt x="4943" y="7228"/>
                    <a:pt x="5001" y="7171"/>
                    <a:pt x="4990" y="7090"/>
                  </a:cubicBezTo>
                  <a:cubicBezTo>
                    <a:pt x="4990" y="6929"/>
                    <a:pt x="4853" y="6838"/>
                    <a:pt x="4718" y="6838"/>
                  </a:cubicBezTo>
                  <a:cubicBezTo>
                    <a:pt x="4601" y="6838"/>
                    <a:pt x="4485" y="6906"/>
                    <a:pt x="4459" y="7055"/>
                  </a:cubicBezTo>
                  <a:cubicBezTo>
                    <a:pt x="4401" y="6867"/>
                    <a:pt x="4198" y="6661"/>
                    <a:pt x="3998" y="6661"/>
                  </a:cubicBezTo>
                  <a:cubicBezTo>
                    <a:pt x="3917" y="6661"/>
                    <a:pt x="3836" y="6695"/>
                    <a:pt x="3766" y="6778"/>
                  </a:cubicBezTo>
                  <a:cubicBezTo>
                    <a:pt x="3766" y="6767"/>
                    <a:pt x="3778" y="6744"/>
                    <a:pt x="3778" y="6732"/>
                  </a:cubicBezTo>
                  <a:cubicBezTo>
                    <a:pt x="3905" y="6628"/>
                    <a:pt x="3951" y="6559"/>
                    <a:pt x="3951" y="6501"/>
                  </a:cubicBezTo>
                  <a:cubicBezTo>
                    <a:pt x="3995" y="6561"/>
                    <a:pt x="4064" y="6606"/>
                    <a:pt x="4135" y="6606"/>
                  </a:cubicBezTo>
                  <a:cubicBezTo>
                    <a:pt x="4174" y="6606"/>
                    <a:pt x="4214" y="6592"/>
                    <a:pt x="4251" y="6559"/>
                  </a:cubicBezTo>
                  <a:cubicBezTo>
                    <a:pt x="4597" y="6305"/>
                    <a:pt x="4470" y="5982"/>
                    <a:pt x="4551" y="5647"/>
                  </a:cubicBezTo>
                  <a:cubicBezTo>
                    <a:pt x="4609" y="5624"/>
                    <a:pt x="4666" y="5578"/>
                    <a:pt x="4701" y="5520"/>
                  </a:cubicBezTo>
                  <a:cubicBezTo>
                    <a:pt x="4821" y="5746"/>
                    <a:pt x="4925" y="5832"/>
                    <a:pt x="5017" y="5832"/>
                  </a:cubicBezTo>
                  <a:cubicBezTo>
                    <a:pt x="5236" y="5832"/>
                    <a:pt x="5384" y="5345"/>
                    <a:pt x="5497" y="5093"/>
                  </a:cubicBezTo>
                  <a:cubicBezTo>
                    <a:pt x="5895" y="4929"/>
                    <a:pt x="5665" y="4570"/>
                    <a:pt x="5388" y="4570"/>
                  </a:cubicBezTo>
                  <a:cubicBezTo>
                    <a:pt x="5296" y="4570"/>
                    <a:pt x="5198" y="4611"/>
                    <a:pt x="5117" y="4712"/>
                  </a:cubicBezTo>
                  <a:cubicBezTo>
                    <a:pt x="5072" y="4624"/>
                    <a:pt x="4960" y="4569"/>
                    <a:pt x="4859" y="4569"/>
                  </a:cubicBezTo>
                  <a:cubicBezTo>
                    <a:pt x="4828" y="4569"/>
                    <a:pt x="4797" y="4574"/>
                    <a:pt x="4770" y="4585"/>
                  </a:cubicBezTo>
                  <a:cubicBezTo>
                    <a:pt x="4760" y="4395"/>
                    <a:pt x="4662" y="4128"/>
                    <a:pt x="4442" y="4128"/>
                  </a:cubicBezTo>
                  <a:cubicBezTo>
                    <a:pt x="4422" y="4128"/>
                    <a:pt x="4400" y="4130"/>
                    <a:pt x="4378" y="4135"/>
                  </a:cubicBezTo>
                  <a:cubicBezTo>
                    <a:pt x="4378" y="3950"/>
                    <a:pt x="4459" y="3743"/>
                    <a:pt x="4285" y="3627"/>
                  </a:cubicBezTo>
                  <a:cubicBezTo>
                    <a:pt x="4285" y="3593"/>
                    <a:pt x="4297" y="3546"/>
                    <a:pt x="4297" y="3500"/>
                  </a:cubicBezTo>
                  <a:cubicBezTo>
                    <a:pt x="4355" y="3500"/>
                    <a:pt x="4412" y="3489"/>
                    <a:pt x="4459" y="3454"/>
                  </a:cubicBezTo>
                  <a:cubicBezTo>
                    <a:pt x="4472" y="3605"/>
                    <a:pt x="4600" y="3687"/>
                    <a:pt x="4734" y="3687"/>
                  </a:cubicBezTo>
                  <a:cubicBezTo>
                    <a:pt x="4824" y="3687"/>
                    <a:pt x="4917" y="3649"/>
                    <a:pt x="4978" y="3569"/>
                  </a:cubicBezTo>
                  <a:cubicBezTo>
                    <a:pt x="5463" y="2819"/>
                    <a:pt x="4759" y="1884"/>
                    <a:pt x="5013" y="1088"/>
                  </a:cubicBezTo>
                  <a:lnTo>
                    <a:pt x="5013" y="1088"/>
                  </a:lnTo>
                  <a:cubicBezTo>
                    <a:pt x="5001" y="1134"/>
                    <a:pt x="5001" y="1180"/>
                    <a:pt x="5001" y="1238"/>
                  </a:cubicBezTo>
                  <a:cubicBezTo>
                    <a:pt x="4942" y="1386"/>
                    <a:pt x="5010" y="1629"/>
                    <a:pt x="5176" y="1629"/>
                  </a:cubicBezTo>
                  <a:cubicBezTo>
                    <a:pt x="5204" y="1629"/>
                    <a:pt x="5234" y="1622"/>
                    <a:pt x="5267" y="1607"/>
                  </a:cubicBezTo>
                  <a:cubicBezTo>
                    <a:pt x="5288" y="1613"/>
                    <a:pt x="5309" y="1616"/>
                    <a:pt x="5329" y="1616"/>
                  </a:cubicBezTo>
                  <a:cubicBezTo>
                    <a:pt x="5508" y="1616"/>
                    <a:pt x="5651" y="1405"/>
                    <a:pt x="5682" y="1249"/>
                  </a:cubicBezTo>
                  <a:cubicBezTo>
                    <a:pt x="5741" y="1302"/>
                    <a:pt x="5812" y="1329"/>
                    <a:pt x="5881" y="1329"/>
                  </a:cubicBezTo>
                  <a:cubicBezTo>
                    <a:pt x="5933" y="1329"/>
                    <a:pt x="5984" y="1314"/>
                    <a:pt x="6028" y="1284"/>
                  </a:cubicBezTo>
                  <a:cubicBezTo>
                    <a:pt x="6142" y="1470"/>
                    <a:pt x="6246" y="1543"/>
                    <a:pt x="6333" y="1543"/>
                  </a:cubicBezTo>
                  <a:cubicBezTo>
                    <a:pt x="6650" y="1543"/>
                    <a:pt x="6734" y="562"/>
                    <a:pt x="6184" y="562"/>
                  </a:cubicBezTo>
                  <a:cubicBezTo>
                    <a:pt x="6121" y="562"/>
                    <a:pt x="6050" y="575"/>
                    <a:pt x="5971" y="603"/>
                  </a:cubicBezTo>
                  <a:cubicBezTo>
                    <a:pt x="5936" y="476"/>
                    <a:pt x="5924" y="222"/>
                    <a:pt x="5763" y="211"/>
                  </a:cubicBezTo>
                  <a:cubicBezTo>
                    <a:pt x="5725" y="75"/>
                    <a:pt x="5575" y="0"/>
                    <a:pt x="5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3"/>
            <p:cNvSpPr/>
            <p:nvPr/>
          </p:nvSpPr>
          <p:spPr>
            <a:xfrm>
              <a:off x="2036900" y="3132975"/>
              <a:ext cx="56725" cy="69325"/>
            </a:xfrm>
            <a:custGeom>
              <a:avLst/>
              <a:gdLst/>
              <a:ahLst/>
              <a:cxnLst/>
              <a:rect l="l" t="t" r="r" b="b"/>
              <a:pathLst>
                <a:path w="2269" h="2773" extrusionOk="0">
                  <a:moveTo>
                    <a:pt x="603" y="1"/>
                  </a:moveTo>
                  <a:cubicBezTo>
                    <a:pt x="536" y="1"/>
                    <a:pt x="458" y="66"/>
                    <a:pt x="375" y="229"/>
                  </a:cubicBezTo>
                  <a:cubicBezTo>
                    <a:pt x="397" y="447"/>
                    <a:pt x="275" y="859"/>
                    <a:pt x="522" y="974"/>
                  </a:cubicBezTo>
                  <a:lnTo>
                    <a:pt x="522" y="974"/>
                  </a:lnTo>
                  <a:cubicBezTo>
                    <a:pt x="500" y="968"/>
                    <a:pt x="480" y="965"/>
                    <a:pt x="460" y="965"/>
                  </a:cubicBezTo>
                  <a:cubicBezTo>
                    <a:pt x="0" y="965"/>
                    <a:pt x="282" y="2572"/>
                    <a:pt x="595" y="2572"/>
                  </a:cubicBezTo>
                  <a:lnTo>
                    <a:pt x="606" y="2572"/>
                  </a:lnTo>
                  <a:cubicBezTo>
                    <a:pt x="714" y="2714"/>
                    <a:pt x="810" y="2773"/>
                    <a:pt x="898" y="2773"/>
                  </a:cubicBezTo>
                  <a:cubicBezTo>
                    <a:pt x="1253" y="2773"/>
                    <a:pt x="1464" y="1816"/>
                    <a:pt x="1668" y="1557"/>
                  </a:cubicBezTo>
                  <a:lnTo>
                    <a:pt x="1668" y="1557"/>
                  </a:lnTo>
                  <a:cubicBezTo>
                    <a:pt x="1619" y="2175"/>
                    <a:pt x="1804" y="2521"/>
                    <a:pt x="1975" y="2521"/>
                  </a:cubicBezTo>
                  <a:cubicBezTo>
                    <a:pt x="2126" y="2521"/>
                    <a:pt x="2265" y="2251"/>
                    <a:pt x="2222" y="1661"/>
                  </a:cubicBezTo>
                  <a:cubicBezTo>
                    <a:pt x="2268" y="1360"/>
                    <a:pt x="2153" y="1280"/>
                    <a:pt x="1864" y="1199"/>
                  </a:cubicBezTo>
                  <a:cubicBezTo>
                    <a:pt x="1957" y="805"/>
                    <a:pt x="1809" y="651"/>
                    <a:pt x="1640" y="651"/>
                  </a:cubicBezTo>
                  <a:cubicBezTo>
                    <a:pt x="1407" y="651"/>
                    <a:pt x="1132" y="942"/>
                    <a:pt x="1379" y="1303"/>
                  </a:cubicBezTo>
                  <a:cubicBezTo>
                    <a:pt x="1183" y="1384"/>
                    <a:pt x="1068" y="1603"/>
                    <a:pt x="987" y="1764"/>
                  </a:cubicBezTo>
                  <a:cubicBezTo>
                    <a:pt x="987" y="1501"/>
                    <a:pt x="1301" y="871"/>
                    <a:pt x="853" y="871"/>
                  </a:cubicBezTo>
                  <a:cubicBezTo>
                    <a:pt x="830" y="871"/>
                    <a:pt x="806" y="872"/>
                    <a:pt x="779" y="876"/>
                  </a:cubicBezTo>
                  <a:cubicBezTo>
                    <a:pt x="909" y="598"/>
                    <a:pt x="805" y="1"/>
                    <a:pt x="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3"/>
            <p:cNvSpPr/>
            <p:nvPr/>
          </p:nvSpPr>
          <p:spPr>
            <a:xfrm>
              <a:off x="2089275" y="3173325"/>
              <a:ext cx="28300" cy="45275"/>
            </a:xfrm>
            <a:custGeom>
              <a:avLst/>
              <a:gdLst/>
              <a:ahLst/>
              <a:cxnLst/>
              <a:rect l="l" t="t" r="r" b="b"/>
              <a:pathLst>
                <a:path w="1132" h="1811" extrusionOk="0">
                  <a:moveTo>
                    <a:pt x="797" y="0"/>
                  </a:moveTo>
                  <a:cubicBezTo>
                    <a:pt x="437" y="0"/>
                    <a:pt x="346" y="546"/>
                    <a:pt x="289" y="855"/>
                  </a:cubicBezTo>
                  <a:cubicBezTo>
                    <a:pt x="92" y="878"/>
                    <a:pt x="104" y="1097"/>
                    <a:pt x="162" y="1247"/>
                  </a:cubicBezTo>
                  <a:cubicBezTo>
                    <a:pt x="266" y="1455"/>
                    <a:pt x="0" y="1616"/>
                    <a:pt x="219" y="1778"/>
                  </a:cubicBezTo>
                  <a:cubicBezTo>
                    <a:pt x="264" y="1800"/>
                    <a:pt x="304" y="1810"/>
                    <a:pt x="341" y="1810"/>
                  </a:cubicBezTo>
                  <a:cubicBezTo>
                    <a:pt x="583" y="1810"/>
                    <a:pt x="639" y="1357"/>
                    <a:pt x="670" y="1166"/>
                  </a:cubicBezTo>
                  <a:cubicBezTo>
                    <a:pt x="676" y="1312"/>
                    <a:pt x="791" y="1388"/>
                    <a:pt x="901" y="1388"/>
                  </a:cubicBezTo>
                  <a:cubicBezTo>
                    <a:pt x="1001" y="1388"/>
                    <a:pt x="1097" y="1326"/>
                    <a:pt x="1108" y="1201"/>
                  </a:cubicBezTo>
                  <a:cubicBezTo>
                    <a:pt x="1131" y="889"/>
                    <a:pt x="958" y="658"/>
                    <a:pt x="970" y="358"/>
                  </a:cubicBezTo>
                  <a:cubicBezTo>
                    <a:pt x="970" y="231"/>
                    <a:pt x="970" y="47"/>
                    <a:pt x="808" y="0"/>
                  </a:cubicBezTo>
                  <a:cubicBezTo>
                    <a:pt x="804" y="0"/>
                    <a:pt x="801" y="0"/>
                    <a:pt x="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3"/>
            <p:cNvSpPr/>
            <p:nvPr/>
          </p:nvSpPr>
          <p:spPr>
            <a:xfrm>
              <a:off x="1881000" y="2875025"/>
              <a:ext cx="72350" cy="177125"/>
            </a:xfrm>
            <a:custGeom>
              <a:avLst/>
              <a:gdLst/>
              <a:ahLst/>
              <a:cxnLst/>
              <a:rect l="l" t="t" r="r" b="b"/>
              <a:pathLst>
                <a:path w="2894" h="7085" extrusionOk="0">
                  <a:moveTo>
                    <a:pt x="955" y="5261"/>
                  </a:moveTo>
                  <a:lnTo>
                    <a:pt x="955" y="5318"/>
                  </a:lnTo>
                  <a:cubicBezTo>
                    <a:pt x="863" y="5538"/>
                    <a:pt x="898" y="5584"/>
                    <a:pt x="863" y="5722"/>
                  </a:cubicBezTo>
                  <a:cubicBezTo>
                    <a:pt x="828" y="5572"/>
                    <a:pt x="817" y="5411"/>
                    <a:pt x="817" y="5261"/>
                  </a:cubicBezTo>
                  <a:lnTo>
                    <a:pt x="817" y="5261"/>
                  </a:lnTo>
                  <a:cubicBezTo>
                    <a:pt x="840" y="5272"/>
                    <a:pt x="866" y="5278"/>
                    <a:pt x="890" y="5278"/>
                  </a:cubicBezTo>
                  <a:cubicBezTo>
                    <a:pt x="915" y="5278"/>
                    <a:pt x="938" y="5272"/>
                    <a:pt x="955" y="5261"/>
                  </a:cubicBezTo>
                  <a:close/>
                  <a:moveTo>
                    <a:pt x="1168" y="1"/>
                  </a:moveTo>
                  <a:cubicBezTo>
                    <a:pt x="1080" y="1"/>
                    <a:pt x="984" y="126"/>
                    <a:pt x="886" y="447"/>
                  </a:cubicBezTo>
                  <a:cubicBezTo>
                    <a:pt x="725" y="540"/>
                    <a:pt x="748" y="736"/>
                    <a:pt x="725" y="898"/>
                  </a:cubicBezTo>
                  <a:cubicBezTo>
                    <a:pt x="459" y="955"/>
                    <a:pt x="540" y="1290"/>
                    <a:pt x="494" y="1486"/>
                  </a:cubicBezTo>
                  <a:cubicBezTo>
                    <a:pt x="429" y="1386"/>
                    <a:pt x="370" y="1345"/>
                    <a:pt x="317" y="1345"/>
                  </a:cubicBezTo>
                  <a:cubicBezTo>
                    <a:pt x="87" y="1345"/>
                    <a:pt x="1" y="2137"/>
                    <a:pt x="321" y="2156"/>
                  </a:cubicBezTo>
                  <a:cubicBezTo>
                    <a:pt x="505" y="2133"/>
                    <a:pt x="528" y="1936"/>
                    <a:pt x="505" y="1810"/>
                  </a:cubicBezTo>
                  <a:lnTo>
                    <a:pt x="505" y="1810"/>
                  </a:lnTo>
                  <a:cubicBezTo>
                    <a:pt x="547" y="1894"/>
                    <a:pt x="638" y="1949"/>
                    <a:pt x="741" y="1949"/>
                  </a:cubicBezTo>
                  <a:cubicBezTo>
                    <a:pt x="751" y="1949"/>
                    <a:pt x="761" y="1949"/>
                    <a:pt x="771" y="1948"/>
                  </a:cubicBezTo>
                  <a:cubicBezTo>
                    <a:pt x="831" y="2049"/>
                    <a:pt x="935" y="2114"/>
                    <a:pt x="1052" y="2114"/>
                  </a:cubicBezTo>
                  <a:cubicBezTo>
                    <a:pt x="1070" y="2114"/>
                    <a:pt x="1088" y="2113"/>
                    <a:pt x="1105" y="2110"/>
                  </a:cubicBezTo>
                  <a:lnTo>
                    <a:pt x="1105" y="2110"/>
                  </a:lnTo>
                  <a:cubicBezTo>
                    <a:pt x="1148" y="2398"/>
                    <a:pt x="905" y="3188"/>
                    <a:pt x="1323" y="3188"/>
                  </a:cubicBezTo>
                  <a:cubicBezTo>
                    <a:pt x="1358" y="3188"/>
                    <a:pt x="1396" y="3183"/>
                    <a:pt x="1440" y="3172"/>
                  </a:cubicBezTo>
                  <a:lnTo>
                    <a:pt x="1440" y="3172"/>
                  </a:lnTo>
                  <a:cubicBezTo>
                    <a:pt x="1475" y="3483"/>
                    <a:pt x="1325" y="3726"/>
                    <a:pt x="1232" y="4026"/>
                  </a:cubicBezTo>
                  <a:cubicBezTo>
                    <a:pt x="1036" y="4130"/>
                    <a:pt x="1117" y="4303"/>
                    <a:pt x="1071" y="4499"/>
                  </a:cubicBezTo>
                  <a:cubicBezTo>
                    <a:pt x="1048" y="4349"/>
                    <a:pt x="1048" y="4176"/>
                    <a:pt x="1048" y="4003"/>
                  </a:cubicBezTo>
                  <a:cubicBezTo>
                    <a:pt x="1362" y="3837"/>
                    <a:pt x="1202" y="3596"/>
                    <a:pt x="989" y="3596"/>
                  </a:cubicBezTo>
                  <a:cubicBezTo>
                    <a:pt x="755" y="3596"/>
                    <a:pt x="457" y="3885"/>
                    <a:pt x="644" y="4880"/>
                  </a:cubicBezTo>
                  <a:cubicBezTo>
                    <a:pt x="619" y="4869"/>
                    <a:pt x="595" y="4863"/>
                    <a:pt x="572" y="4863"/>
                  </a:cubicBezTo>
                  <a:cubicBezTo>
                    <a:pt x="476" y="4863"/>
                    <a:pt x="401" y="4951"/>
                    <a:pt x="401" y="5053"/>
                  </a:cubicBezTo>
                  <a:cubicBezTo>
                    <a:pt x="459" y="5711"/>
                    <a:pt x="424" y="6657"/>
                    <a:pt x="886" y="7084"/>
                  </a:cubicBezTo>
                  <a:cubicBezTo>
                    <a:pt x="1290" y="6969"/>
                    <a:pt x="990" y="6403"/>
                    <a:pt x="932" y="6046"/>
                  </a:cubicBezTo>
                  <a:lnTo>
                    <a:pt x="932" y="6046"/>
                  </a:lnTo>
                  <a:cubicBezTo>
                    <a:pt x="973" y="6061"/>
                    <a:pt x="1008" y="6068"/>
                    <a:pt x="1039" y="6068"/>
                  </a:cubicBezTo>
                  <a:cubicBezTo>
                    <a:pt x="1281" y="6068"/>
                    <a:pt x="1254" y="5627"/>
                    <a:pt x="1336" y="5422"/>
                  </a:cubicBezTo>
                  <a:cubicBezTo>
                    <a:pt x="1798" y="5249"/>
                    <a:pt x="1440" y="4522"/>
                    <a:pt x="1683" y="4130"/>
                  </a:cubicBezTo>
                  <a:lnTo>
                    <a:pt x="1706" y="4130"/>
                  </a:lnTo>
                  <a:cubicBezTo>
                    <a:pt x="1740" y="4291"/>
                    <a:pt x="1625" y="4614"/>
                    <a:pt x="1867" y="4649"/>
                  </a:cubicBezTo>
                  <a:cubicBezTo>
                    <a:pt x="1876" y="4650"/>
                    <a:pt x="1884" y="4650"/>
                    <a:pt x="1892" y="4650"/>
                  </a:cubicBezTo>
                  <a:cubicBezTo>
                    <a:pt x="2139" y="4650"/>
                    <a:pt x="2052" y="4310"/>
                    <a:pt x="2063" y="4176"/>
                  </a:cubicBezTo>
                  <a:lnTo>
                    <a:pt x="2063" y="4176"/>
                  </a:lnTo>
                  <a:cubicBezTo>
                    <a:pt x="2102" y="4187"/>
                    <a:pt x="2137" y="4192"/>
                    <a:pt x="2168" y="4192"/>
                  </a:cubicBezTo>
                  <a:cubicBezTo>
                    <a:pt x="2391" y="4192"/>
                    <a:pt x="2444" y="3928"/>
                    <a:pt x="2444" y="3726"/>
                  </a:cubicBezTo>
                  <a:cubicBezTo>
                    <a:pt x="2893" y="3726"/>
                    <a:pt x="2665" y="2017"/>
                    <a:pt x="2229" y="2017"/>
                  </a:cubicBezTo>
                  <a:cubicBezTo>
                    <a:pt x="2228" y="2017"/>
                    <a:pt x="2227" y="2017"/>
                    <a:pt x="2225" y="2017"/>
                  </a:cubicBezTo>
                  <a:cubicBezTo>
                    <a:pt x="2313" y="1673"/>
                    <a:pt x="2169" y="1471"/>
                    <a:pt x="2022" y="1471"/>
                  </a:cubicBezTo>
                  <a:cubicBezTo>
                    <a:pt x="1901" y="1471"/>
                    <a:pt x="1778" y="1605"/>
                    <a:pt x="1775" y="1905"/>
                  </a:cubicBezTo>
                  <a:lnTo>
                    <a:pt x="1775" y="1905"/>
                  </a:lnTo>
                  <a:cubicBezTo>
                    <a:pt x="1773" y="1632"/>
                    <a:pt x="1747" y="1579"/>
                    <a:pt x="1613" y="1579"/>
                  </a:cubicBezTo>
                  <a:cubicBezTo>
                    <a:pt x="1648" y="1237"/>
                    <a:pt x="1444" y="1"/>
                    <a:pt x="1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3"/>
            <p:cNvSpPr/>
            <p:nvPr/>
          </p:nvSpPr>
          <p:spPr>
            <a:xfrm>
              <a:off x="1861825" y="2982275"/>
              <a:ext cx="32975" cy="119500"/>
            </a:xfrm>
            <a:custGeom>
              <a:avLst/>
              <a:gdLst/>
              <a:ahLst/>
              <a:cxnLst/>
              <a:rect l="l" t="t" r="r" b="b"/>
              <a:pathLst>
                <a:path w="1319" h="4780" extrusionOk="0">
                  <a:moveTo>
                    <a:pt x="965" y="1"/>
                  </a:moveTo>
                  <a:cubicBezTo>
                    <a:pt x="537" y="1"/>
                    <a:pt x="1" y="2854"/>
                    <a:pt x="453" y="2945"/>
                  </a:cubicBezTo>
                  <a:cubicBezTo>
                    <a:pt x="395" y="3475"/>
                    <a:pt x="337" y="4491"/>
                    <a:pt x="834" y="4780"/>
                  </a:cubicBezTo>
                  <a:cubicBezTo>
                    <a:pt x="1318" y="4630"/>
                    <a:pt x="626" y="3106"/>
                    <a:pt x="1007" y="2448"/>
                  </a:cubicBezTo>
                  <a:cubicBezTo>
                    <a:pt x="1028" y="2277"/>
                    <a:pt x="1059" y="1969"/>
                    <a:pt x="836" y="1969"/>
                  </a:cubicBezTo>
                  <a:cubicBezTo>
                    <a:pt x="818" y="1969"/>
                    <a:pt x="798" y="1971"/>
                    <a:pt x="776" y="1975"/>
                  </a:cubicBezTo>
                  <a:cubicBezTo>
                    <a:pt x="880" y="1363"/>
                    <a:pt x="1145" y="844"/>
                    <a:pt x="1145" y="209"/>
                  </a:cubicBezTo>
                  <a:cubicBezTo>
                    <a:pt x="1090" y="64"/>
                    <a:pt x="1029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3"/>
            <p:cNvSpPr/>
            <p:nvPr/>
          </p:nvSpPr>
          <p:spPr>
            <a:xfrm>
              <a:off x="1901500" y="3077600"/>
              <a:ext cx="55475" cy="81725"/>
            </a:xfrm>
            <a:custGeom>
              <a:avLst/>
              <a:gdLst/>
              <a:ahLst/>
              <a:cxnLst/>
              <a:rect l="l" t="t" r="r" b="b"/>
              <a:pathLst>
                <a:path w="2219" h="3269" extrusionOk="0">
                  <a:moveTo>
                    <a:pt x="690" y="0"/>
                  </a:moveTo>
                  <a:cubicBezTo>
                    <a:pt x="638" y="0"/>
                    <a:pt x="567" y="37"/>
                    <a:pt x="470" y="124"/>
                  </a:cubicBezTo>
                  <a:cubicBezTo>
                    <a:pt x="297" y="494"/>
                    <a:pt x="424" y="990"/>
                    <a:pt x="170" y="1290"/>
                  </a:cubicBezTo>
                  <a:cubicBezTo>
                    <a:pt x="1" y="1487"/>
                    <a:pt x="161" y="1723"/>
                    <a:pt x="381" y="1723"/>
                  </a:cubicBezTo>
                  <a:cubicBezTo>
                    <a:pt x="432" y="1723"/>
                    <a:pt x="486" y="1710"/>
                    <a:pt x="539" y="1682"/>
                  </a:cubicBezTo>
                  <a:lnTo>
                    <a:pt x="539" y="1682"/>
                  </a:lnTo>
                  <a:cubicBezTo>
                    <a:pt x="655" y="2110"/>
                    <a:pt x="332" y="2744"/>
                    <a:pt x="655" y="3091"/>
                  </a:cubicBezTo>
                  <a:cubicBezTo>
                    <a:pt x="678" y="3091"/>
                    <a:pt x="678" y="3114"/>
                    <a:pt x="689" y="3114"/>
                  </a:cubicBezTo>
                  <a:cubicBezTo>
                    <a:pt x="767" y="3224"/>
                    <a:pt x="847" y="3269"/>
                    <a:pt x="927" y="3269"/>
                  </a:cubicBezTo>
                  <a:cubicBezTo>
                    <a:pt x="1207" y="3269"/>
                    <a:pt x="1489" y="2725"/>
                    <a:pt x="1659" y="2537"/>
                  </a:cubicBezTo>
                  <a:cubicBezTo>
                    <a:pt x="1754" y="2954"/>
                    <a:pt x="1850" y="3108"/>
                    <a:pt x="1928" y="3108"/>
                  </a:cubicBezTo>
                  <a:cubicBezTo>
                    <a:pt x="2143" y="3108"/>
                    <a:pt x="2218" y="1945"/>
                    <a:pt x="1763" y="1945"/>
                  </a:cubicBezTo>
                  <a:cubicBezTo>
                    <a:pt x="1644" y="1945"/>
                    <a:pt x="1488" y="2024"/>
                    <a:pt x="1290" y="2225"/>
                  </a:cubicBezTo>
                  <a:cubicBezTo>
                    <a:pt x="1335" y="1940"/>
                    <a:pt x="1392" y="1521"/>
                    <a:pt x="1050" y="1521"/>
                  </a:cubicBezTo>
                  <a:cubicBezTo>
                    <a:pt x="1045" y="1521"/>
                    <a:pt x="1040" y="1521"/>
                    <a:pt x="1036" y="1521"/>
                  </a:cubicBezTo>
                  <a:cubicBezTo>
                    <a:pt x="978" y="1348"/>
                    <a:pt x="909" y="1175"/>
                    <a:pt x="759" y="1094"/>
                  </a:cubicBezTo>
                  <a:cubicBezTo>
                    <a:pt x="740" y="864"/>
                    <a:pt x="942" y="0"/>
                    <a:pt x="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3"/>
            <p:cNvSpPr/>
            <p:nvPr/>
          </p:nvSpPr>
          <p:spPr>
            <a:xfrm>
              <a:off x="1934875" y="3155325"/>
              <a:ext cx="25950" cy="23800"/>
            </a:xfrm>
            <a:custGeom>
              <a:avLst/>
              <a:gdLst/>
              <a:ahLst/>
              <a:cxnLst/>
              <a:rect l="l" t="t" r="r" b="b"/>
              <a:pathLst>
                <a:path w="1038" h="952" extrusionOk="0">
                  <a:moveTo>
                    <a:pt x="559" y="1"/>
                  </a:moveTo>
                  <a:cubicBezTo>
                    <a:pt x="490" y="1"/>
                    <a:pt x="426" y="86"/>
                    <a:pt x="393" y="305"/>
                  </a:cubicBezTo>
                  <a:cubicBezTo>
                    <a:pt x="463" y="547"/>
                    <a:pt x="1" y="870"/>
                    <a:pt x="439" y="951"/>
                  </a:cubicBezTo>
                  <a:cubicBezTo>
                    <a:pt x="1038" y="872"/>
                    <a:pt x="777" y="1"/>
                    <a:pt x="5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3"/>
            <p:cNvSpPr/>
            <p:nvPr/>
          </p:nvSpPr>
          <p:spPr>
            <a:xfrm>
              <a:off x="1794925" y="2754575"/>
              <a:ext cx="32625" cy="72100"/>
            </a:xfrm>
            <a:custGeom>
              <a:avLst/>
              <a:gdLst/>
              <a:ahLst/>
              <a:cxnLst/>
              <a:rect l="l" t="t" r="r" b="b"/>
              <a:pathLst>
                <a:path w="1305" h="2884" extrusionOk="0">
                  <a:moveTo>
                    <a:pt x="198" y="1"/>
                  </a:moveTo>
                  <a:cubicBezTo>
                    <a:pt x="104" y="1"/>
                    <a:pt x="25" y="69"/>
                    <a:pt x="1" y="244"/>
                  </a:cubicBezTo>
                  <a:cubicBezTo>
                    <a:pt x="24" y="695"/>
                    <a:pt x="12" y="1156"/>
                    <a:pt x="220" y="1583"/>
                  </a:cubicBezTo>
                  <a:cubicBezTo>
                    <a:pt x="231" y="1918"/>
                    <a:pt x="301" y="2195"/>
                    <a:pt x="532" y="2472"/>
                  </a:cubicBezTo>
                  <a:cubicBezTo>
                    <a:pt x="601" y="2622"/>
                    <a:pt x="647" y="2784"/>
                    <a:pt x="820" y="2853"/>
                  </a:cubicBezTo>
                  <a:cubicBezTo>
                    <a:pt x="877" y="2874"/>
                    <a:pt x="925" y="2883"/>
                    <a:pt x="967" y="2883"/>
                  </a:cubicBezTo>
                  <a:cubicBezTo>
                    <a:pt x="1250" y="2883"/>
                    <a:pt x="1208" y="2454"/>
                    <a:pt x="1016" y="2253"/>
                  </a:cubicBezTo>
                  <a:cubicBezTo>
                    <a:pt x="1028" y="2080"/>
                    <a:pt x="1097" y="1837"/>
                    <a:pt x="1166" y="1630"/>
                  </a:cubicBezTo>
                  <a:cubicBezTo>
                    <a:pt x="1305" y="1560"/>
                    <a:pt x="1247" y="1376"/>
                    <a:pt x="1270" y="1237"/>
                  </a:cubicBezTo>
                  <a:cubicBezTo>
                    <a:pt x="1236" y="1106"/>
                    <a:pt x="1178" y="1055"/>
                    <a:pt x="1116" y="1055"/>
                  </a:cubicBezTo>
                  <a:cubicBezTo>
                    <a:pt x="992" y="1055"/>
                    <a:pt x="851" y="1260"/>
                    <a:pt x="843" y="1445"/>
                  </a:cubicBezTo>
                  <a:cubicBezTo>
                    <a:pt x="786" y="1133"/>
                    <a:pt x="1097" y="464"/>
                    <a:pt x="624" y="464"/>
                  </a:cubicBezTo>
                  <a:cubicBezTo>
                    <a:pt x="609" y="245"/>
                    <a:pt x="376" y="1"/>
                    <a:pt x="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3"/>
            <p:cNvSpPr/>
            <p:nvPr/>
          </p:nvSpPr>
          <p:spPr>
            <a:xfrm>
              <a:off x="1762025" y="2676625"/>
              <a:ext cx="36675" cy="65200"/>
            </a:xfrm>
            <a:custGeom>
              <a:avLst/>
              <a:gdLst/>
              <a:ahLst/>
              <a:cxnLst/>
              <a:rect l="l" t="t" r="r" b="b"/>
              <a:pathLst>
                <a:path w="1467" h="2608" extrusionOk="0">
                  <a:moveTo>
                    <a:pt x="556" y="1"/>
                  </a:moveTo>
                  <a:cubicBezTo>
                    <a:pt x="442" y="1"/>
                    <a:pt x="330" y="64"/>
                    <a:pt x="312" y="188"/>
                  </a:cubicBezTo>
                  <a:cubicBezTo>
                    <a:pt x="289" y="431"/>
                    <a:pt x="428" y="627"/>
                    <a:pt x="439" y="892"/>
                  </a:cubicBezTo>
                  <a:cubicBezTo>
                    <a:pt x="1" y="1227"/>
                    <a:pt x="151" y="1931"/>
                    <a:pt x="197" y="2393"/>
                  </a:cubicBezTo>
                  <a:cubicBezTo>
                    <a:pt x="301" y="2546"/>
                    <a:pt x="384" y="2607"/>
                    <a:pt x="448" y="2607"/>
                  </a:cubicBezTo>
                  <a:cubicBezTo>
                    <a:pt x="675" y="2607"/>
                    <a:pt x="673" y="1837"/>
                    <a:pt x="601" y="1585"/>
                  </a:cubicBezTo>
                  <a:lnTo>
                    <a:pt x="601" y="1585"/>
                  </a:lnTo>
                  <a:cubicBezTo>
                    <a:pt x="644" y="1598"/>
                    <a:pt x="681" y="1604"/>
                    <a:pt x="713" y="1604"/>
                  </a:cubicBezTo>
                  <a:cubicBezTo>
                    <a:pt x="993" y="1604"/>
                    <a:pt x="895" y="1145"/>
                    <a:pt x="843" y="927"/>
                  </a:cubicBezTo>
                  <a:cubicBezTo>
                    <a:pt x="947" y="927"/>
                    <a:pt x="1017" y="915"/>
                    <a:pt x="1086" y="881"/>
                  </a:cubicBezTo>
                  <a:cubicBezTo>
                    <a:pt x="1467" y="638"/>
                    <a:pt x="901" y="373"/>
                    <a:pt x="809" y="177"/>
                  </a:cubicBezTo>
                  <a:cubicBezTo>
                    <a:pt x="775" y="58"/>
                    <a:pt x="664" y="1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3"/>
            <p:cNvSpPr/>
            <p:nvPr/>
          </p:nvSpPr>
          <p:spPr>
            <a:xfrm>
              <a:off x="1734925" y="2552600"/>
              <a:ext cx="170150" cy="195775"/>
            </a:xfrm>
            <a:custGeom>
              <a:avLst/>
              <a:gdLst/>
              <a:ahLst/>
              <a:cxnLst/>
              <a:rect l="l" t="t" r="r" b="b"/>
              <a:pathLst>
                <a:path w="6806" h="7831" extrusionOk="0">
                  <a:moveTo>
                    <a:pt x="1502" y="1"/>
                  </a:moveTo>
                  <a:cubicBezTo>
                    <a:pt x="1339" y="1"/>
                    <a:pt x="1211" y="124"/>
                    <a:pt x="1200" y="290"/>
                  </a:cubicBezTo>
                  <a:cubicBezTo>
                    <a:pt x="1177" y="601"/>
                    <a:pt x="796" y="948"/>
                    <a:pt x="727" y="1282"/>
                  </a:cubicBezTo>
                  <a:cubicBezTo>
                    <a:pt x="684" y="1279"/>
                    <a:pt x="645" y="1277"/>
                    <a:pt x="609" y="1277"/>
                  </a:cubicBezTo>
                  <a:cubicBezTo>
                    <a:pt x="1" y="1277"/>
                    <a:pt x="498" y="1816"/>
                    <a:pt x="738" y="2067"/>
                  </a:cubicBezTo>
                  <a:cubicBezTo>
                    <a:pt x="727" y="2356"/>
                    <a:pt x="808" y="2621"/>
                    <a:pt x="854" y="2898"/>
                  </a:cubicBezTo>
                  <a:cubicBezTo>
                    <a:pt x="728" y="2784"/>
                    <a:pt x="514" y="2692"/>
                    <a:pt x="343" y="2692"/>
                  </a:cubicBezTo>
                  <a:cubicBezTo>
                    <a:pt x="169" y="2692"/>
                    <a:pt x="40" y="2787"/>
                    <a:pt x="92" y="3048"/>
                  </a:cubicBezTo>
                  <a:cubicBezTo>
                    <a:pt x="286" y="3355"/>
                    <a:pt x="236" y="4214"/>
                    <a:pt x="679" y="4214"/>
                  </a:cubicBezTo>
                  <a:cubicBezTo>
                    <a:pt x="736" y="4214"/>
                    <a:pt x="802" y="4200"/>
                    <a:pt x="877" y="4168"/>
                  </a:cubicBezTo>
                  <a:cubicBezTo>
                    <a:pt x="928" y="4223"/>
                    <a:pt x="996" y="4248"/>
                    <a:pt x="1065" y="4248"/>
                  </a:cubicBezTo>
                  <a:cubicBezTo>
                    <a:pt x="1196" y="4248"/>
                    <a:pt x="1331" y="4159"/>
                    <a:pt x="1362" y="4030"/>
                  </a:cubicBezTo>
                  <a:cubicBezTo>
                    <a:pt x="1420" y="4007"/>
                    <a:pt x="1477" y="3983"/>
                    <a:pt x="1512" y="3937"/>
                  </a:cubicBezTo>
                  <a:cubicBezTo>
                    <a:pt x="1558" y="4623"/>
                    <a:pt x="1709" y="4894"/>
                    <a:pt x="1840" y="4894"/>
                  </a:cubicBezTo>
                  <a:cubicBezTo>
                    <a:pt x="2036" y="4894"/>
                    <a:pt x="2190" y="4293"/>
                    <a:pt x="1893" y="3568"/>
                  </a:cubicBezTo>
                  <a:cubicBezTo>
                    <a:pt x="1950" y="3279"/>
                    <a:pt x="2112" y="2829"/>
                    <a:pt x="1731" y="2783"/>
                  </a:cubicBezTo>
                  <a:cubicBezTo>
                    <a:pt x="1720" y="2702"/>
                    <a:pt x="1662" y="2621"/>
                    <a:pt x="1581" y="2598"/>
                  </a:cubicBezTo>
                  <a:lnTo>
                    <a:pt x="1581" y="2552"/>
                  </a:lnTo>
                  <a:cubicBezTo>
                    <a:pt x="1673" y="2529"/>
                    <a:pt x="1754" y="2448"/>
                    <a:pt x="1777" y="2356"/>
                  </a:cubicBezTo>
                  <a:cubicBezTo>
                    <a:pt x="1927" y="2356"/>
                    <a:pt x="2008" y="2217"/>
                    <a:pt x="2020" y="2090"/>
                  </a:cubicBezTo>
                  <a:cubicBezTo>
                    <a:pt x="2073" y="2132"/>
                    <a:pt x="2128" y="2149"/>
                    <a:pt x="2181" y="2149"/>
                  </a:cubicBezTo>
                  <a:cubicBezTo>
                    <a:pt x="2335" y="2149"/>
                    <a:pt x="2480" y="2009"/>
                    <a:pt x="2574" y="1906"/>
                  </a:cubicBezTo>
                  <a:cubicBezTo>
                    <a:pt x="2655" y="1977"/>
                    <a:pt x="2775" y="2019"/>
                    <a:pt x="2889" y="2019"/>
                  </a:cubicBezTo>
                  <a:cubicBezTo>
                    <a:pt x="3034" y="2019"/>
                    <a:pt x="3170" y="1952"/>
                    <a:pt x="3209" y="1790"/>
                  </a:cubicBezTo>
                  <a:cubicBezTo>
                    <a:pt x="3435" y="1914"/>
                    <a:pt x="3624" y="2257"/>
                    <a:pt x="3900" y="2257"/>
                  </a:cubicBezTo>
                  <a:cubicBezTo>
                    <a:pt x="3934" y="2257"/>
                    <a:pt x="3969" y="2252"/>
                    <a:pt x="4005" y="2241"/>
                  </a:cubicBezTo>
                  <a:lnTo>
                    <a:pt x="4005" y="2241"/>
                  </a:lnTo>
                  <a:cubicBezTo>
                    <a:pt x="4149" y="2474"/>
                    <a:pt x="3973" y="3028"/>
                    <a:pt x="4320" y="3028"/>
                  </a:cubicBezTo>
                  <a:cubicBezTo>
                    <a:pt x="4333" y="3028"/>
                    <a:pt x="4348" y="3027"/>
                    <a:pt x="4363" y="3025"/>
                  </a:cubicBezTo>
                  <a:lnTo>
                    <a:pt x="4363" y="3025"/>
                  </a:lnTo>
                  <a:cubicBezTo>
                    <a:pt x="4501" y="3314"/>
                    <a:pt x="4317" y="3868"/>
                    <a:pt x="4709" y="3937"/>
                  </a:cubicBezTo>
                  <a:cubicBezTo>
                    <a:pt x="4721" y="4007"/>
                    <a:pt x="4732" y="4087"/>
                    <a:pt x="4721" y="4157"/>
                  </a:cubicBezTo>
                  <a:cubicBezTo>
                    <a:pt x="4201" y="4260"/>
                    <a:pt x="4767" y="4791"/>
                    <a:pt x="4871" y="5022"/>
                  </a:cubicBezTo>
                  <a:cubicBezTo>
                    <a:pt x="4294" y="5242"/>
                    <a:pt x="5102" y="6061"/>
                    <a:pt x="4813" y="6534"/>
                  </a:cubicBezTo>
                  <a:cubicBezTo>
                    <a:pt x="4548" y="6754"/>
                    <a:pt x="4732" y="7296"/>
                    <a:pt x="4675" y="7666"/>
                  </a:cubicBezTo>
                  <a:cubicBezTo>
                    <a:pt x="4675" y="7777"/>
                    <a:pt x="4770" y="7831"/>
                    <a:pt x="4868" y="7831"/>
                  </a:cubicBezTo>
                  <a:cubicBezTo>
                    <a:pt x="4923" y="7831"/>
                    <a:pt x="4980" y="7814"/>
                    <a:pt x="5021" y="7781"/>
                  </a:cubicBezTo>
                  <a:cubicBezTo>
                    <a:pt x="5136" y="7469"/>
                    <a:pt x="5055" y="7008"/>
                    <a:pt x="5055" y="6719"/>
                  </a:cubicBezTo>
                  <a:cubicBezTo>
                    <a:pt x="5702" y="6373"/>
                    <a:pt x="5182" y="5530"/>
                    <a:pt x="5021" y="5080"/>
                  </a:cubicBezTo>
                  <a:cubicBezTo>
                    <a:pt x="5136" y="5080"/>
                    <a:pt x="5240" y="5011"/>
                    <a:pt x="5275" y="4895"/>
                  </a:cubicBezTo>
                  <a:cubicBezTo>
                    <a:pt x="5336" y="5010"/>
                    <a:pt x="5474" y="5110"/>
                    <a:pt x="5607" y="5110"/>
                  </a:cubicBezTo>
                  <a:cubicBezTo>
                    <a:pt x="5674" y="5110"/>
                    <a:pt x="5740" y="5084"/>
                    <a:pt x="5794" y="5022"/>
                  </a:cubicBezTo>
                  <a:cubicBezTo>
                    <a:pt x="5920" y="5294"/>
                    <a:pt x="6049" y="5401"/>
                    <a:pt x="6156" y="5401"/>
                  </a:cubicBezTo>
                  <a:cubicBezTo>
                    <a:pt x="6373" y="5401"/>
                    <a:pt x="6503" y="4966"/>
                    <a:pt x="6348" y="4572"/>
                  </a:cubicBezTo>
                  <a:lnTo>
                    <a:pt x="6348" y="4572"/>
                  </a:lnTo>
                  <a:cubicBezTo>
                    <a:pt x="6384" y="4580"/>
                    <a:pt x="6416" y="4583"/>
                    <a:pt x="6444" y="4583"/>
                  </a:cubicBezTo>
                  <a:cubicBezTo>
                    <a:pt x="6805" y="4583"/>
                    <a:pt x="6577" y="4021"/>
                    <a:pt x="6283" y="4021"/>
                  </a:cubicBezTo>
                  <a:cubicBezTo>
                    <a:pt x="6206" y="4021"/>
                    <a:pt x="6125" y="4060"/>
                    <a:pt x="6048" y="4157"/>
                  </a:cubicBezTo>
                  <a:cubicBezTo>
                    <a:pt x="5979" y="4059"/>
                    <a:pt x="5850" y="3983"/>
                    <a:pt x="5729" y="3983"/>
                  </a:cubicBezTo>
                  <a:cubicBezTo>
                    <a:pt x="5649" y="3983"/>
                    <a:pt x="5572" y="4016"/>
                    <a:pt x="5517" y="4099"/>
                  </a:cubicBezTo>
                  <a:cubicBezTo>
                    <a:pt x="5459" y="3995"/>
                    <a:pt x="5356" y="3891"/>
                    <a:pt x="5240" y="3856"/>
                  </a:cubicBezTo>
                  <a:cubicBezTo>
                    <a:pt x="5119" y="3665"/>
                    <a:pt x="4463" y="1237"/>
                    <a:pt x="4022" y="1237"/>
                  </a:cubicBezTo>
                  <a:cubicBezTo>
                    <a:pt x="3957" y="1237"/>
                    <a:pt x="3897" y="1290"/>
                    <a:pt x="3843" y="1409"/>
                  </a:cubicBezTo>
                  <a:cubicBezTo>
                    <a:pt x="3604" y="1245"/>
                    <a:pt x="3306" y="956"/>
                    <a:pt x="3046" y="956"/>
                  </a:cubicBezTo>
                  <a:cubicBezTo>
                    <a:pt x="2942" y="956"/>
                    <a:pt x="2844" y="1002"/>
                    <a:pt x="2758" y="1121"/>
                  </a:cubicBezTo>
                  <a:cubicBezTo>
                    <a:pt x="2716" y="1102"/>
                    <a:pt x="2674" y="1094"/>
                    <a:pt x="2634" y="1094"/>
                  </a:cubicBezTo>
                  <a:cubicBezTo>
                    <a:pt x="2498" y="1094"/>
                    <a:pt x="2377" y="1187"/>
                    <a:pt x="2297" y="1294"/>
                  </a:cubicBezTo>
                  <a:cubicBezTo>
                    <a:pt x="2218" y="1176"/>
                    <a:pt x="2054" y="1026"/>
                    <a:pt x="1903" y="1026"/>
                  </a:cubicBezTo>
                  <a:cubicBezTo>
                    <a:pt x="1832" y="1026"/>
                    <a:pt x="1763" y="1059"/>
                    <a:pt x="1708" y="1144"/>
                  </a:cubicBezTo>
                  <a:cubicBezTo>
                    <a:pt x="1697" y="798"/>
                    <a:pt x="2020" y="82"/>
                    <a:pt x="1523" y="1"/>
                  </a:cubicBezTo>
                  <a:cubicBezTo>
                    <a:pt x="1516" y="1"/>
                    <a:pt x="1509" y="1"/>
                    <a:pt x="1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3"/>
            <p:cNvSpPr/>
            <p:nvPr/>
          </p:nvSpPr>
          <p:spPr>
            <a:xfrm>
              <a:off x="1741325" y="2521175"/>
              <a:ext cx="23850" cy="12525"/>
            </a:xfrm>
            <a:custGeom>
              <a:avLst/>
              <a:gdLst/>
              <a:ahLst/>
              <a:cxnLst/>
              <a:rect l="l" t="t" r="r" b="b"/>
              <a:pathLst>
                <a:path w="954" h="501" extrusionOk="0">
                  <a:moveTo>
                    <a:pt x="369" y="1"/>
                  </a:moveTo>
                  <a:cubicBezTo>
                    <a:pt x="170" y="1"/>
                    <a:pt x="0" y="82"/>
                    <a:pt x="55" y="323"/>
                  </a:cubicBezTo>
                  <a:cubicBezTo>
                    <a:pt x="92" y="453"/>
                    <a:pt x="220" y="500"/>
                    <a:pt x="364" y="500"/>
                  </a:cubicBezTo>
                  <a:cubicBezTo>
                    <a:pt x="630" y="500"/>
                    <a:pt x="953" y="340"/>
                    <a:pt x="863" y="243"/>
                  </a:cubicBezTo>
                  <a:cubicBezTo>
                    <a:pt x="935" y="138"/>
                    <a:pt x="627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3"/>
            <p:cNvSpPr/>
            <p:nvPr/>
          </p:nvSpPr>
          <p:spPr>
            <a:xfrm>
              <a:off x="1769200" y="2487025"/>
              <a:ext cx="32675" cy="56625"/>
            </a:xfrm>
            <a:custGeom>
              <a:avLst/>
              <a:gdLst/>
              <a:ahLst/>
              <a:cxnLst/>
              <a:rect l="l" t="t" r="r" b="b"/>
              <a:pathLst>
                <a:path w="1307" h="2265" extrusionOk="0">
                  <a:moveTo>
                    <a:pt x="1131" y="0"/>
                  </a:moveTo>
                  <a:cubicBezTo>
                    <a:pt x="987" y="0"/>
                    <a:pt x="861" y="367"/>
                    <a:pt x="753" y="500"/>
                  </a:cubicBezTo>
                  <a:cubicBezTo>
                    <a:pt x="522" y="731"/>
                    <a:pt x="453" y="1112"/>
                    <a:pt x="487" y="1424"/>
                  </a:cubicBezTo>
                  <a:cubicBezTo>
                    <a:pt x="475" y="1423"/>
                    <a:pt x="463" y="1422"/>
                    <a:pt x="452" y="1422"/>
                  </a:cubicBezTo>
                  <a:cubicBezTo>
                    <a:pt x="0" y="1422"/>
                    <a:pt x="292" y="2265"/>
                    <a:pt x="587" y="2265"/>
                  </a:cubicBezTo>
                  <a:cubicBezTo>
                    <a:pt x="764" y="2265"/>
                    <a:pt x="943" y="1958"/>
                    <a:pt x="960" y="974"/>
                  </a:cubicBezTo>
                  <a:cubicBezTo>
                    <a:pt x="1307" y="893"/>
                    <a:pt x="1307" y="200"/>
                    <a:pt x="1307" y="200"/>
                  </a:cubicBezTo>
                  <a:cubicBezTo>
                    <a:pt x="1245" y="55"/>
                    <a:pt x="1187" y="0"/>
                    <a:pt x="1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3"/>
            <p:cNvSpPr/>
            <p:nvPr/>
          </p:nvSpPr>
          <p:spPr>
            <a:xfrm>
              <a:off x="1788000" y="2444700"/>
              <a:ext cx="32350" cy="20225"/>
            </a:xfrm>
            <a:custGeom>
              <a:avLst/>
              <a:gdLst/>
              <a:ahLst/>
              <a:cxnLst/>
              <a:rect l="l" t="t" r="r" b="b"/>
              <a:pathLst>
                <a:path w="1294" h="809" extrusionOk="0">
                  <a:moveTo>
                    <a:pt x="332" y="1"/>
                  </a:moveTo>
                  <a:cubicBezTo>
                    <a:pt x="288" y="1"/>
                    <a:pt x="249" y="15"/>
                    <a:pt x="220" y="46"/>
                  </a:cubicBezTo>
                  <a:cubicBezTo>
                    <a:pt x="1" y="300"/>
                    <a:pt x="566" y="728"/>
                    <a:pt x="786" y="808"/>
                  </a:cubicBezTo>
                  <a:cubicBezTo>
                    <a:pt x="1293" y="758"/>
                    <a:pt x="657" y="1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3"/>
            <p:cNvSpPr/>
            <p:nvPr/>
          </p:nvSpPr>
          <p:spPr>
            <a:xfrm>
              <a:off x="1844850" y="2517450"/>
              <a:ext cx="32350" cy="60875"/>
            </a:xfrm>
            <a:custGeom>
              <a:avLst/>
              <a:gdLst/>
              <a:ahLst/>
              <a:cxnLst/>
              <a:rect l="l" t="t" r="r" b="b"/>
              <a:pathLst>
                <a:path w="1294" h="2435" extrusionOk="0">
                  <a:moveTo>
                    <a:pt x="196" y="1"/>
                  </a:moveTo>
                  <a:cubicBezTo>
                    <a:pt x="118" y="1"/>
                    <a:pt x="50" y="91"/>
                    <a:pt x="1" y="322"/>
                  </a:cubicBezTo>
                  <a:cubicBezTo>
                    <a:pt x="174" y="842"/>
                    <a:pt x="405" y="1315"/>
                    <a:pt x="358" y="1892"/>
                  </a:cubicBezTo>
                  <a:cubicBezTo>
                    <a:pt x="231" y="1892"/>
                    <a:pt x="151" y="1984"/>
                    <a:pt x="151" y="2100"/>
                  </a:cubicBezTo>
                  <a:cubicBezTo>
                    <a:pt x="197" y="2435"/>
                    <a:pt x="693" y="2296"/>
                    <a:pt x="924" y="2388"/>
                  </a:cubicBezTo>
                  <a:cubicBezTo>
                    <a:pt x="1270" y="2377"/>
                    <a:pt x="1293" y="1834"/>
                    <a:pt x="935" y="1811"/>
                  </a:cubicBezTo>
                  <a:cubicBezTo>
                    <a:pt x="866" y="1684"/>
                    <a:pt x="924" y="1315"/>
                    <a:pt x="866" y="1176"/>
                  </a:cubicBezTo>
                  <a:cubicBezTo>
                    <a:pt x="778" y="930"/>
                    <a:pt x="442" y="1"/>
                    <a:pt x="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3"/>
            <p:cNvSpPr/>
            <p:nvPr/>
          </p:nvSpPr>
          <p:spPr>
            <a:xfrm>
              <a:off x="1897075" y="2625075"/>
              <a:ext cx="30050" cy="24250"/>
            </a:xfrm>
            <a:custGeom>
              <a:avLst/>
              <a:gdLst/>
              <a:ahLst/>
              <a:cxnLst/>
              <a:rect l="l" t="t" r="r" b="b"/>
              <a:pathLst>
                <a:path w="1202" h="970" extrusionOk="0">
                  <a:moveTo>
                    <a:pt x="969" y="1"/>
                  </a:moveTo>
                  <a:cubicBezTo>
                    <a:pt x="930" y="1"/>
                    <a:pt x="885" y="11"/>
                    <a:pt x="832" y="34"/>
                  </a:cubicBezTo>
                  <a:cubicBezTo>
                    <a:pt x="589" y="149"/>
                    <a:pt x="1" y="796"/>
                    <a:pt x="520" y="969"/>
                  </a:cubicBezTo>
                  <a:cubicBezTo>
                    <a:pt x="809" y="934"/>
                    <a:pt x="682" y="634"/>
                    <a:pt x="936" y="473"/>
                  </a:cubicBezTo>
                  <a:cubicBezTo>
                    <a:pt x="1183" y="364"/>
                    <a:pt x="1201" y="1"/>
                    <a:pt x="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3"/>
            <p:cNvSpPr/>
            <p:nvPr/>
          </p:nvSpPr>
          <p:spPr>
            <a:xfrm>
              <a:off x="1814400" y="2655050"/>
              <a:ext cx="36400" cy="37200"/>
            </a:xfrm>
            <a:custGeom>
              <a:avLst/>
              <a:gdLst/>
              <a:ahLst/>
              <a:cxnLst/>
              <a:rect l="l" t="t" r="r" b="b"/>
              <a:pathLst>
                <a:path w="1456" h="1488" extrusionOk="0">
                  <a:moveTo>
                    <a:pt x="1011" y="1"/>
                  </a:moveTo>
                  <a:cubicBezTo>
                    <a:pt x="664" y="12"/>
                    <a:pt x="711" y="520"/>
                    <a:pt x="491" y="705"/>
                  </a:cubicBezTo>
                  <a:cubicBezTo>
                    <a:pt x="478" y="704"/>
                    <a:pt x="465" y="703"/>
                    <a:pt x="453" y="703"/>
                  </a:cubicBezTo>
                  <a:cubicBezTo>
                    <a:pt x="0" y="703"/>
                    <a:pt x="39" y="1487"/>
                    <a:pt x="285" y="1487"/>
                  </a:cubicBezTo>
                  <a:cubicBezTo>
                    <a:pt x="352" y="1487"/>
                    <a:pt x="434" y="1429"/>
                    <a:pt x="526" y="1282"/>
                  </a:cubicBezTo>
                  <a:cubicBezTo>
                    <a:pt x="540" y="1284"/>
                    <a:pt x="554" y="1285"/>
                    <a:pt x="568" y="1285"/>
                  </a:cubicBezTo>
                  <a:cubicBezTo>
                    <a:pt x="822" y="1285"/>
                    <a:pt x="894" y="988"/>
                    <a:pt x="1080" y="878"/>
                  </a:cubicBezTo>
                  <a:cubicBezTo>
                    <a:pt x="1115" y="886"/>
                    <a:pt x="1145" y="890"/>
                    <a:pt x="1171" y="890"/>
                  </a:cubicBezTo>
                  <a:cubicBezTo>
                    <a:pt x="1455" y="890"/>
                    <a:pt x="1308" y="470"/>
                    <a:pt x="1276" y="301"/>
                  </a:cubicBezTo>
                  <a:cubicBezTo>
                    <a:pt x="1288" y="162"/>
                    <a:pt x="1161" y="12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3"/>
            <p:cNvSpPr/>
            <p:nvPr/>
          </p:nvSpPr>
          <p:spPr>
            <a:xfrm>
              <a:off x="1679800" y="2791250"/>
              <a:ext cx="77650" cy="91775"/>
            </a:xfrm>
            <a:custGeom>
              <a:avLst/>
              <a:gdLst/>
              <a:ahLst/>
              <a:cxnLst/>
              <a:rect l="l" t="t" r="r" b="b"/>
              <a:pathLst>
                <a:path w="3106" h="3671" extrusionOk="0">
                  <a:moveTo>
                    <a:pt x="2566" y="0"/>
                  </a:moveTo>
                  <a:cubicBezTo>
                    <a:pt x="2407" y="0"/>
                    <a:pt x="2346" y="500"/>
                    <a:pt x="2389" y="682"/>
                  </a:cubicBezTo>
                  <a:cubicBezTo>
                    <a:pt x="2159" y="717"/>
                    <a:pt x="2193" y="1005"/>
                    <a:pt x="2216" y="1155"/>
                  </a:cubicBezTo>
                  <a:cubicBezTo>
                    <a:pt x="2124" y="1328"/>
                    <a:pt x="2066" y="1536"/>
                    <a:pt x="2020" y="1721"/>
                  </a:cubicBezTo>
                  <a:cubicBezTo>
                    <a:pt x="1945" y="1667"/>
                    <a:pt x="1831" y="1604"/>
                    <a:pt x="1723" y="1604"/>
                  </a:cubicBezTo>
                  <a:cubicBezTo>
                    <a:pt x="1714" y="1604"/>
                    <a:pt x="1705" y="1605"/>
                    <a:pt x="1697" y="1605"/>
                  </a:cubicBezTo>
                  <a:cubicBezTo>
                    <a:pt x="1634" y="1511"/>
                    <a:pt x="1535" y="1464"/>
                    <a:pt x="1437" y="1464"/>
                  </a:cubicBezTo>
                  <a:cubicBezTo>
                    <a:pt x="1320" y="1464"/>
                    <a:pt x="1205" y="1531"/>
                    <a:pt x="1154" y="1663"/>
                  </a:cubicBezTo>
                  <a:cubicBezTo>
                    <a:pt x="1027" y="2148"/>
                    <a:pt x="739" y="2148"/>
                    <a:pt x="369" y="2240"/>
                  </a:cubicBezTo>
                  <a:cubicBezTo>
                    <a:pt x="0" y="2413"/>
                    <a:pt x="381" y="2875"/>
                    <a:pt x="369" y="3164"/>
                  </a:cubicBezTo>
                  <a:cubicBezTo>
                    <a:pt x="247" y="3444"/>
                    <a:pt x="425" y="3671"/>
                    <a:pt x="599" y="3671"/>
                  </a:cubicBezTo>
                  <a:cubicBezTo>
                    <a:pt x="704" y="3671"/>
                    <a:pt x="808" y="3588"/>
                    <a:pt x="843" y="3383"/>
                  </a:cubicBezTo>
                  <a:cubicBezTo>
                    <a:pt x="1074" y="3233"/>
                    <a:pt x="947" y="2875"/>
                    <a:pt x="970" y="2656"/>
                  </a:cubicBezTo>
                  <a:cubicBezTo>
                    <a:pt x="1166" y="2598"/>
                    <a:pt x="1351" y="2471"/>
                    <a:pt x="1478" y="2298"/>
                  </a:cubicBezTo>
                  <a:cubicBezTo>
                    <a:pt x="1514" y="2314"/>
                    <a:pt x="1550" y="2322"/>
                    <a:pt x="1584" y="2322"/>
                  </a:cubicBezTo>
                  <a:cubicBezTo>
                    <a:pt x="1647" y="2322"/>
                    <a:pt x="1707" y="2297"/>
                    <a:pt x="1766" y="2252"/>
                  </a:cubicBezTo>
                  <a:cubicBezTo>
                    <a:pt x="1793" y="2361"/>
                    <a:pt x="1909" y="2430"/>
                    <a:pt x="2023" y="2430"/>
                  </a:cubicBezTo>
                  <a:cubicBezTo>
                    <a:pt x="2102" y="2430"/>
                    <a:pt x="2181" y="2397"/>
                    <a:pt x="2228" y="2321"/>
                  </a:cubicBezTo>
                  <a:cubicBezTo>
                    <a:pt x="2305" y="2463"/>
                    <a:pt x="2382" y="2520"/>
                    <a:pt x="2453" y="2520"/>
                  </a:cubicBezTo>
                  <a:cubicBezTo>
                    <a:pt x="2712" y="2520"/>
                    <a:pt x="2900" y="1758"/>
                    <a:pt x="2782" y="1513"/>
                  </a:cubicBezTo>
                  <a:cubicBezTo>
                    <a:pt x="2805" y="1513"/>
                    <a:pt x="2805" y="1502"/>
                    <a:pt x="2817" y="1502"/>
                  </a:cubicBezTo>
                  <a:cubicBezTo>
                    <a:pt x="3105" y="1190"/>
                    <a:pt x="2678" y="682"/>
                    <a:pt x="2759" y="197"/>
                  </a:cubicBezTo>
                  <a:cubicBezTo>
                    <a:pt x="2684" y="56"/>
                    <a:pt x="2620" y="0"/>
                    <a:pt x="2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3"/>
            <p:cNvSpPr/>
            <p:nvPr/>
          </p:nvSpPr>
          <p:spPr>
            <a:xfrm>
              <a:off x="1660350" y="2644325"/>
              <a:ext cx="54100" cy="150325"/>
            </a:xfrm>
            <a:custGeom>
              <a:avLst/>
              <a:gdLst/>
              <a:ahLst/>
              <a:cxnLst/>
              <a:rect l="l" t="t" r="r" b="b"/>
              <a:pathLst>
                <a:path w="2164" h="6013" extrusionOk="0">
                  <a:moveTo>
                    <a:pt x="928" y="0"/>
                  </a:moveTo>
                  <a:cubicBezTo>
                    <a:pt x="837" y="0"/>
                    <a:pt x="749" y="49"/>
                    <a:pt x="709" y="164"/>
                  </a:cubicBezTo>
                  <a:cubicBezTo>
                    <a:pt x="634" y="138"/>
                    <a:pt x="569" y="125"/>
                    <a:pt x="514" y="125"/>
                  </a:cubicBezTo>
                  <a:cubicBezTo>
                    <a:pt x="1" y="125"/>
                    <a:pt x="295" y="1193"/>
                    <a:pt x="420" y="1526"/>
                  </a:cubicBezTo>
                  <a:cubicBezTo>
                    <a:pt x="367" y="2173"/>
                    <a:pt x="880" y="2587"/>
                    <a:pt x="1160" y="2587"/>
                  </a:cubicBezTo>
                  <a:cubicBezTo>
                    <a:pt x="1185" y="2587"/>
                    <a:pt x="1208" y="2583"/>
                    <a:pt x="1228" y="2577"/>
                  </a:cubicBezTo>
                  <a:lnTo>
                    <a:pt x="1228" y="2577"/>
                  </a:lnTo>
                  <a:cubicBezTo>
                    <a:pt x="997" y="2819"/>
                    <a:pt x="870" y="3212"/>
                    <a:pt x="1159" y="3327"/>
                  </a:cubicBezTo>
                  <a:cubicBezTo>
                    <a:pt x="1182" y="3333"/>
                    <a:pt x="1202" y="3336"/>
                    <a:pt x="1223" y="3336"/>
                  </a:cubicBezTo>
                  <a:cubicBezTo>
                    <a:pt x="1243" y="3336"/>
                    <a:pt x="1263" y="3333"/>
                    <a:pt x="1286" y="3327"/>
                  </a:cubicBezTo>
                  <a:cubicBezTo>
                    <a:pt x="1332" y="3777"/>
                    <a:pt x="1332" y="4181"/>
                    <a:pt x="1298" y="4597"/>
                  </a:cubicBezTo>
                  <a:cubicBezTo>
                    <a:pt x="1159" y="4758"/>
                    <a:pt x="1286" y="4955"/>
                    <a:pt x="1286" y="5139"/>
                  </a:cubicBezTo>
                  <a:cubicBezTo>
                    <a:pt x="1113" y="5197"/>
                    <a:pt x="1113" y="5486"/>
                    <a:pt x="1286" y="5543"/>
                  </a:cubicBezTo>
                  <a:cubicBezTo>
                    <a:pt x="1192" y="5844"/>
                    <a:pt x="1353" y="6012"/>
                    <a:pt x="1517" y="6012"/>
                  </a:cubicBezTo>
                  <a:cubicBezTo>
                    <a:pt x="1654" y="6012"/>
                    <a:pt x="1793" y="5894"/>
                    <a:pt x="1782" y="5636"/>
                  </a:cubicBezTo>
                  <a:cubicBezTo>
                    <a:pt x="2163" y="5578"/>
                    <a:pt x="1909" y="2565"/>
                    <a:pt x="1609" y="2415"/>
                  </a:cubicBezTo>
                  <a:cubicBezTo>
                    <a:pt x="1588" y="2410"/>
                    <a:pt x="1567" y="2408"/>
                    <a:pt x="1546" y="2408"/>
                  </a:cubicBezTo>
                  <a:cubicBezTo>
                    <a:pt x="1463" y="2408"/>
                    <a:pt x="1380" y="2443"/>
                    <a:pt x="1298" y="2508"/>
                  </a:cubicBezTo>
                  <a:cubicBezTo>
                    <a:pt x="1367" y="2392"/>
                    <a:pt x="1332" y="2161"/>
                    <a:pt x="1078" y="1757"/>
                  </a:cubicBezTo>
                  <a:cubicBezTo>
                    <a:pt x="1067" y="1665"/>
                    <a:pt x="1055" y="1596"/>
                    <a:pt x="1032" y="1526"/>
                  </a:cubicBezTo>
                  <a:cubicBezTo>
                    <a:pt x="1551" y="1319"/>
                    <a:pt x="928" y="718"/>
                    <a:pt x="1171" y="384"/>
                  </a:cubicBezTo>
                  <a:cubicBezTo>
                    <a:pt x="1284" y="172"/>
                    <a:pt x="110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1695200" y="2610050"/>
              <a:ext cx="32800" cy="56100"/>
            </a:xfrm>
            <a:custGeom>
              <a:avLst/>
              <a:gdLst/>
              <a:ahLst/>
              <a:cxnLst/>
              <a:rect l="l" t="t" r="r" b="b"/>
              <a:pathLst>
                <a:path w="1312" h="2244" extrusionOk="0">
                  <a:moveTo>
                    <a:pt x="654" y="0"/>
                  </a:moveTo>
                  <a:cubicBezTo>
                    <a:pt x="284" y="69"/>
                    <a:pt x="515" y="543"/>
                    <a:pt x="527" y="774"/>
                  </a:cubicBezTo>
                  <a:cubicBezTo>
                    <a:pt x="490" y="761"/>
                    <a:pt x="457" y="755"/>
                    <a:pt x="427" y="755"/>
                  </a:cubicBezTo>
                  <a:cubicBezTo>
                    <a:pt x="0" y="755"/>
                    <a:pt x="268" y="1981"/>
                    <a:pt x="192" y="2078"/>
                  </a:cubicBezTo>
                  <a:cubicBezTo>
                    <a:pt x="192" y="2189"/>
                    <a:pt x="297" y="2243"/>
                    <a:pt x="396" y="2243"/>
                  </a:cubicBezTo>
                  <a:cubicBezTo>
                    <a:pt x="452" y="2243"/>
                    <a:pt x="505" y="2226"/>
                    <a:pt x="538" y="2193"/>
                  </a:cubicBezTo>
                  <a:cubicBezTo>
                    <a:pt x="631" y="2055"/>
                    <a:pt x="573" y="2055"/>
                    <a:pt x="585" y="1812"/>
                  </a:cubicBezTo>
                  <a:lnTo>
                    <a:pt x="585" y="1812"/>
                  </a:lnTo>
                  <a:cubicBezTo>
                    <a:pt x="612" y="1820"/>
                    <a:pt x="637" y="1823"/>
                    <a:pt x="660" y="1823"/>
                  </a:cubicBezTo>
                  <a:cubicBezTo>
                    <a:pt x="853" y="1823"/>
                    <a:pt x="870" y="1576"/>
                    <a:pt x="942" y="1432"/>
                  </a:cubicBezTo>
                  <a:cubicBezTo>
                    <a:pt x="1092" y="1293"/>
                    <a:pt x="1023" y="1074"/>
                    <a:pt x="989" y="889"/>
                  </a:cubicBezTo>
                  <a:cubicBezTo>
                    <a:pt x="1081" y="877"/>
                    <a:pt x="1150" y="831"/>
                    <a:pt x="1173" y="774"/>
                  </a:cubicBezTo>
                  <a:cubicBezTo>
                    <a:pt x="1312" y="543"/>
                    <a:pt x="1023" y="439"/>
                    <a:pt x="1023" y="196"/>
                  </a:cubicBezTo>
                  <a:cubicBezTo>
                    <a:pt x="989" y="35"/>
                    <a:pt x="804" y="0"/>
                    <a:pt x="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3"/>
            <p:cNvSpPr/>
            <p:nvPr/>
          </p:nvSpPr>
          <p:spPr>
            <a:xfrm>
              <a:off x="1703750" y="2555775"/>
              <a:ext cx="33775" cy="31775"/>
            </a:xfrm>
            <a:custGeom>
              <a:avLst/>
              <a:gdLst/>
              <a:ahLst/>
              <a:cxnLst/>
              <a:rect l="l" t="t" r="r" b="b"/>
              <a:pathLst>
                <a:path w="1351" h="1271" extrusionOk="0">
                  <a:moveTo>
                    <a:pt x="624" y="1"/>
                  </a:moveTo>
                  <a:cubicBezTo>
                    <a:pt x="616" y="1"/>
                    <a:pt x="608" y="1"/>
                    <a:pt x="600" y="1"/>
                  </a:cubicBezTo>
                  <a:cubicBezTo>
                    <a:pt x="0" y="13"/>
                    <a:pt x="173" y="1109"/>
                    <a:pt x="647" y="1132"/>
                  </a:cubicBezTo>
                  <a:cubicBezTo>
                    <a:pt x="693" y="1213"/>
                    <a:pt x="797" y="1271"/>
                    <a:pt x="912" y="1271"/>
                  </a:cubicBezTo>
                  <a:cubicBezTo>
                    <a:pt x="1212" y="1271"/>
                    <a:pt x="1212" y="971"/>
                    <a:pt x="1201" y="740"/>
                  </a:cubicBezTo>
                  <a:cubicBezTo>
                    <a:pt x="1328" y="648"/>
                    <a:pt x="1351" y="498"/>
                    <a:pt x="1281" y="359"/>
                  </a:cubicBezTo>
                  <a:cubicBezTo>
                    <a:pt x="1067" y="224"/>
                    <a:pt x="930" y="1"/>
                    <a:pt x="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3"/>
            <p:cNvSpPr/>
            <p:nvPr/>
          </p:nvSpPr>
          <p:spPr>
            <a:xfrm>
              <a:off x="1744425" y="2535850"/>
              <a:ext cx="37075" cy="18200"/>
            </a:xfrm>
            <a:custGeom>
              <a:avLst/>
              <a:gdLst/>
              <a:ahLst/>
              <a:cxnLst/>
              <a:rect l="l" t="t" r="r" b="b"/>
              <a:pathLst>
                <a:path w="1483" h="728" extrusionOk="0">
                  <a:moveTo>
                    <a:pt x="876" y="1"/>
                  </a:moveTo>
                  <a:cubicBezTo>
                    <a:pt x="635" y="1"/>
                    <a:pt x="558" y="314"/>
                    <a:pt x="259" y="314"/>
                  </a:cubicBezTo>
                  <a:cubicBezTo>
                    <a:pt x="254" y="314"/>
                    <a:pt x="248" y="314"/>
                    <a:pt x="243" y="313"/>
                  </a:cubicBezTo>
                  <a:lnTo>
                    <a:pt x="243" y="313"/>
                  </a:lnTo>
                  <a:cubicBezTo>
                    <a:pt x="1" y="337"/>
                    <a:pt x="47" y="717"/>
                    <a:pt x="278" y="717"/>
                  </a:cubicBezTo>
                  <a:cubicBezTo>
                    <a:pt x="291" y="724"/>
                    <a:pt x="311" y="727"/>
                    <a:pt x="336" y="727"/>
                  </a:cubicBezTo>
                  <a:cubicBezTo>
                    <a:pt x="610" y="727"/>
                    <a:pt x="1483" y="340"/>
                    <a:pt x="901" y="2"/>
                  </a:cubicBezTo>
                  <a:cubicBezTo>
                    <a:pt x="892" y="1"/>
                    <a:pt x="884" y="1"/>
                    <a:pt x="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1715000" y="2494525"/>
              <a:ext cx="27375" cy="19800"/>
            </a:xfrm>
            <a:custGeom>
              <a:avLst/>
              <a:gdLst/>
              <a:ahLst/>
              <a:cxnLst/>
              <a:rect l="l" t="t" r="r" b="b"/>
              <a:pathLst>
                <a:path w="1095" h="792" extrusionOk="0">
                  <a:moveTo>
                    <a:pt x="554" y="443"/>
                  </a:moveTo>
                  <a:lnTo>
                    <a:pt x="554" y="443"/>
                  </a:lnTo>
                  <a:cubicBezTo>
                    <a:pt x="669" y="458"/>
                    <a:pt x="708" y="465"/>
                    <a:pt x="704" y="465"/>
                  </a:cubicBezTo>
                  <a:cubicBezTo>
                    <a:pt x="699" y="465"/>
                    <a:pt x="630" y="455"/>
                    <a:pt x="554" y="443"/>
                  </a:cubicBezTo>
                  <a:close/>
                  <a:moveTo>
                    <a:pt x="728" y="547"/>
                  </a:moveTo>
                  <a:cubicBezTo>
                    <a:pt x="728" y="558"/>
                    <a:pt x="751" y="570"/>
                    <a:pt x="751" y="593"/>
                  </a:cubicBezTo>
                  <a:lnTo>
                    <a:pt x="693" y="593"/>
                  </a:lnTo>
                  <a:lnTo>
                    <a:pt x="728" y="547"/>
                  </a:lnTo>
                  <a:close/>
                  <a:moveTo>
                    <a:pt x="146" y="1"/>
                  </a:moveTo>
                  <a:cubicBezTo>
                    <a:pt x="90" y="1"/>
                    <a:pt x="38" y="56"/>
                    <a:pt x="0" y="200"/>
                  </a:cubicBezTo>
                  <a:cubicBezTo>
                    <a:pt x="57" y="369"/>
                    <a:pt x="121" y="767"/>
                    <a:pt x="298" y="767"/>
                  </a:cubicBezTo>
                  <a:cubicBezTo>
                    <a:pt x="338" y="767"/>
                    <a:pt x="385" y="746"/>
                    <a:pt x="439" y="697"/>
                  </a:cubicBezTo>
                  <a:cubicBezTo>
                    <a:pt x="498" y="764"/>
                    <a:pt x="561" y="792"/>
                    <a:pt x="622" y="792"/>
                  </a:cubicBezTo>
                  <a:cubicBezTo>
                    <a:pt x="882" y="792"/>
                    <a:pt x="1095" y="290"/>
                    <a:pt x="721" y="290"/>
                  </a:cubicBezTo>
                  <a:cubicBezTo>
                    <a:pt x="705" y="290"/>
                    <a:pt x="688" y="291"/>
                    <a:pt x="670" y="293"/>
                  </a:cubicBezTo>
                  <a:cubicBezTo>
                    <a:pt x="612" y="304"/>
                    <a:pt x="577" y="374"/>
                    <a:pt x="554" y="431"/>
                  </a:cubicBezTo>
                  <a:cubicBezTo>
                    <a:pt x="520" y="443"/>
                    <a:pt x="485" y="466"/>
                    <a:pt x="462" y="489"/>
                  </a:cubicBezTo>
                  <a:cubicBezTo>
                    <a:pt x="430" y="311"/>
                    <a:pt x="277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3"/>
            <p:cNvSpPr/>
            <p:nvPr/>
          </p:nvSpPr>
          <p:spPr>
            <a:xfrm>
              <a:off x="1692475" y="2433250"/>
              <a:ext cx="39275" cy="39750"/>
            </a:xfrm>
            <a:custGeom>
              <a:avLst/>
              <a:gdLst/>
              <a:ahLst/>
              <a:cxnLst/>
              <a:rect l="l" t="t" r="r" b="b"/>
              <a:pathLst>
                <a:path w="1571" h="1590" extrusionOk="0">
                  <a:moveTo>
                    <a:pt x="439" y="1"/>
                  </a:moveTo>
                  <a:cubicBezTo>
                    <a:pt x="347" y="1"/>
                    <a:pt x="280" y="93"/>
                    <a:pt x="266" y="320"/>
                  </a:cubicBezTo>
                  <a:cubicBezTo>
                    <a:pt x="1" y="447"/>
                    <a:pt x="278" y="805"/>
                    <a:pt x="174" y="989"/>
                  </a:cubicBezTo>
                  <a:cubicBezTo>
                    <a:pt x="92" y="1144"/>
                    <a:pt x="232" y="1305"/>
                    <a:pt x="380" y="1305"/>
                  </a:cubicBezTo>
                  <a:cubicBezTo>
                    <a:pt x="420" y="1305"/>
                    <a:pt x="460" y="1293"/>
                    <a:pt x="497" y="1266"/>
                  </a:cubicBezTo>
                  <a:cubicBezTo>
                    <a:pt x="529" y="1305"/>
                    <a:pt x="586" y="1334"/>
                    <a:pt x="649" y="1334"/>
                  </a:cubicBezTo>
                  <a:cubicBezTo>
                    <a:pt x="679" y="1334"/>
                    <a:pt x="710" y="1327"/>
                    <a:pt x="740" y="1312"/>
                  </a:cubicBezTo>
                  <a:cubicBezTo>
                    <a:pt x="763" y="1370"/>
                    <a:pt x="821" y="1416"/>
                    <a:pt x="855" y="1428"/>
                  </a:cubicBezTo>
                  <a:cubicBezTo>
                    <a:pt x="855" y="1543"/>
                    <a:pt x="959" y="1589"/>
                    <a:pt x="1017" y="1589"/>
                  </a:cubicBezTo>
                  <a:cubicBezTo>
                    <a:pt x="1570" y="1451"/>
                    <a:pt x="804" y="1"/>
                    <a:pt x="4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3"/>
            <p:cNvSpPr/>
            <p:nvPr/>
          </p:nvSpPr>
          <p:spPr>
            <a:xfrm>
              <a:off x="1654700" y="2461550"/>
              <a:ext cx="32550" cy="19050"/>
            </a:xfrm>
            <a:custGeom>
              <a:avLst/>
              <a:gdLst/>
              <a:ahLst/>
              <a:cxnLst/>
              <a:rect l="l" t="t" r="r" b="b"/>
              <a:pathLst>
                <a:path w="1302" h="762" extrusionOk="0">
                  <a:moveTo>
                    <a:pt x="443" y="1"/>
                  </a:moveTo>
                  <a:cubicBezTo>
                    <a:pt x="367" y="1"/>
                    <a:pt x="295" y="47"/>
                    <a:pt x="242" y="169"/>
                  </a:cubicBezTo>
                  <a:cubicBezTo>
                    <a:pt x="0" y="285"/>
                    <a:pt x="132" y="613"/>
                    <a:pt x="351" y="613"/>
                  </a:cubicBezTo>
                  <a:cubicBezTo>
                    <a:pt x="393" y="613"/>
                    <a:pt x="438" y="601"/>
                    <a:pt x="485" y="573"/>
                  </a:cubicBezTo>
                  <a:cubicBezTo>
                    <a:pt x="588" y="676"/>
                    <a:pt x="738" y="761"/>
                    <a:pt x="884" y="761"/>
                  </a:cubicBezTo>
                  <a:cubicBezTo>
                    <a:pt x="901" y="761"/>
                    <a:pt x="918" y="760"/>
                    <a:pt x="935" y="758"/>
                  </a:cubicBezTo>
                  <a:cubicBezTo>
                    <a:pt x="1301" y="712"/>
                    <a:pt x="1297" y="151"/>
                    <a:pt x="1061" y="151"/>
                  </a:cubicBezTo>
                  <a:cubicBezTo>
                    <a:pt x="999" y="151"/>
                    <a:pt x="922" y="189"/>
                    <a:pt x="831" y="284"/>
                  </a:cubicBezTo>
                  <a:cubicBezTo>
                    <a:pt x="741" y="157"/>
                    <a:pt x="584" y="1"/>
                    <a:pt x="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1740175" y="2373000"/>
              <a:ext cx="63350" cy="37575"/>
            </a:xfrm>
            <a:custGeom>
              <a:avLst/>
              <a:gdLst/>
              <a:ahLst/>
              <a:cxnLst/>
              <a:rect l="l" t="t" r="r" b="b"/>
              <a:pathLst>
                <a:path w="2534" h="1503" extrusionOk="0">
                  <a:moveTo>
                    <a:pt x="1700" y="0"/>
                  </a:moveTo>
                  <a:cubicBezTo>
                    <a:pt x="1569" y="0"/>
                    <a:pt x="1471" y="125"/>
                    <a:pt x="1510" y="421"/>
                  </a:cubicBezTo>
                  <a:cubicBezTo>
                    <a:pt x="1425" y="288"/>
                    <a:pt x="1260" y="146"/>
                    <a:pt x="1120" y="146"/>
                  </a:cubicBezTo>
                  <a:cubicBezTo>
                    <a:pt x="1030" y="146"/>
                    <a:pt x="950" y="205"/>
                    <a:pt x="909" y="364"/>
                  </a:cubicBezTo>
                  <a:cubicBezTo>
                    <a:pt x="909" y="433"/>
                    <a:pt x="898" y="502"/>
                    <a:pt x="898" y="560"/>
                  </a:cubicBezTo>
                  <a:cubicBezTo>
                    <a:pt x="877" y="565"/>
                    <a:pt x="856" y="568"/>
                    <a:pt x="836" y="568"/>
                  </a:cubicBezTo>
                  <a:cubicBezTo>
                    <a:pt x="633" y="568"/>
                    <a:pt x="495" y="304"/>
                    <a:pt x="296" y="304"/>
                  </a:cubicBezTo>
                  <a:cubicBezTo>
                    <a:pt x="271" y="304"/>
                    <a:pt x="244" y="308"/>
                    <a:pt x="217" y="317"/>
                  </a:cubicBezTo>
                  <a:cubicBezTo>
                    <a:pt x="1" y="415"/>
                    <a:pt x="58" y="855"/>
                    <a:pt x="302" y="855"/>
                  </a:cubicBezTo>
                  <a:cubicBezTo>
                    <a:pt x="319" y="855"/>
                    <a:pt x="337" y="853"/>
                    <a:pt x="355" y="848"/>
                  </a:cubicBezTo>
                  <a:cubicBezTo>
                    <a:pt x="609" y="998"/>
                    <a:pt x="817" y="1114"/>
                    <a:pt x="956" y="1402"/>
                  </a:cubicBezTo>
                  <a:cubicBezTo>
                    <a:pt x="1026" y="1473"/>
                    <a:pt x="1096" y="1503"/>
                    <a:pt x="1159" y="1503"/>
                  </a:cubicBezTo>
                  <a:cubicBezTo>
                    <a:pt x="1366" y="1503"/>
                    <a:pt x="1511" y="1190"/>
                    <a:pt x="1440" y="952"/>
                  </a:cubicBezTo>
                  <a:lnTo>
                    <a:pt x="1440" y="952"/>
                  </a:lnTo>
                  <a:cubicBezTo>
                    <a:pt x="1562" y="1021"/>
                    <a:pt x="1735" y="1150"/>
                    <a:pt x="1881" y="1150"/>
                  </a:cubicBezTo>
                  <a:cubicBezTo>
                    <a:pt x="1956" y="1150"/>
                    <a:pt x="2024" y="1116"/>
                    <a:pt x="2075" y="1022"/>
                  </a:cubicBezTo>
                  <a:cubicBezTo>
                    <a:pt x="2103" y="1026"/>
                    <a:pt x="2128" y="1027"/>
                    <a:pt x="2152" y="1027"/>
                  </a:cubicBezTo>
                  <a:cubicBezTo>
                    <a:pt x="2533" y="1027"/>
                    <a:pt x="2404" y="528"/>
                    <a:pt x="2121" y="387"/>
                  </a:cubicBezTo>
                  <a:cubicBezTo>
                    <a:pt x="2031" y="151"/>
                    <a:pt x="1845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3"/>
            <p:cNvSpPr/>
            <p:nvPr/>
          </p:nvSpPr>
          <p:spPr>
            <a:xfrm>
              <a:off x="1680475" y="2320500"/>
              <a:ext cx="52425" cy="51775"/>
            </a:xfrm>
            <a:custGeom>
              <a:avLst/>
              <a:gdLst/>
              <a:ahLst/>
              <a:cxnLst/>
              <a:rect l="l" t="t" r="r" b="b"/>
              <a:pathLst>
                <a:path w="2097" h="2071" extrusionOk="0">
                  <a:moveTo>
                    <a:pt x="237" y="0"/>
                  </a:moveTo>
                  <a:cubicBezTo>
                    <a:pt x="155" y="0"/>
                    <a:pt x="91" y="81"/>
                    <a:pt x="65" y="294"/>
                  </a:cubicBezTo>
                  <a:cubicBezTo>
                    <a:pt x="0" y="518"/>
                    <a:pt x="18" y="1007"/>
                    <a:pt x="248" y="1007"/>
                  </a:cubicBezTo>
                  <a:cubicBezTo>
                    <a:pt x="302" y="1007"/>
                    <a:pt x="367" y="980"/>
                    <a:pt x="446" y="917"/>
                  </a:cubicBezTo>
                  <a:cubicBezTo>
                    <a:pt x="554" y="1087"/>
                    <a:pt x="641" y="1558"/>
                    <a:pt x="832" y="1558"/>
                  </a:cubicBezTo>
                  <a:cubicBezTo>
                    <a:pt x="886" y="1558"/>
                    <a:pt x="949" y="1520"/>
                    <a:pt x="1023" y="1425"/>
                  </a:cubicBezTo>
                  <a:cubicBezTo>
                    <a:pt x="1047" y="1431"/>
                    <a:pt x="1073" y="1433"/>
                    <a:pt x="1099" y="1433"/>
                  </a:cubicBezTo>
                  <a:cubicBezTo>
                    <a:pt x="1124" y="1433"/>
                    <a:pt x="1150" y="1431"/>
                    <a:pt x="1174" y="1425"/>
                  </a:cubicBezTo>
                  <a:lnTo>
                    <a:pt x="1174" y="1425"/>
                  </a:lnTo>
                  <a:cubicBezTo>
                    <a:pt x="1117" y="1903"/>
                    <a:pt x="1233" y="2071"/>
                    <a:pt x="1377" y="2071"/>
                  </a:cubicBezTo>
                  <a:cubicBezTo>
                    <a:pt x="1675" y="2071"/>
                    <a:pt x="2097" y="1357"/>
                    <a:pt x="1381" y="1194"/>
                  </a:cubicBezTo>
                  <a:lnTo>
                    <a:pt x="1381" y="790"/>
                  </a:lnTo>
                  <a:cubicBezTo>
                    <a:pt x="1388" y="635"/>
                    <a:pt x="1260" y="552"/>
                    <a:pt x="1132" y="552"/>
                  </a:cubicBezTo>
                  <a:cubicBezTo>
                    <a:pt x="1032" y="552"/>
                    <a:pt x="932" y="603"/>
                    <a:pt x="897" y="709"/>
                  </a:cubicBezTo>
                  <a:cubicBezTo>
                    <a:pt x="780" y="534"/>
                    <a:pt x="448" y="0"/>
                    <a:pt x="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3"/>
            <p:cNvSpPr/>
            <p:nvPr/>
          </p:nvSpPr>
          <p:spPr>
            <a:xfrm>
              <a:off x="1766925" y="2313675"/>
              <a:ext cx="24500" cy="42250"/>
            </a:xfrm>
            <a:custGeom>
              <a:avLst/>
              <a:gdLst/>
              <a:ahLst/>
              <a:cxnLst/>
              <a:rect l="l" t="t" r="r" b="b"/>
              <a:pathLst>
                <a:path w="980" h="1690" extrusionOk="0">
                  <a:moveTo>
                    <a:pt x="197" y="1"/>
                  </a:moveTo>
                  <a:cubicBezTo>
                    <a:pt x="82" y="1"/>
                    <a:pt x="1" y="105"/>
                    <a:pt x="1" y="220"/>
                  </a:cubicBezTo>
                  <a:cubicBezTo>
                    <a:pt x="1" y="624"/>
                    <a:pt x="232" y="971"/>
                    <a:pt x="255" y="1363"/>
                  </a:cubicBezTo>
                  <a:cubicBezTo>
                    <a:pt x="266" y="1444"/>
                    <a:pt x="347" y="1536"/>
                    <a:pt x="440" y="1559"/>
                  </a:cubicBezTo>
                  <a:cubicBezTo>
                    <a:pt x="532" y="1651"/>
                    <a:pt x="609" y="1690"/>
                    <a:pt x="672" y="1690"/>
                  </a:cubicBezTo>
                  <a:cubicBezTo>
                    <a:pt x="980" y="1690"/>
                    <a:pt x="938" y="768"/>
                    <a:pt x="555" y="682"/>
                  </a:cubicBezTo>
                  <a:cubicBezTo>
                    <a:pt x="417" y="463"/>
                    <a:pt x="532" y="36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3"/>
            <p:cNvSpPr/>
            <p:nvPr/>
          </p:nvSpPr>
          <p:spPr>
            <a:xfrm>
              <a:off x="1646600" y="2384575"/>
              <a:ext cx="58825" cy="49475"/>
            </a:xfrm>
            <a:custGeom>
              <a:avLst/>
              <a:gdLst/>
              <a:ahLst/>
              <a:cxnLst/>
              <a:rect l="l" t="t" r="r" b="b"/>
              <a:pathLst>
                <a:path w="2353" h="1979" extrusionOk="0">
                  <a:moveTo>
                    <a:pt x="1779" y="1"/>
                  </a:moveTo>
                  <a:cubicBezTo>
                    <a:pt x="1654" y="1"/>
                    <a:pt x="1534" y="94"/>
                    <a:pt x="1571" y="270"/>
                  </a:cubicBezTo>
                  <a:cubicBezTo>
                    <a:pt x="1559" y="270"/>
                    <a:pt x="1536" y="281"/>
                    <a:pt x="1513" y="293"/>
                  </a:cubicBezTo>
                  <a:cubicBezTo>
                    <a:pt x="1363" y="385"/>
                    <a:pt x="1293" y="512"/>
                    <a:pt x="1259" y="651"/>
                  </a:cubicBezTo>
                  <a:cubicBezTo>
                    <a:pt x="1193" y="573"/>
                    <a:pt x="1129" y="541"/>
                    <a:pt x="1069" y="541"/>
                  </a:cubicBezTo>
                  <a:cubicBezTo>
                    <a:pt x="844" y="541"/>
                    <a:pt x="683" y="995"/>
                    <a:pt x="774" y="1205"/>
                  </a:cubicBezTo>
                  <a:cubicBezTo>
                    <a:pt x="486" y="1228"/>
                    <a:pt x="1" y="1840"/>
                    <a:pt x="509" y="1978"/>
                  </a:cubicBezTo>
                  <a:cubicBezTo>
                    <a:pt x="601" y="1978"/>
                    <a:pt x="682" y="1921"/>
                    <a:pt x="716" y="1817"/>
                  </a:cubicBezTo>
                  <a:cubicBezTo>
                    <a:pt x="751" y="1586"/>
                    <a:pt x="1270" y="1644"/>
                    <a:pt x="1305" y="1366"/>
                  </a:cubicBezTo>
                  <a:cubicBezTo>
                    <a:pt x="1380" y="1405"/>
                    <a:pt x="1443" y="1422"/>
                    <a:pt x="1495" y="1422"/>
                  </a:cubicBezTo>
                  <a:cubicBezTo>
                    <a:pt x="1741" y="1422"/>
                    <a:pt x="1755" y="1050"/>
                    <a:pt x="1697" y="812"/>
                  </a:cubicBezTo>
                  <a:lnTo>
                    <a:pt x="1697" y="812"/>
                  </a:lnTo>
                  <a:cubicBezTo>
                    <a:pt x="1769" y="832"/>
                    <a:pt x="1832" y="848"/>
                    <a:pt x="1895" y="848"/>
                  </a:cubicBezTo>
                  <a:cubicBezTo>
                    <a:pt x="1944" y="848"/>
                    <a:pt x="1993" y="838"/>
                    <a:pt x="2044" y="812"/>
                  </a:cubicBezTo>
                  <a:cubicBezTo>
                    <a:pt x="2058" y="815"/>
                    <a:pt x="2071" y="816"/>
                    <a:pt x="2084" y="816"/>
                  </a:cubicBezTo>
                  <a:cubicBezTo>
                    <a:pt x="2345" y="816"/>
                    <a:pt x="2353" y="281"/>
                    <a:pt x="2067" y="281"/>
                  </a:cubicBezTo>
                  <a:cubicBezTo>
                    <a:pt x="2055" y="258"/>
                    <a:pt x="2021" y="235"/>
                    <a:pt x="2021" y="235"/>
                  </a:cubicBezTo>
                  <a:cubicBezTo>
                    <a:pt x="2010" y="77"/>
                    <a:pt x="1892" y="1"/>
                    <a:pt x="1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3"/>
            <p:cNvSpPr/>
            <p:nvPr/>
          </p:nvSpPr>
          <p:spPr>
            <a:xfrm>
              <a:off x="1704900" y="2366700"/>
              <a:ext cx="29175" cy="49175"/>
            </a:xfrm>
            <a:custGeom>
              <a:avLst/>
              <a:gdLst/>
              <a:ahLst/>
              <a:cxnLst/>
              <a:rect l="l" t="t" r="r" b="b"/>
              <a:pathLst>
                <a:path w="1167" h="1967" extrusionOk="0">
                  <a:moveTo>
                    <a:pt x="958" y="442"/>
                  </a:moveTo>
                  <a:cubicBezTo>
                    <a:pt x="981" y="454"/>
                    <a:pt x="981" y="466"/>
                    <a:pt x="981" y="477"/>
                  </a:cubicBezTo>
                  <a:lnTo>
                    <a:pt x="924" y="477"/>
                  </a:lnTo>
                  <a:lnTo>
                    <a:pt x="924" y="454"/>
                  </a:lnTo>
                  <a:lnTo>
                    <a:pt x="958" y="442"/>
                  </a:lnTo>
                  <a:close/>
                  <a:moveTo>
                    <a:pt x="882" y="1"/>
                  </a:moveTo>
                  <a:cubicBezTo>
                    <a:pt x="595" y="1"/>
                    <a:pt x="540" y="452"/>
                    <a:pt x="474" y="650"/>
                  </a:cubicBezTo>
                  <a:cubicBezTo>
                    <a:pt x="450" y="469"/>
                    <a:pt x="265" y="170"/>
                    <a:pt x="132" y="170"/>
                  </a:cubicBezTo>
                  <a:cubicBezTo>
                    <a:pt x="70" y="170"/>
                    <a:pt x="19" y="235"/>
                    <a:pt x="0" y="408"/>
                  </a:cubicBezTo>
                  <a:cubicBezTo>
                    <a:pt x="139" y="858"/>
                    <a:pt x="381" y="1320"/>
                    <a:pt x="404" y="1781"/>
                  </a:cubicBezTo>
                  <a:cubicBezTo>
                    <a:pt x="404" y="1885"/>
                    <a:pt x="485" y="1966"/>
                    <a:pt x="589" y="1966"/>
                  </a:cubicBezTo>
                  <a:cubicBezTo>
                    <a:pt x="993" y="1793"/>
                    <a:pt x="670" y="1031"/>
                    <a:pt x="889" y="708"/>
                  </a:cubicBezTo>
                  <a:cubicBezTo>
                    <a:pt x="1166" y="673"/>
                    <a:pt x="1166" y="73"/>
                    <a:pt x="924" y="4"/>
                  </a:cubicBezTo>
                  <a:cubicBezTo>
                    <a:pt x="909" y="2"/>
                    <a:pt x="895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3"/>
            <p:cNvSpPr/>
            <p:nvPr/>
          </p:nvSpPr>
          <p:spPr>
            <a:xfrm>
              <a:off x="1740150" y="2846550"/>
              <a:ext cx="68750" cy="159900"/>
            </a:xfrm>
            <a:custGeom>
              <a:avLst/>
              <a:gdLst/>
              <a:ahLst/>
              <a:cxnLst/>
              <a:rect l="l" t="t" r="r" b="b"/>
              <a:pathLst>
                <a:path w="2750" h="6396" extrusionOk="0">
                  <a:moveTo>
                    <a:pt x="553" y="1"/>
                  </a:moveTo>
                  <a:cubicBezTo>
                    <a:pt x="208" y="1"/>
                    <a:pt x="216" y="1356"/>
                    <a:pt x="514" y="1356"/>
                  </a:cubicBezTo>
                  <a:cubicBezTo>
                    <a:pt x="515" y="1356"/>
                    <a:pt x="517" y="1356"/>
                    <a:pt x="518" y="1356"/>
                  </a:cubicBezTo>
                  <a:cubicBezTo>
                    <a:pt x="645" y="1656"/>
                    <a:pt x="899" y="1875"/>
                    <a:pt x="1037" y="2164"/>
                  </a:cubicBezTo>
                  <a:cubicBezTo>
                    <a:pt x="968" y="2210"/>
                    <a:pt x="922" y="2279"/>
                    <a:pt x="922" y="2360"/>
                  </a:cubicBezTo>
                  <a:cubicBezTo>
                    <a:pt x="403" y="2925"/>
                    <a:pt x="1072" y="3883"/>
                    <a:pt x="968" y="4541"/>
                  </a:cubicBezTo>
                  <a:cubicBezTo>
                    <a:pt x="941" y="4535"/>
                    <a:pt x="915" y="4531"/>
                    <a:pt x="892" y="4531"/>
                  </a:cubicBezTo>
                  <a:cubicBezTo>
                    <a:pt x="633" y="4531"/>
                    <a:pt x="572" y="4909"/>
                    <a:pt x="529" y="5142"/>
                  </a:cubicBezTo>
                  <a:cubicBezTo>
                    <a:pt x="495" y="5130"/>
                    <a:pt x="464" y="5125"/>
                    <a:pt x="437" y="5125"/>
                  </a:cubicBezTo>
                  <a:cubicBezTo>
                    <a:pt x="215" y="5125"/>
                    <a:pt x="206" y="5466"/>
                    <a:pt x="206" y="5661"/>
                  </a:cubicBezTo>
                  <a:cubicBezTo>
                    <a:pt x="206" y="5920"/>
                    <a:pt x="0" y="6393"/>
                    <a:pt x="276" y="6393"/>
                  </a:cubicBezTo>
                  <a:cubicBezTo>
                    <a:pt x="320" y="6393"/>
                    <a:pt x="377" y="6381"/>
                    <a:pt x="449" y="6354"/>
                  </a:cubicBezTo>
                  <a:cubicBezTo>
                    <a:pt x="507" y="6383"/>
                    <a:pt x="558" y="6396"/>
                    <a:pt x="604" y="6396"/>
                  </a:cubicBezTo>
                  <a:cubicBezTo>
                    <a:pt x="939" y="6396"/>
                    <a:pt x="957" y="5690"/>
                    <a:pt x="957" y="5396"/>
                  </a:cubicBezTo>
                  <a:cubicBezTo>
                    <a:pt x="978" y="5404"/>
                    <a:pt x="998" y="5408"/>
                    <a:pt x="1018" y="5408"/>
                  </a:cubicBezTo>
                  <a:cubicBezTo>
                    <a:pt x="1129" y="5408"/>
                    <a:pt x="1219" y="5287"/>
                    <a:pt x="1268" y="5199"/>
                  </a:cubicBezTo>
                  <a:cubicBezTo>
                    <a:pt x="1333" y="5241"/>
                    <a:pt x="1390" y="5260"/>
                    <a:pt x="1439" y="5260"/>
                  </a:cubicBezTo>
                  <a:cubicBezTo>
                    <a:pt x="1828" y="5260"/>
                    <a:pt x="1766" y="4100"/>
                    <a:pt x="1776" y="3803"/>
                  </a:cubicBezTo>
                  <a:lnTo>
                    <a:pt x="1822" y="3756"/>
                  </a:lnTo>
                  <a:cubicBezTo>
                    <a:pt x="1834" y="3780"/>
                    <a:pt x="1857" y="3791"/>
                    <a:pt x="1880" y="3803"/>
                  </a:cubicBezTo>
                  <a:cubicBezTo>
                    <a:pt x="1788" y="4010"/>
                    <a:pt x="1857" y="4091"/>
                    <a:pt x="2007" y="4126"/>
                  </a:cubicBezTo>
                  <a:cubicBezTo>
                    <a:pt x="1915" y="4472"/>
                    <a:pt x="1811" y="4807"/>
                    <a:pt x="1799" y="5165"/>
                  </a:cubicBezTo>
                  <a:cubicBezTo>
                    <a:pt x="1882" y="5306"/>
                    <a:pt x="1952" y="5365"/>
                    <a:pt x="2011" y="5365"/>
                  </a:cubicBezTo>
                  <a:cubicBezTo>
                    <a:pt x="2266" y="5365"/>
                    <a:pt x="2331" y="4284"/>
                    <a:pt x="2434" y="4068"/>
                  </a:cubicBezTo>
                  <a:cubicBezTo>
                    <a:pt x="2531" y="3776"/>
                    <a:pt x="2750" y="3030"/>
                    <a:pt x="2285" y="3030"/>
                  </a:cubicBezTo>
                  <a:cubicBezTo>
                    <a:pt x="2254" y="3030"/>
                    <a:pt x="2219" y="3033"/>
                    <a:pt x="2180" y="3041"/>
                  </a:cubicBezTo>
                  <a:cubicBezTo>
                    <a:pt x="2128" y="2985"/>
                    <a:pt x="2072" y="2963"/>
                    <a:pt x="2015" y="2963"/>
                  </a:cubicBezTo>
                  <a:cubicBezTo>
                    <a:pt x="1884" y="2963"/>
                    <a:pt x="1753" y="3083"/>
                    <a:pt x="1672" y="3179"/>
                  </a:cubicBezTo>
                  <a:cubicBezTo>
                    <a:pt x="1649" y="3041"/>
                    <a:pt x="1626" y="2914"/>
                    <a:pt x="1603" y="2798"/>
                  </a:cubicBezTo>
                  <a:lnTo>
                    <a:pt x="1603" y="2798"/>
                  </a:lnTo>
                  <a:cubicBezTo>
                    <a:pt x="1647" y="2825"/>
                    <a:pt x="1686" y="2837"/>
                    <a:pt x="1721" y="2837"/>
                  </a:cubicBezTo>
                  <a:cubicBezTo>
                    <a:pt x="1972" y="2837"/>
                    <a:pt x="1995" y="2226"/>
                    <a:pt x="1741" y="2175"/>
                  </a:cubicBezTo>
                  <a:cubicBezTo>
                    <a:pt x="1665" y="2033"/>
                    <a:pt x="1651" y="1745"/>
                    <a:pt x="1453" y="1745"/>
                  </a:cubicBezTo>
                  <a:cubicBezTo>
                    <a:pt x="1442" y="1745"/>
                    <a:pt x="1430" y="1746"/>
                    <a:pt x="1418" y="1748"/>
                  </a:cubicBezTo>
                  <a:cubicBezTo>
                    <a:pt x="1164" y="1344"/>
                    <a:pt x="922" y="825"/>
                    <a:pt x="864" y="375"/>
                  </a:cubicBezTo>
                  <a:cubicBezTo>
                    <a:pt x="841" y="201"/>
                    <a:pt x="795" y="5"/>
                    <a:pt x="587" y="5"/>
                  </a:cubicBezTo>
                  <a:cubicBezTo>
                    <a:pt x="575" y="2"/>
                    <a:pt x="564" y="1"/>
                    <a:pt x="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3"/>
            <p:cNvSpPr/>
            <p:nvPr/>
          </p:nvSpPr>
          <p:spPr>
            <a:xfrm>
              <a:off x="1785025" y="2812375"/>
              <a:ext cx="101500" cy="141625"/>
            </a:xfrm>
            <a:custGeom>
              <a:avLst/>
              <a:gdLst/>
              <a:ahLst/>
              <a:cxnLst/>
              <a:rect l="l" t="t" r="r" b="b"/>
              <a:pathLst>
                <a:path w="4060" h="5665" extrusionOk="0">
                  <a:moveTo>
                    <a:pt x="2290" y="1"/>
                  </a:moveTo>
                  <a:cubicBezTo>
                    <a:pt x="2215" y="1"/>
                    <a:pt x="2144" y="44"/>
                    <a:pt x="2116" y="149"/>
                  </a:cubicBezTo>
                  <a:cubicBezTo>
                    <a:pt x="2080" y="137"/>
                    <a:pt x="2047" y="132"/>
                    <a:pt x="2018" y="132"/>
                  </a:cubicBezTo>
                  <a:cubicBezTo>
                    <a:pt x="1673" y="132"/>
                    <a:pt x="1850" y="893"/>
                    <a:pt x="2116" y="957"/>
                  </a:cubicBezTo>
                  <a:cubicBezTo>
                    <a:pt x="2197" y="1384"/>
                    <a:pt x="2047" y="1765"/>
                    <a:pt x="2047" y="2169"/>
                  </a:cubicBezTo>
                  <a:cubicBezTo>
                    <a:pt x="2009" y="2111"/>
                    <a:pt x="1937" y="2085"/>
                    <a:pt x="1868" y="2085"/>
                  </a:cubicBezTo>
                  <a:cubicBezTo>
                    <a:pt x="1854" y="2085"/>
                    <a:pt x="1841" y="2086"/>
                    <a:pt x="1828" y="2088"/>
                  </a:cubicBezTo>
                  <a:cubicBezTo>
                    <a:pt x="1798" y="1989"/>
                    <a:pt x="1701" y="1907"/>
                    <a:pt x="1602" y="1907"/>
                  </a:cubicBezTo>
                  <a:cubicBezTo>
                    <a:pt x="1585" y="1907"/>
                    <a:pt x="1568" y="1910"/>
                    <a:pt x="1551" y="1915"/>
                  </a:cubicBezTo>
                  <a:cubicBezTo>
                    <a:pt x="1615" y="1574"/>
                    <a:pt x="1461" y="1366"/>
                    <a:pt x="1302" y="1366"/>
                  </a:cubicBezTo>
                  <a:cubicBezTo>
                    <a:pt x="1175" y="1366"/>
                    <a:pt x="1046" y="1498"/>
                    <a:pt x="1020" y="1799"/>
                  </a:cubicBezTo>
                  <a:cubicBezTo>
                    <a:pt x="835" y="1822"/>
                    <a:pt x="674" y="1961"/>
                    <a:pt x="570" y="2111"/>
                  </a:cubicBezTo>
                  <a:cubicBezTo>
                    <a:pt x="532" y="2103"/>
                    <a:pt x="499" y="2100"/>
                    <a:pt x="469" y="2100"/>
                  </a:cubicBezTo>
                  <a:cubicBezTo>
                    <a:pt x="0" y="2100"/>
                    <a:pt x="405" y="2984"/>
                    <a:pt x="350" y="3288"/>
                  </a:cubicBezTo>
                  <a:cubicBezTo>
                    <a:pt x="177" y="3311"/>
                    <a:pt x="258" y="3588"/>
                    <a:pt x="235" y="3715"/>
                  </a:cubicBezTo>
                  <a:cubicBezTo>
                    <a:pt x="218" y="3864"/>
                    <a:pt x="311" y="3936"/>
                    <a:pt x="404" y="3936"/>
                  </a:cubicBezTo>
                  <a:cubicBezTo>
                    <a:pt x="499" y="3936"/>
                    <a:pt x="593" y="3861"/>
                    <a:pt x="570" y="3715"/>
                  </a:cubicBezTo>
                  <a:cubicBezTo>
                    <a:pt x="570" y="3681"/>
                    <a:pt x="581" y="3635"/>
                    <a:pt x="604" y="3588"/>
                  </a:cubicBezTo>
                  <a:cubicBezTo>
                    <a:pt x="858" y="3346"/>
                    <a:pt x="662" y="2780"/>
                    <a:pt x="847" y="2469"/>
                  </a:cubicBezTo>
                  <a:lnTo>
                    <a:pt x="847" y="2469"/>
                  </a:lnTo>
                  <a:cubicBezTo>
                    <a:pt x="855" y="2647"/>
                    <a:pt x="1008" y="2951"/>
                    <a:pt x="1180" y="2951"/>
                  </a:cubicBezTo>
                  <a:cubicBezTo>
                    <a:pt x="1241" y="2951"/>
                    <a:pt x="1305" y="2912"/>
                    <a:pt x="1366" y="2815"/>
                  </a:cubicBezTo>
                  <a:cubicBezTo>
                    <a:pt x="1387" y="2821"/>
                    <a:pt x="1410" y="2824"/>
                    <a:pt x="1432" y="2824"/>
                  </a:cubicBezTo>
                  <a:cubicBezTo>
                    <a:pt x="1498" y="2824"/>
                    <a:pt x="1566" y="2800"/>
                    <a:pt x="1609" y="2757"/>
                  </a:cubicBezTo>
                  <a:cubicBezTo>
                    <a:pt x="1687" y="2794"/>
                    <a:pt x="1782" y="2827"/>
                    <a:pt x="1867" y="2827"/>
                  </a:cubicBezTo>
                  <a:cubicBezTo>
                    <a:pt x="1945" y="2827"/>
                    <a:pt x="2015" y="2799"/>
                    <a:pt x="2059" y="2723"/>
                  </a:cubicBezTo>
                  <a:cubicBezTo>
                    <a:pt x="2120" y="2819"/>
                    <a:pt x="2193" y="2857"/>
                    <a:pt x="2268" y="2857"/>
                  </a:cubicBezTo>
                  <a:cubicBezTo>
                    <a:pt x="2418" y="2857"/>
                    <a:pt x="2574" y="2703"/>
                    <a:pt x="2659" y="2550"/>
                  </a:cubicBezTo>
                  <a:lnTo>
                    <a:pt x="2659" y="2550"/>
                  </a:lnTo>
                  <a:cubicBezTo>
                    <a:pt x="2544" y="3577"/>
                    <a:pt x="2867" y="4500"/>
                    <a:pt x="2936" y="5481"/>
                  </a:cubicBezTo>
                  <a:cubicBezTo>
                    <a:pt x="2976" y="5613"/>
                    <a:pt x="3057" y="5665"/>
                    <a:pt x="3145" y="5665"/>
                  </a:cubicBezTo>
                  <a:cubicBezTo>
                    <a:pt x="3290" y="5665"/>
                    <a:pt x="3454" y="5528"/>
                    <a:pt x="3490" y="5377"/>
                  </a:cubicBezTo>
                  <a:cubicBezTo>
                    <a:pt x="3513" y="5377"/>
                    <a:pt x="3548" y="5366"/>
                    <a:pt x="3559" y="5343"/>
                  </a:cubicBezTo>
                  <a:cubicBezTo>
                    <a:pt x="3626" y="5427"/>
                    <a:pt x="3686" y="5462"/>
                    <a:pt x="3738" y="5462"/>
                  </a:cubicBezTo>
                  <a:cubicBezTo>
                    <a:pt x="3992" y="5462"/>
                    <a:pt x="4059" y="4645"/>
                    <a:pt x="3741" y="4645"/>
                  </a:cubicBezTo>
                  <a:cubicBezTo>
                    <a:pt x="3702" y="4645"/>
                    <a:pt x="3657" y="4657"/>
                    <a:pt x="3605" y="4685"/>
                  </a:cubicBezTo>
                  <a:cubicBezTo>
                    <a:pt x="3575" y="4492"/>
                    <a:pt x="3536" y="4193"/>
                    <a:pt x="3316" y="4193"/>
                  </a:cubicBezTo>
                  <a:cubicBezTo>
                    <a:pt x="3285" y="4193"/>
                    <a:pt x="3251" y="4199"/>
                    <a:pt x="3213" y="4212"/>
                  </a:cubicBezTo>
                  <a:cubicBezTo>
                    <a:pt x="2961" y="3849"/>
                    <a:pt x="3314" y="2422"/>
                    <a:pt x="2872" y="2422"/>
                  </a:cubicBezTo>
                  <a:cubicBezTo>
                    <a:pt x="2850" y="2422"/>
                    <a:pt x="2825" y="2426"/>
                    <a:pt x="2798" y="2434"/>
                  </a:cubicBezTo>
                  <a:cubicBezTo>
                    <a:pt x="2968" y="2207"/>
                    <a:pt x="3160" y="1533"/>
                    <a:pt x="2716" y="1533"/>
                  </a:cubicBezTo>
                  <a:cubicBezTo>
                    <a:pt x="2709" y="1533"/>
                    <a:pt x="2701" y="1533"/>
                    <a:pt x="2694" y="1534"/>
                  </a:cubicBezTo>
                  <a:cubicBezTo>
                    <a:pt x="2705" y="1384"/>
                    <a:pt x="2763" y="1072"/>
                    <a:pt x="2590" y="980"/>
                  </a:cubicBezTo>
                  <a:cubicBezTo>
                    <a:pt x="2520" y="749"/>
                    <a:pt x="2544" y="483"/>
                    <a:pt x="2509" y="253"/>
                  </a:cubicBezTo>
                  <a:cubicBezTo>
                    <a:pt x="2530" y="105"/>
                    <a:pt x="2406" y="1"/>
                    <a:pt x="2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3"/>
            <p:cNvSpPr/>
            <p:nvPr/>
          </p:nvSpPr>
          <p:spPr>
            <a:xfrm>
              <a:off x="1595525" y="3059875"/>
              <a:ext cx="29475" cy="84325"/>
            </a:xfrm>
            <a:custGeom>
              <a:avLst/>
              <a:gdLst/>
              <a:ahLst/>
              <a:cxnLst/>
              <a:rect l="l" t="t" r="r" b="b"/>
              <a:pathLst>
                <a:path w="1179" h="3373" extrusionOk="0">
                  <a:moveTo>
                    <a:pt x="426" y="1"/>
                  </a:moveTo>
                  <a:cubicBezTo>
                    <a:pt x="252" y="1"/>
                    <a:pt x="135" y="253"/>
                    <a:pt x="312" y="371"/>
                  </a:cubicBezTo>
                  <a:cubicBezTo>
                    <a:pt x="393" y="464"/>
                    <a:pt x="312" y="741"/>
                    <a:pt x="358" y="868"/>
                  </a:cubicBezTo>
                  <a:cubicBezTo>
                    <a:pt x="820" y="1618"/>
                    <a:pt x="1" y="3049"/>
                    <a:pt x="566" y="3373"/>
                  </a:cubicBezTo>
                  <a:cubicBezTo>
                    <a:pt x="1178" y="2957"/>
                    <a:pt x="1086" y="522"/>
                    <a:pt x="520" y="25"/>
                  </a:cubicBezTo>
                  <a:cubicBezTo>
                    <a:pt x="488" y="8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3"/>
            <p:cNvSpPr/>
            <p:nvPr/>
          </p:nvSpPr>
          <p:spPr>
            <a:xfrm>
              <a:off x="1632175" y="2988925"/>
              <a:ext cx="31500" cy="82700"/>
            </a:xfrm>
            <a:custGeom>
              <a:avLst/>
              <a:gdLst/>
              <a:ahLst/>
              <a:cxnLst/>
              <a:rect l="l" t="t" r="r" b="b"/>
              <a:pathLst>
                <a:path w="1260" h="3308" extrusionOk="0">
                  <a:moveTo>
                    <a:pt x="220" y="1"/>
                  </a:moveTo>
                  <a:cubicBezTo>
                    <a:pt x="35" y="1"/>
                    <a:pt x="1" y="185"/>
                    <a:pt x="35" y="335"/>
                  </a:cubicBezTo>
                  <a:cubicBezTo>
                    <a:pt x="35" y="1374"/>
                    <a:pt x="174" y="1963"/>
                    <a:pt x="174" y="3152"/>
                  </a:cubicBezTo>
                  <a:cubicBezTo>
                    <a:pt x="174" y="3256"/>
                    <a:pt x="269" y="3308"/>
                    <a:pt x="363" y="3308"/>
                  </a:cubicBezTo>
                  <a:cubicBezTo>
                    <a:pt x="457" y="3308"/>
                    <a:pt x="549" y="3256"/>
                    <a:pt x="543" y="3152"/>
                  </a:cubicBezTo>
                  <a:cubicBezTo>
                    <a:pt x="508" y="2355"/>
                    <a:pt x="612" y="1859"/>
                    <a:pt x="497" y="1086"/>
                  </a:cubicBezTo>
                  <a:lnTo>
                    <a:pt x="497" y="1086"/>
                  </a:lnTo>
                  <a:cubicBezTo>
                    <a:pt x="571" y="1171"/>
                    <a:pt x="655" y="1285"/>
                    <a:pt x="758" y="1285"/>
                  </a:cubicBezTo>
                  <a:cubicBezTo>
                    <a:pt x="767" y="1285"/>
                    <a:pt x="776" y="1284"/>
                    <a:pt x="785" y="1282"/>
                  </a:cubicBezTo>
                  <a:cubicBezTo>
                    <a:pt x="1259" y="1244"/>
                    <a:pt x="955" y="669"/>
                    <a:pt x="652" y="669"/>
                  </a:cubicBezTo>
                  <a:cubicBezTo>
                    <a:pt x="586" y="669"/>
                    <a:pt x="520" y="696"/>
                    <a:pt x="462" y="762"/>
                  </a:cubicBezTo>
                  <a:cubicBezTo>
                    <a:pt x="381" y="509"/>
                    <a:pt x="555" y="58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3"/>
            <p:cNvSpPr/>
            <p:nvPr/>
          </p:nvSpPr>
          <p:spPr>
            <a:xfrm>
              <a:off x="1655850" y="2865850"/>
              <a:ext cx="73875" cy="105825"/>
            </a:xfrm>
            <a:custGeom>
              <a:avLst/>
              <a:gdLst/>
              <a:ahLst/>
              <a:cxnLst/>
              <a:rect l="l" t="t" r="r" b="b"/>
              <a:pathLst>
                <a:path w="2955" h="4233" extrusionOk="0">
                  <a:moveTo>
                    <a:pt x="269" y="1"/>
                  </a:moveTo>
                  <a:cubicBezTo>
                    <a:pt x="207" y="1"/>
                    <a:pt x="140" y="62"/>
                    <a:pt x="69" y="214"/>
                  </a:cubicBezTo>
                  <a:cubicBezTo>
                    <a:pt x="92" y="353"/>
                    <a:pt x="0" y="757"/>
                    <a:pt x="196" y="803"/>
                  </a:cubicBezTo>
                  <a:cubicBezTo>
                    <a:pt x="104" y="941"/>
                    <a:pt x="254" y="1161"/>
                    <a:pt x="323" y="1276"/>
                  </a:cubicBezTo>
                  <a:cubicBezTo>
                    <a:pt x="346" y="1438"/>
                    <a:pt x="381" y="1726"/>
                    <a:pt x="393" y="1784"/>
                  </a:cubicBezTo>
                  <a:cubicBezTo>
                    <a:pt x="315" y="1995"/>
                    <a:pt x="547" y="3534"/>
                    <a:pt x="843" y="3534"/>
                  </a:cubicBezTo>
                  <a:cubicBezTo>
                    <a:pt x="854" y="3534"/>
                    <a:pt x="866" y="3532"/>
                    <a:pt x="877" y="3527"/>
                  </a:cubicBezTo>
                  <a:cubicBezTo>
                    <a:pt x="1011" y="3654"/>
                    <a:pt x="1111" y="3708"/>
                    <a:pt x="1184" y="3708"/>
                  </a:cubicBezTo>
                  <a:cubicBezTo>
                    <a:pt x="1535" y="3708"/>
                    <a:pt x="1265" y="2467"/>
                    <a:pt x="1074" y="2142"/>
                  </a:cubicBezTo>
                  <a:cubicBezTo>
                    <a:pt x="1108" y="2119"/>
                    <a:pt x="1120" y="2084"/>
                    <a:pt x="1131" y="2038"/>
                  </a:cubicBezTo>
                  <a:cubicBezTo>
                    <a:pt x="1320" y="2244"/>
                    <a:pt x="1452" y="2583"/>
                    <a:pt x="1670" y="2583"/>
                  </a:cubicBezTo>
                  <a:cubicBezTo>
                    <a:pt x="1732" y="2583"/>
                    <a:pt x="1802" y="2555"/>
                    <a:pt x="1882" y="2488"/>
                  </a:cubicBezTo>
                  <a:cubicBezTo>
                    <a:pt x="1928" y="2557"/>
                    <a:pt x="1997" y="2707"/>
                    <a:pt x="2089" y="2869"/>
                  </a:cubicBezTo>
                  <a:cubicBezTo>
                    <a:pt x="2251" y="3227"/>
                    <a:pt x="2228" y="3642"/>
                    <a:pt x="2309" y="4046"/>
                  </a:cubicBezTo>
                  <a:cubicBezTo>
                    <a:pt x="2324" y="4175"/>
                    <a:pt x="2424" y="4232"/>
                    <a:pt x="2527" y="4232"/>
                  </a:cubicBezTo>
                  <a:cubicBezTo>
                    <a:pt x="2656" y="4232"/>
                    <a:pt x="2790" y="4143"/>
                    <a:pt x="2770" y="3989"/>
                  </a:cubicBezTo>
                  <a:cubicBezTo>
                    <a:pt x="2736" y="3792"/>
                    <a:pt x="2713" y="3573"/>
                    <a:pt x="2678" y="3365"/>
                  </a:cubicBezTo>
                  <a:cubicBezTo>
                    <a:pt x="2955" y="3123"/>
                    <a:pt x="2586" y="2811"/>
                    <a:pt x="2551" y="2523"/>
                  </a:cubicBezTo>
                  <a:cubicBezTo>
                    <a:pt x="2459" y="2219"/>
                    <a:pt x="2265" y="1616"/>
                    <a:pt x="1927" y="1616"/>
                  </a:cubicBezTo>
                  <a:cubicBezTo>
                    <a:pt x="1841" y="1616"/>
                    <a:pt x="1745" y="1655"/>
                    <a:pt x="1639" y="1749"/>
                  </a:cubicBezTo>
                  <a:cubicBezTo>
                    <a:pt x="1501" y="1565"/>
                    <a:pt x="1247" y="1345"/>
                    <a:pt x="947" y="1345"/>
                  </a:cubicBezTo>
                  <a:cubicBezTo>
                    <a:pt x="923" y="1172"/>
                    <a:pt x="854" y="1138"/>
                    <a:pt x="704" y="907"/>
                  </a:cubicBezTo>
                  <a:cubicBezTo>
                    <a:pt x="633" y="702"/>
                    <a:pt x="479" y="1"/>
                    <a:pt x="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3"/>
            <p:cNvSpPr/>
            <p:nvPr/>
          </p:nvSpPr>
          <p:spPr>
            <a:xfrm>
              <a:off x="1454425" y="3014075"/>
              <a:ext cx="40100" cy="70100"/>
            </a:xfrm>
            <a:custGeom>
              <a:avLst/>
              <a:gdLst/>
              <a:ahLst/>
              <a:cxnLst/>
              <a:rect l="l" t="t" r="r" b="b"/>
              <a:pathLst>
                <a:path w="1604" h="2804" extrusionOk="0">
                  <a:moveTo>
                    <a:pt x="844" y="1"/>
                  </a:moveTo>
                  <a:cubicBezTo>
                    <a:pt x="819" y="1"/>
                    <a:pt x="791" y="4"/>
                    <a:pt x="762" y="10"/>
                  </a:cubicBezTo>
                  <a:cubicBezTo>
                    <a:pt x="670" y="45"/>
                    <a:pt x="624" y="149"/>
                    <a:pt x="647" y="253"/>
                  </a:cubicBezTo>
                  <a:cubicBezTo>
                    <a:pt x="958" y="1118"/>
                    <a:pt x="0" y="1730"/>
                    <a:pt x="46" y="2596"/>
                  </a:cubicBezTo>
                  <a:cubicBezTo>
                    <a:pt x="105" y="2741"/>
                    <a:pt x="176" y="2803"/>
                    <a:pt x="255" y="2803"/>
                  </a:cubicBezTo>
                  <a:cubicBezTo>
                    <a:pt x="778" y="2803"/>
                    <a:pt x="1603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3"/>
            <p:cNvSpPr/>
            <p:nvPr/>
          </p:nvSpPr>
          <p:spPr>
            <a:xfrm>
              <a:off x="1496375" y="2989450"/>
              <a:ext cx="69775" cy="141000"/>
            </a:xfrm>
            <a:custGeom>
              <a:avLst/>
              <a:gdLst/>
              <a:ahLst/>
              <a:cxnLst/>
              <a:rect l="l" t="t" r="r" b="b"/>
              <a:pathLst>
                <a:path w="2791" h="5640" extrusionOk="0">
                  <a:moveTo>
                    <a:pt x="2107" y="1"/>
                  </a:moveTo>
                  <a:cubicBezTo>
                    <a:pt x="1673" y="1"/>
                    <a:pt x="1153" y="3477"/>
                    <a:pt x="1243" y="3766"/>
                  </a:cubicBezTo>
                  <a:cubicBezTo>
                    <a:pt x="1149" y="3753"/>
                    <a:pt x="1070" y="3743"/>
                    <a:pt x="1004" y="3743"/>
                  </a:cubicBezTo>
                  <a:cubicBezTo>
                    <a:pt x="824" y="3743"/>
                    <a:pt x="747" y="3817"/>
                    <a:pt x="781" y="4112"/>
                  </a:cubicBezTo>
                  <a:cubicBezTo>
                    <a:pt x="458" y="4239"/>
                    <a:pt x="919" y="4770"/>
                    <a:pt x="689" y="4874"/>
                  </a:cubicBezTo>
                  <a:cubicBezTo>
                    <a:pt x="631" y="4689"/>
                    <a:pt x="562" y="4516"/>
                    <a:pt x="492" y="4331"/>
                  </a:cubicBezTo>
                  <a:cubicBezTo>
                    <a:pt x="454" y="4262"/>
                    <a:pt x="387" y="4232"/>
                    <a:pt x="319" y="4232"/>
                  </a:cubicBezTo>
                  <a:cubicBezTo>
                    <a:pt x="183" y="4232"/>
                    <a:pt x="42" y="4350"/>
                    <a:pt x="111" y="4504"/>
                  </a:cubicBezTo>
                  <a:cubicBezTo>
                    <a:pt x="315" y="4783"/>
                    <a:pt x="1" y="5640"/>
                    <a:pt x="446" y="5640"/>
                  </a:cubicBezTo>
                  <a:cubicBezTo>
                    <a:pt x="480" y="5640"/>
                    <a:pt x="518" y="5635"/>
                    <a:pt x="562" y="5624"/>
                  </a:cubicBezTo>
                  <a:cubicBezTo>
                    <a:pt x="579" y="5627"/>
                    <a:pt x="595" y="5628"/>
                    <a:pt x="609" y="5628"/>
                  </a:cubicBezTo>
                  <a:cubicBezTo>
                    <a:pt x="827" y="5628"/>
                    <a:pt x="746" y="5320"/>
                    <a:pt x="919" y="5255"/>
                  </a:cubicBezTo>
                  <a:cubicBezTo>
                    <a:pt x="1323" y="5081"/>
                    <a:pt x="1220" y="4585"/>
                    <a:pt x="1081" y="4285"/>
                  </a:cubicBezTo>
                  <a:cubicBezTo>
                    <a:pt x="1093" y="4274"/>
                    <a:pt x="1093" y="4250"/>
                    <a:pt x="1104" y="4239"/>
                  </a:cubicBezTo>
                  <a:cubicBezTo>
                    <a:pt x="1162" y="4227"/>
                    <a:pt x="1243" y="4193"/>
                    <a:pt x="1266" y="4135"/>
                  </a:cubicBezTo>
                  <a:lnTo>
                    <a:pt x="1300" y="4135"/>
                  </a:lnTo>
                  <a:cubicBezTo>
                    <a:pt x="1429" y="4289"/>
                    <a:pt x="1621" y="4520"/>
                    <a:pt x="1829" y="4520"/>
                  </a:cubicBezTo>
                  <a:cubicBezTo>
                    <a:pt x="1902" y="4520"/>
                    <a:pt x="1976" y="4492"/>
                    <a:pt x="2051" y="4424"/>
                  </a:cubicBezTo>
                  <a:cubicBezTo>
                    <a:pt x="2051" y="4516"/>
                    <a:pt x="2085" y="4585"/>
                    <a:pt x="2178" y="4631"/>
                  </a:cubicBezTo>
                  <a:cubicBezTo>
                    <a:pt x="2208" y="4636"/>
                    <a:pt x="2236" y="4638"/>
                    <a:pt x="2262" y="4638"/>
                  </a:cubicBezTo>
                  <a:cubicBezTo>
                    <a:pt x="2791" y="4638"/>
                    <a:pt x="2335" y="3667"/>
                    <a:pt x="2004" y="3546"/>
                  </a:cubicBezTo>
                  <a:cubicBezTo>
                    <a:pt x="1958" y="3419"/>
                    <a:pt x="1935" y="3246"/>
                    <a:pt x="1785" y="3212"/>
                  </a:cubicBezTo>
                  <a:cubicBezTo>
                    <a:pt x="1993" y="2219"/>
                    <a:pt x="1762" y="1226"/>
                    <a:pt x="2305" y="291"/>
                  </a:cubicBezTo>
                  <a:cubicBezTo>
                    <a:pt x="2243" y="89"/>
                    <a:pt x="2176" y="1"/>
                    <a:pt x="2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1525400" y="3099400"/>
              <a:ext cx="15600" cy="12275"/>
            </a:xfrm>
            <a:custGeom>
              <a:avLst/>
              <a:gdLst/>
              <a:ahLst/>
              <a:cxnLst/>
              <a:rect l="l" t="t" r="r" b="b"/>
              <a:pathLst>
                <a:path w="624" h="491" extrusionOk="0">
                  <a:moveTo>
                    <a:pt x="252" y="0"/>
                  </a:moveTo>
                  <a:cubicBezTo>
                    <a:pt x="0" y="0"/>
                    <a:pt x="13" y="435"/>
                    <a:pt x="370" y="487"/>
                  </a:cubicBezTo>
                  <a:cubicBezTo>
                    <a:pt x="381" y="489"/>
                    <a:pt x="392" y="490"/>
                    <a:pt x="403" y="490"/>
                  </a:cubicBezTo>
                  <a:cubicBezTo>
                    <a:pt x="583" y="490"/>
                    <a:pt x="624" y="217"/>
                    <a:pt x="416" y="141"/>
                  </a:cubicBezTo>
                  <a:cubicBezTo>
                    <a:pt x="428" y="83"/>
                    <a:pt x="393" y="26"/>
                    <a:pt x="336" y="14"/>
                  </a:cubicBezTo>
                  <a:cubicBezTo>
                    <a:pt x="305" y="5"/>
                    <a:pt x="278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3"/>
            <p:cNvSpPr/>
            <p:nvPr/>
          </p:nvSpPr>
          <p:spPr>
            <a:xfrm>
              <a:off x="1573750" y="2738450"/>
              <a:ext cx="53250" cy="151950"/>
            </a:xfrm>
            <a:custGeom>
              <a:avLst/>
              <a:gdLst/>
              <a:ahLst/>
              <a:cxnLst/>
              <a:rect l="l" t="t" r="r" b="b"/>
              <a:pathLst>
                <a:path w="2130" h="6078" extrusionOk="0">
                  <a:moveTo>
                    <a:pt x="548" y="1"/>
                  </a:moveTo>
                  <a:cubicBezTo>
                    <a:pt x="468" y="12"/>
                    <a:pt x="387" y="116"/>
                    <a:pt x="410" y="197"/>
                  </a:cubicBezTo>
                  <a:cubicBezTo>
                    <a:pt x="468" y="832"/>
                    <a:pt x="260" y="1467"/>
                    <a:pt x="318" y="2113"/>
                  </a:cubicBezTo>
                  <a:cubicBezTo>
                    <a:pt x="253" y="2413"/>
                    <a:pt x="1" y="2990"/>
                    <a:pt x="433" y="2990"/>
                  </a:cubicBezTo>
                  <a:cubicBezTo>
                    <a:pt x="467" y="2990"/>
                    <a:pt x="505" y="2986"/>
                    <a:pt x="548" y="2979"/>
                  </a:cubicBezTo>
                  <a:lnTo>
                    <a:pt x="548" y="2979"/>
                  </a:lnTo>
                  <a:cubicBezTo>
                    <a:pt x="629" y="3256"/>
                    <a:pt x="433" y="3764"/>
                    <a:pt x="814" y="3867"/>
                  </a:cubicBezTo>
                  <a:lnTo>
                    <a:pt x="814" y="3948"/>
                  </a:lnTo>
                  <a:cubicBezTo>
                    <a:pt x="783" y="3939"/>
                    <a:pt x="754" y="3934"/>
                    <a:pt x="728" y="3934"/>
                  </a:cubicBezTo>
                  <a:cubicBezTo>
                    <a:pt x="536" y="3934"/>
                    <a:pt x="492" y="4178"/>
                    <a:pt x="502" y="4341"/>
                  </a:cubicBezTo>
                  <a:cubicBezTo>
                    <a:pt x="148" y="4543"/>
                    <a:pt x="184" y="6078"/>
                    <a:pt x="697" y="6078"/>
                  </a:cubicBezTo>
                  <a:cubicBezTo>
                    <a:pt x="769" y="6078"/>
                    <a:pt x="850" y="6048"/>
                    <a:pt x="941" y="5980"/>
                  </a:cubicBezTo>
                  <a:cubicBezTo>
                    <a:pt x="1003" y="6036"/>
                    <a:pt x="1086" y="6059"/>
                    <a:pt x="1170" y="6059"/>
                  </a:cubicBezTo>
                  <a:cubicBezTo>
                    <a:pt x="1414" y="6059"/>
                    <a:pt x="1657" y="5857"/>
                    <a:pt x="1356" y="5668"/>
                  </a:cubicBezTo>
                  <a:cubicBezTo>
                    <a:pt x="1645" y="5449"/>
                    <a:pt x="1818" y="5137"/>
                    <a:pt x="2037" y="4849"/>
                  </a:cubicBezTo>
                  <a:cubicBezTo>
                    <a:pt x="2130" y="4733"/>
                    <a:pt x="2072" y="4560"/>
                    <a:pt x="1934" y="4514"/>
                  </a:cubicBezTo>
                  <a:cubicBezTo>
                    <a:pt x="2096" y="4318"/>
                    <a:pt x="1984" y="3990"/>
                    <a:pt x="1730" y="3990"/>
                  </a:cubicBezTo>
                  <a:cubicBezTo>
                    <a:pt x="1713" y="3990"/>
                    <a:pt x="1697" y="3992"/>
                    <a:pt x="1680" y="3994"/>
                  </a:cubicBezTo>
                  <a:cubicBezTo>
                    <a:pt x="1660" y="3709"/>
                    <a:pt x="1624" y="3155"/>
                    <a:pt x="1313" y="3155"/>
                  </a:cubicBezTo>
                  <a:cubicBezTo>
                    <a:pt x="1259" y="3155"/>
                    <a:pt x="1197" y="3172"/>
                    <a:pt x="1126" y="3210"/>
                  </a:cubicBezTo>
                  <a:cubicBezTo>
                    <a:pt x="1160" y="2886"/>
                    <a:pt x="1345" y="2332"/>
                    <a:pt x="837" y="2275"/>
                  </a:cubicBezTo>
                  <a:cubicBezTo>
                    <a:pt x="1056" y="2078"/>
                    <a:pt x="1103" y="1744"/>
                    <a:pt x="883" y="1513"/>
                  </a:cubicBezTo>
                  <a:cubicBezTo>
                    <a:pt x="918" y="1097"/>
                    <a:pt x="1045" y="185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3"/>
            <p:cNvSpPr/>
            <p:nvPr/>
          </p:nvSpPr>
          <p:spPr>
            <a:xfrm>
              <a:off x="1512125" y="2506500"/>
              <a:ext cx="69000" cy="224200"/>
            </a:xfrm>
            <a:custGeom>
              <a:avLst/>
              <a:gdLst/>
              <a:ahLst/>
              <a:cxnLst/>
              <a:rect l="l" t="t" r="r" b="b"/>
              <a:pathLst>
                <a:path w="2760" h="8968" extrusionOk="0">
                  <a:moveTo>
                    <a:pt x="1317" y="2538"/>
                  </a:moveTo>
                  <a:cubicBezTo>
                    <a:pt x="1340" y="2699"/>
                    <a:pt x="1386" y="2873"/>
                    <a:pt x="1421" y="3023"/>
                  </a:cubicBezTo>
                  <a:lnTo>
                    <a:pt x="1317" y="3023"/>
                  </a:lnTo>
                  <a:lnTo>
                    <a:pt x="1317" y="2538"/>
                  </a:lnTo>
                  <a:close/>
                  <a:moveTo>
                    <a:pt x="1455" y="3796"/>
                  </a:moveTo>
                  <a:cubicBezTo>
                    <a:pt x="1478" y="3923"/>
                    <a:pt x="1501" y="4038"/>
                    <a:pt x="1605" y="4165"/>
                  </a:cubicBezTo>
                  <a:cubicBezTo>
                    <a:pt x="1513" y="4338"/>
                    <a:pt x="1513" y="4512"/>
                    <a:pt x="1490" y="4673"/>
                  </a:cubicBezTo>
                  <a:cubicBezTo>
                    <a:pt x="1455" y="4523"/>
                    <a:pt x="1432" y="4408"/>
                    <a:pt x="1397" y="4327"/>
                  </a:cubicBezTo>
                  <a:cubicBezTo>
                    <a:pt x="1455" y="4154"/>
                    <a:pt x="1432" y="3981"/>
                    <a:pt x="1455" y="3796"/>
                  </a:cubicBezTo>
                  <a:close/>
                  <a:moveTo>
                    <a:pt x="285" y="1"/>
                  </a:moveTo>
                  <a:cubicBezTo>
                    <a:pt x="193" y="1"/>
                    <a:pt x="110" y="94"/>
                    <a:pt x="128" y="195"/>
                  </a:cubicBezTo>
                  <a:cubicBezTo>
                    <a:pt x="1" y="275"/>
                    <a:pt x="1" y="529"/>
                    <a:pt x="174" y="587"/>
                  </a:cubicBezTo>
                  <a:cubicBezTo>
                    <a:pt x="116" y="737"/>
                    <a:pt x="243" y="864"/>
                    <a:pt x="359" y="945"/>
                  </a:cubicBezTo>
                  <a:cubicBezTo>
                    <a:pt x="391" y="1098"/>
                    <a:pt x="414" y="1293"/>
                    <a:pt x="613" y="1293"/>
                  </a:cubicBezTo>
                  <a:cubicBezTo>
                    <a:pt x="624" y="1293"/>
                    <a:pt x="635" y="1292"/>
                    <a:pt x="647" y="1291"/>
                  </a:cubicBezTo>
                  <a:cubicBezTo>
                    <a:pt x="878" y="2272"/>
                    <a:pt x="786" y="3473"/>
                    <a:pt x="1074" y="4350"/>
                  </a:cubicBezTo>
                  <a:cubicBezTo>
                    <a:pt x="1097" y="4523"/>
                    <a:pt x="1201" y="4696"/>
                    <a:pt x="1167" y="4881"/>
                  </a:cubicBezTo>
                  <a:cubicBezTo>
                    <a:pt x="1145" y="4878"/>
                    <a:pt x="1126" y="4877"/>
                    <a:pt x="1107" y="4877"/>
                  </a:cubicBezTo>
                  <a:cubicBezTo>
                    <a:pt x="743" y="4877"/>
                    <a:pt x="992" y="5365"/>
                    <a:pt x="1238" y="5365"/>
                  </a:cubicBezTo>
                  <a:cubicBezTo>
                    <a:pt x="1313" y="5365"/>
                    <a:pt x="1387" y="5320"/>
                    <a:pt x="1444" y="5204"/>
                  </a:cubicBezTo>
                  <a:cubicBezTo>
                    <a:pt x="1475" y="5223"/>
                    <a:pt x="1506" y="5231"/>
                    <a:pt x="1536" y="5231"/>
                  </a:cubicBezTo>
                  <a:cubicBezTo>
                    <a:pt x="1669" y="5231"/>
                    <a:pt x="1779" y="5066"/>
                    <a:pt x="1836" y="4962"/>
                  </a:cubicBezTo>
                  <a:cubicBezTo>
                    <a:pt x="1905" y="5204"/>
                    <a:pt x="2009" y="5493"/>
                    <a:pt x="1917" y="5597"/>
                  </a:cubicBezTo>
                  <a:cubicBezTo>
                    <a:pt x="1721" y="5839"/>
                    <a:pt x="2055" y="5954"/>
                    <a:pt x="2032" y="6231"/>
                  </a:cubicBezTo>
                  <a:cubicBezTo>
                    <a:pt x="1767" y="6301"/>
                    <a:pt x="1848" y="6659"/>
                    <a:pt x="1882" y="6878"/>
                  </a:cubicBezTo>
                  <a:cubicBezTo>
                    <a:pt x="1848" y="7097"/>
                    <a:pt x="1790" y="7247"/>
                    <a:pt x="1963" y="7363"/>
                  </a:cubicBezTo>
                  <a:cubicBezTo>
                    <a:pt x="1952" y="7767"/>
                    <a:pt x="1536" y="8401"/>
                    <a:pt x="1559" y="8678"/>
                  </a:cubicBezTo>
                  <a:cubicBezTo>
                    <a:pt x="1575" y="8890"/>
                    <a:pt x="1657" y="8967"/>
                    <a:pt x="1764" y="8967"/>
                  </a:cubicBezTo>
                  <a:cubicBezTo>
                    <a:pt x="1969" y="8967"/>
                    <a:pt x="2265" y="8687"/>
                    <a:pt x="2379" y="8505"/>
                  </a:cubicBezTo>
                  <a:cubicBezTo>
                    <a:pt x="2529" y="8505"/>
                    <a:pt x="2633" y="8332"/>
                    <a:pt x="2552" y="8205"/>
                  </a:cubicBezTo>
                  <a:cubicBezTo>
                    <a:pt x="2644" y="7986"/>
                    <a:pt x="2760" y="7663"/>
                    <a:pt x="2517" y="7501"/>
                  </a:cubicBezTo>
                  <a:cubicBezTo>
                    <a:pt x="2494" y="7490"/>
                    <a:pt x="2471" y="7490"/>
                    <a:pt x="2459" y="7466"/>
                  </a:cubicBezTo>
                  <a:cubicBezTo>
                    <a:pt x="2471" y="6659"/>
                    <a:pt x="2471" y="5954"/>
                    <a:pt x="2344" y="5146"/>
                  </a:cubicBezTo>
                  <a:cubicBezTo>
                    <a:pt x="2633" y="4916"/>
                    <a:pt x="2263" y="4142"/>
                    <a:pt x="1998" y="3981"/>
                  </a:cubicBezTo>
                  <a:cubicBezTo>
                    <a:pt x="1963" y="3392"/>
                    <a:pt x="1744" y="2619"/>
                    <a:pt x="1594" y="2018"/>
                  </a:cubicBezTo>
                  <a:cubicBezTo>
                    <a:pt x="1732" y="1961"/>
                    <a:pt x="1744" y="1741"/>
                    <a:pt x="1836" y="1626"/>
                  </a:cubicBezTo>
                  <a:cubicBezTo>
                    <a:pt x="1905" y="1472"/>
                    <a:pt x="1780" y="1344"/>
                    <a:pt x="1654" y="1344"/>
                  </a:cubicBezTo>
                  <a:cubicBezTo>
                    <a:pt x="1591" y="1344"/>
                    <a:pt x="1528" y="1376"/>
                    <a:pt x="1490" y="1453"/>
                  </a:cubicBezTo>
                  <a:cubicBezTo>
                    <a:pt x="1444" y="1395"/>
                    <a:pt x="1397" y="1337"/>
                    <a:pt x="1363" y="1268"/>
                  </a:cubicBezTo>
                  <a:cubicBezTo>
                    <a:pt x="1363" y="1026"/>
                    <a:pt x="1247" y="714"/>
                    <a:pt x="1201" y="483"/>
                  </a:cubicBezTo>
                  <a:cubicBezTo>
                    <a:pt x="1190" y="402"/>
                    <a:pt x="1224" y="183"/>
                    <a:pt x="1155" y="125"/>
                  </a:cubicBezTo>
                  <a:cubicBezTo>
                    <a:pt x="959" y="86"/>
                    <a:pt x="714" y="14"/>
                    <a:pt x="482" y="14"/>
                  </a:cubicBezTo>
                  <a:cubicBezTo>
                    <a:pt x="440" y="14"/>
                    <a:pt x="399" y="16"/>
                    <a:pt x="359" y="22"/>
                  </a:cubicBezTo>
                  <a:cubicBezTo>
                    <a:pt x="335" y="7"/>
                    <a:pt x="310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3"/>
            <p:cNvSpPr/>
            <p:nvPr/>
          </p:nvSpPr>
          <p:spPr>
            <a:xfrm>
              <a:off x="1508300" y="2625150"/>
              <a:ext cx="26250" cy="13475"/>
            </a:xfrm>
            <a:custGeom>
              <a:avLst/>
              <a:gdLst/>
              <a:ahLst/>
              <a:cxnLst/>
              <a:rect l="l" t="t" r="r" b="b"/>
              <a:pathLst>
                <a:path w="1050" h="539" extrusionOk="0">
                  <a:moveTo>
                    <a:pt x="520" y="1"/>
                  </a:moveTo>
                  <a:cubicBezTo>
                    <a:pt x="277" y="1"/>
                    <a:pt x="1" y="107"/>
                    <a:pt x="27" y="354"/>
                  </a:cubicBezTo>
                  <a:cubicBezTo>
                    <a:pt x="68" y="493"/>
                    <a:pt x="130" y="538"/>
                    <a:pt x="205" y="538"/>
                  </a:cubicBezTo>
                  <a:cubicBezTo>
                    <a:pt x="341" y="538"/>
                    <a:pt x="517" y="389"/>
                    <a:pt x="673" y="389"/>
                  </a:cubicBezTo>
                  <a:cubicBezTo>
                    <a:pt x="1050" y="151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3"/>
            <p:cNvSpPr/>
            <p:nvPr/>
          </p:nvSpPr>
          <p:spPr>
            <a:xfrm>
              <a:off x="1643150" y="2564375"/>
              <a:ext cx="46900" cy="39375"/>
            </a:xfrm>
            <a:custGeom>
              <a:avLst/>
              <a:gdLst/>
              <a:ahLst/>
              <a:cxnLst/>
              <a:rect l="l" t="t" r="r" b="b"/>
              <a:pathLst>
                <a:path w="1876" h="1575" extrusionOk="0">
                  <a:moveTo>
                    <a:pt x="212" y="1"/>
                  </a:moveTo>
                  <a:cubicBezTo>
                    <a:pt x="112" y="1"/>
                    <a:pt x="12" y="64"/>
                    <a:pt x="12" y="188"/>
                  </a:cubicBezTo>
                  <a:cubicBezTo>
                    <a:pt x="81" y="511"/>
                    <a:pt x="0" y="962"/>
                    <a:pt x="289" y="1146"/>
                  </a:cubicBezTo>
                  <a:cubicBezTo>
                    <a:pt x="220" y="1192"/>
                    <a:pt x="162" y="1262"/>
                    <a:pt x="162" y="1342"/>
                  </a:cubicBezTo>
                  <a:cubicBezTo>
                    <a:pt x="187" y="1501"/>
                    <a:pt x="346" y="1575"/>
                    <a:pt x="517" y="1575"/>
                  </a:cubicBezTo>
                  <a:cubicBezTo>
                    <a:pt x="743" y="1575"/>
                    <a:pt x="990" y="1446"/>
                    <a:pt x="970" y="1215"/>
                  </a:cubicBezTo>
                  <a:lnTo>
                    <a:pt x="970" y="1215"/>
                  </a:lnTo>
                  <a:cubicBezTo>
                    <a:pt x="1058" y="1298"/>
                    <a:pt x="1148" y="1332"/>
                    <a:pt x="1232" y="1332"/>
                  </a:cubicBezTo>
                  <a:cubicBezTo>
                    <a:pt x="1608" y="1332"/>
                    <a:pt x="1876" y="644"/>
                    <a:pt x="1489" y="465"/>
                  </a:cubicBezTo>
                  <a:cubicBezTo>
                    <a:pt x="1397" y="465"/>
                    <a:pt x="1316" y="558"/>
                    <a:pt x="1316" y="638"/>
                  </a:cubicBezTo>
                  <a:cubicBezTo>
                    <a:pt x="1316" y="881"/>
                    <a:pt x="1281" y="938"/>
                    <a:pt x="1270" y="962"/>
                  </a:cubicBezTo>
                  <a:cubicBezTo>
                    <a:pt x="1236" y="941"/>
                    <a:pt x="1129" y="894"/>
                    <a:pt x="1040" y="894"/>
                  </a:cubicBezTo>
                  <a:cubicBezTo>
                    <a:pt x="976" y="894"/>
                    <a:pt x="922" y="919"/>
                    <a:pt x="912" y="996"/>
                  </a:cubicBezTo>
                  <a:cubicBezTo>
                    <a:pt x="820" y="881"/>
                    <a:pt x="693" y="811"/>
                    <a:pt x="589" y="754"/>
                  </a:cubicBezTo>
                  <a:cubicBezTo>
                    <a:pt x="543" y="569"/>
                    <a:pt x="450" y="384"/>
                    <a:pt x="416" y="177"/>
                  </a:cubicBezTo>
                  <a:cubicBezTo>
                    <a:pt x="404" y="58"/>
                    <a:pt x="308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3"/>
            <p:cNvSpPr/>
            <p:nvPr/>
          </p:nvSpPr>
          <p:spPr>
            <a:xfrm>
              <a:off x="1652625" y="2524450"/>
              <a:ext cx="26025" cy="20850"/>
            </a:xfrm>
            <a:custGeom>
              <a:avLst/>
              <a:gdLst/>
              <a:ahLst/>
              <a:cxnLst/>
              <a:rect l="l" t="t" r="r" b="b"/>
              <a:pathLst>
                <a:path w="1041" h="834" extrusionOk="0">
                  <a:moveTo>
                    <a:pt x="720" y="1"/>
                  </a:moveTo>
                  <a:cubicBezTo>
                    <a:pt x="640" y="1"/>
                    <a:pt x="542" y="70"/>
                    <a:pt x="441" y="250"/>
                  </a:cubicBezTo>
                  <a:cubicBezTo>
                    <a:pt x="441" y="262"/>
                    <a:pt x="429" y="285"/>
                    <a:pt x="429" y="319"/>
                  </a:cubicBezTo>
                  <a:cubicBezTo>
                    <a:pt x="1" y="319"/>
                    <a:pt x="176" y="833"/>
                    <a:pt x="470" y="833"/>
                  </a:cubicBezTo>
                  <a:cubicBezTo>
                    <a:pt x="509" y="833"/>
                    <a:pt x="549" y="824"/>
                    <a:pt x="591" y="804"/>
                  </a:cubicBezTo>
                  <a:cubicBezTo>
                    <a:pt x="1040" y="623"/>
                    <a:pt x="959" y="1"/>
                    <a:pt x="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3"/>
            <p:cNvSpPr/>
            <p:nvPr/>
          </p:nvSpPr>
          <p:spPr>
            <a:xfrm>
              <a:off x="1606475" y="2489825"/>
              <a:ext cx="37100" cy="22475"/>
            </a:xfrm>
            <a:custGeom>
              <a:avLst/>
              <a:gdLst/>
              <a:ahLst/>
              <a:cxnLst/>
              <a:rect l="l" t="t" r="r" b="b"/>
              <a:pathLst>
                <a:path w="1484" h="899" extrusionOk="0">
                  <a:moveTo>
                    <a:pt x="703" y="0"/>
                  </a:moveTo>
                  <a:cubicBezTo>
                    <a:pt x="548" y="0"/>
                    <a:pt x="418" y="237"/>
                    <a:pt x="394" y="446"/>
                  </a:cubicBezTo>
                  <a:cubicBezTo>
                    <a:pt x="1" y="563"/>
                    <a:pt x="262" y="899"/>
                    <a:pt x="515" y="899"/>
                  </a:cubicBezTo>
                  <a:cubicBezTo>
                    <a:pt x="611" y="899"/>
                    <a:pt x="706" y="850"/>
                    <a:pt x="763" y="723"/>
                  </a:cubicBezTo>
                  <a:cubicBezTo>
                    <a:pt x="844" y="792"/>
                    <a:pt x="948" y="862"/>
                    <a:pt x="1109" y="862"/>
                  </a:cubicBezTo>
                  <a:cubicBezTo>
                    <a:pt x="1115" y="862"/>
                    <a:pt x="1121" y="862"/>
                    <a:pt x="1127" y="862"/>
                  </a:cubicBezTo>
                  <a:cubicBezTo>
                    <a:pt x="1484" y="862"/>
                    <a:pt x="1382" y="7"/>
                    <a:pt x="1115" y="7"/>
                  </a:cubicBezTo>
                  <a:cubicBezTo>
                    <a:pt x="1055" y="7"/>
                    <a:pt x="987" y="50"/>
                    <a:pt x="913" y="158"/>
                  </a:cubicBezTo>
                  <a:cubicBezTo>
                    <a:pt x="843" y="45"/>
                    <a:pt x="771" y="0"/>
                    <a:pt x="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3"/>
            <p:cNvSpPr/>
            <p:nvPr/>
          </p:nvSpPr>
          <p:spPr>
            <a:xfrm>
              <a:off x="1576425" y="2543925"/>
              <a:ext cx="34700" cy="73700"/>
            </a:xfrm>
            <a:custGeom>
              <a:avLst/>
              <a:gdLst/>
              <a:ahLst/>
              <a:cxnLst/>
              <a:rect l="l" t="t" r="r" b="b"/>
              <a:pathLst>
                <a:path w="1388" h="2948" extrusionOk="0">
                  <a:moveTo>
                    <a:pt x="1023" y="1"/>
                  </a:moveTo>
                  <a:cubicBezTo>
                    <a:pt x="823" y="1"/>
                    <a:pt x="844" y="327"/>
                    <a:pt x="707" y="464"/>
                  </a:cubicBezTo>
                  <a:cubicBezTo>
                    <a:pt x="678" y="279"/>
                    <a:pt x="657" y="5"/>
                    <a:pt x="472" y="5"/>
                  </a:cubicBezTo>
                  <a:cubicBezTo>
                    <a:pt x="437" y="5"/>
                    <a:pt x="397" y="15"/>
                    <a:pt x="349" y="37"/>
                  </a:cubicBezTo>
                  <a:cubicBezTo>
                    <a:pt x="211" y="140"/>
                    <a:pt x="268" y="302"/>
                    <a:pt x="176" y="452"/>
                  </a:cubicBezTo>
                  <a:cubicBezTo>
                    <a:pt x="4" y="574"/>
                    <a:pt x="0" y="1220"/>
                    <a:pt x="299" y="1220"/>
                  </a:cubicBezTo>
                  <a:cubicBezTo>
                    <a:pt x="340" y="1220"/>
                    <a:pt x="388" y="1208"/>
                    <a:pt x="441" y="1179"/>
                  </a:cubicBezTo>
                  <a:cubicBezTo>
                    <a:pt x="488" y="1410"/>
                    <a:pt x="592" y="1583"/>
                    <a:pt x="580" y="1791"/>
                  </a:cubicBezTo>
                  <a:cubicBezTo>
                    <a:pt x="590" y="1930"/>
                    <a:pt x="634" y="1967"/>
                    <a:pt x="728" y="1967"/>
                  </a:cubicBezTo>
                  <a:cubicBezTo>
                    <a:pt x="742" y="1967"/>
                    <a:pt x="759" y="1966"/>
                    <a:pt x="776" y="1964"/>
                  </a:cubicBezTo>
                  <a:lnTo>
                    <a:pt x="776" y="1964"/>
                  </a:lnTo>
                  <a:cubicBezTo>
                    <a:pt x="961" y="2184"/>
                    <a:pt x="649" y="2795"/>
                    <a:pt x="1007" y="2945"/>
                  </a:cubicBezTo>
                  <a:cubicBezTo>
                    <a:pt x="1018" y="2946"/>
                    <a:pt x="1030" y="2947"/>
                    <a:pt x="1041" y="2947"/>
                  </a:cubicBezTo>
                  <a:cubicBezTo>
                    <a:pt x="1146" y="2947"/>
                    <a:pt x="1249" y="2898"/>
                    <a:pt x="1249" y="2784"/>
                  </a:cubicBezTo>
                  <a:cubicBezTo>
                    <a:pt x="1169" y="2149"/>
                    <a:pt x="1192" y="1722"/>
                    <a:pt x="1053" y="1168"/>
                  </a:cubicBezTo>
                  <a:cubicBezTo>
                    <a:pt x="1053" y="1076"/>
                    <a:pt x="972" y="1002"/>
                    <a:pt x="897" y="1002"/>
                  </a:cubicBezTo>
                  <a:cubicBezTo>
                    <a:pt x="888" y="1002"/>
                    <a:pt x="878" y="1003"/>
                    <a:pt x="869" y="1006"/>
                  </a:cubicBezTo>
                  <a:cubicBezTo>
                    <a:pt x="903" y="695"/>
                    <a:pt x="1388" y="325"/>
                    <a:pt x="1157" y="37"/>
                  </a:cubicBezTo>
                  <a:cubicBezTo>
                    <a:pt x="1104" y="12"/>
                    <a:pt x="1060" y="1"/>
                    <a:pt x="1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3"/>
            <p:cNvSpPr/>
            <p:nvPr/>
          </p:nvSpPr>
          <p:spPr>
            <a:xfrm>
              <a:off x="1561650" y="2500450"/>
              <a:ext cx="26850" cy="46600"/>
            </a:xfrm>
            <a:custGeom>
              <a:avLst/>
              <a:gdLst/>
              <a:ahLst/>
              <a:cxnLst/>
              <a:rect l="l" t="t" r="r" b="b"/>
              <a:pathLst>
                <a:path w="1074" h="1864" extrusionOk="0">
                  <a:moveTo>
                    <a:pt x="455" y="1"/>
                  </a:moveTo>
                  <a:cubicBezTo>
                    <a:pt x="351" y="1"/>
                    <a:pt x="282" y="113"/>
                    <a:pt x="340" y="367"/>
                  </a:cubicBezTo>
                  <a:cubicBezTo>
                    <a:pt x="271" y="668"/>
                    <a:pt x="398" y="1014"/>
                    <a:pt x="375" y="1337"/>
                  </a:cubicBezTo>
                  <a:cubicBezTo>
                    <a:pt x="355" y="1335"/>
                    <a:pt x="336" y="1333"/>
                    <a:pt x="318" y="1333"/>
                  </a:cubicBezTo>
                  <a:cubicBezTo>
                    <a:pt x="0" y="1333"/>
                    <a:pt x="68" y="1708"/>
                    <a:pt x="375" y="1741"/>
                  </a:cubicBezTo>
                  <a:cubicBezTo>
                    <a:pt x="469" y="1762"/>
                    <a:pt x="535" y="1812"/>
                    <a:pt x="633" y="1812"/>
                  </a:cubicBezTo>
                  <a:cubicBezTo>
                    <a:pt x="643" y="1812"/>
                    <a:pt x="653" y="1811"/>
                    <a:pt x="663" y="1810"/>
                  </a:cubicBezTo>
                  <a:cubicBezTo>
                    <a:pt x="698" y="1848"/>
                    <a:pt x="738" y="1863"/>
                    <a:pt x="777" y="1863"/>
                  </a:cubicBezTo>
                  <a:cubicBezTo>
                    <a:pt x="929" y="1863"/>
                    <a:pt x="1073" y="1623"/>
                    <a:pt x="917" y="1522"/>
                  </a:cubicBezTo>
                  <a:cubicBezTo>
                    <a:pt x="905" y="1383"/>
                    <a:pt x="882" y="1233"/>
                    <a:pt x="848" y="1106"/>
                  </a:cubicBezTo>
                  <a:cubicBezTo>
                    <a:pt x="1009" y="1002"/>
                    <a:pt x="905" y="748"/>
                    <a:pt x="894" y="610"/>
                  </a:cubicBezTo>
                  <a:cubicBezTo>
                    <a:pt x="975" y="517"/>
                    <a:pt x="940" y="321"/>
                    <a:pt x="779" y="310"/>
                  </a:cubicBezTo>
                  <a:cubicBezTo>
                    <a:pt x="698" y="113"/>
                    <a:pt x="559" y="1"/>
                    <a:pt x="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3"/>
            <p:cNvSpPr/>
            <p:nvPr/>
          </p:nvSpPr>
          <p:spPr>
            <a:xfrm>
              <a:off x="1494025" y="2457725"/>
              <a:ext cx="74125" cy="49375"/>
            </a:xfrm>
            <a:custGeom>
              <a:avLst/>
              <a:gdLst/>
              <a:ahLst/>
              <a:cxnLst/>
              <a:rect l="l" t="t" r="r" b="b"/>
              <a:pathLst>
                <a:path w="2965" h="1975" extrusionOk="0">
                  <a:moveTo>
                    <a:pt x="172" y="1"/>
                  </a:moveTo>
                  <a:cubicBezTo>
                    <a:pt x="65" y="1"/>
                    <a:pt x="1" y="97"/>
                    <a:pt x="44" y="357"/>
                  </a:cubicBezTo>
                  <a:cubicBezTo>
                    <a:pt x="263" y="691"/>
                    <a:pt x="506" y="1245"/>
                    <a:pt x="713" y="1557"/>
                  </a:cubicBezTo>
                  <a:cubicBezTo>
                    <a:pt x="713" y="1707"/>
                    <a:pt x="713" y="1846"/>
                    <a:pt x="886" y="1846"/>
                  </a:cubicBezTo>
                  <a:cubicBezTo>
                    <a:pt x="1025" y="1846"/>
                    <a:pt x="1048" y="1730"/>
                    <a:pt x="1060" y="1626"/>
                  </a:cubicBezTo>
                  <a:cubicBezTo>
                    <a:pt x="1106" y="1603"/>
                    <a:pt x="1140" y="1545"/>
                    <a:pt x="1175" y="1488"/>
                  </a:cubicBezTo>
                  <a:cubicBezTo>
                    <a:pt x="1280" y="1570"/>
                    <a:pt x="1394" y="1638"/>
                    <a:pt x="1521" y="1638"/>
                  </a:cubicBezTo>
                  <a:cubicBezTo>
                    <a:pt x="1590" y="1638"/>
                    <a:pt x="1663" y="1617"/>
                    <a:pt x="1741" y="1569"/>
                  </a:cubicBezTo>
                  <a:cubicBezTo>
                    <a:pt x="1828" y="1761"/>
                    <a:pt x="2034" y="1886"/>
                    <a:pt x="2210" y="1886"/>
                  </a:cubicBezTo>
                  <a:cubicBezTo>
                    <a:pt x="2378" y="1886"/>
                    <a:pt x="2519" y="1772"/>
                    <a:pt x="2504" y="1495"/>
                  </a:cubicBezTo>
                  <a:lnTo>
                    <a:pt x="2504" y="1495"/>
                  </a:lnTo>
                  <a:cubicBezTo>
                    <a:pt x="2522" y="1691"/>
                    <a:pt x="2703" y="1975"/>
                    <a:pt x="2834" y="1975"/>
                  </a:cubicBezTo>
                  <a:cubicBezTo>
                    <a:pt x="2898" y="1975"/>
                    <a:pt x="2949" y="1908"/>
                    <a:pt x="2964" y="1730"/>
                  </a:cubicBezTo>
                  <a:cubicBezTo>
                    <a:pt x="2860" y="1362"/>
                    <a:pt x="2589" y="583"/>
                    <a:pt x="2356" y="583"/>
                  </a:cubicBezTo>
                  <a:cubicBezTo>
                    <a:pt x="2253" y="583"/>
                    <a:pt x="2158" y="735"/>
                    <a:pt x="2087" y="1141"/>
                  </a:cubicBezTo>
                  <a:cubicBezTo>
                    <a:pt x="1909" y="963"/>
                    <a:pt x="1783" y="828"/>
                    <a:pt x="1661" y="828"/>
                  </a:cubicBezTo>
                  <a:cubicBezTo>
                    <a:pt x="1593" y="828"/>
                    <a:pt x="1526" y="870"/>
                    <a:pt x="1452" y="968"/>
                  </a:cubicBezTo>
                  <a:cubicBezTo>
                    <a:pt x="1327" y="824"/>
                    <a:pt x="1154" y="552"/>
                    <a:pt x="946" y="552"/>
                  </a:cubicBezTo>
                  <a:cubicBezTo>
                    <a:pt x="904" y="552"/>
                    <a:pt x="861" y="562"/>
                    <a:pt x="817" y="587"/>
                  </a:cubicBezTo>
                  <a:cubicBezTo>
                    <a:pt x="749" y="359"/>
                    <a:pt x="380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1488750" y="2807125"/>
              <a:ext cx="91925" cy="79500"/>
            </a:xfrm>
            <a:custGeom>
              <a:avLst/>
              <a:gdLst/>
              <a:ahLst/>
              <a:cxnLst/>
              <a:rect l="l" t="t" r="r" b="b"/>
              <a:pathLst>
                <a:path w="3677" h="3180" extrusionOk="0">
                  <a:moveTo>
                    <a:pt x="750" y="0"/>
                  </a:moveTo>
                  <a:cubicBezTo>
                    <a:pt x="678" y="0"/>
                    <a:pt x="601" y="47"/>
                    <a:pt x="520" y="162"/>
                  </a:cubicBezTo>
                  <a:cubicBezTo>
                    <a:pt x="278" y="301"/>
                    <a:pt x="1" y="1444"/>
                    <a:pt x="463" y="1501"/>
                  </a:cubicBezTo>
                  <a:cubicBezTo>
                    <a:pt x="503" y="1651"/>
                    <a:pt x="594" y="1801"/>
                    <a:pt x="746" y="1801"/>
                  </a:cubicBezTo>
                  <a:cubicBezTo>
                    <a:pt x="769" y="1801"/>
                    <a:pt x="794" y="1798"/>
                    <a:pt x="820" y="1790"/>
                  </a:cubicBezTo>
                  <a:cubicBezTo>
                    <a:pt x="867" y="2009"/>
                    <a:pt x="1317" y="2125"/>
                    <a:pt x="1340" y="2321"/>
                  </a:cubicBezTo>
                  <a:cubicBezTo>
                    <a:pt x="1430" y="2666"/>
                    <a:pt x="1743" y="2853"/>
                    <a:pt x="2062" y="2853"/>
                  </a:cubicBezTo>
                  <a:cubicBezTo>
                    <a:pt x="2190" y="2853"/>
                    <a:pt x="2320" y="2823"/>
                    <a:pt x="2436" y="2760"/>
                  </a:cubicBezTo>
                  <a:cubicBezTo>
                    <a:pt x="2563" y="2817"/>
                    <a:pt x="2713" y="3106"/>
                    <a:pt x="2875" y="3175"/>
                  </a:cubicBezTo>
                  <a:cubicBezTo>
                    <a:pt x="2905" y="3178"/>
                    <a:pt x="2933" y="3180"/>
                    <a:pt x="2959" y="3180"/>
                  </a:cubicBezTo>
                  <a:cubicBezTo>
                    <a:pt x="3676" y="3180"/>
                    <a:pt x="2994" y="2047"/>
                    <a:pt x="2396" y="2047"/>
                  </a:cubicBezTo>
                  <a:cubicBezTo>
                    <a:pt x="2293" y="2047"/>
                    <a:pt x="2192" y="2080"/>
                    <a:pt x="2102" y="2159"/>
                  </a:cubicBezTo>
                  <a:cubicBezTo>
                    <a:pt x="2037" y="2185"/>
                    <a:pt x="1993" y="2203"/>
                    <a:pt x="1957" y="2203"/>
                  </a:cubicBezTo>
                  <a:cubicBezTo>
                    <a:pt x="1898" y="2203"/>
                    <a:pt x="1862" y="2154"/>
                    <a:pt x="1790" y="2009"/>
                  </a:cubicBezTo>
                  <a:cubicBezTo>
                    <a:pt x="1744" y="1825"/>
                    <a:pt x="1525" y="1709"/>
                    <a:pt x="1328" y="1628"/>
                  </a:cubicBezTo>
                  <a:cubicBezTo>
                    <a:pt x="1686" y="1605"/>
                    <a:pt x="1467" y="1109"/>
                    <a:pt x="1640" y="959"/>
                  </a:cubicBezTo>
                  <a:cubicBezTo>
                    <a:pt x="1781" y="771"/>
                    <a:pt x="1613" y="588"/>
                    <a:pt x="1444" y="588"/>
                  </a:cubicBezTo>
                  <a:cubicBezTo>
                    <a:pt x="1364" y="588"/>
                    <a:pt x="1284" y="628"/>
                    <a:pt x="1236" y="728"/>
                  </a:cubicBezTo>
                  <a:cubicBezTo>
                    <a:pt x="1165" y="507"/>
                    <a:pt x="986" y="0"/>
                    <a:pt x="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3"/>
            <p:cNvSpPr/>
            <p:nvPr/>
          </p:nvSpPr>
          <p:spPr>
            <a:xfrm>
              <a:off x="1461900" y="2663825"/>
              <a:ext cx="11600" cy="13200"/>
            </a:xfrm>
            <a:custGeom>
              <a:avLst/>
              <a:gdLst/>
              <a:ahLst/>
              <a:cxnLst/>
              <a:rect l="l" t="t" r="r" b="b"/>
              <a:pathLst>
                <a:path w="464" h="528" extrusionOk="0">
                  <a:moveTo>
                    <a:pt x="290" y="227"/>
                  </a:moveTo>
                  <a:cubicBezTo>
                    <a:pt x="325" y="239"/>
                    <a:pt x="348" y="250"/>
                    <a:pt x="382" y="285"/>
                  </a:cubicBezTo>
                  <a:lnTo>
                    <a:pt x="290" y="331"/>
                  </a:lnTo>
                  <a:lnTo>
                    <a:pt x="290" y="227"/>
                  </a:lnTo>
                  <a:close/>
                  <a:moveTo>
                    <a:pt x="270" y="1"/>
                  </a:moveTo>
                  <a:cubicBezTo>
                    <a:pt x="129" y="1"/>
                    <a:pt x="1" y="196"/>
                    <a:pt x="59" y="354"/>
                  </a:cubicBezTo>
                  <a:cubicBezTo>
                    <a:pt x="71" y="469"/>
                    <a:pt x="166" y="527"/>
                    <a:pt x="260" y="527"/>
                  </a:cubicBezTo>
                  <a:cubicBezTo>
                    <a:pt x="353" y="527"/>
                    <a:pt x="446" y="469"/>
                    <a:pt x="452" y="354"/>
                  </a:cubicBezTo>
                  <a:lnTo>
                    <a:pt x="290" y="342"/>
                  </a:lnTo>
                  <a:lnTo>
                    <a:pt x="452" y="319"/>
                  </a:lnTo>
                  <a:cubicBezTo>
                    <a:pt x="463" y="273"/>
                    <a:pt x="463" y="181"/>
                    <a:pt x="428" y="100"/>
                  </a:cubicBezTo>
                  <a:cubicBezTo>
                    <a:pt x="380" y="30"/>
                    <a:pt x="324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3"/>
            <p:cNvSpPr/>
            <p:nvPr/>
          </p:nvSpPr>
          <p:spPr>
            <a:xfrm>
              <a:off x="1465475" y="2621500"/>
              <a:ext cx="22450" cy="27525"/>
            </a:xfrm>
            <a:custGeom>
              <a:avLst/>
              <a:gdLst/>
              <a:ahLst/>
              <a:cxnLst/>
              <a:rect l="l" t="t" r="r" b="b"/>
              <a:pathLst>
                <a:path w="898" h="1101" extrusionOk="0">
                  <a:moveTo>
                    <a:pt x="560" y="1"/>
                  </a:moveTo>
                  <a:cubicBezTo>
                    <a:pt x="209" y="1"/>
                    <a:pt x="1" y="1068"/>
                    <a:pt x="401" y="1100"/>
                  </a:cubicBezTo>
                  <a:cubicBezTo>
                    <a:pt x="516" y="1100"/>
                    <a:pt x="597" y="1008"/>
                    <a:pt x="597" y="893"/>
                  </a:cubicBezTo>
                  <a:cubicBezTo>
                    <a:pt x="528" y="616"/>
                    <a:pt x="897" y="235"/>
                    <a:pt x="632" y="15"/>
                  </a:cubicBezTo>
                  <a:cubicBezTo>
                    <a:pt x="607" y="5"/>
                    <a:pt x="583" y="1"/>
                    <a:pt x="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1478950" y="2487825"/>
              <a:ext cx="24275" cy="81025"/>
            </a:xfrm>
            <a:custGeom>
              <a:avLst/>
              <a:gdLst/>
              <a:ahLst/>
              <a:cxnLst/>
              <a:rect l="l" t="t" r="r" b="b"/>
              <a:pathLst>
                <a:path w="971" h="3241" extrusionOk="0">
                  <a:moveTo>
                    <a:pt x="683" y="0"/>
                  </a:moveTo>
                  <a:cubicBezTo>
                    <a:pt x="430" y="0"/>
                    <a:pt x="510" y="565"/>
                    <a:pt x="520" y="745"/>
                  </a:cubicBezTo>
                  <a:cubicBezTo>
                    <a:pt x="324" y="930"/>
                    <a:pt x="497" y="1288"/>
                    <a:pt x="358" y="1577"/>
                  </a:cubicBezTo>
                  <a:cubicBezTo>
                    <a:pt x="257" y="1735"/>
                    <a:pt x="0" y="2247"/>
                    <a:pt x="336" y="2247"/>
                  </a:cubicBezTo>
                  <a:cubicBezTo>
                    <a:pt x="343" y="2247"/>
                    <a:pt x="350" y="2246"/>
                    <a:pt x="358" y="2246"/>
                  </a:cubicBezTo>
                  <a:lnTo>
                    <a:pt x="358" y="2246"/>
                  </a:lnTo>
                  <a:cubicBezTo>
                    <a:pt x="439" y="2518"/>
                    <a:pt x="202" y="3241"/>
                    <a:pt x="527" y="3241"/>
                  </a:cubicBezTo>
                  <a:cubicBezTo>
                    <a:pt x="574" y="3241"/>
                    <a:pt x="632" y="3226"/>
                    <a:pt x="705" y="3192"/>
                  </a:cubicBezTo>
                  <a:cubicBezTo>
                    <a:pt x="762" y="2708"/>
                    <a:pt x="924" y="2096"/>
                    <a:pt x="635" y="1796"/>
                  </a:cubicBezTo>
                  <a:cubicBezTo>
                    <a:pt x="739" y="1565"/>
                    <a:pt x="912" y="1311"/>
                    <a:pt x="774" y="1034"/>
                  </a:cubicBezTo>
                  <a:cubicBezTo>
                    <a:pt x="831" y="999"/>
                    <a:pt x="866" y="942"/>
                    <a:pt x="866" y="872"/>
                  </a:cubicBezTo>
                  <a:cubicBezTo>
                    <a:pt x="808" y="561"/>
                    <a:pt x="970" y="272"/>
                    <a:pt x="820" y="41"/>
                  </a:cubicBezTo>
                  <a:cubicBezTo>
                    <a:pt x="766" y="13"/>
                    <a:pt x="720" y="0"/>
                    <a:pt x="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1391075" y="2317550"/>
              <a:ext cx="56200" cy="71725"/>
            </a:xfrm>
            <a:custGeom>
              <a:avLst/>
              <a:gdLst/>
              <a:ahLst/>
              <a:cxnLst/>
              <a:rect l="l" t="t" r="r" b="b"/>
              <a:pathLst>
                <a:path w="2248" h="2869" extrusionOk="0">
                  <a:moveTo>
                    <a:pt x="551" y="1"/>
                  </a:moveTo>
                  <a:cubicBezTo>
                    <a:pt x="409" y="1"/>
                    <a:pt x="279" y="263"/>
                    <a:pt x="376" y="458"/>
                  </a:cubicBezTo>
                  <a:cubicBezTo>
                    <a:pt x="341" y="447"/>
                    <a:pt x="310" y="442"/>
                    <a:pt x="283" y="442"/>
                  </a:cubicBezTo>
                  <a:cubicBezTo>
                    <a:pt x="0" y="442"/>
                    <a:pt x="142" y="1005"/>
                    <a:pt x="110" y="1173"/>
                  </a:cubicBezTo>
                  <a:cubicBezTo>
                    <a:pt x="110" y="1298"/>
                    <a:pt x="207" y="1347"/>
                    <a:pt x="304" y="1347"/>
                  </a:cubicBezTo>
                  <a:cubicBezTo>
                    <a:pt x="332" y="1347"/>
                    <a:pt x="361" y="1343"/>
                    <a:pt x="387" y="1335"/>
                  </a:cubicBezTo>
                  <a:cubicBezTo>
                    <a:pt x="445" y="1485"/>
                    <a:pt x="434" y="1681"/>
                    <a:pt x="410" y="1889"/>
                  </a:cubicBezTo>
                  <a:cubicBezTo>
                    <a:pt x="357" y="2488"/>
                    <a:pt x="553" y="2868"/>
                    <a:pt x="815" y="2868"/>
                  </a:cubicBezTo>
                  <a:cubicBezTo>
                    <a:pt x="1008" y="2868"/>
                    <a:pt x="1236" y="2663"/>
                    <a:pt x="1426" y="2189"/>
                  </a:cubicBezTo>
                  <a:cubicBezTo>
                    <a:pt x="1590" y="2447"/>
                    <a:pt x="1855" y="2667"/>
                    <a:pt x="2027" y="2667"/>
                  </a:cubicBezTo>
                  <a:cubicBezTo>
                    <a:pt x="2170" y="2667"/>
                    <a:pt x="2247" y="2512"/>
                    <a:pt x="2142" y="2097"/>
                  </a:cubicBezTo>
                  <a:cubicBezTo>
                    <a:pt x="2003" y="1797"/>
                    <a:pt x="1563" y="1436"/>
                    <a:pt x="1250" y="1436"/>
                  </a:cubicBezTo>
                  <a:cubicBezTo>
                    <a:pt x="1093" y="1436"/>
                    <a:pt x="968" y="1527"/>
                    <a:pt x="930" y="1762"/>
                  </a:cubicBezTo>
                  <a:cubicBezTo>
                    <a:pt x="918" y="1531"/>
                    <a:pt x="976" y="1289"/>
                    <a:pt x="849" y="1093"/>
                  </a:cubicBezTo>
                  <a:cubicBezTo>
                    <a:pt x="1034" y="804"/>
                    <a:pt x="687" y="481"/>
                    <a:pt x="722" y="169"/>
                  </a:cubicBezTo>
                  <a:cubicBezTo>
                    <a:pt x="674" y="49"/>
                    <a:pt x="611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1409400" y="2378850"/>
              <a:ext cx="69850" cy="157825"/>
            </a:xfrm>
            <a:custGeom>
              <a:avLst/>
              <a:gdLst/>
              <a:ahLst/>
              <a:cxnLst/>
              <a:rect l="l" t="t" r="r" b="b"/>
              <a:pathLst>
                <a:path w="2794" h="6313" extrusionOk="0">
                  <a:moveTo>
                    <a:pt x="807" y="0"/>
                  </a:moveTo>
                  <a:cubicBezTo>
                    <a:pt x="756" y="0"/>
                    <a:pt x="700" y="21"/>
                    <a:pt x="635" y="72"/>
                  </a:cubicBezTo>
                  <a:cubicBezTo>
                    <a:pt x="405" y="326"/>
                    <a:pt x="1" y="684"/>
                    <a:pt x="231" y="1007"/>
                  </a:cubicBezTo>
                  <a:cubicBezTo>
                    <a:pt x="162" y="1191"/>
                    <a:pt x="289" y="1399"/>
                    <a:pt x="485" y="1422"/>
                  </a:cubicBezTo>
                  <a:cubicBezTo>
                    <a:pt x="485" y="1492"/>
                    <a:pt x="520" y="1538"/>
                    <a:pt x="462" y="1584"/>
                  </a:cubicBezTo>
                  <a:cubicBezTo>
                    <a:pt x="213" y="1806"/>
                    <a:pt x="430" y="2132"/>
                    <a:pt x="691" y="2132"/>
                  </a:cubicBezTo>
                  <a:cubicBezTo>
                    <a:pt x="769" y="2132"/>
                    <a:pt x="850" y="2103"/>
                    <a:pt x="924" y="2034"/>
                  </a:cubicBezTo>
                  <a:lnTo>
                    <a:pt x="924" y="2034"/>
                  </a:lnTo>
                  <a:cubicBezTo>
                    <a:pt x="889" y="2334"/>
                    <a:pt x="1039" y="2565"/>
                    <a:pt x="1351" y="2577"/>
                  </a:cubicBezTo>
                  <a:cubicBezTo>
                    <a:pt x="1432" y="2669"/>
                    <a:pt x="1397" y="2958"/>
                    <a:pt x="1409" y="3096"/>
                  </a:cubicBezTo>
                  <a:cubicBezTo>
                    <a:pt x="1448" y="3234"/>
                    <a:pt x="1663" y="3915"/>
                    <a:pt x="1911" y="3915"/>
                  </a:cubicBezTo>
                  <a:cubicBezTo>
                    <a:pt x="1955" y="3915"/>
                    <a:pt x="1999" y="3894"/>
                    <a:pt x="2044" y="3846"/>
                  </a:cubicBezTo>
                  <a:cubicBezTo>
                    <a:pt x="2078" y="3892"/>
                    <a:pt x="2090" y="3939"/>
                    <a:pt x="2136" y="3962"/>
                  </a:cubicBezTo>
                  <a:cubicBezTo>
                    <a:pt x="2067" y="4193"/>
                    <a:pt x="1905" y="4539"/>
                    <a:pt x="1847" y="4724"/>
                  </a:cubicBezTo>
                  <a:cubicBezTo>
                    <a:pt x="1835" y="4721"/>
                    <a:pt x="1822" y="4720"/>
                    <a:pt x="1809" y="4720"/>
                  </a:cubicBezTo>
                  <a:cubicBezTo>
                    <a:pt x="1653" y="4720"/>
                    <a:pt x="1533" y="4908"/>
                    <a:pt x="1640" y="5047"/>
                  </a:cubicBezTo>
                  <a:cubicBezTo>
                    <a:pt x="1755" y="5243"/>
                    <a:pt x="1674" y="5520"/>
                    <a:pt x="1836" y="5751"/>
                  </a:cubicBezTo>
                  <a:cubicBezTo>
                    <a:pt x="1590" y="6104"/>
                    <a:pt x="2002" y="6312"/>
                    <a:pt x="2323" y="6312"/>
                  </a:cubicBezTo>
                  <a:cubicBezTo>
                    <a:pt x="2589" y="6312"/>
                    <a:pt x="2794" y="6168"/>
                    <a:pt x="2505" y="5843"/>
                  </a:cubicBezTo>
                  <a:cubicBezTo>
                    <a:pt x="2425" y="5797"/>
                    <a:pt x="2378" y="5728"/>
                    <a:pt x="2321" y="5635"/>
                  </a:cubicBezTo>
                  <a:cubicBezTo>
                    <a:pt x="2390" y="5589"/>
                    <a:pt x="2425" y="5474"/>
                    <a:pt x="2378" y="5405"/>
                  </a:cubicBezTo>
                  <a:cubicBezTo>
                    <a:pt x="2032" y="4816"/>
                    <a:pt x="2482" y="4169"/>
                    <a:pt x="2679" y="3569"/>
                  </a:cubicBezTo>
                  <a:cubicBezTo>
                    <a:pt x="2712" y="3434"/>
                    <a:pt x="2615" y="3358"/>
                    <a:pt x="2506" y="3358"/>
                  </a:cubicBezTo>
                  <a:cubicBezTo>
                    <a:pt x="2429" y="3358"/>
                    <a:pt x="2345" y="3396"/>
                    <a:pt x="2298" y="3477"/>
                  </a:cubicBezTo>
                  <a:cubicBezTo>
                    <a:pt x="2240" y="3338"/>
                    <a:pt x="2182" y="3154"/>
                    <a:pt x="2021" y="3073"/>
                  </a:cubicBezTo>
                  <a:cubicBezTo>
                    <a:pt x="1963" y="2323"/>
                    <a:pt x="2021" y="2173"/>
                    <a:pt x="1570" y="1953"/>
                  </a:cubicBezTo>
                  <a:cubicBezTo>
                    <a:pt x="1513" y="1722"/>
                    <a:pt x="1628" y="1353"/>
                    <a:pt x="1340" y="1249"/>
                  </a:cubicBezTo>
                  <a:cubicBezTo>
                    <a:pt x="1514" y="922"/>
                    <a:pt x="1709" y="378"/>
                    <a:pt x="1233" y="378"/>
                  </a:cubicBezTo>
                  <a:cubicBezTo>
                    <a:pt x="1205" y="378"/>
                    <a:pt x="1176" y="380"/>
                    <a:pt x="1143" y="384"/>
                  </a:cubicBezTo>
                  <a:cubicBezTo>
                    <a:pt x="1072" y="233"/>
                    <a:pt x="974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3"/>
            <p:cNvSpPr/>
            <p:nvPr/>
          </p:nvSpPr>
          <p:spPr>
            <a:xfrm>
              <a:off x="1425175" y="2532625"/>
              <a:ext cx="38800" cy="49550"/>
            </a:xfrm>
            <a:custGeom>
              <a:avLst/>
              <a:gdLst/>
              <a:ahLst/>
              <a:cxnLst/>
              <a:rect l="l" t="t" r="r" b="b"/>
              <a:pathLst>
                <a:path w="1552" h="1982" extrusionOk="0">
                  <a:moveTo>
                    <a:pt x="976" y="0"/>
                  </a:moveTo>
                  <a:cubicBezTo>
                    <a:pt x="799" y="0"/>
                    <a:pt x="610" y="111"/>
                    <a:pt x="697" y="292"/>
                  </a:cubicBezTo>
                  <a:cubicBezTo>
                    <a:pt x="650" y="282"/>
                    <a:pt x="610" y="278"/>
                    <a:pt x="575" y="278"/>
                  </a:cubicBezTo>
                  <a:cubicBezTo>
                    <a:pt x="0" y="278"/>
                    <a:pt x="986" y="1559"/>
                    <a:pt x="997" y="1897"/>
                  </a:cubicBezTo>
                  <a:cubicBezTo>
                    <a:pt x="1069" y="1956"/>
                    <a:pt x="1134" y="1982"/>
                    <a:pt x="1192" y="1982"/>
                  </a:cubicBezTo>
                  <a:cubicBezTo>
                    <a:pt x="1413" y="1982"/>
                    <a:pt x="1515" y="1611"/>
                    <a:pt x="1378" y="1400"/>
                  </a:cubicBezTo>
                  <a:cubicBezTo>
                    <a:pt x="1413" y="1147"/>
                    <a:pt x="1205" y="927"/>
                    <a:pt x="1240" y="673"/>
                  </a:cubicBezTo>
                  <a:lnTo>
                    <a:pt x="1240" y="673"/>
                  </a:lnTo>
                  <a:cubicBezTo>
                    <a:pt x="1254" y="677"/>
                    <a:pt x="1269" y="679"/>
                    <a:pt x="1283" y="679"/>
                  </a:cubicBezTo>
                  <a:cubicBezTo>
                    <a:pt x="1352" y="679"/>
                    <a:pt x="1421" y="638"/>
                    <a:pt x="1459" y="581"/>
                  </a:cubicBezTo>
                  <a:cubicBezTo>
                    <a:pt x="1551" y="419"/>
                    <a:pt x="1343" y="269"/>
                    <a:pt x="1228" y="188"/>
                  </a:cubicBezTo>
                  <a:cubicBezTo>
                    <a:pt x="1223" y="58"/>
                    <a:pt x="1103" y="0"/>
                    <a:pt x="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3"/>
            <p:cNvSpPr/>
            <p:nvPr/>
          </p:nvSpPr>
          <p:spPr>
            <a:xfrm>
              <a:off x="1407100" y="2582550"/>
              <a:ext cx="50225" cy="115525"/>
            </a:xfrm>
            <a:custGeom>
              <a:avLst/>
              <a:gdLst/>
              <a:ahLst/>
              <a:cxnLst/>
              <a:rect l="l" t="t" r="r" b="b"/>
              <a:pathLst>
                <a:path w="2009" h="4621" extrusionOk="0">
                  <a:moveTo>
                    <a:pt x="1423" y="1"/>
                  </a:moveTo>
                  <a:cubicBezTo>
                    <a:pt x="1243" y="1"/>
                    <a:pt x="1306" y="464"/>
                    <a:pt x="1432" y="662"/>
                  </a:cubicBezTo>
                  <a:cubicBezTo>
                    <a:pt x="1120" y="950"/>
                    <a:pt x="1212" y="1677"/>
                    <a:pt x="843" y="1758"/>
                  </a:cubicBezTo>
                  <a:cubicBezTo>
                    <a:pt x="506" y="1811"/>
                    <a:pt x="601" y="2304"/>
                    <a:pt x="882" y="2304"/>
                  </a:cubicBezTo>
                  <a:cubicBezTo>
                    <a:pt x="910" y="2304"/>
                    <a:pt x="939" y="2299"/>
                    <a:pt x="970" y="2289"/>
                  </a:cubicBezTo>
                  <a:lnTo>
                    <a:pt x="970" y="2289"/>
                  </a:lnTo>
                  <a:cubicBezTo>
                    <a:pt x="901" y="2566"/>
                    <a:pt x="820" y="2843"/>
                    <a:pt x="808" y="3132"/>
                  </a:cubicBezTo>
                  <a:cubicBezTo>
                    <a:pt x="790" y="3128"/>
                    <a:pt x="773" y="3126"/>
                    <a:pt x="757" y="3126"/>
                  </a:cubicBezTo>
                  <a:cubicBezTo>
                    <a:pt x="457" y="3126"/>
                    <a:pt x="514" y="3710"/>
                    <a:pt x="416" y="3940"/>
                  </a:cubicBezTo>
                  <a:cubicBezTo>
                    <a:pt x="416" y="3750"/>
                    <a:pt x="309" y="3394"/>
                    <a:pt x="172" y="3394"/>
                  </a:cubicBezTo>
                  <a:cubicBezTo>
                    <a:pt x="118" y="3394"/>
                    <a:pt x="59" y="3449"/>
                    <a:pt x="0" y="3593"/>
                  </a:cubicBezTo>
                  <a:cubicBezTo>
                    <a:pt x="104" y="3905"/>
                    <a:pt x="0" y="4505"/>
                    <a:pt x="323" y="4621"/>
                  </a:cubicBezTo>
                  <a:cubicBezTo>
                    <a:pt x="474" y="4621"/>
                    <a:pt x="520" y="4424"/>
                    <a:pt x="474" y="4298"/>
                  </a:cubicBezTo>
                  <a:lnTo>
                    <a:pt x="474" y="4298"/>
                  </a:lnTo>
                  <a:cubicBezTo>
                    <a:pt x="508" y="4332"/>
                    <a:pt x="554" y="4344"/>
                    <a:pt x="601" y="4344"/>
                  </a:cubicBezTo>
                  <a:cubicBezTo>
                    <a:pt x="924" y="4274"/>
                    <a:pt x="843" y="3755"/>
                    <a:pt x="924" y="3490"/>
                  </a:cubicBezTo>
                  <a:cubicBezTo>
                    <a:pt x="960" y="3513"/>
                    <a:pt x="998" y="3524"/>
                    <a:pt x="1035" y="3524"/>
                  </a:cubicBezTo>
                  <a:cubicBezTo>
                    <a:pt x="1142" y="3524"/>
                    <a:pt x="1241" y="3436"/>
                    <a:pt x="1258" y="3316"/>
                  </a:cubicBezTo>
                  <a:cubicBezTo>
                    <a:pt x="1582" y="2797"/>
                    <a:pt x="1605" y="2058"/>
                    <a:pt x="1720" y="1458"/>
                  </a:cubicBezTo>
                  <a:cubicBezTo>
                    <a:pt x="2009" y="1008"/>
                    <a:pt x="1789" y="592"/>
                    <a:pt x="1639" y="131"/>
                  </a:cubicBezTo>
                  <a:cubicBezTo>
                    <a:pt x="1545" y="38"/>
                    <a:pt x="1474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1385325" y="2671050"/>
              <a:ext cx="15175" cy="9625"/>
            </a:xfrm>
            <a:custGeom>
              <a:avLst/>
              <a:gdLst/>
              <a:ahLst/>
              <a:cxnLst/>
              <a:rect l="l" t="t" r="r" b="b"/>
              <a:pathLst>
                <a:path w="607" h="385" extrusionOk="0">
                  <a:moveTo>
                    <a:pt x="273" y="1"/>
                  </a:moveTo>
                  <a:cubicBezTo>
                    <a:pt x="146" y="1"/>
                    <a:pt x="29" y="50"/>
                    <a:pt x="29" y="169"/>
                  </a:cubicBezTo>
                  <a:cubicBezTo>
                    <a:pt x="1" y="320"/>
                    <a:pt x="141" y="384"/>
                    <a:pt x="287" y="384"/>
                  </a:cubicBezTo>
                  <a:cubicBezTo>
                    <a:pt x="443" y="384"/>
                    <a:pt x="607" y="311"/>
                    <a:pt x="583" y="192"/>
                  </a:cubicBezTo>
                  <a:cubicBezTo>
                    <a:pt x="602" y="77"/>
                    <a:pt x="430" y="1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1349950" y="2737750"/>
              <a:ext cx="26900" cy="52675"/>
            </a:xfrm>
            <a:custGeom>
              <a:avLst/>
              <a:gdLst/>
              <a:ahLst/>
              <a:cxnLst/>
              <a:rect l="l" t="t" r="r" b="b"/>
              <a:pathLst>
                <a:path w="1076" h="2107" extrusionOk="0">
                  <a:moveTo>
                    <a:pt x="766" y="0"/>
                  </a:moveTo>
                  <a:cubicBezTo>
                    <a:pt x="706" y="0"/>
                    <a:pt x="646" y="25"/>
                    <a:pt x="601" y="86"/>
                  </a:cubicBezTo>
                  <a:cubicBezTo>
                    <a:pt x="486" y="236"/>
                    <a:pt x="486" y="387"/>
                    <a:pt x="474" y="548"/>
                  </a:cubicBezTo>
                  <a:cubicBezTo>
                    <a:pt x="1" y="698"/>
                    <a:pt x="520" y="1472"/>
                    <a:pt x="197" y="1772"/>
                  </a:cubicBezTo>
                  <a:cubicBezTo>
                    <a:pt x="85" y="1894"/>
                    <a:pt x="198" y="2107"/>
                    <a:pt x="353" y="2107"/>
                  </a:cubicBezTo>
                  <a:cubicBezTo>
                    <a:pt x="374" y="2107"/>
                    <a:pt x="395" y="2103"/>
                    <a:pt x="416" y="2095"/>
                  </a:cubicBezTo>
                  <a:cubicBezTo>
                    <a:pt x="867" y="1968"/>
                    <a:pt x="809" y="1333"/>
                    <a:pt x="763" y="975"/>
                  </a:cubicBezTo>
                  <a:cubicBezTo>
                    <a:pt x="936" y="779"/>
                    <a:pt x="843" y="525"/>
                    <a:pt x="959" y="329"/>
                  </a:cubicBezTo>
                  <a:cubicBezTo>
                    <a:pt x="1076" y="170"/>
                    <a:pt x="922" y="0"/>
                    <a:pt x="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1379100" y="2761600"/>
              <a:ext cx="21675" cy="47000"/>
            </a:xfrm>
            <a:custGeom>
              <a:avLst/>
              <a:gdLst/>
              <a:ahLst/>
              <a:cxnLst/>
              <a:rect l="l" t="t" r="r" b="b"/>
              <a:pathLst>
                <a:path w="867" h="1880" extrusionOk="0">
                  <a:moveTo>
                    <a:pt x="466" y="0"/>
                  </a:moveTo>
                  <a:cubicBezTo>
                    <a:pt x="332" y="0"/>
                    <a:pt x="202" y="103"/>
                    <a:pt x="220" y="252"/>
                  </a:cubicBezTo>
                  <a:cubicBezTo>
                    <a:pt x="278" y="691"/>
                    <a:pt x="1" y="1072"/>
                    <a:pt x="105" y="1476"/>
                  </a:cubicBezTo>
                  <a:cubicBezTo>
                    <a:pt x="58" y="1649"/>
                    <a:pt x="81" y="1856"/>
                    <a:pt x="289" y="1880"/>
                  </a:cubicBezTo>
                  <a:cubicBezTo>
                    <a:pt x="866" y="1799"/>
                    <a:pt x="428" y="1095"/>
                    <a:pt x="624" y="725"/>
                  </a:cubicBezTo>
                  <a:cubicBezTo>
                    <a:pt x="647" y="529"/>
                    <a:pt x="809" y="194"/>
                    <a:pt x="589" y="33"/>
                  </a:cubicBezTo>
                  <a:cubicBezTo>
                    <a:pt x="551" y="11"/>
                    <a:pt x="508" y="0"/>
                    <a:pt x="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1390925" y="2804500"/>
              <a:ext cx="22550" cy="74225"/>
            </a:xfrm>
            <a:custGeom>
              <a:avLst/>
              <a:gdLst/>
              <a:ahLst/>
              <a:cxnLst/>
              <a:rect l="l" t="t" r="r" b="b"/>
              <a:pathLst>
                <a:path w="902" h="2969" extrusionOk="0">
                  <a:moveTo>
                    <a:pt x="526" y="0"/>
                  </a:moveTo>
                  <a:cubicBezTo>
                    <a:pt x="127" y="0"/>
                    <a:pt x="388" y="986"/>
                    <a:pt x="347" y="1295"/>
                  </a:cubicBezTo>
                  <a:cubicBezTo>
                    <a:pt x="1" y="1606"/>
                    <a:pt x="382" y="2264"/>
                    <a:pt x="93" y="2680"/>
                  </a:cubicBezTo>
                  <a:cubicBezTo>
                    <a:pt x="36" y="2807"/>
                    <a:pt x="128" y="2968"/>
                    <a:pt x="278" y="2968"/>
                  </a:cubicBezTo>
                  <a:cubicBezTo>
                    <a:pt x="763" y="2761"/>
                    <a:pt x="647" y="2057"/>
                    <a:pt x="636" y="1664"/>
                  </a:cubicBezTo>
                  <a:cubicBezTo>
                    <a:pt x="693" y="1653"/>
                    <a:pt x="740" y="1595"/>
                    <a:pt x="751" y="1514"/>
                  </a:cubicBezTo>
                  <a:cubicBezTo>
                    <a:pt x="740" y="1029"/>
                    <a:pt x="901" y="487"/>
                    <a:pt x="705" y="48"/>
                  </a:cubicBezTo>
                  <a:cubicBezTo>
                    <a:pt x="634" y="15"/>
                    <a:pt x="575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1401900" y="2575525"/>
              <a:ext cx="27150" cy="52150"/>
            </a:xfrm>
            <a:custGeom>
              <a:avLst/>
              <a:gdLst/>
              <a:ahLst/>
              <a:cxnLst/>
              <a:rect l="l" t="t" r="r" b="b"/>
              <a:pathLst>
                <a:path w="1086" h="2086" extrusionOk="0">
                  <a:moveTo>
                    <a:pt x="264" y="1"/>
                  </a:moveTo>
                  <a:cubicBezTo>
                    <a:pt x="204" y="1"/>
                    <a:pt x="132" y="50"/>
                    <a:pt x="47" y="169"/>
                  </a:cubicBezTo>
                  <a:cubicBezTo>
                    <a:pt x="93" y="608"/>
                    <a:pt x="1" y="1104"/>
                    <a:pt x="104" y="1497"/>
                  </a:cubicBezTo>
                  <a:cubicBezTo>
                    <a:pt x="138" y="1530"/>
                    <a:pt x="183" y="1548"/>
                    <a:pt x="227" y="1548"/>
                  </a:cubicBezTo>
                  <a:cubicBezTo>
                    <a:pt x="258" y="1548"/>
                    <a:pt x="288" y="1539"/>
                    <a:pt x="312" y="1520"/>
                  </a:cubicBezTo>
                  <a:cubicBezTo>
                    <a:pt x="451" y="1647"/>
                    <a:pt x="416" y="2085"/>
                    <a:pt x="670" y="2085"/>
                  </a:cubicBezTo>
                  <a:cubicBezTo>
                    <a:pt x="1086" y="1993"/>
                    <a:pt x="728" y="1289"/>
                    <a:pt x="497" y="1127"/>
                  </a:cubicBezTo>
                  <a:cubicBezTo>
                    <a:pt x="553" y="848"/>
                    <a:pt x="511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1390225" y="2518425"/>
              <a:ext cx="29000" cy="35500"/>
            </a:xfrm>
            <a:custGeom>
              <a:avLst/>
              <a:gdLst/>
              <a:ahLst/>
              <a:cxnLst/>
              <a:rect l="l" t="t" r="r" b="b"/>
              <a:pathLst>
                <a:path w="1160" h="1420" extrusionOk="0">
                  <a:moveTo>
                    <a:pt x="246" y="0"/>
                  </a:moveTo>
                  <a:cubicBezTo>
                    <a:pt x="0" y="0"/>
                    <a:pt x="71" y="720"/>
                    <a:pt x="421" y="849"/>
                  </a:cubicBezTo>
                  <a:cubicBezTo>
                    <a:pt x="548" y="976"/>
                    <a:pt x="548" y="1207"/>
                    <a:pt x="710" y="1357"/>
                  </a:cubicBezTo>
                  <a:cubicBezTo>
                    <a:pt x="751" y="1401"/>
                    <a:pt x="800" y="1419"/>
                    <a:pt x="849" y="1419"/>
                  </a:cubicBezTo>
                  <a:cubicBezTo>
                    <a:pt x="1005" y="1419"/>
                    <a:pt x="1159" y="1229"/>
                    <a:pt x="1045" y="1080"/>
                  </a:cubicBezTo>
                  <a:cubicBezTo>
                    <a:pt x="1045" y="676"/>
                    <a:pt x="675" y="468"/>
                    <a:pt x="491" y="156"/>
                  </a:cubicBezTo>
                  <a:cubicBezTo>
                    <a:pt x="389" y="45"/>
                    <a:pt x="30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3"/>
            <p:cNvSpPr/>
            <p:nvPr/>
          </p:nvSpPr>
          <p:spPr>
            <a:xfrm>
              <a:off x="1377375" y="2446775"/>
              <a:ext cx="36700" cy="85475"/>
            </a:xfrm>
            <a:custGeom>
              <a:avLst/>
              <a:gdLst/>
              <a:ahLst/>
              <a:cxnLst/>
              <a:rect l="l" t="t" r="r" b="b"/>
              <a:pathLst>
                <a:path w="1468" h="3419" extrusionOk="0">
                  <a:moveTo>
                    <a:pt x="424" y="1"/>
                  </a:moveTo>
                  <a:cubicBezTo>
                    <a:pt x="378" y="1"/>
                    <a:pt x="333" y="11"/>
                    <a:pt x="289" y="33"/>
                  </a:cubicBezTo>
                  <a:cubicBezTo>
                    <a:pt x="185" y="148"/>
                    <a:pt x="0" y="598"/>
                    <a:pt x="266" y="668"/>
                  </a:cubicBezTo>
                  <a:cubicBezTo>
                    <a:pt x="347" y="829"/>
                    <a:pt x="439" y="991"/>
                    <a:pt x="485" y="1129"/>
                  </a:cubicBezTo>
                  <a:cubicBezTo>
                    <a:pt x="358" y="1418"/>
                    <a:pt x="208" y="1856"/>
                    <a:pt x="474" y="2099"/>
                  </a:cubicBezTo>
                  <a:cubicBezTo>
                    <a:pt x="427" y="2122"/>
                    <a:pt x="381" y="2168"/>
                    <a:pt x="358" y="2214"/>
                  </a:cubicBezTo>
                  <a:cubicBezTo>
                    <a:pt x="70" y="2330"/>
                    <a:pt x="162" y="2722"/>
                    <a:pt x="127" y="2965"/>
                  </a:cubicBezTo>
                  <a:cubicBezTo>
                    <a:pt x="35" y="3022"/>
                    <a:pt x="70" y="3149"/>
                    <a:pt x="70" y="3230"/>
                  </a:cubicBezTo>
                  <a:cubicBezTo>
                    <a:pt x="138" y="3364"/>
                    <a:pt x="200" y="3418"/>
                    <a:pt x="254" y="3418"/>
                  </a:cubicBezTo>
                  <a:cubicBezTo>
                    <a:pt x="438" y="3418"/>
                    <a:pt x="535" y="2803"/>
                    <a:pt x="508" y="2607"/>
                  </a:cubicBezTo>
                  <a:lnTo>
                    <a:pt x="508" y="2607"/>
                  </a:lnTo>
                  <a:cubicBezTo>
                    <a:pt x="512" y="2607"/>
                    <a:pt x="516" y="2607"/>
                    <a:pt x="520" y="2607"/>
                  </a:cubicBezTo>
                  <a:cubicBezTo>
                    <a:pt x="1111" y="2607"/>
                    <a:pt x="1258" y="1773"/>
                    <a:pt x="1132" y="1337"/>
                  </a:cubicBezTo>
                  <a:cubicBezTo>
                    <a:pt x="1468" y="1032"/>
                    <a:pt x="896" y="1"/>
                    <a:pt x="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3"/>
            <p:cNvSpPr/>
            <p:nvPr/>
          </p:nvSpPr>
          <p:spPr>
            <a:xfrm>
              <a:off x="1353425" y="2370400"/>
              <a:ext cx="54275" cy="85275"/>
            </a:xfrm>
            <a:custGeom>
              <a:avLst/>
              <a:gdLst/>
              <a:ahLst/>
              <a:cxnLst/>
              <a:rect l="l" t="t" r="r" b="b"/>
              <a:pathLst>
                <a:path w="2171" h="3411" extrusionOk="0">
                  <a:moveTo>
                    <a:pt x="897" y="1"/>
                  </a:moveTo>
                  <a:cubicBezTo>
                    <a:pt x="715" y="1"/>
                    <a:pt x="634" y="260"/>
                    <a:pt x="624" y="421"/>
                  </a:cubicBezTo>
                  <a:cubicBezTo>
                    <a:pt x="552" y="385"/>
                    <a:pt x="493" y="369"/>
                    <a:pt x="444" y="369"/>
                  </a:cubicBezTo>
                  <a:cubicBezTo>
                    <a:pt x="168" y="369"/>
                    <a:pt x="220" y="879"/>
                    <a:pt x="289" y="1114"/>
                  </a:cubicBezTo>
                  <a:cubicBezTo>
                    <a:pt x="0" y="1529"/>
                    <a:pt x="127" y="2049"/>
                    <a:pt x="474" y="2384"/>
                  </a:cubicBezTo>
                  <a:cubicBezTo>
                    <a:pt x="508" y="2661"/>
                    <a:pt x="497" y="3376"/>
                    <a:pt x="924" y="3411"/>
                  </a:cubicBezTo>
                  <a:cubicBezTo>
                    <a:pt x="1397" y="3203"/>
                    <a:pt x="1178" y="2407"/>
                    <a:pt x="1201" y="2026"/>
                  </a:cubicBezTo>
                  <a:lnTo>
                    <a:pt x="1201" y="2026"/>
                  </a:lnTo>
                  <a:cubicBezTo>
                    <a:pt x="1466" y="2164"/>
                    <a:pt x="1605" y="2349"/>
                    <a:pt x="1651" y="2638"/>
                  </a:cubicBezTo>
                  <a:cubicBezTo>
                    <a:pt x="1667" y="2782"/>
                    <a:pt x="1779" y="2847"/>
                    <a:pt x="1893" y="2847"/>
                  </a:cubicBezTo>
                  <a:cubicBezTo>
                    <a:pt x="2025" y="2847"/>
                    <a:pt x="2160" y="2758"/>
                    <a:pt x="2147" y="2603"/>
                  </a:cubicBezTo>
                  <a:cubicBezTo>
                    <a:pt x="2170" y="1887"/>
                    <a:pt x="1663" y="1622"/>
                    <a:pt x="1189" y="1391"/>
                  </a:cubicBezTo>
                  <a:cubicBezTo>
                    <a:pt x="981" y="906"/>
                    <a:pt x="1593" y="306"/>
                    <a:pt x="981" y="17"/>
                  </a:cubicBezTo>
                  <a:cubicBezTo>
                    <a:pt x="951" y="6"/>
                    <a:pt x="923" y="1"/>
                    <a:pt x="8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1261800" y="2428000"/>
              <a:ext cx="47775" cy="32600"/>
            </a:xfrm>
            <a:custGeom>
              <a:avLst/>
              <a:gdLst/>
              <a:ahLst/>
              <a:cxnLst/>
              <a:rect l="l" t="t" r="r" b="b"/>
              <a:pathLst>
                <a:path w="1911" h="1304" extrusionOk="0">
                  <a:moveTo>
                    <a:pt x="1672" y="0"/>
                  </a:moveTo>
                  <a:cubicBezTo>
                    <a:pt x="1413" y="0"/>
                    <a:pt x="1011" y="364"/>
                    <a:pt x="803" y="426"/>
                  </a:cubicBezTo>
                  <a:cubicBezTo>
                    <a:pt x="364" y="426"/>
                    <a:pt x="99" y="599"/>
                    <a:pt x="41" y="945"/>
                  </a:cubicBezTo>
                  <a:cubicBezTo>
                    <a:pt x="0" y="1162"/>
                    <a:pt x="191" y="1304"/>
                    <a:pt x="369" y="1304"/>
                  </a:cubicBezTo>
                  <a:cubicBezTo>
                    <a:pt x="494" y="1304"/>
                    <a:pt x="613" y="1234"/>
                    <a:pt x="641" y="1072"/>
                  </a:cubicBezTo>
                  <a:cubicBezTo>
                    <a:pt x="607" y="1015"/>
                    <a:pt x="907" y="1015"/>
                    <a:pt x="1011" y="1003"/>
                  </a:cubicBezTo>
                  <a:cubicBezTo>
                    <a:pt x="1089" y="1062"/>
                    <a:pt x="1173" y="1088"/>
                    <a:pt x="1256" y="1088"/>
                  </a:cubicBezTo>
                  <a:cubicBezTo>
                    <a:pt x="1566" y="1088"/>
                    <a:pt x="1875" y="729"/>
                    <a:pt x="1911" y="357"/>
                  </a:cubicBezTo>
                  <a:cubicBezTo>
                    <a:pt x="1895" y="91"/>
                    <a:pt x="1802" y="0"/>
                    <a:pt x="1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3"/>
            <p:cNvSpPr/>
            <p:nvPr/>
          </p:nvSpPr>
          <p:spPr>
            <a:xfrm>
              <a:off x="1302625" y="2457925"/>
              <a:ext cx="72750" cy="96100"/>
            </a:xfrm>
            <a:custGeom>
              <a:avLst/>
              <a:gdLst/>
              <a:ahLst/>
              <a:cxnLst/>
              <a:rect l="l" t="t" r="r" b="b"/>
              <a:pathLst>
                <a:path w="2910" h="3844" extrusionOk="0">
                  <a:moveTo>
                    <a:pt x="1422" y="1"/>
                  </a:moveTo>
                  <a:cubicBezTo>
                    <a:pt x="1377" y="1"/>
                    <a:pt x="1327" y="12"/>
                    <a:pt x="1271" y="37"/>
                  </a:cubicBezTo>
                  <a:cubicBezTo>
                    <a:pt x="878" y="268"/>
                    <a:pt x="797" y="753"/>
                    <a:pt x="647" y="1145"/>
                  </a:cubicBezTo>
                  <a:cubicBezTo>
                    <a:pt x="578" y="891"/>
                    <a:pt x="451" y="660"/>
                    <a:pt x="220" y="637"/>
                  </a:cubicBezTo>
                  <a:cubicBezTo>
                    <a:pt x="1" y="718"/>
                    <a:pt x="105" y="960"/>
                    <a:pt x="162" y="1099"/>
                  </a:cubicBezTo>
                  <a:cubicBezTo>
                    <a:pt x="262" y="1298"/>
                    <a:pt x="348" y="2025"/>
                    <a:pt x="559" y="2025"/>
                  </a:cubicBezTo>
                  <a:cubicBezTo>
                    <a:pt x="617" y="2025"/>
                    <a:pt x="684" y="1971"/>
                    <a:pt x="763" y="1838"/>
                  </a:cubicBezTo>
                  <a:cubicBezTo>
                    <a:pt x="751" y="1664"/>
                    <a:pt x="717" y="1422"/>
                    <a:pt x="659" y="1203"/>
                  </a:cubicBezTo>
                  <a:lnTo>
                    <a:pt x="659" y="1203"/>
                  </a:lnTo>
                  <a:cubicBezTo>
                    <a:pt x="697" y="1289"/>
                    <a:pt x="781" y="1325"/>
                    <a:pt x="871" y="1325"/>
                  </a:cubicBezTo>
                  <a:cubicBezTo>
                    <a:pt x="999" y="1325"/>
                    <a:pt x="1138" y="1253"/>
                    <a:pt x="1178" y="1145"/>
                  </a:cubicBezTo>
                  <a:cubicBezTo>
                    <a:pt x="1201" y="1260"/>
                    <a:pt x="1213" y="1387"/>
                    <a:pt x="1224" y="1526"/>
                  </a:cubicBezTo>
                  <a:cubicBezTo>
                    <a:pt x="1086" y="1549"/>
                    <a:pt x="1086" y="1711"/>
                    <a:pt x="1120" y="1814"/>
                  </a:cubicBezTo>
                  <a:cubicBezTo>
                    <a:pt x="1086" y="1884"/>
                    <a:pt x="1109" y="1965"/>
                    <a:pt x="1178" y="2011"/>
                  </a:cubicBezTo>
                  <a:cubicBezTo>
                    <a:pt x="1213" y="2103"/>
                    <a:pt x="1224" y="2242"/>
                    <a:pt x="1213" y="2311"/>
                  </a:cubicBezTo>
                  <a:cubicBezTo>
                    <a:pt x="1040" y="2311"/>
                    <a:pt x="936" y="2415"/>
                    <a:pt x="901" y="2588"/>
                  </a:cubicBezTo>
                  <a:cubicBezTo>
                    <a:pt x="878" y="2747"/>
                    <a:pt x="996" y="2842"/>
                    <a:pt x="1124" y="2842"/>
                  </a:cubicBezTo>
                  <a:cubicBezTo>
                    <a:pt x="1191" y="2842"/>
                    <a:pt x="1261" y="2816"/>
                    <a:pt x="1317" y="2761"/>
                  </a:cubicBezTo>
                  <a:lnTo>
                    <a:pt x="1317" y="2761"/>
                  </a:lnTo>
                  <a:cubicBezTo>
                    <a:pt x="1302" y="2937"/>
                    <a:pt x="1441" y="3094"/>
                    <a:pt x="1562" y="3094"/>
                  </a:cubicBezTo>
                  <a:cubicBezTo>
                    <a:pt x="1632" y="3094"/>
                    <a:pt x="1695" y="3042"/>
                    <a:pt x="1721" y="2911"/>
                  </a:cubicBezTo>
                  <a:cubicBezTo>
                    <a:pt x="1768" y="3005"/>
                    <a:pt x="1873" y="3104"/>
                    <a:pt x="1979" y="3104"/>
                  </a:cubicBezTo>
                  <a:cubicBezTo>
                    <a:pt x="2030" y="3104"/>
                    <a:pt x="2080" y="3082"/>
                    <a:pt x="2125" y="3026"/>
                  </a:cubicBezTo>
                  <a:cubicBezTo>
                    <a:pt x="2298" y="3176"/>
                    <a:pt x="2252" y="3511"/>
                    <a:pt x="2448" y="3661"/>
                  </a:cubicBezTo>
                  <a:cubicBezTo>
                    <a:pt x="2470" y="3783"/>
                    <a:pt x="2574" y="3843"/>
                    <a:pt x="2675" y="3843"/>
                  </a:cubicBezTo>
                  <a:cubicBezTo>
                    <a:pt x="2785" y="3843"/>
                    <a:pt x="2893" y="3771"/>
                    <a:pt x="2887" y="3627"/>
                  </a:cubicBezTo>
                  <a:cubicBezTo>
                    <a:pt x="2852" y="3500"/>
                    <a:pt x="2910" y="3107"/>
                    <a:pt x="2760" y="3050"/>
                  </a:cubicBezTo>
                  <a:cubicBezTo>
                    <a:pt x="2768" y="2878"/>
                    <a:pt x="2548" y="2472"/>
                    <a:pt x="2368" y="2472"/>
                  </a:cubicBezTo>
                  <a:cubicBezTo>
                    <a:pt x="2305" y="2472"/>
                    <a:pt x="2247" y="2521"/>
                    <a:pt x="2206" y="2646"/>
                  </a:cubicBezTo>
                  <a:cubicBezTo>
                    <a:pt x="2177" y="2622"/>
                    <a:pt x="2142" y="2611"/>
                    <a:pt x="2107" y="2611"/>
                  </a:cubicBezTo>
                  <a:cubicBezTo>
                    <a:pt x="2073" y="2611"/>
                    <a:pt x="2038" y="2622"/>
                    <a:pt x="2009" y="2646"/>
                  </a:cubicBezTo>
                  <a:cubicBezTo>
                    <a:pt x="1938" y="2574"/>
                    <a:pt x="1832" y="2343"/>
                    <a:pt x="1681" y="2343"/>
                  </a:cubicBezTo>
                  <a:cubicBezTo>
                    <a:pt x="1661" y="2343"/>
                    <a:pt x="1639" y="2347"/>
                    <a:pt x="1617" y="2357"/>
                  </a:cubicBezTo>
                  <a:cubicBezTo>
                    <a:pt x="1605" y="1780"/>
                    <a:pt x="1617" y="1180"/>
                    <a:pt x="1432" y="602"/>
                  </a:cubicBezTo>
                  <a:cubicBezTo>
                    <a:pt x="1752" y="453"/>
                    <a:pt x="1708" y="1"/>
                    <a:pt x="1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3"/>
            <p:cNvSpPr/>
            <p:nvPr/>
          </p:nvSpPr>
          <p:spPr>
            <a:xfrm>
              <a:off x="1309675" y="2586850"/>
              <a:ext cx="54675" cy="108625"/>
            </a:xfrm>
            <a:custGeom>
              <a:avLst/>
              <a:gdLst/>
              <a:ahLst/>
              <a:cxnLst/>
              <a:rect l="l" t="t" r="r" b="b"/>
              <a:pathLst>
                <a:path w="2187" h="4345" extrusionOk="0">
                  <a:moveTo>
                    <a:pt x="382" y="0"/>
                  </a:moveTo>
                  <a:cubicBezTo>
                    <a:pt x="0" y="0"/>
                    <a:pt x="50" y="1502"/>
                    <a:pt x="383" y="1502"/>
                  </a:cubicBezTo>
                  <a:cubicBezTo>
                    <a:pt x="456" y="1502"/>
                    <a:pt x="543" y="1429"/>
                    <a:pt x="642" y="1251"/>
                  </a:cubicBezTo>
                  <a:cubicBezTo>
                    <a:pt x="677" y="1298"/>
                    <a:pt x="758" y="1309"/>
                    <a:pt x="815" y="1332"/>
                  </a:cubicBezTo>
                  <a:cubicBezTo>
                    <a:pt x="815" y="1504"/>
                    <a:pt x="967" y="1604"/>
                    <a:pt x="1113" y="1604"/>
                  </a:cubicBezTo>
                  <a:cubicBezTo>
                    <a:pt x="1223" y="1604"/>
                    <a:pt x="1330" y="1548"/>
                    <a:pt x="1369" y="1425"/>
                  </a:cubicBezTo>
                  <a:cubicBezTo>
                    <a:pt x="1404" y="1644"/>
                    <a:pt x="1416" y="1875"/>
                    <a:pt x="1462" y="2106"/>
                  </a:cubicBezTo>
                  <a:cubicBezTo>
                    <a:pt x="1369" y="2140"/>
                    <a:pt x="1312" y="2209"/>
                    <a:pt x="1300" y="2290"/>
                  </a:cubicBezTo>
                  <a:cubicBezTo>
                    <a:pt x="1289" y="2313"/>
                    <a:pt x="1277" y="2313"/>
                    <a:pt x="1254" y="2325"/>
                  </a:cubicBezTo>
                  <a:cubicBezTo>
                    <a:pt x="1242" y="2313"/>
                    <a:pt x="1219" y="2279"/>
                    <a:pt x="1185" y="2267"/>
                  </a:cubicBezTo>
                  <a:cubicBezTo>
                    <a:pt x="1178" y="1995"/>
                    <a:pt x="933" y="1831"/>
                    <a:pt x="767" y="1831"/>
                  </a:cubicBezTo>
                  <a:cubicBezTo>
                    <a:pt x="631" y="1831"/>
                    <a:pt x="549" y="1942"/>
                    <a:pt x="700" y="2198"/>
                  </a:cubicBezTo>
                  <a:cubicBezTo>
                    <a:pt x="769" y="2290"/>
                    <a:pt x="792" y="2544"/>
                    <a:pt x="850" y="2671"/>
                  </a:cubicBezTo>
                  <a:cubicBezTo>
                    <a:pt x="238" y="2902"/>
                    <a:pt x="446" y="2890"/>
                    <a:pt x="504" y="3421"/>
                  </a:cubicBezTo>
                  <a:cubicBezTo>
                    <a:pt x="238" y="3837"/>
                    <a:pt x="954" y="3849"/>
                    <a:pt x="1185" y="4022"/>
                  </a:cubicBezTo>
                  <a:cubicBezTo>
                    <a:pt x="1127" y="4172"/>
                    <a:pt x="1219" y="4345"/>
                    <a:pt x="1369" y="4345"/>
                  </a:cubicBezTo>
                  <a:cubicBezTo>
                    <a:pt x="1612" y="4333"/>
                    <a:pt x="1589" y="4114"/>
                    <a:pt x="1704" y="3987"/>
                  </a:cubicBezTo>
                  <a:cubicBezTo>
                    <a:pt x="1718" y="3988"/>
                    <a:pt x="1731" y="3988"/>
                    <a:pt x="1744" y="3988"/>
                  </a:cubicBezTo>
                  <a:cubicBezTo>
                    <a:pt x="2186" y="3988"/>
                    <a:pt x="2142" y="3424"/>
                    <a:pt x="2097" y="3133"/>
                  </a:cubicBezTo>
                  <a:cubicBezTo>
                    <a:pt x="2062" y="2947"/>
                    <a:pt x="1957" y="2872"/>
                    <a:pt x="1845" y="2872"/>
                  </a:cubicBezTo>
                  <a:cubicBezTo>
                    <a:pt x="1659" y="2872"/>
                    <a:pt x="1456" y="3085"/>
                    <a:pt x="1543" y="3352"/>
                  </a:cubicBezTo>
                  <a:cubicBezTo>
                    <a:pt x="1450" y="3364"/>
                    <a:pt x="1346" y="3410"/>
                    <a:pt x="1335" y="3525"/>
                  </a:cubicBezTo>
                  <a:cubicBezTo>
                    <a:pt x="1185" y="3433"/>
                    <a:pt x="1012" y="3364"/>
                    <a:pt x="850" y="3352"/>
                  </a:cubicBezTo>
                  <a:lnTo>
                    <a:pt x="850" y="3248"/>
                  </a:lnTo>
                  <a:cubicBezTo>
                    <a:pt x="1219" y="3191"/>
                    <a:pt x="1393" y="2775"/>
                    <a:pt x="1693" y="2717"/>
                  </a:cubicBezTo>
                  <a:cubicBezTo>
                    <a:pt x="1924" y="2694"/>
                    <a:pt x="2027" y="2383"/>
                    <a:pt x="1854" y="2233"/>
                  </a:cubicBezTo>
                  <a:cubicBezTo>
                    <a:pt x="1898" y="1869"/>
                    <a:pt x="2079" y="643"/>
                    <a:pt x="1463" y="643"/>
                  </a:cubicBezTo>
                  <a:cubicBezTo>
                    <a:pt x="1434" y="643"/>
                    <a:pt x="1402" y="645"/>
                    <a:pt x="1369" y="651"/>
                  </a:cubicBezTo>
                  <a:cubicBezTo>
                    <a:pt x="1334" y="510"/>
                    <a:pt x="1137" y="309"/>
                    <a:pt x="949" y="309"/>
                  </a:cubicBezTo>
                  <a:cubicBezTo>
                    <a:pt x="890" y="309"/>
                    <a:pt x="833" y="328"/>
                    <a:pt x="781" y="374"/>
                  </a:cubicBezTo>
                  <a:cubicBezTo>
                    <a:pt x="616" y="106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3"/>
            <p:cNvSpPr/>
            <p:nvPr/>
          </p:nvSpPr>
          <p:spPr>
            <a:xfrm>
              <a:off x="1315625" y="2789950"/>
              <a:ext cx="30600" cy="57850"/>
            </a:xfrm>
            <a:custGeom>
              <a:avLst/>
              <a:gdLst/>
              <a:ahLst/>
              <a:cxnLst/>
              <a:rect l="l" t="t" r="r" b="b"/>
              <a:pathLst>
                <a:path w="1224" h="2314" extrusionOk="0">
                  <a:moveTo>
                    <a:pt x="425" y="0"/>
                  </a:moveTo>
                  <a:cubicBezTo>
                    <a:pt x="330" y="0"/>
                    <a:pt x="246" y="78"/>
                    <a:pt x="220" y="272"/>
                  </a:cubicBezTo>
                  <a:cubicBezTo>
                    <a:pt x="450" y="711"/>
                    <a:pt x="0" y="1253"/>
                    <a:pt x="335" y="1611"/>
                  </a:cubicBezTo>
                  <a:cubicBezTo>
                    <a:pt x="351" y="1890"/>
                    <a:pt x="670" y="2313"/>
                    <a:pt x="899" y="2313"/>
                  </a:cubicBezTo>
                  <a:cubicBezTo>
                    <a:pt x="993" y="2313"/>
                    <a:pt x="1071" y="2242"/>
                    <a:pt x="1108" y="2061"/>
                  </a:cubicBezTo>
                  <a:cubicBezTo>
                    <a:pt x="831" y="1588"/>
                    <a:pt x="1224" y="746"/>
                    <a:pt x="774" y="445"/>
                  </a:cubicBezTo>
                  <a:cubicBezTo>
                    <a:pt x="759" y="203"/>
                    <a:pt x="578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3"/>
            <p:cNvSpPr/>
            <p:nvPr/>
          </p:nvSpPr>
          <p:spPr>
            <a:xfrm>
              <a:off x="1352800" y="2862325"/>
              <a:ext cx="18400" cy="48050"/>
            </a:xfrm>
            <a:custGeom>
              <a:avLst/>
              <a:gdLst/>
              <a:ahLst/>
              <a:cxnLst/>
              <a:rect l="l" t="t" r="r" b="b"/>
              <a:pathLst>
                <a:path w="736" h="1922" extrusionOk="0">
                  <a:moveTo>
                    <a:pt x="403" y="1"/>
                  </a:moveTo>
                  <a:cubicBezTo>
                    <a:pt x="349" y="1"/>
                    <a:pt x="281" y="42"/>
                    <a:pt x="199" y="136"/>
                  </a:cubicBezTo>
                  <a:cubicBezTo>
                    <a:pt x="179" y="391"/>
                    <a:pt x="1" y="1922"/>
                    <a:pt x="345" y="1922"/>
                  </a:cubicBezTo>
                  <a:cubicBezTo>
                    <a:pt x="405" y="1922"/>
                    <a:pt x="482" y="1874"/>
                    <a:pt x="579" y="1763"/>
                  </a:cubicBezTo>
                  <a:cubicBezTo>
                    <a:pt x="589" y="1525"/>
                    <a:pt x="736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3"/>
            <p:cNvSpPr/>
            <p:nvPr/>
          </p:nvSpPr>
          <p:spPr>
            <a:xfrm>
              <a:off x="1343025" y="2917800"/>
              <a:ext cx="21750" cy="26225"/>
            </a:xfrm>
            <a:custGeom>
              <a:avLst/>
              <a:gdLst/>
              <a:ahLst/>
              <a:cxnLst/>
              <a:rect l="l" t="t" r="r" b="b"/>
              <a:pathLst>
                <a:path w="870" h="1049" extrusionOk="0">
                  <a:moveTo>
                    <a:pt x="627" y="0"/>
                  </a:moveTo>
                  <a:cubicBezTo>
                    <a:pt x="525" y="0"/>
                    <a:pt x="422" y="61"/>
                    <a:pt x="428" y="179"/>
                  </a:cubicBezTo>
                  <a:cubicBezTo>
                    <a:pt x="520" y="572"/>
                    <a:pt x="1" y="641"/>
                    <a:pt x="197" y="987"/>
                  </a:cubicBezTo>
                  <a:cubicBezTo>
                    <a:pt x="264" y="1030"/>
                    <a:pt x="325" y="1049"/>
                    <a:pt x="382" y="1049"/>
                  </a:cubicBezTo>
                  <a:cubicBezTo>
                    <a:pt x="709" y="1049"/>
                    <a:pt x="870" y="427"/>
                    <a:pt x="820" y="191"/>
                  </a:cubicBezTo>
                  <a:lnTo>
                    <a:pt x="751" y="179"/>
                  </a:lnTo>
                  <a:lnTo>
                    <a:pt x="751" y="168"/>
                  </a:lnTo>
                  <a:lnTo>
                    <a:pt x="820" y="168"/>
                  </a:lnTo>
                  <a:cubicBezTo>
                    <a:pt x="820" y="55"/>
                    <a:pt x="724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3"/>
            <p:cNvSpPr/>
            <p:nvPr/>
          </p:nvSpPr>
          <p:spPr>
            <a:xfrm>
              <a:off x="1405375" y="2738325"/>
              <a:ext cx="72075" cy="89900"/>
            </a:xfrm>
            <a:custGeom>
              <a:avLst/>
              <a:gdLst/>
              <a:ahLst/>
              <a:cxnLst/>
              <a:rect l="l" t="t" r="r" b="b"/>
              <a:pathLst>
                <a:path w="2883" h="3596" extrusionOk="0">
                  <a:moveTo>
                    <a:pt x="231" y="1"/>
                  </a:moveTo>
                  <a:cubicBezTo>
                    <a:pt x="194" y="1"/>
                    <a:pt x="159" y="13"/>
                    <a:pt x="127" y="40"/>
                  </a:cubicBezTo>
                  <a:cubicBezTo>
                    <a:pt x="0" y="583"/>
                    <a:pt x="577" y="1310"/>
                    <a:pt x="854" y="1818"/>
                  </a:cubicBezTo>
                  <a:cubicBezTo>
                    <a:pt x="935" y="2337"/>
                    <a:pt x="1108" y="2834"/>
                    <a:pt x="1570" y="2891"/>
                  </a:cubicBezTo>
                  <a:cubicBezTo>
                    <a:pt x="1570" y="3030"/>
                    <a:pt x="1558" y="3180"/>
                    <a:pt x="1547" y="3307"/>
                  </a:cubicBezTo>
                  <a:cubicBezTo>
                    <a:pt x="1609" y="3515"/>
                    <a:pt x="1695" y="3596"/>
                    <a:pt x="1785" y="3596"/>
                  </a:cubicBezTo>
                  <a:cubicBezTo>
                    <a:pt x="2016" y="3596"/>
                    <a:pt x="2271" y="3069"/>
                    <a:pt x="2205" y="2787"/>
                  </a:cubicBezTo>
                  <a:lnTo>
                    <a:pt x="2205" y="2787"/>
                  </a:lnTo>
                  <a:cubicBezTo>
                    <a:pt x="2222" y="2788"/>
                    <a:pt x="2239" y="2788"/>
                    <a:pt x="2255" y="2788"/>
                  </a:cubicBezTo>
                  <a:cubicBezTo>
                    <a:pt x="2882" y="2788"/>
                    <a:pt x="2873" y="2400"/>
                    <a:pt x="2270" y="2400"/>
                  </a:cubicBezTo>
                  <a:cubicBezTo>
                    <a:pt x="2225" y="2400"/>
                    <a:pt x="2176" y="2402"/>
                    <a:pt x="2124" y="2407"/>
                  </a:cubicBezTo>
                  <a:cubicBezTo>
                    <a:pt x="2112" y="2395"/>
                    <a:pt x="2089" y="2383"/>
                    <a:pt x="2078" y="2383"/>
                  </a:cubicBezTo>
                  <a:cubicBezTo>
                    <a:pt x="2044" y="2172"/>
                    <a:pt x="1867" y="1904"/>
                    <a:pt x="1671" y="1904"/>
                  </a:cubicBezTo>
                  <a:cubicBezTo>
                    <a:pt x="1599" y="1904"/>
                    <a:pt x="1525" y="1940"/>
                    <a:pt x="1454" y="2026"/>
                  </a:cubicBezTo>
                  <a:cubicBezTo>
                    <a:pt x="1476" y="1738"/>
                    <a:pt x="674" y="1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3"/>
            <p:cNvSpPr/>
            <p:nvPr/>
          </p:nvSpPr>
          <p:spPr>
            <a:xfrm>
              <a:off x="1377325" y="2673500"/>
              <a:ext cx="127600" cy="318200"/>
            </a:xfrm>
            <a:custGeom>
              <a:avLst/>
              <a:gdLst/>
              <a:ahLst/>
              <a:cxnLst/>
              <a:rect l="l" t="t" r="r" b="b"/>
              <a:pathLst>
                <a:path w="5104" h="12728" extrusionOk="0">
                  <a:moveTo>
                    <a:pt x="4239" y="1248"/>
                  </a:moveTo>
                  <a:lnTo>
                    <a:pt x="4239" y="1248"/>
                  </a:lnTo>
                  <a:cubicBezTo>
                    <a:pt x="4227" y="1456"/>
                    <a:pt x="4331" y="1618"/>
                    <a:pt x="4285" y="1814"/>
                  </a:cubicBezTo>
                  <a:cubicBezTo>
                    <a:pt x="4239" y="1618"/>
                    <a:pt x="4158" y="1421"/>
                    <a:pt x="4239" y="1248"/>
                  </a:cubicBezTo>
                  <a:close/>
                  <a:moveTo>
                    <a:pt x="3869" y="7193"/>
                  </a:moveTo>
                  <a:cubicBezTo>
                    <a:pt x="3938" y="7285"/>
                    <a:pt x="4008" y="7343"/>
                    <a:pt x="4100" y="7354"/>
                  </a:cubicBezTo>
                  <a:cubicBezTo>
                    <a:pt x="4065" y="7366"/>
                    <a:pt x="4019" y="7389"/>
                    <a:pt x="3996" y="7400"/>
                  </a:cubicBezTo>
                  <a:cubicBezTo>
                    <a:pt x="3985" y="7331"/>
                    <a:pt x="3904" y="7297"/>
                    <a:pt x="3835" y="7273"/>
                  </a:cubicBezTo>
                  <a:cubicBezTo>
                    <a:pt x="3823" y="7239"/>
                    <a:pt x="3811" y="7227"/>
                    <a:pt x="3788" y="7216"/>
                  </a:cubicBezTo>
                  <a:cubicBezTo>
                    <a:pt x="3823" y="7216"/>
                    <a:pt x="3846" y="7193"/>
                    <a:pt x="3869" y="7193"/>
                  </a:cubicBezTo>
                  <a:close/>
                  <a:moveTo>
                    <a:pt x="4806" y="1"/>
                  </a:moveTo>
                  <a:cubicBezTo>
                    <a:pt x="4742" y="1"/>
                    <a:pt x="4655" y="79"/>
                    <a:pt x="4539" y="267"/>
                  </a:cubicBezTo>
                  <a:cubicBezTo>
                    <a:pt x="4342" y="359"/>
                    <a:pt x="4296" y="602"/>
                    <a:pt x="4239" y="821"/>
                  </a:cubicBezTo>
                  <a:cubicBezTo>
                    <a:pt x="4194" y="745"/>
                    <a:pt x="4125" y="712"/>
                    <a:pt x="4055" y="712"/>
                  </a:cubicBezTo>
                  <a:cubicBezTo>
                    <a:pt x="3946" y="712"/>
                    <a:pt x="3837" y="793"/>
                    <a:pt x="3823" y="913"/>
                  </a:cubicBezTo>
                  <a:cubicBezTo>
                    <a:pt x="3581" y="1260"/>
                    <a:pt x="3708" y="1687"/>
                    <a:pt x="3835" y="2045"/>
                  </a:cubicBezTo>
                  <a:cubicBezTo>
                    <a:pt x="3881" y="2206"/>
                    <a:pt x="3765" y="2783"/>
                    <a:pt x="3996" y="2818"/>
                  </a:cubicBezTo>
                  <a:cubicBezTo>
                    <a:pt x="3950" y="2899"/>
                    <a:pt x="3904" y="2968"/>
                    <a:pt x="3881" y="3037"/>
                  </a:cubicBezTo>
                  <a:cubicBezTo>
                    <a:pt x="3840" y="3026"/>
                    <a:pt x="3804" y="3020"/>
                    <a:pt x="3773" y="3020"/>
                  </a:cubicBezTo>
                  <a:cubicBezTo>
                    <a:pt x="3460" y="3020"/>
                    <a:pt x="3602" y="3555"/>
                    <a:pt x="3581" y="3764"/>
                  </a:cubicBezTo>
                  <a:cubicBezTo>
                    <a:pt x="3581" y="3905"/>
                    <a:pt x="3700" y="3926"/>
                    <a:pt x="3827" y="3926"/>
                  </a:cubicBezTo>
                  <a:cubicBezTo>
                    <a:pt x="3881" y="3926"/>
                    <a:pt x="3937" y="3922"/>
                    <a:pt x="3985" y="3922"/>
                  </a:cubicBezTo>
                  <a:cubicBezTo>
                    <a:pt x="4010" y="3922"/>
                    <a:pt x="4034" y="3923"/>
                    <a:pt x="4054" y="3926"/>
                  </a:cubicBezTo>
                  <a:cubicBezTo>
                    <a:pt x="4100" y="4769"/>
                    <a:pt x="3950" y="4746"/>
                    <a:pt x="4227" y="5219"/>
                  </a:cubicBezTo>
                  <a:lnTo>
                    <a:pt x="4227" y="5253"/>
                  </a:lnTo>
                  <a:cubicBezTo>
                    <a:pt x="4019" y="5380"/>
                    <a:pt x="4135" y="5634"/>
                    <a:pt x="4135" y="5854"/>
                  </a:cubicBezTo>
                  <a:cubicBezTo>
                    <a:pt x="4077" y="6073"/>
                    <a:pt x="3996" y="6258"/>
                    <a:pt x="3950" y="6489"/>
                  </a:cubicBezTo>
                  <a:cubicBezTo>
                    <a:pt x="3941" y="6312"/>
                    <a:pt x="3851" y="5822"/>
                    <a:pt x="3695" y="5822"/>
                  </a:cubicBezTo>
                  <a:cubicBezTo>
                    <a:pt x="3647" y="5822"/>
                    <a:pt x="3594" y="5868"/>
                    <a:pt x="3534" y="5981"/>
                  </a:cubicBezTo>
                  <a:cubicBezTo>
                    <a:pt x="3407" y="6038"/>
                    <a:pt x="3442" y="6292"/>
                    <a:pt x="3431" y="6408"/>
                  </a:cubicBezTo>
                  <a:cubicBezTo>
                    <a:pt x="3211" y="6419"/>
                    <a:pt x="3200" y="6754"/>
                    <a:pt x="3431" y="6777"/>
                  </a:cubicBezTo>
                  <a:lnTo>
                    <a:pt x="3431" y="7019"/>
                  </a:lnTo>
                  <a:cubicBezTo>
                    <a:pt x="3119" y="7193"/>
                    <a:pt x="3292" y="7481"/>
                    <a:pt x="3581" y="7516"/>
                  </a:cubicBezTo>
                  <a:cubicBezTo>
                    <a:pt x="3604" y="7574"/>
                    <a:pt x="3650" y="7620"/>
                    <a:pt x="3696" y="7631"/>
                  </a:cubicBezTo>
                  <a:cubicBezTo>
                    <a:pt x="3257" y="8105"/>
                    <a:pt x="2542" y="8255"/>
                    <a:pt x="2346" y="8924"/>
                  </a:cubicBezTo>
                  <a:cubicBezTo>
                    <a:pt x="2172" y="9293"/>
                    <a:pt x="1768" y="9674"/>
                    <a:pt x="1295" y="9951"/>
                  </a:cubicBezTo>
                  <a:cubicBezTo>
                    <a:pt x="1226" y="9997"/>
                    <a:pt x="1180" y="10113"/>
                    <a:pt x="1226" y="10194"/>
                  </a:cubicBezTo>
                  <a:cubicBezTo>
                    <a:pt x="1286" y="10257"/>
                    <a:pt x="1356" y="10282"/>
                    <a:pt x="1432" y="10282"/>
                  </a:cubicBezTo>
                  <a:cubicBezTo>
                    <a:pt x="1729" y="10282"/>
                    <a:pt x="2108" y="9880"/>
                    <a:pt x="2311" y="9778"/>
                  </a:cubicBezTo>
                  <a:lnTo>
                    <a:pt x="2311" y="9790"/>
                  </a:lnTo>
                  <a:cubicBezTo>
                    <a:pt x="2115" y="9871"/>
                    <a:pt x="2161" y="10159"/>
                    <a:pt x="2346" y="10182"/>
                  </a:cubicBezTo>
                  <a:cubicBezTo>
                    <a:pt x="2380" y="10505"/>
                    <a:pt x="2346" y="10748"/>
                    <a:pt x="2311" y="10771"/>
                  </a:cubicBezTo>
                  <a:cubicBezTo>
                    <a:pt x="2212" y="10721"/>
                    <a:pt x="2069" y="10598"/>
                    <a:pt x="1934" y="10598"/>
                  </a:cubicBezTo>
                  <a:cubicBezTo>
                    <a:pt x="1848" y="10598"/>
                    <a:pt x="1766" y="10647"/>
                    <a:pt x="1699" y="10794"/>
                  </a:cubicBezTo>
                  <a:cubicBezTo>
                    <a:pt x="1388" y="11486"/>
                    <a:pt x="660" y="11752"/>
                    <a:pt x="210" y="12248"/>
                  </a:cubicBezTo>
                  <a:cubicBezTo>
                    <a:pt x="1" y="12382"/>
                    <a:pt x="35" y="12727"/>
                    <a:pt x="235" y="12727"/>
                  </a:cubicBezTo>
                  <a:cubicBezTo>
                    <a:pt x="277" y="12727"/>
                    <a:pt x="327" y="12712"/>
                    <a:pt x="383" y="12675"/>
                  </a:cubicBezTo>
                  <a:cubicBezTo>
                    <a:pt x="891" y="12133"/>
                    <a:pt x="1641" y="11890"/>
                    <a:pt x="1999" y="11198"/>
                  </a:cubicBezTo>
                  <a:cubicBezTo>
                    <a:pt x="2113" y="11296"/>
                    <a:pt x="2219" y="11338"/>
                    <a:pt x="2315" y="11338"/>
                  </a:cubicBezTo>
                  <a:cubicBezTo>
                    <a:pt x="2922" y="11338"/>
                    <a:pt x="3138" y="9656"/>
                    <a:pt x="2461" y="9617"/>
                  </a:cubicBezTo>
                  <a:cubicBezTo>
                    <a:pt x="2634" y="9432"/>
                    <a:pt x="2784" y="9236"/>
                    <a:pt x="2900" y="8970"/>
                  </a:cubicBezTo>
                  <a:cubicBezTo>
                    <a:pt x="3096" y="8601"/>
                    <a:pt x="3696" y="8543"/>
                    <a:pt x="3962" y="8220"/>
                  </a:cubicBezTo>
                  <a:lnTo>
                    <a:pt x="3962" y="8220"/>
                  </a:lnTo>
                  <a:cubicBezTo>
                    <a:pt x="3985" y="8451"/>
                    <a:pt x="3696" y="8774"/>
                    <a:pt x="3985" y="8912"/>
                  </a:cubicBezTo>
                  <a:cubicBezTo>
                    <a:pt x="4013" y="8925"/>
                    <a:pt x="4041" y="8931"/>
                    <a:pt x="4069" y="8931"/>
                  </a:cubicBezTo>
                  <a:cubicBezTo>
                    <a:pt x="4164" y="8931"/>
                    <a:pt x="4249" y="8859"/>
                    <a:pt x="4285" y="8751"/>
                  </a:cubicBezTo>
                  <a:cubicBezTo>
                    <a:pt x="4310" y="8759"/>
                    <a:pt x="4333" y="8763"/>
                    <a:pt x="4354" y="8763"/>
                  </a:cubicBezTo>
                  <a:cubicBezTo>
                    <a:pt x="4636" y="8763"/>
                    <a:pt x="4587" y="8096"/>
                    <a:pt x="4458" y="7978"/>
                  </a:cubicBezTo>
                  <a:cubicBezTo>
                    <a:pt x="4446" y="7920"/>
                    <a:pt x="4446" y="7862"/>
                    <a:pt x="4423" y="7816"/>
                  </a:cubicBezTo>
                  <a:cubicBezTo>
                    <a:pt x="4689" y="7716"/>
                    <a:pt x="4625" y="7329"/>
                    <a:pt x="4364" y="7329"/>
                  </a:cubicBezTo>
                  <a:cubicBezTo>
                    <a:pt x="4354" y="7329"/>
                    <a:pt x="4342" y="7330"/>
                    <a:pt x="4331" y="7331"/>
                  </a:cubicBezTo>
                  <a:cubicBezTo>
                    <a:pt x="4793" y="6893"/>
                    <a:pt x="4527" y="6038"/>
                    <a:pt x="4793" y="5484"/>
                  </a:cubicBezTo>
                  <a:cubicBezTo>
                    <a:pt x="4920" y="5277"/>
                    <a:pt x="4885" y="4953"/>
                    <a:pt x="4920" y="4711"/>
                  </a:cubicBezTo>
                  <a:cubicBezTo>
                    <a:pt x="5035" y="4561"/>
                    <a:pt x="4896" y="4342"/>
                    <a:pt x="4816" y="4249"/>
                  </a:cubicBezTo>
                  <a:cubicBezTo>
                    <a:pt x="4816" y="4065"/>
                    <a:pt x="4850" y="3857"/>
                    <a:pt x="4850" y="3661"/>
                  </a:cubicBezTo>
                  <a:cubicBezTo>
                    <a:pt x="4827" y="3591"/>
                    <a:pt x="4793" y="3534"/>
                    <a:pt x="4712" y="3511"/>
                  </a:cubicBezTo>
                  <a:cubicBezTo>
                    <a:pt x="4735" y="3464"/>
                    <a:pt x="4746" y="3418"/>
                    <a:pt x="4758" y="3337"/>
                  </a:cubicBezTo>
                  <a:cubicBezTo>
                    <a:pt x="4943" y="2933"/>
                    <a:pt x="4804" y="2379"/>
                    <a:pt x="4804" y="1918"/>
                  </a:cubicBezTo>
                  <a:cubicBezTo>
                    <a:pt x="4899" y="1690"/>
                    <a:pt x="5103" y="1"/>
                    <a:pt x="4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3"/>
            <p:cNvSpPr/>
            <p:nvPr/>
          </p:nvSpPr>
          <p:spPr>
            <a:xfrm>
              <a:off x="1269500" y="2839775"/>
              <a:ext cx="38125" cy="37325"/>
            </a:xfrm>
            <a:custGeom>
              <a:avLst/>
              <a:gdLst/>
              <a:ahLst/>
              <a:cxnLst/>
              <a:rect l="l" t="t" r="r" b="b"/>
              <a:pathLst>
                <a:path w="1525" h="1493" extrusionOk="0">
                  <a:moveTo>
                    <a:pt x="302" y="1"/>
                  </a:moveTo>
                  <a:cubicBezTo>
                    <a:pt x="236" y="1"/>
                    <a:pt x="168" y="65"/>
                    <a:pt x="102" y="230"/>
                  </a:cubicBezTo>
                  <a:cubicBezTo>
                    <a:pt x="135" y="450"/>
                    <a:pt x="1" y="984"/>
                    <a:pt x="317" y="984"/>
                  </a:cubicBezTo>
                  <a:cubicBezTo>
                    <a:pt x="333" y="984"/>
                    <a:pt x="350" y="983"/>
                    <a:pt x="368" y="980"/>
                  </a:cubicBezTo>
                  <a:lnTo>
                    <a:pt x="368" y="992"/>
                  </a:lnTo>
                  <a:cubicBezTo>
                    <a:pt x="182" y="1298"/>
                    <a:pt x="443" y="1492"/>
                    <a:pt x="679" y="1492"/>
                  </a:cubicBezTo>
                  <a:cubicBezTo>
                    <a:pt x="853" y="1492"/>
                    <a:pt x="1012" y="1387"/>
                    <a:pt x="968" y="1142"/>
                  </a:cubicBezTo>
                  <a:cubicBezTo>
                    <a:pt x="1037" y="1096"/>
                    <a:pt x="1118" y="1050"/>
                    <a:pt x="1176" y="992"/>
                  </a:cubicBezTo>
                  <a:cubicBezTo>
                    <a:pt x="1525" y="730"/>
                    <a:pt x="1379" y="140"/>
                    <a:pt x="1163" y="140"/>
                  </a:cubicBezTo>
                  <a:cubicBezTo>
                    <a:pt x="1093" y="140"/>
                    <a:pt x="1016" y="202"/>
                    <a:pt x="945" y="357"/>
                  </a:cubicBezTo>
                  <a:cubicBezTo>
                    <a:pt x="933" y="519"/>
                    <a:pt x="876" y="576"/>
                    <a:pt x="703" y="680"/>
                  </a:cubicBezTo>
                  <a:cubicBezTo>
                    <a:pt x="644" y="470"/>
                    <a:pt x="480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3"/>
            <p:cNvSpPr/>
            <p:nvPr/>
          </p:nvSpPr>
          <p:spPr>
            <a:xfrm>
              <a:off x="1244175" y="2702125"/>
              <a:ext cx="49875" cy="144950"/>
            </a:xfrm>
            <a:custGeom>
              <a:avLst/>
              <a:gdLst/>
              <a:ahLst/>
              <a:cxnLst/>
              <a:rect l="l" t="t" r="r" b="b"/>
              <a:pathLst>
                <a:path w="1995" h="5798" extrusionOk="0">
                  <a:moveTo>
                    <a:pt x="336" y="0"/>
                  </a:moveTo>
                  <a:cubicBezTo>
                    <a:pt x="167" y="0"/>
                    <a:pt x="1" y="440"/>
                    <a:pt x="215" y="784"/>
                  </a:cubicBezTo>
                  <a:cubicBezTo>
                    <a:pt x="100" y="1165"/>
                    <a:pt x="434" y="1408"/>
                    <a:pt x="434" y="1812"/>
                  </a:cubicBezTo>
                  <a:cubicBezTo>
                    <a:pt x="469" y="2054"/>
                    <a:pt x="434" y="2377"/>
                    <a:pt x="688" y="2458"/>
                  </a:cubicBezTo>
                  <a:cubicBezTo>
                    <a:pt x="573" y="2781"/>
                    <a:pt x="53" y="3427"/>
                    <a:pt x="677" y="3427"/>
                  </a:cubicBezTo>
                  <a:cubicBezTo>
                    <a:pt x="619" y="3716"/>
                    <a:pt x="504" y="4108"/>
                    <a:pt x="873" y="4166"/>
                  </a:cubicBezTo>
                  <a:cubicBezTo>
                    <a:pt x="781" y="4316"/>
                    <a:pt x="723" y="4512"/>
                    <a:pt x="619" y="4663"/>
                  </a:cubicBezTo>
                  <a:cubicBezTo>
                    <a:pt x="597" y="4658"/>
                    <a:pt x="575" y="4655"/>
                    <a:pt x="554" y="4655"/>
                  </a:cubicBezTo>
                  <a:cubicBezTo>
                    <a:pt x="317" y="4655"/>
                    <a:pt x="135" y="4928"/>
                    <a:pt x="400" y="5055"/>
                  </a:cubicBezTo>
                  <a:cubicBezTo>
                    <a:pt x="434" y="5101"/>
                    <a:pt x="400" y="5413"/>
                    <a:pt x="388" y="5574"/>
                  </a:cubicBezTo>
                  <a:cubicBezTo>
                    <a:pt x="426" y="5734"/>
                    <a:pt x="503" y="5797"/>
                    <a:pt x="585" y="5797"/>
                  </a:cubicBezTo>
                  <a:cubicBezTo>
                    <a:pt x="729" y="5797"/>
                    <a:pt x="888" y="5603"/>
                    <a:pt x="873" y="5390"/>
                  </a:cubicBezTo>
                  <a:cubicBezTo>
                    <a:pt x="1254" y="4940"/>
                    <a:pt x="1531" y="4374"/>
                    <a:pt x="1831" y="3889"/>
                  </a:cubicBezTo>
                  <a:cubicBezTo>
                    <a:pt x="1995" y="3623"/>
                    <a:pt x="1714" y="3466"/>
                    <a:pt x="1471" y="3466"/>
                  </a:cubicBezTo>
                  <a:cubicBezTo>
                    <a:pt x="1440" y="3466"/>
                    <a:pt x="1410" y="3468"/>
                    <a:pt x="1381" y="3474"/>
                  </a:cubicBezTo>
                  <a:cubicBezTo>
                    <a:pt x="1427" y="2908"/>
                    <a:pt x="1612" y="2573"/>
                    <a:pt x="1150" y="2504"/>
                  </a:cubicBezTo>
                  <a:cubicBezTo>
                    <a:pt x="1265" y="2239"/>
                    <a:pt x="1415" y="1846"/>
                    <a:pt x="1035" y="1812"/>
                  </a:cubicBezTo>
                  <a:cubicBezTo>
                    <a:pt x="792" y="1615"/>
                    <a:pt x="1208" y="1200"/>
                    <a:pt x="804" y="1096"/>
                  </a:cubicBezTo>
                  <a:cubicBezTo>
                    <a:pt x="781" y="1084"/>
                    <a:pt x="723" y="1050"/>
                    <a:pt x="665" y="900"/>
                  </a:cubicBezTo>
                  <a:cubicBezTo>
                    <a:pt x="734" y="738"/>
                    <a:pt x="734" y="473"/>
                    <a:pt x="550" y="415"/>
                  </a:cubicBezTo>
                  <a:cubicBezTo>
                    <a:pt x="511" y="115"/>
                    <a:pt x="423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3"/>
            <p:cNvSpPr/>
            <p:nvPr/>
          </p:nvSpPr>
          <p:spPr>
            <a:xfrm>
              <a:off x="1192125" y="2570225"/>
              <a:ext cx="58600" cy="86300"/>
            </a:xfrm>
            <a:custGeom>
              <a:avLst/>
              <a:gdLst/>
              <a:ahLst/>
              <a:cxnLst/>
              <a:rect l="l" t="t" r="r" b="b"/>
              <a:pathLst>
                <a:path w="2344" h="3452" extrusionOk="0">
                  <a:moveTo>
                    <a:pt x="1731" y="0"/>
                  </a:moveTo>
                  <a:cubicBezTo>
                    <a:pt x="1593" y="0"/>
                    <a:pt x="1443" y="104"/>
                    <a:pt x="1443" y="266"/>
                  </a:cubicBezTo>
                  <a:cubicBezTo>
                    <a:pt x="1431" y="520"/>
                    <a:pt x="1304" y="797"/>
                    <a:pt x="1189" y="1039"/>
                  </a:cubicBezTo>
                  <a:cubicBezTo>
                    <a:pt x="1137" y="1033"/>
                    <a:pt x="1087" y="1030"/>
                    <a:pt x="1040" y="1030"/>
                  </a:cubicBezTo>
                  <a:cubicBezTo>
                    <a:pt x="245" y="1030"/>
                    <a:pt x="1" y="1818"/>
                    <a:pt x="392" y="2482"/>
                  </a:cubicBezTo>
                  <a:cubicBezTo>
                    <a:pt x="612" y="2759"/>
                    <a:pt x="485" y="3348"/>
                    <a:pt x="854" y="3452"/>
                  </a:cubicBezTo>
                  <a:cubicBezTo>
                    <a:pt x="1489" y="3336"/>
                    <a:pt x="1131" y="2274"/>
                    <a:pt x="727" y="2159"/>
                  </a:cubicBezTo>
                  <a:cubicBezTo>
                    <a:pt x="681" y="2009"/>
                    <a:pt x="658" y="1859"/>
                    <a:pt x="658" y="1709"/>
                  </a:cubicBezTo>
                  <a:cubicBezTo>
                    <a:pt x="727" y="1674"/>
                    <a:pt x="808" y="1651"/>
                    <a:pt x="889" y="1605"/>
                  </a:cubicBezTo>
                  <a:cubicBezTo>
                    <a:pt x="943" y="1583"/>
                    <a:pt x="984" y="1570"/>
                    <a:pt x="1019" y="1570"/>
                  </a:cubicBezTo>
                  <a:cubicBezTo>
                    <a:pt x="1095" y="1570"/>
                    <a:pt x="1144" y="1631"/>
                    <a:pt x="1247" y="1789"/>
                  </a:cubicBezTo>
                  <a:cubicBezTo>
                    <a:pt x="1316" y="1869"/>
                    <a:pt x="1382" y="1902"/>
                    <a:pt x="1439" y="1902"/>
                  </a:cubicBezTo>
                  <a:cubicBezTo>
                    <a:pt x="1640" y="1902"/>
                    <a:pt x="1745" y="1505"/>
                    <a:pt x="1593" y="1316"/>
                  </a:cubicBezTo>
                  <a:cubicBezTo>
                    <a:pt x="1731" y="981"/>
                    <a:pt x="2343" y="173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3"/>
            <p:cNvSpPr/>
            <p:nvPr/>
          </p:nvSpPr>
          <p:spPr>
            <a:xfrm>
              <a:off x="1221250" y="2556850"/>
              <a:ext cx="84200" cy="166050"/>
            </a:xfrm>
            <a:custGeom>
              <a:avLst/>
              <a:gdLst/>
              <a:ahLst/>
              <a:cxnLst/>
              <a:rect l="l" t="t" r="r" b="b"/>
              <a:pathLst>
                <a:path w="3368" h="6642" extrusionOk="0">
                  <a:moveTo>
                    <a:pt x="2586" y="2705"/>
                  </a:moveTo>
                  <a:cubicBezTo>
                    <a:pt x="2609" y="2855"/>
                    <a:pt x="2609" y="3017"/>
                    <a:pt x="2609" y="3179"/>
                  </a:cubicBezTo>
                  <a:cubicBezTo>
                    <a:pt x="2586" y="3167"/>
                    <a:pt x="2575" y="3132"/>
                    <a:pt x="2552" y="3132"/>
                  </a:cubicBezTo>
                  <a:cubicBezTo>
                    <a:pt x="2575" y="3086"/>
                    <a:pt x="2575" y="3005"/>
                    <a:pt x="2575" y="2994"/>
                  </a:cubicBezTo>
                  <a:cubicBezTo>
                    <a:pt x="2586" y="2890"/>
                    <a:pt x="2586" y="2786"/>
                    <a:pt x="2586" y="2705"/>
                  </a:cubicBezTo>
                  <a:close/>
                  <a:moveTo>
                    <a:pt x="1847" y="1"/>
                  </a:moveTo>
                  <a:cubicBezTo>
                    <a:pt x="1678" y="1"/>
                    <a:pt x="1522" y="229"/>
                    <a:pt x="1663" y="397"/>
                  </a:cubicBezTo>
                  <a:cubicBezTo>
                    <a:pt x="1870" y="636"/>
                    <a:pt x="2076" y="1060"/>
                    <a:pt x="2437" y="1060"/>
                  </a:cubicBezTo>
                  <a:cubicBezTo>
                    <a:pt x="2459" y="1060"/>
                    <a:pt x="2482" y="1058"/>
                    <a:pt x="2506" y="1055"/>
                  </a:cubicBezTo>
                  <a:cubicBezTo>
                    <a:pt x="2529" y="1147"/>
                    <a:pt x="2563" y="1228"/>
                    <a:pt x="2575" y="1320"/>
                  </a:cubicBezTo>
                  <a:cubicBezTo>
                    <a:pt x="2523" y="1269"/>
                    <a:pt x="2457" y="1246"/>
                    <a:pt x="2391" y="1246"/>
                  </a:cubicBezTo>
                  <a:cubicBezTo>
                    <a:pt x="2339" y="1246"/>
                    <a:pt x="2286" y="1260"/>
                    <a:pt x="2240" y="1286"/>
                  </a:cubicBezTo>
                  <a:cubicBezTo>
                    <a:pt x="2201" y="1260"/>
                    <a:pt x="2153" y="1249"/>
                    <a:pt x="2105" y="1249"/>
                  </a:cubicBezTo>
                  <a:cubicBezTo>
                    <a:pt x="1998" y="1249"/>
                    <a:pt x="1887" y="1306"/>
                    <a:pt x="1848" y="1401"/>
                  </a:cubicBezTo>
                  <a:cubicBezTo>
                    <a:pt x="1821" y="1394"/>
                    <a:pt x="1783" y="1388"/>
                    <a:pt x="1735" y="1388"/>
                  </a:cubicBezTo>
                  <a:cubicBezTo>
                    <a:pt x="1700" y="1388"/>
                    <a:pt x="1661" y="1391"/>
                    <a:pt x="1617" y="1401"/>
                  </a:cubicBezTo>
                  <a:cubicBezTo>
                    <a:pt x="1561" y="1340"/>
                    <a:pt x="1496" y="1315"/>
                    <a:pt x="1435" y="1315"/>
                  </a:cubicBezTo>
                  <a:cubicBezTo>
                    <a:pt x="1242" y="1315"/>
                    <a:pt x="1081" y="1558"/>
                    <a:pt x="1317" y="1690"/>
                  </a:cubicBezTo>
                  <a:cubicBezTo>
                    <a:pt x="1347" y="1854"/>
                    <a:pt x="1497" y="1863"/>
                    <a:pt x="1619" y="1863"/>
                  </a:cubicBezTo>
                  <a:cubicBezTo>
                    <a:pt x="1634" y="1863"/>
                    <a:pt x="1649" y="1863"/>
                    <a:pt x="1663" y="1863"/>
                  </a:cubicBezTo>
                  <a:cubicBezTo>
                    <a:pt x="1721" y="1978"/>
                    <a:pt x="1721" y="2163"/>
                    <a:pt x="1894" y="2186"/>
                  </a:cubicBezTo>
                  <a:cubicBezTo>
                    <a:pt x="1825" y="2417"/>
                    <a:pt x="1848" y="2878"/>
                    <a:pt x="2182" y="3005"/>
                  </a:cubicBezTo>
                  <a:cubicBezTo>
                    <a:pt x="2182" y="3029"/>
                    <a:pt x="2182" y="3075"/>
                    <a:pt x="2194" y="3109"/>
                  </a:cubicBezTo>
                  <a:cubicBezTo>
                    <a:pt x="1882" y="3525"/>
                    <a:pt x="2298" y="4171"/>
                    <a:pt x="2217" y="4668"/>
                  </a:cubicBezTo>
                  <a:cubicBezTo>
                    <a:pt x="2174" y="4555"/>
                    <a:pt x="2058" y="4481"/>
                    <a:pt x="1940" y="4481"/>
                  </a:cubicBezTo>
                  <a:cubicBezTo>
                    <a:pt x="1901" y="4481"/>
                    <a:pt x="1862" y="4489"/>
                    <a:pt x="1825" y="4506"/>
                  </a:cubicBezTo>
                  <a:cubicBezTo>
                    <a:pt x="1811" y="4299"/>
                    <a:pt x="1675" y="4201"/>
                    <a:pt x="1522" y="4201"/>
                  </a:cubicBezTo>
                  <a:cubicBezTo>
                    <a:pt x="1410" y="4201"/>
                    <a:pt x="1289" y="4254"/>
                    <a:pt x="1201" y="4356"/>
                  </a:cubicBezTo>
                  <a:cubicBezTo>
                    <a:pt x="1144" y="4241"/>
                    <a:pt x="1063" y="4125"/>
                    <a:pt x="913" y="4090"/>
                  </a:cubicBezTo>
                  <a:cubicBezTo>
                    <a:pt x="843" y="3813"/>
                    <a:pt x="890" y="3352"/>
                    <a:pt x="578" y="3248"/>
                  </a:cubicBezTo>
                  <a:cubicBezTo>
                    <a:pt x="593" y="2993"/>
                    <a:pt x="369" y="2709"/>
                    <a:pt x="217" y="2709"/>
                  </a:cubicBezTo>
                  <a:cubicBezTo>
                    <a:pt x="135" y="2709"/>
                    <a:pt x="74" y="2791"/>
                    <a:pt x="82" y="3005"/>
                  </a:cubicBezTo>
                  <a:cubicBezTo>
                    <a:pt x="289" y="3294"/>
                    <a:pt x="1" y="3825"/>
                    <a:pt x="382" y="3987"/>
                  </a:cubicBezTo>
                  <a:cubicBezTo>
                    <a:pt x="393" y="4044"/>
                    <a:pt x="393" y="4090"/>
                    <a:pt x="393" y="4125"/>
                  </a:cubicBezTo>
                  <a:cubicBezTo>
                    <a:pt x="336" y="4160"/>
                    <a:pt x="266" y="4206"/>
                    <a:pt x="220" y="4264"/>
                  </a:cubicBezTo>
                  <a:cubicBezTo>
                    <a:pt x="35" y="4287"/>
                    <a:pt x="35" y="4587"/>
                    <a:pt x="243" y="4587"/>
                  </a:cubicBezTo>
                  <a:cubicBezTo>
                    <a:pt x="538" y="4707"/>
                    <a:pt x="730" y="5188"/>
                    <a:pt x="1008" y="5188"/>
                  </a:cubicBezTo>
                  <a:cubicBezTo>
                    <a:pt x="1077" y="5188"/>
                    <a:pt x="1152" y="5157"/>
                    <a:pt x="1236" y="5083"/>
                  </a:cubicBezTo>
                  <a:lnTo>
                    <a:pt x="1236" y="5083"/>
                  </a:lnTo>
                  <a:cubicBezTo>
                    <a:pt x="1178" y="5341"/>
                    <a:pt x="1329" y="5455"/>
                    <a:pt x="1505" y="5455"/>
                  </a:cubicBezTo>
                  <a:cubicBezTo>
                    <a:pt x="1645" y="5455"/>
                    <a:pt x="1801" y="5384"/>
                    <a:pt x="1882" y="5256"/>
                  </a:cubicBezTo>
                  <a:cubicBezTo>
                    <a:pt x="2055" y="5476"/>
                    <a:pt x="2044" y="5903"/>
                    <a:pt x="2321" y="5995"/>
                  </a:cubicBezTo>
                  <a:cubicBezTo>
                    <a:pt x="2390" y="6191"/>
                    <a:pt x="2402" y="6595"/>
                    <a:pt x="2644" y="6641"/>
                  </a:cubicBezTo>
                  <a:cubicBezTo>
                    <a:pt x="2875" y="6630"/>
                    <a:pt x="2852" y="6318"/>
                    <a:pt x="2783" y="6168"/>
                  </a:cubicBezTo>
                  <a:cubicBezTo>
                    <a:pt x="2609" y="5822"/>
                    <a:pt x="2806" y="5822"/>
                    <a:pt x="2794" y="5487"/>
                  </a:cubicBezTo>
                  <a:cubicBezTo>
                    <a:pt x="2690" y="5106"/>
                    <a:pt x="2852" y="4795"/>
                    <a:pt x="2806" y="4391"/>
                  </a:cubicBezTo>
                  <a:cubicBezTo>
                    <a:pt x="3091" y="4115"/>
                    <a:pt x="3192" y="2444"/>
                    <a:pt x="2817" y="2444"/>
                  </a:cubicBezTo>
                  <a:cubicBezTo>
                    <a:pt x="2751" y="2444"/>
                    <a:pt x="2671" y="2495"/>
                    <a:pt x="2575" y="2613"/>
                  </a:cubicBezTo>
                  <a:cubicBezTo>
                    <a:pt x="2586" y="2440"/>
                    <a:pt x="2633" y="2186"/>
                    <a:pt x="2402" y="2140"/>
                  </a:cubicBezTo>
                  <a:cubicBezTo>
                    <a:pt x="2413" y="2105"/>
                    <a:pt x="2436" y="2071"/>
                    <a:pt x="2459" y="2024"/>
                  </a:cubicBezTo>
                  <a:cubicBezTo>
                    <a:pt x="2633" y="1920"/>
                    <a:pt x="2644" y="1736"/>
                    <a:pt x="2667" y="1586"/>
                  </a:cubicBezTo>
                  <a:cubicBezTo>
                    <a:pt x="2825" y="1816"/>
                    <a:pt x="2942" y="1909"/>
                    <a:pt x="3024" y="1909"/>
                  </a:cubicBezTo>
                  <a:cubicBezTo>
                    <a:pt x="3367" y="1909"/>
                    <a:pt x="3083" y="264"/>
                    <a:pt x="2573" y="264"/>
                  </a:cubicBezTo>
                  <a:cubicBezTo>
                    <a:pt x="2487" y="264"/>
                    <a:pt x="2395" y="311"/>
                    <a:pt x="2298" y="420"/>
                  </a:cubicBezTo>
                  <a:cubicBezTo>
                    <a:pt x="2182" y="304"/>
                    <a:pt x="2102" y="189"/>
                    <a:pt x="1998" y="74"/>
                  </a:cubicBezTo>
                  <a:cubicBezTo>
                    <a:pt x="1952" y="22"/>
                    <a:pt x="1898" y="1"/>
                    <a:pt x="18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3"/>
            <p:cNvSpPr/>
            <p:nvPr/>
          </p:nvSpPr>
          <p:spPr>
            <a:xfrm>
              <a:off x="1292075" y="2698325"/>
              <a:ext cx="46375" cy="78500"/>
            </a:xfrm>
            <a:custGeom>
              <a:avLst/>
              <a:gdLst/>
              <a:ahLst/>
              <a:cxnLst/>
              <a:rect l="l" t="t" r="r" b="b"/>
              <a:pathLst>
                <a:path w="1855" h="3140" extrusionOk="0">
                  <a:moveTo>
                    <a:pt x="419" y="0"/>
                  </a:moveTo>
                  <a:cubicBezTo>
                    <a:pt x="256" y="0"/>
                    <a:pt x="105" y="230"/>
                    <a:pt x="180" y="509"/>
                  </a:cubicBezTo>
                  <a:cubicBezTo>
                    <a:pt x="0" y="639"/>
                    <a:pt x="11" y="1161"/>
                    <a:pt x="258" y="1161"/>
                  </a:cubicBezTo>
                  <a:cubicBezTo>
                    <a:pt x="296" y="1161"/>
                    <a:pt x="339" y="1148"/>
                    <a:pt x="388" y="1121"/>
                  </a:cubicBezTo>
                  <a:cubicBezTo>
                    <a:pt x="492" y="1329"/>
                    <a:pt x="492" y="1721"/>
                    <a:pt x="792" y="1779"/>
                  </a:cubicBezTo>
                  <a:cubicBezTo>
                    <a:pt x="850" y="1894"/>
                    <a:pt x="931" y="2010"/>
                    <a:pt x="1023" y="2067"/>
                  </a:cubicBezTo>
                  <a:cubicBezTo>
                    <a:pt x="1127" y="2379"/>
                    <a:pt x="1115" y="2898"/>
                    <a:pt x="1427" y="3106"/>
                  </a:cubicBezTo>
                  <a:cubicBezTo>
                    <a:pt x="1465" y="3129"/>
                    <a:pt x="1502" y="3139"/>
                    <a:pt x="1537" y="3139"/>
                  </a:cubicBezTo>
                  <a:cubicBezTo>
                    <a:pt x="1696" y="3139"/>
                    <a:pt x="1810" y="2934"/>
                    <a:pt x="1716" y="2783"/>
                  </a:cubicBezTo>
                  <a:cubicBezTo>
                    <a:pt x="1854" y="2552"/>
                    <a:pt x="1542" y="1560"/>
                    <a:pt x="1289" y="1525"/>
                  </a:cubicBezTo>
                  <a:cubicBezTo>
                    <a:pt x="1115" y="1086"/>
                    <a:pt x="665" y="740"/>
                    <a:pt x="654" y="221"/>
                  </a:cubicBezTo>
                  <a:cubicBezTo>
                    <a:pt x="594" y="65"/>
                    <a:pt x="505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3"/>
            <p:cNvSpPr/>
            <p:nvPr/>
          </p:nvSpPr>
          <p:spPr>
            <a:xfrm>
              <a:off x="1232225" y="2966525"/>
              <a:ext cx="79675" cy="82975"/>
            </a:xfrm>
            <a:custGeom>
              <a:avLst/>
              <a:gdLst/>
              <a:ahLst/>
              <a:cxnLst/>
              <a:rect l="l" t="t" r="r" b="b"/>
              <a:pathLst>
                <a:path w="3187" h="3319" extrusionOk="0">
                  <a:moveTo>
                    <a:pt x="2258" y="0"/>
                  </a:moveTo>
                  <a:cubicBezTo>
                    <a:pt x="2216" y="0"/>
                    <a:pt x="2168" y="10"/>
                    <a:pt x="2113" y="31"/>
                  </a:cubicBezTo>
                  <a:cubicBezTo>
                    <a:pt x="1708" y="239"/>
                    <a:pt x="1656" y="1346"/>
                    <a:pt x="2121" y="1346"/>
                  </a:cubicBezTo>
                  <a:cubicBezTo>
                    <a:pt x="2148" y="1346"/>
                    <a:pt x="2176" y="1343"/>
                    <a:pt x="2205" y="1335"/>
                  </a:cubicBezTo>
                  <a:cubicBezTo>
                    <a:pt x="2263" y="1439"/>
                    <a:pt x="2321" y="1531"/>
                    <a:pt x="2378" y="1647"/>
                  </a:cubicBezTo>
                  <a:cubicBezTo>
                    <a:pt x="2155" y="1793"/>
                    <a:pt x="1841" y="1914"/>
                    <a:pt x="1754" y="1914"/>
                  </a:cubicBezTo>
                  <a:cubicBezTo>
                    <a:pt x="1738" y="1914"/>
                    <a:pt x="1730" y="1910"/>
                    <a:pt x="1732" y="1901"/>
                  </a:cubicBezTo>
                  <a:cubicBezTo>
                    <a:pt x="1739" y="1537"/>
                    <a:pt x="1572" y="1292"/>
                    <a:pt x="1332" y="1292"/>
                  </a:cubicBezTo>
                  <a:cubicBezTo>
                    <a:pt x="1207" y="1292"/>
                    <a:pt x="1062" y="1358"/>
                    <a:pt x="912" y="1508"/>
                  </a:cubicBezTo>
                  <a:cubicBezTo>
                    <a:pt x="798" y="1269"/>
                    <a:pt x="702" y="750"/>
                    <a:pt x="406" y="750"/>
                  </a:cubicBezTo>
                  <a:cubicBezTo>
                    <a:pt x="374" y="750"/>
                    <a:pt x="338" y="756"/>
                    <a:pt x="301" y="770"/>
                  </a:cubicBezTo>
                  <a:cubicBezTo>
                    <a:pt x="0" y="1162"/>
                    <a:pt x="751" y="1728"/>
                    <a:pt x="531" y="2189"/>
                  </a:cubicBezTo>
                  <a:cubicBezTo>
                    <a:pt x="486" y="2166"/>
                    <a:pt x="445" y="2156"/>
                    <a:pt x="408" y="2156"/>
                  </a:cubicBezTo>
                  <a:cubicBezTo>
                    <a:pt x="19" y="2156"/>
                    <a:pt x="71" y="3318"/>
                    <a:pt x="381" y="3318"/>
                  </a:cubicBezTo>
                  <a:cubicBezTo>
                    <a:pt x="441" y="3318"/>
                    <a:pt x="511" y="3275"/>
                    <a:pt x="589" y="3171"/>
                  </a:cubicBezTo>
                  <a:cubicBezTo>
                    <a:pt x="596" y="3171"/>
                    <a:pt x="604" y="3171"/>
                    <a:pt x="611" y="3171"/>
                  </a:cubicBezTo>
                  <a:cubicBezTo>
                    <a:pt x="1215" y="3171"/>
                    <a:pt x="836" y="2209"/>
                    <a:pt x="1201" y="1901"/>
                  </a:cubicBezTo>
                  <a:lnTo>
                    <a:pt x="1201" y="1901"/>
                  </a:lnTo>
                  <a:cubicBezTo>
                    <a:pt x="1207" y="2265"/>
                    <a:pt x="1436" y="2392"/>
                    <a:pt x="1704" y="2392"/>
                  </a:cubicBezTo>
                  <a:cubicBezTo>
                    <a:pt x="1920" y="2392"/>
                    <a:pt x="2162" y="2309"/>
                    <a:pt x="2332" y="2201"/>
                  </a:cubicBezTo>
                  <a:cubicBezTo>
                    <a:pt x="2609" y="1982"/>
                    <a:pt x="3002" y="2155"/>
                    <a:pt x="3140" y="1866"/>
                  </a:cubicBezTo>
                  <a:cubicBezTo>
                    <a:pt x="3186" y="1705"/>
                    <a:pt x="3059" y="1589"/>
                    <a:pt x="2909" y="1566"/>
                  </a:cubicBezTo>
                  <a:cubicBezTo>
                    <a:pt x="2875" y="1174"/>
                    <a:pt x="2598" y="781"/>
                    <a:pt x="2309" y="550"/>
                  </a:cubicBezTo>
                  <a:cubicBezTo>
                    <a:pt x="2517" y="352"/>
                    <a:pt x="2512" y="0"/>
                    <a:pt x="2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3"/>
            <p:cNvSpPr/>
            <p:nvPr/>
          </p:nvSpPr>
          <p:spPr>
            <a:xfrm>
              <a:off x="1687575" y="3084150"/>
              <a:ext cx="25425" cy="28600"/>
            </a:xfrm>
            <a:custGeom>
              <a:avLst/>
              <a:gdLst/>
              <a:ahLst/>
              <a:cxnLst/>
              <a:rect l="l" t="t" r="r" b="b"/>
              <a:pathLst>
                <a:path w="1017" h="1144" extrusionOk="0">
                  <a:moveTo>
                    <a:pt x="416" y="1"/>
                  </a:moveTo>
                  <a:lnTo>
                    <a:pt x="416" y="1"/>
                  </a:lnTo>
                  <a:cubicBezTo>
                    <a:pt x="1" y="93"/>
                    <a:pt x="232" y="1086"/>
                    <a:pt x="555" y="1143"/>
                  </a:cubicBezTo>
                  <a:cubicBezTo>
                    <a:pt x="1017" y="1097"/>
                    <a:pt x="728" y="35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3"/>
            <p:cNvSpPr/>
            <p:nvPr/>
          </p:nvSpPr>
          <p:spPr>
            <a:xfrm>
              <a:off x="1700350" y="3116025"/>
              <a:ext cx="75125" cy="38225"/>
            </a:xfrm>
            <a:custGeom>
              <a:avLst/>
              <a:gdLst/>
              <a:ahLst/>
              <a:cxnLst/>
              <a:rect l="l" t="t" r="r" b="b"/>
              <a:pathLst>
                <a:path w="3005" h="1529" extrusionOk="0">
                  <a:moveTo>
                    <a:pt x="1272" y="0"/>
                  </a:moveTo>
                  <a:cubicBezTo>
                    <a:pt x="865" y="0"/>
                    <a:pt x="1" y="324"/>
                    <a:pt x="621" y="561"/>
                  </a:cubicBezTo>
                  <a:cubicBezTo>
                    <a:pt x="816" y="499"/>
                    <a:pt x="955" y="473"/>
                    <a:pt x="1055" y="473"/>
                  </a:cubicBezTo>
                  <a:cubicBezTo>
                    <a:pt x="1586" y="473"/>
                    <a:pt x="1015" y="1216"/>
                    <a:pt x="2006" y="1265"/>
                  </a:cubicBezTo>
                  <a:cubicBezTo>
                    <a:pt x="2018" y="1264"/>
                    <a:pt x="2030" y="1264"/>
                    <a:pt x="2042" y="1264"/>
                  </a:cubicBezTo>
                  <a:cubicBezTo>
                    <a:pt x="2355" y="1264"/>
                    <a:pt x="2391" y="1528"/>
                    <a:pt x="2595" y="1528"/>
                  </a:cubicBezTo>
                  <a:cubicBezTo>
                    <a:pt x="2616" y="1528"/>
                    <a:pt x="2639" y="1525"/>
                    <a:pt x="2664" y="1519"/>
                  </a:cubicBezTo>
                  <a:cubicBezTo>
                    <a:pt x="3005" y="1200"/>
                    <a:pt x="2393" y="882"/>
                    <a:pt x="2125" y="882"/>
                  </a:cubicBezTo>
                  <a:cubicBezTo>
                    <a:pt x="2111" y="882"/>
                    <a:pt x="2099" y="883"/>
                    <a:pt x="2087" y="884"/>
                  </a:cubicBezTo>
                  <a:cubicBezTo>
                    <a:pt x="1856" y="850"/>
                    <a:pt x="1764" y="838"/>
                    <a:pt x="1717" y="723"/>
                  </a:cubicBezTo>
                  <a:cubicBezTo>
                    <a:pt x="1648" y="480"/>
                    <a:pt x="1648" y="319"/>
                    <a:pt x="1464" y="76"/>
                  </a:cubicBezTo>
                  <a:cubicBezTo>
                    <a:pt x="1456" y="23"/>
                    <a:pt x="1380" y="0"/>
                    <a:pt x="1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3"/>
            <p:cNvSpPr/>
            <p:nvPr/>
          </p:nvSpPr>
          <p:spPr>
            <a:xfrm>
              <a:off x="1133300" y="2301700"/>
              <a:ext cx="140500" cy="253675"/>
            </a:xfrm>
            <a:custGeom>
              <a:avLst/>
              <a:gdLst/>
              <a:ahLst/>
              <a:cxnLst/>
              <a:rect l="l" t="t" r="r" b="b"/>
              <a:pathLst>
                <a:path w="5620" h="10147" extrusionOk="0">
                  <a:moveTo>
                    <a:pt x="4406" y="1"/>
                  </a:moveTo>
                  <a:cubicBezTo>
                    <a:pt x="4302" y="1"/>
                    <a:pt x="4202" y="45"/>
                    <a:pt x="4165" y="134"/>
                  </a:cubicBezTo>
                  <a:cubicBezTo>
                    <a:pt x="4119" y="47"/>
                    <a:pt x="4027" y="4"/>
                    <a:pt x="3937" y="4"/>
                  </a:cubicBezTo>
                  <a:cubicBezTo>
                    <a:pt x="3848" y="4"/>
                    <a:pt x="3761" y="47"/>
                    <a:pt x="3727" y="134"/>
                  </a:cubicBezTo>
                  <a:lnTo>
                    <a:pt x="3877" y="215"/>
                  </a:lnTo>
                  <a:lnTo>
                    <a:pt x="3715" y="157"/>
                  </a:lnTo>
                  <a:cubicBezTo>
                    <a:pt x="3648" y="370"/>
                    <a:pt x="3568" y="410"/>
                    <a:pt x="3465" y="410"/>
                  </a:cubicBezTo>
                  <a:cubicBezTo>
                    <a:pt x="3404" y="410"/>
                    <a:pt x="3336" y="396"/>
                    <a:pt x="3257" y="396"/>
                  </a:cubicBezTo>
                  <a:cubicBezTo>
                    <a:pt x="3216" y="396"/>
                    <a:pt x="3173" y="400"/>
                    <a:pt x="3126" y="411"/>
                  </a:cubicBezTo>
                  <a:cubicBezTo>
                    <a:pt x="3044" y="379"/>
                    <a:pt x="2976" y="365"/>
                    <a:pt x="2921" y="365"/>
                  </a:cubicBezTo>
                  <a:cubicBezTo>
                    <a:pt x="2528" y="365"/>
                    <a:pt x="2749" y="1066"/>
                    <a:pt x="2526" y="1207"/>
                  </a:cubicBezTo>
                  <a:cubicBezTo>
                    <a:pt x="2445" y="1207"/>
                    <a:pt x="2353" y="1253"/>
                    <a:pt x="2284" y="1323"/>
                  </a:cubicBezTo>
                  <a:cubicBezTo>
                    <a:pt x="2195" y="1286"/>
                    <a:pt x="2122" y="1270"/>
                    <a:pt x="2064" y="1270"/>
                  </a:cubicBezTo>
                  <a:cubicBezTo>
                    <a:pt x="1603" y="1270"/>
                    <a:pt x="2039" y="2300"/>
                    <a:pt x="2111" y="2638"/>
                  </a:cubicBezTo>
                  <a:cubicBezTo>
                    <a:pt x="2068" y="2604"/>
                    <a:pt x="2014" y="2588"/>
                    <a:pt x="1961" y="2588"/>
                  </a:cubicBezTo>
                  <a:cubicBezTo>
                    <a:pt x="1871" y="2588"/>
                    <a:pt x="1782" y="2636"/>
                    <a:pt x="1753" y="2731"/>
                  </a:cubicBezTo>
                  <a:cubicBezTo>
                    <a:pt x="1522" y="2789"/>
                    <a:pt x="1626" y="3100"/>
                    <a:pt x="1580" y="3273"/>
                  </a:cubicBezTo>
                  <a:cubicBezTo>
                    <a:pt x="1493" y="3187"/>
                    <a:pt x="1423" y="3152"/>
                    <a:pt x="1368" y="3152"/>
                  </a:cubicBezTo>
                  <a:cubicBezTo>
                    <a:pt x="1170" y="3152"/>
                    <a:pt x="1152" y="3600"/>
                    <a:pt x="1233" y="3816"/>
                  </a:cubicBezTo>
                  <a:cubicBezTo>
                    <a:pt x="933" y="3296"/>
                    <a:pt x="1303" y="2950"/>
                    <a:pt x="1118" y="2638"/>
                  </a:cubicBezTo>
                  <a:cubicBezTo>
                    <a:pt x="1063" y="2604"/>
                    <a:pt x="1011" y="2589"/>
                    <a:pt x="964" y="2589"/>
                  </a:cubicBezTo>
                  <a:cubicBezTo>
                    <a:pt x="773" y="2589"/>
                    <a:pt x="645" y="2830"/>
                    <a:pt x="599" y="2996"/>
                  </a:cubicBezTo>
                  <a:cubicBezTo>
                    <a:pt x="581" y="2994"/>
                    <a:pt x="565" y="2993"/>
                    <a:pt x="550" y="2993"/>
                  </a:cubicBezTo>
                  <a:cubicBezTo>
                    <a:pt x="1" y="2993"/>
                    <a:pt x="501" y="4140"/>
                    <a:pt x="838" y="4140"/>
                  </a:cubicBezTo>
                  <a:cubicBezTo>
                    <a:pt x="843" y="4140"/>
                    <a:pt x="848" y="4139"/>
                    <a:pt x="852" y="4139"/>
                  </a:cubicBezTo>
                  <a:cubicBezTo>
                    <a:pt x="888" y="4366"/>
                    <a:pt x="1132" y="4562"/>
                    <a:pt x="1345" y="4562"/>
                  </a:cubicBezTo>
                  <a:cubicBezTo>
                    <a:pt x="1479" y="4562"/>
                    <a:pt x="1600" y="4485"/>
                    <a:pt x="1649" y="4289"/>
                  </a:cubicBezTo>
                  <a:cubicBezTo>
                    <a:pt x="1728" y="4361"/>
                    <a:pt x="1789" y="4392"/>
                    <a:pt x="1836" y="4392"/>
                  </a:cubicBezTo>
                  <a:cubicBezTo>
                    <a:pt x="2036" y="4392"/>
                    <a:pt x="1981" y="3839"/>
                    <a:pt x="1972" y="3643"/>
                  </a:cubicBezTo>
                  <a:lnTo>
                    <a:pt x="1972" y="3643"/>
                  </a:lnTo>
                  <a:cubicBezTo>
                    <a:pt x="2030" y="3850"/>
                    <a:pt x="2030" y="4058"/>
                    <a:pt x="2064" y="4254"/>
                  </a:cubicBezTo>
                  <a:cubicBezTo>
                    <a:pt x="2053" y="4601"/>
                    <a:pt x="2111" y="5085"/>
                    <a:pt x="2295" y="5351"/>
                  </a:cubicBezTo>
                  <a:cubicBezTo>
                    <a:pt x="2326" y="5523"/>
                    <a:pt x="2276" y="5932"/>
                    <a:pt x="2495" y="5932"/>
                  </a:cubicBezTo>
                  <a:cubicBezTo>
                    <a:pt x="2526" y="5932"/>
                    <a:pt x="2563" y="5924"/>
                    <a:pt x="2607" y="5905"/>
                  </a:cubicBezTo>
                  <a:cubicBezTo>
                    <a:pt x="2699" y="6113"/>
                    <a:pt x="2630" y="6459"/>
                    <a:pt x="2896" y="6540"/>
                  </a:cubicBezTo>
                  <a:cubicBezTo>
                    <a:pt x="2856" y="6669"/>
                    <a:pt x="2944" y="6806"/>
                    <a:pt x="3071" y="6806"/>
                  </a:cubicBezTo>
                  <a:cubicBezTo>
                    <a:pt x="3093" y="6806"/>
                    <a:pt x="3115" y="6802"/>
                    <a:pt x="3138" y="6794"/>
                  </a:cubicBezTo>
                  <a:cubicBezTo>
                    <a:pt x="3276" y="7059"/>
                    <a:pt x="3138" y="7671"/>
                    <a:pt x="3542" y="7671"/>
                  </a:cubicBezTo>
                  <a:cubicBezTo>
                    <a:pt x="3565" y="7775"/>
                    <a:pt x="3669" y="7844"/>
                    <a:pt x="3773" y="7844"/>
                  </a:cubicBezTo>
                  <a:cubicBezTo>
                    <a:pt x="3888" y="8317"/>
                    <a:pt x="4165" y="8641"/>
                    <a:pt x="4338" y="8998"/>
                  </a:cubicBezTo>
                  <a:cubicBezTo>
                    <a:pt x="4338" y="9068"/>
                    <a:pt x="4315" y="9125"/>
                    <a:pt x="4304" y="9195"/>
                  </a:cubicBezTo>
                  <a:cubicBezTo>
                    <a:pt x="4234" y="9195"/>
                    <a:pt x="4177" y="9195"/>
                    <a:pt x="4131" y="9218"/>
                  </a:cubicBezTo>
                  <a:cubicBezTo>
                    <a:pt x="4093" y="9142"/>
                    <a:pt x="4023" y="9105"/>
                    <a:pt x="3958" y="9105"/>
                  </a:cubicBezTo>
                  <a:cubicBezTo>
                    <a:pt x="3885" y="9105"/>
                    <a:pt x="3819" y="9154"/>
                    <a:pt x="3819" y="9252"/>
                  </a:cubicBezTo>
                  <a:cubicBezTo>
                    <a:pt x="3815" y="9252"/>
                    <a:pt x="3811" y="9252"/>
                    <a:pt x="3807" y="9252"/>
                  </a:cubicBezTo>
                  <a:cubicBezTo>
                    <a:pt x="3532" y="9252"/>
                    <a:pt x="3602" y="9634"/>
                    <a:pt x="3784" y="9703"/>
                  </a:cubicBezTo>
                  <a:cubicBezTo>
                    <a:pt x="3794" y="9778"/>
                    <a:pt x="3858" y="9839"/>
                    <a:pt x="3938" y="9839"/>
                  </a:cubicBezTo>
                  <a:cubicBezTo>
                    <a:pt x="3955" y="9839"/>
                    <a:pt x="3973" y="9836"/>
                    <a:pt x="3992" y="9829"/>
                  </a:cubicBezTo>
                  <a:cubicBezTo>
                    <a:pt x="4026" y="10040"/>
                    <a:pt x="4226" y="10147"/>
                    <a:pt x="4372" y="10147"/>
                  </a:cubicBezTo>
                  <a:cubicBezTo>
                    <a:pt x="4521" y="10147"/>
                    <a:pt x="4612" y="10034"/>
                    <a:pt x="4408" y="9806"/>
                  </a:cubicBezTo>
                  <a:cubicBezTo>
                    <a:pt x="4685" y="9679"/>
                    <a:pt x="4812" y="9333"/>
                    <a:pt x="4812" y="9045"/>
                  </a:cubicBezTo>
                  <a:cubicBezTo>
                    <a:pt x="5031" y="8410"/>
                    <a:pt x="4177" y="7844"/>
                    <a:pt x="4223" y="7163"/>
                  </a:cubicBezTo>
                  <a:cubicBezTo>
                    <a:pt x="4200" y="7025"/>
                    <a:pt x="4084" y="6909"/>
                    <a:pt x="3946" y="6909"/>
                  </a:cubicBezTo>
                  <a:cubicBezTo>
                    <a:pt x="3896" y="6780"/>
                    <a:pt x="3796" y="6643"/>
                    <a:pt x="3666" y="6643"/>
                  </a:cubicBezTo>
                  <a:cubicBezTo>
                    <a:pt x="3645" y="6643"/>
                    <a:pt x="3623" y="6647"/>
                    <a:pt x="3600" y="6655"/>
                  </a:cubicBezTo>
                  <a:cubicBezTo>
                    <a:pt x="3496" y="6413"/>
                    <a:pt x="3507" y="6136"/>
                    <a:pt x="3426" y="5905"/>
                  </a:cubicBezTo>
                  <a:cubicBezTo>
                    <a:pt x="3475" y="5731"/>
                    <a:pt x="3378" y="5122"/>
                    <a:pt x="3109" y="5122"/>
                  </a:cubicBezTo>
                  <a:cubicBezTo>
                    <a:pt x="3056" y="5122"/>
                    <a:pt x="2997" y="5146"/>
                    <a:pt x="2930" y="5201"/>
                  </a:cubicBezTo>
                  <a:cubicBezTo>
                    <a:pt x="2920" y="5034"/>
                    <a:pt x="2928" y="4596"/>
                    <a:pt x="2693" y="4596"/>
                  </a:cubicBezTo>
                  <a:cubicBezTo>
                    <a:pt x="2667" y="4596"/>
                    <a:pt x="2639" y="4601"/>
                    <a:pt x="2607" y="4612"/>
                  </a:cubicBezTo>
                  <a:cubicBezTo>
                    <a:pt x="2572" y="4543"/>
                    <a:pt x="2526" y="4462"/>
                    <a:pt x="2457" y="4451"/>
                  </a:cubicBezTo>
                  <a:cubicBezTo>
                    <a:pt x="2445" y="4393"/>
                    <a:pt x="2457" y="4335"/>
                    <a:pt x="2411" y="4277"/>
                  </a:cubicBezTo>
                  <a:cubicBezTo>
                    <a:pt x="2457" y="3977"/>
                    <a:pt x="2376" y="3585"/>
                    <a:pt x="2318" y="3239"/>
                  </a:cubicBezTo>
                  <a:lnTo>
                    <a:pt x="2318" y="3239"/>
                  </a:lnTo>
                  <a:cubicBezTo>
                    <a:pt x="2416" y="3314"/>
                    <a:pt x="2497" y="3345"/>
                    <a:pt x="2561" y="3345"/>
                  </a:cubicBezTo>
                  <a:cubicBezTo>
                    <a:pt x="2826" y="3345"/>
                    <a:pt x="2834" y="2822"/>
                    <a:pt x="2722" y="2581"/>
                  </a:cubicBezTo>
                  <a:cubicBezTo>
                    <a:pt x="2872" y="2408"/>
                    <a:pt x="2907" y="2027"/>
                    <a:pt x="2838" y="1796"/>
                  </a:cubicBezTo>
                  <a:cubicBezTo>
                    <a:pt x="2965" y="1738"/>
                    <a:pt x="3069" y="1657"/>
                    <a:pt x="3138" y="1507"/>
                  </a:cubicBezTo>
                  <a:cubicBezTo>
                    <a:pt x="3180" y="1526"/>
                    <a:pt x="3219" y="1534"/>
                    <a:pt x="3256" y="1534"/>
                  </a:cubicBezTo>
                  <a:cubicBezTo>
                    <a:pt x="3473" y="1534"/>
                    <a:pt x="3603" y="1245"/>
                    <a:pt x="3623" y="1057"/>
                  </a:cubicBezTo>
                  <a:cubicBezTo>
                    <a:pt x="3635" y="1058"/>
                    <a:pt x="3647" y="1059"/>
                    <a:pt x="3659" y="1059"/>
                  </a:cubicBezTo>
                  <a:cubicBezTo>
                    <a:pt x="3996" y="1059"/>
                    <a:pt x="4054" y="587"/>
                    <a:pt x="4177" y="353"/>
                  </a:cubicBezTo>
                  <a:cubicBezTo>
                    <a:pt x="4477" y="711"/>
                    <a:pt x="4696" y="1057"/>
                    <a:pt x="5112" y="1311"/>
                  </a:cubicBezTo>
                  <a:cubicBezTo>
                    <a:pt x="4967" y="1688"/>
                    <a:pt x="5072" y="1861"/>
                    <a:pt x="5225" y="1861"/>
                  </a:cubicBezTo>
                  <a:cubicBezTo>
                    <a:pt x="5376" y="1861"/>
                    <a:pt x="5574" y="1691"/>
                    <a:pt x="5620" y="1380"/>
                  </a:cubicBezTo>
                  <a:cubicBezTo>
                    <a:pt x="5620" y="1056"/>
                    <a:pt x="5393" y="571"/>
                    <a:pt x="5064" y="571"/>
                  </a:cubicBezTo>
                  <a:cubicBezTo>
                    <a:pt x="5053" y="571"/>
                    <a:pt x="5042" y="571"/>
                    <a:pt x="5031" y="572"/>
                  </a:cubicBezTo>
                  <a:cubicBezTo>
                    <a:pt x="4915" y="468"/>
                    <a:pt x="4742" y="330"/>
                    <a:pt x="4685" y="191"/>
                  </a:cubicBezTo>
                  <a:cubicBezTo>
                    <a:pt x="4659" y="65"/>
                    <a:pt x="4530" y="1"/>
                    <a:pt x="4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3"/>
            <p:cNvSpPr/>
            <p:nvPr/>
          </p:nvSpPr>
          <p:spPr>
            <a:xfrm>
              <a:off x="1608675" y="1874850"/>
              <a:ext cx="20350" cy="17275"/>
            </a:xfrm>
            <a:custGeom>
              <a:avLst/>
              <a:gdLst/>
              <a:ahLst/>
              <a:cxnLst/>
              <a:rect l="l" t="t" r="r" b="b"/>
              <a:pathLst>
                <a:path w="814" h="691" extrusionOk="0">
                  <a:moveTo>
                    <a:pt x="285" y="0"/>
                  </a:moveTo>
                  <a:cubicBezTo>
                    <a:pt x="1" y="0"/>
                    <a:pt x="163" y="641"/>
                    <a:pt x="467" y="690"/>
                  </a:cubicBezTo>
                  <a:cubicBezTo>
                    <a:pt x="814" y="667"/>
                    <a:pt x="629" y="171"/>
                    <a:pt x="479" y="67"/>
                  </a:cubicBezTo>
                  <a:cubicBezTo>
                    <a:pt x="399" y="20"/>
                    <a:pt x="335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3"/>
            <p:cNvSpPr/>
            <p:nvPr/>
          </p:nvSpPr>
          <p:spPr>
            <a:xfrm>
              <a:off x="1548400" y="1785100"/>
              <a:ext cx="87450" cy="118675"/>
            </a:xfrm>
            <a:custGeom>
              <a:avLst/>
              <a:gdLst/>
              <a:ahLst/>
              <a:cxnLst/>
              <a:rect l="l" t="t" r="r" b="b"/>
              <a:pathLst>
                <a:path w="3498" h="4747" extrusionOk="0">
                  <a:moveTo>
                    <a:pt x="277" y="0"/>
                  </a:moveTo>
                  <a:cubicBezTo>
                    <a:pt x="1" y="0"/>
                    <a:pt x="34" y="433"/>
                    <a:pt x="212" y="714"/>
                  </a:cubicBezTo>
                  <a:cubicBezTo>
                    <a:pt x="293" y="1152"/>
                    <a:pt x="743" y="1372"/>
                    <a:pt x="870" y="1810"/>
                  </a:cubicBezTo>
                  <a:cubicBezTo>
                    <a:pt x="974" y="2087"/>
                    <a:pt x="985" y="2537"/>
                    <a:pt x="1309" y="2618"/>
                  </a:cubicBezTo>
                  <a:cubicBezTo>
                    <a:pt x="1158" y="3068"/>
                    <a:pt x="1770" y="3403"/>
                    <a:pt x="1990" y="3761"/>
                  </a:cubicBezTo>
                  <a:cubicBezTo>
                    <a:pt x="1990" y="4282"/>
                    <a:pt x="1961" y="4747"/>
                    <a:pt x="2117" y="4747"/>
                  </a:cubicBezTo>
                  <a:cubicBezTo>
                    <a:pt x="2134" y="4747"/>
                    <a:pt x="2153" y="4742"/>
                    <a:pt x="2174" y="4730"/>
                  </a:cubicBezTo>
                  <a:cubicBezTo>
                    <a:pt x="2347" y="4730"/>
                    <a:pt x="2347" y="4730"/>
                    <a:pt x="2347" y="3934"/>
                  </a:cubicBezTo>
                  <a:cubicBezTo>
                    <a:pt x="2336" y="3576"/>
                    <a:pt x="2417" y="3645"/>
                    <a:pt x="2359" y="3068"/>
                  </a:cubicBezTo>
                  <a:cubicBezTo>
                    <a:pt x="2331" y="2915"/>
                    <a:pt x="2241" y="2849"/>
                    <a:pt x="2152" y="2849"/>
                  </a:cubicBezTo>
                  <a:cubicBezTo>
                    <a:pt x="2021" y="2849"/>
                    <a:pt x="1891" y="2993"/>
                    <a:pt x="1966" y="3207"/>
                  </a:cubicBezTo>
                  <a:cubicBezTo>
                    <a:pt x="1793" y="3114"/>
                    <a:pt x="1851" y="2803"/>
                    <a:pt x="1724" y="2664"/>
                  </a:cubicBezTo>
                  <a:cubicBezTo>
                    <a:pt x="1793" y="2560"/>
                    <a:pt x="1909" y="2468"/>
                    <a:pt x="2001" y="2433"/>
                  </a:cubicBezTo>
                  <a:cubicBezTo>
                    <a:pt x="2062" y="2491"/>
                    <a:pt x="2124" y="2513"/>
                    <a:pt x="2188" y="2513"/>
                  </a:cubicBezTo>
                  <a:cubicBezTo>
                    <a:pt x="2374" y="2513"/>
                    <a:pt x="2572" y="2329"/>
                    <a:pt x="2783" y="2329"/>
                  </a:cubicBezTo>
                  <a:cubicBezTo>
                    <a:pt x="2788" y="2329"/>
                    <a:pt x="2793" y="2329"/>
                    <a:pt x="2798" y="2330"/>
                  </a:cubicBezTo>
                  <a:cubicBezTo>
                    <a:pt x="3005" y="2306"/>
                    <a:pt x="3282" y="2260"/>
                    <a:pt x="3455" y="1960"/>
                  </a:cubicBezTo>
                  <a:cubicBezTo>
                    <a:pt x="3498" y="1733"/>
                    <a:pt x="3427" y="1658"/>
                    <a:pt x="3302" y="1658"/>
                  </a:cubicBezTo>
                  <a:cubicBezTo>
                    <a:pt x="3053" y="1658"/>
                    <a:pt x="2586" y="1960"/>
                    <a:pt x="2370" y="1960"/>
                  </a:cubicBezTo>
                  <a:cubicBezTo>
                    <a:pt x="2308" y="1932"/>
                    <a:pt x="2242" y="1920"/>
                    <a:pt x="2175" y="1920"/>
                  </a:cubicBezTo>
                  <a:cubicBezTo>
                    <a:pt x="1969" y="1920"/>
                    <a:pt x="1759" y="2037"/>
                    <a:pt x="1655" y="2168"/>
                  </a:cubicBezTo>
                  <a:cubicBezTo>
                    <a:pt x="1643" y="2110"/>
                    <a:pt x="1620" y="2076"/>
                    <a:pt x="1597" y="2018"/>
                  </a:cubicBezTo>
                  <a:cubicBezTo>
                    <a:pt x="1655" y="1914"/>
                    <a:pt x="1666" y="1833"/>
                    <a:pt x="1643" y="1741"/>
                  </a:cubicBezTo>
                  <a:cubicBezTo>
                    <a:pt x="1378" y="1429"/>
                    <a:pt x="1297" y="1060"/>
                    <a:pt x="962" y="760"/>
                  </a:cubicBezTo>
                  <a:cubicBezTo>
                    <a:pt x="778" y="610"/>
                    <a:pt x="731" y="252"/>
                    <a:pt x="524" y="79"/>
                  </a:cubicBezTo>
                  <a:cubicBezTo>
                    <a:pt x="423" y="24"/>
                    <a:pt x="34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3"/>
            <p:cNvSpPr/>
            <p:nvPr/>
          </p:nvSpPr>
          <p:spPr>
            <a:xfrm>
              <a:off x="1547050" y="1864675"/>
              <a:ext cx="22200" cy="47025"/>
            </a:xfrm>
            <a:custGeom>
              <a:avLst/>
              <a:gdLst/>
              <a:ahLst/>
              <a:cxnLst/>
              <a:rect l="l" t="t" r="r" b="b"/>
              <a:pathLst>
                <a:path w="888" h="1881" extrusionOk="0">
                  <a:moveTo>
                    <a:pt x="404" y="1"/>
                  </a:moveTo>
                  <a:cubicBezTo>
                    <a:pt x="58" y="58"/>
                    <a:pt x="139" y="624"/>
                    <a:pt x="24" y="913"/>
                  </a:cubicBezTo>
                  <a:cubicBezTo>
                    <a:pt x="0" y="1016"/>
                    <a:pt x="93" y="1132"/>
                    <a:pt x="208" y="1143"/>
                  </a:cubicBezTo>
                  <a:cubicBezTo>
                    <a:pt x="238" y="1666"/>
                    <a:pt x="391" y="1881"/>
                    <a:pt x="531" y="1881"/>
                  </a:cubicBezTo>
                  <a:cubicBezTo>
                    <a:pt x="722" y="1881"/>
                    <a:pt x="888" y="1483"/>
                    <a:pt x="682" y="924"/>
                  </a:cubicBezTo>
                  <a:cubicBezTo>
                    <a:pt x="843" y="739"/>
                    <a:pt x="635" y="474"/>
                    <a:pt x="612" y="278"/>
                  </a:cubicBezTo>
                  <a:cubicBezTo>
                    <a:pt x="624" y="151"/>
                    <a:pt x="555" y="1"/>
                    <a:pt x="4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3"/>
            <p:cNvSpPr/>
            <p:nvPr/>
          </p:nvSpPr>
          <p:spPr>
            <a:xfrm>
              <a:off x="1444325" y="1924975"/>
              <a:ext cx="92350" cy="85625"/>
            </a:xfrm>
            <a:custGeom>
              <a:avLst/>
              <a:gdLst/>
              <a:ahLst/>
              <a:cxnLst/>
              <a:rect l="l" t="t" r="r" b="b"/>
              <a:pathLst>
                <a:path w="3694" h="3425" extrusionOk="0">
                  <a:moveTo>
                    <a:pt x="2798" y="1"/>
                  </a:moveTo>
                  <a:cubicBezTo>
                    <a:pt x="2737" y="1"/>
                    <a:pt x="2675" y="26"/>
                    <a:pt x="2632" y="82"/>
                  </a:cubicBezTo>
                  <a:cubicBezTo>
                    <a:pt x="2600" y="67"/>
                    <a:pt x="2564" y="60"/>
                    <a:pt x="2528" y="60"/>
                  </a:cubicBezTo>
                  <a:cubicBezTo>
                    <a:pt x="2393" y="60"/>
                    <a:pt x="2249" y="154"/>
                    <a:pt x="2240" y="290"/>
                  </a:cubicBezTo>
                  <a:cubicBezTo>
                    <a:pt x="2169" y="253"/>
                    <a:pt x="2110" y="237"/>
                    <a:pt x="2061" y="237"/>
                  </a:cubicBezTo>
                  <a:cubicBezTo>
                    <a:pt x="1753" y="237"/>
                    <a:pt x="1838" y="881"/>
                    <a:pt x="1709" y="1121"/>
                  </a:cubicBezTo>
                  <a:cubicBezTo>
                    <a:pt x="1696" y="1119"/>
                    <a:pt x="1683" y="1118"/>
                    <a:pt x="1671" y="1118"/>
                  </a:cubicBezTo>
                  <a:cubicBezTo>
                    <a:pt x="1539" y="1118"/>
                    <a:pt x="1443" y="1225"/>
                    <a:pt x="1443" y="1352"/>
                  </a:cubicBezTo>
                  <a:cubicBezTo>
                    <a:pt x="1400" y="1266"/>
                    <a:pt x="1323" y="1228"/>
                    <a:pt x="1245" y="1228"/>
                  </a:cubicBezTo>
                  <a:cubicBezTo>
                    <a:pt x="1114" y="1228"/>
                    <a:pt x="978" y="1335"/>
                    <a:pt x="993" y="1502"/>
                  </a:cubicBezTo>
                  <a:cubicBezTo>
                    <a:pt x="942" y="1434"/>
                    <a:pt x="884" y="1406"/>
                    <a:pt x="827" y="1406"/>
                  </a:cubicBezTo>
                  <a:cubicBezTo>
                    <a:pt x="690" y="1406"/>
                    <a:pt x="559" y="1566"/>
                    <a:pt x="543" y="1721"/>
                  </a:cubicBezTo>
                  <a:cubicBezTo>
                    <a:pt x="416" y="1859"/>
                    <a:pt x="450" y="2079"/>
                    <a:pt x="243" y="2263"/>
                  </a:cubicBezTo>
                  <a:cubicBezTo>
                    <a:pt x="47" y="2411"/>
                    <a:pt x="0" y="2774"/>
                    <a:pt x="217" y="2774"/>
                  </a:cubicBezTo>
                  <a:cubicBezTo>
                    <a:pt x="256" y="2774"/>
                    <a:pt x="303" y="2763"/>
                    <a:pt x="358" y="2737"/>
                  </a:cubicBezTo>
                  <a:cubicBezTo>
                    <a:pt x="486" y="2885"/>
                    <a:pt x="606" y="3142"/>
                    <a:pt x="811" y="3142"/>
                  </a:cubicBezTo>
                  <a:cubicBezTo>
                    <a:pt x="846" y="3142"/>
                    <a:pt x="883" y="3134"/>
                    <a:pt x="924" y="3118"/>
                  </a:cubicBezTo>
                  <a:cubicBezTo>
                    <a:pt x="949" y="3308"/>
                    <a:pt x="1110" y="3425"/>
                    <a:pt x="1256" y="3425"/>
                  </a:cubicBezTo>
                  <a:cubicBezTo>
                    <a:pt x="1376" y="3425"/>
                    <a:pt x="1485" y="3346"/>
                    <a:pt x="1501" y="3164"/>
                  </a:cubicBezTo>
                  <a:cubicBezTo>
                    <a:pt x="1491" y="2926"/>
                    <a:pt x="1582" y="2329"/>
                    <a:pt x="1255" y="2329"/>
                  </a:cubicBezTo>
                  <a:cubicBezTo>
                    <a:pt x="1216" y="2329"/>
                    <a:pt x="1171" y="2337"/>
                    <a:pt x="1120" y="2356"/>
                  </a:cubicBezTo>
                  <a:cubicBezTo>
                    <a:pt x="1108" y="2321"/>
                    <a:pt x="1097" y="2298"/>
                    <a:pt x="1062" y="2263"/>
                  </a:cubicBezTo>
                  <a:lnTo>
                    <a:pt x="1062" y="2263"/>
                  </a:lnTo>
                  <a:cubicBezTo>
                    <a:pt x="1070" y="2264"/>
                    <a:pt x="1078" y="2264"/>
                    <a:pt x="1085" y="2264"/>
                  </a:cubicBezTo>
                  <a:cubicBezTo>
                    <a:pt x="1211" y="2264"/>
                    <a:pt x="1296" y="2176"/>
                    <a:pt x="1351" y="2067"/>
                  </a:cubicBezTo>
                  <a:cubicBezTo>
                    <a:pt x="1402" y="2099"/>
                    <a:pt x="1453" y="2113"/>
                    <a:pt x="1500" y="2113"/>
                  </a:cubicBezTo>
                  <a:cubicBezTo>
                    <a:pt x="1642" y="2113"/>
                    <a:pt x="1758" y="1987"/>
                    <a:pt x="1801" y="1848"/>
                  </a:cubicBezTo>
                  <a:cubicBezTo>
                    <a:pt x="1836" y="1848"/>
                    <a:pt x="1859" y="1848"/>
                    <a:pt x="1870" y="1836"/>
                  </a:cubicBezTo>
                  <a:cubicBezTo>
                    <a:pt x="1965" y="1923"/>
                    <a:pt x="2038" y="1959"/>
                    <a:pt x="2095" y="1959"/>
                  </a:cubicBezTo>
                  <a:cubicBezTo>
                    <a:pt x="2349" y="1959"/>
                    <a:pt x="2273" y="1232"/>
                    <a:pt x="2320" y="1005"/>
                  </a:cubicBezTo>
                  <a:lnTo>
                    <a:pt x="2320" y="1005"/>
                  </a:lnTo>
                  <a:cubicBezTo>
                    <a:pt x="2369" y="1020"/>
                    <a:pt x="2415" y="1026"/>
                    <a:pt x="2457" y="1026"/>
                  </a:cubicBezTo>
                  <a:cubicBezTo>
                    <a:pt x="2515" y="1026"/>
                    <a:pt x="2564" y="1014"/>
                    <a:pt x="2597" y="994"/>
                  </a:cubicBezTo>
                  <a:cubicBezTo>
                    <a:pt x="2645" y="1022"/>
                    <a:pt x="2700" y="1043"/>
                    <a:pt x="2770" y="1043"/>
                  </a:cubicBezTo>
                  <a:cubicBezTo>
                    <a:pt x="2785" y="1043"/>
                    <a:pt x="2800" y="1042"/>
                    <a:pt x="2817" y="1040"/>
                  </a:cubicBezTo>
                  <a:cubicBezTo>
                    <a:pt x="2862" y="1130"/>
                    <a:pt x="2947" y="1169"/>
                    <a:pt x="3034" y="1169"/>
                  </a:cubicBezTo>
                  <a:cubicBezTo>
                    <a:pt x="3171" y="1169"/>
                    <a:pt x="3313" y="1073"/>
                    <a:pt x="3313" y="925"/>
                  </a:cubicBezTo>
                  <a:cubicBezTo>
                    <a:pt x="3463" y="809"/>
                    <a:pt x="3694" y="590"/>
                    <a:pt x="3463" y="451"/>
                  </a:cubicBezTo>
                  <a:cubicBezTo>
                    <a:pt x="3393" y="416"/>
                    <a:pt x="3335" y="401"/>
                    <a:pt x="3276" y="401"/>
                  </a:cubicBezTo>
                  <a:cubicBezTo>
                    <a:pt x="3258" y="401"/>
                    <a:pt x="3240" y="402"/>
                    <a:pt x="3221" y="405"/>
                  </a:cubicBezTo>
                  <a:cubicBezTo>
                    <a:pt x="3186" y="301"/>
                    <a:pt x="3105" y="209"/>
                    <a:pt x="3001" y="197"/>
                  </a:cubicBezTo>
                  <a:cubicBezTo>
                    <a:pt x="3001" y="74"/>
                    <a:pt x="2901" y="1"/>
                    <a:pt x="2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3"/>
            <p:cNvSpPr/>
            <p:nvPr/>
          </p:nvSpPr>
          <p:spPr>
            <a:xfrm>
              <a:off x="1329750" y="1976825"/>
              <a:ext cx="32925" cy="41675"/>
            </a:xfrm>
            <a:custGeom>
              <a:avLst/>
              <a:gdLst/>
              <a:ahLst/>
              <a:cxnLst/>
              <a:rect l="l" t="t" r="r" b="b"/>
              <a:pathLst>
                <a:path w="1317" h="1667" extrusionOk="0">
                  <a:moveTo>
                    <a:pt x="863" y="1"/>
                  </a:moveTo>
                  <a:cubicBezTo>
                    <a:pt x="756" y="1"/>
                    <a:pt x="644" y="148"/>
                    <a:pt x="590" y="547"/>
                  </a:cubicBezTo>
                  <a:cubicBezTo>
                    <a:pt x="583" y="547"/>
                    <a:pt x="577" y="546"/>
                    <a:pt x="571" y="546"/>
                  </a:cubicBezTo>
                  <a:cubicBezTo>
                    <a:pt x="312" y="546"/>
                    <a:pt x="311" y="1011"/>
                    <a:pt x="232" y="1101"/>
                  </a:cubicBezTo>
                  <a:cubicBezTo>
                    <a:pt x="70" y="1147"/>
                    <a:pt x="1" y="1286"/>
                    <a:pt x="24" y="1436"/>
                  </a:cubicBezTo>
                  <a:cubicBezTo>
                    <a:pt x="90" y="1600"/>
                    <a:pt x="191" y="1666"/>
                    <a:pt x="298" y="1666"/>
                  </a:cubicBezTo>
                  <a:cubicBezTo>
                    <a:pt x="546" y="1666"/>
                    <a:pt x="832" y="1318"/>
                    <a:pt x="832" y="1021"/>
                  </a:cubicBezTo>
                  <a:cubicBezTo>
                    <a:pt x="1317" y="719"/>
                    <a:pt x="1101" y="1"/>
                    <a:pt x="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3"/>
            <p:cNvSpPr/>
            <p:nvPr/>
          </p:nvSpPr>
          <p:spPr>
            <a:xfrm>
              <a:off x="1470875" y="1760750"/>
              <a:ext cx="66875" cy="52250"/>
            </a:xfrm>
            <a:custGeom>
              <a:avLst/>
              <a:gdLst/>
              <a:ahLst/>
              <a:cxnLst/>
              <a:rect l="l" t="t" r="r" b="b"/>
              <a:pathLst>
                <a:path w="2675" h="2090" extrusionOk="0">
                  <a:moveTo>
                    <a:pt x="425" y="0"/>
                  </a:moveTo>
                  <a:cubicBezTo>
                    <a:pt x="411" y="0"/>
                    <a:pt x="396" y="1"/>
                    <a:pt x="381" y="2"/>
                  </a:cubicBezTo>
                  <a:cubicBezTo>
                    <a:pt x="0" y="106"/>
                    <a:pt x="243" y="695"/>
                    <a:pt x="381" y="903"/>
                  </a:cubicBezTo>
                  <a:cubicBezTo>
                    <a:pt x="459" y="1196"/>
                    <a:pt x="413" y="1786"/>
                    <a:pt x="726" y="1786"/>
                  </a:cubicBezTo>
                  <a:cubicBezTo>
                    <a:pt x="783" y="1786"/>
                    <a:pt x="852" y="1767"/>
                    <a:pt x="935" y="1722"/>
                  </a:cubicBezTo>
                  <a:cubicBezTo>
                    <a:pt x="986" y="1795"/>
                    <a:pt x="1078" y="1836"/>
                    <a:pt x="1168" y="1836"/>
                  </a:cubicBezTo>
                  <a:cubicBezTo>
                    <a:pt x="1221" y="1836"/>
                    <a:pt x="1273" y="1821"/>
                    <a:pt x="1316" y="1791"/>
                  </a:cubicBezTo>
                  <a:lnTo>
                    <a:pt x="1316" y="1791"/>
                  </a:lnTo>
                  <a:cubicBezTo>
                    <a:pt x="1279" y="1969"/>
                    <a:pt x="1432" y="2090"/>
                    <a:pt x="1586" y="2090"/>
                  </a:cubicBezTo>
                  <a:cubicBezTo>
                    <a:pt x="1672" y="2090"/>
                    <a:pt x="1759" y="2052"/>
                    <a:pt x="1812" y="1965"/>
                  </a:cubicBezTo>
                  <a:cubicBezTo>
                    <a:pt x="1819" y="1965"/>
                    <a:pt x="1825" y="1965"/>
                    <a:pt x="1831" y="1965"/>
                  </a:cubicBezTo>
                  <a:cubicBezTo>
                    <a:pt x="2674" y="1965"/>
                    <a:pt x="2412" y="1176"/>
                    <a:pt x="2390" y="695"/>
                  </a:cubicBezTo>
                  <a:cubicBezTo>
                    <a:pt x="2246" y="551"/>
                    <a:pt x="2017" y="492"/>
                    <a:pt x="1813" y="492"/>
                  </a:cubicBezTo>
                  <a:cubicBezTo>
                    <a:pt x="1395" y="492"/>
                    <a:pt x="1083" y="742"/>
                    <a:pt x="1836" y="1030"/>
                  </a:cubicBezTo>
                  <a:lnTo>
                    <a:pt x="1836" y="1122"/>
                  </a:lnTo>
                  <a:cubicBezTo>
                    <a:pt x="1766" y="1122"/>
                    <a:pt x="1697" y="1168"/>
                    <a:pt x="1651" y="1226"/>
                  </a:cubicBezTo>
                  <a:cubicBezTo>
                    <a:pt x="1609" y="1059"/>
                    <a:pt x="1465" y="856"/>
                    <a:pt x="1306" y="856"/>
                  </a:cubicBezTo>
                  <a:cubicBezTo>
                    <a:pt x="1245" y="856"/>
                    <a:pt x="1181" y="887"/>
                    <a:pt x="1120" y="960"/>
                  </a:cubicBezTo>
                  <a:cubicBezTo>
                    <a:pt x="739" y="747"/>
                    <a:pt x="902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3"/>
            <p:cNvSpPr/>
            <p:nvPr/>
          </p:nvSpPr>
          <p:spPr>
            <a:xfrm>
              <a:off x="1408250" y="1747050"/>
              <a:ext cx="50225" cy="57400"/>
            </a:xfrm>
            <a:custGeom>
              <a:avLst/>
              <a:gdLst/>
              <a:ahLst/>
              <a:cxnLst/>
              <a:rect l="l" t="t" r="r" b="b"/>
              <a:pathLst>
                <a:path w="2009" h="2296" extrusionOk="0">
                  <a:moveTo>
                    <a:pt x="250" y="0"/>
                  </a:moveTo>
                  <a:cubicBezTo>
                    <a:pt x="169" y="0"/>
                    <a:pt x="94" y="70"/>
                    <a:pt x="47" y="250"/>
                  </a:cubicBezTo>
                  <a:cubicBezTo>
                    <a:pt x="139" y="550"/>
                    <a:pt x="0" y="1070"/>
                    <a:pt x="416" y="1116"/>
                  </a:cubicBezTo>
                  <a:cubicBezTo>
                    <a:pt x="493" y="1104"/>
                    <a:pt x="561" y="1099"/>
                    <a:pt x="622" y="1099"/>
                  </a:cubicBezTo>
                  <a:cubicBezTo>
                    <a:pt x="1224" y="1099"/>
                    <a:pt x="1132" y="1636"/>
                    <a:pt x="1478" y="2097"/>
                  </a:cubicBezTo>
                  <a:cubicBezTo>
                    <a:pt x="1506" y="2237"/>
                    <a:pt x="1592" y="2296"/>
                    <a:pt x="1683" y="2296"/>
                  </a:cubicBezTo>
                  <a:cubicBezTo>
                    <a:pt x="1817" y="2296"/>
                    <a:pt x="1960" y="2167"/>
                    <a:pt x="1940" y="1982"/>
                  </a:cubicBezTo>
                  <a:cubicBezTo>
                    <a:pt x="2009" y="1716"/>
                    <a:pt x="1790" y="1335"/>
                    <a:pt x="1674" y="1070"/>
                  </a:cubicBezTo>
                  <a:cubicBezTo>
                    <a:pt x="1559" y="850"/>
                    <a:pt x="1374" y="677"/>
                    <a:pt x="1143" y="550"/>
                  </a:cubicBezTo>
                  <a:cubicBezTo>
                    <a:pt x="1046" y="498"/>
                    <a:pt x="935" y="484"/>
                    <a:pt x="818" y="484"/>
                  </a:cubicBezTo>
                  <a:cubicBezTo>
                    <a:pt x="754" y="484"/>
                    <a:pt x="689" y="489"/>
                    <a:pt x="624" y="493"/>
                  </a:cubicBezTo>
                  <a:cubicBezTo>
                    <a:pt x="586" y="264"/>
                    <a:pt x="407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3"/>
            <p:cNvSpPr/>
            <p:nvPr/>
          </p:nvSpPr>
          <p:spPr>
            <a:xfrm>
              <a:off x="1403350" y="1799850"/>
              <a:ext cx="92300" cy="51300"/>
            </a:xfrm>
            <a:custGeom>
              <a:avLst/>
              <a:gdLst/>
              <a:ahLst/>
              <a:cxnLst/>
              <a:rect l="l" t="t" r="r" b="b"/>
              <a:pathLst>
                <a:path w="3692" h="2052" extrusionOk="0">
                  <a:moveTo>
                    <a:pt x="2597" y="1"/>
                  </a:moveTo>
                  <a:cubicBezTo>
                    <a:pt x="2403" y="1"/>
                    <a:pt x="2260" y="357"/>
                    <a:pt x="2482" y="643"/>
                  </a:cubicBezTo>
                  <a:cubicBezTo>
                    <a:pt x="2449" y="631"/>
                    <a:pt x="2414" y="626"/>
                    <a:pt x="2378" y="626"/>
                  </a:cubicBezTo>
                  <a:cubicBezTo>
                    <a:pt x="2237" y="626"/>
                    <a:pt x="2089" y="713"/>
                    <a:pt x="2089" y="851"/>
                  </a:cubicBezTo>
                  <a:cubicBezTo>
                    <a:pt x="2032" y="816"/>
                    <a:pt x="1974" y="793"/>
                    <a:pt x="1905" y="793"/>
                  </a:cubicBezTo>
                  <a:cubicBezTo>
                    <a:pt x="1846" y="676"/>
                    <a:pt x="1717" y="595"/>
                    <a:pt x="1602" y="595"/>
                  </a:cubicBezTo>
                  <a:cubicBezTo>
                    <a:pt x="1513" y="595"/>
                    <a:pt x="1432" y="643"/>
                    <a:pt x="1397" y="758"/>
                  </a:cubicBezTo>
                  <a:cubicBezTo>
                    <a:pt x="1300" y="599"/>
                    <a:pt x="1229" y="203"/>
                    <a:pt x="1057" y="203"/>
                  </a:cubicBezTo>
                  <a:cubicBezTo>
                    <a:pt x="1004" y="203"/>
                    <a:pt x="941" y="240"/>
                    <a:pt x="866" y="331"/>
                  </a:cubicBezTo>
                  <a:cubicBezTo>
                    <a:pt x="777" y="253"/>
                    <a:pt x="634" y="198"/>
                    <a:pt x="508" y="198"/>
                  </a:cubicBezTo>
                  <a:cubicBezTo>
                    <a:pt x="356" y="198"/>
                    <a:pt x="229" y="278"/>
                    <a:pt x="254" y="493"/>
                  </a:cubicBezTo>
                  <a:cubicBezTo>
                    <a:pt x="233" y="487"/>
                    <a:pt x="211" y="484"/>
                    <a:pt x="190" y="484"/>
                  </a:cubicBezTo>
                  <a:cubicBezTo>
                    <a:pt x="88" y="484"/>
                    <a:pt x="0" y="553"/>
                    <a:pt x="0" y="678"/>
                  </a:cubicBezTo>
                  <a:cubicBezTo>
                    <a:pt x="0" y="758"/>
                    <a:pt x="35" y="839"/>
                    <a:pt x="116" y="862"/>
                  </a:cubicBezTo>
                  <a:cubicBezTo>
                    <a:pt x="150" y="994"/>
                    <a:pt x="224" y="1046"/>
                    <a:pt x="307" y="1046"/>
                  </a:cubicBezTo>
                  <a:cubicBezTo>
                    <a:pt x="450" y="1046"/>
                    <a:pt x="617" y="892"/>
                    <a:pt x="647" y="724"/>
                  </a:cubicBezTo>
                  <a:cubicBezTo>
                    <a:pt x="762" y="808"/>
                    <a:pt x="858" y="1043"/>
                    <a:pt x="1039" y="1043"/>
                  </a:cubicBezTo>
                  <a:cubicBezTo>
                    <a:pt x="1057" y="1043"/>
                    <a:pt x="1076" y="1041"/>
                    <a:pt x="1097" y="1035"/>
                  </a:cubicBezTo>
                  <a:cubicBezTo>
                    <a:pt x="1197" y="1163"/>
                    <a:pt x="1298" y="1450"/>
                    <a:pt x="1455" y="1450"/>
                  </a:cubicBezTo>
                  <a:cubicBezTo>
                    <a:pt x="1497" y="1450"/>
                    <a:pt x="1542" y="1430"/>
                    <a:pt x="1593" y="1382"/>
                  </a:cubicBezTo>
                  <a:lnTo>
                    <a:pt x="1593" y="1382"/>
                  </a:lnTo>
                  <a:cubicBezTo>
                    <a:pt x="1554" y="1625"/>
                    <a:pt x="1717" y="1798"/>
                    <a:pt x="1901" y="1798"/>
                  </a:cubicBezTo>
                  <a:cubicBezTo>
                    <a:pt x="1989" y="1798"/>
                    <a:pt x="2081" y="1759"/>
                    <a:pt x="2159" y="1670"/>
                  </a:cubicBezTo>
                  <a:cubicBezTo>
                    <a:pt x="2196" y="1707"/>
                    <a:pt x="2240" y="1722"/>
                    <a:pt x="2286" y="1722"/>
                  </a:cubicBezTo>
                  <a:cubicBezTo>
                    <a:pt x="2354" y="1722"/>
                    <a:pt x="2427" y="1689"/>
                    <a:pt x="2482" y="1647"/>
                  </a:cubicBezTo>
                  <a:cubicBezTo>
                    <a:pt x="2589" y="1931"/>
                    <a:pt x="2735" y="2051"/>
                    <a:pt x="2863" y="2051"/>
                  </a:cubicBezTo>
                  <a:cubicBezTo>
                    <a:pt x="3054" y="2051"/>
                    <a:pt x="3204" y="1786"/>
                    <a:pt x="3128" y="1393"/>
                  </a:cubicBezTo>
                  <a:lnTo>
                    <a:pt x="3128" y="1393"/>
                  </a:lnTo>
                  <a:cubicBezTo>
                    <a:pt x="3204" y="1438"/>
                    <a:pt x="3268" y="1457"/>
                    <a:pt x="3323" y="1457"/>
                  </a:cubicBezTo>
                  <a:cubicBezTo>
                    <a:pt x="3692" y="1457"/>
                    <a:pt x="3589" y="562"/>
                    <a:pt x="3267" y="562"/>
                  </a:cubicBezTo>
                  <a:cubicBezTo>
                    <a:pt x="3267" y="397"/>
                    <a:pt x="3168" y="186"/>
                    <a:pt x="3021" y="186"/>
                  </a:cubicBezTo>
                  <a:cubicBezTo>
                    <a:pt x="2973" y="186"/>
                    <a:pt x="2920" y="208"/>
                    <a:pt x="2863" y="262"/>
                  </a:cubicBezTo>
                  <a:cubicBezTo>
                    <a:pt x="2783" y="74"/>
                    <a:pt x="2685" y="1"/>
                    <a:pt x="2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3"/>
            <p:cNvSpPr/>
            <p:nvPr/>
          </p:nvSpPr>
          <p:spPr>
            <a:xfrm>
              <a:off x="1358500" y="1814375"/>
              <a:ext cx="70400" cy="67925"/>
            </a:xfrm>
            <a:custGeom>
              <a:avLst/>
              <a:gdLst/>
              <a:ahLst/>
              <a:cxnLst/>
              <a:rect l="l" t="t" r="r" b="b"/>
              <a:pathLst>
                <a:path w="2816" h="2717" extrusionOk="0">
                  <a:moveTo>
                    <a:pt x="1115" y="0"/>
                  </a:moveTo>
                  <a:cubicBezTo>
                    <a:pt x="979" y="0"/>
                    <a:pt x="888" y="124"/>
                    <a:pt x="998" y="408"/>
                  </a:cubicBezTo>
                  <a:cubicBezTo>
                    <a:pt x="894" y="374"/>
                    <a:pt x="790" y="293"/>
                    <a:pt x="709" y="224"/>
                  </a:cubicBezTo>
                  <a:cubicBezTo>
                    <a:pt x="656" y="214"/>
                    <a:pt x="611" y="209"/>
                    <a:pt x="572" y="209"/>
                  </a:cubicBezTo>
                  <a:cubicBezTo>
                    <a:pt x="1" y="209"/>
                    <a:pt x="874" y="1206"/>
                    <a:pt x="1401" y="1206"/>
                  </a:cubicBezTo>
                  <a:cubicBezTo>
                    <a:pt x="1465" y="1206"/>
                    <a:pt x="1524" y="1192"/>
                    <a:pt x="1575" y="1159"/>
                  </a:cubicBezTo>
                  <a:cubicBezTo>
                    <a:pt x="1794" y="1389"/>
                    <a:pt x="1840" y="1609"/>
                    <a:pt x="1910" y="1886"/>
                  </a:cubicBezTo>
                  <a:cubicBezTo>
                    <a:pt x="1842" y="1826"/>
                    <a:pt x="1739" y="1796"/>
                    <a:pt x="1635" y="1796"/>
                  </a:cubicBezTo>
                  <a:cubicBezTo>
                    <a:pt x="1439" y="1796"/>
                    <a:pt x="1237" y="1901"/>
                    <a:pt x="1252" y="2105"/>
                  </a:cubicBezTo>
                  <a:cubicBezTo>
                    <a:pt x="1232" y="2304"/>
                    <a:pt x="1178" y="2717"/>
                    <a:pt x="1421" y="2717"/>
                  </a:cubicBezTo>
                  <a:cubicBezTo>
                    <a:pt x="1460" y="2717"/>
                    <a:pt x="1507" y="2706"/>
                    <a:pt x="1563" y="2682"/>
                  </a:cubicBezTo>
                  <a:cubicBezTo>
                    <a:pt x="1794" y="2567"/>
                    <a:pt x="2083" y="2336"/>
                    <a:pt x="1979" y="1955"/>
                  </a:cubicBezTo>
                  <a:lnTo>
                    <a:pt x="1979" y="1955"/>
                  </a:lnTo>
                  <a:cubicBezTo>
                    <a:pt x="2074" y="1990"/>
                    <a:pt x="2151" y="2006"/>
                    <a:pt x="2212" y="2006"/>
                  </a:cubicBezTo>
                  <a:cubicBezTo>
                    <a:pt x="2816" y="2006"/>
                    <a:pt x="1906" y="461"/>
                    <a:pt x="1529" y="408"/>
                  </a:cubicBezTo>
                  <a:cubicBezTo>
                    <a:pt x="1474" y="153"/>
                    <a:pt x="1266" y="0"/>
                    <a:pt x="1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3"/>
            <p:cNvSpPr/>
            <p:nvPr/>
          </p:nvSpPr>
          <p:spPr>
            <a:xfrm>
              <a:off x="1331650" y="1846650"/>
              <a:ext cx="228825" cy="181850"/>
            </a:xfrm>
            <a:custGeom>
              <a:avLst/>
              <a:gdLst/>
              <a:ahLst/>
              <a:cxnLst/>
              <a:rect l="l" t="t" r="r" b="b"/>
              <a:pathLst>
                <a:path w="9153" h="7274" extrusionOk="0">
                  <a:moveTo>
                    <a:pt x="2187" y="2903"/>
                  </a:moveTo>
                  <a:lnTo>
                    <a:pt x="2187" y="2903"/>
                  </a:lnTo>
                  <a:cubicBezTo>
                    <a:pt x="2210" y="2926"/>
                    <a:pt x="2256" y="2961"/>
                    <a:pt x="2303" y="2961"/>
                  </a:cubicBezTo>
                  <a:cubicBezTo>
                    <a:pt x="2303" y="3197"/>
                    <a:pt x="2581" y="3732"/>
                    <a:pt x="2885" y="3732"/>
                  </a:cubicBezTo>
                  <a:cubicBezTo>
                    <a:pt x="2967" y="3732"/>
                    <a:pt x="3052" y="3692"/>
                    <a:pt x="3134" y="3596"/>
                  </a:cubicBezTo>
                  <a:cubicBezTo>
                    <a:pt x="3151" y="3599"/>
                    <a:pt x="3168" y="3601"/>
                    <a:pt x="3185" y="3601"/>
                  </a:cubicBezTo>
                  <a:cubicBezTo>
                    <a:pt x="3282" y="3601"/>
                    <a:pt x="3373" y="3547"/>
                    <a:pt x="3422" y="3469"/>
                  </a:cubicBezTo>
                  <a:cubicBezTo>
                    <a:pt x="3538" y="3665"/>
                    <a:pt x="3642" y="3884"/>
                    <a:pt x="3630" y="4115"/>
                  </a:cubicBezTo>
                  <a:cubicBezTo>
                    <a:pt x="3622" y="4115"/>
                    <a:pt x="3615" y="4115"/>
                    <a:pt x="3608" y="4115"/>
                  </a:cubicBezTo>
                  <a:cubicBezTo>
                    <a:pt x="3237" y="4115"/>
                    <a:pt x="3526" y="4696"/>
                    <a:pt x="3538" y="4889"/>
                  </a:cubicBezTo>
                  <a:cubicBezTo>
                    <a:pt x="3468" y="4912"/>
                    <a:pt x="3411" y="4946"/>
                    <a:pt x="3365" y="5004"/>
                  </a:cubicBezTo>
                  <a:cubicBezTo>
                    <a:pt x="3304" y="4856"/>
                    <a:pt x="3171" y="4728"/>
                    <a:pt x="3015" y="4728"/>
                  </a:cubicBezTo>
                  <a:cubicBezTo>
                    <a:pt x="2964" y="4728"/>
                    <a:pt x="2911" y="4742"/>
                    <a:pt x="2857" y="4773"/>
                  </a:cubicBezTo>
                  <a:cubicBezTo>
                    <a:pt x="2788" y="4651"/>
                    <a:pt x="2700" y="4604"/>
                    <a:pt x="2603" y="4604"/>
                  </a:cubicBezTo>
                  <a:cubicBezTo>
                    <a:pt x="2343" y="4604"/>
                    <a:pt x="2017" y="4945"/>
                    <a:pt x="1806" y="5096"/>
                  </a:cubicBezTo>
                  <a:cubicBezTo>
                    <a:pt x="1783" y="4958"/>
                    <a:pt x="1737" y="4831"/>
                    <a:pt x="1679" y="4715"/>
                  </a:cubicBezTo>
                  <a:lnTo>
                    <a:pt x="1679" y="4715"/>
                  </a:lnTo>
                  <a:cubicBezTo>
                    <a:pt x="1692" y="4716"/>
                    <a:pt x="1704" y="4716"/>
                    <a:pt x="1716" y="4716"/>
                  </a:cubicBezTo>
                  <a:cubicBezTo>
                    <a:pt x="2418" y="4716"/>
                    <a:pt x="1721" y="3707"/>
                    <a:pt x="1437" y="3480"/>
                  </a:cubicBezTo>
                  <a:cubicBezTo>
                    <a:pt x="1425" y="3307"/>
                    <a:pt x="1449" y="3146"/>
                    <a:pt x="1518" y="2973"/>
                  </a:cubicBezTo>
                  <a:lnTo>
                    <a:pt x="1552" y="2973"/>
                  </a:lnTo>
                  <a:cubicBezTo>
                    <a:pt x="1575" y="3076"/>
                    <a:pt x="1645" y="3146"/>
                    <a:pt x="1749" y="3146"/>
                  </a:cubicBezTo>
                  <a:cubicBezTo>
                    <a:pt x="1792" y="3211"/>
                    <a:pt x="1847" y="3238"/>
                    <a:pt x="1902" y="3238"/>
                  </a:cubicBezTo>
                  <a:cubicBezTo>
                    <a:pt x="2049" y="3238"/>
                    <a:pt x="2204" y="3046"/>
                    <a:pt x="2187" y="2903"/>
                  </a:cubicBezTo>
                  <a:close/>
                  <a:moveTo>
                    <a:pt x="6147" y="1"/>
                  </a:moveTo>
                  <a:cubicBezTo>
                    <a:pt x="6029" y="1"/>
                    <a:pt x="5909" y="97"/>
                    <a:pt x="5846" y="214"/>
                  </a:cubicBezTo>
                  <a:cubicBezTo>
                    <a:pt x="5823" y="214"/>
                    <a:pt x="5789" y="214"/>
                    <a:pt x="5765" y="237"/>
                  </a:cubicBezTo>
                  <a:cubicBezTo>
                    <a:pt x="5696" y="272"/>
                    <a:pt x="5604" y="318"/>
                    <a:pt x="5546" y="387"/>
                  </a:cubicBezTo>
                  <a:cubicBezTo>
                    <a:pt x="5442" y="387"/>
                    <a:pt x="5361" y="422"/>
                    <a:pt x="5269" y="468"/>
                  </a:cubicBezTo>
                  <a:cubicBezTo>
                    <a:pt x="5214" y="347"/>
                    <a:pt x="5100" y="284"/>
                    <a:pt x="4995" y="284"/>
                  </a:cubicBezTo>
                  <a:cubicBezTo>
                    <a:pt x="4878" y="284"/>
                    <a:pt x="4773" y="362"/>
                    <a:pt x="4773" y="525"/>
                  </a:cubicBezTo>
                  <a:cubicBezTo>
                    <a:pt x="4725" y="460"/>
                    <a:pt x="4643" y="431"/>
                    <a:pt x="4556" y="431"/>
                  </a:cubicBezTo>
                  <a:cubicBezTo>
                    <a:pt x="4368" y="431"/>
                    <a:pt x="4162" y="567"/>
                    <a:pt x="4265" y="756"/>
                  </a:cubicBezTo>
                  <a:cubicBezTo>
                    <a:pt x="4253" y="791"/>
                    <a:pt x="4219" y="1507"/>
                    <a:pt x="4207" y="1530"/>
                  </a:cubicBezTo>
                  <a:cubicBezTo>
                    <a:pt x="4080" y="1576"/>
                    <a:pt x="3999" y="1714"/>
                    <a:pt x="4034" y="1864"/>
                  </a:cubicBezTo>
                  <a:cubicBezTo>
                    <a:pt x="3983" y="1828"/>
                    <a:pt x="3930" y="1812"/>
                    <a:pt x="3881" y="1812"/>
                  </a:cubicBezTo>
                  <a:cubicBezTo>
                    <a:pt x="3697" y="1812"/>
                    <a:pt x="3553" y="2034"/>
                    <a:pt x="3653" y="2234"/>
                  </a:cubicBezTo>
                  <a:cubicBezTo>
                    <a:pt x="3515" y="2280"/>
                    <a:pt x="3445" y="2430"/>
                    <a:pt x="3468" y="2569"/>
                  </a:cubicBezTo>
                  <a:cubicBezTo>
                    <a:pt x="3426" y="2540"/>
                    <a:pt x="3371" y="2526"/>
                    <a:pt x="3315" y="2526"/>
                  </a:cubicBezTo>
                  <a:cubicBezTo>
                    <a:pt x="3234" y="2526"/>
                    <a:pt x="3152" y="2558"/>
                    <a:pt x="3111" y="2626"/>
                  </a:cubicBezTo>
                  <a:cubicBezTo>
                    <a:pt x="3060" y="2558"/>
                    <a:pt x="2976" y="2524"/>
                    <a:pt x="2891" y="2524"/>
                  </a:cubicBezTo>
                  <a:cubicBezTo>
                    <a:pt x="2802" y="2524"/>
                    <a:pt x="2713" y="2561"/>
                    <a:pt x="2660" y="2638"/>
                  </a:cubicBezTo>
                  <a:cubicBezTo>
                    <a:pt x="2623" y="2474"/>
                    <a:pt x="2446" y="2295"/>
                    <a:pt x="2301" y="2295"/>
                  </a:cubicBezTo>
                  <a:cubicBezTo>
                    <a:pt x="2221" y="2295"/>
                    <a:pt x="2151" y="2349"/>
                    <a:pt x="2118" y="2488"/>
                  </a:cubicBezTo>
                  <a:cubicBezTo>
                    <a:pt x="2095" y="2372"/>
                    <a:pt x="2003" y="2291"/>
                    <a:pt x="1899" y="2291"/>
                  </a:cubicBezTo>
                  <a:cubicBezTo>
                    <a:pt x="1789" y="2092"/>
                    <a:pt x="1714" y="1720"/>
                    <a:pt x="1494" y="1720"/>
                  </a:cubicBezTo>
                  <a:cubicBezTo>
                    <a:pt x="1459" y="1720"/>
                    <a:pt x="1421" y="1729"/>
                    <a:pt x="1379" y="1749"/>
                  </a:cubicBezTo>
                  <a:cubicBezTo>
                    <a:pt x="1337" y="1687"/>
                    <a:pt x="1274" y="1661"/>
                    <a:pt x="1210" y="1661"/>
                  </a:cubicBezTo>
                  <a:cubicBezTo>
                    <a:pt x="1082" y="1661"/>
                    <a:pt x="948" y="1768"/>
                    <a:pt x="964" y="1922"/>
                  </a:cubicBezTo>
                  <a:cubicBezTo>
                    <a:pt x="910" y="1891"/>
                    <a:pt x="856" y="1876"/>
                    <a:pt x="799" y="1876"/>
                  </a:cubicBezTo>
                  <a:cubicBezTo>
                    <a:pt x="770" y="1876"/>
                    <a:pt x="741" y="1880"/>
                    <a:pt x="710" y="1888"/>
                  </a:cubicBezTo>
                  <a:cubicBezTo>
                    <a:pt x="642" y="1725"/>
                    <a:pt x="507" y="1654"/>
                    <a:pt x="383" y="1654"/>
                  </a:cubicBezTo>
                  <a:cubicBezTo>
                    <a:pt x="190" y="1654"/>
                    <a:pt x="24" y="1824"/>
                    <a:pt x="179" y="2084"/>
                  </a:cubicBezTo>
                  <a:cubicBezTo>
                    <a:pt x="363" y="2326"/>
                    <a:pt x="248" y="2719"/>
                    <a:pt x="340" y="3019"/>
                  </a:cubicBezTo>
                  <a:cubicBezTo>
                    <a:pt x="1" y="3200"/>
                    <a:pt x="428" y="3492"/>
                    <a:pt x="716" y="3492"/>
                  </a:cubicBezTo>
                  <a:cubicBezTo>
                    <a:pt x="722" y="3492"/>
                    <a:pt x="727" y="3492"/>
                    <a:pt x="733" y="3492"/>
                  </a:cubicBezTo>
                  <a:cubicBezTo>
                    <a:pt x="756" y="3757"/>
                    <a:pt x="871" y="4058"/>
                    <a:pt x="1056" y="4254"/>
                  </a:cubicBezTo>
                  <a:cubicBezTo>
                    <a:pt x="941" y="4346"/>
                    <a:pt x="929" y="4519"/>
                    <a:pt x="1021" y="4635"/>
                  </a:cubicBezTo>
                  <a:cubicBezTo>
                    <a:pt x="1252" y="4935"/>
                    <a:pt x="1195" y="5385"/>
                    <a:pt x="1425" y="5720"/>
                  </a:cubicBezTo>
                  <a:cubicBezTo>
                    <a:pt x="1425" y="5789"/>
                    <a:pt x="1449" y="5870"/>
                    <a:pt x="1518" y="5904"/>
                  </a:cubicBezTo>
                  <a:cubicBezTo>
                    <a:pt x="1518" y="5916"/>
                    <a:pt x="1506" y="5927"/>
                    <a:pt x="1506" y="5951"/>
                  </a:cubicBezTo>
                  <a:cubicBezTo>
                    <a:pt x="1275" y="6077"/>
                    <a:pt x="1148" y="6378"/>
                    <a:pt x="1102" y="6666"/>
                  </a:cubicBezTo>
                  <a:cubicBezTo>
                    <a:pt x="878" y="6935"/>
                    <a:pt x="1068" y="7125"/>
                    <a:pt x="1288" y="7125"/>
                  </a:cubicBezTo>
                  <a:cubicBezTo>
                    <a:pt x="1476" y="7125"/>
                    <a:pt x="1685" y="6988"/>
                    <a:pt x="1679" y="6643"/>
                  </a:cubicBezTo>
                  <a:lnTo>
                    <a:pt x="1679" y="6643"/>
                  </a:lnTo>
                  <a:cubicBezTo>
                    <a:pt x="1737" y="7075"/>
                    <a:pt x="2073" y="7273"/>
                    <a:pt x="2335" y="7273"/>
                  </a:cubicBezTo>
                  <a:cubicBezTo>
                    <a:pt x="2646" y="7273"/>
                    <a:pt x="2851" y="6990"/>
                    <a:pt x="2349" y="6481"/>
                  </a:cubicBezTo>
                  <a:cubicBezTo>
                    <a:pt x="2095" y="6331"/>
                    <a:pt x="2118" y="5916"/>
                    <a:pt x="1899" y="5789"/>
                  </a:cubicBezTo>
                  <a:cubicBezTo>
                    <a:pt x="2118" y="5604"/>
                    <a:pt x="2314" y="5408"/>
                    <a:pt x="2545" y="5258"/>
                  </a:cubicBezTo>
                  <a:cubicBezTo>
                    <a:pt x="2686" y="5409"/>
                    <a:pt x="2757" y="5631"/>
                    <a:pt x="2957" y="5631"/>
                  </a:cubicBezTo>
                  <a:cubicBezTo>
                    <a:pt x="2986" y="5631"/>
                    <a:pt x="3018" y="5626"/>
                    <a:pt x="3053" y="5616"/>
                  </a:cubicBezTo>
                  <a:cubicBezTo>
                    <a:pt x="3157" y="5774"/>
                    <a:pt x="3325" y="5875"/>
                    <a:pt x="3481" y="5875"/>
                  </a:cubicBezTo>
                  <a:cubicBezTo>
                    <a:pt x="3620" y="5875"/>
                    <a:pt x="3749" y="5795"/>
                    <a:pt x="3815" y="5604"/>
                  </a:cubicBezTo>
                  <a:cubicBezTo>
                    <a:pt x="3846" y="5615"/>
                    <a:pt x="3878" y="5620"/>
                    <a:pt x="3910" y="5620"/>
                  </a:cubicBezTo>
                  <a:cubicBezTo>
                    <a:pt x="4283" y="5620"/>
                    <a:pt x="4690" y="4967"/>
                    <a:pt x="4167" y="4967"/>
                  </a:cubicBezTo>
                  <a:cubicBezTo>
                    <a:pt x="4147" y="4967"/>
                    <a:pt x="4126" y="4967"/>
                    <a:pt x="4103" y="4969"/>
                  </a:cubicBezTo>
                  <a:cubicBezTo>
                    <a:pt x="4080" y="4935"/>
                    <a:pt x="4023" y="4912"/>
                    <a:pt x="3976" y="4889"/>
                  </a:cubicBezTo>
                  <a:cubicBezTo>
                    <a:pt x="3976" y="4831"/>
                    <a:pt x="3988" y="4773"/>
                    <a:pt x="3988" y="4715"/>
                  </a:cubicBezTo>
                  <a:cubicBezTo>
                    <a:pt x="4680" y="4658"/>
                    <a:pt x="4023" y="3561"/>
                    <a:pt x="3907" y="3192"/>
                  </a:cubicBezTo>
                  <a:lnTo>
                    <a:pt x="3907" y="3192"/>
                  </a:lnTo>
                  <a:cubicBezTo>
                    <a:pt x="3912" y="3192"/>
                    <a:pt x="3916" y="3192"/>
                    <a:pt x="3921" y="3192"/>
                  </a:cubicBezTo>
                  <a:cubicBezTo>
                    <a:pt x="4152" y="3192"/>
                    <a:pt x="4208" y="2911"/>
                    <a:pt x="4253" y="2742"/>
                  </a:cubicBezTo>
                  <a:cubicBezTo>
                    <a:pt x="4380" y="2719"/>
                    <a:pt x="4450" y="2580"/>
                    <a:pt x="4484" y="2465"/>
                  </a:cubicBezTo>
                  <a:cubicBezTo>
                    <a:pt x="4492" y="2465"/>
                    <a:pt x="4500" y="2465"/>
                    <a:pt x="4507" y="2465"/>
                  </a:cubicBezTo>
                  <a:cubicBezTo>
                    <a:pt x="4882" y="2465"/>
                    <a:pt x="4715" y="1906"/>
                    <a:pt x="4715" y="1680"/>
                  </a:cubicBezTo>
                  <a:lnTo>
                    <a:pt x="4715" y="1680"/>
                  </a:lnTo>
                  <a:cubicBezTo>
                    <a:pt x="4768" y="1723"/>
                    <a:pt x="4825" y="1742"/>
                    <a:pt x="4880" y="1742"/>
                  </a:cubicBezTo>
                  <a:cubicBezTo>
                    <a:pt x="5085" y="1742"/>
                    <a:pt x="5255" y="1476"/>
                    <a:pt x="5073" y="1276"/>
                  </a:cubicBezTo>
                  <a:lnTo>
                    <a:pt x="5073" y="1276"/>
                  </a:lnTo>
                  <a:cubicBezTo>
                    <a:pt x="5105" y="1290"/>
                    <a:pt x="5139" y="1296"/>
                    <a:pt x="5172" y="1296"/>
                  </a:cubicBezTo>
                  <a:cubicBezTo>
                    <a:pt x="5301" y="1296"/>
                    <a:pt x="5417" y="1195"/>
                    <a:pt x="5408" y="1056"/>
                  </a:cubicBezTo>
                  <a:cubicBezTo>
                    <a:pt x="5495" y="934"/>
                    <a:pt x="5556" y="878"/>
                    <a:pt x="5626" y="878"/>
                  </a:cubicBezTo>
                  <a:cubicBezTo>
                    <a:pt x="5648" y="878"/>
                    <a:pt x="5671" y="884"/>
                    <a:pt x="5696" y="895"/>
                  </a:cubicBezTo>
                  <a:cubicBezTo>
                    <a:pt x="5605" y="1376"/>
                    <a:pt x="5743" y="2336"/>
                    <a:pt x="6160" y="2336"/>
                  </a:cubicBezTo>
                  <a:cubicBezTo>
                    <a:pt x="6273" y="2336"/>
                    <a:pt x="6407" y="2265"/>
                    <a:pt x="6562" y="2095"/>
                  </a:cubicBezTo>
                  <a:cubicBezTo>
                    <a:pt x="6597" y="2118"/>
                    <a:pt x="6643" y="2153"/>
                    <a:pt x="6700" y="2165"/>
                  </a:cubicBezTo>
                  <a:cubicBezTo>
                    <a:pt x="6747" y="2326"/>
                    <a:pt x="6816" y="2511"/>
                    <a:pt x="6943" y="2603"/>
                  </a:cubicBezTo>
                  <a:cubicBezTo>
                    <a:pt x="7184" y="2728"/>
                    <a:pt x="7376" y="2942"/>
                    <a:pt x="7574" y="2942"/>
                  </a:cubicBezTo>
                  <a:cubicBezTo>
                    <a:pt x="7614" y="2942"/>
                    <a:pt x="7653" y="2934"/>
                    <a:pt x="7693" y="2915"/>
                  </a:cubicBezTo>
                  <a:lnTo>
                    <a:pt x="7693" y="2915"/>
                  </a:lnTo>
                  <a:cubicBezTo>
                    <a:pt x="7556" y="3307"/>
                    <a:pt x="7682" y="3548"/>
                    <a:pt x="7846" y="3548"/>
                  </a:cubicBezTo>
                  <a:cubicBezTo>
                    <a:pt x="7972" y="3548"/>
                    <a:pt x="8119" y="3408"/>
                    <a:pt x="8189" y="3088"/>
                  </a:cubicBezTo>
                  <a:cubicBezTo>
                    <a:pt x="8236" y="3123"/>
                    <a:pt x="8270" y="3146"/>
                    <a:pt x="8351" y="3157"/>
                  </a:cubicBezTo>
                  <a:cubicBezTo>
                    <a:pt x="8351" y="3341"/>
                    <a:pt x="8640" y="3595"/>
                    <a:pt x="8861" y="3595"/>
                  </a:cubicBezTo>
                  <a:cubicBezTo>
                    <a:pt x="8974" y="3595"/>
                    <a:pt x="9070" y="3529"/>
                    <a:pt x="9101" y="3353"/>
                  </a:cubicBezTo>
                  <a:cubicBezTo>
                    <a:pt x="9153" y="3096"/>
                    <a:pt x="9064" y="2540"/>
                    <a:pt x="8864" y="2540"/>
                  </a:cubicBezTo>
                  <a:cubicBezTo>
                    <a:pt x="8794" y="2540"/>
                    <a:pt x="8712" y="2607"/>
                    <a:pt x="8616" y="2776"/>
                  </a:cubicBezTo>
                  <a:cubicBezTo>
                    <a:pt x="8562" y="2628"/>
                    <a:pt x="8439" y="2538"/>
                    <a:pt x="8307" y="2538"/>
                  </a:cubicBezTo>
                  <a:cubicBezTo>
                    <a:pt x="8245" y="2538"/>
                    <a:pt x="8180" y="2558"/>
                    <a:pt x="8120" y="2603"/>
                  </a:cubicBezTo>
                  <a:cubicBezTo>
                    <a:pt x="8129" y="2486"/>
                    <a:pt x="8009" y="2405"/>
                    <a:pt x="7903" y="2405"/>
                  </a:cubicBezTo>
                  <a:cubicBezTo>
                    <a:pt x="7863" y="2405"/>
                    <a:pt x="7825" y="2416"/>
                    <a:pt x="7797" y="2442"/>
                  </a:cubicBezTo>
                  <a:cubicBezTo>
                    <a:pt x="7866" y="1818"/>
                    <a:pt x="7370" y="2061"/>
                    <a:pt x="7139" y="1934"/>
                  </a:cubicBezTo>
                  <a:cubicBezTo>
                    <a:pt x="7024" y="1749"/>
                    <a:pt x="7024" y="1368"/>
                    <a:pt x="6747" y="1310"/>
                  </a:cubicBezTo>
                  <a:cubicBezTo>
                    <a:pt x="6485" y="1016"/>
                    <a:pt x="6892" y="65"/>
                    <a:pt x="6405" y="65"/>
                  </a:cubicBezTo>
                  <a:cubicBezTo>
                    <a:pt x="6376" y="65"/>
                    <a:pt x="6344" y="68"/>
                    <a:pt x="6308" y="75"/>
                  </a:cubicBezTo>
                  <a:cubicBezTo>
                    <a:pt x="6259" y="23"/>
                    <a:pt x="6203" y="1"/>
                    <a:pt x="6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3"/>
            <p:cNvSpPr/>
            <p:nvPr/>
          </p:nvSpPr>
          <p:spPr>
            <a:xfrm>
              <a:off x="1638725" y="1923025"/>
              <a:ext cx="41750" cy="41500"/>
            </a:xfrm>
            <a:custGeom>
              <a:avLst/>
              <a:gdLst/>
              <a:ahLst/>
              <a:cxnLst/>
              <a:rect l="l" t="t" r="r" b="b"/>
              <a:pathLst>
                <a:path w="1670" h="1660" extrusionOk="0">
                  <a:moveTo>
                    <a:pt x="874" y="1"/>
                  </a:moveTo>
                  <a:cubicBezTo>
                    <a:pt x="753" y="1"/>
                    <a:pt x="626" y="31"/>
                    <a:pt x="535" y="68"/>
                  </a:cubicBezTo>
                  <a:cubicBezTo>
                    <a:pt x="476" y="32"/>
                    <a:pt x="422" y="16"/>
                    <a:pt x="375" y="16"/>
                  </a:cubicBezTo>
                  <a:cubicBezTo>
                    <a:pt x="11" y="16"/>
                    <a:pt x="0" y="945"/>
                    <a:pt x="406" y="945"/>
                  </a:cubicBezTo>
                  <a:cubicBezTo>
                    <a:pt x="411" y="945"/>
                    <a:pt x="415" y="945"/>
                    <a:pt x="420" y="945"/>
                  </a:cubicBezTo>
                  <a:cubicBezTo>
                    <a:pt x="483" y="985"/>
                    <a:pt x="536" y="997"/>
                    <a:pt x="586" y="997"/>
                  </a:cubicBezTo>
                  <a:cubicBezTo>
                    <a:pt x="608" y="997"/>
                    <a:pt x="629" y="995"/>
                    <a:pt x="650" y="991"/>
                  </a:cubicBezTo>
                  <a:cubicBezTo>
                    <a:pt x="683" y="1281"/>
                    <a:pt x="1040" y="1660"/>
                    <a:pt x="1324" y="1660"/>
                  </a:cubicBezTo>
                  <a:cubicBezTo>
                    <a:pt x="1448" y="1660"/>
                    <a:pt x="1557" y="1588"/>
                    <a:pt x="1620" y="1407"/>
                  </a:cubicBezTo>
                  <a:cubicBezTo>
                    <a:pt x="1669" y="1160"/>
                    <a:pt x="1543" y="760"/>
                    <a:pt x="1382" y="760"/>
                  </a:cubicBezTo>
                  <a:cubicBezTo>
                    <a:pt x="1318" y="760"/>
                    <a:pt x="1248" y="825"/>
                    <a:pt x="1181" y="991"/>
                  </a:cubicBezTo>
                  <a:cubicBezTo>
                    <a:pt x="1147" y="887"/>
                    <a:pt x="1112" y="818"/>
                    <a:pt x="1089" y="702"/>
                  </a:cubicBezTo>
                  <a:cubicBezTo>
                    <a:pt x="1181" y="529"/>
                    <a:pt x="1320" y="264"/>
                    <a:pt x="1158" y="91"/>
                  </a:cubicBezTo>
                  <a:cubicBezTo>
                    <a:pt x="1087" y="25"/>
                    <a:pt x="983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3"/>
            <p:cNvSpPr/>
            <p:nvPr/>
          </p:nvSpPr>
          <p:spPr>
            <a:xfrm>
              <a:off x="1597125" y="1910375"/>
              <a:ext cx="33425" cy="52850"/>
            </a:xfrm>
            <a:custGeom>
              <a:avLst/>
              <a:gdLst/>
              <a:ahLst/>
              <a:cxnLst/>
              <a:rect l="l" t="t" r="r" b="b"/>
              <a:pathLst>
                <a:path w="1337" h="2114" extrusionOk="0">
                  <a:moveTo>
                    <a:pt x="605" y="1"/>
                  </a:moveTo>
                  <a:cubicBezTo>
                    <a:pt x="534" y="1"/>
                    <a:pt x="472" y="76"/>
                    <a:pt x="433" y="262"/>
                  </a:cubicBezTo>
                  <a:cubicBezTo>
                    <a:pt x="352" y="458"/>
                    <a:pt x="572" y="574"/>
                    <a:pt x="572" y="758"/>
                  </a:cubicBezTo>
                  <a:cubicBezTo>
                    <a:pt x="514" y="770"/>
                    <a:pt x="468" y="828"/>
                    <a:pt x="456" y="897"/>
                  </a:cubicBezTo>
                  <a:cubicBezTo>
                    <a:pt x="398" y="1116"/>
                    <a:pt x="271" y="1347"/>
                    <a:pt x="283" y="1589"/>
                  </a:cubicBezTo>
                  <a:cubicBezTo>
                    <a:pt x="1" y="1747"/>
                    <a:pt x="310" y="2114"/>
                    <a:pt x="527" y="2114"/>
                  </a:cubicBezTo>
                  <a:cubicBezTo>
                    <a:pt x="612" y="2114"/>
                    <a:pt x="682" y="2058"/>
                    <a:pt x="698" y="1913"/>
                  </a:cubicBezTo>
                  <a:cubicBezTo>
                    <a:pt x="710" y="1670"/>
                    <a:pt x="641" y="1393"/>
                    <a:pt x="756" y="1174"/>
                  </a:cubicBezTo>
                  <a:cubicBezTo>
                    <a:pt x="840" y="1226"/>
                    <a:pt x="907" y="1249"/>
                    <a:pt x="958" y="1249"/>
                  </a:cubicBezTo>
                  <a:cubicBezTo>
                    <a:pt x="1336" y="1249"/>
                    <a:pt x="896" y="1"/>
                    <a:pt x="6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3"/>
            <p:cNvSpPr/>
            <p:nvPr/>
          </p:nvSpPr>
          <p:spPr>
            <a:xfrm>
              <a:off x="1567825" y="1935350"/>
              <a:ext cx="86650" cy="76700"/>
            </a:xfrm>
            <a:custGeom>
              <a:avLst/>
              <a:gdLst/>
              <a:ahLst/>
              <a:cxnLst/>
              <a:rect l="l" t="t" r="r" b="b"/>
              <a:pathLst>
                <a:path w="3466" h="3068" extrusionOk="0">
                  <a:moveTo>
                    <a:pt x="505" y="1"/>
                  </a:moveTo>
                  <a:cubicBezTo>
                    <a:pt x="363" y="1"/>
                    <a:pt x="280" y="175"/>
                    <a:pt x="439" y="590"/>
                  </a:cubicBezTo>
                  <a:cubicBezTo>
                    <a:pt x="1" y="613"/>
                    <a:pt x="416" y="1214"/>
                    <a:pt x="428" y="1491"/>
                  </a:cubicBezTo>
                  <a:cubicBezTo>
                    <a:pt x="436" y="1714"/>
                    <a:pt x="624" y="2283"/>
                    <a:pt x="829" y="2283"/>
                  </a:cubicBezTo>
                  <a:cubicBezTo>
                    <a:pt x="899" y="2283"/>
                    <a:pt x="972" y="2216"/>
                    <a:pt x="1039" y="2045"/>
                  </a:cubicBezTo>
                  <a:cubicBezTo>
                    <a:pt x="1068" y="2058"/>
                    <a:pt x="1099" y="2064"/>
                    <a:pt x="1130" y="2064"/>
                  </a:cubicBezTo>
                  <a:cubicBezTo>
                    <a:pt x="1235" y="2064"/>
                    <a:pt x="1341" y="1995"/>
                    <a:pt x="1386" y="1906"/>
                  </a:cubicBezTo>
                  <a:cubicBezTo>
                    <a:pt x="1508" y="2069"/>
                    <a:pt x="1558" y="2458"/>
                    <a:pt x="1808" y="2458"/>
                  </a:cubicBezTo>
                  <a:cubicBezTo>
                    <a:pt x="1841" y="2458"/>
                    <a:pt x="1877" y="2452"/>
                    <a:pt x="1917" y="2437"/>
                  </a:cubicBezTo>
                  <a:lnTo>
                    <a:pt x="1917" y="2437"/>
                  </a:lnTo>
                  <a:cubicBezTo>
                    <a:pt x="1901" y="2677"/>
                    <a:pt x="2088" y="2907"/>
                    <a:pt x="2272" y="2907"/>
                  </a:cubicBezTo>
                  <a:cubicBezTo>
                    <a:pt x="2362" y="2907"/>
                    <a:pt x="2452" y="2851"/>
                    <a:pt x="2517" y="2714"/>
                  </a:cubicBezTo>
                  <a:cubicBezTo>
                    <a:pt x="2853" y="2967"/>
                    <a:pt x="3051" y="3068"/>
                    <a:pt x="3151" y="3068"/>
                  </a:cubicBezTo>
                  <a:cubicBezTo>
                    <a:pt x="3465" y="3068"/>
                    <a:pt x="2807" y="2072"/>
                    <a:pt x="2448" y="1721"/>
                  </a:cubicBezTo>
                  <a:cubicBezTo>
                    <a:pt x="2388" y="1655"/>
                    <a:pt x="2317" y="1623"/>
                    <a:pt x="2245" y="1623"/>
                  </a:cubicBezTo>
                  <a:cubicBezTo>
                    <a:pt x="2192" y="1623"/>
                    <a:pt x="2139" y="1641"/>
                    <a:pt x="2090" y="1675"/>
                  </a:cubicBezTo>
                  <a:cubicBezTo>
                    <a:pt x="2032" y="1571"/>
                    <a:pt x="1940" y="1491"/>
                    <a:pt x="1813" y="1491"/>
                  </a:cubicBezTo>
                  <a:cubicBezTo>
                    <a:pt x="1775" y="1349"/>
                    <a:pt x="1683" y="1215"/>
                    <a:pt x="1550" y="1215"/>
                  </a:cubicBezTo>
                  <a:cubicBezTo>
                    <a:pt x="1520" y="1215"/>
                    <a:pt x="1489" y="1222"/>
                    <a:pt x="1455" y="1237"/>
                  </a:cubicBezTo>
                  <a:cubicBezTo>
                    <a:pt x="1378" y="1034"/>
                    <a:pt x="1365" y="551"/>
                    <a:pt x="1128" y="551"/>
                  </a:cubicBezTo>
                  <a:cubicBezTo>
                    <a:pt x="1081" y="551"/>
                    <a:pt x="1025" y="570"/>
                    <a:pt x="959" y="613"/>
                  </a:cubicBezTo>
                  <a:cubicBezTo>
                    <a:pt x="921" y="240"/>
                    <a:pt x="672" y="1"/>
                    <a:pt x="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3"/>
            <p:cNvSpPr/>
            <p:nvPr/>
          </p:nvSpPr>
          <p:spPr>
            <a:xfrm>
              <a:off x="1654375" y="1997300"/>
              <a:ext cx="64225" cy="47375"/>
            </a:xfrm>
            <a:custGeom>
              <a:avLst/>
              <a:gdLst/>
              <a:ahLst/>
              <a:cxnLst/>
              <a:rect l="l" t="t" r="r" b="b"/>
              <a:pathLst>
                <a:path w="2569" h="1895" extrusionOk="0">
                  <a:moveTo>
                    <a:pt x="388" y="1"/>
                  </a:moveTo>
                  <a:cubicBezTo>
                    <a:pt x="288" y="1"/>
                    <a:pt x="192" y="39"/>
                    <a:pt x="117" y="132"/>
                  </a:cubicBezTo>
                  <a:cubicBezTo>
                    <a:pt x="1" y="335"/>
                    <a:pt x="87" y="804"/>
                    <a:pt x="327" y="804"/>
                  </a:cubicBezTo>
                  <a:cubicBezTo>
                    <a:pt x="374" y="804"/>
                    <a:pt x="427" y="786"/>
                    <a:pt x="486" y="744"/>
                  </a:cubicBezTo>
                  <a:cubicBezTo>
                    <a:pt x="636" y="969"/>
                    <a:pt x="697" y="1492"/>
                    <a:pt x="1028" y="1492"/>
                  </a:cubicBezTo>
                  <a:cubicBezTo>
                    <a:pt x="1053" y="1492"/>
                    <a:pt x="1081" y="1489"/>
                    <a:pt x="1109" y="1483"/>
                  </a:cubicBezTo>
                  <a:cubicBezTo>
                    <a:pt x="1148" y="1608"/>
                    <a:pt x="1211" y="1645"/>
                    <a:pt x="1285" y="1645"/>
                  </a:cubicBezTo>
                  <a:cubicBezTo>
                    <a:pt x="1390" y="1645"/>
                    <a:pt x="1518" y="1570"/>
                    <a:pt x="1631" y="1570"/>
                  </a:cubicBezTo>
                  <a:cubicBezTo>
                    <a:pt x="1701" y="1570"/>
                    <a:pt x="1765" y="1599"/>
                    <a:pt x="1814" y="1691"/>
                  </a:cubicBezTo>
                  <a:cubicBezTo>
                    <a:pt x="2011" y="1836"/>
                    <a:pt x="2148" y="1894"/>
                    <a:pt x="2236" y="1894"/>
                  </a:cubicBezTo>
                  <a:cubicBezTo>
                    <a:pt x="2568" y="1894"/>
                    <a:pt x="2190" y="1067"/>
                    <a:pt x="1683" y="1067"/>
                  </a:cubicBezTo>
                  <a:cubicBezTo>
                    <a:pt x="1635" y="1067"/>
                    <a:pt x="1586" y="1074"/>
                    <a:pt x="1537" y="1090"/>
                  </a:cubicBezTo>
                  <a:cubicBezTo>
                    <a:pt x="1527" y="889"/>
                    <a:pt x="1350" y="240"/>
                    <a:pt x="1064" y="240"/>
                  </a:cubicBezTo>
                  <a:cubicBezTo>
                    <a:pt x="1007" y="240"/>
                    <a:pt x="945" y="266"/>
                    <a:pt x="879" y="328"/>
                  </a:cubicBezTo>
                  <a:cubicBezTo>
                    <a:pt x="816" y="165"/>
                    <a:pt x="596" y="1"/>
                    <a:pt x="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3"/>
            <p:cNvSpPr/>
            <p:nvPr/>
          </p:nvSpPr>
          <p:spPr>
            <a:xfrm>
              <a:off x="1684200" y="2052250"/>
              <a:ext cx="23900" cy="30950"/>
            </a:xfrm>
            <a:custGeom>
              <a:avLst/>
              <a:gdLst/>
              <a:ahLst/>
              <a:cxnLst/>
              <a:rect l="l" t="t" r="r" b="b"/>
              <a:pathLst>
                <a:path w="956" h="1238" extrusionOk="0">
                  <a:moveTo>
                    <a:pt x="551" y="0"/>
                  </a:moveTo>
                  <a:lnTo>
                    <a:pt x="551" y="0"/>
                  </a:lnTo>
                  <a:cubicBezTo>
                    <a:pt x="193" y="93"/>
                    <a:pt x="482" y="728"/>
                    <a:pt x="147" y="866"/>
                  </a:cubicBezTo>
                  <a:cubicBezTo>
                    <a:pt x="0" y="994"/>
                    <a:pt x="111" y="1237"/>
                    <a:pt x="275" y="1237"/>
                  </a:cubicBezTo>
                  <a:cubicBezTo>
                    <a:pt x="304" y="1237"/>
                    <a:pt x="335" y="1230"/>
                    <a:pt x="367" y="1212"/>
                  </a:cubicBezTo>
                  <a:cubicBezTo>
                    <a:pt x="736" y="1039"/>
                    <a:pt x="955" y="174"/>
                    <a:pt x="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3"/>
            <p:cNvSpPr/>
            <p:nvPr/>
          </p:nvSpPr>
          <p:spPr>
            <a:xfrm>
              <a:off x="1637575" y="2098775"/>
              <a:ext cx="23700" cy="19225"/>
            </a:xfrm>
            <a:custGeom>
              <a:avLst/>
              <a:gdLst/>
              <a:ahLst/>
              <a:cxnLst/>
              <a:rect l="l" t="t" r="r" b="b"/>
              <a:pathLst>
                <a:path w="948" h="769" extrusionOk="0">
                  <a:moveTo>
                    <a:pt x="619" y="1"/>
                  </a:moveTo>
                  <a:cubicBezTo>
                    <a:pt x="509" y="1"/>
                    <a:pt x="363" y="89"/>
                    <a:pt x="281" y="136"/>
                  </a:cubicBezTo>
                  <a:cubicBezTo>
                    <a:pt x="0" y="186"/>
                    <a:pt x="120" y="507"/>
                    <a:pt x="323" y="507"/>
                  </a:cubicBezTo>
                  <a:cubicBezTo>
                    <a:pt x="354" y="507"/>
                    <a:pt x="386" y="499"/>
                    <a:pt x="419" y="483"/>
                  </a:cubicBezTo>
                  <a:cubicBezTo>
                    <a:pt x="449" y="667"/>
                    <a:pt x="614" y="768"/>
                    <a:pt x="741" y="768"/>
                  </a:cubicBezTo>
                  <a:cubicBezTo>
                    <a:pt x="861" y="768"/>
                    <a:pt x="948" y="678"/>
                    <a:pt x="858" y="483"/>
                  </a:cubicBezTo>
                  <a:cubicBezTo>
                    <a:pt x="789" y="379"/>
                    <a:pt x="766" y="321"/>
                    <a:pt x="766" y="171"/>
                  </a:cubicBezTo>
                  <a:cubicBezTo>
                    <a:pt x="756" y="43"/>
                    <a:pt x="696" y="1"/>
                    <a:pt x="6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3"/>
            <p:cNvSpPr/>
            <p:nvPr/>
          </p:nvSpPr>
          <p:spPr>
            <a:xfrm>
              <a:off x="1482625" y="1984700"/>
              <a:ext cx="66500" cy="32150"/>
            </a:xfrm>
            <a:custGeom>
              <a:avLst/>
              <a:gdLst/>
              <a:ahLst/>
              <a:cxnLst/>
              <a:rect l="l" t="t" r="r" b="b"/>
              <a:pathLst>
                <a:path w="2660" h="1286" extrusionOk="0">
                  <a:moveTo>
                    <a:pt x="2306" y="1"/>
                  </a:moveTo>
                  <a:cubicBezTo>
                    <a:pt x="2255" y="1"/>
                    <a:pt x="2189" y="18"/>
                    <a:pt x="2104" y="59"/>
                  </a:cubicBezTo>
                  <a:cubicBezTo>
                    <a:pt x="2058" y="117"/>
                    <a:pt x="2000" y="209"/>
                    <a:pt x="1943" y="290"/>
                  </a:cubicBezTo>
                  <a:cubicBezTo>
                    <a:pt x="1902" y="266"/>
                    <a:pt x="1863" y="256"/>
                    <a:pt x="1827" y="256"/>
                  </a:cubicBezTo>
                  <a:cubicBezTo>
                    <a:pt x="1690" y="256"/>
                    <a:pt x="1594" y="409"/>
                    <a:pt x="1585" y="555"/>
                  </a:cubicBezTo>
                  <a:cubicBezTo>
                    <a:pt x="1538" y="548"/>
                    <a:pt x="1474" y="529"/>
                    <a:pt x="1417" y="529"/>
                  </a:cubicBezTo>
                  <a:cubicBezTo>
                    <a:pt x="1390" y="529"/>
                    <a:pt x="1364" y="533"/>
                    <a:pt x="1342" y="544"/>
                  </a:cubicBezTo>
                  <a:cubicBezTo>
                    <a:pt x="1232" y="485"/>
                    <a:pt x="1122" y="450"/>
                    <a:pt x="1017" y="450"/>
                  </a:cubicBezTo>
                  <a:cubicBezTo>
                    <a:pt x="958" y="450"/>
                    <a:pt x="900" y="461"/>
                    <a:pt x="846" y="486"/>
                  </a:cubicBezTo>
                  <a:cubicBezTo>
                    <a:pt x="805" y="445"/>
                    <a:pt x="750" y="425"/>
                    <a:pt x="697" y="425"/>
                  </a:cubicBezTo>
                  <a:cubicBezTo>
                    <a:pt x="631" y="425"/>
                    <a:pt x="567" y="457"/>
                    <a:pt x="534" y="521"/>
                  </a:cubicBezTo>
                  <a:cubicBezTo>
                    <a:pt x="481" y="359"/>
                    <a:pt x="356" y="291"/>
                    <a:pt x="250" y="291"/>
                  </a:cubicBezTo>
                  <a:cubicBezTo>
                    <a:pt x="108" y="291"/>
                    <a:pt x="1" y="416"/>
                    <a:pt x="154" y="602"/>
                  </a:cubicBezTo>
                  <a:cubicBezTo>
                    <a:pt x="449" y="760"/>
                    <a:pt x="243" y="1285"/>
                    <a:pt x="559" y="1285"/>
                  </a:cubicBezTo>
                  <a:cubicBezTo>
                    <a:pt x="588" y="1285"/>
                    <a:pt x="622" y="1281"/>
                    <a:pt x="661" y="1271"/>
                  </a:cubicBezTo>
                  <a:cubicBezTo>
                    <a:pt x="683" y="1279"/>
                    <a:pt x="705" y="1282"/>
                    <a:pt x="725" y="1282"/>
                  </a:cubicBezTo>
                  <a:cubicBezTo>
                    <a:pt x="857" y="1282"/>
                    <a:pt x="957" y="1135"/>
                    <a:pt x="927" y="1006"/>
                  </a:cubicBezTo>
                  <a:cubicBezTo>
                    <a:pt x="948" y="992"/>
                    <a:pt x="970" y="986"/>
                    <a:pt x="993" y="986"/>
                  </a:cubicBezTo>
                  <a:cubicBezTo>
                    <a:pt x="1125" y="986"/>
                    <a:pt x="1292" y="1178"/>
                    <a:pt x="1451" y="1178"/>
                  </a:cubicBezTo>
                  <a:cubicBezTo>
                    <a:pt x="1497" y="1178"/>
                    <a:pt x="1542" y="1162"/>
                    <a:pt x="1585" y="1121"/>
                  </a:cubicBezTo>
                  <a:cubicBezTo>
                    <a:pt x="1628" y="1145"/>
                    <a:pt x="1669" y="1156"/>
                    <a:pt x="1706" y="1156"/>
                  </a:cubicBezTo>
                  <a:cubicBezTo>
                    <a:pt x="1849" y="1156"/>
                    <a:pt x="1947" y="1002"/>
                    <a:pt x="1966" y="856"/>
                  </a:cubicBezTo>
                  <a:cubicBezTo>
                    <a:pt x="2268" y="856"/>
                    <a:pt x="2659" y="1"/>
                    <a:pt x="2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3"/>
            <p:cNvSpPr/>
            <p:nvPr/>
          </p:nvSpPr>
          <p:spPr>
            <a:xfrm>
              <a:off x="1436800" y="2040125"/>
              <a:ext cx="42000" cy="33825"/>
            </a:xfrm>
            <a:custGeom>
              <a:avLst/>
              <a:gdLst/>
              <a:ahLst/>
              <a:cxnLst/>
              <a:rect l="l" t="t" r="r" b="b"/>
              <a:pathLst>
                <a:path w="1680" h="1353" extrusionOk="0">
                  <a:moveTo>
                    <a:pt x="697" y="1"/>
                  </a:moveTo>
                  <a:cubicBezTo>
                    <a:pt x="542" y="1"/>
                    <a:pt x="379" y="141"/>
                    <a:pt x="428" y="393"/>
                  </a:cubicBezTo>
                  <a:cubicBezTo>
                    <a:pt x="397" y="343"/>
                    <a:pt x="344" y="320"/>
                    <a:pt x="287" y="320"/>
                  </a:cubicBezTo>
                  <a:cubicBezTo>
                    <a:pt x="200" y="320"/>
                    <a:pt x="106" y="376"/>
                    <a:pt x="70" y="474"/>
                  </a:cubicBezTo>
                  <a:cubicBezTo>
                    <a:pt x="1" y="612"/>
                    <a:pt x="232" y="774"/>
                    <a:pt x="105" y="866"/>
                  </a:cubicBezTo>
                  <a:cubicBezTo>
                    <a:pt x="0" y="1006"/>
                    <a:pt x="133" y="1165"/>
                    <a:pt x="269" y="1165"/>
                  </a:cubicBezTo>
                  <a:cubicBezTo>
                    <a:pt x="313" y="1165"/>
                    <a:pt x="357" y="1148"/>
                    <a:pt x="394" y="1109"/>
                  </a:cubicBezTo>
                  <a:cubicBezTo>
                    <a:pt x="405" y="1086"/>
                    <a:pt x="428" y="1063"/>
                    <a:pt x="451" y="1039"/>
                  </a:cubicBezTo>
                  <a:cubicBezTo>
                    <a:pt x="514" y="1243"/>
                    <a:pt x="687" y="1353"/>
                    <a:pt x="837" y="1353"/>
                  </a:cubicBezTo>
                  <a:cubicBezTo>
                    <a:pt x="992" y="1353"/>
                    <a:pt x="1122" y="1235"/>
                    <a:pt x="1075" y="982"/>
                  </a:cubicBezTo>
                  <a:lnTo>
                    <a:pt x="1075" y="982"/>
                  </a:lnTo>
                  <a:cubicBezTo>
                    <a:pt x="1109" y="1005"/>
                    <a:pt x="1132" y="1039"/>
                    <a:pt x="1179" y="1039"/>
                  </a:cubicBezTo>
                  <a:cubicBezTo>
                    <a:pt x="1261" y="1150"/>
                    <a:pt x="1333" y="1195"/>
                    <a:pt x="1393" y="1195"/>
                  </a:cubicBezTo>
                  <a:cubicBezTo>
                    <a:pt x="1633" y="1195"/>
                    <a:pt x="1680" y="469"/>
                    <a:pt x="1467" y="358"/>
                  </a:cubicBezTo>
                  <a:cubicBezTo>
                    <a:pt x="1455" y="240"/>
                    <a:pt x="1349" y="179"/>
                    <a:pt x="1246" y="179"/>
                  </a:cubicBezTo>
                  <a:cubicBezTo>
                    <a:pt x="1148" y="179"/>
                    <a:pt x="1051" y="234"/>
                    <a:pt x="1040" y="347"/>
                  </a:cubicBezTo>
                  <a:cubicBezTo>
                    <a:pt x="1017" y="347"/>
                    <a:pt x="989" y="337"/>
                    <a:pt x="966" y="337"/>
                  </a:cubicBezTo>
                  <a:cubicBezTo>
                    <a:pt x="954" y="337"/>
                    <a:pt x="944" y="339"/>
                    <a:pt x="936" y="347"/>
                  </a:cubicBezTo>
                  <a:cubicBezTo>
                    <a:pt x="963" y="109"/>
                    <a:pt x="834" y="1"/>
                    <a:pt x="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3"/>
            <p:cNvSpPr/>
            <p:nvPr/>
          </p:nvSpPr>
          <p:spPr>
            <a:xfrm>
              <a:off x="1384075" y="2044275"/>
              <a:ext cx="52425" cy="35500"/>
            </a:xfrm>
            <a:custGeom>
              <a:avLst/>
              <a:gdLst/>
              <a:ahLst/>
              <a:cxnLst/>
              <a:rect l="l" t="t" r="r" b="b"/>
              <a:pathLst>
                <a:path w="2097" h="1420" extrusionOk="0">
                  <a:moveTo>
                    <a:pt x="1831" y="0"/>
                  </a:moveTo>
                  <a:cubicBezTo>
                    <a:pt x="1664" y="0"/>
                    <a:pt x="1480" y="238"/>
                    <a:pt x="1556" y="481"/>
                  </a:cubicBezTo>
                  <a:cubicBezTo>
                    <a:pt x="1541" y="475"/>
                    <a:pt x="1527" y="472"/>
                    <a:pt x="1514" y="472"/>
                  </a:cubicBezTo>
                  <a:cubicBezTo>
                    <a:pt x="1389" y="472"/>
                    <a:pt x="1325" y="726"/>
                    <a:pt x="1256" y="726"/>
                  </a:cubicBezTo>
                  <a:cubicBezTo>
                    <a:pt x="1252" y="726"/>
                    <a:pt x="1248" y="725"/>
                    <a:pt x="1244" y="723"/>
                  </a:cubicBezTo>
                  <a:cubicBezTo>
                    <a:pt x="1002" y="700"/>
                    <a:pt x="1071" y="342"/>
                    <a:pt x="921" y="216"/>
                  </a:cubicBezTo>
                  <a:cubicBezTo>
                    <a:pt x="890" y="194"/>
                    <a:pt x="858" y="184"/>
                    <a:pt x="825" y="184"/>
                  </a:cubicBezTo>
                  <a:cubicBezTo>
                    <a:pt x="457" y="184"/>
                    <a:pt x="1" y="1420"/>
                    <a:pt x="363" y="1420"/>
                  </a:cubicBezTo>
                  <a:cubicBezTo>
                    <a:pt x="404" y="1420"/>
                    <a:pt x="455" y="1404"/>
                    <a:pt x="517" y="1370"/>
                  </a:cubicBezTo>
                  <a:cubicBezTo>
                    <a:pt x="690" y="1231"/>
                    <a:pt x="748" y="1023"/>
                    <a:pt x="794" y="839"/>
                  </a:cubicBezTo>
                  <a:cubicBezTo>
                    <a:pt x="902" y="1003"/>
                    <a:pt x="1072" y="1095"/>
                    <a:pt x="1237" y="1095"/>
                  </a:cubicBezTo>
                  <a:cubicBezTo>
                    <a:pt x="1374" y="1095"/>
                    <a:pt x="1508" y="1032"/>
                    <a:pt x="1602" y="897"/>
                  </a:cubicBezTo>
                  <a:cubicBezTo>
                    <a:pt x="1692" y="986"/>
                    <a:pt x="1766" y="1023"/>
                    <a:pt x="1826" y="1023"/>
                  </a:cubicBezTo>
                  <a:cubicBezTo>
                    <a:pt x="2063" y="1023"/>
                    <a:pt x="2096" y="457"/>
                    <a:pt x="2041" y="227"/>
                  </a:cubicBezTo>
                  <a:cubicBezTo>
                    <a:pt x="2001" y="65"/>
                    <a:pt x="1919" y="0"/>
                    <a:pt x="1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3"/>
            <p:cNvSpPr/>
            <p:nvPr/>
          </p:nvSpPr>
          <p:spPr>
            <a:xfrm>
              <a:off x="1367850" y="2062300"/>
              <a:ext cx="26000" cy="31550"/>
            </a:xfrm>
            <a:custGeom>
              <a:avLst/>
              <a:gdLst/>
              <a:ahLst/>
              <a:cxnLst/>
              <a:rect l="l" t="t" r="r" b="b"/>
              <a:pathLst>
                <a:path w="1040" h="1262" extrusionOk="0">
                  <a:moveTo>
                    <a:pt x="482" y="1"/>
                  </a:moveTo>
                  <a:cubicBezTo>
                    <a:pt x="388" y="1"/>
                    <a:pt x="299" y="57"/>
                    <a:pt x="278" y="152"/>
                  </a:cubicBezTo>
                  <a:cubicBezTo>
                    <a:pt x="7" y="228"/>
                    <a:pt x="0" y="994"/>
                    <a:pt x="334" y="994"/>
                  </a:cubicBezTo>
                  <a:cubicBezTo>
                    <a:pt x="356" y="994"/>
                    <a:pt x="379" y="991"/>
                    <a:pt x="404" y="984"/>
                  </a:cubicBezTo>
                  <a:cubicBezTo>
                    <a:pt x="404" y="1106"/>
                    <a:pt x="458" y="1261"/>
                    <a:pt x="608" y="1261"/>
                  </a:cubicBezTo>
                  <a:cubicBezTo>
                    <a:pt x="613" y="1261"/>
                    <a:pt x="618" y="1261"/>
                    <a:pt x="624" y="1261"/>
                  </a:cubicBezTo>
                  <a:cubicBezTo>
                    <a:pt x="1039" y="1157"/>
                    <a:pt x="855" y="164"/>
                    <a:pt x="508" y="2"/>
                  </a:cubicBezTo>
                  <a:cubicBezTo>
                    <a:pt x="500" y="1"/>
                    <a:pt x="491" y="1"/>
                    <a:pt x="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3"/>
            <p:cNvSpPr/>
            <p:nvPr/>
          </p:nvSpPr>
          <p:spPr>
            <a:xfrm>
              <a:off x="1317650" y="2019600"/>
              <a:ext cx="57650" cy="82025"/>
            </a:xfrm>
            <a:custGeom>
              <a:avLst/>
              <a:gdLst/>
              <a:ahLst/>
              <a:cxnLst/>
              <a:rect l="l" t="t" r="r" b="b"/>
              <a:pathLst>
                <a:path w="2306" h="3281" extrusionOk="0">
                  <a:moveTo>
                    <a:pt x="1342" y="0"/>
                  </a:moveTo>
                  <a:cubicBezTo>
                    <a:pt x="1103" y="0"/>
                    <a:pt x="1059" y="463"/>
                    <a:pt x="1304" y="545"/>
                  </a:cubicBezTo>
                  <a:cubicBezTo>
                    <a:pt x="1327" y="614"/>
                    <a:pt x="1362" y="683"/>
                    <a:pt x="1374" y="764"/>
                  </a:cubicBezTo>
                  <a:cubicBezTo>
                    <a:pt x="1201" y="879"/>
                    <a:pt x="1235" y="1052"/>
                    <a:pt x="1143" y="1237"/>
                  </a:cubicBezTo>
                  <a:cubicBezTo>
                    <a:pt x="1071" y="1206"/>
                    <a:pt x="979" y="1192"/>
                    <a:pt x="886" y="1192"/>
                  </a:cubicBezTo>
                  <a:cubicBezTo>
                    <a:pt x="769" y="1192"/>
                    <a:pt x="649" y="1215"/>
                    <a:pt x="566" y="1260"/>
                  </a:cubicBezTo>
                  <a:cubicBezTo>
                    <a:pt x="539" y="1181"/>
                    <a:pt x="461" y="1142"/>
                    <a:pt x="381" y="1142"/>
                  </a:cubicBezTo>
                  <a:cubicBezTo>
                    <a:pt x="286" y="1142"/>
                    <a:pt x="187" y="1195"/>
                    <a:pt x="162" y="1295"/>
                  </a:cubicBezTo>
                  <a:cubicBezTo>
                    <a:pt x="69" y="1710"/>
                    <a:pt x="335" y="2149"/>
                    <a:pt x="300" y="2553"/>
                  </a:cubicBezTo>
                  <a:cubicBezTo>
                    <a:pt x="0" y="2634"/>
                    <a:pt x="185" y="3049"/>
                    <a:pt x="427" y="3072"/>
                  </a:cubicBezTo>
                  <a:cubicBezTo>
                    <a:pt x="427" y="3214"/>
                    <a:pt x="530" y="3280"/>
                    <a:pt x="635" y="3280"/>
                  </a:cubicBezTo>
                  <a:cubicBezTo>
                    <a:pt x="746" y="3280"/>
                    <a:pt x="860" y="3208"/>
                    <a:pt x="866" y="3072"/>
                  </a:cubicBezTo>
                  <a:cubicBezTo>
                    <a:pt x="866" y="2876"/>
                    <a:pt x="854" y="2645"/>
                    <a:pt x="923" y="2461"/>
                  </a:cubicBezTo>
                  <a:cubicBezTo>
                    <a:pt x="929" y="2461"/>
                    <a:pt x="933" y="2461"/>
                    <a:pt x="938" y="2461"/>
                  </a:cubicBezTo>
                  <a:cubicBezTo>
                    <a:pt x="1136" y="2461"/>
                    <a:pt x="1233" y="2237"/>
                    <a:pt x="1166" y="2068"/>
                  </a:cubicBezTo>
                  <a:cubicBezTo>
                    <a:pt x="1327" y="2057"/>
                    <a:pt x="1270" y="2057"/>
                    <a:pt x="1385" y="2034"/>
                  </a:cubicBezTo>
                  <a:cubicBezTo>
                    <a:pt x="1446" y="2115"/>
                    <a:pt x="1517" y="2149"/>
                    <a:pt x="1587" y="2149"/>
                  </a:cubicBezTo>
                  <a:cubicBezTo>
                    <a:pt x="1745" y="2149"/>
                    <a:pt x="1897" y="1979"/>
                    <a:pt x="1905" y="1803"/>
                  </a:cubicBezTo>
                  <a:cubicBezTo>
                    <a:pt x="1909" y="1803"/>
                    <a:pt x="1913" y="1803"/>
                    <a:pt x="1917" y="1803"/>
                  </a:cubicBezTo>
                  <a:cubicBezTo>
                    <a:pt x="2164" y="1803"/>
                    <a:pt x="2306" y="1476"/>
                    <a:pt x="2135" y="1295"/>
                  </a:cubicBezTo>
                  <a:cubicBezTo>
                    <a:pt x="1847" y="891"/>
                    <a:pt x="2043" y="302"/>
                    <a:pt x="1443" y="25"/>
                  </a:cubicBezTo>
                  <a:cubicBezTo>
                    <a:pt x="1406" y="8"/>
                    <a:pt x="1372" y="0"/>
                    <a:pt x="1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3"/>
            <p:cNvSpPr/>
            <p:nvPr/>
          </p:nvSpPr>
          <p:spPr>
            <a:xfrm>
              <a:off x="1278125" y="2064575"/>
              <a:ext cx="43275" cy="42350"/>
            </a:xfrm>
            <a:custGeom>
              <a:avLst/>
              <a:gdLst/>
              <a:ahLst/>
              <a:cxnLst/>
              <a:rect l="l" t="t" r="r" b="b"/>
              <a:pathLst>
                <a:path w="1731" h="1694" extrusionOk="0">
                  <a:moveTo>
                    <a:pt x="957" y="1"/>
                  </a:moveTo>
                  <a:cubicBezTo>
                    <a:pt x="817" y="1"/>
                    <a:pt x="681" y="96"/>
                    <a:pt x="681" y="269"/>
                  </a:cubicBezTo>
                  <a:cubicBezTo>
                    <a:pt x="715" y="535"/>
                    <a:pt x="577" y="673"/>
                    <a:pt x="358" y="823"/>
                  </a:cubicBezTo>
                  <a:cubicBezTo>
                    <a:pt x="1" y="993"/>
                    <a:pt x="58" y="1693"/>
                    <a:pt x="347" y="1693"/>
                  </a:cubicBezTo>
                  <a:cubicBezTo>
                    <a:pt x="432" y="1693"/>
                    <a:pt x="537" y="1633"/>
                    <a:pt x="658" y="1481"/>
                  </a:cubicBezTo>
                  <a:cubicBezTo>
                    <a:pt x="692" y="1227"/>
                    <a:pt x="981" y="1135"/>
                    <a:pt x="1119" y="939"/>
                  </a:cubicBezTo>
                  <a:cubicBezTo>
                    <a:pt x="1233" y="1058"/>
                    <a:pt x="1328" y="1107"/>
                    <a:pt x="1404" y="1107"/>
                  </a:cubicBezTo>
                  <a:cubicBezTo>
                    <a:pt x="1731" y="1107"/>
                    <a:pt x="1703" y="207"/>
                    <a:pt x="1235" y="188"/>
                  </a:cubicBezTo>
                  <a:cubicBezTo>
                    <a:pt x="1184" y="61"/>
                    <a:pt x="1069" y="1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3"/>
            <p:cNvSpPr/>
            <p:nvPr/>
          </p:nvSpPr>
          <p:spPr>
            <a:xfrm>
              <a:off x="1233100" y="2092950"/>
              <a:ext cx="49400" cy="40600"/>
            </a:xfrm>
            <a:custGeom>
              <a:avLst/>
              <a:gdLst/>
              <a:ahLst/>
              <a:cxnLst/>
              <a:rect l="l" t="t" r="r" b="b"/>
              <a:pathLst>
                <a:path w="1976" h="1624" extrusionOk="0">
                  <a:moveTo>
                    <a:pt x="1027" y="1"/>
                  </a:moveTo>
                  <a:cubicBezTo>
                    <a:pt x="773" y="1"/>
                    <a:pt x="533" y="270"/>
                    <a:pt x="773" y="519"/>
                  </a:cubicBezTo>
                  <a:cubicBezTo>
                    <a:pt x="685" y="477"/>
                    <a:pt x="541" y="436"/>
                    <a:pt x="409" y="436"/>
                  </a:cubicBezTo>
                  <a:cubicBezTo>
                    <a:pt x="249" y="436"/>
                    <a:pt x="105" y="497"/>
                    <a:pt x="92" y="692"/>
                  </a:cubicBezTo>
                  <a:cubicBezTo>
                    <a:pt x="92" y="923"/>
                    <a:pt x="0" y="1154"/>
                    <a:pt x="0" y="1408"/>
                  </a:cubicBezTo>
                  <a:cubicBezTo>
                    <a:pt x="65" y="1563"/>
                    <a:pt x="131" y="1623"/>
                    <a:pt x="194" y="1623"/>
                  </a:cubicBezTo>
                  <a:cubicBezTo>
                    <a:pt x="357" y="1623"/>
                    <a:pt x="498" y="1224"/>
                    <a:pt x="531" y="1016"/>
                  </a:cubicBezTo>
                  <a:cubicBezTo>
                    <a:pt x="795" y="1142"/>
                    <a:pt x="1040" y="1200"/>
                    <a:pt x="1238" y="1200"/>
                  </a:cubicBezTo>
                  <a:cubicBezTo>
                    <a:pt x="1784" y="1200"/>
                    <a:pt x="1975" y="758"/>
                    <a:pt x="1247" y="81"/>
                  </a:cubicBezTo>
                  <a:cubicBezTo>
                    <a:pt x="1180" y="25"/>
                    <a:pt x="1103" y="1"/>
                    <a:pt x="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3"/>
            <p:cNvSpPr/>
            <p:nvPr/>
          </p:nvSpPr>
          <p:spPr>
            <a:xfrm>
              <a:off x="1199825" y="2140500"/>
              <a:ext cx="26375" cy="65750"/>
            </a:xfrm>
            <a:custGeom>
              <a:avLst/>
              <a:gdLst/>
              <a:ahLst/>
              <a:cxnLst/>
              <a:rect l="l" t="t" r="r" b="b"/>
              <a:pathLst>
                <a:path w="1055" h="2630" extrusionOk="0">
                  <a:moveTo>
                    <a:pt x="720" y="0"/>
                  </a:moveTo>
                  <a:cubicBezTo>
                    <a:pt x="684" y="0"/>
                    <a:pt x="642" y="8"/>
                    <a:pt x="592" y="26"/>
                  </a:cubicBezTo>
                  <a:cubicBezTo>
                    <a:pt x="304" y="614"/>
                    <a:pt x="777" y="1388"/>
                    <a:pt x="546" y="2057"/>
                  </a:cubicBezTo>
                  <a:cubicBezTo>
                    <a:pt x="499" y="2048"/>
                    <a:pt x="458" y="2043"/>
                    <a:pt x="422" y="2043"/>
                  </a:cubicBezTo>
                  <a:cubicBezTo>
                    <a:pt x="1" y="2043"/>
                    <a:pt x="271" y="2629"/>
                    <a:pt x="563" y="2629"/>
                  </a:cubicBezTo>
                  <a:cubicBezTo>
                    <a:pt x="802" y="2629"/>
                    <a:pt x="1055" y="2235"/>
                    <a:pt x="950" y="799"/>
                  </a:cubicBezTo>
                  <a:cubicBezTo>
                    <a:pt x="888" y="551"/>
                    <a:pt x="1020" y="0"/>
                    <a:pt x="7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3"/>
            <p:cNvSpPr/>
            <p:nvPr/>
          </p:nvSpPr>
          <p:spPr>
            <a:xfrm>
              <a:off x="1258850" y="2127825"/>
              <a:ext cx="44675" cy="22725"/>
            </a:xfrm>
            <a:custGeom>
              <a:avLst/>
              <a:gdLst/>
              <a:ahLst/>
              <a:cxnLst/>
              <a:rect l="l" t="t" r="r" b="b"/>
              <a:pathLst>
                <a:path w="1787" h="909" extrusionOk="0">
                  <a:moveTo>
                    <a:pt x="1099" y="1"/>
                  </a:moveTo>
                  <a:cubicBezTo>
                    <a:pt x="825" y="1"/>
                    <a:pt x="379" y="97"/>
                    <a:pt x="274" y="336"/>
                  </a:cubicBezTo>
                  <a:cubicBezTo>
                    <a:pt x="1" y="583"/>
                    <a:pt x="326" y="909"/>
                    <a:pt x="617" y="909"/>
                  </a:cubicBezTo>
                  <a:cubicBezTo>
                    <a:pt x="694" y="909"/>
                    <a:pt x="768" y="886"/>
                    <a:pt x="828" y="833"/>
                  </a:cubicBezTo>
                  <a:cubicBezTo>
                    <a:pt x="1209" y="706"/>
                    <a:pt x="1786" y="382"/>
                    <a:pt x="1244" y="13"/>
                  </a:cubicBezTo>
                  <a:cubicBezTo>
                    <a:pt x="1206" y="5"/>
                    <a:pt x="1156" y="1"/>
                    <a:pt x="10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3"/>
            <p:cNvSpPr/>
            <p:nvPr/>
          </p:nvSpPr>
          <p:spPr>
            <a:xfrm>
              <a:off x="1317925" y="2209775"/>
              <a:ext cx="36700" cy="58900"/>
            </a:xfrm>
            <a:custGeom>
              <a:avLst/>
              <a:gdLst/>
              <a:ahLst/>
              <a:cxnLst/>
              <a:rect l="l" t="t" r="r" b="b"/>
              <a:pathLst>
                <a:path w="1468" h="2356" extrusionOk="0">
                  <a:moveTo>
                    <a:pt x="813" y="1"/>
                  </a:moveTo>
                  <a:cubicBezTo>
                    <a:pt x="275" y="1"/>
                    <a:pt x="682" y="450"/>
                    <a:pt x="682" y="844"/>
                  </a:cubicBezTo>
                  <a:cubicBezTo>
                    <a:pt x="1" y="867"/>
                    <a:pt x="47" y="1837"/>
                    <a:pt x="278" y="2218"/>
                  </a:cubicBezTo>
                  <a:cubicBezTo>
                    <a:pt x="379" y="2315"/>
                    <a:pt x="462" y="2355"/>
                    <a:pt x="529" y="2355"/>
                  </a:cubicBezTo>
                  <a:cubicBezTo>
                    <a:pt x="788" y="2355"/>
                    <a:pt x="804" y="1748"/>
                    <a:pt x="739" y="1491"/>
                  </a:cubicBezTo>
                  <a:lnTo>
                    <a:pt x="739" y="1491"/>
                  </a:lnTo>
                  <a:cubicBezTo>
                    <a:pt x="870" y="1651"/>
                    <a:pt x="986" y="1716"/>
                    <a:pt x="1081" y="1716"/>
                  </a:cubicBezTo>
                  <a:cubicBezTo>
                    <a:pt x="1357" y="1716"/>
                    <a:pt x="1468" y="1178"/>
                    <a:pt x="1305" y="844"/>
                  </a:cubicBezTo>
                  <a:cubicBezTo>
                    <a:pt x="1305" y="625"/>
                    <a:pt x="1316" y="152"/>
                    <a:pt x="855" y="2"/>
                  </a:cubicBezTo>
                  <a:cubicBezTo>
                    <a:pt x="840" y="1"/>
                    <a:pt x="826" y="1"/>
                    <a:pt x="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3"/>
            <p:cNvSpPr/>
            <p:nvPr/>
          </p:nvSpPr>
          <p:spPr>
            <a:xfrm>
              <a:off x="1328600" y="2104975"/>
              <a:ext cx="89950" cy="120150"/>
            </a:xfrm>
            <a:custGeom>
              <a:avLst/>
              <a:gdLst/>
              <a:ahLst/>
              <a:cxnLst/>
              <a:rect l="l" t="t" r="r" b="b"/>
              <a:pathLst>
                <a:path w="3598" h="4806" extrusionOk="0">
                  <a:moveTo>
                    <a:pt x="639" y="1"/>
                  </a:moveTo>
                  <a:cubicBezTo>
                    <a:pt x="556" y="1"/>
                    <a:pt x="475" y="44"/>
                    <a:pt x="439" y="142"/>
                  </a:cubicBezTo>
                  <a:cubicBezTo>
                    <a:pt x="359" y="385"/>
                    <a:pt x="405" y="535"/>
                    <a:pt x="393" y="719"/>
                  </a:cubicBezTo>
                  <a:cubicBezTo>
                    <a:pt x="1" y="754"/>
                    <a:pt x="289" y="1504"/>
                    <a:pt x="416" y="1677"/>
                  </a:cubicBezTo>
                  <a:cubicBezTo>
                    <a:pt x="381" y="1900"/>
                    <a:pt x="462" y="2293"/>
                    <a:pt x="659" y="2293"/>
                  </a:cubicBezTo>
                  <a:cubicBezTo>
                    <a:pt x="718" y="2293"/>
                    <a:pt x="787" y="2258"/>
                    <a:pt x="866" y="2174"/>
                  </a:cubicBezTo>
                  <a:cubicBezTo>
                    <a:pt x="915" y="2255"/>
                    <a:pt x="1004" y="2308"/>
                    <a:pt x="1096" y="2308"/>
                  </a:cubicBezTo>
                  <a:cubicBezTo>
                    <a:pt x="1135" y="2308"/>
                    <a:pt x="1175" y="2298"/>
                    <a:pt x="1213" y="2278"/>
                  </a:cubicBezTo>
                  <a:cubicBezTo>
                    <a:pt x="1242" y="2295"/>
                    <a:pt x="1273" y="2304"/>
                    <a:pt x="1304" y="2304"/>
                  </a:cubicBezTo>
                  <a:cubicBezTo>
                    <a:pt x="1334" y="2304"/>
                    <a:pt x="1363" y="2295"/>
                    <a:pt x="1386" y="2278"/>
                  </a:cubicBezTo>
                  <a:cubicBezTo>
                    <a:pt x="1493" y="2424"/>
                    <a:pt x="1559" y="2596"/>
                    <a:pt x="1738" y="2596"/>
                  </a:cubicBezTo>
                  <a:cubicBezTo>
                    <a:pt x="1771" y="2596"/>
                    <a:pt x="1807" y="2590"/>
                    <a:pt x="1848" y="2578"/>
                  </a:cubicBezTo>
                  <a:lnTo>
                    <a:pt x="1848" y="2578"/>
                  </a:lnTo>
                  <a:cubicBezTo>
                    <a:pt x="1813" y="2635"/>
                    <a:pt x="1790" y="2716"/>
                    <a:pt x="1755" y="2774"/>
                  </a:cubicBezTo>
                  <a:cubicBezTo>
                    <a:pt x="1650" y="2663"/>
                    <a:pt x="1562" y="2615"/>
                    <a:pt x="1489" y="2615"/>
                  </a:cubicBezTo>
                  <a:cubicBezTo>
                    <a:pt x="1065" y="2615"/>
                    <a:pt x="1116" y="4215"/>
                    <a:pt x="889" y="4540"/>
                  </a:cubicBezTo>
                  <a:cubicBezTo>
                    <a:pt x="953" y="4730"/>
                    <a:pt x="1016" y="4805"/>
                    <a:pt x="1077" y="4805"/>
                  </a:cubicBezTo>
                  <a:cubicBezTo>
                    <a:pt x="1275" y="4805"/>
                    <a:pt x="1445" y="3999"/>
                    <a:pt x="1496" y="3744"/>
                  </a:cubicBezTo>
                  <a:lnTo>
                    <a:pt x="1496" y="3744"/>
                  </a:lnTo>
                  <a:cubicBezTo>
                    <a:pt x="1498" y="3748"/>
                    <a:pt x="1499" y="3751"/>
                    <a:pt x="1501" y="3755"/>
                  </a:cubicBezTo>
                  <a:cubicBezTo>
                    <a:pt x="1593" y="3874"/>
                    <a:pt x="1683" y="3922"/>
                    <a:pt x="1768" y="3922"/>
                  </a:cubicBezTo>
                  <a:cubicBezTo>
                    <a:pt x="2054" y="3922"/>
                    <a:pt x="2281" y="3370"/>
                    <a:pt x="2344" y="3120"/>
                  </a:cubicBezTo>
                  <a:cubicBezTo>
                    <a:pt x="2517" y="2716"/>
                    <a:pt x="2898" y="2601"/>
                    <a:pt x="3036" y="2151"/>
                  </a:cubicBezTo>
                  <a:cubicBezTo>
                    <a:pt x="3598" y="2019"/>
                    <a:pt x="3226" y="1162"/>
                    <a:pt x="2884" y="1162"/>
                  </a:cubicBezTo>
                  <a:cubicBezTo>
                    <a:pt x="2775" y="1162"/>
                    <a:pt x="2670" y="1248"/>
                    <a:pt x="2598" y="1470"/>
                  </a:cubicBezTo>
                  <a:cubicBezTo>
                    <a:pt x="2552" y="1735"/>
                    <a:pt x="2402" y="2081"/>
                    <a:pt x="2159" y="2231"/>
                  </a:cubicBezTo>
                  <a:cubicBezTo>
                    <a:pt x="2384" y="1857"/>
                    <a:pt x="2380" y="1590"/>
                    <a:pt x="2195" y="1590"/>
                  </a:cubicBezTo>
                  <a:cubicBezTo>
                    <a:pt x="2095" y="1590"/>
                    <a:pt x="1942" y="1668"/>
                    <a:pt x="1744" y="1851"/>
                  </a:cubicBezTo>
                  <a:cubicBezTo>
                    <a:pt x="1686" y="1793"/>
                    <a:pt x="1628" y="1747"/>
                    <a:pt x="1571" y="1689"/>
                  </a:cubicBezTo>
                  <a:cubicBezTo>
                    <a:pt x="1589" y="1585"/>
                    <a:pt x="1508" y="1489"/>
                    <a:pt x="1408" y="1489"/>
                  </a:cubicBezTo>
                  <a:cubicBezTo>
                    <a:pt x="1386" y="1489"/>
                    <a:pt x="1363" y="1494"/>
                    <a:pt x="1340" y="1504"/>
                  </a:cubicBezTo>
                  <a:cubicBezTo>
                    <a:pt x="1305" y="1470"/>
                    <a:pt x="1305" y="1412"/>
                    <a:pt x="1340" y="1389"/>
                  </a:cubicBezTo>
                  <a:cubicBezTo>
                    <a:pt x="1466" y="1263"/>
                    <a:pt x="1360" y="1088"/>
                    <a:pt x="1225" y="1088"/>
                  </a:cubicBezTo>
                  <a:cubicBezTo>
                    <a:pt x="1187" y="1088"/>
                    <a:pt x="1147" y="1102"/>
                    <a:pt x="1109" y="1135"/>
                  </a:cubicBezTo>
                  <a:cubicBezTo>
                    <a:pt x="1074" y="835"/>
                    <a:pt x="1051" y="546"/>
                    <a:pt x="866" y="269"/>
                  </a:cubicBezTo>
                  <a:cubicBezTo>
                    <a:pt x="902" y="107"/>
                    <a:pt x="769" y="1"/>
                    <a:pt x="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3"/>
            <p:cNvSpPr/>
            <p:nvPr/>
          </p:nvSpPr>
          <p:spPr>
            <a:xfrm>
              <a:off x="1372875" y="2094250"/>
              <a:ext cx="20600" cy="21750"/>
            </a:xfrm>
            <a:custGeom>
              <a:avLst/>
              <a:gdLst/>
              <a:ahLst/>
              <a:cxnLst/>
              <a:rect l="l" t="t" r="r" b="b"/>
              <a:pathLst>
                <a:path w="824" h="870" extrusionOk="0">
                  <a:moveTo>
                    <a:pt x="413" y="1"/>
                  </a:moveTo>
                  <a:cubicBezTo>
                    <a:pt x="0" y="1"/>
                    <a:pt x="320" y="869"/>
                    <a:pt x="587" y="869"/>
                  </a:cubicBezTo>
                  <a:cubicBezTo>
                    <a:pt x="661" y="869"/>
                    <a:pt x="732" y="802"/>
                    <a:pt x="781" y="629"/>
                  </a:cubicBezTo>
                  <a:cubicBezTo>
                    <a:pt x="758" y="471"/>
                    <a:pt x="823" y="28"/>
                    <a:pt x="580" y="28"/>
                  </a:cubicBezTo>
                  <a:cubicBezTo>
                    <a:pt x="574" y="28"/>
                    <a:pt x="568" y="28"/>
                    <a:pt x="561" y="29"/>
                  </a:cubicBezTo>
                  <a:cubicBezTo>
                    <a:pt x="504" y="9"/>
                    <a:pt x="455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3"/>
            <p:cNvSpPr/>
            <p:nvPr/>
          </p:nvSpPr>
          <p:spPr>
            <a:xfrm>
              <a:off x="1402400" y="2073375"/>
              <a:ext cx="76175" cy="51825"/>
            </a:xfrm>
            <a:custGeom>
              <a:avLst/>
              <a:gdLst/>
              <a:ahLst/>
              <a:cxnLst/>
              <a:rect l="l" t="t" r="r" b="b"/>
              <a:pathLst>
                <a:path w="3047" h="2073" extrusionOk="0">
                  <a:moveTo>
                    <a:pt x="2778" y="0"/>
                  </a:moveTo>
                  <a:cubicBezTo>
                    <a:pt x="2743" y="0"/>
                    <a:pt x="2703" y="7"/>
                    <a:pt x="2658" y="21"/>
                  </a:cubicBezTo>
                  <a:cubicBezTo>
                    <a:pt x="2381" y="171"/>
                    <a:pt x="2127" y="298"/>
                    <a:pt x="2000" y="541"/>
                  </a:cubicBezTo>
                  <a:cubicBezTo>
                    <a:pt x="1923" y="476"/>
                    <a:pt x="1847" y="448"/>
                    <a:pt x="1777" y="448"/>
                  </a:cubicBezTo>
                  <a:cubicBezTo>
                    <a:pt x="1534" y="448"/>
                    <a:pt x="1361" y="777"/>
                    <a:pt x="1423" y="1037"/>
                  </a:cubicBezTo>
                  <a:cubicBezTo>
                    <a:pt x="1400" y="1020"/>
                    <a:pt x="1374" y="1011"/>
                    <a:pt x="1347" y="1011"/>
                  </a:cubicBezTo>
                  <a:cubicBezTo>
                    <a:pt x="1319" y="1011"/>
                    <a:pt x="1291" y="1020"/>
                    <a:pt x="1262" y="1037"/>
                  </a:cubicBezTo>
                  <a:cubicBezTo>
                    <a:pt x="1146" y="1071"/>
                    <a:pt x="1054" y="1164"/>
                    <a:pt x="1019" y="1233"/>
                  </a:cubicBezTo>
                  <a:cubicBezTo>
                    <a:pt x="785" y="1084"/>
                    <a:pt x="615" y="1024"/>
                    <a:pt x="495" y="1024"/>
                  </a:cubicBezTo>
                  <a:cubicBezTo>
                    <a:pt x="0" y="1024"/>
                    <a:pt x="382" y="2058"/>
                    <a:pt x="680" y="2058"/>
                  </a:cubicBezTo>
                  <a:cubicBezTo>
                    <a:pt x="727" y="2058"/>
                    <a:pt x="772" y="2032"/>
                    <a:pt x="812" y="1972"/>
                  </a:cubicBezTo>
                  <a:cubicBezTo>
                    <a:pt x="879" y="2039"/>
                    <a:pt x="972" y="2072"/>
                    <a:pt x="1069" y="2072"/>
                  </a:cubicBezTo>
                  <a:cubicBezTo>
                    <a:pt x="1203" y="2072"/>
                    <a:pt x="1343" y="2007"/>
                    <a:pt x="1423" y="1879"/>
                  </a:cubicBezTo>
                  <a:cubicBezTo>
                    <a:pt x="1490" y="1926"/>
                    <a:pt x="1555" y="1946"/>
                    <a:pt x="1617" y="1946"/>
                  </a:cubicBezTo>
                  <a:cubicBezTo>
                    <a:pt x="1878" y="1946"/>
                    <a:pt x="2079" y="1591"/>
                    <a:pt x="2070" y="1348"/>
                  </a:cubicBezTo>
                  <a:lnTo>
                    <a:pt x="2070" y="1348"/>
                  </a:lnTo>
                  <a:cubicBezTo>
                    <a:pt x="2135" y="1367"/>
                    <a:pt x="2190" y="1375"/>
                    <a:pt x="2236" y="1375"/>
                  </a:cubicBezTo>
                  <a:cubicBezTo>
                    <a:pt x="2660" y="1375"/>
                    <a:pt x="2387" y="683"/>
                    <a:pt x="2751" y="506"/>
                  </a:cubicBezTo>
                  <a:cubicBezTo>
                    <a:pt x="3017" y="393"/>
                    <a:pt x="3047" y="0"/>
                    <a:pt x="2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3"/>
            <p:cNvSpPr/>
            <p:nvPr/>
          </p:nvSpPr>
          <p:spPr>
            <a:xfrm>
              <a:off x="1497475" y="2036350"/>
              <a:ext cx="52700" cy="48975"/>
            </a:xfrm>
            <a:custGeom>
              <a:avLst/>
              <a:gdLst/>
              <a:ahLst/>
              <a:cxnLst/>
              <a:rect l="l" t="t" r="r" b="b"/>
              <a:pathLst>
                <a:path w="2108" h="1959" extrusionOk="0">
                  <a:moveTo>
                    <a:pt x="944" y="1"/>
                  </a:moveTo>
                  <a:cubicBezTo>
                    <a:pt x="806" y="1"/>
                    <a:pt x="661" y="191"/>
                    <a:pt x="575" y="613"/>
                  </a:cubicBezTo>
                  <a:cubicBezTo>
                    <a:pt x="566" y="613"/>
                    <a:pt x="558" y="613"/>
                    <a:pt x="549" y="613"/>
                  </a:cubicBezTo>
                  <a:cubicBezTo>
                    <a:pt x="0" y="613"/>
                    <a:pt x="573" y="1634"/>
                    <a:pt x="966" y="1634"/>
                  </a:cubicBezTo>
                  <a:cubicBezTo>
                    <a:pt x="995" y="1634"/>
                    <a:pt x="1022" y="1629"/>
                    <a:pt x="1049" y="1618"/>
                  </a:cubicBezTo>
                  <a:cubicBezTo>
                    <a:pt x="1082" y="1794"/>
                    <a:pt x="1226" y="1959"/>
                    <a:pt x="1387" y="1959"/>
                  </a:cubicBezTo>
                  <a:cubicBezTo>
                    <a:pt x="1447" y="1959"/>
                    <a:pt x="1509" y="1936"/>
                    <a:pt x="1568" y="1883"/>
                  </a:cubicBezTo>
                  <a:cubicBezTo>
                    <a:pt x="1587" y="1885"/>
                    <a:pt x="1606" y="1886"/>
                    <a:pt x="1623" y="1886"/>
                  </a:cubicBezTo>
                  <a:cubicBezTo>
                    <a:pt x="2107" y="1886"/>
                    <a:pt x="1743" y="1122"/>
                    <a:pt x="1787" y="821"/>
                  </a:cubicBezTo>
                  <a:cubicBezTo>
                    <a:pt x="1794" y="665"/>
                    <a:pt x="1649" y="566"/>
                    <a:pt x="1509" y="566"/>
                  </a:cubicBezTo>
                  <a:cubicBezTo>
                    <a:pt x="1421" y="566"/>
                    <a:pt x="1335" y="605"/>
                    <a:pt x="1291" y="694"/>
                  </a:cubicBezTo>
                  <a:cubicBezTo>
                    <a:pt x="1254" y="255"/>
                    <a:pt x="1104" y="1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3"/>
            <p:cNvSpPr/>
            <p:nvPr/>
          </p:nvSpPr>
          <p:spPr>
            <a:xfrm>
              <a:off x="1548550" y="2090875"/>
              <a:ext cx="21050" cy="24175"/>
            </a:xfrm>
            <a:custGeom>
              <a:avLst/>
              <a:gdLst/>
              <a:ahLst/>
              <a:cxnLst/>
              <a:rect l="l" t="t" r="r" b="b"/>
              <a:pathLst>
                <a:path w="842" h="967" extrusionOk="0">
                  <a:moveTo>
                    <a:pt x="340" y="1"/>
                  </a:moveTo>
                  <a:cubicBezTo>
                    <a:pt x="185" y="1"/>
                    <a:pt x="44" y="47"/>
                    <a:pt x="21" y="175"/>
                  </a:cubicBezTo>
                  <a:cubicBezTo>
                    <a:pt x="0" y="291"/>
                    <a:pt x="75" y="398"/>
                    <a:pt x="185" y="398"/>
                  </a:cubicBezTo>
                  <a:cubicBezTo>
                    <a:pt x="196" y="398"/>
                    <a:pt x="206" y="397"/>
                    <a:pt x="218" y="395"/>
                  </a:cubicBezTo>
                  <a:cubicBezTo>
                    <a:pt x="240" y="784"/>
                    <a:pt x="372" y="967"/>
                    <a:pt x="483" y="967"/>
                  </a:cubicBezTo>
                  <a:cubicBezTo>
                    <a:pt x="603" y="967"/>
                    <a:pt x="700" y="755"/>
                    <a:pt x="610" y="360"/>
                  </a:cubicBezTo>
                  <a:cubicBezTo>
                    <a:pt x="714" y="348"/>
                    <a:pt x="772" y="302"/>
                    <a:pt x="772" y="198"/>
                  </a:cubicBezTo>
                  <a:cubicBezTo>
                    <a:pt x="841" y="108"/>
                    <a:pt x="575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3"/>
            <p:cNvSpPr/>
            <p:nvPr/>
          </p:nvSpPr>
          <p:spPr>
            <a:xfrm>
              <a:off x="1531175" y="2107725"/>
              <a:ext cx="18025" cy="36575"/>
            </a:xfrm>
            <a:custGeom>
              <a:avLst/>
              <a:gdLst/>
              <a:ahLst/>
              <a:cxnLst/>
              <a:rect l="l" t="t" r="r" b="b"/>
              <a:pathLst>
                <a:path w="721" h="1463" extrusionOk="0">
                  <a:moveTo>
                    <a:pt x="451" y="0"/>
                  </a:moveTo>
                  <a:cubicBezTo>
                    <a:pt x="338" y="0"/>
                    <a:pt x="226" y="73"/>
                    <a:pt x="220" y="217"/>
                  </a:cubicBezTo>
                  <a:cubicBezTo>
                    <a:pt x="278" y="621"/>
                    <a:pt x="1" y="1013"/>
                    <a:pt x="105" y="1360"/>
                  </a:cubicBezTo>
                  <a:cubicBezTo>
                    <a:pt x="197" y="1431"/>
                    <a:pt x="276" y="1463"/>
                    <a:pt x="344" y="1463"/>
                  </a:cubicBezTo>
                  <a:cubicBezTo>
                    <a:pt x="718" y="1463"/>
                    <a:pt x="721" y="491"/>
                    <a:pt x="682" y="217"/>
                  </a:cubicBezTo>
                  <a:cubicBezTo>
                    <a:pt x="676" y="73"/>
                    <a:pt x="563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3"/>
            <p:cNvSpPr/>
            <p:nvPr/>
          </p:nvSpPr>
          <p:spPr>
            <a:xfrm>
              <a:off x="1549350" y="2136425"/>
              <a:ext cx="61025" cy="124275"/>
            </a:xfrm>
            <a:custGeom>
              <a:avLst/>
              <a:gdLst/>
              <a:ahLst/>
              <a:cxnLst/>
              <a:rect l="l" t="t" r="r" b="b"/>
              <a:pathLst>
                <a:path w="2441" h="4971" extrusionOk="0">
                  <a:moveTo>
                    <a:pt x="297" y="1"/>
                  </a:moveTo>
                  <a:cubicBezTo>
                    <a:pt x="174" y="1"/>
                    <a:pt x="53" y="79"/>
                    <a:pt x="59" y="235"/>
                  </a:cubicBezTo>
                  <a:cubicBezTo>
                    <a:pt x="116" y="950"/>
                    <a:pt x="1" y="1735"/>
                    <a:pt x="543" y="2081"/>
                  </a:cubicBezTo>
                  <a:cubicBezTo>
                    <a:pt x="723" y="2346"/>
                    <a:pt x="833" y="2953"/>
                    <a:pt x="1147" y="2953"/>
                  </a:cubicBezTo>
                  <a:cubicBezTo>
                    <a:pt x="1216" y="2953"/>
                    <a:pt x="1294" y="2923"/>
                    <a:pt x="1386" y="2855"/>
                  </a:cubicBezTo>
                  <a:lnTo>
                    <a:pt x="1397" y="2855"/>
                  </a:lnTo>
                  <a:cubicBezTo>
                    <a:pt x="1524" y="3524"/>
                    <a:pt x="1813" y="4136"/>
                    <a:pt x="1928" y="4817"/>
                  </a:cubicBezTo>
                  <a:cubicBezTo>
                    <a:pt x="2030" y="4925"/>
                    <a:pt x="2110" y="4970"/>
                    <a:pt x="2170" y="4970"/>
                  </a:cubicBezTo>
                  <a:cubicBezTo>
                    <a:pt x="2440" y="4970"/>
                    <a:pt x="2338" y="4080"/>
                    <a:pt x="2159" y="3882"/>
                  </a:cubicBezTo>
                  <a:cubicBezTo>
                    <a:pt x="1807" y="3451"/>
                    <a:pt x="2192" y="2438"/>
                    <a:pt x="1656" y="2438"/>
                  </a:cubicBezTo>
                  <a:cubicBezTo>
                    <a:pt x="1647" y="2438"/>
                    <a:pt x="1638" y="2439"/>
                    <a:pt x="1628" y="2439"/>
                  </a:cubicBezTo>
                  <a:cubicBezTo>
                    <a:pt x="1536" y="2194"/>
                    <a:pt x="1453" y="1685"/>
                    <a:pt x="1162" y="1685"/>
                  </a:cubicBezTo>
                  <a:cubicBezTo>
                    <a:pt x="1125" y="1685"/>
                    <a:pt x="1084" y="1694"/>
                    <a:pt x="1040" y="1712"/>
                  </a:cubicBezTo>
                  <a:cubicBezTo>
                    <a:pt x="936" y="1574"/>
                    <a:pt x="890" y="1366"/>
                    <a:pt x="751" y="1262"/>
                  </a:cubicBezTo>
                  <a:cubicBezTo>
                    <a:pt x="716" y="881"/>
                    <a:pt x="532" y="604"/>
                    <a:pt x="543" y="235"/>
                  </a:cubicBezTo>
                  <a:cubicBezTo>
                    <a:pt x="543" y="79"/>
                    <a:pt x="419" y="1"/>
                    <a:pt x="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3"/>
            <p:cNvSpPr/>
            <p:nvPr/>
          </p:nvSpPr>
          <p:spPr>
            <a:xfrm>
              <a:off x="1549650" y="2012725"/>
              <a:ext cx="89775" cy="175000"/>
            </a:xfrm>
            <a:custGeom>
              <a:avLst/>
              <a:gdLst/>
              <a:ahLst/>
              <a:cxnLst/>
              <a:rect l="l" t="t" r="r" b="b"/>
              <a:pathLst>
                <a:path w="3591" h="7000" extrusionOk="0">
                  <a:moveTo>
                    <a:pt x="2459" y="2055"/>
                  </a:moveTo>
                  <a:lnTo>
                    <a:pt x="2528" y="2078"/>
                  </a:lnTo>
                  <a:lnTo>
                    <a:pt x="2528" y="2089"/>
                  </a:lnTo>
                  <a:lnTo>
                    <a:pt x="2459" y="2055"/>
                  </a:lnTo>
                  <a:close/>
                  <a:moveTo>
                    <a:pt x="1089" y="1"/>
                  </a:moveTo>
                  <a:cubicBezTo>
                    <a:pt x="1045" y="1"/>
                    <a:pt x="1005" y="4"/>
                    <a:pt x="970" y="12"/>
                  </a:cubicBezTo>
                  <a:cubicBezTo>
                    <a:pt x="843" y="12"/>
                    <a:pt x="785" y="104"/>
                    <a:pt x="704" y="162"/>
                  </a:cubicBezTo>
                  <a:cubicBezTo>
                    <a:pt x="520" y="254"/>
                    <a:pt x="104" y="404"/>
                    <a:pt x="220" y="727"/>
                  </a:cubicBezTo>
                  <a:cubicBezTo>
                    <a:pt x="0" y="1016"/>
                    <a:pt x="416" y="1235"/>
                    <a:pt x="289" y="1593"/>
                  </a:cubicBezTo>
                  <a:cubicBezTo>
                    <a:pt x="230" y="1820"/>
                    <a:pt x="340" y="2446"/>
                    <a:pt x="670" y="2446"/>
                  </a:cubicBezTo>
                  <a:cubicBezTo>
                    <a:pt x="726" y="2446"/>
                    <a:pt x="787" y="2429"/>
                    <a:pt x="855" y="2389"/>
                  </a:cubicBezTo>
                  <a:cubicBezTo>
                    <a:pt x="998" y="2684"/>
                    <a:pt x="1153" y="2807"/>
                    <a:pt x="1330" y="2807"/>
                  </a:cubicBezTo>
                  <a:cubicBezTo>
                    <a:pt x="1395" y="2807"/>
                    <a:pt x="1464" y="2790"/>
                    <a:pt x="1536" y="2759"/>
                  </a:cubicBezTo>
                  <a:cubicBezTo>
                    <a:pt x="1589" y="2818"/>
                    <a:pt x="1660" y="2844"/>
                    <a:pt x="1733" y="2844"/>
                  </a:cubicBezTo>
                  <a:cubicBezTo>
                    <a:pt x="1816" y="2844"/>
                    <a:pt x="1901" y="2809"/>
                    <a:pt x="1963" y="2747"/>
                  </a:cubicBezTo>
                  <a:cubicBezTo>
                    <a:pt x="1963" y="2920"/>
                    <a:pt x="1997" y="3140"/>
                    <a:pt x="2205" y="3151"/>
                  </a:cubicBezTo>
                  <a:cubicBezTo>
                    <a:pt x="1893" y="3682"/>
                    <a:pt x="1997" y="4178"/>
                    <a:pt x="2170" y="4698"/>
                  </a:cubicBezTo>
                  <a:cubicBezTo>
                    <a:pt x="2032" y="4894"/>
                    <a:pt x="2136" y="5171"/>
                    <a:pt x="2124" y="5390"/>
                  </a:cubicBezTo>
                  <a:cubicBezTo>
                    <a:pt x="1859" y="5794"/>
                    <a:pt x="1963" y="6556"/>
                    <a:pt x="2332" y="6926"/>
                  </a:cubicBezTo>
                  <a:cubicBezTo>
                    <a:pt x="2421" y="6977"/>
                    <a:pt x="2495" y="7000"/>
                    <a:pt x="2555" y="7000"/>
                  </a:cubicBezTo>
                  <a:cubicBezTo>
                    <a:pt x="2830" y="7000"/>
                    <a:pt x="2827" y="6533"/>
                    <a:pt x="2771" y="6268"/>
                  </a:cubicBezTo>
                  <a:cubicBezTo>
                    <a:pt x="3302" y="5829"/>
                    <a:pt x="2748" y="4963"/>
                    <a:pt x="2621" y="4409"/>
                  </a:cubicBezTo>
                  <a:cubicBezTo>
                    <a:pt x="2655" y="4352"/>
                    <a:pt x="2644" y="4271"/>
                    <a:pt x="2644" y="4190"/>
                  </a:cubicBezTo>
                  <a:lnTo>
                    <a:pt x="2644" y="4190"/>
                  </a:lnTo>
                  <a:cubicBezTo>
                    <a:pt x="2717" y="4256"/>
                    <a:pt x="2782" y="4284"/>
                    <a:pt x="2838" y="4284"/>
                  </a:cubicBezTo>
                  <a:cubicBezTo>
                    <a:pt x="3046" y="4284"/>
                    <a:pt x="3146" y="3905"/>
                    <a:pt x="3209" y="3705"/>
                  </a:cubicBezTo>
                  <a:cubicBezTo>
                    <a:pt x="3405" y="3601"/>
                    <a:pt x="3440" y="3290"/>
                    <a:pt x="3452" y="3105"/>
                  </a:cubicBezTo>
                  <a:cubicBezTo>
                    <a:pt x="3532" y="3082"/>
                    <a:pt x="3590" y="3013"/>
                    <a:pt x="3590" y="2909"/>
                  </a:cubicBezTo>
                  <a:cubicBezTo>
                    <a:pt x="3579" y="2748"/>
                    <a:pt x="3430" y="2665"/>
                    <a:pt x="3284" y="2665"/>
                  </a:cubicBezTo>
                  <a:cubicBezTo>
                    <a:pt x="3126" y="2665"/>
                    <a:pt x="2971" y="2762"/>
                    <a:pt x="3001" y="2967"/>
                  </a:cubicBezTo>
                  <a:cubicBezTo>
                    <a:pt x="2828" y="3047"/>
                    <a:pt x="2817" y="3278"/>
                    <a:pt x="2759" y="3440"/>
                  </a:cubicBezTo>
                  <a:cubicBezTo>
                    <a:pt x="2632" y="3255"/>
                    <a:pt x="2632" y="3140"/>
                    <a:pt x="2436" y="3093"/>
                  </a:cubicBezTo>
                  <a:cubicBezTo>
                    <a:pt x="2528" y="3024"/>
                    <a:pt x="2540" y="2920"/>
                    <a:pt x="2528" y="2805"/>
                  </a:cubicBezTo>
                  <a:cubicBezTo>
                    <a:pt x="2886" y="2782"/>
                    <a:pt x="2609" y="2459"/>
                    <a:pt x="2597" y="2251"/>
                  </a:cubicBezTo>
                  <a:cubicBezTo>
                    <a:pt x="2642" y="2096"/>
                    <a:pt x="2601" y="1845"/>
                    <a:pt x="2394" y="1845"/>
                  </a:cubicBezTo>
                  <a:cubicBezTo>
                    <a:pt x="2385" y="1845"/>
                    <a:pt x="2376" y="1846"/>
                    <a:pt x="2367" y="1847"/>
                  </a:cubicBezTo>
                  <a:cubicBezTo>
                    <a:pt x="2337" y="1607"/>
                    <a:pt x="2239" y="1513"/>
                    <a:pt x="2135" y="1513"/>
                  </a:cubicBezTo>
                  <a:cubicBezTo>
                    <a:pt x="1954" y="1513"/>
                    <a:pt x="1757" y="1800"/>
                    <a:pt x="1882" y="2101"/>
                  </a:cubicBezTo>
                  <a:cubicBezTo>
                    <a:pt x="1836" y="2170"/>
                    <a:pt x="1743" y="2320"/>
                    <a:pt x="1732" y="2378"/>
                  </a:cubicBezTo>
                  <a:cubicBezTo>
                    <a:pt x="1720" y="2355"/>
                    <a:pt x="1628" y="2285"/>
                    <a:pt x="1593" y="2285"/>
                  </a:cubicBezTo>
                  <a:cubicBezTo>
                    <a:pt x="1507" y="2113"/>
                    <a:pt x="1481" y="1819"/>
                    <a:pt x="1261" y="1819"/>
                  </a:cubicBezTo>
                  <a:cubicBezTo>
                    <a:pt x="1246" y="1819"/>
                    <a:pt x="1230" y="1821"/>
                    <a:pt x="1212" y="1824"/>
                  </a:cubicBezTo>
                  <a:cubicBezTo>
                    <a:pt x="1189" y="1755"/>
                    <a:pt x="1143" y="1697"/>
                    <a:pt x="1085" y="1662"/>
                  </a:cubicBezTo>
                  <a:cubicBezTo>
                    <a:pt x="958" y="1351"/>
                    <a:pt x="912" y="993"/>
                    <a:pt x="612" y="727"/>
                  </a:cubicBezTo>
                  <a:cubicBezTo>
                    <a:pt x="704" y="646"/>
                    <a:pt x="866" y="623"/>
                    <a:pt x="982" y="531"/>
                  </a:cubicBezTo>
                  <a:cubicBezTo>
                    <a:pt x="1073" y="413"/>
                    <a:pt x="1164" y="373"/>
                    <a:pt x="1289" y="373"/>
                  </a:cubicBezTo>
                  <a:cubicBezTo>
                    <a:pt x="1322" y="373"/>
                    <a:pt x="1358" y="376"/>
                    <a:pt x="1397" y="381"/>
                  </a:cubicBezTo>
                  <a:cubicBezTo>
                    <a:pt x="1841" y="169"/>
                    <a:pt x="1393" y="1"/>
                    <a:pt x="1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3"/>
            <p:cNvSpPr/>
            <p:nvPr/>
          </p:nvSpPr>
          <p:spPr>
            <a:xfrm>
              <a:off x="1551225" y="2249975"/>
              <a:ext cx="19500" cy="35050"/>
            </a:xfrm>
            <a:custGeom>
              <a:avLst/>
              <a:gdLst/>
              <a:ahLst/>
              <a:cxnLst/>
              <a:rect l="l" t="t" r="r" b="b"/>
              <a:pathLst>
                <a:path w="780" h="1402" extrusionOk="0">
                  <a:moveTo>
                    <a:pt x="221" y="1"/>
                  </a:moveTo>
                  <a:cubicBezTo>
                    <a:pt x="111" y="1"/>
                    <a:pt x="1" y="73"/>
                    <a:pt x="7" y="217"/>
                  </a:cubicBezTo>
                  <a:cubicBezTo>
                    <a:pt x="41" y="587"/>
                    <a:pt x="226" y="898"/>
                    <a:pt x="295" y="1256"/>
                  </a:cubicBezTo>
                  <a:cubicBezTo>
                    <a:pt x="318" y="1353"/>
                    <a:pt x="411" y="1402"/>
                    <a:pt x="502" y="1402"/>
                  </a:cubicBezTo>
                  <a:cubicBezTo>
                    <a:pt x="596" y="1402"/>
                    <a:pt x="687" y="1350"/>
                    <a:pt x="699" y="1245"/>
                  </a:cubicBezTo>
                  <a:cubicBezTo>
                    <a:pt x="780" y="818"/>
                    <a:pt x="491" y="541"/>
                    <a:pt x="434" y="183"/>
                  </a:cubicBezTo>
                  <a:cubicBezTo>
                    <a:pt x="423" y="61"/>
                    <a:pt x="322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3"/>
            <p:cNvSpPr/>
            <p:nvPr/>
          </p:nvSpPr>
          <p:spPr>
            <a:xfrm>
              <a:off x="1530325" y="2276875"/>
              <a:ext cx="26575" cy="36550"/>
            </a:xfrm>
            <a:custGeom>
              <a:avLst/>
              <a:gdLst/>
              <a:ahLst/>
              <a:cxnLst/>
              <a:rect l="l" t="t" r="r" b="b"/>
              <a:pathLst>
                <a:path w="1063" h="1462" extrusionOk="0">
                  <a:moveTo>
                    <a:pt x="164" y="0"/>
                  </a:moveTo>
                  <a:cubicBezTo>
                    <a:pt x="78" y="0"/>
                    <a:pt x="13" y="104"/>
                    <a:pt x="0" y="365"/>
                  </a:cubicBezTo>
                  <a:cubicBezTo>
                    <a:pt x="242" y="688"/>
                    <a:pt x="92" y="1334"/>
                    <a:pt x="485" y="1461"/>
                  </a:cubicBezTo>
                  <a:cubicBezTo>
                    <a:pt x="1063" y="1335"/>
                    <a:pt x="4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3"/>
            <p:cNvSpPr/>
            <p:nvPr/>
          </p:nvSpPr>
          <p:spPr>
            <a:xfrm>
              <a:off x="1556950" y="2334550"/>
              <a:ext cx="23300" cy="26875"/>
            </a:xfrm>
            <a:custGeom>
              <a:avLst/>
              <a:gdLst/>
              <a:ahLst/>
              <a:cxnLst/>
              <a:rect l="l" t="t" r="r" b="b"/>
              <a:pathLst>
                <a:path w="932" h="1075" extrusionOk="0">
                  <a:moveTo>
                    <a:pt x="725" y="0"/>
                  </a:moveTo>
                  <a:cubicBezTo>
                    <a:pt x="589" y="0"/>
                    <a:pt x="436" y="143"/>
                    <a:pt x="436" y="332"/>
                  </a:cubicBezTo>
                  <a:cubicBezTo>
                    <a:pt x="412" y="597"/>
                    <a:pt x="159" y="516"/>
                    <a:pt x="66" y="701"/>
                  </a:cubicBezTo>
                  <a:cubicBezTo>
                    <a:pt x="0" y="900"/>
                    <a:pt x="212" y="1075"/>
                    <a:pt x="387" y="1075"/>
                  </a:cubicBezTo>
                  <a:cubicBezTo>
                    <a:pt x="425" y="1075"/>
                    <a:pt x="462" y="1066"/>
                    <a:pt x="493" y="1047"/>
                  </a:cubicBezTo>
                  <a:cubicBezTo>
                    <a:pt x="782" y="932"/>
                    <a:pt x="932" y="366"/>
                    <a:pt x="920" y="205"/>
                  </a:cubicBezTo>
                  <a:cubicBezTo>
                    <a:pt x="893" y="60"/>
                    <a:pt x="81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3"/>
            <p:cNvSpPr/>
            <p:nvPr/>
          </p:nvSpPr>
          <p:spPr>
            <a:xfrm>
              <a:off x="1641250" y="2149875"/>
              <a:ext cx="29325" cy="47250"/>
            </a:xfrm>
            <a:custGeom>
              <a:avLst/>
              <a:gdLst/>
              <a:ahLst/>
              <a:cxnLst/>
              <a:rect l="l" t="t" r="r" b="b"/>
              <a:pathLst>
                <a:path w="1173" h="1890" extrusionOk="0">
                  <a:moveTo>
                    <a:pt x="630" y="1"/>
                  </a:moveTo>
                  <a:cubicBezTo>
                    <a:pt x="415" y="1"/>
                    <a:pt x="207" y="460"/>
                    <a:pt x="353" y="770"/>
                  </a:cubicBezTo>
                  <a:cubicBezTo>
                    <a:pt x="0" y="1332"/>
                    <a:pt x="169" y="1890"/>
                    <a:pt x="410" y="1890"/>
                  </a:cubicBezTo>
                  <a:cubicBezTo>
                    <a:pt x="555" y="1890"/>
                    <a:pt x="727" y="1687"/>
                    <a:pt x="826" y="1163"/>
                  </a:cubicBezTo>
                  <a:cubicBezTo>
                    <a:pt x="1173" y="874"/>
                    <a:pt x="1000" y="435"/>
                    <a:pt x="838" y="181"/>
                  </a:cubicBezTo>
                  <a:cubicBezTo>
                    <a:pt x="777" y="53"/>
                    <a:pt x="703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3"/>
            <p:cNvSpPr/>
            <p:nvPr/>
          </p:nvSpPr>
          <p:spPr>
            <a:xfrm>
              <a:off x="1410550" y="2228725"/>
              <a:ext cx="40875" cy="54100"/>
            </a:xfrm>
            <a:custGeom>
              <a:avLst/>
              <a:gdLst/>
              <a:ahLst/>
              <a:cxnLst/>
              <a:rect l="l" t="t" r="r" b="b"/>
              <a:pathLst>
                <a:path w="1635" h="2164" extrusionOk="0">
                  <a:moveTo>
                    <a:pt x="146" y="0"/>
                  </a:moveTo>
                  <a:cubicBezTo>
                    <a:pt x="69" y="0"/>
                    <a:pt x="9" y="75"/>
                    <a:pt x="1" y="271"/>
                  </a:cubicBezTo>
                  <a:cubicBezTo>
                    <a:pt x="116" y="837"/>
                    <a:pt x="382" y="1356"/>
                    <a:pt x="497" y="1922"/>
                  </a:cubicBezTo>
                  <a:cubicBezTo>
                    <a:pt x="497" y="2060"/>
                    <a:pt x="613" y="2164"/>
                    <a:pt x="763" y="2164"/>
                  </a:cubicBezTo>
                  <a:cubicBezTo>
                    <a:pt x="1063" y="2164"/>
                    <a:pt x="1017" y="1818"/>
                    <a:pt x="1017" y="1598"/>
                  </a:cubicBezTo>
                  <a:lnTo>
                    <a:pt x="1063" y="1598"/>
                  </a:lnTo>
                  <a:cubicBezTo>
                    <a:pt x="1634" y="1430"/>
                    <a:pt x="1052" y="511"/>
                    <a:pt x="574" y="511"/>
                  </a:cubicBezTo>
                  <a:cubicBezTo>
                    <a:pt x="560" y="511"/>
                    <a:pt x="546" y="512"/>
                    <a:pt x="532" y="513"/>
                  </a:cubicBezTo>
                  <a:cubicBezTo>
                    <a:pt x="524" y="298"/>
                    <a:pt x="301" y="0"/>
                    <a:pt x="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3"/>
            <p:cNvSpPr/>
            <p:nvPr/>
          </p:nvSpPr>
          <p:spPr>
            <a:xfrm>
              <a:off x="1449825" y="2237350"/>
              <a:ext cx="30300" cy="28850"/>
            </a:xfrm>
            <a:custGeom>
              <a:avLst/>
              <a:gdLst/>
              <a:ahLst/>
              <a:cxnLst/>
              <a:rect l="l" t="t" r="r" b="b"/>
              <a:pathLst>
                <a:path w="1212" h="1154" extrusionOk="0">
                  <a:moveTo>
                    <a:pt x="632" y="0"/>
                  </a:moveTo>
                  <a:cubicBezTo>
                    <a:pt x="442" y="0"/>
                    <a:pt x="239" y="172"/>
                    <a:pt x="334" y="399"/>
                  </a:cubicBezTo>
                  <a:cubicBezTo>
                    <a:pt x="1" y="552"/>
                    <a:pt x="104" y="1057"/>
                    <a:pt x="319" y="1057"/>
                  </a:cubicBezTo>
                  <a:cubicBezTo>
                    <a:pt x="379" y="1057"/>
                    <a:pt x="448" y="1017"/>
                    <a:pt x="519" y="919"/>
                  </a:cubicBezTo>
                  <a:cubicBezTo>
                    <a:pt x="620" y="1040"/>
                    <a:pt x="780" y="1153"/>
                    <a:pt x="923" y="1153"/>
                  </a:cubicBezTo>
                  <a:cubicBezTo>
                    <a:pt x="1026" y="1153"/>
                    <a:pt x="1119" y="1096"/>
                    <a:pt x="1177" y="942"/>
                  </a:cubicBezTo>
                  <a:cubicBezTo>
                    <a:pt x="1212" y="838"/>
                    <a:pt x="1177" y="722"/>
                    <a:pt x="1119" y="653"/>
                  </a:cubicBezTo>
                  <a:cubicBezTo>
                    <a:pt x="1165" y="445"/>
                    <a:pt x="1062" y="249"/>
                    <a:pt x="888" y="191"/>
                  </a:cubicBezTo>
                  <a:cubicBezTo>
                    <a:pt x="846" y="57"/>
                    <a:pt x="741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3"/>
            <p:cNvSpPr/>
            <p:nvPr/>
          </p:nvSpPr>
          <p:spPr>
            <a:xfrm>
              <a:off x="1429325" y="2150475"/>
              <a:ext cx="83125" cy="31650"/>
            </a:xfrm>
            <a:custGeom>
              <a:avLst/>
              <a:gdLst/>
              <a:ahLst/>
              <a:cxnLst/>
              <a:rect l="l" t="t" r="r" b="b"/>
              <a:pathLst>
                <a:path w="3325" h="1266" extrusionOk="0">
                  <a:moveTo>
                    <a:pt x="1866" y="1"/>
                  </a:moveTo>
                  <a:cubicBezTo>
                    <a:pt x="1772" y="1"/>
                    <a:pt x="1679" y="21"/>
                    <a:pt x="1593" y="65"/>
                  </a:cubicBezTo>
                  <a:cubicBezTo>
                    <a:pt x="1490" y="46"/>
                    <a:pt x="1375" y="5"/>
                    <a:pt x="1279" y="5"/>
                  </a:cubicBezTo>
                  <a:cubicBezTo>
                    <a:pt x="1203" y="5"/>
                    <a:pt x="1137" y="30"/>
                    <a:pt x="1097" y="111"/>
                  </a:cubicBezTo>
                  <a:cubicBezTo>
                    <a:pt x="935" y="388"/>
                    <a:pt x="0" y="1046"/>
                    <a:pt x="589" y="1266"/>
                  </a:cubicBezTo>
                  <a:cubicBezTo>
                    <a:pt x="889" y="1139"/>
                    <a:pt x="1050" y="665"/>
                    <a:pt x="1385" y="527"/>
                  </a:cubicBezTo>
                  <a:cubicBezTo>
                    <a:pt x="1452" y="586"/>
                    <a:pt x="1525" y="604"/>
                    <a:pt x="1599" y="604"/>
                  </a:cubicBezTo>
                  <a:cubicBezTo>
                    <a:pt x="1709" y="604"/>
                    <a:pt x="1820" y="564"/>
                    <a:pt x="1914" y="564"/>
                  </a:cubicBezTo>
                  <a:cubicBezTo>
                    <a:pt x="2038" y="564"/>
                    <a:pt x="2133" y="633"/>
                    <a:pt x="2159" y="954"/>
                  </a:cubicBezTo>
                  <a:cubicBezTo>
                    <a:pt x="2165" y="1096"/>
                    <a:pt x="2283" y="1173"/>
                    <a:pt x="2402" y="1173"/>
                  </a:cubicBezTo>
                  <a:cubicBezTo>
                    <a:pt x="2497" y="1173"/>
                    <a:pt x="2591" y="1125"/>
                    <a:pt x="2632" y="1023"/>
                  </a:cubicBezTo>
                  <a:cubicBezTo>
                    <a:pt x="2736" y="781"/>
                    <a:pt x="2840" y="758"/>
                    <a:pt x="3082" y="735"/>
                  </a:cubicBezTo>
                  <a:cubicBezTo>
                    <a:pt x="3209" y="735"/>
                    <a:pt x="3324" y="642"/>
                    <a:pt x="3324" y="515"/>
                  </a:cubicBezTo>
                  <a:cubicBezTo>
                    <a:pt x="3308" y="347"/>
                    <a:pt x="3167" y="294"/>
                    <a:pt x="3007" y="294"/>
                  </a:cubicBezTo>
                  <a:cubicBezTo>
                    <a:pt x="2826" y="294"/>
                    <a:pt x="2619" y="362"/>
                    <a:pt x="2539" y="411"/>
                  </a:cubicBezTo>
                  <a:cubicBezTo>
                    <a:pt x="2419" y="171"/>
                    <a:pt x="2139" y="1"/>
                    <a:pt x="1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3"/>
            <p:cNvSpPr/>
            <p:nvPr/>
          </p:nvSpPr>
          <p:spPr>
            <a:xfrm>
              <a:off x="1490200" y="2313475"/>
              <a:ext cx="38125" cy="50150"/>
            </a:xfrm>
            <a:custGeom>
              <a:avLst/>
              <a:gdLst/>
              <a:ahLst/>
              <a:cxnLst/>
              <a:rect l="l" t="t" r="r" b="b"/>
              <a:pathLst>
                <a:path w="1525" h="2006" extrusionOk="0">
                  <a:moveTo>
                    <a:pt x="344" y="0"/>
                  </a:moveTo>
                  <a:cubicBezTo>
                    <a:pt x="186" y="0"/>
                    <a:pt x="85" y="248"/>
                    <a:pt x="278" y="782"/>
                  </a:cubicBezTo>
                  <a:cubicBezTo>
                    <a:pt x="1" y="1036"/>
                    <a:pt x="566" y="1198"/>
                    <a:pt x="682" y="1475"/>
                  </a:cubicBezTo>
                  <a:cubicBezTo>
                    <a:pt x="855" y="1648"/>
                    <a:pt x="982" y="1948"/>
                    <a:pt x="1236" y="2006"/>
                  </a:cubicBezTo>
                  <a:cubicBezTo>
                    <a:pt x="1524" y="1994"/>
                    <a:pt x="1501" y="1660"/>
                    <a:pt x="1293" y="1533"/>
                  </a:cubicBezTo>
                  <a:cubicBezTo>
                    <a:pt x="1420" y="1359"/>
                    <a:pt x="1409" y="1106"/>
                    <a:pt x="1386" y="955"/>
                  </a:cubicBezTo>
                  <a:cubicBezTo>
                    <a:pt x="1501" y="840"/>
                    <a:pt x="1490" y="667"/>
                    <a:pt x="1351" y="586"/>
                  </a:cubicBezTo>
                  <a:cubicBezTo>
                    <a:pt x="1285" y="543"/>
                    <a:pt x="1210" y="523"/>
                    <a:pt x="1139" y="523"/>
                  </a:cubicBezTo>
                  <a:cubicBezTo>
                    <a:pt x="958" y="523"/>
                    <a:pt x="797" y="652"/>
                    <a:pt x="855" y="875"/>
                  </a:cubicBezTo>
                  <a:cubicBezTo>
                    <a:pt x="820" y="852"/>
                    <a:pt x="774" y="840"/>
                    <a:pt x="751" y="840"/>
                  </a:cubicBezTo>
                  <a:cubicBezTo>
                    <a:pt x="757" y="297"/>
                    <a:pt x="517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3"/>
            <p:cNvSpPr/>
            <p:nvPr/>
          </p:nvSpPr>
          <p:spPr>
            <a:xfrm>
              <a:off x="1485575" y="2209575"/>
              <a:ext cx="59750" cy="109625"/>
            </a:xfrm>
            <a:custGeom>
              <a:avLst/>
              <a:gdLst/>
              <a:ahLst/>
              <a:cxnLst/>
              <a:rect l="l" t="t" r="r" b="b"/>
              <a:pathLst>
                <a:path w="2390" h="4385" extrusionOk="0">
                  <a:moveTo>
                    <a:pt x="1421" y="864"/>
                  </a:moveTo>
                  <a:lnTo>
                    <a:pt x="1351" y="1014"/>
                  </a:lnTo>
                  <a:lnTo>
                    <a:pt x="1386" y="864"/>
                  </a:lnTo>
                  <a:close/>
                  <a:moveTo>
                    <a:pt x="1408" y="1"/>
                  </a:moveTo>
                  <a:cubicBezTo>
                    <a:pt x="1136" y="1"/>
                    <a:pt x="1089" y="497"/>
                    <a:pt x="1444" y="679"/>
                  </a:cubicBezTo>
                  <a:cubicBezTo>
                    <a:pt x="1409" y="760"/>
                    <a:pt x="1398" y="818"/>
                    <a:pt x="1386" y="852"/>
                  </a:cubicBezTo>
                  <a:cubicBezTo>
                    <a:pt x="1257" y="755"/>
                    <a:pt x="1134" y="711"/>
                    <a:pt x="1023" y="711"/>
                  </a:cubicBezTo>
                  <a:cubicBezTo>
                    <a:pt x="767" y="711"/>
                    <a:pt x="579" y="948"/>
                    <a:pt x="555" y="1302"/>
                  </a:cubicBezTo>
                  <a:cubicBezTo>
                    <a:pt x="1" y="1499"/>
                    <a:pt x="543" y="2803"/>
                    <a:pt x="763" y="3149"/>
                  </a:cubicBezTo>
                  <a:cubicBezTo>
                    <a:pt x="844" y="3403"/>
                    <a:pt x="1190" y="3519"/>
                    <a:pt x="1305" y="3749"/>
                  </a:cubicBezTo>
                  <a:cubicBezTo>
                    <a:pt x="1282" y="3784"/>
                    <a:pt x="1236" y="3807"/>
                    <a:pt x="1213" y="3853"/>
                  </a:cubicBezTo>
                  <a:cubicBezTo>
                    <a:pt x="1177" y="3849"/>
                    <a:pt x="1144" y="3846"/>
                    <a:pt x="1114" y="3846"/>
                  </a:cubicBezTo>
                  <a:cubicBezTo>
                    <a:pt x="919" y="3846"/>
                    <a:pt x="837" y="3944"/>
                    <a:pt x="867" y="4153"/>
                  </a:cubicBezTo>
                  <a:cubicBezTo>
                    <a:pt x="844" y="4384"/>
                    <a:pt x="1294" y="4315"/>
                    <a:pt x="1340" y="4338"/>
                  </a:cubicBezTo>
                  <a:cubicBezTo>
                    <a:pt x="1386" y="4346"/>
                    <a:pt x="1430" y="4350"/>
                    <a:pt x="1471" y="4350"/>
                  </a:cubicBezTo>
                  <a:cubicBezTo>
                    <a:pt x="1913" y="4350"/>
                    <a:pt x="2109" y="3919"/>
                    <a:pt x="1698" y="3392"/>
                  </a:cubicBezTo>
                  <a:cubicBezTo>
                    <a:pt x="1603" y="3233"/>
                    <a:pt x="1469" y="2969"/>
                    <a:pt x="1270" y="2969"/>
                  </a:cubicBezTo>
                  <a:cubicBezTo>
                    <a:pt x="1252" y="2969"/>
                    <a:pt x="1233" y="2971"/>
                    <a:pt x="1213" y="2976"/>
                  </a:cubicBezTo>
                  <a:cubicBezTo>
                    <a:pt x="1167" y="2930"/>
                    <a:pt x="1121" y="2884"/>
                    <a:pt x="1063" y="2872"/>
                  </a:cubicBezTo>
                  <a:cubicBezTo>
                    <a:pt x="1040" y="2630"/>
                    <a:pt x="809" y="2087"/>
                    <a:pt x="809" y="1833"/>
                  </a:cubicBezTo>
                  <a:lnTo>
                    <a:pt x="809" y="1833"/>
                  </a:lnTo>
                  <a:cubicBezTo>
                    <a:pt x="828" y="1837"/>
                    <a:pt x="846" y="1838"/>
                    <a:pt x="864" y="1838"/>
                  </a:cubicBezTo>
                  <a:cubicBezTo>
                    <a:pt x="1089" y="1838"/>
                    <a:pt x="1177" y="1574"/>
                    <a:pt x="1155" y="1360"/>
                  </a:cubicBezTo>
                  <a:lnTo>
                    <a:pt x="1155" y="1360"/>
                  </a:lnTo>
                  <a:cubicBezTo>
                    <a:pt x="1239" y="1377"/>
                    <a:pt x="1318" y="1384"/>
                    <a:pt x="1393" y="1384"/>
                  </a:cubicBezTo>
                  <a:cubicBezTo>
                    <a:pt x="2147" y="1384"/>
                    <a:pt x="2389" y="587"/>
                    <a:pt x="1675" y="125"/>
                  </a:cubicBezTo>
                  <a:cubicBezTo>
                    <a:pt x="1572" y="37"/>
                    <a:pt x="1482" y="1"/>
                    <a:pt x="1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3"/>
            <p:cNvSpPr/>
            <p:nvPr/>
          </p:nvSpPr>
          <p:spPr>
            <a:xfrm>
              <a:off x="1427300" y="2323100"/>
              <a:ext cx="48575" cy="19400"/>
            </a:xfrm>
            <a:custGeom>
              <a:avLst/>
              <a:gdLst/>
              <a:ahLst/>
              <a:cxnLst/>
              <a:rect l="l" t="t" r="r" b="b"/>
              <a:pathLst>
                <a:path w="1943" h="776" extrusionOk="0">
                  <a:moveTo>
                    <a:pt x="1106" y="1"/>
                  </a:moveTo>
                  <a:cubicBezTo>
                    <a:pt x="962" y="1"/>
                    <a:pt x="810" y="56"/>
                    <a:pt x="670" y="201"/>
                  </a:cubicBezTo>
                  <a:cubicBezTo>
                    <a:pt x="497" y="374"/>
                    <a:pt x="35" y="190"/>
                    <a:pt x="0" y="536"/>
                  </a:cubicBezTo>
                  <a:cubicBezTo>
                    <a:pt x="0" y="727"/>
                    <a:pt x="167" y="769"/>
                    <a:pt x="324" y="769"/>
                  </a:cubicBezTo>
                  <a:cubicBezTo>
                    <a:pt x="348" y="769"/>
                    <a:pt x="371" y="768"/>
                    <a:pt x="393" y="767"/>
                  </a:cubicBezTo>
                  <a:cubicBezTo>
                    <a:pt x="421" y="772"/>
                    <a:pt x="448" y="775"/>
                    <a:pt x="475" y="775"/>
                  </a:cubicBezTo>
                  <a:cubicBezTo>
                    <a:pt x="716" y="775"/>
                    <a:pt x="924" y="562"/>
                    <a:pt x="1131" y="490"/>
                  </a:cubicBezTo>
                  <a:cubicBezTo>
                    <a:pt x="1302" y="555"/>
                    <a:pt x="1430" y="582"/>
                    <a:pt x="1520" y="582"/>
                  </a:cubicBezTo>
                  <a:cubicBezTo>
                    <a:pt x="1942" y="582"/>
                    <a:pt x="1570" y="1"/>
                    <a:pt x="1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3"/>
            <p:cNvSpPr/>
            <p:nvPr/>
          </p:nvSpPr>
          <p:spPr>
            <a:xfrm>
              <a:off x="1442875" y="2282350"/>
              <a:ext cx="33900" cy="15725"/>
            </a:xfrm>
            <a:custGeom>
              <a:avLst/>
              <a:gdLst/>
              <a:ahLst/>
              <a:cxnLst/>
              <a:rect l="l" t="t" r="r" b="b"/>
              <a:pathLst>
                <a:path w="1356" h="629" extrusionOk="0">
                  <a:moveTo>
                    <a:pt x="446" y="0"/>
                  </a:moveTo>
                  <a:cubicBezTo>
                    <a:pt x="427" y="0"/>
                    <a:pt x="409" y="2"/>
                    <a:pt x="393" y="7"/>
                  </a:cubicBezTo>
                  <a:cubicBezTo>
                    <a:pt x="1" y="250"/>
                    <a:pt x="578" y="492"/>
                    <a:pt x="762" y="619"/>
                  </a:cubicBezTo>
                  <a:cubicBezTo>
                    <a:pt x="806" y="625"/>
                    <a:pt x="844" y="628"/>
                    <a:pt x="876" y="628"/>
                  </a:cubicBezTo>
                  <a:cubicBezTo>
                    <a:pt x="1355" y="628"/>
                    <a:pt x="753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3"/>
            <p:cNvSpPr/>
            <p:nvPr/>
          </p:nvSpPr>
          <p:spPr>
            <a:xfrm>
              <a:off x="1387475" y="2285125"/>
              <a:ext cx="51400" cy="28850"/>
            </a:xfrm>
            <a:custGeom>
              <a:avLst/>
              <a:gdLst/>
              <a:ahLst/>
              <a:cxnLst/>
              <a:rect l="l" t="t" r="r" b="b"/>
              <a:pathLst>
                <a:path w="2056" h="1154" extrusionOk="0">
                  <a:moveTo>
                    <a:pt x="798" y="0"/>
                  </a:moveTo>
                  <a:cubicBezTo>
                    <a:pt x="683" y="0"/>
                    <a:pt x="611" y="143"/>
                    <a:pt x="531" y="531"/>
                  </a:cubicBezTo>
                  <a:cubicBezTo>
                    <a:pt x="485" y="647"/>
                    <a:pt x="324" y="681"/>
                    <a:pt x="197" y="727"/>
                  </a:cubicBezTo>
                  <a:cubicBezTo>
                    <a:pt x="0" y="785"/>
                    <a:pt x="12" y="1074"/>
                    <a:pt x="208" y="1131"/>
                  </a:cubicBezTo>
                  <a:cubicBezTo>
                    <a:pt x="262" y="1147"/>
                    <a:pt x="314" y="1154"/>
                    <a:pt x="364" y="1154"/>
                  </a:cubicBezTo>
                  <a:cubicBezTo>
                    <a:pt x="661" y="1154"/>
                    <a:pt x="896" y="910"/>
                    <a:pt x="1005" y="624"/>
                  </a:cubicBezTo>
                  <a:cubicBezTo>
                    <a:pt x="1290" y="829"/>
                    <a:pt x="1492" y="906"/>
                    <a:pt x="1630" y="906"/>
                  </a:cubicBezTo>
                  <a:cubicBezTo>
                    <a:pt x="2056" y="906"/>
                    <a:pt x="1859" y="162"/>
                    <a:pt x="1571" y="162"/>
                  </a:cubicBezTo>
                  <a:cubicBezTo>
                    <a:pt x="1497" y="162"/>
                    <a:pt x="1416" y="211"/>
                    <a:pt x="1339" y="335"/>
                  </a:cubicBezTo>
                  <a:cubicBezTo>
                    <a:pt x="1077" y="148"/>
                    <a:pt x="915" y="0"/>
                    <a:pt x="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3"/>
            <p:cNvSpPr/>
            <p:nvPr/>
          </p:nvSpPr>
          <p:spPr>
            <a:xfrm>
              <a:off x="1251275" y="2358625"/>
              <a:ext cx="49525" cy="30375"/>
            </a:xfrm>
            <a:custGeom>
              <a:avLst/>
              <a:gdLst/>
              <a:ahLst/>
              <a:cxnLst/>
              <a:rect l="l" t="t" r="r" b="b"/>
              <a:pathLst>
                <a:path w="1981" h="1215" extrusionOk="0">
                  <a:moveTo>
                    <a:pt x="1651" y="1"/>
                  </a:moveTo>
                  <a:cubicBezTo>
                    <a:pt x="1582" y="1"/>
                    <a:pt x="1497" y="32"/>
                    <a:pt x="1397" y="108"/>
                  </a:cubicBezTo>
                  <a:cubicBezTo>
                    <a:pt x="1303" y="86"/>
                    <a:pt x="1189" y="63"/>
                    <a:pt x="1081" y="63"/>
                  </a:cubicBezTo>
                  <a:cubicBezTo>
                    <a:pt x="896" y="63"/>
                    <a:pt x="730" y="130"/>
                    <a:pt x="716" y="385"/>
                  </a:cubicBezTo>
                  <a:cubicBezTo>
                    <a:pt x="696" y="497"/>
                    <a:pt x="711" y="537"/>
                    <a:pt x="652" y="537"/>
                  </a:cubicBezTo>
                  <a:cubicBezTo>
                    <a:pt x="644" y="537"/>
                    <a:pt x="634" y="536"/>
                    <a:pt x="624" y="535"/>
                  </a:cubicBezTo>
                  <a:cubicBezTo>
                    <a:pt x="562" y="486"/>
                    <a:pt x="503" y="465"/>
                    <a:pt x="449" y="465"/>
                  </a:cubicBezTo>
                  <a:cubicBezTo>
                    <a:pt x="148" y="465"/>
                    <a:pt x="0" y="1115"/>
                    <a:pt x="450" y="1135"/>
                  </a:cubicBezTo>
                  <a:lnTo>
                    <a:pt x="577" y="1135"/>
                  </a:lnTo>
                  <a:cubicBezTo>
                    <a:pt x="633" y="1190"/>
                    <a:pt x="698" y="1214"/>
                    <a:pt x="768" y="1214"/>
                  </a:cubicBezTo>
                  <a:cubicBezTo>
                    <a:pt x="987" y="1214"/>
                    <a:pt x="1246" y="974"/>
                    <a:pt x="1351" y="719"/>
                  </a:cubicBezTo>
                  <a:cubicBezTo>
                    <a:pt x="1383" y="725"/>
                    <a:pt x="1414" y="727"/>
                    <a:pt x="1443" y="727"/>
                  </a:cubicBezTo>
                  <a:cubicBezTo>
                    <a:pt x="1936" y="727"/>
                    <a:pt x="1981" y="1"/>
                    <a:pt x="1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3"/>
            <p:cNvSpPr/>
            <p:nvPr/>
          </p:nvSpPr>
          <p:spPr>
            <a:xfrm>
              <a:off x="1241175" y="2260825"/>
              <a:ext cx="32375" cy="38250"/>
            </a:xfrm>
            <a:custGeom>
              <a:avLst/>
              <a:gdLst/>
              <a:ahLst/>
              <a:cxnLst/>
              <a:rect l="l" t="t" r="r" b="b"/>
              <a:pathLst>
                <a:path w="1295" h="1530" extrusionOk="0">
                  <a:moveTo>
                    <a:pt x="1048" y="0"/>
                  </a:moveTo>
                  <a:cubicBezTo>
                    <a:pt x="1038" y="0"/>
                    <a:pt x="1027" y="1"/>
                    <a:pt x="1016" y="3"/>
                  </a:cubicBezTo>
                  <a:cubicBezTo>
                    <a:pt x="670" y="118"/>
                    <a:pt x="0" y="522"/>
                    <a:pt x="254" y="938"/>
                  </a:cubicBezTo>
                  <a:cubicBezTo>
                    <a:pt x="277" y="1363"/>
                    <a:pt x="429" y="1529"/>
                    <a:pt x="587" y="1529"/>
                  </a:cubicBezTo>
                  <a:cubicBezTo>
                    <a:pt x="833" y="1529"/>
                    <a:pt x="1095" y="1128"/>
                    <a:pt x="912" y="672"/>
                  </a:cubicBezTo>
                  <a:cubicBezTo>
                    <a:pt x="1016" y="591"/>
                    <a:pt x="1028" y="476"/>
                    <a:pt x="1085" y="407"/>
                  </a:cubicBezTo>
                  <a:cubicBezTo>
                    <a:pt x="1295" y="330"/>
                    <a:pt x="1262" y="0"/>
                    <a:pt x="1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3"/>
            <p:cNvSpPr/>
            <p:nvPr/>
          </p:nvSpPr>
          <p:spPr>
            <a:xfrm>
              <a:off x="1270600" y="2175075"/>
              <a:ext cx="30625" cy="63700"/>
            </a:xfrm>
            <a:custGeom>
              <a:avLst/>
              <a:gdLst/>
              <a:ahLst/>
              <a:cxnLst/>
              <a:rect l="l" t="t" r="r" b="b"/>
              <a:pathLst>
                <a:path w="1225" h="2548" extrusionOk="0">
                  <a:moveTo>
                    <a:pt x="434" y="1"/>
                  </a:moveTo>
                  <a:cubicBezTo>
                    <a:pt x="392" y="1"/>
                    <a:pt x="350" y="13"/>
                    <a:pt x="312" y="39"/>
                  </a:cubicBezTo>
                  <a:cubicBezTo>
                    <a:pt x="1" y="628"/>
                    <a:pt x="301" y="1043"/>
                    <a:pt x="462" y="1609"/>
                  </a:cubicBezTo>
                  <a:cubicBezTo>
                    <a:pt x="429" y="1599"/>
                    <a:pt x="398" y="1594"/>
                    <a:pt x="371" y="1594"/>
                  </a:cubicBezTo>
                  <a:cubicBezTo>
                    <a:pt x="124" y="1594"/>
                    <a:pt x="122" y="1975"/>
                    <a:pt x="382" y="2048"/>
                  </a:cubicBezTo>
                  <a:cubicBezTo>
                    <a:pt x="300" y="2339"/>
                    <a:pt x="422" y="2547"/>
                    <a:pt x="548" y="2547"/>
                  </a:cubicBezTo>
                  <a:cubicBezTo>
                    <a:pt x="637" y="2547"/>
                    <a:pt x="727" y="2445"/>
                    <a:pt x="751" y="2198"/>
                  </a:cubicBezTo>
                  <a:cubicBezTo>
                    <a:pt x="782" y="2256"/>
                    <a:pt x="837" y="2283"/>
                    <a:pt x="891" y="2283"/>
                  </a:cubicBezTo>
                  <a:cubicBezTo>
                    <a:pt x="975" y="2283"/>
                    <a:pt x="1058" y="2218"/>
                    <a:pt x="1051" y="2105"/>
                  </a:cubicBezTo>
                  <a:cubicBezTo>
                    <a:pt x="1028" y="1840"/>
                    <a:pt x="1224" y="1436"/>
                    <a:pt x="982" y="1147"/>
                  </a:cubicBezTo>
                  <a:cubicBezTo>
                    <a:pt x="936" y="1043"/>
                    <a:pt x="809" y="720"/>
                    <a:pt x="728" y="547"/>
                  </a:cubicBezTo>
                  <a:cubicBezTo>
                    <a:pt x="872" y="306"/>
                    <a:pt x="64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3"/>
            <p:cNvSpPr/>
            <p:nvPr/>
          </p:nvSpPr>
          <p:spPr>
            <a:xfrm>
              <a:off x="1303225" y="2274950"/>
              <a:ext cx="28875" cy="20875"/>
            </a:xfrm>
            <a:custGeom>
              <a:avLst/>
              <a:gdLst/>
              <a:ahLst/>
              <a:cxnLst/>
              <a:rect l="l" t="t" r="r" b="b"/>
              <a:pathLst>
                <a:path w="1155" h="835" extrusionOk="0">
                  <a:moveTo>
                    <a:pt x="974" y="1"/>
                  </a:moveTo>
                  <a:cubicBezTo>
                    <a:pt x="840" y="1"/>
                    <a:pt x="696" y="203"/>
                    <a:pt x="681" y="384"/>
                  </a:cubicBezTo>
                  <a:cubicBezTo>
                    <a:pt x="612" y="338"/>
                    <a:pt x="542" y="269"/>
                    <a:pt x="485" y="200"/>
                  </a:cubicBezTo>
                  <a:cubicBezTo>
                    <a:pt x="438" y="84"/>
                    <a:pt x="340" y="33"/>
                    <a:pt x="250" y="33"/>
                  </a:cubicBezTo>
                  <a:cubicBezTo>
                    <a:pt x="116" y="33"/>
                    <a:pt x="0" y="147"/>
                    <a:pt x="104" y="326"/>
                  </a:cubicBezTo>
                  <a:cubicBezTo>
                    <a:pt x="289" y="546"/>
                    <a:pt x="450" y="788"/>
                    <a:pt x="808" y="834"/>
                  </a:cubicBezTo>
                  <a:cubicBezTo>
                    <a:pt x="1073" y="788"/>
                    <a:pt x="1120" y="430"/>
                    <a:pt x="1154" y="200"/>
                  </a:cubicBezTo>
                  <a:cubicBezTo>
                    <a:pt x="1111" y="56"/>
                    <a:pt x="1044" y="1"/>
                    <a:pt x="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3"/>
            <p:cNvSpPr/>
            <p:nvPr/>
          </p:nvSpPr>
          <p:spPr>
            <a:xfrm>
              <a:off x="1222125" y="2349300"/>
              <a:ext cx="26400" cy="9425"/>
            </a:xfrm>
            <a:custGeom>
              <a:avLst/>
              <a:gdLst/>
              <a:ahLst/>
              <a:cxnLst/>
              <a:rect l="l" t="t" r="r" b="b"/>
              <a:pathLst>
                <a:path w="1056" h="377" extrusionOk="0">
                  <a:moveTo>
                    <a:pt x="377" y="1"/>
                  </a:moveTo>
                  <a:cubicBezTo>
                    <a:pt x="328" y="1"/>
                    <a:pt x="276" y="3"/>
                    <a:pt x="220" y="7"/>
                  </a:cubicBezTo>
                  <a:cubicBezTo>
                    <a:pt x="0" y="7"/>
                    <a:pt x="0" y="365"/>
                    <a:pt x="220" y="365"/>
                  </a:cubicBezTo>
                  <a:cubicBezTo>
                    <a:pt x="293" y="373"/>
                    <a:pt x="360" y="376"/>
                    <a:pt x="421" y="376"/>
                  </a:cubicBezTo>
                  <a:cubicBezTo>
                    <a:pt x="1056" y="376"/>
                    <a:pt x="1041" y="1"/>
                    <a:pt x="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3"/>
            <p:cNvSpPr/>
            <p:nvPr/>
          </p:nvSpPr>
          <p:spPr>
            <a:xfrm>
              <a:off x="1140350" y="2218650"/>
              <a:ext cx="78750" cy="94700"/>
            </a:xfrm>
            <a:custGeom>
              <a:avLst/>
              <a:gdLst/>
              <a:ahLst/>
              <a:cxnLst/>
              <a:rect l="l" t="t" r="r" b="b"/>
              <a:pathLst>
                <a:path w="3150" h="3788" extrusionOk="0">
                  <a:moveTo>
                    <a:pt x="2479" y="0"/>
                  </a:moveTo>
                  <a:cubicBezTo>
                    <a:pt x="2454" y="0"/>
                    <a:pt x="2430" y="5"/>
                    <a:pt x="2406" y="16"/>
                  </a:cubicBezTo>
                  <a:cubicBezTo>
                    <a:pt x="2360" y="39"/>
                    <a:pt x="2337" y="85"/>
                    <a:pt x="2325" y="131"/>
                  </a:cubicBezTo>
                  <a:cubicBezTo>
                    <a:pt x="2294" y="116"/>
                    <a:pt x="2260" y="108"/>
                    <a:pt x="2225" y="108"/>
                  </a:cubicBezTo>
                  <a:cubicBezTo>
                    <a:pt x="2156" y="108"/>
                    <a:pt x="2086" y="139"/>
                    <a:pt x="2048" y="201"/>
                  </a:cubicBezTo>
                  <a:cubicBezTo>
                    <a:pt x="1840" y="512"/>
                    <a:pt x="1725" y="836"/>
                    <a:pt x="1494" y="1124"/>
                  </a:cubicBezTo>
                  <a:cubicBezTo>
                    <a:pt x="1447" y="975"/>
                    <a:pt x="1341" y="914"/>
                    <a:pt x="1236" y="914"/>
                  </a:cubicBezTo>
                  <a:cubicBezTo>
                    <a:pt x="1057" y="914"/>
                    <a:pt x="882" y="1094"/>
                    <a:pt x="1021" y="1320"/>
                  </a:cubicBezTo>
                  <a:cubicBezTo>
                    <a:pt x="1018" y="1320"/>
                    <a:pt x="1015" y="1320"/>
                    <a:pt x="1013" y="1320"/>
                  </a:cubicBezTo>
                  <a:cubicBezTo>
                    <a:pt x="0" y="1320"/>
                    <a:pt x="1322" y="3583"/>
                    <a:pt x="1690" y="3779"/>
                  </a:cubicBezTo>
                  <a:cubicBezTo>
                    <a:pt x="1728" y="3784"/>
                    <a:pt x="1762" y="3787"/>
                    <a:pt x="1792" y="3787"/>
                  </a:cubicBezTo>
                  <a:cubicBezTo>
                    <a:pt x="2399" y="3787"/>
                    <a:pt x="1656" y="2741"/>
                    <a:pt x="1436" y="2532"/>
                  </a:cubicBezTo>
                  <a:cubicBezTo>
                    <a:pt x="1367" y="2371"/>
                    <a:pt x="1298" y="2198"/>
                    <a:pt x="1240" y="2001"/>
                  </a:cubicBezTo>
                  <a:lnTo>
                    <a:pt x="1240" y="2001"/>
                  </a:lnTo>
                  <a:cubicBezTo>
                    <a:pt x="1328" y="2077"/>
                    <a:pt x="1415" y="2109"/>
                    <a:pt x="1494" y="2109"/>
                  </a:cubicBezTo>
                  <a:cubicBezTo>
                    <a:pt x="1777" y="2109"/>
                    <a:pt x="1971" y="1701"/>
                    <a:pt x="1863" y="1413"/>
                  </a:cubicBezTo>
                  <a:cubicBezTo>
                    <a:pt x="2048" y="1240"/>
                    <a:pt x="2186" y="1020"/>
                    <a:pt x="2290" y="697"/>
                  </a:cubicBezTo>
                  <a:cubicBezTo>
                    <a:pt x="2543" y="984"/>
                    <a:pt x="2713" y="1093"/>
                    <a:pt x="2818" y="1093"/>
                  </a:cubicBezTo>
                  <a:cubicBezTo>
                    <a:pt x="3149" y="1093"/>
                    <a:pt x="2834" y="0"/>
                    <a:pt x="2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3"/>
            <p:cNvSpPr/>
            <p:nvPr/>
          </p:nvSpPr>
          <p:spPr>
            <a:xfrm>
              <a:off x="1259175" y="2017625"/>
              <a:ext cx="28200" cy="52725"/>
            </a:xfrm>
            <a:custGeom>
              <a:avLst/>
              <a:gdLst/>
              <a:ahLst/>
              <a:cxnLst/>
              <a:rect l="l" t="t" r="r" b="b"/>
              <a:pathLst>
                <a:path w="1128" h="2109" extrusionOk="0">
                  <a:moveTo>
                    <a:pt x="565" y="0"/>
                  </a:moveTo>
                  <a:cubicBezTo>
                    <a:pt x="560" y="0"/>
                    <a:pt x="555" y="0"/>
                    <a:pt x="550" y="0"/>
                  </a:cubicBezTo>
                  <a:cubicBezTo>
                    <a:pt x="377" y="12"/>
                    <a:pt x="261" y="150"/>
                    <a:pt x="261" y="323"/>
                  </a:cubicBezTo>
                  <a:cubicBezTo>
                    <a:pt x="354" y="693"/>
                    <a:pt x="319" y="1189"/>
                    <a:pt x="550" y="1489"/>
                  </a:cubicBezTo>
                  <a:cubicBezTo>
                    <a:pt x="550" y="1501"/>
                    <a:pt x="538" y="1512"/>
                    <a:pt x="538" y="1535"/>
                  </a:cubicBezTo>
                  <a:cubicBezTo>
                    <a:pt x="509" y="1513"/>
                    <a:pt x="485" y="1505"/>
                    <a:pt x="456" y="1505"/>
                  </a:cubicBezTo>
                  <a:cubicBezTo>
                    <a:pt x="439" y="1505"/>
                    <a:pt x="421" y="1508"/>
                    <a:pt x="400" y="1512"/>
                  </a:cubicBezTo>
                  <a:cubicBezTo>
                    <a:pt x="0" y="1717"/>
                    <a:pt x="379" y="2109"/>
                    <a:pt x="680" y="2109"/>
                  </a:cubicBezTo>
                  <a:cubicBezTo>
                    <a:pt x="753" y="2109"/>
                    <a:pt x="821" y="2086"/>
                    <a:pt x="873" y="2032"/>
                  </a:cubicBezTo>
                  <a:cubicBezTo>
                    <a:pt x="1000" y="1939"/>
                    <a:pt x="919" y="1720"/>
                    <a:pt x="1046" y="1605"/>
                  </a:cubicBezTo>
                  <a:cubicBezTo>
                    <a:pt x="1127" y="1501"/>
                    <a:pt x="1127" y="1362"/>
                    <a:pt x="1046" y="1270"/>
                  </a:cubicBezTo>
                  <a:cubicBezTo>
                    <a:pt x="1012" y="1108"/>
                    <a:pt x="1035" y="866"/>
                    <a:pt x="954" y="693"/>
                  </a:cubicBezTo>
                  <a:cubicBezTo>
                    <a:pt x="874" y="419"/>
                    <a:pt x="941" y="0"/>
                    <a:pt x="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3"/>
            <p:cNvSpPr/>
            <p:nvPr/>
          </p:nvSpPr>
          <p:spPr>
            <a:xfrm>
              <a:off x="1085125" y="2153900"/>
              <a:ext cx="60850" cy="81050"/>
            </a:xfrm>
            <a:custGeom>
              <a:avLst/>
              <a:gdLst/>
              <a:ahLst/>
              <a:cxnLst/>
              <a:rect l="l" t="t" r="r" b="b"/>
              <a:pathLst>
                <a:path w="2434" h="3242" extrusionOk="0">
                  <a:moveTo>
                    <a:pt x="1581" y="1"/>
                  </a:moveTo>
                  <a:cubicBezTo>
                    <a:pt x="1296" y="1"/>
                    <a:pt x="916" y="400"/>
                    <a:pt x="1452" y="1267"/>
                  </a:cubicBezTo>
                  <a:cubicBezTo>
                    <a:pt x="1383" y="1429"/>
                    <a:pt x="1210" y="1521"/>
                    <a:pt x="1164" y="1694"/>
                  </a:cubicBezTo>
                  <a:cubicBezTo>
                    <a:pt x="1111" y="1568"/>
                    <a:pt x="997" y="1518"/>
                    <a:pt x="879" y="1518"/>
                  </a:cubicBezTo>
                  <a:cubicBezTo>
                    <a:pt x="791" y="1518"/>
                    <a:pt x="701" y="1546"/>
                    <a:pt x="633" y="1590"/>
                  </a:cubicBezTo>
                  <a:cubicBezTo>
                    <a:pt x="564" y="1563"/>
                    <a:pt x="505" y="1550"/>
                    <a:pt x="455" y="1550"/>
                  </a:cubicBezTo>
                  <a:cubicBezTo>
                    <a:pt x="1" y="1550"/>
                    <a:pt x="292" y="2575"/>
                    <a:pt x="748" y="2575"/>
                  </a:cubicBezTo>
                  <a:cubicBezTo>
                    <a:pt x="789" y="2575"/>
                    <a:pt x="831" y="2567"/>
                    <a:pt x="875" y="2548"/>
                  </a:cubicBezTo>
                  <a:cubicBezTo>
                    <a:pt x="949" y="2641"/>
                    <a:pt x="1053" y="2771"/>
                    <a:pt x="1180" y="2771"/>
                  </a:cubicBezTo>
                  <a:cubicBezTo>
                    <a:pt x="1212" y="2771"/>
                    <a:pt x="1245" y="2763"/>
                    <a:pt x="1279" y="2745"/>
                  </a:cubicBezTo>
                  <a:cubicBezTo>
                    <a:pt x="1348" y="2921"/>
                    <a:pt x="1647" y="3241"/>
                    <a:pt x="1809" y="3241"/>
                  </a:cubicBezTo>
                  <a:cubicBezTo>
                    <a:pt x="1890" y="3241"/>
                    <a:pt x="1937" y="3161"/>
                    <a:pt x="1902" y="2941"/>
                  </a:cubicBezTo>
                  <a:cubicBezTo>
                    <a:pt x="1764" y="2779"/>
                    <a:pt x="1660" y="2583"/>
                    <a:pt x="1510" y="2410"/>
                  </a:cubicBezTo>
                  <a:cubicBezTo>
                    <a:pt x="1718" y="1544"/>
                    <a:pt x="2433" y="1336"/>
                    <a:pt x="1787" y="378"/>
                  </a:cubicBezTo>
                  <a:cubicBezTo>
                    <a:pt x="1875" y="131"/>
                    <a:pt x="1743" y="1"/>
                    <a:pt x="1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3"/>
            <p:cNvSpPr/>
            <p:nvPr/>
          </p:nvSpPr>
          <p:spPr>
            <a:xfrm>
              <a:off x="1107425" y="2228550"/>
              <a:ext cx="35900" cy="38650"/>
            </a:xfrm>
            <a:custGeom>
              <a:avLst/>
              <a:gdLst/>
              <a:ahLst/>
              <a:cxnLst/>
              <a:rect l="l" t="t" r="r" b="b"/>
              <a:pathLst>
                <a:path w="1436" h="1546" extrusionOk="0">
                  <a:moveTo>
                    <a:pt x="313" y="1"/>
                  </a:moveTo>
                  <a:cubicBezTo>
                    <a:pt x="151" y="1"/>
                    <a:pt x="0" y="217"/>
                    <a:pt x="145" y="370"/>
                  </a:cubicBezTo>
                  <a:cubicBezTo>
                    <a:pt x="260" y="486"/>
                    <a:pt x="375" y="613"/>
                    <a:pt x="468" y="740"/>
                  </a:cubicBezTo>
                  <a:cubicBezTo>
                    <a:pt x="179" y="1262"/>
                    <a:pt x="480" y="1545"/>
                    <a:pt x="758" y="1545"/>
                  </a:cubicBezTo>
                  <a:cubicBezTo>
                    <a:pt x="1115" y="1545"/>
                    <a:pt x="1435" y="1082"/>
                    <a:pt x="445" y="59"/>
                  </a:cubicBezTo>
                  <a:cubicBezTo>
                    <a:pt x="404" y="18"/>
                    <a:pt x="358" y="1"/>
                    <a:pt x="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3"/>
            <p:cNvSpPr/>
            <p:nvPr/>
          </p:nvSpPr>
          <p:spPr>
            <a:xfrm>
              <a:off x="1102650" y="2257675"/>
              <a:ext cx="48725" cy="87275"/>
            </a:xfrm>
            <a:custGeom>
              <a:avLst/>
              <a:gdLst/>
              <a:ahLst/>
              <a:cxnLst/>
              <a:rect l="l" t="t" r="r" b="b"/>
              <a:pathLst>
                <a:path w="1949" h="3491" extrusionOk="0">
                  <a:moveTo>
                    <a:pt x="221" y="0"/>
                  </a:moveTo>
                  <a:cubicBezTo>
                    <a:pt x="181" y="0"/>
                    <a:pt x="139" y="11"/>
                    <a:pt x="93" y="36"/>
                  </a:cubicBezTo>
                  <a:cubicBezTo>
                    <a:pt x="1" y="106"/>
                    <a:pt x="1" y="244"/>
                    <a:pt x="82" y="313"/>
                  </a:cubicBezTo>
                  <a:cubicBezTo>
                    <a:pt x="555" y="798"/>
                    <a:pt x="682" y="1306"/>
                    <a:pt x="970" y="1756"/>
                  </a:cubicBezTo>
                  <a:cubicBezTo>
                    <a:pt x="970" y="1768"/>
                    <a:pt x="959" y="1779"/>
                    <a:pt x="959" y="1802"/>
                  </a:cubicBezTo>
                  <a:cubicBezTo>
                    <a:pt x="543" y="1825"/>
                    <a:pt x="786" y="2322"/>
                    <a:pt x="913" y="2553"/>
                  </a:cubicBezTo>
                  <a:cubicBezTo>
                    <a:pt x="880" y="2528"/>
                    <a:pt x="842" y="2517"/>
                    <a:pt x="804" y="2517"/>
                  </a:cubicBezTo>
                  <a:cubicBezTo>
                    <a:pt x="683" y="2517"/>
                    <a:pt x="560" y="2629"/>
                    <a:pt x="578" y="2760"/>
                  </a:cubicBezTo>
                  <a:cubicBezTo>
                    <a:pt x="601" y="2991"/>
                    <a:pt x="820" y="2991"/>
                    <a:pt x="728" y="3222"/>
                  </a:cubicBezTo>
                  <a:cubicBezTo>
                    <a:pt x="698" y="3414"/>
                    <a:pt x="793" y="3491"/>
                    <a:pt x="911" y="3491"/>
                  </a:cubicBezTo>
                  <a:cubicBezTo>
                    <a:pt x="1063" y="3491"/>
                    <a:pt x="1252" y="3363"/>
                    <a:pt x="1259" y="3187"/>
                  </a:cubicBezTo>
                  <a:cubicBezTo>
                    <a:pt x="1605" y="3026"/>
                    <a:pt x="1386" y="2564"/>
                    <a:pt x="1259" y="2276"/>
                  </a:cubicBezTo>
                  <a:cubicBezTo>
                    <a:pt x="1328" y="2229"/>
                    <a:pt x="1374" y="2183"/>
                    <a:pt x="1421" y="2114"/>
                  </a:cubicBezTo>
                  <a:cubicBezTo>
                    <a:pt x="1476" y="2193"/>
                    <a:pt x="1548" y="2225"/>
                    <a:pt x="1618" y="2225"/>
                  </a:cubicBezTo>
                  <a:cubicBezTo>
                    <a:pt x="1793" y="2225"/>
                    <a:pt x="1949" y="2019"/>
                    <a:pt x="1767" y="1837"/>
                  </a:cubicBezTo>
                  <a:cubicBezTo>
                    <a:pt x="1663" y="1802"/>
                    <a:pt x="1651" y="1722"/>
                    <a:pt x="1617" y="1606"/>
                  </a:cubicBezTo>
                  <a:cubicBezTo>
                    <a:pt x="1605" y="1525"/>
                    <a:pt x="1582" y="1433"/>
                    <a:pt x="1524" y="1341"/>
                  </a:cubicBezTo>
                  <a:cubicBezTo>
                    <a:pt x="1370" y="1165"/>
                    <a:pt x="1196" y="685"/>
                    <a:pt x="913" y="685"/>
                  </a:cubicBezTo>
                  <a:cubicBezTo>
                    <a:pt x="880" y="685"/>
                    <a:pt x="845" y="691"/>
                    <a:pt x="809" y="706"/>
                  </a:cubicBezTo>
                  <a:cubicBezTo>
                    <a:pt x="638" y="524"/>
                    <a:pt x="493" y="0"/>
                    <a:pt x="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3"/>
            <p:cNvSpPr/>
            <p:nvPr/>
          </p:nvSpPr>
          <p:spPr>
            <a:xfrm>
              <a:off x="1100350" y="2343925"/>
              <a:ext cx="38700" cy="59150"/>
            </a:xfrm>
            <a:custGeom>
              <a:avLst/>
              <a:gdLst/>
              <a:ahLst/>
              <a:cxnLst/>
              <a:rect l="l" t="t" r="r" b="b"/>
              <a:pathLst>
                <a:path w="1548" h="2366" extrusionOk="0">
                  <a:moveTo>
                    <a:pt x="263" y="1"/>
                  </a:moveTo>
                  <a:cubicBezTo>
                    <a:pt x="148" y="1"/>
                    <a:pt x="47" y="77"/>
                    <a:pt x="24" y="268"/>
                  </a:cubicBezTo>
                  <a:cubicBezTo>
                    <a:pt x="0" y="903"/>
                    <a:pt x="624" y="1377"/>
                    <a:pt x="462" y="2011"/>
                  </a:cubicBezTo>
                  <a:cubicBezTo>
                    <a:pt x="379" y="2208"/>
                    <a:pt x="564" y="2365"/>
                    <a:pt x="737" y="2365"/>
                  </a:cubicBezTo>
                  <a:cubicBezTo>
                    <a:pt x="828" y="2365"/>
                    <a:pt x="915" y="2322"/>
                    <a:pt x="958" y="2219"/>
                  </a:cubicBezTo>
                  <a:cubicBezTo>
                    <a:pt x="1166" y="1873"/>
                    <a:pt x="1016" y="1446"/>
                    <a:pt x="1005" y="1065"/>
                  </a:cubicBezTo>
                  <a:cubicBezTo>
                    <a:pt x="1016" y="1042"/>
                    <a:pt x="1051" y="1030"/>
                    <a:pt x="1062" y="1019"/>
                  </a:cubicBezTo>
                  <a:cubicBezTo>
                    <a:pt x="1092" y="1026"/>
                    <a:pt x="1119" y="1030"/>
                    <a:pt x="1145" y="1030"/>
                  </a:cubicBezTo>
                  <a:cubicBezTo>
                    <a:pt x="1547" y="1030"/>
                    <a:pt x="1513" y="164"/>
                    <a:pt x="1141" y="164"/>
                  </a:cubicBezTo>
                  <a:cubicBezTo>
                    <a:pt x="1134" y="164"/>
                    <a:pt x="1127" y="164"/>
                    <a:pt x="1120" y="165"/>
                  </a:cubicBezTo>
                  <a:cubicBezTo>
                    <a:pt x="982" y="176"/>
                    <a:pt x="901" y="326"/>
                    <a:pt x="935" y="453"/>
                  </a:cubicBezTo>
                  <a:cubicBezTo>
                    <a:pt x="881" y="398"/>
                    <a:pt x="811" y="365"/>
                    <a:pt x="733" y="365"/>
                  </a:cubicBezTo>
                  <a:cubicBezTo>
                    <a:pt x="713" y="365"/>
                    <a:pt x="692" y="368"/>
                    <a:pt x="670" y="372"/>
                  </a:cubicBezTo>
                  <a:cubicBezTo>
                    <a:pt x="636" y="166"/>
                    <a:pt x="433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3"/>
            <p:cNvSpPr/>
            <p:nvPr/>
          </p:nvSpPr>
          <p:spPr>
            <a:xfrm>
              <a:off x="1044375" y="2250100"/>
              <a:ext cx="61975" cy="31875"/>
            </a:xfrm>
            <a:custGeom>
              <a:avLst/>
              <a:gdLst/>
              <a:ahLst/>
              <a:cxnLst/>
              <a:rect l="l" t="t" r="r" b="b"/>
              <a:pathLst>
                <a:path w="2479" h="1275" extrusionOk="0">
                  <a:moveTo>
                    <a:pt x="1389" y="1"/>
                  </a:moveTo>
                  <a:cubicBezTo>
                    <a:pt x="1156" y="1"/>
                    <a:pt x="1201" y="376"/>
                    <a:pt x="798" y="376"/>
                  </a:cubicBezTo>
                  <a:cubicBezTo>
                    <a:pt x="783" y="376"/>
                    <a:pt x="767" y="375"/>
                    <a:pt x="750" y="374"/>
                  </a:cubicBezTo>
                  <a:cubicBezTo>
                    <a:pt x="450" y="409"/>
                    <a:pt x="0" y="466"/>
                    <a:pt x="46" y="1067"/>
                  </a:cubicBezTo>
                  <a:cubicBezTo>
                    <a:pt x="58" y="1182"/>
                    <a:pt x="139" y="1263"/>
                    <a:pt x="266" y="1274"/>
                  </a:cubicBezTo>
                  <a:cubicBezTo>
                    <a:pt x="393" y="1274"/>
                    <a:pt x="473" y="1205"/>
                    <a:pt x="497" y="1090"/>
                  </a:cubicBezTo>
                  <a:cubicBezTo>
                    <a:pt x="543" y="570"/>
                    <a:pt x="1178" y="916"/>
                    <a:pt x="1455" y="570"/>
                  </a:cubicBezTo>
                  <a:cubicBezTo>
                    <a:pt x="1611" y="1055"/>
                    <a:pt x="1801" y="1222"/>
                    <a:pt x="1962" y="1222"/>
                  </a:cubicBezTo>
                  <a:cubicBezTo>
                    <a:pt x="2275" y="1222"/>
                    <a:pt x="2479" y="588"/>
                    <a:pt x="2112" y="443"/>
                  </a:cubicBezTo>
                  <a:cubicBezTo>
                    <a:pt x="2100" y="441"/>
                    <a:pt x="2089" y="440"/>
                    <a:pt x="2078" y="440"/>
                  </a:cubicBezTo>
                  <a:cubicBezTo>
                    <a:pt x="1966" y="440"/>
                    <a:pt x="1927" y="547"/>
                    <a:pt x="1916" y="663"/>
                  </a:cubicBezTo>
                  <a:cubicBezTo>
                    <a:pt x="1812" y="409"/>
                    <a:pt x="1743" y="178"/>
                    <a:pt x="1512" y="28"/>
                  </a:cubicBezTo>
                  <a:cubicBezTo>
                    <a:pt x="1463" y="9"/>
                    <a:pt x="1423" y="1"/>
                    <a:pt x="1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3"/>
            <p:cNvSpPr/>
            <p:nvPr/>
          </p:nvSpPr>
          <p:spPr>
            <a:xfrm>
              <a:off x="1005400" y="2276825"/>
              <a:ext cx="112375" cy="120900"/>
            </a:xfrm>
            <a:custGeom>
              <a:avLst/>
              <a:gdLst/>
              <a:ahLst/>
              <a:cxnLst/>
              <a:rect l="l" t="t" r="r" b="b"/>
              <a:pathLst>
                <a:path w="4495" h="4836" extrusionOk="0">
                  <a:moveTo>
                    <a:pt x="1201" y="4003"/>
                  </a:moveTo>
                  <a:lnTo>
                    <a:pt x="1201" y="4003"/>
                  </a:lnTo>
                  <a:cubicBezTo>
                    <a:pt x="1224" y="4014"/>
                    <a:pt x="1236" y="4014"/>
                    <a:pt x="1259" y="4037"/>
                  </a:cubicBezTo>
                  <a:cubicBezTo>
                    <a:pt x="1236" y="4049"/>
                    <a:pt x="1224" y="4072"/>
                    <a:pt x="1224" y="4084"/>
                  </a:cubicBezTo>
                  <a:cubicBezTo>
                    <a:pt x="1213" y="4061"/>
                    <a:pt x="1213" y="4037"/>
                    <a:pt x="1201" y="4003"/>
                  </a:cubicBezTo>
                  <a:close/>
                  <a:moveTo>
                    <a:pt x="468" y="1"/>
                  </a:moveTo>
                  <a:cubicBezTo>
                    <a:pt x="155" y="1"/>
                    <a:pt x="47" y="458"/>
                    <a:pt x="347" y="598"/>
                  </a:cubicBezTo>
                  <a:lnTo>
                    <a:pt x="347" y="609"/>
                  </a:lnTo>
                  <a:cubicBezTo>
                    <a:pt x="1" y="1521"/>
                    <a:pt x="520" y="2802"/>
                    <a:pt x="1317" y="3414"/>
                  </a:cubicBezTo>
                  <a:lnTo>
                    <a:pt x="1317" y="3564"/>
                  </a:lnTo>
                  <a:cubicBezTo>
                    <a:pt x="1299" y="3558"/>
                    <a:pt x="1282" y="3556"/>
                    <a:pt x="1268" y="3556"/>
                  </a:cubicBezTo>
                  <a:cubicBezTo>
                    <a:pt x="1253" y="3556"/>
                    <a:pt x="1242" y="3558"/>
                    <a:pt x="1236" y="3564"/>
                  </a:cubicBezTo>
                  <a:cubicBezTo>
                    <a:pt x="1250" y="3335"/>
                    <a:pt x="1152" y="3246"/>
                    <a:pt x="1028" y="3246"/>
                  </a:cubicBezTo>
                  <a:cubicBezTo>
                    <a:pt x="839" y="3246"/>
                    <a:pt x="587" y="3450"/>
                    <a:pt x="567" y="3680"/>
                  </a:cubicBezTo>
                  <a:cubicBezTo>
                    <a:pt x="278" y="3680"/>
                    <a:pt x="255" y="4130"/>
                    <a:pt x="543" y="4141"/>
                  </a:cubicBezTo>
                  <a:cubicBezTo>
                    <a:pt x="567" y="4176"/>
                    <a:pt x="567" y="4176"/>
                    <a:pt x="601" y="4222"/>
                  </a:cubicBezTo>
                  <a:cubicBezTo>
                    <a:pt x="647" y="4268"/>
                    <a:pt x="693" y="4326"/>
                    <a:pt x="751" y="4338"/>
                  </a:cubicBezTo>
                  <a:cubicBezTo>
                    <a:pt x="813" y="4554"/>
                    <a:pt x="940" y="4762"/>
                    <a:pt x="1156" y="4762"/>
                  </a:cubicBezTo>
                  <a:cubicBezTo>
                    <a:pt x="1181" y="4762"/>
                    <a:pt x="1208" y="4759"/>
                    <a:pt x="1236" y="4753"/>
                  </a:cubicBezTo>
                  <a:cubicBezTo>
                    <a:pt x="1276" y="4812"/>
                    <a:pt x="1331" y="4836"/>
                    <a:pt x="1390" y="4836"/>
                  </a:cubicBezTo>
                  <a:cubicBezTo>
                    <a:pt x="1554" y="4836"/>
                    <a:pt x="1753" y="4655"/>
                    <a:pt x="1778" y="4511"/>
                  </a:cubicBezTo>
                  <a:cubicBezTo>
                    <a:pt x="1802" y="4164"/>
                    <a:pt x="1755" y="3760"/>
                    <a:pt x="1778" y="3414"/>
                  </a:cubicBezTo>
                  <a:lnTo>
                    <a:pt x="1778" y="3414"/>
                  </a:lnTo>
                  <a:cubicBezTo>
                    <a:pt x="1837" y="3443"/>
                    <a:pt x="1896" y="3455"/>
                    <a:pt x="1956" y="3455"/>
                  </a:cubicBezTo>
                  <a:cubicBezTo>
                    <a:pt x="2383" y="3455"/>
                    <a:pt x="2836" y="2809"/>
                    <a:pt x="3129" y="2525"/>
                  </a:cubicBezTo>
                  <a:cubicBezTo>
                    <a:pt x="3314" y="2087"/>
                    <a:pt x="3695" y="2110"/>
                    <a:pt x="3914" y="1810"/>
                  </a:cubicBezTo>
                  <a:cubicBezTo>
                    <a:pt x="4011" y="1858"/>
                    <a:pt x="4086" y="1879"/>
                    <a:pt x="4143" y="1879"/>
                  </a:cubicBezTo>
                  <a:cubicBezTo>
                    <a:pt x="4495" y="1879"/>
                    <a:pt x="4176" y="1072"/>
                    <a:pt x="4156" y="794"/>
                  </a:cubicBezTo>
                  <a:cubicBezTo>
                    <a:pt x="4123" y="674"/>
                    <a:pt x="4049" y="624"/>
                    <a:pt x="3973" y="624"/>
                  </a:cubicBezTo>
                  <a:cubicBezTo>
                    <a:pt x="3836" y="624"/>
                    <a:pt x="3694" y="787"/>
                    <a:pt x="3775" y="1002"/>
                  </a:cubicBezTo>
                  <a:cubicBezTo>
                    <a:pt x="3622" y="804"/>
                    <a:pt x="3489" y="725"/>
                    <a:pt x="3387" y="725"/>
                  </a:cubicBezTo>
                  <a:cubicBezTo>
                    <a:pt x="3145" y="725"/>
                    <a:pt x="3083" y="1175"/>
                    <a:pt x="3360" y="1533"/>
                  </a:cubicBezTo>
                  <a:cubicBezTo>
                    <a:pt x="2667" y="1660"/>
                    <a:pt x="2621" y="2664"/>
                    <a:pt x="1963" y="2860"/>
                  </a:cubicBezTo>
                  <a:cubicBezTo>
                    <a:pt x="1830" y="2775"/>
                    <a:pt x="1713" y="2713"/>
                    <a:pt x="1579" y="2713"/>
                  </a:cubicBezTo>
                  <a:cubicBezTo>
                    <a:pt x="1550" y="2713"/>
                    <a:pt x="1521" y="2715"/>
                    <a:pt x="1490" y="2722"/>
                  </a:cubicBezTo>
                  <a:cubicBezTo>
                    <a:pt x="659" y="2202"/>
                    <a:pt x="1236" y="1475"/>
                    <a:pt x="924" y="759"/>
                  </a:cubicBezTo>
                  <a:cubicBezTo>
                    <a:pt x="797" y="505"/>
                    <a:pt x="913" y="21"/>
                    <a:pt x="543" y="9"/>
                  </a:cubicBezTo>
                  <a:cubicBezTo>
                    <a:pt x="517" y="3"/>
                    <a:pt x="492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3"/>
            <p:cNvSpPr/>
            <p:nvPr/>
          </p:nvSpPr>
          <p:spPr>
            <a:xfrm>
              <a:off x="943475" y="2207375"/>
              <a:ext cx="71650" cy="66100"/>
            </a:xfrm>
            <a:custGeom>
              <a:avLst/>
              <a:gdLst/>
              <a:ahLst/>
              <a:cxnLst/>
              <a:rect l="l" t="t" r="r" b="b"/>
              <a:pathLst>
                <a:path w="2866" h="2644" extrusionOk="0">
                  <a:moveTo>
                    <a:pt x="2660" y="1"/>
                  </a:moveTo>
                  <a:cubicBezTo>
                    <a:pt x="2537" y="1"/>
                    <a:pt x="2342" y="181"/>
                    <a:pt x="2109" y="606"/>
                  </a:cubicBezTo>
                  <a:cubicBezTo>
                    <a:pt x="1895" y="635"/>
                    <a:pt x="1624" y="746"/>
                    <a:pt x="1399" y="746"/>
                  </a:cubicBezTo>
                  <a:cubicBezTo>
                    <a:pt x="1357" y="746"/>
                    <a:pt x="1316" y="742"/>
                    <a:pt x="1277" y="732"/>
                  </a:cubicBezTo>
                  <a:cubicBezTo>
                    <a:pt x="1244" y="726"/>
                    <a:pt x="1212" y="723"/>
                    <a:pt x="1184" y="723"/>
                  </a:cubicBezTo>
                  <a:cubicBezTo>
                    <a:pt x="807" y="723"/>
                    <a:pt x="825" y="1251"/>
                    <a:pt x="793" y="1540"/>
                  </a:cubicBezTo>
                  <a:cubicBezTo>
                    <a:pt x="765" y="1536"/>
                    <a:pt x="736" y="1535"/>
                    <a:pt x="708" y="1535"/>
                  </a:cubicBezTo>
                  <a:cubicBezTo>
                    <a:pt x="334" y="1535"/>
                    <a:pt x="1" y="1873"/>
                    <a:pt x="527" y="1991"/>
                  </a:cubicBezTo>
                  <a:cubicBezTo>
                    <a:pt x="559" y="2266"/>
                    <a:pt x="859" y="2644"/>
                    <a:pt x="1094" y="2644"/>
                  </a:cubicBezTo>
                  <a:cubicBezTo>
                    <a:pt x="1203" y="2644"/>
                    <a:pt x="1299" y="2561"/>
                    <a:pt x="1347" y="2348"/>
                  </a:cubicBezTo>
                  <a:cubicBezTo>
                    <a:pt x="1347" y="2060"/>
                    <a:pt x="1324" y="1737"/>
                    <a:pt x="1404" y="1460"/>
                  </a:cubicBezTo>
                  <a:cubicBezTo>
                    <a:pt x="1797" y="1367"/>
                    <a:pt x="2640" y="1425"/>
                    <a:pt x="2663" y="906"/>
                  </a:cubicBezTo>
                  <a:cubicBezTo>
                    <a:pt x="2866" y="364"/>
                    <a:pt x="2835" y="1"/>
                    <a:pt x="2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3"/>
            <p:cNvSpPr/>
            <p:nvPr/>
          </p:nvSpPr>
          <p:spPr>
            <a:xfrm>
              <a:off x="1002275" y="2159275"/>
              <a:ext cx="48200" cy="48875"/>
            </a:xfrm>
            <a:custGeom>
              <a:avLst/>
              <a:gdLst/>
              <a:ahLst/>
              <a:cxnLst/>
              <a:rect l="l" t="t" r="r" b="b"/>
              <a:pathLst>
                <a:path w="1928" h="1955" extrusionOk="0">
                  <a:moveTo>
                    <a:pt x="815" y="0"/>
                  </a:moveTo>
                  <a:cubicBezTo>
                    <a:pt x="698" y="0"/>
                    <a:pt x="525" y="67"/>
                    <a:pt x="461" y="163"/>
                  </a:cubicBezTo>
                  <a:cubicBezTo>
                    <a:pt x="431" y="159"/>
                    <a:pt x="404" y="158"/>
                    <a:pt x="379" y="158"/>
                  </a:cubicBezTo>
                  <a:cubicBezTo>
                    <a:pt x="38" y="158"/>
                    <a:pt x="77" y="500"/>
                    <a:pt x="357" y="521"/>
                  </a:cubicBezTo>
                  <a:cubicBezTo>
                    <a:pt x="426" y="521"/>
                    <a:pt x="495" y="567"/>
                    <a:pt x="553" y="602"/>
                  </a:cubicBezTo>
                  <a:cubicBezTo>
                    <a:pt x="576" y="694"/>
                    <a:pt x="576" y="798"/>
                    <a:pt x="576" y="914"/>
                  </a:cubicBezTo>
                  <a:cubicBezTo>
                    <a:pt x="0" y="990"/>
                    <a:pt x="512" y="1955"/>
                    <a:pt x="848" y="1955"/>
                  </a:cubicBezTo>
                  <a:cubicBezTo>
                    <a:pt x="1017" y="1955"/>
                    <a:pt x="1142" y="1710"/>
                    <a:pt x="1061" y="983"/>
                  </a:cubicBezTo>
                  <a:cubicBezTo>
                    <a:pt x="1107" y="971"/>
                    <a:pt x="1153" y="925"/>
                    <a:pt x="1188" y="902"/>
                  </a:cubicBezTo>
                  <a:cubicBezTo>
                    <a:pt x="1337" y="1169"/>
                    <a:pt x="1472" y="1273"/>
                    <a:pt x="1575" y="1273"/>
                  </a:cubicBezTo>
                  <a:cubicBezTo>
                    <a:pt x="1928" y="1273"/>
                    <a:pt x="1913" y="64"/>
                    <a:pt x="842" y="2"/>
                  </a:cubicBezTo>
                  <a:cubicBezTo>
                    <a:pt x="833" y="1"/>
                    <a:pt x="824" y="0"/>
                    <a:pt x="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3"/>
            <p:cNvSpPr/>
            <p:nvPr/>
          </p:nvSpPr>
          <p:spPr>
            <a:xfrm>
              <a:off x="1103225" y="2001725"/>
              <a:ext cx="34200" cy="25225"/>
            </a:xfrm>
            <a:custGeom>
              <a:avLst/>
              <a:gdLst/>
              <a:ahLst/>
              <a:cxnLst/>
              <a:rect l="l" t="t" r="r" b="b"/>
              <a:pathLst>
                <a:path w="1368" h="1009" extrusionOk="0">
                  <a:moveTo>
                    <a:pt x="872" y="0"/>
                  </a:moveTo>
                  <a:cubicBezTo>
                    <a:pt x="725" y="0"/>
                    <a:pt x="610" y="141"/>
                    <a:pt x="647" y="475"/>
                  </a:cubicBezTo>
                  <a:cubicBezTo>
                    <a:pt x="613" y="475"/>
                    <a:pt x="590" y="463"/>
                    <a:pt x="578" y="463"/>
                  </a:cubicBezTo>
                  <a:cubicBezTo>
                    <a:pt x="555" y="463"/>
                    <a:pt x="543" y="452"/>
                    <a:pt x="532" y="452"/>
                  </a:cubicBezTo>
                  <a:cubicBezTo>
                    <a:pt x="469" y="372"/>
                    <a:pt x="342" y="320"/>
                    <a:pt x="228" y="320"/>
                  </a:cubicBezTo>
                  <a:cubicBezTo>
                    <a:pt x="110" y="320"/>
                    <a:pt x="7" y="375"/>
                    <a:pt x="1" y="509"/>
                  </a:cubicBezTo>
                  <a:cubicBezTo>
                    <a:pt x="60" y="735"/>
                    <a:pt x="446" y="945"/>
                    <a:pt x="730" y="945"/>
                  </a:cubicBezTo>
                  <a:cubicBezTo>
                    <a:pt x="779" y="945"/>
                    <a:pt x="826" y="939"/>
                    <a:pt x="867" y="925"/>
                  </a:cubicBezTo>
                  <a:cubicBezTo>
                    <a:pt x="912" y="984"/>
                    <a:pt x="969" y="1008"/>
                    <a:pt x="1028" y="1008"/>
                  </a:cubicBezTo>
                  <a:cubicBezTo>
                    <a:pt x="1167" y="1008"/>
                    <a:pt x="1316" y="874"/>
                    <a:pt x="1340" y="729"/>
                  </a:cubicBezTo>
                  <a:cubicBezTo>
                    <a:pt x="1367" y="298"/>
                    <a:pt x="1086" y="0"/>
                    <a:pt x="8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3"/>
            <p:cNvSpPr/>
            <p:nvPr/>
          </p:nvSpPr>
          <p:spPr>
            <a:xfrm>
              <a:off x="1079450" y="2027200"/>
              <a:ext cx="43000" cy="48750"/>
            </a:xfrm>
            <a:custGeom>
              <a:avLst/>
              <a:gdLst/>
              <a:ahLst/>
              <a:cxnLst/>
              <a:rect l="l" t="t" r="r" b="b"/>
              <a:pathLst>
                <a:path w="1720" h="1950" extrusionOk="0">
                  <a:moveTo>
                    <a:pt x="1083" y="0"/>
                  </a:moveTo>
                  <a:cubicBezTo>
                    <a:pt x="897" y="0"/>
                    <a:pt x="697" y="19"/>
                    <a:pt x="543" y="19"/>
                  </a:cubicBezTo>
                  <a:cubicBezTo>
                    <a:pt x="488" y="19"/>
                    <a:pt x="438" y="16"/>
                    <a:pt x="398" y="10"/>
                  </a:cubicBezTo>
                  <a:cubicBezTo>
                    <a:pt x="179" y="10"/>
                    <a:pt x="179" y="414"/>
                    <a:pt x="398" y="414"/>
                  </a:cubicBezTo>
                  <a:lnTo>
                    <a:pt x="917" y="414"/>
                  </a:lnTo>
                  <a:cubicBezTo>
                    <a:pt x="929" y="425"/>
                    <a:pt x="963" y="471"/>
                    <a:pt x="963" y="483"/>
                  </a:cubicBezTo>
                  <a:cubicBezTo>
                    <a:pt x="640" y="552"/>
                    <a:pt x="444" y="991"/>
                    <a:pt x="294" y="1291"/>
                  </a:cubicBezTo>
                  <a:cubicBezTo>
                    <a:pt x="1" y="1712"/>
                    <a:pt x="74" y="1949"/>
                    <a:pt x="246" y="1949"/>
                  </a:cubicBezTo>
                  <a:cubicBezTo>
                    <a:pt x="386" y="1949"/>
                    <a:pt x="592" y="1794"/>
                    <a:pt x="721" y="1453"/>
                  </a:cubicBezTo>
                  <a:cubicBezTo>
                    <a:pt x="836" y="1222"/>
                    <a:pt x="987" y="945"/>
                    <a:pt x="1137" y="899"/>
                  </a:cubicBezTo>
                  <a:cubicBezTo>
                    <a:pt x="1141" y="897"/>
                    <a:pt x="1145" y="896"/>
                    <a:pt x="1151" y="896"/>
                  </a:cubicBezTo>
                  <a:cubicBezTo>
                    <a:pt x="1210" y="896"/>
                    <a:pt x="1337" y="978"/>
                    <a:pt x="1439" y="978"/>
                  </a:cubicBezTo>
                  <a:cubicBezTo>
                    <a:pt x="1478" y="978"/>
                    <a:pt x="1514" y="966"/>
                    <a:pt x="1541" y="933"/>
                  </a:cubicBezTo>
                  <a:cubicBezTo>
                    <a:pt x="1714" y="783"/>
                    <a:pt x="1506" y="598"/>
                    <a:pt x="1587" y="414"/>
                  </a:cubicBezTo>
                  <a:cubicBezTo>
                    <a:pt x="1719" y="62"/>
                    <a:pt x="1425" y="0"/>
                    <a:pt x="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3"/>
            <p:cNvSpPr/>
            <p:nvPr/>
          </p:nvSpPr>
          <p:spPr>
            <a:xfrm>
              <a:off x="1161050" y="2069800"/>
              <a:ext cx="33150" cy="17975"/>
            </a:xfrm>
            <a:custGeom>
              <a:avLst/>
              <a:gdLst/>
              <a:ahLst/>
              <a:cxnLst/>
              <a:rect l="l" t="t" r="r" b="b"/>
              <a:pathLst>
                <a:path w="1326" h="719" extrusionOk="0">
                  <a:moveTo>
                    <a:pt x="1009" y="0"/>
                  </a:moveTo>
                  <a:cubicBezTo>
                    <a:pt x="969" y="0"/>
                    <a:pt x="921" y="12"/>
                    <a:pt x="862" y="37"/>
                  </a:cubicBezTo>
                  <a:cubicBezTo>
                    <a:pt x="804" y="83"/>
                    <a:pt x="724" y="118"/>
                    <a:pt x="689" y="199"/>
                  </a:cubicBezTo>
                  <a:cubicBezTo>
                    <a:pt x="553" y="102"/>
                    <a:pt x="355" y="17"/>
                    <a:pt x="218" y="17"/>
                  </a:cubicBezTo>
                  <a:cubicBezTo>
                    <a:pt x="77" y="17"/>
                    <a:pt x="0" y="108"/>
                    <a:pt x="123" y="372"/>
                  </a:cubicBezTo>
                  <a:cubicBezTo>
                    <a:pt x="343" y="522"/>
                    <a:pt x="585" y="637"/>
                    <a:pt x="827" y="718"/>
                  </a:cubicBezTo>
                  <a:cubicBezTo>
                    <a:pt x="831" y="718"/>
                    <a:pt x="834" y="719"/>
                    <a:pt x="838" y="719"/>
                  </a:cubicBezTo>
                  <a:cubicBezTo>
                    <a:pt x="1081" y="719"/>
                    <a:pt x="1325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3"/>
            <p:cNvSpPr/>
            <p:nvPr/>
          </p:nvSpPr>
          <p:spPr>
            <a:xfrm>
              <a:off x="1155175" y="2115925"/>
              <a:ext cx="34075" cy="59925"/>
            </a:xfrm>
            <a:custGeom>
              <a:avLst/>
              <a:gdLst/>
              <a:ahLst/>
              <a:cxnLst/>
              <a:rect l="l" t="t" r="r" b="b"/>
              <a:pathLst>
                <a:path w="1363" h="2397" extrusionOk="0">
                  <a:moveTo>
                    <a:pt x="928" y="0"/>
                  </a:moveTo>
                  <a:cubicBezTo>
                    <a:pt x="766" y="0"/>
                    <a:pt x="648" y="237"/>
                    <a:pt x="809" y="351"/>
                  </a:cubicBezTo>
                  <a:cubicBezTo>
                    <a:pt x="866" y="431"/>
                    <a:pt x="901" y="789"/>
                    <a:pt x="878" y="951"/>
                  </a:cubicBezTo>
                  <a:cubicBezTo>
                    <a:pt x="607" y="1030"/>
                    <a:pt x="413" y="1795"/>
                    <a:pt x="297" y="1795"/>
                  </a:cubicBezTo>
                  <a:cubicBezTo>
                    <a:pt x="294" y="1795"/>
                    <a:pt x="292" y="1794"/>
                    <a:pt x="289" y="1793"/>
                  </a:cubicBezTo>
                  <a:cubicBezTo>
                    <a:pt x="174" y="1816"/>
                    <a:pt x="12" y="1886"/>
                    <a:pt x="1" y="2174"/>
                  </a:cubicBezTo>
                  <a:cubicBezTo>
                    <a:pt x="52" y="2333"/>
                    <a:pt x="126" y="2396"/>
                    <a:pt x="212" y="2396"/>
                  </a:cubicBezTo>
                  <a:cubicBezTo>
                    <a:pt x="516" y="2396"/>
                    <a:pt x="966" y="1613"/>
                    <a:pt x="1074" y="1424"/>
                  </a:cubicBezTo>
                  <a:cubicBezTo>
                    <a:pt x="1316" y="1389"/>
                    <a:pt x="1293" y="1147"/>
                    <a:pt x="1305" y="962"/>
                  </a:cubicBezTo>
                  <a:cubicBezTo>
                    <a:pt x="1328" y="662"/>
                    <a:pt x="1363" y="258"/>
                    <a:pt x="1039" y="39"/>
                  </a:cubicBezTo>
                  <a:cubicBezTo>
                    <a:pt x="1002" y="12"/>
                    <a:pt x="964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3"/>
            <p:cNvSpPr/>
            <p:nvPr/>
          </p:nvSpPr>
          <p:spPr>
            <a:xfrm>
              <a:off x="837175" y="1894900"/>
              <a:ext cx="52200" cy="69475"/>
            </a:xfrm>
            <a:custGeom>
              <a:avLst/>
              <a:gdLst/>
              <a:ahLst/>
              <a:cxnLst/>
              <a:rect l="l" t="t" r="r" b="b"/>
              <a:pathLst>
                <a:path w="2088" h="2779" extrusionOk="0">
                  <a:moveTo>
                    <a:pt x="1388" y="1"/>
                  </a:moveTo>
                  <a:cubicBezTo>
                    <a:pt x="1300" y="1"/>
                    <a:pt x="1208" y="78"/>
                    <a:pt x="1120" y="269"/>
                  </a:cubicBezTo>
                  <a:cubicBezTo>
                    <a:pt x="439" y="361"/>
                    <a:pt x="1178" y="765"/>
                    <a:pt x="555" y="1089"/>
                  </a:cubicBezTo>
                  <a:cubicBezTo>
                    <a:pt x="174" y="1331"/>
                    <a:pt x="1" y="1839"/>
                    <a:pt x="208" y="2151"/>
                  </a:cubicBezTo>
                  <a:cubicBezTo>
                    <a:pt x="108" y="2372"/>
                    <a:pt x="227" y="2779"/>
                    <a:pt x="496" y="2779"/>
                  </a:cubicBezTo>
                  <a:cubicBezTo>
                    <a:pt x="536" y="2779"/>
                    <a:pt x="578" y="2770"/>
                    <a:pt x="624" y="2751"/>
                  </a:cubicBezTo>
                  <a:cubicBezTo>
                    <a:pt x="809" y="2658"/>
                    <a:pt x="716" y="2428"/>
                    <a:pt x="751" y="2266"/>
                  </a:cubicBezTo>
                  <a:cubicBezTo>
                    <a:pt x="774" y="2174"/>
                    <a:pt x="797" y="2035"/>
                    <a:pt x="716" y="1862"/>
                  </a:cubicBezTo>
                  <a:cubicBezTo>
                    <a:pt x="624" y="1631"/>
                    <a:pt x="1143" y="1389"/>
                    <a:pt x="1270" y="1193"/>
                  </a:cubicBezTo>
                  <a:cubicBezTo>
                    <a:pt x="1464" y="1431"/>
                    <a:pt x="1604" y="1527"/>
                    <a:pt x="1701" y="1527"/>
                  </a:cubicBezTo>
                  <a:cubicBezTo>
                    <a:pt x="2087" y="1527"/>
                    <a:pt x="1776" y="1"/>
                    <a:pt x="1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3"/>
            <p:cNvSpPr/>
            <p:nvPr/>
          </p:nvSpPr>
          <p:spPr>
            <a:xfrm>
              <a:off x="1252425" y="2940000"/>
              <a:ext cx="23050" cy="19275"/>
            </a:xfrm>
            <a:custGeom>
              <a:avLst/>
              <a:gdLst/>
              <a:ahLst/>
              <a:cxnLst/>
              <a:rect l="l" t="t" r="r" b="b"/>
              <a:pathLst>
                <a:path w="922" h="771" extrusionOk="0">
                  <a:moveTo>
                    <a:pt x="615" y="0"/>
                  </a:moveTo>
                  <a:cubicBezTo>
                    <a:pt x="571" y="0"/>
                    <a:pt x="513" y="16"/>
                    <a:pt x="439" y="53"/>
                  </a:cubicBezTo>
                  <a:cubicBezTo>
                    <a:pt x="335" y="261"/>
                    <a:pt x="0" y="515"/>
                    <a:pt x="174" y="734"/>
                  </a:cubicBezTo>
                  <a:cubicBezTo>
                    <a:pt x="207" y="760"/>
                    <a:pt x="242" y="771"/>
                    <a:pt x="278" y="771"/>
                  </a:cubicBezTo>
                  <a:cubicBezTo>
                    <a:pt x="574" y="771"/>
                    <a:pt x="922" y="0"/>
                    <a:pt x="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3"/>
            <p:cNvSpPr/>
            <p:nvPr/>
          </p:nvSpPr>
          <p:spPr>
            <a:xfrm>
              <a:off x="1232550" y="2933725"/>
              <a:ext cx="16425" cy="26950"/>
            </a:xfrm>
            <a:custGeom>
              <a:avLst/>
              <a:gdLst/>
              <a:ahLst/>
              <a:cxnLst/>
              <a:rect l="l" t="t" r="r" b="b"/>
              <a:pathLst>
                <a:path w="657" h="1078" extrusionOk="0">
                  <a:moveTo>
                    <a:pt x="352" y="0"/>
                  </a:moveTo>
                  <a:cubicBezTo>
                    <a:pt x="139" y="0"/>
                    <a:pt x="213" y="385"/>
                    <a:pt x="126" y="673"/>
                  </a:cubicBezTo>
                  <a:cubicBezTo>
                    <a:pt x="58" y="753"/>
                    <a:pt x="1" y="1078"/>
                    <a:pt x="207" y="1078"/>
                  </a:cubicBezTo>
                  <a:cubicBezTo>
                    <a:pt x="211" y="1078"/>
                    <a:pt x="215" y="1078"/>
                    <a:pt x="218" y="1077"/>
                  </a:cubicBezTo>
                  <a:cubicBezTo>
                    <a:pt x="368" y="1077"/>
                    <a:pt x="380" y="939"/>
                    <a:pt x="415" y="812"/>
                  </a:cubicBezTo>
                  <a:cubicBezTo>
                    <a:pt x="530" y="731"/>
                    <a:pt x="657" y="396"/>
                    <a:pt x="518" y="50"/>
                  </a:cubicBezTo>
                  <a:cubicBezTo>
                    <a:pt x="449" y="16"/>
                    <a:pt x="395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3"/>
            <p:cNvSpPr/>
            <p:nvPr/>
          </p:nvSpPr>
          <p:spPr>
            <a:xfrm>
              <a:off x="1204800" y="2783725"/>
              <a:ext cx="37750" cy="124925"/>
            </a:xfrm>
            <a:custGeom>
              <a:avLst/>
              <a:gdLst/>
              <a:ahLst/>
              <a:cxnLst/>
              <a:rect l="l" t="t" r="r" b="b"/>
              <a:pathLst>
                <a:path w="1510" h="4997" extrusionOk="0">
                  <a:moveTo>
                    <a:pt x="527" y="0"/>
                  </a:moveTo>
                  <a:cubicBezTo>
                    <a:pt x="521" y="0"/>
                    <a:pt x="515" y="1"/>
                    <a:pt x="509" y="2"/>
                  </a:cubicBezTo>
                  <a:cubicBezTo>
                    <a:pt x="1" y="302"/>
                    <a:pt x="359" y="1387"/>
                    <a:pt x="693" y="1826"/>
                  </a:cubicBezTo>
                  <a:cubicBezTo>
                    <a:pt x="705" y="1849"/>
                    <a:pt x="705" y="1895"/>
                    <a:pt x="728" y="1918"/>
                  </a:cubicBezTo>
                  <a:cubicBezTo>
                    <a:pt x="289" y="2183"/>
                    <a:pt x="751" y="2922"/>
                    <a:pt x="693" y="3338"/>
                  </a:cubicBezTo>
                  <a:cubicBezTo>
                    <a:pt x="128" y="3349"/>
                    <a:pt x="613" y="3961"/>
                    <a:pt x="578" y="4273"/>
                  </a:cubicBezTo>
                  <a:cubicBezTo>
                    <a:pt x="561" y="4526"/>
                    <a:pt x="708" y="4997"/>
                    <a:pt x="931" y="4997"/>
                  </a:cubicBezTo>
                  <a:cubicBezTo>
                    <a:pt x="1003" y="4997"/>
                    <a:pt x="1082" y="4948"/>
                    <a:pt x="1167" y="4827"/>
                  </a:cubicBezTo>
                  <a:cubicBezTo>
                    <a:pt x="1190" y="4827"/>
                    <a:pt x="1201" y="4804"/>
                    <a:pt x="1213" y="4804"/>
                  </a:cubicBezTo>
                  <a:cubicBezTo>
                    <a:pt x="1478" y="4642"/>
                    <a:pt x="1224" y="3915"/>
                    <a:pt x="1028" y="3799"/>
                  </a:cubicBezTo>
                  <a:cubicBezTo>
                    <a:pt x="994" y="3707"/>
                    <a:pt x="970" y="3638"/>
                    <a:pt x="924" y="3569"/>
                  </a:cubicBezTo>
                  <a:lnTo>
                    <a:pt x="924" y="3569"/>
                  </a:lnTo>
                  <a:cubicBezTo>
                    <a:pt x="933" y="3570"/>
                    <a:pt x="942" y="3570"/>
                    <a:pt x="950" y="3570"/>
                  </a:cubicBezTo>
                  <a:cubicBezTo>
                    <a:pt x="1042" y="3570"/>
                    <a:pt x="1113" y="3514"/>
                    <a:pt x="1155" y="3430"/>
                  </a:cubicBezTo>
                  <a:cubicBezTo>
                    <a:pt x="1175" y="3435"/>
                    <a:pt x="1194" y="3437"/>
                    <a:pt x="1213" y="3437"/>
                  </a:cubicBezTo>
                  <a:cubicBezTo>
                    <a:pt x="1374" y="3437"/>
                    <a:pt x="1509" y="3272"/>
                    <a:pt x="1478" y="3107"/>
                  </a:cubicBezTo>
                  <a:cubicBezTo>
                    <a:pt x="1259" y="2426"/>
                    <a:pt x="1259" y="1595"/>
                    <a:pt x="901" y="983"/>
                  </a:cubicBezTo>
                  <a:lnTo>
                    <a:pt x="809" y="729"/>
                  </a:lnTo>
                  <a:cubicBezTo>
                    <a:pt x="876" y="583"/>
                    <a:pt x="736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3"/>
            <p:cNvSpPr/>
            <p:nvPr/>
          </p:nvSpPr>
          <p:spPr>
            <a:xfrm>
              <a:off x="1140825" y="2705275"/>
              <a:ext cx="65025" cy="81950"/>
            </a:xfrm>
            <a:custGeom>
              <a:avLst/>
              <a:gdLst/>
              <a:ahLst/>
              <a:cxnLst/>
              <a:rect l="l" t="t" r="r" b="b"/>
              <a:pathLst>
                <a:path w="2601" h="3278" extrusionOk="0">
                  <a:moveTo>
                    <a:pt x="352" y="0"/>
                  </a:moveTo>
                  <a:cubicBezTo>
                    <a:pt x="157" y="0"/>
                    <a:pt x="0" y="220"/>
                    <a:pt x="228" y="531"/>
                  </a:cubicBezTo>
                  <a:cubicBezTo>
                    <a:pt x="286" y="647"/>
                    <a:pt x="228" y="924"/>
                    <a:pt x="367" y="1004"/>
                  </a:cubicBezTo>
                  <a:cubicBezTo>
                    <a:pt x="406" y="1300"/>
                    <a:pt x="571" y="1880"/>
                    <a:pt x="906" y="1880"/>
                  </a:cubicBezTo>
                  <a:cubicBezTo>
                    <a:pt x="963" y="1880"/>
                    <a:pt x="1026" y="1863"/>
                    <a:pt x="1094" y="1824"/>
                  </a:cubicBezTo>
                  <a:cubicBezTo>
                    <a:pt x="1162" y="2006"/>
                    <a:pt x="1241" y="2332"/>
                    <a:pt x="1496" y="2332"/>
                  </a:cubicBezTo>
                  <a:cubicBezTo>
                    <a:pt x="1501" y="2332"/>
                    <a:pt x="1505" y="2332"/>
                    <a:pt x="1510" y="2332"/>
                  </a:cubicBezTo>
                  <a:cubicBezTo>
                    <a:pt x="1550" y="2463"/>
                    <a:pt x="1617" y="2594"/>
                    <a:pt x="1749" y="2594"/>
                  </a:cubicBezTo>
                  <a:cubicBezTo>
                    <a:pt x="1768" y="2594"/>
                    <a:pt x="1788" y="2592"/>
                    <a:pt x="1810" y="2586"/>
                  </a:cubicBezTo>
                  <a:cubicBezTo>
                    <a:pt x="1904" y="3089"/>
                    <a:pt x="2059" y="3278"/>
                    <a:pt x="2192" y="3278"/>
                  </a:cubicBezTo>
                  <a:cubicBezTo>
                    <a:pt x="2433" y="3278"/>
                    <a:pt x="2600" y="2654"/>
                    <a:pt x="2191" y="2170"/>
                  </a:cubicBezTo>
                  <a:cubicBezTo>
                    <a:pt x="2199" y="1953"/>
                    <a:pt x="2103" y="1545"/>
                    <a:pt x="1912" y="1545"/>
                  </a:cubicBezTo>
                  <a:cubicBezTo>
                    <a:pt x="1849" y="1545"/>
                    <a:pt x="1777" y="1589"/>
                    <a:pt x="1694" y="1697"/>
                  </a:cubicBezTo>
                  <a:cubicBezTo>
                    <a:pt x="1510" y="1547"/>
                    <a:pt x="1475" y="1316"/>
                    <a:pt x="1267" y="1258"/>
                  </a:cubicBezTo>
                  <a:cubicBezTo>
                    <a:pt x="1221" y="1178"/>
                    <a:pt x="1209" y="1074"/>
                    <a:pt x="1117" y="1028"/>
                  </a:cubicBezTo>
                  <a:cubicBezTo>
                    <a:pt x="1048" y="860"/>
                    <a:pt x="1089" y="279"/>
                    <a:pt x="843" y="279"/>
                  </a:cubicBezTo>
                  <a:cubicBezTo>
                    <a:pt x="801" y="279"/>
                    <a:pt x="751" y="296"/>
                    <a:pt x="690" y="335"/>
                  </a:cubicBezTo>
                  <a:cubicBezTo>
                    <a:pt x="630" y="99"/>
                    <a:pt x="482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3"/>
            <p:cNvSpPr/>
            <p:nvPr/>
          </p:nvSpPr>
          <p:spPr>
            <a:xfrm>
              <a:off x="1039875" y="2395050"/>
              <a:ext cx="114750" cy="275825"/>
            </a:xfrm>
            <a:custGeom>
              <a:avLst/>
              <a:gdLst/>
              <a:ahLst/>
              <a:cxnLst/>
              <a:rect l="l" t="t" r="r" b="b"/>
              <a:pathLst>
                <a:path w="4590" h="11033" extrusionOk="0">
                  <a:moveTo>
                    <a:pt x="584" y="1"/>
                  </a:moveTo>
                  <a:cubicBezTo>
                    <a:pt x="365" y="1"/>
                    <a:pt x="330" y="243"/>
                    <a:pt x="365" y="405"/>
                  </a:cubicBezTo>
                  <a:cubicBezTo>
                    <a:pt x="336" y="398"/>
                    <a:pt x="309" y="394"/>
                    <a:pt x="285" y="394"/>
                  </a:cubicBezTo>
                  <a:cubicBezTo>
                    <a:pt x="5" y="394"/>
                    <a:pt x="1" y="841"/>
                    <a:pt x="192" y="947"/>
                  </a:cubicBezTo>
                  <a:cubicBezTo>
                    <a:pt x="434" y="1256"/>
                    <a:pt x="98" y="2143"/>
                    <a:pt x="599" y="2143"/>
                  </a:cubicBezTo>
                  <a:cubicBezTo>
                    <a:pt x="623" y="2143"/>
                    <a:pt x="649" y="2141"/>
                    <a:pt x="677" y="2136"/>
                  </a:cubicBezTo>
                  <a:lnTo>
                    <a:pt x="677" y="2136"/>
                  </a:lnTo>
                  <a:cubicBezTo>
                    <a:pt x="718" y="2342"/>
                    <a:pt x="576" y="2914"/>
                    <a:pt x="838" y="2914"/>
                  </a:cubicBezTo>
                  <a:cubicBezTo>
                    <a:pt x="870" y="2914"/>
                    <a:pt x="908" y="2906"/>
                    <a:pt x="954" y="2887"/>
                  </a:cubicBezTo>
                  <a:lnTo>
                    <a:pt x="954" y="2887"/>
                  </a:lnTo>
                  <a:cubicBezTo>
                    <a:pt x="1127" y="3141"/>
                    <a:pt x="873" y="3764"/>
                    <a:pt x="1288" y="3822"/>
                  </a:cubicBezTo>
                  <a:cubicBezTo>
                    <a:pt x="1277" y="3960"/>
                    <a:pt x="1346" y="4099"/>
                    <a:pt x="1473" y="4133"/>
                  </a:cubicBezTo>
                  <a:cubicBezTo>
                    <a:pt x="1519" y="4514"/>
                    <a:pt x="1277" y="4757"/>
                    <a:pt x="1704" y="4884"/>
                  </a:cubicBezTo>
                  <a:cubicBezTo>
                    <a:pt x="1738" y="5553"/>
                    <a:pt x="2419" y="6361"/>
                    <a:pt x="3054" y="6407"/>
                  </a:cubicBezTo>
                  <a:cubicBezTo>
                    <a:pt x="2281" y="6615"/>
                    <a:pt x="2142" y="6846"/>
                    <a:pt x="2327" y="7515"/>
                  </a:cubicBezTo>
                  <a:cubicBezTo>
                    <a:pt x="2269" y="8196"/>
                    <a:pt x="2823" y="8912"/>
                    <a:pt x="2904" y="9651"/>
                  </a:cubicBezTo>
                  <a:cubicBezTo>
                    <a:pt x="2847" y="9731"/>
                    <a:pt x="2835" y="9847"/>
                    <a:pt x="2881" y="9951"/>
                  </a:cubicBezTo>
                  <a:cubicBezTo>
                    <a:pt x="3020" y="10182"/>
                    <a:pt x="3066" y="10574"/>
                    <a:pt x="3331" y="10678"/>
                  </a:cubicBezTo>
                  <a:cubicBezTo>
                    <a:pt x="3414" y="10797"/>
                    <a:pt x="3540" y="11032"/>
                    <a:pt x="3704" y="11032"/>
                  </a:cubicBezTo>
                  <a:cubicBezTo>
                    <a:pt x="3746" y="11032"/>
                    <a:pt x="3791" y="11016"/>
                    <a:pt x="3839" y="10978"/>
                  </a:cubicBezTo>
                  <a:cubicBezTo>
                    <a:pt x="4012" y="10759"/>
                    <a:pt x="4589" y="10597"/>
                    <a:pt x="4428" y="10274"/>
                  </a:cubicBezTo>
                  <a:cubicBezTo>
                    <a:pt x="4385" y="10213"/>
                    <a:pt x="4338" y="10190"/>
                    <a:pt x="4288" y="10190"/>
                  </a:cubicBezTo>
                  <a:cubicBezTo>
                    <a:pt x="4158" y="10190"/>
                    <a:pt x="4010" y="10344"/>
                    <a:pt x="3871" y="10344"/>
                  </a:cubicBezTo>
                  <a:cubicBezTo>
                    <a:pt x="3864" y="10344"/>
                    <a:pt x="3858" y="10344"/>
                    <a:pt x="3851" y="10343"/>
                  </a:cubicBezTo>
                  <a:cubicBezTo>
                    <a:pt x="3470" y="10066"/>
                    <a:pt x="3504" y="9362"/>
                    <a:pt x="3320" y="8923"/>
                  </a:cubicBezTo>
                  <a:cubicBezTo>
                    <a:pt x="3620" y="8716"/>
                    <a:pt x="3227" y="8323"/>
                    <a:pt x="3112" y="8115"/>
                  </a:cubicBezTo>
                  <a:cubicBezTo>
                    <a:pt x="2974" y="7111"/>
                    <a:pt x="2835" y="7458"/>
                    <a:pt x="3655" y="6753"/>
                  </a:cubicBezTo>
                  <a:cubicBezTo>
                    <a:pt x="3943" y="6442"/>
                    <a:pt x="3597" y="6142"/>
                    <a:pt x="3539" y="5888"/>
                  </a:cubicBezTo>
                  <a:cubicBezTo>
                    <a:pt x="3554" y="5716"/>
                    <a:pt x="3405" y="5603"/>
                    <a:pt x="3258" y="5603"/>
                  </a:cubicBezTo>
                  <a:cubicBezTo>
                    <a:pt x="3177" y="5603"/>
                    <a:pt x="3096" y="5637"/>
                    <a:pt x="3043" y="5715"/>
                  </a:cubicBezTo>
                  <a:cubicBezTo>
                    <a:pt x="2916" y="5691"/>
                    <a:pt x="2593" y="5461"/>
                    <a:pt x="2339" y="5276"/>
                  </a:cubicBezTo>
                  <a:cubicBezTo>
                    <a:pt x="2396" y="5080"/>
                    <a:pt x="2292" y="4710"/>
                    <a:pt x="2096" y="4630"/>
                  </a:cubicBezTo>
                  <a:cubicBezTo>
                    <a:pt x="2096" y="4572"/>
                    <a:pt x="2073" y="4526"/>
                    <a:pt x="2050" y="4503"/>
                  </a:cubicBezTo>
                  <a:cubicBezTo>
                    <a:pt x="2050" y="4195"/>
                    <a:pt x="1972" y="2924"/>
                    <a:pt x="1566" y="2924"/>
                  </a:cubicBezTo>
                  <a:cubicBezTo>
                    <a:pt x="1530" y="2924"/>
                    <a:pt x="1491" y="2934"/>
                    <a:pt x="1450" y="2956"/>
                  </a:cubicBezTo>
                  <a:cubicBezTo>
                    <a:pt x="1411" y="2800"/>
                    <a:pt x="1331" y="2546"/>
                    <a:pt x="1155" y="2546"/>
                  </a:cubicBezTo>
                  <a:cubicBezTo>
                    <a:pt x="1122" y="2546"/>
                    <a:pt x="1086" y="2555"/>
                    <a:pt x="1046" y="2575"/>
                  </a:cubicBezTo>
                  <a:cubicBezTo>
                    <a:pt x="988" y="2136"/>
                    <a:pt x="1127" y="1478"/>
                    <a:pt x="780" y="1155"/>
                  </a:cubicBezTo>
                  <a:cubicBezTo>
                    <a:pt x="769" y="1051"/>
                    <a:pt x="734" y="947"/>
                    <a:pt x="700" y="867"/>
                  </a:cubicBezTo>
                  <a:cubicBezTo>
                    <a:pt x="780" y="694"/>
                    <a:pt x="954" y="36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3"/>
            <p:cNvSpPr/>
            <p:nvPr/>
          </p:nvSpPr>
          <p:spPr>
            <a:xfrm>
              <a:off x="1116225" y="2466400"/>
              <a:ext cx="43275" cy="52125"/>
            </a:xfrm>
            <a:custGeom>
              <a:avLst/>
              <a:gdLst/>
              <a:ahLst/>
              <a:cxnLst/>
              <a:rect l="l" t="t" r="r" b="b"/>
              <a:pathLst>
                <a:path w="1731" h="2085" extrusionOk="0">
                  <a:moveTo>
                    <a:pt x="1032" y="0"/>
                  </a:moveTo>
                  <a:cubicBezTo>
                    <a:pt x="990" y="0"/>
                    <a:pt x="946" y="10"/>
                    <a:pt x="901" y="33"/>
                  </a:cubicBezTo>
                  <a:lnTo>
                    <a:pt x="901" y="183"/>
                  </a:lnTo>
                  <a:lnTo>
                    <a:pt x="878" y="33"/>
                  </a:lnTo>
                  <a:cubicBezTo>
                    <a:pt x="751" y="56"/>
                    <a:pt x="658" y="160"/>
                    <a:pt x="647" y="275"/>
                  </a:cubicBezTo>
                  <a:cubicBezTo>
                    <a:pt x="635" y="356"/>
                    <a:pt x="670" y="448"/>
                    <a:pt x="727" y="506"/>
                  </a:cubicBezTo>
                  <a:cubicBezTo>
                    <a:pt x="312" y="783"/>
                    <a:pt x="808" y="1499"/>
                    <a:pt x="127" y="1683"/>
                  </a:cubicBezTo>
                  <a:cubicBezTo>
                    <a:pt x="35" y="1729"/>
                    <a:pt x="0" y="1833"/>
                    <a:pt x="23" y="1937"/>
                  </a:cubicBezTo>
                  <a:cubicBezTo>
                    <a:pt x="107" y="2040"/>
                    <a:pt x="203" y="2084"/>
                    <a:pt x="302" y="2084"/>
                  </a:cubicBezTo>
                  <a:cubicBezTo>
                    <a:pt x="613" y="2084"/>
                    <a:pt x="949" y="1650"/>
                    <a:pt x="993" y="1256"/>
                  </a:cubicBezTo>
                  <a:cubicBezTo>
                    <a:pt x="1088" y="1313"/>
                    <a:pt x="1169" y="1338"/>
                    <a:pt x="1236" y="1338"/>
                  </a:cubicBezTo>
                  <a:cubicBezTo>
                    <a:pt x="1730" y="1338"/>
                    <a:pt x="1509" y="0"/>
                    <a:pt x="1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3"/>
            <p:cNvSpPr/>
            <p:nvPr/>
          </p:nvSpPr>
          <p:spPr>
            <a:xfrm>
              <a:off x="1158000" y="2920675"/>
              <a:ext cx="56800" cy="55125"/>
            </a:xfrm>
            <a:custGeom>
              <a:avLst/>
              <a:gdLst/>
              <a:ahLst/>
              <a:cxnLst/>
              <a:rect l="l" t="t" r="r" b="b"/>
              <a:pathLst>
                <a:path w="2272" h="2205" extrusionOk="0">
                  <a:moveTo>
                    <a:pt x="387" y="0"/>
                  </a:moveTo>
                  <a:cubicBezTo>
                    <a:pt x="306" y="0"/>
                    <a:pt x="225" y="49"/>
                    <a:pt x="176" y="168"/>
                  </a:cubicBezTo>
                  <a:cubicBezTo>
                    <a:pt x="1" y="528"/>
                    <a:pt x="349" y="947"/>
                    <a:pt x="673" y="947"/>
                  </a:cubicBezTo>
                  <a:cubicBezTo>
                    <a:pt x="754" y="947"/>
                    <a:pt x="834" y="921"/>
                    <a:pt x="903" y="861"/>
                  </a:cubicBezTo>
                  <a:lnTo>
                    <a:pt x="903" y="861"/>
                  </a:lnTo>
                  <a:cubicBezTo>
                    <a:pt x="1457" y="1126"/>
                    <a:pt x="776" y="2038"/>
                    <a:pt x="1365" y="2200"/>
                  </a:cubicBezTo>
                  <a:cubicBezTo>
                    <a:pt x="1389" y="2203"/>
                    <a:pt x="1412" y="2204"/>
                    <a:pt x="1433" y="2204"/>
                  </a:cubicBezTo>
                  <a:cubicBezTo>
                    <a:pt x="1731" y="2204"/>
                    <a:pt x="1717" y="1913"/>
                    <a:pt x="1965" y="1773"/>
                  </a:cubicBezTo>
                  <a:cubicBezTo>
                    <a:pt x="2272" y="1579"/>
                    <a:pt x="2128" y="1335"/>
                    <a:pt x="1918" y="1335"/>
                  </a:cubicBezTo>
                  <a:cubicBezTo>
                    <a:pt x="1828" y="1335"/>
                    <a:pt x="1726" y="1381"/>
                    <a:pt x="1642" y="1496"/>
                  </a:cubicBezTo>
                  <a:cubicBezTo>
                    <a:pt x="1779" y="1094"/>
                    <a:pt x="1359" y="268"/>
                    <a:pt x="911" y="268"/>
                  </a:cubicBezTo>
                  <a:cubicBezTo>
                    <a:pt x="831" y="268"/>
                    <a:pt x="751" y="294"/>
                    <a:pt x="672" y="353"/>
                  </a:cubicBezTo>
                  <a:cubicBezTo>
                    <a:pt x="687" y="160"/>
                    <a:pt x="535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3"/>
            <p:cNvSpPr/>
            <p:nvPr/>
          </p:nvSpPr>
          <p:spPr>
            <a:xfrm>
              <a:off x="1044075" y="2698875"/>
              <a:ext cx="127925" cy="360050"/>
            </a:xfrm>
            <a:custGeom>
              <a:avLst/>
              <a:gdLst/>
              <a:ahLst/>
              <a:cxnLst/>
              <a:rect l="l" t="t" r="r" b="b"/>
              <a:pathLst>
                <a:path w="5117" h="14402" extrusionOk="0">
                  <a:moveTo>
                    <a:pt x="901" y="3061"/>
                  </a:moveTo>
                  <a:lnTo>
                    <a:pt x="901" y="3061"/>
                  </a:lnTo>
                  <a:cubicBezTo>
                    <a:pt x="1039" y="3430"/>
                    <a:pt x="1178" y="3719"/>
                    <a:pt x="1305" y="4077"/>
                  </a:cubicBezTo>
                  <a:cubicBezTo>
                    <a:pt x="1236" y="4088"/>
                    <a:pt x="1190" y="4146"/>
                    <a:pt x="1166" y="4215"/>
                  </a:cubicBezTo>
                  <a:cubicBezTo>
                    <a:pt x="1213" y="3696"/>
                    <a:pt x="762" y="3673"/>
                    <a:pt x="901" y="3061"/>
                  </a:cubicBezTo>
                  <a:close/>
                  <a:moveTo>
                    <a:pt x="325" y="1"/>
                  </a:moveTo>
                  <a:cubicBezTo>
                    <a:pt x="243" y="1"/>
                    <a:pt x="148" y="50"/>
                    <a:pt x="35" y="164"/>
                  </a:cubicBezTo>
                  <a:cubicBezTo>
                    <a:pt x="1" y="810"/>
                    <a:pt x="81" y="1468"/>
                    <a:pt x="462" y="1988"/>
                  </a:cubicBezTo>
                  <a:cubicBezTo>
                    <a:pt x="289" y="2080"/>
                    <a:pt x="70" y="2449"/>
                    <a:pt x="370" y="2542"/>
                  </a:cubicBezTo>
                  <a:cubicBezTo>
                    <a:pt x="428" y="3165"/>
                    <a:pt x="312" y="3673"/>
                    <a:pt x="659" y="4215"/>
                  </a:cubicBezTo>
                  <a:cubicBezTo>
                    <a:pt x="555" y="4885"/>
                    <a:pt x="197" y="5704"/>
                    <a:pt x="612" y="6339"/>
                  </a:cubicBezTo>
                  <a:cubicBezTo>
                    <a:pt x="597" y="6338"/>
                    <a:pt x="582" y="6337"/>
                    <a:pt x="568" y="6337"/>
                  </a:cubicBezTo>
                  <a:cubicBezTo>
                    <a:pt x="195" y="6337"/>
                    <a:pt x="327" y="6902"/>
                    <a:pt x="416" y="7124"/>
                  </a:cubicBezTo>
                  <a:cubicBezTo>
                    <a:pt x="439" y="7493"/>
                    <a:pt x="324" y="8071"/>
                    <a:pt x="589" y="8348"/>
                  </a:cubicBezTo>
                  <a:cubicBezTo>
                    <a:pt x="696" y="8656"/>
                    <a:pt x="213" y="9486"/>
                    <a:pt x="690" y="9486"/>
                  </a:cubicBezTo>
                  <a:cubicBezTo>
                    <a:pt x="730" y="9486"/>
                    <a:pt x="777" y="9480"/>
                    <a:pt x="832" y="9467"/>
                  </a:cubicBezTo>
                  <a:cubicBezTo>
                    <a:pt x="878" y="9675"/>
                    <a:pt x="832" y="9848"/>
                    <a:pt x="1016" y="9929"/>
                  </a:cubicBezTo>
                  <a:cubicBezTo>
                    <a:pt x="1120" y="10610"/>
                    <a:pt x="1155" y="10656"/>
                    <a:pt x="1178" y="10702"/>
                  </a:cubicBezTo>
                  <a:cubicBezTo>
                    <a:pt x="1709" y="11106"/>
                    <a:pt x="1351" y="11834"/>
                    <a:pt x="1744" y="12261"/>
                  </a:cubicBezTo>
                  <a:cubicBezTo>
                    <a:pt x="1674" y="12549"/>
                    <a:pt x="1443" y="13242"/>
                    <a:pt x="1859" y="13276"/>
                  </a:cubicBezTo>
                  <a:cubicBezTo>
                    <a:pt x="1879" y="13659"/>
                    <a:pt x="2092" y="14401"/>
                    <a:pt x="2499" y="14401"/>
                  </a:cubicBezTo>
                  <a:cubicBezTo>
                    <a:pt x="2558" y="14401"/>
                    <a:pt x="2622" y="14385"/>
                    <a:pt x="2690" y="14350"/>
                  </a:cubicBezTo>
                  <a:cubicBezTo>
                    <a:pt x="2748" y="14281"/>
                    <a:pt x="2748" y="14177"/>
                    <a:pt x="2713" y="14107"/>
                  </a:cubicBezTo>
                  <a:cubicBezTo>
                    <a:pt x="2390" y="13703"/>
                    <a:pt x="2402" y="13126"/>
                    <a:pt x="2367" y="12607"/>
                  </a:cubicBezTo>
                  <a:lnTo>
                    <a:pt x="2367" y="12607"/>
                  </a:lnTo>
                  <a:cubicBezTo>
                    <a:pt x="2555" y="12665"/>
                    <a:pt x="2851" y="12876"/>
                    <a:pt x="3030" y="12876"/>
                  </a:cubicBezTo>
                  <a:cubicBezTo>
                    <a:pt x="3136" y="12876"/>
                    <a:pt x="3201" y="12801"/>
                    <a:pt x="3175" y="12572"/>
                  </a:cubicBezTo>
                  <a:cubicBezTo>
                    <a:pt x="2921" y="12064"/>
                    <a:pt x="2632" y="12226"/>
                    <a:pt x="2344" y="11834"/>
                  </a:cubicBezTo>
                  <a:cubicBezTo>
                    <a:pt x="1767" y="11014"/>
                    <a:pt x="1617" y="10033"/>
                    <a:pt x="1536" y="9260"/>
                  </a:cubicBezTo>
                  <a:cubicBezTo>
                    <a:pt x="1524" y="9109"/>
                    <a:pt x="1420" y="9006"/>
                    <a:pt x="1293" y="9006"/>
                  </a:cubicBezTo>
                  <a:cubicBezTo>
                    <a:pt x="1155" y="8659"/>
                    <a:pt x="1051" y="8186"/>
                    <a:pt x="982" y="7794"/>
                  </a:cubicBezTo>
                  <a:cubicBezTo>
                    <a:pt x="1120" y="7644"/>
                    <a:pt x="889" y="6443"/>
                    <a:pt x="670" y="6351"/>
                  </a:cubicBezTo>
                  <a:lnTo>
                    <a:pt x="670" y="6351"/>
                  </a:lnTo>
                  <a:cubicBezTo>
                    <a:pt x="692" y="6355"/>
                    <a:pt x="713" y="6357"/>
                    <a:pt x="732" y="6357"/>
                  </a:cubicBezTo>
                  <a:cubicBezTo>
                    <a:pt x="984" y="6357"/>
                    <a:pt x="925" y="6012"/>
                    <a:pt x="936" y="5808"/>
                  </a:cubicBezTo>
                  <a:cubicBezTo>
                    <a:pt x="866" y="5254"/>
                    <a:pt x="1178" y="4954"/>
                    <a:pt x="1178" y="4435"/>
                  </a:cubicBezTo>
                  <a:cubicBezTo>
                    <a:pt x="1212" y="4713"/>
                    <a:pt x="1461" y="5034"/>
                    <a:pt x="1705" y="5034"/>
                  </a:cubicBezTo>
                  <a:cubicBezTo>
                    <a:pt x="1796" y="5034"/>
                    <a:pt x="1885" y="4991"/>
                    <a:pt x="1963" y="4885"/>
                  </a:cubicBezTo>
                  <a:cubicBezTo>
                    <a:pt x="2048" y="4955"/>
                    <a:pt x="2160" y="5009"/>
                    <a:pt x="2290" y="5009"/>
                  </a:cubicBezTo>
                  <a:cubicBezTo>
                    <a:pt x="2354" y="5009"/>
                    <a:pt x="2422" y="4996"/>
                    <a:pt x="2494" y="4966"/>
                  </a:cubicBezTo>
                  <a:cubicBezTo>
                    <a:pt x="2690" y="5197"/>
                    <a:pt x="2898" y="5427"/>
                    <a:pt x="3140" y="5601"/>
                  </a:cubicBezTo>
                  <a:cubicBezTo>
                    <a:pt x="3117" y="5716"/>
                    <a:pt x="3094" y="5831"/>
                    <a:pt x="3059" y="5935"/>
                  </a:cubicBezTo>
                  <a:cubicBezTo>
                    <a:pt x="2923" y="6178"/>
                    <a:pt x="2976" y="6569"/>
                    <a:pt x="3244" y="6569"/>
                  </a:cubicBezTo>
                  <a:cubicBezTo>
                    <a:pt x="3294" y="6569"/>
                    <a:pt x="3352" y="6555"/>
                    <a:pt x="3417" y="6524"/>
                  </a:cubicBezTo>
                  <a:cubicBezTo>
                    <a:pt x="3498" y="6697"/>
                    <a:pt x="3544" y="6986"/>
                    <a:pt x="3775" y="7020"/>
                  </a:cubicBezTo>
                  <a:cubicBezTo>
                    <a:pt x="3906" y="7428"/>
                    <a:pt x="4249" y="8354"/>
                    <a:pt x="4550" y="8354"/>
                  </a:cubicBezTo>
                  <a:cubicBezTo>
                    <a:pt x="4674" y="8354"/>
                    <a:pt x="4792" y="8194"/>
                    <a:pt x="4883" y="7771"/>
                  </a:cubicBezTo>
                  <a:cubicBezTo>
                    <a:pt x="4983" y="7541"/>
                    <a:pt x="5117" y="7062"/>
                    <a:pt x="4839" y="7062"/>
                  </a:cubicBezTo>
                  <a:cubicBezTo>
                    <a:pt x="4796" y="7062"/>
                    <a:pt x="4742" y="7074"/>
                    <a:pt x="4675" y="7101"/>
                  </a:cubicBezTo>
                  <a:cubicBezTo>
                    <a:pt x="4652" y="7020"/>
                    <a:pt x="4618" y="6951"/>
                    <a:pt x="4525" y="6905"/>
                  </a:cubicBezTo>
                  <a:cubicBezTo>
                    <a:pt x="4445" y="6720"/>
                    <a:pt x="4445" y="6432"/>
                    <a:pt x="4237" y="6328"/>
                  </a:cubicBezTo>
                  <a:cubicBezTo>
                    <a:pt x="4214" y="6258"/>
                    <a:pt x="4156" y="6201"/>
                    <a:pt x="4075" y="6166"/>
                  </a:cubicBezTo>
                  <a:cubicBezTo>
                    <a:pt x="4214" y="5335"/>
                    <a:pt x="3175" y="4989"/>
                    <a:pt x="2748" y="4389"/>
                  </a:cubicBezTo>
                  <a:cubicBezTo>
                    <a:pt x="2692" y="4328"/>
                    <a:pt x="2626" y="4305"/>
                    <a:pt x="2558" y="4305"/>
                  </a:cubicBezTo>
                  <a:cubicBezTo>
                    <a:pt x="2470" y="4305"/>
                    <a:pt x="2381" y="4343"/>
                    <a:pt x="2309" y="4389"/>
                  </a:cubicBezTo>
                  <a:cubicBezTo>
                    <a:pt x="2113" y="4331"/>
                    <a:pt x="1986" y="3961"/>
                    <a:pt x="1790" y="3892"/>
                  </a:cubicBezTo>
                  <a:cubicBezTo>
                    <a:pt x="1640" y="3523"/>
                    <a:pt x="1859" y="2749"/>
                    <a:pt x="1386" y="2680"/>
                  </a:cubicBezTo>
                  <a:cubicBezTo>
                    <a:pt x="1328" y="2507"/>
                    <a:pt x="1282" y="2138"/>
                    <a:pt x="1039" y="2103"/>
                  </a:cubicBezTo>
                  <a:cubicBezTo>
                    <a:pt x="822" y="1777"/>
                    <a:pt x="816" y="1"/>
                    <a:pt x="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3"/>
            <p:cNvSpPr/>
            <p:nvPr/>
          </p:nvSpPr>
          <p:spPr>
            <a:xfrm>
              <a:off x="1144075" y="3013700"/>
              <a:ext cx="45575" cy="49975"/>
            </a:xfrm>
            <a:custGeom>
              <a:avLst/>
              <a:gdLst/>
              <a:ahLst/>
              <a:cxnLst/>
              <a:rect l="l" t="t" r="r" b="b"/>
              <a:pathLst>
                <a:path w="1823" h="1999" extrusionOk="0">
                  <a:moveTo>
                    <a:pt x="354" y="0"/>
                  </a:moveTo>
                  <a:cubicBezTo>
                    <a:pt x="144" y="0"/>
                    <a:pt x="1" y="436"/>
                    <a:pt x="64" y="972"/>
                  </a:cubicBezTo>
                  <a:cubicBezTo>
                    <a:pt x="92" y="1054"/>
                    <a:pt x="154" y="1088"/>
                    <a:pt x="218" y="1088"/>
                  </a:cubicBezTo>
                  <a:cubicBezTo>
                    <a:pt x="335" y="1088"/>
                    <a:pt x="458" y="975"/>
                    <a:pt x="398" y="833"/>
                  </a:cubicBezTo>
                  <a:lnTo>
                    <a:pt x="398" y="833"/>
                  </a:lnTo>
                  <a:cubicBezTo>
                    <a:pt x="502" y="995"/>
                    <a:pt x="583" y="1260"/>
                    <a:pt x="802" y="1284"/>
                  </a:cubicBezTo>
                  <a:cubicBezTo>
                    <a:pt x="808" y="1284"/>
                    <a:pt x="813" y="1284"/>
                    <a:pt x="818" y="1284"/>
                  </a:cubicBezTo>
                  <a:cubicBezTo>
                    <a:pt x="925" y="1284"/>
                    <a:pt x="1001" y="1176"/>
                    <a:pt x="1056" y="1110"/>
                  </a:cubicBezTo>
                  <a:lnTo>
                    <a:pt x="1056" y="1110"/>
                  </a:lnTo>
                  <a:cubicBezTo>
                    <a:pt x="1160" y="1364"/>
                    <a:pt x="1022" y="1815"/>
                    <a:pt x="1426" y="1941"/>
                  </a:cubicBezTo>
                  <a:cubicBezTo>
                    <a:pt x="1470" y="1981"/>
                    <a:pt x="1511" y="1999"/>
                    <a:pt x="1546" y="1999"/>
                  </a:cubicBezTo>
                  <a:cubicBezTo>
                    <a:pt x="1781" y="1999"/>
                    <a:pt x="1823" y="1254"/>
                    <a:pt x="1553" y="1133"/>
                  </a:cubicBezTo>
                  <a:cubicBezTo>
                    <a:pt x="1521" y="775"/>
                    <a:pt x="1417" y="399"/>
                    <a:pt x="1193" y="399"/>
                  </a:cubicBezTo>
                  <a:cubicBezTo>
                    <a:pt x="1092" y="399"/>
                    <a:pt x="967" y="475"/>
                    <a:pt x="814" y="660"/>
                  </a:cubicBezTo>
                  <a:cubicBezTo>
                    <a:pt x="658" y="189"/>
                    <a:pt x="492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3"/>
            <p:cNvSpPr/>
            <p:nvPr/>
          </p:nvSpPr>
          <p:spPr>
            <a:xfrm>
              <a:off x="1185200" y="2958050"/>
              <a:ext cx="50275" cy="119000"/>
            </a:xfrm>
            <a:custGeom>
              <a:avLst/>
              <a:gdLst/>
              <a:ahLst/>
              <a:cxnLst/>
              <a:rect l="l" t="t" r="r" b="b"/>
              <a:pathLst>
                <a:path w="2011" h="4760" extrusionOk="0">
                  <a:moveTo>
                    <a:pt x="1754" y="1"/>
                  </a:moveTo>
                  <a:cubicBezTo>
                    <a:pt x="1189" y="243"/>
                    <a:pt x="1408" y="1409"/>
                    <a:pt x="1374" y="1928"/>
                  </a:cubicBezTo>
                  <a:cubicBezTo>
                    <a:pt x="1108" y="2021"/>
                    <a:pt x="1120" y="2621"/>
                    <a:pt x="1304" y="2782"/>
                  </a:cubicBezTo>
                  <a:cubicBezTo>
                    <a:pt x="1316" y="2967"/>
                    <a:pt x="1327" y="3152"/>
                    <a:pt x="1327" y="3348"/>
                  </a:cubicBezTo>
                  <a:cubicBezTo>
                    <a:pt x="1120" y="3429"/>
                    <a:pt x="1189" y="3706"/>
                    <a:pt x="1154" y="3890"/>
                  </a:cubicBezTo>
                  <a:cubicBezTo>
                    <a:pt x="1125" y="3629"/>
                    <a:pt x="1251" y="1767"/>
                    <a:pt x="890" y="1767"/>
                  </a:cubicBezTo>
                  <a:cubicBezTo>
                    <a:pt x="820" y="1767"/>
                    <a:pt x="733" y="1836"/>
                    <a:pt x="623" y="1997"/>
                  </a:cubicBezTo>
                  <a:cubicBezTo>
                    <a:pt x="623" y="2886"/>
                    <a:pt x="0" y="3763"/>
                    <a:pt x="462" y="4571"/>
                  </a:cubicBezTo>
                  <a:cubicBezTo>
                    <a:pt x="527" y="4706"/>
                    <a:pt x="609" y="4759"/>
                    <a:pt x="693" y="4759"/>
                  </a:cubicBezTo>
                  <a:cubicBezTo>
                    <a:pt x="933" y="4759"/>
                    <a:pt x="1197" y="4324"/>
                    <a:pt x="1189" y="4110"/>
                  </a:cubicBezTo>
                  <a:lnTo>
                    <a:pt x="1189" y="4110"/>
                  </a:lnTo>
                  <a:cubicBezTo>
                    <a:pt x="1304" y="4200"/>
                    <a:pt x="1398" y="4240"/>
                    <a:pt x="1475" y="4240"/>
                  </a:cubicBezTo>
                  <a:cubicBezTo>
                    <a:pt x="2010" y="4240"/>
                    <a:pt x="1724" y="2316"/>
                    <a:pt x="1835" y="1963"/>
                  </a:cubicBezTo>
                  <a:cubicBezTo>
                    <a:pt x="1812" y="1363"/>
                    <a:pt x="1754" y="809"/>
                    <a:pt x="1893" y="231"/>
                  </a:cubicBezTo>
                  <a:cubicBezTo>
                    <a:pt x="1893" y="128"/>
                    <a:pt x="1835" y="24"/>
                    <a:pt x="17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3"/>
            <p:cNvSpPr/>
            <p:nvPr/>
          </p:nvSpPr>
          <p:spPr>
            <a:xfrm>
              <a:off x="816750" y="2082975"/>
              <a:ext cx="36900" cy="25700"/>
            </a:xfrm>
            <a:custGeom>
              <a:avLst/>
              <a:gdLst/>
              <a:ahLst/>
              <a:cxnLst/>
              <a:rect l="l" t="t" r="r" b="b"/>
              <a:pathLst>
                <a:path w="1476" h="1028" extrusionOk="0">
                  <a:moveTo>
                    <a:pt x="595" y="1"/>
                  </a:moveTo>
                  <a:cubicBezTo>
                    <a:pt x="529" y="1"/>
                    <a:pt x="466" y="18"/>
                    <a:pt x="414" y="87"/>
                  </a:cubicBezTo>
                  <a:cubicBezTo>
                    <a:pt x="367" y="69"/>
                    <a:pt x="328" y="60"/>
                    <a:pt x="294" y="60"/>
                  </a:cubicBezTo>
                  <a:cubicBezTo>
                    <a:pt x="1" y="60"/>
                    <a:pt x="200" y="714"/>
                    <a:pt x="464" y="714"/>
                  </a:cubicBezTo>
                  <a:cubicBezTo>
                    <a:pt x="504" y="714"/>
                    <a:pt x="545" y="699"/>
                    <a:pt x="587" y="664"/>
                  </a:cubicBezTo>
                  <a:cubicBezTo>
                    <a:pt x="618" y="838"/>
                    <a:pt x="768" y="1027"/>
                    <a:pt x="915" y="1027"/>
                  </a:cubicBezTo>
                  <a:cubicBezTo>
                    <a:pt x="983" y="1027"/>
                    <a:pt x="1051" y="986"/>
                    <a:pt x="1106" y="884"/>
                  </a:cubicBezTo>
                  <a:cubicBezTo>
                    <a:pt x="1475" y="734"/>
                    <a:pt x="1095" y="87"/>
                    <a:pt x="794" y="18"/>
                  </a:cubicBezTo>
                  <a:cubicBezTo>
                    <a:pt x="731" y="18"/>
                    <a:pt x="662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3"/>
            <p:cNvSpPr/>
            <p:nvPr/>
          </p:nvSpPr>
          <p:spPr>
            <a:xfrm>
              <a:off x="857750" y="2086850"/>
              <a:ext cx="42375" cy="24825"/>
            </a:xfrm>
            <a:custGeom>
              <a:avLst/>
              <a:gdLst/>
              <a:ahLst/>
              <a:cxnLst/>
              <a:rect l="l" t="t" r="r" b="b"/>
              <a:pathLst>
                <a:path w="1695" h="993" extrusionOk="0">
                  <a:moveTo>
                    <a:pt x="209" y="1"/>
                  </a:moveTo>
                  <a:cubicBezTo>
                    <a:pt x="92" y="1"/>
                    <a:pt x="1" y="97"/>
                    <a:pt x="43" y="325"/>
                  </a:cubicBezTo>
                  <a:cubicBezTo>
                    <a:pt x="107" y="525"/>
                    <a:pt x="358" y="992"/>
                    <a:pt x="631" y="992"/>
                  </a:cubicBezTo>
                  <a:cubicBezTo>
                    <a:pt x="704" y="992"/>
                    <a:pt x="778" y="959"/>
                    <a:pt x="851" y="879"/>
                  </a:cubicBezTo>
                  <a:cubicBezTo>
                    <a:pt x="910" y="930"/>
                    <a:pt x="1007" y="977"/>
                    <a:pt x="1096" y="977"/>
                  </a:cubicBezTo>
                  <a:cubicBezTo>
                    <a:pt x="1147" y="977"/>
                    <a:pt x="1195" y="962"/>
                    <a:pt x="1232" y="925"/>
                  </a:cubicBezTo>
                  <a:cubicBezTo>
                    <a:pt x="1323" y="970"/>
                    <a:pt x="1391" y="989"/>
                    <a:pt x="1440" y="989"/>
                  </a:cubicBezTo>
                  <a:cubicBezTo>
                    <a:pt x="1694" y="989"/>
                    <a:pt x="1448" y="463"/>
                    <a:pt x="1428" y="221"/>
                  </a:cubicBezTo>
                  <a:cubicBezTo>
                    <a:pt x="1372" y="81"/>
                    <a:pt x="1302" y="26"/>
                    <a:pt x="1236" y="26"/>
                  </a:cubicBezTo>
                  <a:cubicBezTo>
                    <a:pt x="1084" y="26"/>
                    <a:pt x="951" y="315"/>
                    <a:pt x="1047" y="532"/>
                  </a:cubicBezTo>
                  <a:cubicBezTo>
                    <a:pt x="966" y="460"/>
                    <a:pt x="813" y="309"/>
                    <a:pt x="668" y="309"/>
                  </a:cubicBezTo>
                  <a:cubicBezTo>
                    <a:pt x="628" y="309"/>
                    <a:pt x="588" y="320"/>
                    <a:pt x="551" y="348"/>
                  </a:cubicBezTo>
                  <a:cubicBezTo>
                    <a:pt x="520" y="135"/>
                    <a:pt x="346" y="1"/>
                    <a:pt x="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3"/>
            <p:cNvSpPr/>
            <p:nvPr/>
          </p:nvSpPr>
          <p:spPr>
            <a:xfrm>
              <a:off x="1044950" y="2107825"/>
              <a:ext cx="44900" cy="26475"/>
            </a:xfrm>
            <a:custGeom>
              <a:avLst/>
              <a:gdLst/>
              <a:ahLst/>
              <a:cxnLst/>
              <a:rect l="l" t="t" r="r" b="b"/>
              <a:pathLst>
                <a:path w="1796" h="1059" extrusionOk="0">
                  <a:moveTo>
                    <a:pt x="952" y="1"/>
                  </a:moveTo>
                  <a:cubicBezTo>
                    <a:pt x="868" y="1"/>
                    <a:pt x="793" y="40"/>
                    <a:pt x="739" y="132"/>
                  </a:cubicBezTo>
                  <a:cubicBezTo>
                    <a:pt x="703" y="55"/>
                    <a:pt x="625" y="16"/>
                    <a:pt x="547" y="16"/>
                  </a:cubicBezTo>
                  <a:cubicBezTo>
                    <a:pt x="451" y="16"/>
                    <a:pt x="354" y="75"/>
                    <a:pt x="335" y="190"/>
                  </a:cubicBezTo>
                  <a:cubicBezTo>
                    <a:pt x="313" y="180"/>
                    <a:pt x="291" y="176"/>
                    <a:pt x="269" y="176"/>
                  </a:cubicBezTo>
                  <a:cubicBezTo>
                    <a:pt x="129" y="176"/>
                    <a:pt x="4" y="349"/>
                    <a:pt x="104" y="478"/>
                  </a:cubicBezTo>
                  <a:cubicBezTo>
                    <a:pt x="46" y="501"/>
                    <a:pt x="23" y="594"/>
                    <a:pt x="35" y="663"/>
                  </a:cubicBezTo>
                  <a:cubicBezTo>
                    <a:pt x="0" y="836"/>
                    <a:pt x="220" y="871"/>
                    <a:pt x="289" y="882"/>
                  </a:cubicBezTo>
                  <a:cubicBezTo>
                    <a:pt x="380" y="997"/>
                    <a:pt x="523" y="1059"/>
                    <a:pt x="656" y="1059"/>
                  </a:cubicBezTo>
                  <a:cubicBezTo>
                    <a:pt x="842" y="1059"/>
                    <a:pt x="1008" y="938"/>
                    <a:pt x="981" y="675"/>
                  </a:cubicBezTo>
                  <a:lnTo>
                    <a:pt x="981" y="675"/>
                  </a:lnTo>
                  <a:cubicBezTo>
                    <a:pt x="1082" y="817"/>
                    <a:pt x="1231" y="1039"/>
                    <a:pt x="1394" y="1039"/>
                  </a:cubicBezTo>
                  <a:cubicBezTo>
                    <a:pt x="1455" y="1039"/>
                    <a:pt x="1518" y="1007"/>
                    <a:pt x="1582" y="929"/>
                  </a:cubicBezTo>
                  <a:cubicBezTo>
                    <a:pt x="1795" y="659"/>
                    <a:pt x="1299" y="1"/>
                    <a:pt x="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3"/>
            <p:cNvSpPr/>
            <p:nvPr/>
          </p:nvSpPr>
          <p:spPr>
            <a:xfrm>
              <a:off x="992425" y="2057650"/>
              <a:ext cx="34625" cy="30400"/>
            </a:xfrm>
            <a:custGeom>
              <a:avLst/>
              <a:gdLst/>
              <a:ahLst/>
              <a:cxnLst/>
              <a:rect l="l" t="t" r="r" b="b"/>
              <a:pathLst>
                <a:path w="1385" h="1216" extrusionOk="0">
                  <a:moveTo>
                    <a:pt x="161" y="1"/>
                  </a:moveTo>
                  <a:cubicBezTo>
                    <a:pt x="66" y="1"/>
                    <a:pt x="1" y="97"/>
                    <a:pt x="1" y="362"/>
                  </a:cubicBezTo>
                  <a:cubicBezTo>
                    <a:pt x="255" y="1000"/>
                    <a:pt x="577" y="1216"/>
                    <a:pt x="822" y="1216"/>
                  </a:cubicBezTo>
                  <a:cubicBezTo>
                    <a:pt x="1188" y="1216"/>
                    <a:pt x="1385" y="735"/>
                    <a:pt x="935" y="465"/>
                  </a:cubicBezTo>
                  <a:cubicBezTo>
                    <a:pt x="866" y="465"/>
                    <a:pt x="808" y="488"/>
                    <a:pt x="762" y="535"/>
                  </a:cubicBezTo>
                  <a:cubicBezTo>
                    <a:pt x="619" y="339"/>
                    <a:pt x="339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3"/>
            <p:cNvSpPr/>
            <p:nvPr/>
          </p:nvSpPr>
          <p:spPr>
            <a:xfrm>
              <a:off x="899700" y="2204100"/>
              <a:ext cx="14825" cy="23950"/>
            </a:xfrm>
            <a:custGeom>
              <a:avLst/>
              <a:gdLst/>
              <a:ahLst/>
              <a:cxnLst/>
              <a:rect l="l" t="t" r="r" b="b"/>
              <a:pathLst>
                <a:path w="593" h="958" extrusionOk="0">
                  <a:moveTo>
                    <a:pt x="253" y="1"/>
                  </a:moveTo>
                  <a:cubicBezTo>
                    <a:pt x="150" y="1"/>
                    <a:pt x="50" y="70"/>
                    <a:pt x="62" y="206"/>
                  </a:cubicBezTo>
                  <a:cubicBezTo>
                    <a:pt x="0" y="346"/>
                    <a:pt x="214" y="958"/>
                    <a:pt x="416" y="958"/>
                  </a:cubicBezTo>
                  <a:cubicBezTo>
                    <a:pt x="479" y="958"/>
                    <a:pt x="541" y="899"/>
                    <a:pt x="593" y="748"/>
                  </a:cubicBezTo>
                  <a:cubicBezTo>
                    <a:pt x="581" y="552"/>
                    <a:pt x="478" y="379"/>
                    <a:pt x="466" y="194"/>
                  </a:cubicBezTo>
                  <a:cubicBezTo>
                    <a:pt x="455" y="64"/>
                    <a:pt x="352" y="1"/>
                    <a:pt x="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3"/>
            <p:cNvSpPr/>
            <p:nvPr/>
          </p:nvSpPr>
          <p:spPr>
            <a:xfrm>
              <a:off x="861750" y="2213175"/>
              <a:ext cx="41800" cy="24600"/>
            </a:xfrm>
            <a:custGeom>
              <a:avLst/>
              <a:gdLst/>
              <a:ahLst/>
              <a:cxnLst/>
              <a:rect l="l" t="t" r="r" b="b"/>
              <a:pathLst>
                <a:path w="1672" h="984" extrusionOk="0">
                  <a:moveTo>
                    <a:pt x="1267" y="0"/>
                  </a:moveTo>
                  <a:cubicBezTo>
                    <a:pt x="1054" y="0"/>
                    <a:pt x="830" y="203"/>
                    <a:pt x="1026" y="443"/>
                  </a:cubicBezTo>
                  <a:cubicBezTo>
                    <a:pt x="863" y="443"/>
                    <a:pt x="628" y="578"/>
                    <a:pt x="464" y="578"/>
                  </a:cubicBezTo>
                  <a:cubicBezTo>
                    <a:pt x="442" y="578"/>
                    <a:pt x="422" y="575"/>
                    <a:pt x="403" y="570"/>
                  </a:cubicBezTo>
                  <a:cubicBezTo>
                    <a:pt x="413" y="430"/>
                    <a:pt x="326" y="367"/>
                    <a:pt x="234" y="367"/>
                  </a:cubicBezTo>
                  <a:cubicBezTo>
                    <a:pt x="121" y="367"/>
                    <a:pt x="0" y="462"/>
                    <a:pt x="45" y="627"/>
                  </a:cubicBezTo>
                  <a:cubicBezTo>
                    <a:pt x="56" y="915"/>
                    <a:pt x="235" y="983"/>
                    <a:pt x="460" y="983"/>
                  </a:cubicBezTo>
                  <a:cubicBezTo>
                    <a:pt x="664" y="983"/>
                    <a:pt x="905" y="927"/>
                    <a:pt x="1094" y="927"/>
                  </a:cubicBezTo>
                  <a:cubicBezTo>
                    <a:pt x="1140" y="927"/>
                    <a:pt x="1183" y="931"/>
                    <a:pt x="1222" y="939"/>
                  </a:cubicBezTo>
                  <a:cubicBezTo>
                    <a:pt x="1266" y="950"/>
                    <a:pt x="1306" y="956"/>
                    <a:pt x="1341" y="956"/>
                  </a:cubicBezTo>
                  <a:cubicBezTo>
                    <a:pt x="1671" y="956"/>
                    <a:pt x="1660" y="507"/>
                    <a:pt x="1545" y="247"/>
                  </a:cubicBezTo>
                  <a:cubicBezTo>
                    <a:pt x="1515" y="71"/>
                    <a:pt x="1393" y="0"/>
                    <a:pt x="1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3"/>
            <p:cNvSpPr/>
            <p:nvPr/>
          </p:nvSpPr>
          <p:spPr>
            <a:xfrm>
              <a:off x="861275" y="2259650"/>
              <a:ext cx="106650" cy="100725"/>
            </a:xfrm>
            <a:custGeom>
              <a:avLst/>
              <a:gdLst/>
              <a:ahLst/>
              <a:cxnLst/>
              <a:rect l="l" t="t" r="r" b="b"/>
              <a:pathLst>
                <a:path w="4266" h="4029" extrusionOk="0">
                  <a:moveTo>
                    <a:pt x="3169" y="1331"/>
                  </a:moveTo>
                  <a:cubicBezTo>
                    <a:pt x="3169" y="1377"/>
                    <a:pt x="3169" y="1435"/>
                    <a:pt x="3157" y="1469"/>
                  </a:cubicBezTo>
                  <a:cubicBezTo>
                    <a:pt x="3123" y="1435"/>
                    <a:pt x="3076" y="1377"/>
                    <a:pt x="3053" y="1331"/>
                  </a:cubicBezTo>
                  <a:close/>
                  <a:moveTo>
                    <a:pt x="3654" y="0"/>
                  </a:moveTo>
                  <a:cubicBezTo>
                    <a:pt x="3490" y="0"/>
                    <a:pt x="3335" y="318"/>
                    <a:pt x="3480" y="708"/>
                  </a:cubicBezTo>
                  <a:cubicBezTo>
                    <a:pt x="3450" y="660"/>
                    <a:pt x="3399" y="638"/>
                    <a:pt x="3347" y="638"/>
                  </a:cubicBezTo>
                  <a:cubicBezTo>
                    <a:pt x="3261" y="638"/>
                    <a:pt x="3173" y="699"/>
                    <a:pt x="3180" y="800"/>
                  </a:cubicBezTo>
                  <a:cubicBezTo>
                    <a:pt x="3172" y="783"/>
                    <a:pt x="3151" y="772"/>
                    <a:pt x="3141" y="772"/>
                  </a:cubicBezTo>
                  <a:cubicBezTo>
                    <a:pt x="3137" y="772"/>
                    <a:pt x="3134" y="774"/>
                    <a:pt x="3134" y="777"/>
                  </a:cubicBezTo>
                  <a:cubicBezTo>
                    <a:pt x="3121" y="667"/>
                    <a:pt x="3060" y="623"/>
                    <a:pt x="2994" y="623"/>
                  </a:cubicBezTo>
                  <a:cubicBezTo>
                    <a:pt x="2886" y="623"/>
                    <a:pt x="2765" y="742"/>
                    <a:pt x="2823" y="892"/>
                  </a:cubicBezTo>
                  <a:cubicBezTo>
                    <a:pt x="2729" y="842"/>
                    <a:pt x="2639" y="821"/>
                    <a:pt x="2558" y="821"/>
                  </a:cubicBezTo>
                  <a:cubicBezTo>
                    <a:pt x="2189" y="821"/>
                    <a:pt x="1994" y="1251"/>
                    <a:pt x="2368" y="1251"/>
                  </a:cubicBezTo>
                  <a:cubicBezTo>
                    <a:pt x="2417" y="1251"/>
                    <a:pt x="2476" y="1244"/>
                    <a:pt x="2546" y="1227"/>
                  </a:cubicBezTo>
                  <a:cubicBezTo>
                    <a:pt x="2638" y="1412"/>
                    <a:pt x="2672" y="1527"/>
                    <a:pt x="2672" y="1735"/>
                  </a:cubicBezTo>
                  <a:cubicBezTo>
                    <a:pt x="2603" y="1746"/>
                    <a:pt x="2580" y="1758"/>
                    <a:pt x="2546" y="1781"/>
                  </a:cubicBezTo>
                  <a:cubicBezTo>
                    <a:pt x="2466" y="1737"/>
                    <a:pt x="2398" y="1717"/>
                    <a:pt x="2340" y="1717"/>
                  </a:cubicBezTo>
                  <a:cubicBezTo>
                    <a:pt x="1945" y="1717"/>
                    <a:pt x="2018" y="2636"/>
                    <a:pt x="2038" y="2958"/>
                  </a:cubicBezTo>
                  <a:cubicBezTo>
                    <a:pt x="2004" y="2945"/>
                    <a:pt x="1972" y="2939"/>
                    <a:pt x="1942" y="2939"/>
                  </a:cubicBezTo>
                  <a:cubicBezTo>
                    <a:pt x="1868" y="2939"/>
                    <a:pt x="1803" y="2972"/>
                    <a:pt x="1738" y="3005"/>
                  </a:cubicBezTo>
                  <a:cubicBezTo>
                    <a:pt x="1645" y="2866"/>
                    <a:pt x="1526" y="2807"/>
                    <a:pt x="1411" y="2807"/>
                  </a:cubicBezTo>
                  <a:cubicBezTo>
                    <a:pt x="1209" y="2807"/>
                    <a:pt x="1022" y="2990"/>
                    <a:pt x="1022" y="3247"/>
                  </a:cubicBezTo>
                  <a:cubicBezTo>
                    <a:pt x="988" y="3244"/>
                    <a:pt x="951" y="3241"/>
                    <a:pt x="912" y="3241"/>
                  </a:cubicBezTo>
                  <a:cubicBezTo>
                    <a:pt x="818" y="3241"/>
                    <a:pt x="715" y="3256"/>
                    <a:pt x="641" y="3305"/>
                  </a:cubicBezTo>
                  <a:cubicBezTo>
                    <a:pt x="603" y="3300"/>
                    <a:pt x="569" y="3297"/>
                    <a:pt x="538" y="3297"/>
                  </a:cubicBezTo>
                  <a:cubicBezTo>
                    <a:pt x="1" y="3297"/>
                    <a:pt x="484" y="4029"/>
                    <a:pt x="893" y="4029"/>
                  </a:cubicBezTo>
                  <a:cubicBezTo>
                    <a:pt x="991" y="4029"/>
                    <a:pt x="1086" y="3987"/>
                    <a:pt x="1160" y="3882"/>
                  </a:cubicBezTo>
                  <a:cubicBezTo>
                    <a:pt x="1276" y="3836"/>
                    <a:pt x="1345" y="3778"/>
                    <a:pt x="1449" y="3663"/>
                  </a:cubicBezTo>
                  <a:cubicBezTo>
                    <a:pt x="1508" y="3726"/>
                    <a:pt x="1581" y="3754"/>
                    <a:pt x="1653" y="3754"/>
                  </a:cubicBezTo>
                  <a:cubicBezTo>
                    <a:pt x="1764" y="3754"/>
                    <a:pt x="1873" y="3687"/>
                    <a:pt x="1922" y="3582"/>
                  </a:cubicBezTo>
                  <a:cubicBezTo>
                    <a:pt x="2112" y="3810"/>
                    <a:pt x="2258" y="3901"/>
                    <a:pt x="2368" y="3901"/>
                  </a:cubicBezTo>
                  <a:cubicBezTo>
                    <a:pt x="2651" y="3901"/>
                    <a:pt x="2682" y="3288"/>
                    <a:pt x="2557" y="2855"/>
                  </a:cubicBezTo>
                  <a:lnTo>
                    <a:pt x="2557" y="2855"/>
                  </a:lnTo>
                  <a:cubicBezTo>
                    <a:pt x="2586" y="2867"/>
                    <a:pt x="2617" y="2873"/>
                    <a:pt x="2648" y="2873"/>
                  </a:cubicBezTo>
                  <a:cubicBezTo>
                    <a:pt x="2789" y="2873"/>
                    <a:pt x="2932" y="2754"/>
                    <a:pt x="2903" y="2612"/>
                  </a:cubicBezTo>
                  <a:lnTo>
                    <a:pt x="2903" y="2612"/>
                  </a:lnTo>
                  <a:cubicBezTo>
                    <a:pt x="2931" y="2619"/>
                    <a:pt x="2957" y="2622"/>
                    <a:pt x="2979" y="2622"/>
                  </a:cubicBezTo>
                  <a:cubicBezTo>
                    <a:pt x="3190" y="2622"/>
                    <a:pt x="3179" y="2351"/>
                    <a:pt x="3169" y="2174"/>
                  </a:cubicBezTo>
                  <a:lnTo>
                    <a:pt x="3169" y="2174"/>
                  </a:lnTo>
                  <a:cubicBezTo>
                    <a:pt x="3235" y="2230"/>
                    <a:pt x="3295" y="2254"/>
                    <a:pt x="3351" y="2254"/>
                  </a:cubicBezTo>
                  <a:cubicBezTo>
                    <a:pt x="3636" y="2254"/>
                    <a:pt x="3775" y="1611"/>
                    <a:pt x="3688" y="1389"/>
                  </a:cubicBezTo>
                  <a:lnTo>
                    <a:pt x="3688" y="1389"/>
                  </a:lnTo>
                  <a:cubicBezTo>
                    <a:pt x="3726" y="1411"/>
                    <a:pt x="3762" y="1421"/>
                    <a:pt x="3796" y="1421"/>
                  </a:cubicBezTo>
                  <a:cubicBezTo>
                    <a:pt x="3936" y="1421"/>
                    <a:pt x="4028" y="1249"/>
                    <a:pt x="4000" y="1100"/>
                  </a:cubicBezTo>
                  <a:cubicBezTo>
                    <a:pt x="4265" y="950"/>
                    <a:pt x="4000" y="638"/>
                    <a:pt x="3908" y="488"/>
                  </a:cubicBezTo>
                  <a:cubicBezTo>
                    <a:pt x="3875" y="139"/>
                    <a:pt x="3763" y="0"/>
                    <a:pt x="3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3"/>
            <p:cNvSpPr/>
            <p:nvPr/>
          </p:nvSpPr>
          <p:spPr>
            <a:xfrm>
              <a:off x="1026175" y="2582550"/>
              <a:ext cx="37925" cy="81300"/>
            </a:xfrm>
            <a:custGeom>
              <a:avLst/>
              <a:gdLst/>
              <a:ahLst/>
              <a:cxnLst/>
              <a:rect l="l" t="t" r="r" b="b"/>
              <a:pathLst>
                <a:path w="1517" h="3252" extrusionOk="0">
                  <a:moveTo>
                    <a:pt x="549" y="0"/>
                  </a:moveTo>
                  <a:cubicBezTo>
                    <a:pt x="465" y="0"/>
                    <a:pt x="382" y="85"/>
                    <a:pt x="382" y="188"/>
                  </a:cubicBezTo>
                  <a:cubicBezTo>
                    <a:pt x="382" y="604"/>
                    <a:pt x="151" y="1169"/>
                    <a:pt x="486" y="1516"/>
                  </a:cubicBezTo>
                  <a:cubicBezTo>
                    <a:pt x="463" y="1539"/>
                    <a:pt x="440" y="1585"/>
                    <a:pt x="417" y="1620"/>
                  </a:cubicBezTo>
                  <a:cubicBezTo>
                    <a:pt x="1" y="1827"/>
                    <a:pt x="486" y="2612"/>
                    <a:pt x="382" y="3016"/>
                  </a:cubicBezTo>
                  <a:cubicBezTo>
                    <a:pt x="370" y="3174"/>
                    <a:pt x="517" y="3252"/>
                    <a:pt x="667" y="3252"/>
                  </a:cubicBezTo>
                  <a:cubicBezTo>
                    <a:pt x="815" y="3252"/>
                    <a:pt x="965" y="3176"/>
                    <a:pt x="971" y="3028"/>
                  </a:cubicBezTo>
                  <a:cubicBezTo>
                    <a:pt x="916" y="2590"/>
                    <a:pt x="1516" y="737"/>
                    <a:pt x="837" y="737"/>
                  </a:cubicBezTo>
                  <a:cubicBezTo>
                    <a:pt x="801" y="737"/>
                    <a:pt x="761" y="743"/>
                    <a:pt x="717" y="754"/>
                  </a:cubicBezTo>
                  <a:cubicBezTo>
                    <a:pt x="694" y="512"/>
                    <a:pt x="913" y="61"/>
                    <a:pt x="578" y="4"/>
                  </a:cubicBezTo>
                  <a:cubicBezTo>
                    <a:pt x="568" y="1"/>
                    <a:pt x="559" y="0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3"/>
            <p:cNvSpPr/>
            <p:nvPr/>
          </p:nvSpPr>
          <p:spPr>
            <a:xfrm>
              <a:off x="868475" y="2359825"/>
              <a:ext cx="153000" cy="207125"/>
            </a:xfrm>
            <a:custGeom>
              <a:avLst/>
              <a:gdLst/>
              <a:ahLst/>
              <a:cxnLst/>
              <a:rect l="l" t="t" r="r" b="b"/>
              <a:pathLst>
                <a:path w="6120" h="8285" extrusionOk="0">
                  <a:moveTo>
                    <a:pt x="2051" y="1"/>
                  </a:moveTo>
                  <a:cubicBezTo>
                    <a:pt x="2043" y="1"/>
                    <a:pt x="2035" y="1"/>
                    <a:pt x="2027" y="2"/>
                  </a:cubicBezTo>
                  <a:cubicBezTo>
                    <a:pt x="1623" y="210"/>
                    <a:pt x="2073" y="867"/>
                    <a:pt x="1981" y="1248"/>
                  </a:cubicBezTo>
                  <a:cubicBezTo>
                    <a:pt x="2050" y="1595"/>
                    <a:pt x="1761" y="2253"/>
                    <a:pt x="2177" y="2380"/>
                  </a:cubicBezTo>
                  <a:cubicBezTo>
                    <a:pt x="2188" y="2645"/>
                    <a:pt x="2142" y="2911"/>
                    <a:pt x="2142" y="3164"/>
                  </a:cubicBezTo>
                  <a:cubicBezTo>
                    <a:pt x="2131" y="2942"/>
                    <a:pt x="2001" y="2837"/>
                    <a:pt x="1886" y="2837"/>
                  </a:cubicBezTo>
                  <a:cubicBezTo>
                    <a:pt x="1756" y="2837"/>
                    <a:pt x="1646" y="2971"/>
                    <a:pt x="1750" y="3222"/>
                  </a:cubicBezTo>
                  <a:cubicBezTo>
                    <a:pt x="1103" y="3418"/>
                    <a:pt x="907" y="3188"/>
                    <a:pt x="907" y="4030"/>
                  </a:cubicBezTo>
                  <a:cubicBezTo>
                    <a:pt x="595" y="4088"/>
                    <a:pt x="503" y="4434"/>
                    <a:pt x="422" y="4769"/>
                  </a:cubicBezTo>
                  <a:cubicBezTo>
                    <a:pt x="88" y="4896"/>
                    <a:pt x="341" y="5254"/>
                    <a:pt x="457" y="5438"/>
                  </a:cubicBezTo>
                  <a:cubicBezTo>
                    <a:pt x="134" y="5877"/>
                    <a:pt x="261" y="6327"/>
                    <a:pt x="53" y="6743"/>
                  </a:cubicBezTo>
                  <a:cubicBezTo>
                    <a:pt x="1" y="6881"/>
                    <a:pt x="118" y="7027"/>
                    <a:pt x="239" y="7027"/>
                  </a:cubicBezTo>
                  <a:cubicBezTo>
                    <a:pt x="278" y="7027"/>
                    <a:pt x="319" y="7011"/>
                    <a:pt x="353" y="6974"/>
                  </a:cubicBezTo>
                  <a:cubicBezTo>
                    <a:pt x="353" y="6985"/>
                    <a:pt x="365" y="6985"/>
                    <a:pt x="365" y="6985"/>
                  </a:cubicBezTo>
                  <a:cubicBezTo>
                    <a:pt x="191" y="7216"/>
                    <a:pt x="538" y="7389"/>
                    <a:pt x="665" y="7539"/>
                  </a:cubicBezTo>
                  <a:cubicBezTo>
                    <a:pt x="812" y="7687"/>
                    <a:pt x="943" y="8162"/>
                    <a:pt x="1201" y="8162"/>
                  </a:cubicBezTo>
                  <a:cubicBezTo>
                    <a:pt x="1245" y="8162"/>
                    <a:pt x="1293" y="8148"/>
                    <a:pt x="1346" y="8116"/>
                  </a:cubicBezTo>
                  <a:cubicBezTo>
                    <a:pt x="1418" y="8162"/>
                    <a:pt x="1477" y="8181"/>
                    <a:pt x="1526" y="8181"/>
                  </a:cubicBezTo>
                  <a:cubicBezTo>
                    <a:pt x="1773" y="8181"/>
                    <a:pt x="1733" y="7672"/>
                    <a:pt x="1588" y="7470"/>
                  </a:cubicBezTo>
                  <a:lnTo>
                    <a:pt x="1588" y="7470"/>
                  </a:lnTo>
                  <a:cubicBezTo>
                    <a:pt x="1807" y="7655"/>
                    <a:pt x="1854" y="7989"/>
                    <a:pt x="2050" y="8232"/>
                  </a:cubicBezTo>
                  <a:cubicBezTo>
                    <a:pt x="2130" y="8268"/>
                    <a:pt x="2194" y="8285"/>
                    <a:pt x="2244" y="8285"/>
                  </a:cubicBezTo>
                  <a:cubicBezTo>
                    <a:pt x="2678" y="8285"/>
                    <a:pt x="2053" y="7054"/>
                    <a:pt x="1651" y="7054"/>
                  </a:cubicBezTo>
                  <a:cubicBezTo>
                    <a:pt x="1572" y="7054"/>
                    <a:pt x="1502" y="7102"/>
                    <a:pt x="1450" y="7216"/>
                  </a:cubicBezTo>
                  <a:cubicBezTo>
                    <a:pt x="1302" y="7050"/>
                    <a:pt x="1140" y="6745"/>
                    <a:pt x="935" y="6745"/>
                  </a:cubicBezTo>
                  <a:cubicBezTo>
                    <a:pt x="882" y="6745"/>
                    <a:pt x="827" y="6765"/>
                    <a:pt x="769" y="6812"/>
                  </a:cubicBezTo>
                  <a:cubicBezTo>
                    <a:pt x="699" y="6743"/>
                    <a:pt x="642" y="6627"/>
                    <a:pt x="526" y="6627"/>
                  </a:cubicBezTo>
                  <a:cubicBezTo>
                    <a:pt x="584" y="6443"/>
                    <a:pt x="584" y="6212"/>
                    <a:pt x="607" y="6004"/>
                  </a:cubicBezTo>
                  <a:cubicBezTo>
                    <a:pt x="660" y="6060"/>
                    <a:pt x="720" y="6084"/>
                    <a:pt x="778" y="6084"/>
                  </a:cubicBezTo>
                  <a:cubicBezTo>
                    <a:pt x="945" y="6084"/>
                    <a:pt x="1091" y="5884"/>
                    <a:pt x="988" y="5704"/>
                  </a:cubicBezTo>
                  <a:cubicBezTo>
                    <a:pt x="1092" y="5450"/>
                    <a:pt x="884" y="5161"/>
                    <a:pt x="930" y="4850"/>
                  </a:cubicBezTo>
                  <a:lnTo>
                    <a:pt x="930" y="4850"/>
                  </a:lnTo>
                  <a:cubicBezTo>
                    <a:pt x="951" y="4860"/>
                    <a:pt x="973" y="4865"/>
                    <a:pt x="995" y="4865"/>
                  </a:cubicBezTo>
                  <a:cubicBezTo>
                    <a:pt x="1092" y="4865"/>
                    <a:pt x="1184" y="4771"/>
                    <a:pt x="1184" y="4677"/>
                  </a:cubicBezTo>
                  <a:cubicBezTo>
                    <a:pt x="1611" y="4550"/>
                    <a:pt x="1450" y="4180"/>
                    <a:pt x="1403" y="3857"/>
                  </a:cubicBezTo>
                  <a:cubicBezTo>
                    <a:pt x="1461" y="3845"/>
                    <a:pt x="1519" y="3834"/>
                    <a:pt x="1600" y="3799"/>
                  </a:cubicBezTo>
                  <a:cubicBezTo>
                    <a:pt x="1776" y="4203"/>
                    <a:pt x="1934" y="4361"/>
                    <a:pt x="2053" y="4361"/>
                  </a:cubicBezTo>
                  <a:cubicBezTo>
                    <a:pt x="2254" y="4361"/>
                    <a:pt x="2342" y="3912"/>
                    <a:pt x="2211" y="3441"/>
                  </a:cubicBezTo>
                  <a:lnTo>
                    <a:pt x="2211" y="3441"/>
                  </a:lnTo>
                  <a:cubicBezTo>
                    <a:pt x="2243" y="3458"/>
                    <a:pt x="2281" y="3479"/>
                    <a:pt x="2321" y="3479"/>
                  </a:cubicBezTo>
                  <a:cubicBezTo>
                    <a:pt x="2338" y="3479"/>
                    <a:pt x="2355" y="3475"/>
                    <a:pt x="2373" y="3465"/>
                  </a:cubicBezTo>
                  <a:cubicBezTo>
                    <a:pt x="2396" y="3568"/>
                    <a:pt x="2442" y="3684"/>
                    <a:pt x="2523" y="3742"/>
                  </a:cubicBezTo>
                  <a:cubicBezTo>
                    <a:pt x="2523" y="3776"/>
                    <a:pt x="2523" y="3788"/>
                    <a:pt x="2535" y="3811"/>
                  </a:cubicBezTo>
                  <a:cubicBezTo>
                    <a:pt x="2396" y="4076"/>
                    <a:pt x="2673" y="4319"/>
                    <a:pt x="2835" y="4526"/>
                  </a:cubicBezTo>
                  <a:cubicBezTo>
                    <a:pt x="2965" y="4705"/>
                    <a:pt x="3135" y="4935"/>
                    <a:pt x="3324" y="4935"/>
                  </a:cubicBezTo>
                  <a:cubicBezTo>
                    <a:pt x="3404" y="4935"/>
                    <a:pt x="3488" y="4895"/>
                    <a:pt x="3573" y="4792"/>
                  </a:cubicBezTo>
                  <a:cubicBezTo>
                    <a:pt x="3692" y="5050"/>
                    <a:pt x="3700" y="5727"/>
                    <a:pt x="4044" y="5727"/>
                  </a:cubicBezTo>
                  <a:cubicBezTo>
                    <a:pt x="4070" y="5727"/>
                    <a:pt x="4098" y="5723"/>
                    <a:pt x="4127" y="5715"/>
                  </a:cubicBezTo>
                  <a:cubicBezTo>
                    <a:pt x="4190" y="5853"/>
                    <a:pt x="4249" y="5900"/>
                    <a:pt x="4305" y="5900"/>
                  </a:cubicBezTo>
                  <a:cubicBezTo>
                    <a:pt x="4425" y="5900"/>
                    <a:pt x="4532" y="5687"/>
                    <a:pt x="4637" y="5687"/>
                  </a:cubicBezTo>
                  <a:cubicBezTo>
                    <a:pt x="4710" y="5687"/>
                    <a:pt x="4781" y="5788"/>
                    <a:pt x="4855" y="6131"/>
                  </a:cubicBezTo>
                  <a:cubicBezTo>
                    <a:pt x="4855" y="6223"/>
                    <a:pt x="4924" y="6293"/>
                    <a:pt x="5016" y="6304"/>
                  </a:cubicBezTo>
                  <a:cubicBezTo>
                    <a:pt x="5085" y="6685"/>
                    <a:pt x="5016" y="7608"/>
                    <a:pt x="5305" y="7689"/>
                  </a:cubicBezTo>
                  <a:cubicBezTo>
                    <a:pt x="5674" y="7597"/>
                    <a:pt x="5443" y="6823"/>
                    <a:pt x="5709" y="6731"/>
                  </a:cubicBezTo>
                  <a:cubicBezTo>
                    <a:pt x="6120" y="6705"/>
                    <a:pt x="5908" y="6361"/>
                    <a:pt x="5656" y="6361"/>
                  </a:cubicBezTo>
                  <a:cubicBezTo>
                    <a:pt x="5575" y="6361"/>
                    <a:pt x="5490" y="6396"/>
                    <a:pt x="5420" y="6489"/>
                  </a:cubicBezTo>
                  <a:cubicBezTo>
                    <a:pt x="5374" y="6142"/>
                    <a:pt x="5328" y="6096"/>
                    <a:pt x="5224" y="6085"/>
                  </a:cubicBezTo>
                  <a:cubicBezTo>
                    <a:pt x="5192" y="5729"/>
                    <a:pt x="4968" y="5293"/>
                    <a:pt x="4601" y="5293"/>
                  </a:cubicBezTo>
                  <a:cubicBezTo>
                    <a:pt x="4574" y="5293"/>
                    <a:pt x="4547" y="5295"/>
                    <a:pt x="4520" y="5300"/>
                  </a:cubicBezTo>
                  <a:cubicBezTo>
                    <a:pt x="4511" y="5126"/>
                    <a:pt x="4414" y="4646"/>
                    <a:pt x="4213" y="4646"/>
                  </a:cubicBezTo>
                  <a:cubicBezTo>
                    <a:pt x="4161" y="4646"/>
                    <a:pt x="4102" y="4679"/>
                    <a:pt x="4035" y="4757"/>
                  </a:cubicBezTo>
                  <a:cubicBezTo>
                    <a:pt x="3971" y="4510"/>
                    <a:pt x="3900" y="3792"/>
                    <a:pt x="3643" y="3792"/>
                  </a:cubicBezTo>
                  <a:cubicBezTo>
                    <a:pt x="3576" y="3792"/>
                    <a:pt x="3496" y="3841"/>
                    <a:pt x="3400" y="3961"/>
                  </a:cubicBezTo>
                  <a:cubicBezTo>
                    <a:pt x="3242" y="3735"/>
                    <a:pt x="3371" y="3233"/>
                    <a:pt x="3031" y="3233"/>
                  </a:cubicBezTo>
                  <a:cubicBezTo>
                    <a:pt x="3024" y="3233"/>
                    <a:pt x="3016" y="3233"/>
                    <a:pt x="3008" y="3234"/>
                  </a:cubicBezTo>
                  <a:cubicBezTo>
                    <a:pt x="3016" y="3042"/>
                    <a:pt x="2922" y="2674"/>
                    <a:pt x="2777" y="2674"/>
                  </a:cubicBezTo>
                  <a:cubicBezTo>
                    <a:pt x="2722" y="2674"/>
                    <a:pt x="2659" y="2727"/>
                    <a:pt x="2592" y="2864"/>
                  </a:cubicBezTo>
                  <a:cubicBezTo>
                    <a:pt x="2569" y="2864"/>
                    <a:pt x="2569" y="2841"/>
                    <a:pt x="2558" y="2841"/>
                  </a:cubicBezTo>
                  <a:cubicBezTo>
                    <a:pt x="2627" y="2033"/>
                    <a:pt x="2304" y="1248"/>
                    <a:pt x="2269" y="417"/>
                  </a:cubicBezTo>
                  <a:cubicBezTo>
                    <a:pt x="2258" y="284"/>
                    <a:pt x="2258" y="1"/>
                    <a:pt x="2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3"/>
            <p:cNvSpPr/>
            <p:nvPr/>
          </p:nvSpPr>
          <p:spPr>
            <a:xfrm>
              <a:off x="948950" y="2511650"/>
              <a:ext cx="39175" cy="38675"/>
            </a:xfrm>
            <a:custGeom>
              <a:avLst/>
              <a:gdLst/>
              <a:ahLst/>
              <a:cxnLst/>
              <a:rect l="l" t="t" r="r" b="b"/>
              <a:pathLst>
                <a:path w="1567" h="1547" extrusionOk="0">
                  <a:moveTo>
                    <a:pt x="1007" y="1"/>
                  </a:moveTo>
                  <a:cubicBezTo>
                    <a:pt x="643" y="1"/>
                    <a:pt x="1" y="755"/>
                    <a:pt x="585" y="843"/>
                  </a:cubicBezTo>
                  <a:cubicBezTo>
                    <a:pt x="493" y="970"/>
                    <a:pt x="412" y="1108"/>
                    <a:pt x="354" y="1247"/>
                  </a:cubicBezTo>
                  <a:cubicBezTo>
                    <a:pt x="285" y="1440"/>
                    <a:pt x="411" y="1547"/>
                    <a:pt x="554" y="1547"/>
                  </a:cubicBezTo>
                  <a:cubicBezTo>
                    <a:pt x="651" y="1547"/>
                    <a:pt x="756" y="1499"/>
                    <a:pt x="816" y="1397"/>
                  </a:cubicBezTo>
                  <a:cubicBezTo>
                    <a:pt x="1070" y="1351"/>
                    <a:pt x="1566" y="762"/>
                    <a:pt x="1197" y="566"/>
                  </a:cubicBezTo>
                  <a:cubicBezTo>
                    <a:pt x="1275" y="148"/>
                    <a:pt x="1168" y="1"/>
                    <a:pt x="10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3"/>
            <p:cNvSpPr/>
            <p:nvPr/>
          </p:nvSpPr>
          <p:spPr>
            <a:xfrm>
              <a:off x="936725" y="2553725"/>
              <a:ext cx="76725" cy="95600"/>
            </a:xfrm>
            <a:custGeom>
              <a:avLst/>
              <a:gdLst/>
              <a:ahLst/>
              <a:cxnLst/>
              <a:rect l="l" t="t" r="r" b="b"/>
              <a:pathLst>
                <a:path w="3069" h="3824" extrusionOk="0">
                  <a:moveTo>
                    <a:pt x="2217" y="2392"/>
                  </a:moveTo>
                  <a:cubicBezTo>
                    <a:pt x="2332" y="2553"/>
                    <a:pt x="2390" y="2738"/>
                    <a:pt x="2355" y="2911"/>
                  </a:cubicBezTo>
                  <a:cubicBezTo>
                    <a:pt x="2275" y="2738"/>
                    <a:pt x="2171" y="2600"/>
                    <a:pt x="2078" y="2449"/>
                  </a:cubicBezTo>
                  <a:cubicBezTo>
                    <a:pt x="2125" y="2438"/>
                    <a:pt x="2171" y="2426"/>
                    <a:pt x="2217" y="2392"/>
                  </a:cubicBezTo>
                  <a:close/>
                  <a:moveTo>
                    <a:pt x="541" y="0"/>
                  </a:moveTo>
                  <a:cubicBezTo>
                    <a:pt x="277" y="0"/>
                    <a:pt x="28" y="20"/>
                    <a:pt x="116" y="152"/>
                  </a:cubicBezTo>
                  <a:cubicBezTo>
                    <a:pt x="1" y="556"/>
                    <a:pt x="716" y="406"/>
                    <a:pt x="774" y="487"/>
                  </a:cubicBezTo>
                  <a:cubicBezTo>
                    <a:pt x="578" y="660"/>
                    <a:pt x="520" y="891"/>
                    <a:pt x="786" y="1041"/>
                  </a:cubicBezTo>
                  <a:cubicBezTo>
                    <a:pt x="683" y="1255"/>
                    <a:pt x="830" y="1426"/>
                    <a:pt x="1007" y="1426"/>
                  </a:cubicBezTo>
                  <a:cubicBezTo>
                    <a:pt x="1088" y="1426"/>
                    <a:pt x="1175" y="1390"/>
                    <a:pt x="1247" y="1307"/>
                  </a:cubicBezTo>
                  <a:cubicBezTo>
                    <a:pt x="1281" y="1420"/>
                    <a:pt x="1376" y="1468"/>
                    <a:pt x="1475" y="1468"/>
                  </a:cubicBezTo>
                  <a:cubicBezTo>
                    <a:pt x="1547" y="1468"/>
                    <a:pt x="1621" y="1443"/>
                    <a:pt x="1674" y="1399"/>
                  </a:cubicBezTo>
                  <a:cubicBezTo>
                    <a:pt x="1721" y="1641"/>
                    <a:pt x="1755" y="1918"/>
                    <a:pt x="1767" y="2103"/>
                  </a:cubicBezTo>
                  <a:cubicBezTo>
                    <a:pt x="1755" y="2101"/>
                    <a:pt x="1743" y="2100"/>
                    <a:pt x="1731" y="2100"/>
                  </a:cubicBezTo>
                  <a:cubicBezTo>
                    <a:pt x="1463" y="2100"/>
                    <a:pt x="1430" y="2603"/>
                    <a:pt x="1651" y="2692"/>
                  </a:cubicBezTo>
                  <a:cubicBezTo>
                    <a:pt x="1850" y="2935"/>
                    <a:pt x="1838" y="3550"/>
                    <a:pt x="2202" y="3550"/>
                  </a:cubicBezTo>
                  <a:cubicBezTo>
                    <a:pt x="2218" y="3550"/>
                    <a:pt x="2234" y="3548"/>
                    <a:pt x="2252" y="3546"/>
                  </a:cubicBezTo>
                  <a:lnTo>
                    <a:pt x="2252" y="3546"/>
                  </a:lnTo>
                  <a:cubicBezTo>
                    <a:pt x="2229" y="3661"/>
                    <a:pt x="2286" y="3788"/>
                    <a:pt x="2413" y="3823"/>
                  </a:cubicBezTo>
                  <a:cubicBezTo>
                    <a:pt x="2421" y="3824"/>
                    <a:pt x="2428" y="3824"/>
                    <a:pt x="2435" y="3824"/>
                  </a:cubicBezTo>
                  <a:cubicBezTo>
                    <a:pt x="3069" y="3824"/>
                    <a:pt x="2772" y="1393"/>
                    <a:pt x="2283" y="1393"/>
                  </a:cubicBezTo>
                  <a:cubicBezTo>
                    <a:pt x="2269" y="1393"/>
                    <a:pt x="2254" y="1395"/>
                    <a:pt x="2240" y="1399"/>
                  </a:cubicBezTo>
                  <a:cubicBezTo>
                    <a:pt x="2218" y="1187"/>
                    <a:pt x="2195" y="670"/>
                    <a:pt x="1868" y="670"/>
                  </a:cubicBezTo>
                  <a:cubicBezTo>
                    <a:pt x="1858" y="670"/>
                    <a:pt x="1847" y="671"/>
                    <a:pt x="1836" y="672"/>
                  </a:cubicBezTo>
                  <a:cubicBezTo>
                    <a:pt x="1867" y="528"/>
                    <a:pt x="1752" y="412"/>
                    <a:pt x="1629" y="412"/>
                  </a:cubicBezTo>
                  <a:cubicBezTo>
                    <a:pt x="1613" y="412"/>
                    <a:pt x="1598" y="414"/>
                    <a:pt x="1582" y="418"/>
                  </a:cubicBezTo>
                  <a:cubicBezTo>
                    <a:pt x="1501" y="37"/>
                    <a:pt x="1663" y="14"/>
                    <a:pt x="947" y="2"/>
                  </a:cubicBezTo>
                  <a:cubicBezTo>
                    <a:pt x="923" y="3"/>
                    <a:pt x="895" y="4"/>
                    <a:pt x="864" y="4"/>
                  </a:cubicBezTo>
                  <a:cubicBezTo>
                    <a:pt x="771" y="4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3"/>
            <p:cNvSpPr/>
            <p:nvPr/>
          </p:nvSpPr>
          <p:spPr>
            <a:xfrm>
              <a:off x="945400" y="2731400"/>
              <a:ext cx="45600" cy="79075"/>
            </a:xfrm>
            <a:custGeom>
              <a:avLst/>
              <a:gdLst/>
              <a:ahLst/>
              <a:cxnLst/>
              <a:rect l="l" t="t" r="r" b="b"/>
              <a:pathLst>
                <a:path w="1824" h="3163" extrusionOk="0">
                  <a:moveTo>
                    <a:pt x="412" y="0"/>
                  </a:moveTo>
                  <a:cubicBezTo>
                    <a:pt x="362" y="0"/>
                    <a:pt x="313" y="11"/>
                    <a:pt x="277" y="29"/>
                  </a:cubicBezTo>
                  <a:cubicBezTo>
                    <a:pt x="273" y="28"/>
                    <a:pt x="268" y="28"/>
                    <a:pt x="264" y="28"/>
                  </a:cubicBezTo>
                  <a:cubicBezTo>
                    <a:pt x="131" y="28"/>
                    <a:pt x="25" y="194"/>
                    <a:pt x="81" y="317"/>
                  </a:cubicBezTo>
                  <a:cubicBezTo>
                    <a:pt x="335" y="814"/>
                    <a:pt x="0" y="1472"/>
                    <a:pt x="312" y="1933"/>
                  </a:cubicBezTo>
                  <a:cubicBezTo>
                    <a:pt x="312" y="2060"/>
                    <a:pt x="323" y="2314"/>
                    <a:pt x="323" y="2453"/>
                  </a:cubicBezTo>
                  <a:cubicBezTo>
                    <a:pt x="323" y="2599"/>
                    <a:pt x="445" y="2678"/>
                    <a:pt x="565" y="2678"/>
                  </a:cubicBezTo>
                  <a:cubicBezTo>
                    <a:pt x="663" y="2678"/>
                    <a:pt x="759" y="2625"/>
                    <a:pt x="785" y="2510"/>
                  </a:cubicBezTo>
                  <a:cubicBezTo>
                    <a:pt x="958" y="2614"/>
                    <a:pt x="1085" y="2776"/>
                    <a:pt x="1131" y="2972"/>
                  </a:cubicBezTo>
                  <a:cubicBezTo>
                    <a:pt x="1165" y="3107"/>
                    <a:pt x="1300" y="3163"/>
                    <a:pt x="1433" y="3163"/>
                  </a:cubicBezTo>
                  <a:cubicBezTo>
                    <a:pt x="1572" y="3163"/>
                    <a:pt x="1708" y="3101"/>
                    <a:pt x="1720" y="3007"/>
                  </a:cubicBezTo>
                  <a:cubicBezTo>
                    <a:pt x="1824" y="2741"/>
                    <a:pt x="1524" y="2383"/>
                    <a:pt x="1362" y="2222"/>
                  </a:cubicBezTo>
                  <a:cubicBezTo>
                    <a:pt x="1293" y="1899"/>
                    <a:pt x="1016" y="1668"/>
                    <a:pt x="785" y="1448"/>
                  </a:cubicBezTo>
                  <a:cubicBezTo>
                    <a:pt x="670" y="1218"/>
                    <a:pt x="670" y="883"/>
                    <a:pt x="623" y="629"/>
                  </a:cubicBezTo>
                  <a:cubicBezTo>
                    <a:pt x="681" y="375"/>
                    <a:pt x="623" y="456"/>
                    <a:pt x="635" y="167"/>
                  </a:cubicBezTo>
                  <a:cubicBezTo>
                    <a:pt x="635" y="49"/>
                    <a:pt x="521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3"/>
            <p:cNvSpPr/>
            <p:nvPr/>
          </p:nvSpPr>
          <p:spPr>
            <a:xfrm>
              <a:off x="896075" y="2652475"/>
              <a:ext cx="103375" cy="92750"/>
            </a:xfrm>
            <a:custGeom>
              <a:avLst/>
              <a:gdLst/>
              <a:ahLst/>
              <a:cxnLst/>
              <a:rect l="l" t="t" r="r" b="b"/>
              <a:pathLst>
                <a:path w="4135" h="3710" extrusionOk="0">
                  <a:moveTo>
                    <a:pt x="3320" y="1"/>
                  </a:moveTo>
                  <a:cubicBezTo>
                    <a:pt x="3176" y="1"/>
                    <a:pt x="3078" y="236"/>
                    <a:pt x="3150" y="877"/>
                  </a:cubicBezTo>
                  <a:cubicBezTo>
                    <a:pt x="3112" y="859"/>
                    <a:pt x="3079" y="851"/>
                    <a:pt x="3050" y="851"/>
                  </a:cubicBezTo>
                  <a:cubicBezTo>
                    <a:pt x="2911" y="851"/>
                    <a:pt x="2861" y="1032"/>
                    <a:pt x="2804" y="1166"/>
                  </a:cubicBezTo>
                  <a:cubicBezTo>
                    <a:pt x="2735" y="1114"/>
                    <a:pt x="2678" y="1093"/>
                    <a:pt x="2630" y="1093"/>
                  </a:cubicBezTo>
                  <a:cubicBezTo>
                    <a:pt x="2450" y="1093"/>
                    <a:pt x="2390" y="1385"/>
                    <a:pt x="2308" y="1512"/>
                  </a:cubicBezTo>
                  <a:cubicBezTo>
                    <a:pt x="2250" y="1408"/>
                    <a:pt x="2181" y="1270"/>
                    <a:pt x="2123" y="1177"/>
                  </a:cubicBezTo>
                  <a:cubicBezTo>
                    <a:pt x="2080" y="1117"/>
                    <a:pt x="2022" y="1091"/>
                    <a:pt x="1962" y="1091"/>
                  </a:cubicBezTo>
                  <a:cubicBezTo>
                    <a:pt x="1784" y="1091"/>
                    <a:pt x="1592" y="1316"/>
                    <a:pt x="1731" y="1489"/>
                  </a:cubicBezTo>
                  <a:cubicBezTo>
                    <a:pt x="1710" y="1713"/>
                    <a:pt x="1672" y="1973"/>
                    <a:pt x="1695" y="2213"/>
                  </a:cubicBezTo>
                  <a:lnTo>
                    <a:pt x="1695" y="2213"/>
                  </a:lnTo>
                  <a:cubicBezTo>
                    <a:pt x="1654" y="1897"/>
                    <a:pt x="1572" y="1243"/>
                    <a:pt x="1375" y="1243"/>
                  </a:cubicBezTo>
                  <a:cubicBezTo>
                    <a:pt x="1310" y="1243"/>
                    <a:pt x="1234" y="1313"/>
                    <a:pt x="1142" y="1489"/>
                  </a:cubicBezTo>
                  <a:lnTo>
                    <a:pt x="1142" y="1847"/>
                  </a:lnTo>
                  <a:cubicBezTo>
                    <a:pt x="992" y="1916"/>
                    <a:pt x="934" y="2101"/>
                    <a:pt x="900" y="2239"/>
                  </a:cubicBezTo>
                  <a:cubicBezTo>
                    <a:pt x="965" y="1979"/>
                    <a:pt x="795" y="1818"/>
                    <a:pt x="643" y="1818"/>
                  </a:cubicBezTo>
                  <a:cubicBezTo>
                    <a:pt x="525" y="1818"/>
                    <a:pt x="418" y="1914"/>
                    <a:pt x="438" y="2135"/>
                  </a:cubicBezTo>
                  <a:cubicBezTo>
                    <a:pt x="419" y="2131"/>
                    <a:pt x="398" y="2128"/>
                    <a:pt x="376" y="2128"/>
                  </a:cubicBezTo>
                  <a:cubicBezTo>
                    <a:pt x="346" y="2128"/>
                    <a:pt x="315" y="2133"/>
                    <a:pt x="288" y="2147"/>
                  </a:cubicBezTo>
                  <a:cubicBezTo>
                    <a:pt x="270" y="2142"/>
                    <a:pt x="253" y="2140"/>
                    <a:pt x="237" y="2140"/>
                  </a:cubicBezTo>
                  <a:cubicBezTo>
                    <a:pt x="28" y="2140"/>
                    <a:pt x="1" y="2530"/>
                    <a:pt x="172" y="2562"/>
                  </a:cubicBezTo>
                  <a:cubicBezTo>
                    <a:pt x="162" y="2719"/>
                    <a:pt x="180" y="2951"/>
                    <a:pt x="372" y="2951"/>
                  </a:cubicBezTo>
                  <a:cubicBezTo>
                    <a:pt x="392" y="2951"/>
                    <a:pt x="414" y="2949"/>
                    <a:pt x="438" y="2943"/>
                  </a:cubicBezTo>
                  <a:cubicBezTo>
                    <a:pt x="465" y="3083"/>
                    <a:pt x="574" y="3145"/>
                    <a:pt x="682" y="3145"/>
                  </a:cubicBezTo>
                  <a:cubicBezTo>
                    <a:pt x="806" y="3145"/>
                    <a:pt x="929" y="3062"/>
                    <a:pt x="923" y="2920"/>
                  </a:cubicBezTo>
                  <a:lnTo>
                    <a:pt x="923" y="2805"/>
                  </a:lnTo>
                  <a:cubicBezTo>
                    <a:pt x="935" y="2807"/>
                    <a:pt x="947" y="2808"/>
                    <a:pt x="958" y="2808"/>
                  </a:cubicBezTo>
                  <a:cubicBezTo>
                    <a:pt x="1067" y="2808"/>
                    <a:pt x="1148" y="2716"/>
                    <a:pt x="1200" y="2643"/>
                  </a:cubicBezTo>
                  <a:lnTo>
                    <a:pt x="1211" y="2655"/>
                  </a:lnTo>
                  <a:cubicBezTo>
                    <a:pt x="1286" y="2760"/>
                    <a:pt x="1425" y="2865"/>
                    <a:pt x="1551" y="2865"/>
                  </a:cubicBezTo>
                  <a:cubicBezTo>
                    <a:pt x="1619" y="2865"/>
                    <a:pt x="1682" y="2835"/>
                    <a:pt x="1731" y="2759"/>
                  </a:cubicBezTo>
                  <a:cubicBezTo>
                    <a:pt x="1823" y="2858"/>
                    <a:pt x="1906" y="2899"/>
                    <a:pt x="1978" y="2899"/>
                  </a:cubicBezTo>
                  <a:cubicBezTo>
                    <a:pt x="2258" y="2899"/>
                    <a:pt x="2376" y="2277"/>
                    <a:pt x="2239" y="2020"/>
                  </a:cubicBezTo>
                  <a:lnTo>
                    <a:pt x="2239" y="2020"/>
                  </a:lnTo>
                  <a:cubicBezTo>
                    <a:pt x="2253" y="2021"/>
                    <a:pt x="2268" y="2022"/>
                    <a:pt x="2284" y="2022"/>
                  </a:cubicBezTo>
                  <a:cubicBezTo>
                    <a:pt x="2389" y="2022"/>
                    <a:pt x="2506" y="1988"/>
                    <a:pt x="2596" y="1928"/>
                  </a:cubicBezTo>
                  <a:cubicBezTo>
                    <a:pt x="2666" y="2066"/>
                    <a:pt x="2712" y="2251"/>
                    <a:pt x="2873" y="2297"/>
                  </a:cubicBezTo>
                  <a:cubicBezTo>
                    <a:pt x="2839" y="2435"/>
                    <a:pt x="2931" y="2586"/>
                    <a:pt x="2977" y="2713"/>
                  </a:cubicBezTo>
                  <a:cubicBezTo>
                    <a:pt x="2464" y="2756"/>
                    <a:pt x="2829" y="3709"/>
                    <a:pt x="3114" y="3709"/>
                  </a:cubicBezTo>
                  <a:cubicBezTo>
                    <a:pt x="3207" y="3709"/>
                    <a:pt x="3292" y="3607"/>
                    <a:pt x="3335" y="3336"/>
                  </a:cubicBezTo>
                  <a:cubicBezTo>
                    <a:pt x="3357" y="3462"/>
                    <a:pt x="3415" y="3512"/>
                    <a:pt x="3481" y="3512"/>
                  </a:cubicBezTo>
                  <a:cubicBezTo>
                    <a:pt x="3626" y="3512"/>
                    <a:pt x="3810" y="3272"/>
                    <a:pt x="3739" y="3082"/>
                  </a:cubicBezTo>
                  <a:lnTo>
                    <a:pt x="3739" y="3082"/>
                  </a:lnTo>
                  <a:cubicBezTo>
                    <a:pt x="3761" y="3084"/>
                    <a:pt x="3780" y="3085"/>
                    <a:pt x="3798" y="3085"/>
                  </a:cubicBezTo>
                  <a:cubicBezTo>
                    <a:pt x="4134" y="3085"/>
                    <a:pt x="3843" y="2690"/>
                    <a:pt x="3843" y="2482"/>
                  </a:cubicBezTo>
                  <a:cubicBezTo>
                    <a:pt x="3825" y="2346"/>
                    <a:pt x="3745" y="2290"/>
                    <a:pt x="3661" y="2290"/>
                  </a:cubicBezTo>
                  <a:cubicBezTo>
                    <a:pt x="3529" y="2290"/>
                    <a:pt x="3387" y="2426"/>
                    <a:pt x="3451" y="2609"/>
                  </a:cubicBezTo>
                  <a:cubicBezTo>
                    <a:pt x="3439" y="2597"/>
                    <a:pt x="3404" y="2597"/>
                    <a:pt x="3381" y="2586"/>
                  </a:cubicBezTo>
                  <a:cubicBezTo>
                    <a:pt x="3289" y="2435"/>
                    <a:pt x="3324" y="2205"/>
                    <a:pt x="3150" y="2135"/>
                  </a:cubicBezTo>
                  <a:cubicBezTo>
                    <a:pt x="3208" y="1847"/>
                    <a:pt x="3093" y="1558"/>
                    <a:pt x="3220" y="1270"/>
                  </a:cubicBezTo>
                  <a:cubicBezTo>
                    <a:pt x="3274" y="1751"/>
                    <a:pt x="3622" y="2013"/>
                    <a:pt x="3839" y="2013"/>
                  </a:cubicBezTo>
                  <a:cubicBezTo>
                    <a:pt x="4034" y="2013"/>
                    <a:pt x="4125" y="1803"/>
                    <a:pt x="3808" y="1350"/>
                  </a:cubicBezTo>
                  <a:cubicBezTo>
                    <a:pt x="4019" y="817"/>
                    <a:pt x="3589" y="1"/>
                    <a:pt x="3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3"/>
            <p:cNvSpPr/>
            <p:nvPr/>
          </p:nvSpPr>
          <p:spPr>
            <a:xfrm>
              <a:off x="839475" y="2677250"/>
              <a:ext cx="64500" cy="116875"/>
            </a:xfrm>
            <a:custGeom>
              <a:avLst/>
              <a:gdLst/>
              <a:ahLst/>
              <a:cxnLst/>
              <a:rect l="l" t="t" r="r" b="b"/>
              <a:pathLst>
                <a:path w="2580" h="4675" extrusionOk="0">
                  <a:moveTo>
                    <a:pt x="2080" y="0"/>
                  </a:moveTo>
                  <a:cubicBezTo>
                    <a:pt x="1903" y="0"/>
                    <a:pt x="1872" y="271"/>
                    <a:pt x="1894" y="371"/>
                  </a:cubicBezTo>
                  <a:cubicBezTo>
                    <a:pt x="1699" y="298"/>
                    <a:pt x="1553" y="265"/>
                    <a:pt x="1442" y="265"/>
                  </a:cubicBezTo>
                  <a:cubicBezTo>
                    <a:pt x="941" y="265"/>
                    <a:pt x="1174" y="932"/>
                    <a:pt x="1051" y="1537"/>
                  </a:cubicBezTo>
                  <a:cubicBezTo>
                    <a:pt x="624" y="1791"/>
                    <a:pt x="855" y="2472"/>
                    <a:pt x="359" y="2772"/>
                  </a:cubicBezTo>
                  <a:cubicBezTo>
                    <a:pt x="1" y="3153"/>
                    <a:pt x="566" y="4007"/>
                    <a:pt x="162" y="4272"/>
                  </a:cubicBezTo>
                  <a:cubicBezTo>
                    <a:pt x="59" y="4353"/>
                    <a:pt x="24" y="4480"/>
                    <a:pt x="82" y="4584"/>
                  </a:cubicBezTo>
                  <a:cubicBezTo>
                    <a:pt x="165" y="4647"/>
                    <a:pt x="240" y="4674"/>
                    <a:pt x="307" y="4674"/>
                  </a:cubicBezTo>
                  <a:cubicBezTo>
                    <a:pt x="671" y="4674"/>
                    <a:pt x="810" y="3876"/>
                    <a:pt x="751" y="3603"/>
                  </a:cubicBezTo>
                  <a:cubicBezTo>
                    <a:pt x="636" y="3049"/>
                    <a:pt x="1386" y="2703"/>
                    <a:pt x="1178" y="2183"/>
                  </a:cubicBezTo>
                  <a:cubicBezTo>
                    <a:pt x="1605" y="1987"/>
                    <a:pt x="1663" y="1410"/>
                    <a:pt x="1675" y="971"/>
                  </a:cubicBezTo>
                  <a:cubicBezTo>
                    <a:pt x="1742" y="1006"/>
                    <a:pt x="1807" y="1021"/>
                    <a:pt x="1869" y="1021"/>
                  </a:cubicBezTo>
                  <a:cubicBezTo>
                    <a:pt x="2323" y="1021"/>
                    <a:pt x="2579" y="185"/>
                    <a:pt x="2102" y="2"/>
                  </a:cubicBezTo>
                  <a:cubicBezTo>
                    <a:pt x="2094" y="1"/>
                    <a:pt x="2087" y="0"/>
                    <a:pt x="2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3"/>
            <p:cNvSpPr/>
            <p:nvPr/>
          </p:nvSpPr>
          <p:spPr>
            <a:xfrm>
              <a:off x="782350" y="2296625"/>
              <a:ext cx="37525" cy="68425"/>
            </a:xfrm>
            <a:custGeom>
              <a:avLst/>
              <a:gdLst/>
              <a:ahLst/>
              <a:cxnLst/>
              <a:rect l="l" t="t" r="r" b="b"/>
              <a:pathLst>
                <a:path w="1501" h="2737" extrusionOk="0">
                  <a:moveTo>
                    <a:pt x="1273" y="0"/>
                  </a:moveTo>
                  <a:cubicBezTo>
                    <a:pt x="905" y="0"/>
                    <a:pt x="927" y="658"/>
                    <a:pt x="958" y="960"/>
                  </a:cubicBezTo>
                  <a:cubicBezTo>
                    <a:pt x="797" y="995"/>
                    <a:pt x="624" y="1052"/>
                    <a:pt x="497" y="1225"/>
                  </a:cubicBezTo>
                  <a:cubicBezTo>
                    <a:pt x="428" y="1306"/>
                    <a:pt x="428" y="1479"/>
                    <a:pt x="381" y="1595"/>
                  </a:cubicBezTo>
                  <a:cubicBezTo>
                    <a:pt x="0" y="1699"/>
                    <a:pt x="93" y="2207"/>
                    <a:pt x="162" y="2530"/>
                  </a:cubicBezTo>
                  <a:cubicBezTo>
                    <a:pt x="243" y="2678"/>
                    <a:pt x="330" y="2736"/>
                    <a:pt x="412" y="2736"/>
                  </a:cubicBezTo>
                  <a:cubicBezTo>
                    <a:pt x="643" y="2736"/>
                    <a:pt x="833" y="2266"/>
                    <a:pt x="739" y="2010"/>
                  </a:cubicBezTo>
                  <a:cubicBezTo>
                    <a:pt x="832" y="1918"/>
                    <a:pt x="855" y="1768"/>
                    <a:pt x="889" y="1664"/>
                  </a:cubicBezTo>
                  <a:cubicBezTo>
                    <a:pt x="889" y="1295"/>
                    <a:pt x="1374" y="1514"/>
                    <a:pt x="1409" y="1122"/>
                  </a:cubicBezTo>
                  <a:cubicBezTo>
                    <a:pt x="1466" y="821"/>
                    <a:pt x="1259" y="556"/>
                    <a:pt x="1443" y="302"/>
                  </a:cubicBezTo>
                  <a:cubicBezTo>
                    <a:pt x="1501" y="210"/>
                    <a:pt x="1489" y="94"/>
                    <a:pt x="1409" y="25"/>
                  </a:cubicBezTo>
                  <a:cubicBezTo>
                    <a:pt x="1359" y="8"/>
                    <a:pt x="1314" y="0"/>
                    <a:pt x="1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3"/>
            <p:cNvSpPr/>
            <p:nvPr/>
          </p:nvSpPr>
          <p:spPr>
            <a:xfrm>
              <a:off x="781775" y="2395450"/>
              <a:ext cx="57725" cy="164475"/>
            </a:xfrm>
            <a:custGeom>
              <a:avLst/>
              <a:gdLst/>
              <a:ahLst/>
              <a:cxnLst/>
              <a:rect l="l" t="t" r="r" b="b"/>
              <a:pathLst>
                <a:path w="2309" h="6579" extrusionOk="0">
                  <a:moveTo>
                    <a:pt x="1162" y="0"/>
                  </a:moveTo>
                  <a:cubicBezTo>
                    <a:pt x="1014" y="0"/>
                    <a:pt x="869" y="114"/>
                    <a:pt x="855" y="285"/>
                  </a:cubicBezTo>
                  <a:cubicBezTo>
                    <a:pt x="0" y="631"/>
                    <a:pt x="566" y="1774"/>
                    <a:pt x="855" y="2317"/>
                  </a:cubicBezTo>
                  <a:cubicBezTo>
                    <a:pt x="947" y="2594"/>
                    <a:pt x="855" y="3078"/>
                    <a:pt x="1224" y="3182"/>
                  </a:cubicBezTo>
                  <a:cubicBezTo>
                    <a:pt x="1385" y="3563"/>
                    <a:pt x="1385" y="4036"/>
                    <a:pt x="1501" y="4464"/>
                  </a:cubicBezTo>
                  <a:cubicBezTo>
                    <a:pt x="1478" y="4458"/>
                    <a:pt x="1456" y="4455"/>
                    <a:pt x="1436" y="4455"/>
                  </a:cubicBezTo>
                  <a:cubicBezTo>
                    <a:pt x="964" y="4455"/>
                    <a:pt x="1169" y="5934"/>
                    <a:pt x="1501" y="6045"/>
                  </a:cubicBezTo>
                  <a:cubicBezTo>
                    <a:pt x="1406" y="6314"/>
                    <a:pt x="1729" y="6579"/>
                    <a:pt x="1908" y="6579"/>
                  </a:cubicBezTo>
                  <a:cubicBezTo>
                    <a:pt x="2013" y="6579"/>
                    <a:pt x="2069" y="6487"/>
                    <a:pt x="1963" y="6253"/>
                  </a:cubicBezTo>
                  <a:cubicBezTo>
                    <a:pt x="1743" y="6103"/>
                    <a:pt x="2020" y="5664"/>
                    <a:pt x="1801" y="5468"/>
                  </a:cubicBezTo>
                  <a:cubicBezTo>
                    <a:pt x="2309" y="5064"/>
                    <a:pt x="1916" y="4487"/>
                    <a:pt x="2043" y="3979"/>
                  </a:cubicBezTo>
                  <a:cubicBezTo>
                    <a:pt x="2182" y="3182"/>
                    <a:pt x="1616" y="2478"/>
                    <a:pt x="1351" y="1774"/>
                  </a:cubicBezTo>
                  <a:cubicBezTo>
                    <a:pt x="1293" y="1532"/>
                    <a:pt x="1062" y="1359"/>
                    <a:pt x="1166" y="1093"/>
                  </a:cubicBezTo>
                  <a:cubicBezTo>
                    <a:pt x="1178" y="1093"/>
                    <a:pt x="1212" y="1093"/>
                    <a:pt x="1224" y="1105"/>
                  </a:cubicBezTo>
                  <a:cubicBezTo>
                    <a:pt x="1257" y="1204"/>
                    <a:pt x="1343" y="1249"/>
                    <a:pt x="1430" y="1249"/>
                  </a:cubicBezTo>
                  <a:cubicBezTo>
                    <a:pt x="1553" y="1249"/>
                    <a:pt x="1678" y="1157"/>
                    <a:pt x="1651" y="1001"/>
                  </a:cubicBezTo>
                  <a:cubicBezTo>
                    <a:pt x="1928" y="712"/>
                    <a:pt x="1593" y="308"/>
                    <a:pt x="1385" y="112"/>
                  </a:cubicBezTo>
                  <a:cubicBezTo>
                    <a:pt x="1324" y="34"/>
                    <a:pt x="1242" y="0"/>
                    <a:pt x="1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3"/>
            <p:cNvSpPr/>
            <p:nvPr/>
          </p:nvSpPr>
          <p:spPr>
            <a:xfrm>
              <a:off x="813800" y="2559900"/>
              <a:ext cx="28425" cy="56575"/>
            </a:xfrm>
            <a:custGeom>
              <a:avLst/>
              <a:gdLst/>
              <a:ahLst/>
              <a:cxnLst/>
              <a:rect l="l" t="t" r="r" b="b"/>
              <a:pathLst>
                <a:path w="1137" h="2263" extrusionOk="0">
                  <a:moveTo>
                    <a:pt x="311" y="0"/>
                  </a:moveTo>
                  <a:cubicBezTo>
                    <a:pt x="244" y="0"/>
                    <a:pt x="164" y="65"/>
                    <a:pt x="70" y="229"/>
                  </a:cubicBezTo>
                  <a:cubicBezTo>
                    <a:pt x="1" y="840"/>
                    <a:pt x="162" y="1545"/>
                    <a:pt x="462" y="2122"/>
                  </a:cubicBezTo>
                  <a:cubicBezTo>
                    <a:pt x="526" y="2220"/>
                    <a:pt x="618" y="2262"/>
                    <a:pt x="711" y="2262"/>
                  </a:cubicBezTo>
                  <a:cubicBezTo>
                    <a:pt x="923" y="2262"/>
                    <a:pt x="1137" y="2047"/>
                    <a:pt x="1016" y="1798"/>
                  </a:cubicBezTo>
                  <a:cubicBezTo>
                    <a:pt x="809" y="1545"/>
                    <a:pt x="959" y="1094"/>
                    <a:pt x="682" y="887"/>
                  </a:cubicBezTo>
                  <a:cubicBezTo>
                    <a:pt x="620" y="650"/>
                    <a:pt x="526" y="0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3"/>
            <p:cNvSpPr/>
            <p:nvPr/>
          </p:nvSpPr>
          <p:spPr>
            <a:xfrm>
              <a:off x="705025" y="2164800"/>
              <a:ext cx="50800" cy="94750"/>
            </a:xfrm>
            <a:custGeom>
              <a:avLst/>
              <a:gdLst/>
              <a:ahLst/>
              <a:cxnLst/>
              <a:rect l="l" t="t" r="r" b="b"/>
              <a:pathLst>
                <a:path w="2032" h="3790" extrusionOk="0">
                  <a:moveTo>
                    <a:pt x="751" y="1"/>
                  </a:moveTo>
                  <a:cubicBezTo>
                    <a:pt x="634" y="1"/>
                    <a:pt x="574" y="105"/>
                    <a:pt x="658" y="392"/>
                  </a:cubicBezTo>
                  <a:cubicBezTo>
                    <a:pt x="958" y="727"/>
                    <a:pt x="1154" y="900"/>
                    <a:pt x="1108" y="1281"/>
                  </a:cubicBezTo>
                  <a:cubicBezTo>
                    <a:pt x="1062" y="1098"/>
                    <a:pt x="944" y="1022"/>
                    <a:pt x="837" y="1022"/>
                  </a:cubicBezTo>
                  <a:cubicBezTo>
                    <a:pt x="673" y="1022"/>
                    <a:pt x="534" y="1199"/>
                    <a:pt x="716" y="1443"/>
                  </a:cubicBezTo>
                  <a:cubicBezTo>
                    <a:pt x="577" y="1535"/>
                    <a:pt x="554" y="1766"/>
                    <a:pt x="716" y="1835"/>
                  </a:cubicBezTo>
                  <a:cubicBezTo>
                    <a:pt x="831" y="1962"/>
                    <a:pt x="866" y="2251"/>
                    <a:pt x="1004" y="2378"/>
                  </a:cubicBezTo>
                  <a:lnTo>
                    <a:pt x="1004" y="2597"/>
                  </a:lnTo>
                  <a:lnTo>
                    <a:pt x="993" y="2609"/>
                  </a:lnTo>
                  <a:cubicBezTo>
                    <a:pt x="889" y="2470"/>
                    <a:pt x="785" y="2309"/>
                    <a:pt x="635" y="2239"/>
                  </a:cubicBezTo>
                  <a:cubicBezTo>
                    <a:pt x="572" y="2143"/>
                    <a:pt x="495" y="2104"/>
                    <a:pt x="422" y="2104"/>
                  </a:cubicBezTo>
                  <a:cubicBezTo>
                    <a:pt x="240" y="2104"/>
                    <a:pt x="83" y="2345"/>
                    <a:pt x="231" y="2551"/>
                  </a:cubicBezTo>
                  <a:cubicBezTo>
                    <a:pt x="69" y="2586"/>
                    <a:pt x="0" y="2805"/>
                    <a:pt x="104" y="2897"/>
                  </a:cubicBezTo>
                  <a:cubicBezTo>
                    <a:pt x="277" y="3093"/>
                    <a:pt x="369" y="3359"/>
                    <a:pt x="612" y="3509"/>
                  </a:cubicBezTo>
                  <a:cubicBezTo>
                    <a:pt x="606" y="3687"/>
                    <a:pt x="737" y="3790"/>
                    <a:pt x="852" y="3790"/>
                  </a:cubicBezTo>
                  <a:cubicBezTo>
                    <a:pt x="953" y="3790"/>
                    <a:pt x="1043" y="3710"/>
                    <a:pt x="1016" y="3532"/>
                  </a:cubicBezTo>
                  <a:cubicBezTo>
                    <a:pt x="1177" y="3520"/>
                    <a:pt x="1189" y="3347"/>
                    <a:pt x="1224" y="3220"/>
                  </a:cubicBezTo>
                  <a:cubicBezTo>
                    <a:pt x="1239" y="3227"/>
                    <a:pt x="1255" y="3230"/>
                    <a:pt x="1271" y="3230"/>
                  </a:cubicBezTo>
                  <a:cubicBezTo>
                    <a:pt x="1368" y="3230"/>
                    <a:pt x="1454" y="3115"/>
                    <a:pt x="1454" y="3036"/>
                  </a:cubicBezTo>
                  <a:cubicBezTo>
                    <a:pt x="1524" y="2932"/>
                    <a:pt x="1501" y="2793"/>
                    <a:pt x="1501" y="2689"/>
                  </a:cubicBezTo>
                  <a:cubicBezTo>
                    <a:pt x="1685" y="2574"/>
                    <a:pt x="1651" y="2320"/>
                    <a:pt x="1628" y="2147"/>
                  </a:cubicBezTo>
                  <a:cubicBezTo>
                    <a:pt x="1962" y="1939"/>
                    <a:pt x="2032" y="1385"/>
                    <a:pt x="1812" y="1039"/>
                  </a:cubicBezTo>
                  <a:cubicBezTo>
                    <a:pt x="1910" y="893"/>
                    <a:pt x="1711" y="484"/>
                    <a:pt x="1522" y="484"/>
                  </a:cubicBezTo>
                  <a:cubicBezTo>
                    <a:pt x="1487" y="484"/>
                    <a:pt x="1452" y="498"/>
                    <a:pt x="1420" y="531"/>
                  </a:cubicBezTo>
                  <a:cubicBezTo>
                    <a:pt x="1339" y="325"/>
                    <a:pt x="956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3"/>
            <p:cNvSpPr/>
            <p:nvPr/>
          </p:nvSpPr>
          <p:spPr>
            <a:xfrm>
              <a:off x="767475" y="2242500"/>
              <a:ext cx="56125" cy="36875"/>
            </a:xfrm>
            <a:custGeom>
              <a:avLst/>
              <a:gdLst/>
              <a:ahLst/>
              <a:cxnLst/>
              <a:rect l="l" t="t" r="r" b="b"/>
              <a:pathLst>
                <a:path w="2245" h="1475" extrusionOk="0">
                  <a:moveTo>
                    <a:pt x="387" y="0"/>
                  </a:moveTo>
                  <a:cubicBezTo>
                    <a:pt x="0" y="0"/>
                    <a:pt x="413" y="1474"/>
                    <a:pt x="749" y="1474"/>
                  </a:cubicBezTo>
                  <a:cubicBezTo>
                    <a:pt x="840" y="1474"/>
                    <a:pt x="925" y="1367"/>
                    <a:pt x="988" y="1094"/>
                  </a:cubicBezTo>
                  <a:cubicBezTo>
                    <a:pt x="1034" y="1094"/>
                    <a:pt x="1057" y="1094"/>
                    <a:pt x="1092" y="1082"/>
                  </a:cubicBezTo>
                  <a:cubicBezTo>
                    <a:pt x="1146" y="1328"/>
                    <a:pt x="1473" y="1450"/>
                    <a:pt x="1736" y="1450"/>
                  </a:cubicBezTo>
                  <a:cubicBezTo>
                    <a:pt x="2029" y="1450"/>
                    <a:pt x="2245" y="1299"/>
                    <a:pt x="1923" y="1001"/>
                  </a:cubicBezTo>
                  <a:cubicBezTo>
                    <a:pt x="1518" y="932"/>
                    <a:pt x="1341" y="77"/>
                    <a:pt x="916" y="77"/>
                  </a:cubicBezTo>
                  <a:cubicBezTo>
                    <a:pt x="844" y="77"/>
                    <a:pt x="765" y="102"/>
                    <a:pt x="676" y="159"/>
                  </a:cubicBezTo>
                  <a:cubicBezTo>
                    <a:pt x="551" y="47"/>
                    <a:pt x="456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3"/>
            <p:cNvSpPr/>
            <p:nvPr/>
          </p:nvSpPr>
          <p:spPr>
            <a:xfrm>
              <a:off x="720600" y="2607000"/>
              <a:ext cx="29450" cy="56325"/>
            </a:xfrm>
            <a:custGeom>
              <a:avLst/>
              <a:gdLst/>
              <a:ahLst/>
              <a:cxnLst/>
              <a:rect l="l" t="t" r="r" b="b"/>
              <a:pathLst>
                <a:path w="1178" h="2253" extrusionOk="0">
                  <a:moveTo>
                    <a:pt x="258" y="0"/>
                  </a:moveTo>
                  <a:cubicBezTo>
                    <a:pt x="179" y="0"/>
                    <a:pt x="92" y="37"/>
                    <a:pt x="0" y="122"/>
                  </a:cubicBezTo>
                  <a:cubicBezTo>
                    <a:pt x="23" y="469"/>
                    <a:pt x="370" y="699"/>
                    <a:pt x="289" y="1126"/>
                  </a:cubicBezTo>
                  <a:cubicBezTo>
                    <a:pt x="335" y="1389"/>
                    <a:pt x="267" y="1969"/>
                    <a:pt x="647" y="1969"/>
                  </a:cubicBezTo>
                  <a:cubicBezTo>
                    <a:pt x="651" y="1969"/>
                    <a:pt x="654" y="1969"/>
                    <a:pt x="658" y="1969"/>
                  </a:cubicBezTo>
                  <a:cubicBezTo>
                    <a:pt x="672" y="2133"/>
                    <a:pt x="810" y="2253"/>
                    <a:pt x="935" y="2253"/>
                  </a:cubicBezTo>
                  <a:cubicBezTo>
                    <a:pt x="1012" y="2253"/>
                    <a:pt x="1085" y="2207"/>
                    <a:pt x="1120" y="2096"/>
                  </a:cubicBezTo>
                  <a:cubicBezTo>
                    <a:pt x="1178" y="1704"/>
                    <a:pt x="970" y="1311"/>
                    <a:pt x="774" y="1011"/>
                  </a:cubicBezTo>
                  <a:cubicBezTo>
                    <a:pt x="811" y="665"/>
                    <a:pt x="598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3"/>
            <p:cNvSpPr/>
            <p:nvPr/>
          </p:nvSpPr>
          <p:spPr>
            <a:xfrm>
              <a:off x="736525" y="2702125"/>
              <a:ext cx="27950" cy="81300"/>
            </a:xfrm>
            <a:custGeom>
              <a:avLst/>
              <a:gdLst/>
              <a:ahLst/>
              <a:cxnLst/>
              <a:rect l="l" t="t" r="r" b="b"/>
              <a:pathLst>
                <a:path w="1118" h="3252" extrusionOk="0">
                  <a:moveTo>
                    <a:pt x="294" y="1"/>
                  </a:moveTo>
                  <a:cubicBezTo>
                    <a:pt x="145" y="1"/>
                    <a:pt x="0" y="170"/>
                    <a:pt x="33" y="357"/>
                  </a:cubicBezTo>
                  <a:cubicBezTo>
                    <a:pt x="21" y="553"/>
                    <a:pt x="391" y="773"/>
                    <a:pt x="529" y="900"/>
                  </a:cubicBezTo>
                  <a:cubicBezTo>
                    <a:pt x="509" y="1080"/>
                    <a:pt x="73" y="3252"/>
                    <a:pt x="505" y="3252"/>
                  </a:cubicBezTo>
                  <a:cubicBezTo>
                    <a:pt x="572" y="3252"/>
                    <a:pt x="659" y="3200"/>
                    <a:pt x="772" y="3081"/>
                  </a:cubicBezTo>
                  <a:cubicBezTo>
                    <a:pt x="772" y="2354"/>
                    <a:pt x="1072" y="1604"/>
                    <a:pt x="1083" y="946"/>
                  </a:cubicBezTo>
                  <a:cubicBezTo>
                    <a:pt x="1118" y="819"/>
                    <a:pt x="1118" y="669"/>
                    <a:pt x="991" y="588"/>
                  </a:cubicBezTo>
                  <a:cubicBezTo>
                    <a:pt x="679" y="473"/>
                    <a:pt x="714" y="196"/>
                    <a:pt x="471" y="103"/>
                  </a:cubicBezTo>
                  <a:cubicBezTo>
                    <a:pt x="420" y="31"/>
                    <a:pt x="356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3"/>
            <p:cNvSpPr/>
            <p:nvPr/>
          </p:nvSpPr>
          <p:spPr>
            <a:xfrm>
              <a:off x="759175" y="2773750"/>
              <a:ext cx="32800" cy="70125"/>
            </a:xfrm>
            <a:custGeom>
              <a:avLst/>
              <a:gdLst/>
              <a:ahLst/>
              <a:cxnLst/>
              <a:rect l="l" t="t" r="r" b="b"/>
              <a:pathLst>
                <a:path w="1312" h="2805" extrusionOk="0">
                  <a:moveTo>
                    <a:pt x="195" y="1"/>
                  </a:moveTo>
                  <a:cubicBezTo>
                    <a:pt x="86" y="1"/>
                    <a:pt x="0" y="85"/>
                    <a:pt x="50" y="274"/>
                  </a:cubicBezTo>
                  <a:cubicBezTo>
                    <a:pt x="91" y="427"/>
                    <a:pt x="250" y="654"/>
                    <a:pt x="389" y="654"/>
                  </a:cubicBezTo>
                  <a:cubicBezTo>
                    <a:pt x="449" y="654"/>
                    <a:pt x="505" y="612"/>
                    <a:pt x="547" y="505"/>
                  </a:cubicBezTo>
                  <a:cubicBezTo>
                    <a:pt x="639" y="643"/>
                    <a:pt x="547" y="897"/>
                    <a:pt x="674" y="1036"/>
                  </a:cubicBezTo>
                  <a:cubicBezTo>
                    <a:pt x="674" y="1128"/>
                    <a:pt x="639" y="1324"/>
                    <a:pt x="639" y="1336"/>
                  </a:cubicBezTo>
                  <a:lnTo>
                    <a:pt x="639" y="1451"/>
                  </a:lnTo>
                  <a:cubicBezTo>
                    <a:pt x="385" y="1705"/>
                    <a:pt x="547" y="2178"/>
                    <a:pt x="512" y="2548"/>
                  </a:cubicBezTo>
                  <a:cubicBezTo>
                    <a:pt x="594" y="2732"/>
                    <a:pt x="682" y="2804"/>
                    <a:pt x="763" y="2804"/>
                  </a:cubicBezTo>
                  <a:cubicBezTo>
                    <a:pt x="978" y="2804"/>
                    <a:pt x="1150" y="2298"/>
                    <a:pt x="1066" y="2005"/>
                  </a:cubicBezTo>
                  <a:cubicBezTo>
                    <a:pt x="1312" y="1860"/>
                    <a:pt x="1298" y="396"/>
                    <a:pt x="931" y="396"/>
                  </a:cubicBezTo>
                  <a:cubicBezTo>
                    <a:pt x="918" y="396"/>
                    <a:pt x="906" y="398"/>
                    <a:pt x="893" y="401"/>
                  </a:cubicBezTo>
                  <a:cubicBezTo>
                    <a:pt x="862" y="279"/>
                    <a:pt x="737" y="158"/>
                    <a:pt x="629" y="158"/>
                  </a:cubicBezTo>
                  <a:cubicBezTo>
                    <a:pt x="572" y="158"/>
                    <a:pt x="520" y="191"/>
                    <a:pt x="489" y="274"/>
                  </a:cubicBezTo>
                  <a:cubicBezTo>
                    <a:pt x="459" y="100"/>
                    <a:pt x="313" y="1"/>
                    <a:pt x="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3"/>
            <p:cNvSpPr/>
            <p:nvPr/>
          </p:nvSpPr>
          <p:spPr>
            <a:xfrm>
              <a:off x="745400" y="2851425"/>
              <a:ext cx="22950" cy="20025"/>
            </a:xfrm>
            <a:custGeom>
              <a:avLst/>
              <a:gdLst/>
              <a:ahLst/>
              <a:cxnLst/>
              <a:rect l="l" t="t" r="r" b="b"/>
              <a:pathLst>
                <a:path w="918" h="801" extrusionOk="0">
                  <a:moveTo>
                    <a:pt x="485" y="1"/>
                  </a:moveTo>
                  <a:cubicBezTo>
                    <a:pt x="464" y="1"/>
                    <a:pt x="441" y="3"/>
                    <a:pt x="417" y="6"/>
                  </a:cubicBezTo>
                  <a:cubicBezTo>
                    <a:pt x="347" y="41"/>
                    <a:pt x="313" y="99"/>
                    <a:pt x="301" y="168"/>
                  </a:cubicBezTo>
                  <a:cubicBezTo>
                    <a:pt x="324" y="410"/>
                    <a:pt x="1" y="422"/>
                    <a:pt x="24" y="641"/>
                  </a:cubicBezTo>
                  <a:cubicBezTo>
                    <a:pt x="86" y="755"/>
                    <a:pt x="162" y="801"/>
                    <a:pt x="239" y="801"/>
                  </a:cubicBezTo>
                  <a:cubicBezTo>
                    <a:pt x="562" y="801"/>
                    <a:pt x="918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3"/>
            <p:cNvSpPr/>
            <p:nvPr/>
          </p:nvSpPr>
          <p:spPr>
            <a:xfrm>
              <a:off x="877400" y="2896000"/>
              <a:ext cx="42050" cy="114400"/>
            </a:xfrm>
            <a:custGeom>
              <a:avLst/>
              <a:gdLst/>
              <a:ahLst/>
              <a:cxnLst/>
              <a:rect l="l" t="t" r="r" b="b"/>
              <a:pathLst>
                <a:path w="1682" h="4576" extrusionOk="0">
                  <a:moveTo>
                    <a:pt x="989" y="1"/>
                  </a:moveTo>
                  <a:lnTo>
                    <a:pt x="989" y="1"/>
                  </a:lnTo>
                  <a:cubicBezTo>
                    <a:pt x="285" y="474"/>
                    <a:pt x="1093" y="1905"/>
                    <a:pt x="746" y="2633"/>
                  </a:cubicBezTo>
                  <a:cubicBezTo>
                    <a:pt x="608" y="2713"/>
                    <a:pt x="550" y="2771"/>
                    <a:pt x="550" y="2979"/>
                  </a:cubicBezTo>
                  <a:cubicBezTo>
                    <a:pt x="423" y="2858"/>
                    <a:pt x="286" y="2773"/>
                    <a:pt x="184" y="2773"/>
                  </a:cubicBezTo>
                  <a:cubicBezTo>
                    <a:pt x="71" y="2773"/>
                    <a:pt x="0" y="2875"/>
                    <a:pt x="31" y="3141"/>
                  </a:cubicBezTo>
                  <a:cubicBezTo>
                    <a:pt x="31" y="3278"/>
                    <a:pt x="166" y="3311"/>
                    <a:pt x="302" y="3311"/>
                  </a:cubicBezTo>
                  <a:cubicBezTo>
                    <a:pt x="383" y="3311"/>
                    <a:pt x="464" y="3299"/>
                    <a:pt x="515" y="3291"/>
                  </a:cubicBezTo>
                  <a:lnTo>
                    <a:pt x="515" y="3291"/>
                  </a:lnTo>
                  <a:cubicBezTo>
                    <a:pt x="504" y="3348"/>
                    <a:pt x="469" y="3418"/>
                    <a:pt x="446" y="3475"/>
                  </a:cubicBezTo>
                  <a:cubicBezTo>
                    <a:pt x="441" y="3475"/>
                    <a:pt x="435" y="3475"/>
                    <a:pt x="430" y="3475"/>
                  </a:cubicBezTo>
                  <a:cubicBezTo>
                    <a:pt x="272" y="3475"/>
                    <a:pt x="262" y="3641"/>
                    <a:pt x="273" y="3764"/>
                  </a:cubicBezTo>
                  <a:cubicBezTo>
                    <a:pt x="273" y="3879"/>
                    <a:pt x="169" y="4041"/>
                    <a:pt x="342" y="4110"/>
                  </a:cubicBezTo>
                  <a:cubicBezTo>
                    <a:pt x="342" y="4396"/>
                    <a:pt x="525" y="4575"/>
                    <a:pt x="705" y="4575"/>
                  </a:cubicBezTo>
                  <a:cubicBezTo>
                    <a:pt x="845" y="4575"/>
                    <a:pt x="984" y="4467"/>
                    <a:pt x="1035" y="4214"/>
                  </a:cubicBezTo>
                  <a:cubicBezTo>
                    <a:pt x="1046" y="3949"/>
                    <a:pt x="1093" y="3695"/>
                    <a:pt x="1127" y="3429"/>
                  </a:cubicBezTo>
                  <a:cubicBezTo>
                    <a:pt x="1543" y="2817"/>
                    <a:pt x="1681" y="1721"/>
                    <a:pt x="1312" y="1097"/>
                  </a:cubicBezTo>
                  <a:cubicBezTo>
                    <a:pt x="1196" y="786"/>
                    <a:pt x="1427" y="59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3"/>
            <p:cNvSpPr/>
            <p:nvPr/>
          </p:nvSpPr>
          <p:spPr>
            <a:xfrm>
              <a:off x="914850" y="2856325"/>
              <a:ext cx="38650" cy="45900"/>
            </a:xfrm>
            <a:custGeom>
              <a:avLst/>
              <a:gdLst/>
              <a:ahLst/>
              <a:cxnLst/>
              <a:rect l="l" t="t" r="r" b="b"/>
              <a:pathLst>
                <a:path w="1546" h="1836" extrusionOk="0">
                  <a:moveTo>
                    <a:pt x="891" y="0"/>
                  </a:moveTo>
                  <a:cubicBezTo>
                    <a:pt x="780" y="0"/>
                    <a:pt x="665" y="78"/>
                    <a:pt x="576" y="272"/>
                  </a:cubicBezTo>
                  <a:cubicBezTo>
                    <a:pt x="526" y="189"/>
                    <a:pt x="451" y="154"/>
                    <a:pt x="376" y="154"/>
                  </a:cubicBezTo>
                  <a:cubicBezTo>
                    <a:pt x="191" y="154"/>
                    <a:pt x="1" y="360"/>
                    <a:pt x="149" y="549"/>
                  </a:cubicBezTo>
                  <a:cubicBezTo>
                    <a:pt x="218" y="653"/>
                    <a:pt x="206" y="803"/>
                    <a:pt x="172" y="976"/>
                  </a:cubicBezTo>
                  <a:cubicBezTo>
                    <a:pt x="126" y="1253"/>
                    <a:pt x="91" y="1646"/>
                    <a:pt x="529" y="1819"/>
                  </a:cubicBezTo>
                  <a:cubicBezTo>
                    <a:pt x="563" y="1830"/>
                    <a:pt x="596" y="1835"/>
                    <a:pt x="629" y="1835"/>
                  </a:cubicBezTo>
                  <a:cubicBezTo>
                    <a:pt x="698" y="1835"/>
                    <a:pt x="763" y="1812"/>
                    <a:pt x="818" y="1773"/>
                  </a:cubicBezTo>
                  <a:cubicBezTo>
                    <a:pt x="852" y="1787"/>
                    <a:pt x="886" y="1794"/>
                    <a:pt x="918" y="1794"/>
                  </a:cubicBezTo>
                  <a:cubicBezTo>
                    <a:pt x="1092" y="1794"/>
                    <a:pt x="1229" y="1603"/>
                    <a:pt x="1268" y="1438"/>
                  </a:cubicBezTo>
                  <a:cubicBezTo>
                    <a:pt x="1488" y="1322"/>
                    <a:pt x="1545" y="734"/>
                    <a:pt x="1268" y="618"/>
                  </a:cubicBezTo>
                  <a:cubicBezTo>
                    <a:pt x="1314" y="304"/>
                    <a:pt x="1111" y="0"/>
                    <a:pt x="8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3"/>
            <p:cNvSpPr/>
            <p:nvPr/>
          </p:nvSpPr>
          <p:spPr>
            <a:xfrm>
              <a:off x="971700" y="2934575"/>
              <a:ext cx="48800" cy="91500"/>
            </a:xfrm>
            <a:custGeom>
              <a:avLst/>
              <a:gdLst/>
              <a:ahLst/>
              <a:cxnLst/>
              <a:rect l="l" t="t" r="r" b="b"/>
              <a:pathLst>
                <a:path w="1952" h="3660" extrusionOk="0">
                  <a:moveTo>
                    <a:pt x="1664" y="0"/>
                  </a:moveTo>
                  <a:cubicBezTo>
                    <a:pt x="1444" y="0"/>
                    <a:pt x="1099" y="368"/>
                    <a:pt x="1130" y="674"/>
                  </a:cubicBezTo>
                  <a:cubicBezTo>
                    <a:pt x="899" y="732"/>
                    <a:pt x="703" y="893"/>
                    <a:pt x="472" y="905"/>
                  </a:cubicBezTo>
                  <a:cubicBezTo>
                    <a:pt x="310" y="928"/>
                    <a:pt x="241" y="1124"/>
                    <a:pt x="356" y="1240"/>
                  </a:cubicBezTo>
                  <a:cubicBezTo>
                    <a:pt x="409" y="1278"/>
                    <a:pt x="467" y="1293"/>
                    <a:pt x="526" y="1293"/>
                  </a:cubicBezTo>
                  <a:cubicBezTo>
                    <a:pt x="701" y="1293"/>
                    <a:pt x="894" y="1164"/>
                    <a:pt x="1049" y="1113"/>
                  </a:cubicBezTo>
                  <a:lnTo>
                    <a:pt x="1049" y="1113"/>
                  </a:lnTo>
                  <a:lnTo>
                    <a:pt x="1014" y="1228"/>
                  </a:lnTo>
                  <a:cubicBezTo>
                    <a:pt x="980" y="1220"/>
                    <a:pt x="946" y="1215"/>
                    <a:pt x="912" y="1215"/>
                  </a:cubicBezTo>
                  <a:cubicBezTo>
                    <a:pt x="367" y="1215"/>
                    <a:pt x="0" y="2328"/>
                    <a:pt x="218" y="3144"/>
                  </a:cubicBezTo>
                  <a:cubicBezTo>
                    <a:pt x="56" y="3388"/>
                    <a:pt x="287" y="3659"/>
                    <a:pt x="510" y="3659"/>
                  </a:cubicBezTo>
                  <a:cubicBezTo>
                    <a:pt x="605" y="3659"/>
                    <a:pt x="698" y="3611"/>
                    <a:pt x="760" y="3491"/>
                  </a:cubicBezTo>
                  <a:cubicBezTo>
                    <a:pt x="991" y="3017"/>
                    <a:pt x="1349" y="2752"/>
                    <a:pt x="1464" y="2163"/>
                  </a:cubicBezTo>
                  <a:cubicBezTo>
                    <a:pt x="1521" y="2229"/>
                    <a:pt x="1574" y="2257"/>
                    <a:pt x="1622" y="2257"/>
                  </a:cubicBezTo>
                  <a:cubicBezTo>
                    <a:pt x="1857" y="2257"/>
                    <a:pt x="1952" y="1584"/>
                    <a:pt x="1626" y="1584"/>
                  </a:cubicBezTo>
                  <a:cubicBezTo>
                    <a:pt x="1615" y="1584"/>
                    <a:pt x="1603" y="1584"/>
                    <a:pt x="1591" y="1586"/>
                  </a:cubicBezTo>
                  <a:cubicBezTo>
                    <a:pt x="1684" y="1459"/>
                    <a:pt x="1695" y="1263"/>
                    <a:pt x="1580" y="1147"/>
                  </a:cubicBezTo>
                  <a:cubicBezTo>
                    <a:pt x="1591" y="859"/>
                    <a:pt x="1718" y="616"/>
                    <a:pt x="1834" y="339"/>
                  </a:cubicBezTo>
                  <a:cubicBezTo>
                    <a:pt x="1853" y="95"/>
                    <a:pt x="1775" y="0"/>
                    <a:pt x="1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3"/>
            <p:cNvSpPr/>
            <p:nvPr/>
          </p:nvSpPr>
          <p:spPr>
            <a:xfrm>
              <a:off x="994450" y="2993400"/>
              <a:ext cx="23125" cy="29600"/>
            </a:xfrm>
            <a:custGeom>
              <a:avLst/>
              <a:gdLst/>
              <a:ahLst/>
              <a:cxnLst/>
              <a:rect l="l" t="t" r="r" b="b"/>
              <a:pathLst>
                <a:path w="925" h="1184" extrusionOk="0">
                  <a:moveTo>
                    <a:pt x="699" y="1"/>
                  </a:moveTo>
                  <a:cubicBezTo>
                    <a:pt x="644" y="1"/>
                    <a:pt x="588" y="27"/>
                    <a:pt x="554" y="87"/>
                  </a:cubicBezTo>
                  <a:cubicBezTo>
                    <a:pt x="462" y="330"/>
                    <a:pt x="0" y="1022"/>
                    <a:pt x="427" y="1184"/>
                  </a:cubicBezTo>
                  <a:cubicBezTo>
                    <a:pt x="727" y="1057"/>
                    <a:pt x="612" y="503"/>
                    <a:pt x="854" y="249"/>
                  </a:cubicBezTo>
                  <a:cubicBezTo>
                    <a:pt x="924" y="109"/>
                    <a:pt x="812" y="1"/>
                    <a:pt x="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3"/>
            <p:cNvSpPr/>
            <p:nvPr/>
          </p:nvSpPr>
          <p:spPr>
            <a:xfrm>
              <a:off x="947700" y="3032600"/>
              <a:ext cx="76900" cy="47250"/>
            </a:xfrm>
            <a:custGeom>
              <a:avLst/>
              <a:gdLst/>
              <a:ahLst/>
              <a:cxnLst/>
              <a:rect l="l" t="t" r="r" b="b"/>
              <a:pathLst>
                <a:path w="3076" h="1890" extrusionOk="0">
                  <a:moveTo>
                    <a:pt x="1968" y="1"/>
                  </a:moveTo>
                  <a:cubicBezTo>
                    <a:pt x="1875" y="1"/>
                    <a:pt x="1762" y="14"/>
                    <a:pt x="1628" y="43"/>
                  </a:cubicBezTo>
                  <a:cubicBezTo>
                    <a:pt x="1623" y="43"/>
                    <a:pt x="1618" y="43"/>
                    <a:pt x="1613" y="43"/>
                  </a:cubicBezTo>
                  <a:cubicBezTo>
                    <a:pt x="1159" y="43"/>
                    <a:pt x="1144" y="509"/>
                    <a:pt x="1508" y="509"/>
                  </a:cubicBezTo>
                  <a:cubicBezTo>
                    <a:pt x="1557" y="509"/>
                    <a:pt x="1612" y="500"/>
                    <a:pt x="1674" y="481"/>
                  </a:cubicBezTo>
                  <a:lnTo>
                    <a:pt x="1674" y="481"/>
                  </a:lnTo>
                  <a:cubicBezTo>
                    <a:pt x="1616" y="897"/>
                    <a:pt x="0" y="1716"/>
                    <a:pt x="774" y="1890"/>
                  </a:cubicBezTo>
                  <a:cubicBezTo>
                    <a:pt x="1434" y="1868"/>
                    <a:pt x="3076" y="1"/>
                    <a:pt x="1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3"/>
            <p:cNvSpPr/>
            <p:nvPr/>
          </p:nvSpPr>
          <p:spPr>
            <a:xfrm>
              <a:off x="945950" y="3080975"/>
              <a:ext cx="24850" cy="30825"/>
            </a:xfrm>
            <a:custGeom>
              <a:avLst/>
              <a:gdLst/>
              <a:ahLst/>
              <a:cxnLst/>
              <a:rect l="l" t="t" r="r" b="b"/>
              <a:pathLst>
                <a:path w="994" h="1233" extrusionOk="0">
                  <a:moveTo>
                    <a:pt x="544" y="1"/>
                  </a:moveTo>
                  <a:lnTo>
                    <a:pt x="544" y="1"/>
                  </a:lnTo>
                  <a:cubicBezTo>
                    <a:pt x="197" y="58"/>
                    <a:pt x="347" y="589"/>
                    <a:pt x="140" y="832"/>
                  </a:cubicBezTo>
                  <a:cubicBezTo>
                    <a:pt x="1" y="996"/>
                    <a:pt x="103" y="1233"/>
                    <a:pt x="255" y="1233"/>
                  </a:cubicBezTo>
                  <a:cubicBezTo>
                    <a:pt x="306" y="1233"/>
                    <a:pt x="362" y="1207"/>
                    <a:pt x="417" y="1143"/>
                  </a:cubicBezTo>
                  <a:cubicBezTo>
                    <a:pt x="497" y="924"/>
                    <a:pt x="994" y="162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3"/>
            <p:cNvSpPr/>
            <p:nvPr/>
          </p:nvSpPr>
          <p:spPr>
            <a:xfrm>
              <a:off x="969050" y="2847225"/>
              <a:ext cx="34650" cy="53800"/>
            </a:xfrm>
            <a:custGeom>
              <a:avLst/>
              <a:gdLst/>
              <a:ahLst/>
              <a:cxnLst/>
              <a:rect l="l" t="t" r="r" b="b"/>
              <a:pathLst>
                <a:path w="1386" h="2152" extrusionOk="0">
                  <a:moveTo>
                    <a:pt x="900" y="0"/>
                  </a:moveTo>
                  <a:cubicBezTo>
                    <a:pt x="860" y="0"/>
                    <a:pt x="814" y="11"/>
                    <a:pt x="762" y="36"/>
                  </a:cubicBezTo>
                  <a:cubicBezTo>
                    <a:pt x="543" y="290"/>
                    <a:pt x="543" y="1398"/>
                    <a:pt x="312" y="1710"/>
                  </a:cubicBezTo>
                  <a:cubicBezTo>
                    <a:pt x="81" y="1710"/>
                    <a:pt x="1" y="2021"/>
                    <a:pt x="208" y="2114"/>
                  </a:cubicBezTo>
                  <a:cubicBezTo>
                    <a:pt x="265" y="2139"/>
                    <a:pt x="318" y="2151"/>
                    <a:pt x="368" y="2151"/>
                  </a:cubicBezTo>
                  <a:cubicBezTo>
                    <a:pt x="762" y="2151"/>
                    <a:pt x="941" y="1410"/>
                    <a:pt x="1074" y="1052"/>
                  </a:cubicBezTo>
                  <a:cubicBezTo>
                    <a:pt x="1097" y="844"/>
                    <a:pt x="1386" y="590"/>
                    <a:pt x="1097" y="463"/>
                  </a:cubicBezTo>
                  <a:cubicBezTo>
                    <a:pt x="1154" y="235"/>
                    <a:pt x="1086" y="0"/>
                    <a:pt x="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3"/>
            <p:cNvSpPr/>
            <p:nvPr/>
          </p:nvSpPr>
          <p:spPr>
            <a:xfrm>
              <a:off x="993575" y="3056275"/>
              <a:ext cx="100050" cy="101850"/>
            </a:xfrm>
            <a:custGeom>
              <a:avLst/>
              <a:gdLst/>
              <a:ahLst/>
              <a:cxnLst/>
              <a:rect l="l" t="t" r="r" b="b"/>
              <a:pathLst>
                <a:path w="4002" h="4074" extrusionOk="0">
                  <a:moveTo>
                    <a:pt x="1045" y="1"/>
                  </a:moveTo>
                  <a:cubicBezTo>
                    <a:pt x="856" y="1"/>
                    <a:pt x="786" y="294"/>
                    <a:pt x="982" y="412"/>
                  </a:cubicBezTo>
                  <a:cubicBezTo>
                    <a:pt x="693" y="539"/>
                    <a:pt x="889" y="931"/>
                    <a:pt x="866" y="1162"/>
                  </a:cubicBezTo>
                  <a:cubicBezTo>
                    <a:pt x="781" y="1115"/>
                    <a:pt x="711" y="1094"/>
                    <a:pt x="652" y="1094"/>
                  </a:cubicBezTo>
                  <a:cubicBezTo>
                    <a:pt x="408" y="1094"/>
                    <a:pt x="364" y="1446"/>
                    <a:pt x="289" y="1716"/>
                  </a:cubicBezTo>
                  <a:cubicBezTo>
                    <a:pt x="151" y="2028"/>
                    <a:pt x="1" y="2686"/>
                    <a:pt x="485" y="2836"/>
                  </a:cubicBezTo>
                  <a:cubicBezTo>
                    <a:pt x="647" y="2836"/>
                    <a:pt x="774" y="2628"/>
                    <a:pt x="670" y="2501"/>
                  </a:cubicBezTo>
                  <a:cubicBezTo>
                    <a:pt x="555" y="2305"/>
                    <a:pt x="670" y="2016"/>
                    <a:pt x="762" y="1751"/>
                  </a:cubicBezTo>
                  <a:cubicBezTo>
                    <a:pt x="817" y="1869"/>
                    <a:pt x="922" y="2001"/>
                    <a:pt x="1054" y="2001"/>
                  </a:cubicBezTo>
                  <a:cubicBezTo>
                    <a:pt x="1090" y="2001"/>
                    <a:pt x="1127" y="1992"/>
                    <a:pt x="1166" y="1970"/>
                  </a:cubicBezTo>
                  <a:cubicBezTo>
                    <a:pt x="1471" y="2364"/>
                    <a:pt x="1181" y="3484"/>
                    <a:pt x="1940" y="3484"/>
                  </a:cubicBezTo>
                  <a:cubicBezTo>
                    <a:pt x="1958" y="3484"/>
                    <a:pt x="1978" y="3483"/>
                    <a:pt x="1998" y="3482"/>
                  </a:cubicBezTo>
                  <a:cubicBezTo>
                    <a:pt x="2091" y="3895"/>
                    <a:pt x="2304" y="4073"/>
                    <a:pt x="2485" y="4073"/>
                  </a:cubicBezTo>
                  <a:cubicBezTo>
                    <a:pt x="2730" y="4073"/>
                    <a:pt x="2917" y="3750"/>
                    <a:pt x="2679" y="3240"/>
                  </a:cubicBezTo>
                  <a:lnTo>
                    <a:pt x="2679" y="3240"/>
                  </a:lnTo>
                  <a:cubicBezTo>
                    <a:pt x="2840" y="3297"/>
                    <a:pt x="3013" y="3436"/>
                    <a:pt x="3175" y="3540"/>
                  </a:cubicBezTo>
                  <a:cubicBezTo>
                    <a:pt x="3223" y="3546"/>
                    <a:pt x="3266" y="3549"/>
                    <a:pt x="3304" y="3549"/>
                  </a:cubicBezTo>
                  <a:cubicBezTo>
                    <a:pt x="4002" y="3549"/>
                    <a:pt x="3152" y="2565"/>
                    <a:pt x="2536" y="2565"/>
                  </a:cubicBezTo>
                  <a:cubicBezTo>
                    <a:pt x="2436" y="2565"/>
                    <a:pt x="2343" y="2591"/>
                    <a:pt x="2263" y="2651"/>
                  </a:cubicBezTo>
                  <a:cubicBezTo>
                    <a:pt x="2192" y="2580"/>
                    <a:pt x="2102" y="2550"/>
                    <a:pt x="2011" y="2550"/>
                  </a:cubicBezTo>
                  <a:cubicBezTo>
                    <a:pt x="1983" y="2550"/>
                    <a:pt x="1956" y="2553"/>
                    <a:pt x="1928" y="2559"/>
                  </a:cubicBezTo>
                  <a:cubicBezTo>
                    <a:pt x="1848" y="2189"/>
                    <a:pt x="1824" y="1589"/>
                    <a:pt x="1328" y="1497"/>
                  </a:cubicBezTo>
                  <a:cubicBezTo>
                    <a:pt x="1340" y="1347"/>
                    <a:pt x="1340" y="1243"/>
                    <a:pt x="1328" y="1081"/>
                  </a:cubicBezTo>
                  <a:cubicBezTo>
                    <a:pt x="1501" y="769"/>
                    <a:pt x="1513" y="296"/>
                    <a:pt x="1155" y="31"/>
                  </a:cubicBezTo>
                  <a:cubicBezTo>
                    <a:pt x="1115" y="10"/>
                    <a:pt x="1078" y="1"/>
                    <a:pt x="1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3"/>
            <p:cNvSpPr/>
            <p:nvPr/>
          </p:nvSpPr>
          <p:spPr>
            <a:xfrm>
              <a:off x="669525" y="2526625"/>
              <a:ext cx="75325" cy="125750"/>
            </a:xfrm>
            <a:custGeom>
              <a:avLst/>
              <a:gdLst/>
              <a:ahLst/>
              <a:cxnLst/>
              <a:rect l="l" t="t" r="r" b="b"/>
              <a:pathLst>
                <a:path w="3013" h="5030" extrusionOk="0">
                  <a:moveTo>
                    <a:pt x="1659" y="1"/>
                  </a:moveTo>
                  <a:cubicBezTo>
                    <a:pt x="1461" y="1"/>
                    <a:pt x="1509" y="427"/>
                    <a:pt x="1605" y="590"/>
                  </a:cubicBezTo>
                  <a:cubicBezTo>
                    <a:pt x="1466" y="913"/>
                    <a:pt x="1651" y="1294"/>
                    <a:pt x="1686" y="1629"/>
                  </a:cubicBezTo>
                  <a:cubicBezTo>
                    <a:pt x="1143" y="1756"/>
                    <a:pt x="1628" y="2599"/>
                    <a:pt x="1466" y="3002"/>
                  </a:cubicBezTo>
                  <a:cubicBezTo>
                    <a:pt x="1528" y="2802"/>
                    <a:pt x="1380" y="2652"/>
                    <a:pt x="1241" y="2652"/>
                  </a:cubicBezTo>
                  <a:cubicBezTo>
                    <a:pt x="1147" y="2652"/>
                    <a:pt x="1058" y="2720"/>
                    <a:pt x="1039" y="2887"/>
                  </a:cubicBezTo>
                  <a:cubicBezTo>
                    <a:pt x="1039" y="3072"/>
                    <a:pt x="1039" y="3372"/>
                    <a:pt x="1155" y="3603"/>
                  </a:cubicBezTo>
                  <a:cubicBezTo>
                    <a:pt x="1004" y="3430"/>
                    <a:pt x="854" y="3291"/>
                    <a:pt x="693" y="3129"/>
                  </a:cubicBezTo>
                  <a:cubicBezTo>
                    <a:pt x="638" y="3088"/>
                    <a:pt x="586" y="3070"/>
                    <a:pt x="540" y="3070"/>
                  </a:cubicBezTo>
                  <a:cubicBezTo>
                    <a:pt x="343" y="3070"/>
                    <a:pt x="251" y="3391"/>
                    <a:pt x="485" y="3522"/>
                  </a:cubicBezTo>
                  <a:cubicBezTo>
                    <a:pt x="196" y="3822"/>
                    <a:pt x="462" y="4411"/>
                    <a:pt x="116" y="4722"/>
                  </a:cubicBezTo>
                  <a:cubicBezTo>
                    <a:pt x="0" y="4855"/>
                    <a:pt x="131" y="5029"/>
                    <a:pt x="270" y="5029"/>
                  </a:cubicBezTo>
                  <a:cubicBezTo>
                    <a:pt x="312" y="5029"/>
                    <a:pt x="355" y="5014"/>
                    <a:pt x="393" y="4976"/>
                  </a:cubicBezTo>
                  <a:cubicBezTo>
                    <a:pt x="693" y="4665"/>
                    <a:pt x="716" y="4238"/>
                    <a:pt x="716" y="3822"/>
                  </a:cubicBezTo>
                  <a:lnTo>
                    <a:pt x="739" y="3810"/>
                  </a:lnTo>
                  <a:cubicBezTo>
                    <a:pt x="808" y="3891"/>
                    <a:pt x="866" y="3972"/>
                    <a:pt x="924" y="4053"/>
                  </a:cubicBezTo>
                  <a:cubicBezTo>
                    <a:pt x="901" y="4145"/>
                    <a:pt x="935" y="4272"/>
                    <a:pt x="1039" y="4318"/>
                  </a:cubicBezTo>
                  <a:cubicBezTo>
                    <a:pt x="1108" y="4349"/>
                    <a:pt x="1170" y="4362"/>
                    <a:pt x="1223" y="4362"/>
                  </a:cubicBezTo>
                  <a:cubicBezTo>
                    <a:pt x="1476" y="4362"/>
                    <a:pt x="1548" y="4063"/>
                    <a:pt x="1357" y="3851"/>
                  </a:cubicBezTo>
                  <a:lnTo>
                    <a:pt x="1357" y="3851"/>
                  </a:lnTo>
                  <a:cubicBezTo>
                    <a:pt x="1412" y="3897"/>
                    <a:pt x="1470" y="3917"/>
                    <a:pt x="1524" y="3917"/>
                  </a:cubicBezTo>
                  <a:cubicBezTo>
                    <a:pt x="1705" y="3917"/>
                    <a:pt x="1838" y="3695"/>
                    <a:pt x="1628" y="3510"/>
                  </a:cubicBezTo>
                  <a:lnTo>
                    <a:pt x="1628" y="3510"/>
                  </a:lnTo>
                  <a:cubicBezTo>
                    <a:pt x="1636" y="3511"/>
                    <a:pt x="1643" y="3511"/>
                    <a:pt x="1651" y="3511"/>
                  </a:cubicBezTo>
                  <a:cubicBezTo>
                    <a:pt x="2031" y="3511"/>
                    <a:pt x="2020" y="2939"/>
                    <a:pt x="2009" y="2645"/>
                  </a:cubicBezTo>
                  <a:lnTo>
                    <a:pt x="2009" y="2645"/>
                  </a:lnTo>
                  <a:cubicBezTo>
                    <a:pt x="2041" y="2659"/>
                    <a:pt x="2072" y="2665"/>
                    <a:pt x="2103" y="2665"/>
                  </a:cubicBezTo>
                  <a:cubicBezTo>
                    <a:pt x="2247" y="2665"/>
                    <a:pt x="2361" y="2520"/>
                    <a:pt x="2332" y="2368"/>
                  </a:cubicBezTo>
                  <a:cubicBezTo>
                    <a:pt x="3013" y="2275"/>
                    <a:pt x="2101" y="1560"/>
                    <a:pt x="2193" y="1167"/>
                  </a:cubicBezTo>
                  <a:cubicBezTo>
                    <a:pt x="2089" y="798"/>
                    <a:pt x="2147" y="452"/>
                    <a:pt x="1812" y="59"/>
                  </a:cubicBezTo>
                  <a:cubicBezTo>
                    <a:pt x="1750" y="18"/>
                    <a:pt x="1700" y="1"/>
                    <a:pt x="1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3"/>
            <p:cNvSpPr/>
            <p:nvPr/>
          </p:nvSpPr>
          <p:spPr>
            <a:xfrm>
              <a:off x="635150" y="2391575"/>
              <a:ext cx="73875" cy="95850"/>
            </a:xfrm>
            <a:custGeom>
              <a:avLst/>
              <a:gdLst/>
              <a:ahLst/>
              <a:cxnLst/>
              <a:rect l="l" t="t" r="r" b="b"/>
              <a:pathLst>
                <a:path w="2955" h="3834" extrusionOk="0">
                  <a:moveTo>
                    <a:pt x="489" y="1"/>
                  </a:moveTo>
                  <a:cubicBezTo>
                    <a:pt x="421" y="1"/>
                    <a:pt x="353" y="59"/>
                    <a:pt x="313" y="209"/>
                  </a:cubicBezTo>
                  <a:cubicBezTo>
                    <a:pt x="271" y="388"/>
                    <a:pt x="1" y="871"/>
                    <a:pt x="298" y="871"/>
                  </a:cubicBezTo>
                  <a:cubicBezTo>
                    <a:pt x="328" y="871"/>
                    <a:pt x="364" y="866"/>
                    <a:pt x="406" y="856"/>
                  </a:cubicBezTo>
                  <a:lnTo>
                    <a:pt x="406" y="856"/>
                  </a:lnTo>
                  <a:cubicBezTo>
                    <a:pt x="546" y="1178"/>
                    <a:pt x="355" y="2083"/>
                    <a:pt x="795" y="2083"/>
                  </a:cubicBezTo>
                  <a:cubicBezTo>
                    <a:pt x="827" y="2083"/>
                    <a:pt x="863" y="2078"/>
                    <a:pt x="902" y="2068"/>
                  </a:cubicBezTo>
                  <a:cubicBezTo>
                    <a:pt x="940" y="2228"/>
                    <a:pt x="1100" y="2388"/>
                    <a:pt x="1243" y="2388"/>
                  </a:cubicBezTo>
                  <a:cubicBezTo>
                    <a:pt x="1317" y="2388"/>
                    <a:pt x="1386" y="2346"/>
                    <a:pt x="1433" y="2241"/>
                  </a:cubicBezTo>
                  <a:cubicBezTo>
                    <a:pt x="1652" y="2472"/>
                    <a:pt x="1606" y="2864"/>
                    <a:pt x="1849" y="2956"/>
                  </a:cubicBezTo>
                  <a:cubicBezTo>
                    <a:pt x="1987" y="3268"/>
                    <a:pt x="1837" y="3626"/>
                    <a:pt x="2102" y="3799"/>
                  </a:cubicBezTo>
                  <a:cubicBezTo>
                    <a:pt x="2155" y="3823"/>
                    <a:pt x="2200" y="3833"/>
                    <a:pt x="2238" y="3833"/>
                  </a:cubicBezTo>
                  <a:cubicBezTo>
                    <a:pt x="2483" y="3833"/>
                    <a:pt x="2480" y="3414"/>
                    <a:pt x="2460" y="3245"/>
                  </a:cubicBezTo>
                  <a:lnTo>
                    <a:pt x="2460" y="3245"/>
                  </a:lnTo>
                  <a:cubicBezTo>
                    <a:pt x="2553" y="3300"/>
                    <a:pt x="2624" y="3323"/>
                    <a:pt x="2675" y="3323"/>
                  </a:cubicBezTo>
                  <a:cubicBezTo>
                    <a:pt x="2955" y="3323"/>
                    <a:pt x="2673" y="2639"/>
                    <a:pt x="2349" y="2639"/>
                  </a:cubicBezTo>
                  <a:cubicBezTo>
                    <a:pt x="2333" y="2639"/>
                    <a:pt x="2316" y="2641"/>
                    <a:pt x="2299" y="2645"/>
                  </a:cubicBezTo>
                  <a:cubicBezTo>
                    <a:pt x="2229" y="2472"/>
                    <a:pt x="2229" y="2091"/>
                    <a:pt x="1964" y="2056"/>
                  </a:cubicBezTo>
                  <a:cubicBezTo>
                    <a:pt x="1895" y="1850"/>
                    <a:pt x="1718" y="1637"/>
                    <a:pt x="1512" y="1637"/>
                  </a:cubicBezTo>
                  <a:cubicBezTo>
                    <a:pt x="1442" y="1637"/>
                    <a:pt x="1368" y="1662"/>
                    <a:pt x="1294" y="1721"/>
                  </a:cubicBezTo>
                  <a:cubicBezTo>
                    <a:pt x="1179" y="1502"/>
                    <a:pt x="1098" y="729"/>
                    <a:pt x="890" y="694"/>
                  </a:cubicBezTo>
                  <a:cubicBezTo>
                    <a:pt x="833" y="613"/>
                    <a:pt x="798" y="463"/>
                    <a:pt x="694" y="405"/>
                  </a:cubicBezTo>
                  <a:cubicBezTo>
                    <a:pt x="755" y="216"/>
                    <a:pt x="621" y="1"/>
                    <a:pt x="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3"/>
            <p:cNvSpPr/>
            <p:nvPr/>
          </p:nvSpPr>
          <p:spPr>
            <a:xfrm>
              <a:off x="645750" y="2504550"/>
              <a:ext cx="65650" cy="73025"/>
            </a:xfrm>
            <a:custGeom>
              <a:avLst/>
              <a:gdLst/>
              <a:ahLst/>
              <a:cxnLst/>
              <a:rect l="l" t="t" r="r" b="b"/>
              <a:pathLst>
                <a:path w="2626" h="2921" extrusionOk="0">
                  <a:moveTo>
                    <a:pt x="1957" y="1"/>
                  </a:moveTo>
                  <a:cubicBezTo>
                    <a:pt x="1795" y="1"/>
                    <a:pt x="1674" y="260"/>
                    <a:pt x="1817" y="446"/>
                  </a:cubicBezTo>
                  <a:cubicBezTo>
                    <a:pt x="1678" y="446"/>
                    <a:pt x="1598" y="596"/>
                    <a:pt x="1632" y="723"/>
                  </a:cubicBezTo>
                  <a:cubicBezTo>
                    <a:pt x="1413" y="792"/>
                    <a:pt x="1482" y="1138"/>
                    <a:pt x="1471" y="1311"/>
                  </a:cubicBezTo>
                  <a:cubicBezTo>
                    <a:pt x="1459" y="1311"/>
                    <a:pt x="1448" y="1300"/>
                    <a:pt x="1425" y="1300"/>
                  </a:cubicBezTo>
                  <a:cubicBezTo>
                    <a:pt x="1298" y="942"/>
                    <a:pt x="1517" y="480"/>
                    <a:pt x="1171" y="307"/>
                  </a:cubicBezTo>
                  <a:cubicBezTo>
                    <a:pt x="1192" y="130"/>
                    <a:pt x="1086" y="48"/>
                    <a:pt x="980" y="48"/>
                  </a:cubicBezTo>
                  <a:cubicBezTo>
                    <a:pt x="859" y="48"/>
                    <a:pt x="739" y="156"/>
                    <a:pt x="813" y="353"/>
                  </a:cubicBezTo>
                  <a:cubicBezTo>
                    <a:pt x="769" y="353"/>
                    <a:pt x="719" y="351"/>
                    <a:pt x="671" y="351"/>
                  </a:cubicBezTo>
                  <a:cubicBezTo>
                    <a:pt x="542" y="351"/>
                    <a:pt x="420" y="369"/>
                    <a:pt x="420" y="504"/>
                  </a:cubicBezTo>
                  <a:lnTo>
                    <a:pt x="420" y="596"/>
                  </a:lnTo>
                  <a:cubicBezTo>
                    <a:pt x="411" y="595"/>
                    <a:pt x="402" y="594"/>
                    <a:pt x="394" y="594"/>
                  </a:cubicBezTo>
                  <a:cubicBezTo>
                    <a:pt x="1" y="594"/>
                    <a:pt x="441" y="1900"/>
                    <a:pt x="328" y="2454"/>
                  </a:cubicBezTo>
                  <a:cubicBezTo>
                    <a:pt x="328" y="2866"/>
                    <a:pt x="328" y="2920"/>
                    <a:pt x="486" y="2920"/>
                  </a:cubicBezTo>
                  <a:cubicBezTo>
                    <a:pt x="518" y="2920"/>
                    <a:pt x="558" y="2918"/>
                    <a:pt x="605" y="2916"/>
                  </a:cubicBezTo>
                  <a:cubicBezTo>
                    <a:pt x="882" y="2893"/>
                    <a:pt x="732" y="2454"/>
                    <a:pt x="767" y="2281"/>
                  </a:cubicBezTo>
                  <a:lnTo>
                    <a:pt x="767" y="2281"/>
                  </a:lnTo>
                  <a:cubicBezTo>
                    <a:pt x="771" y="2281"/>
                    <a:pt x="775" y="2282"/>
                    <a:pt x="779" y="2282"/>
                  </a:cubicBezTo>
                  <a:cubicBezTo>
                    <a:pt x="913" y="2282"/>
                    <a:pt x="1044" y="2103"/>
                    <a:pt x="1044" y="1946"/>
                  </a:cubicBezTo>
                  <a:cubicBezTo>
                    <a:pt x="1055" y="1946"/>
                    <a:pt x="1078" y="1969"/>
                    <a:pt x="1101" y="1969"/>
                  </a:cubicBezTo>
                  <a:cubicBezTo>
                    <a:pt x="1171" y="2166"/>
                    <a:pt x="1067" y="2547"/>
                    <a:pt x="1367" y="2558"/>
                  </a:cubicBezTo>
                  <a:cubicBezTo>
                    <a:pt x="1540" y="2558"/>
                    <a:pt x="1621" y="2385"/>
                    <a:pt x="1586" y="2223"/>
                  </a:cubicBezTo>
                  <a:cubicBezTo>
                    <a:pt x="1678" y="2177"/>
                    <a:pt x="1736" y="2050"/>
                    <a:pt x="1690" y="1969"/>
                  </a:cubicBezTo>
                  <a:cubicBezTo>
                    <a:pt x="1736" y="1889"/>
                    <a:pt x="1771" y="1808"/>
                    <a:pt x="1794" y="1715"/>
                  </a:cubicBezTo>
                  <a:cubicBezTo>
                    <a:pt x="1817" y="1831"/>
                    <a:pt x="1875" y="1993"/>
                    <a:pt x="1990" y="2062"/>
                  </a:cubicBezTo>
                  <a:cubicBezTo>
                    <a:pt x="2108" y="2210"/>
                    <a:pt x="2198" y="2274"/>
                    <a:pt x="2264" y="2274"/>
                  </a:cubicBezTo>
                  <a:cubicBezTo>
                    <a:pt x="2625" y="2274"/>
                    <a:pt x="2296" y="386"/>
                    <a:pt x="2140" y="123"/>
                  </a:cubicBezTo>
                  <a:cubicBezTo>
                    <a:pt x="2081" y="36"/>
                    <a:pt x="2016" y="1"/>
                    <a:pt x="1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3"/>
            <p:cNvSpPr/>
            <p:nvPr/>
          </p:nvSpPr>
          <p:spPr>
            <a:xfrm>
              <a:off x="653925" y="2327450"/>
              <a:ext cx="37275" cy="35850"/>
            </a:xfrm>
            <a:custGeom>
              <a:avLst/>
              <a:gdLst/>
              <a:ahLst/>
              <a:cxnLst/>
              <a:rect l="l" t="t" r="r" b="b"/>
              <a:pathLst>
                <a:path w="1491" h="1434" extrusionOk="0">
                  <a:moveTo>
                    <a:pt x="750" y="1"/>
                  </a:moveTo>
                  <a:cubicBezTo>
                    <a:pt x="703" y="1"/>
                    <a:pt x="652" y="22"/>
                    <a:pt x="601" y="73"/>
                  </a:cubicBezTo>
                  <a:cubicBezTo>
                    <a:pt x="548" y="39"/>
                    <a:pt x="504" y="24"/>
                    <a:pt x="466" y="24"/>
                  </a:cubicBezTo>
                  <a:cubicBezTo>
                    <a:pt x="313" y="24"/>
                    <a:pt x="269" y="262"/>
                    <a:pt x="232" y="420"/>
                  </a:cubicBezTo>
                  <a:cubicBezTo>
                    <a:pt x="227" y="419"/>
                    <a:pt x="221" y="418"/>
                    <a:pt x="216" y="418"/>
                  </a:cubicBezTo>
                  <a:cubicBezTo>
                    <a:pt x="138" y="418"/>
                    <a:pt x="48" y="495"/>
                    <a:pt x="59" y="581"/>
                  </a:cubicBezTo>
                  <a:cubicBezTo>
                    <a:pt x="1" y="777"/>
                    <a:pt x="382" y="870"/>
                    <a:pt x="451" y="1066"/>
                  </a:cubicBezTo>
                  <a:cubicBezTo>
                    <a:pt x="531" y="1261"/>
                    <a:pt x="786" y="1433"/>
                    <a:pt x="992" y="1433"/>
                  </a:cubicBezTo>
                  <a:cubicBezTo>
                    <a:pt x="1115" y="1433"/>
                    <a:pt x="1220" y="1372"/>
                    <a:pt x="1259" y="1216"/>
                  </a:cubicBezTo>
                  <a:cubicBezTo>
                    <a:pt x="1249" y="977"/>
                    <a:pt x="1491" y="289"/>
                    <a:pt x="1152" y="289"/>
                  </a:cubicBezTo>
                  <a:cubicBezTo>
                    <a:pt x="1114" y="289"/>
                    <a:pt x="1070" y="297"/>
                    <a:pt x="1017" y="316"/>
                  </a:cubicBezTo>
                  <a:cubicBezTo>
                    <a:pt x="991" y="171"/>
                    <a:pt x="884" y="1"/>
                    <a:pt x="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3"/>
            <p:cNvSpPr/>
            <p:nvPr/>
          </p:nvSpPr>
          <p:spPr>
            <a:xfrm>
              <a:off x="652200" y="2157275"/>
              <a:ext cx="36100" cy="110625"/>
            </a:xfrm>
            <a:custGeom>
              <a:avLst/>
              <a:gdLst/>
              <a:ahLst/>
              <a:cxnLst/>
              <a:rect l="l" t="t" r="r" b="b"/>
              <a:pathLst>
                <a:path w="1444" h="4425" extrusionOk="0">
                  <a:moveTo>
                    <a:pt x="866" y="1"/>
                  </a:moveTo>
                  <a:cubicBezTo>
                    <a:pt x="473" y="1"/>
                    <a:pt x="404" y="569"/>
                    <a:pt x="335" y="867"/>
                  </a:cubicBezTo>
                  <a:cubicBezTo>
                    <a:pt x="1" y="1005"/>
                    <a:pt x="232" y="1698"/>
                    <a:pt x="532" y="1744"/>
                  </a:cubicBezTo>
                  <a:cubicBezTo>
                    <a:pt x="443" y="2086"/>
                    <a:pt x="366" y="4425"/>
                    <a:pt x="814" y="4425"/>
                  </a:cubicBezTo>
                  <a:cubicBezTo>
                    <a:pt x="834" y="4425"/>
                    <a:pt x="855" y="4420"/>
                    <a:pt x="878" y="4410"/>
                  </a:cubicBezTo>
                  <a:cubicBezTo>
                    <a:pt x="1282" y="4006"/>
                    <a:pt x="970" y="3175"/>
                    <a:pt x="936" y="2621"/>
                  </a:cubicBezTo>
                  <a:cubicBezTo>
                    <a:pt x="786" y="1802"/>
                    <a:pt x="1444" y="693"/>
                    <a:pt x="878" y="1"/>
                  </a:cubicBezTo>
                  <a:cubicBezTo>
                    <a:pt x="874" y="1"/>
                    <a:pt x="870" y="1"/>
                    <a:pt x="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3"/>
            <p:cNvSpPr/>
            <p:nvPr/>
          </p:nvSpPr>
          <p:spPr>
            <a:xfrm>
              <a:off x="684525" y="2239425"/>
              <a:ext cx="69000" cy="158500"/>
            </a:xfrm>
            <a:custGeom>
              <a:avLst/>
              <a:gdLst/>
              <a:ahLst/>
              <a:cxnLst/>
              <a:rect l="l" t="t" r="r" b="b"/>
              <a:pathLst>
                <a:path w="2760" h="6340" extrusionOk="0">
                  <a:moveTo>
                    <a:pt x="195" y="1"/>
                  </a:moveTo>
                  <a:cubicBezTo>
                    <a:pt x="1" y="1"/>
                    <a:pt x="52" y="426"/>
                    <a:pt x="185" y="639"/>
                  </a:cubicBezTo>
                  <a:cubicBezTo>
                    <a:pt x="127" y="1009"/>
                    <a:pt x="104" y="1736"/>
                    <a:pt x="485" y="1978"/>
                  </a:cubicBezTo>
                  <a:cubicBezTo>
                    <a:pt x="682" y="2498"/>
                    <a:pt x="1155" y="2844"/>
                    <a:pt x="1305" y="3375"/>
                  </a:cubicBezTo>
                  <a:cubicBezTo>
                    <a:pt x="1334" y="3479"/>
                    <a:pt x="1426" y="3539"/>
                    <a:pt x="1518" y="3539"/>
                  </a:cubicBezTo>
                  <a:cubicBezTo>
                    <a:pt x="1569" y="3539"/>
                    <a:pt x="1621" y="3520"/>
                    <a:pt x="1663" y="3479"/>
                  </a:cubicBezTo>
                  <a:cubicBezTo>
                    <a:pt x="1882" y="4345"/>
                    <a:pt x="1767" y="5164"/>
                    <a:pt x="1709" y="6064"/>
                  </a:cubicBezTo>
                  <a:cubicBezTo>
                    <a:pt x="1668" y="6262"/>
                    <a:pt x="1740" y="6339"/>
                    <a:pt x="1833" y="6339"/>
                  </a:cubicBezTo>
                  <a:cubicBezTo>
                    <a:pt x="1978" y="6339"/>
                    <a:pt x="2177" y="6149"/>
                    <a:pt x="2078" y="5937"/>
                  </a:cubicBezTo>
                  <a:cubicBezTo>
                    <a:pt x="2159" y="5280"/>
                    <a:pt x="2586" y="4587"/>
                    <a:pt x="2286" y="3941"/>
                  </a:cubicBezTo>
                  <a:cubicBezTo>
                    <a:pt x="2413" y="3802"/>
                    <a:pt x="2355" y="3606"/>
                    <a:pt x="2297" y="3456"/>
                  </a:cubicBezTo>
                  <a:cubicBezTo>
                    <a:pt x="2286" y="3375"/>
                    <a:pt x="2309" y="2717"/>
                    <a:pt x="2274" y="2671"/>
                  </a:cubicBezTo>
                  <a:cubicBezTo>
                    <a:pt x="2297" y="2648"/>
                    <a:pt x="2332" y="2602"/>
                    <a:pt x="2344" y="2555"/>
                  </a:cubicBezTo>
                  <a:cubicBezTo>
                    <a:pt x="2759" y="2555"/>
                    <a:pt x="2517" y="2082"/>
                    <a:pt x="2436" y="1874"/>
                  </a:cubicBezTo>
                  <a:cubicBezTo>
                    <a:pt x="2297" y="1632"/>
                    <a:pt x="2448" y="1217"/>
                    <a:pt x="2205" y="1009"/>
                  </a:cubicBezTo>
                  <a:cubicBezTo>
                    <a:pt x="2181" y="887"/>
                    <a:pt x="2077" y="826"/>
                    <a:pt x="1972" y="826"/>
                  </a:cubicBezTo>
                  <a:cubicBezTo>
                    <a:pt x="1877" y="826"/>
                    <a:pt x="1782" y="876"/>
                    <a:pt x="1743" y="974"/>
                  </a:cubicBezTo>
                  <a:cubicBezTo>
                    <a:pt x="1640" y="1228"/>
                    <a:pt x="1801" y="1528"/>
                    <a:pt x="1836" y="1805"/>
                  </a:cubicBezTo>
                  <a:cubicBezTo>
                    <a:pt x="1420" y="1817"/>
                    <a:pt x="1582" y="2371"/>
                    <a:pt x="1570" y="2659"/>
                  </a:cubicBezTo>
                  <a:cubicBezTo>
                    <a:pt x="912" y="1955"/>
                    <a:pt x="843" y="997"/>
                    <a:pt x="439" y="132"/>
                  </a:cubicBezTo>
                  <a:cubicBezTo>
                    <a:pt x="333" y="39"/>
                    <a:pt x="253" y="1"/>
                    <a:pt x="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3"/>
            <p:cNvSpPr/>
            <p:nvPr/>
          </p:nvSpPr>
          <p:spPr>
            <a:xfrm>
              <a:off x="636150" y="2719150"/>
              <a:ext cx="77775" cy="47325"/>
            </a:xfrm>
            <a:custGeom>
              <a:avLst/>
              <a:gdLst/>
              <a:ahLst/>
              <a:cxnLst/>
              <a:rect l="l" t="t" r="r" b="b"/>
              <a:pathLst>
                <a:path w="3111" h="1893" extrusionOk="0">
                  <a:moveTo>
                    <a:pt x="348" y="1"/>
                  </a:moveTo>
                  <a:cubicBezTo>
                    <a:pt x="168" y="1"/>
                    <a:pt x="1" y="228"/>
                    <a:pt x="158" y="403"/>
                  </a:cubicBezTo>
                  <a:cubicBezTo>
                    <a:pt x="331" y="530"/>
                    <a:pt x="158" y="1015"/>
                    <a:pt x="481" y="1027"/>
                  </a:cubicBezTo>
                  <a:cubicBezTo>
                    <a:pt x="553" y="1210"/>
                    <a:pt x="846" y="1494"/>
                    <a:pt x="1073" y="1494"/>
                  </a:cubicBezTo>
                  <a:cubicBezTo>
                    <a:pt x="1174" y="1494"/>
                    <a:pt x="1262" y="1438"/>
                    <a:pt x="1312" y="1292"/>
                  </a:cubicBezTo>
                  <a:cubicBezTo>
                    <a:pt x="1608" y="1560"/>
                    <a:pt x="1831" y="1892"/>
                    <a:pt x="2054" y="1892"/>
                  </a:cubicBezTo>
                  <a:cubicBezTo>
                    <a:pt x="2197" y="1892"/>
                    <a:pt x="2339" y="1757"/>
                    <a:pt x="2501" y="1384"/>
                  </a:cubicBezTo>
                  <a:cubicBezTo>
                    <a:pt x="2613" y="1447"/>
                    <a:pt x="2815" y="1539"/>
                    <a:pt x="2943" y="1539"/>
                  </a:cubicBezTo>
                  <a:cubicBezTo>
                    <a:pt x="3054" y="1539"/>
                    <a:pt x="3110" y="1471"/>
                    <a:pt x="3009" y="1257"/>
                  </a:cubicBezTo>
                  <a:cubicBezTo>
                    <a:pt x="2919" y="1174"/>
                    <a:pt x="2742" y="1070"/>
                    <a:pt x="2607" y="1070"/>
                  </a:cubicBezTo>
                  <a:cubicBezTo>
                    <a:pt x="2517" y="1070"/>
                    <a:pt x="2446" y="1117"/>
                    <a:pt x="2432" y="1246"/>
                  </a:cubicBezTo>
                  <a:cubicBezTo>
                    <a:pt x="2391" y="1212"/>
                    <a:pt x="2343" y="1199"/>
                    <a:pt x="2293" y="1199"/>
                  </a:cubicBezTo>
                  <a:cubicBezTo>
                    <a:pt x="2189" y="1199"/>
                    <a:pt x="2079" y="1257"/>
                    <a:pt x="2016" y="1304"/>
                  </a:cubicBezTo>
                  <a:cubicBezTo>
                    <a:pt x="1816" y="1121"/>
                    <a:pt x="1511" y="695"/>
                    <a:pt x="1224" y="695"/>
                  </a:cubicBezTo>
                  <a:cubicBezTo>
                    <a:pt x="1131" y="695"/>
                    <a:pt x="1039" y="740"/>
                    <a:pt x="954" y="853"/>
                  </a:cubicBezTo>
                  <a:cubicBezTo>
                    <a:pt x="781" y="623"/>
                    <a:pt x="712" y="299"/>
                    <a:pt x="516" y="80"/>
                  </a:cubicBezTo>
                  <a:cubicBezTo>
                    <a:pt x="465" y="24"/>
                    <a:pt x="406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3"/>
            <p:cNvSpPr/>
            <p:nvPr/>
          </p:nvSpPr>
          <p:spPr>
            <a:xfrm>
              <a:off x="690875" y="2685650"/>
              <a:ext cx="43725" cy="61900"/>
            </a:xfrm>
            <a:custGeom>
              <a:avLst/>
              <a:gdLst/>
              <a:ahLst/>
              <a:cxnLst/>
              <a:rect l="l" t="t" r="r" b="b"/>
              <a:pathLst>
                <a:path w="1749" h="2476" extrusionOk="0">
                  <a:moveTo>
                    <a:pt x="260" y="0"/>
                  </a:moveTo>
                  <a:cubicBezTo>
                    <a:pt x="171" y="0"/>
                    <a:pt x="81" y="58"/>
                    <a:pt x="81" y="174"/>
                  </a:cubicBezTo>
                  <a:cubicBezTo>
                    <a:pt x="112" y="325"/>
                    <a:pt x="1" y="917"/>
                    <a:pt x="235" y="917"/>
                  </a:cubicBezTo>
                  <a:cubicBezTo>
                    <a:pt x="268" y="917"/>
                    <a:pt x="309" y="905"/>
                    <a:pt x="358" y="878"/>
                  </a:cubicBezTo>
                  <a:cubicBezTo>
                    <a:pt x="358" y="912"/>
                    <a:pt x="358" y="935"/>
                    <a:pt x="381" y="970"/>
                  </a:cubicBezTo>
                  <a:cubicBezTo>
                    <a:pt x="843" y="1478"/>
                    <a:pt x="1466" y="1397"/>
                    <a:pt x="1212" y="2297"/>
                  </a:cubicBezTo>
                  <a:cubicBezTo>
                    <a:pt x="1279" y="2424"/>
                    <a:pt x="1342" y="2475"/>
                    <a:pt x="1398" y="2475"/>
                  </a:cubicBezTo>
                  <a:cubicBezTo>
                    <a:pt x="1634" y="2475"/>
                    <a:pt x="1748" y="1556"/>
                    <a:pt x="1478" y="1397"/>
                  </a:cubicBezTo>
                  <a:cubicBezTo>
                    <a:pt x="1328" y="1074"/>
                    <a:pt x="924" y="982"/>
                    <a:pt x="705" y="785"/>
                  </a:cubicBezTo>
                  <a:cubicBezTo>
                    <a:pt x="668" y="727"/>
                    <a:pt x="608" y="696"/>
                    <a:pt x="546" y="696"/>
                  </a:cubicBezTo>
                  <a:cubicBezTo>
                    <a:pt x="510" y="696"/>
                    <a:pt x="473" y="706"/>
                    <a:pt x="439" y="728"/>
                  </a:cubicBezTo>
                  <a:lnTo>
                    <a:pt x="439" y="174"/>
                  </a:lnTo>
                  <a:cubicBezTo>
                    <a:pt x="439" y="58"/>
                    <a:pt x="35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3"/>
            <p:cNvSpPr/>
            <p:nvPr/>
          </p:nvSpPr>
          <p:spPr>
            <a:xfrm>
              <a:off x="695775" y="2784050"/>
              <a:ext cx="41575" cy="130300"/>
            </a:xfrm>
            <a:custGeom>
              <a:avLst/>
              <a:gdLst/>
              <a:ahLst/>
              <a:cxnLst/>
              <a:rect l="l" t="t" r="r" b="b"/>
              <a:pathLst>
                <a:path w="1663" h="5212" extrusionOk="0">
                  <a:moveTo>
                    <a:pt x="346" y="0"/>
                  </a:moveTo>
                  <a:cubicBezTo>
                    <a:pt x="288" y="0"/>
                    <a:pt x="230" y="18"/>
                    <a:pt x="174" y="58"/>
                  </a:cubicBezTo>
                  <a:cubicBezTo>
                    <a:pt x="105" y="162"/>
                    <a:pt x="116" y="289"/>
                    <a:pt x="220" y="370"/>
                  </a:cubicBezTo>
                  <a:cubicBezTo>
                    <a:pt x="520" y="601"/>
                    <a:pt x="509" y="855"/>
                    <a:pt x="497" y="1189"/>
                  </a:cubicBezTo>
                  <a:cubicBezTo>
                    <a:pt x="428" y="2055"/>
                    <a:pt x="924" y="2817"/>
                    <a:pt x="1120" y="3625"/>
                  </a:cubicBezTo>
                  <a:cubicBezTo>
                    <a:pt x="636" y="3683"/>
                    <a:pt x="1" y="4675"/>
                    <a:pt x="624" y="5160"/>
                  </a:cubicBezTo>
                  <a:cubicBezTo>
                    <a:pt x="672" y="5196"/>
                    <a:pt x="718" y="5212"/>
                    <a:pt x="760" y="5212"/>
                  </a:cubicBezTo>
                  <a:cubicBezTo>
                    <a:pt x="959" y="5212"/>
                    <a:pt x="1073" y="4866"/>
                    <a:pt x="959" y="4733"/>
                  </a:cubicBezTo>
                  <a:cubicBezTo>
                    <a:pt x="902" y="4438"/>
                    <a:pt x="1225" y="4086"/>
                    <a:pt x="1257" y="4086"/>
                  </a:cubicBezTo>
                  <a:cubicBezTo>
                    <a:pt x="1258" y="4086"/>
                    <a:pt x="1258" y="4086"/>
                    <a:pt x="1259" y="4086"/>
                  </a:cubicBezTo>
                  <a:cubicBezTo>
                    <a:pt x="1386" y="4040"/>
                    <a:pt x="1467" y="3913"/>
                    <a:pt x="1409" y="3786"/>
                  </a:cubicBezTo>
                  <a:cubicBezTo>
                    <a:pt x="1501" y="3775"/>
                    <a:pt x="1559" y="3694"/>
                    <a:pt x="1559" y="3613"/>
                  </a:cubicBezTo>
                  <a:cubicBezTo>
                    <a:pt x="1663" y="2736"/>
                    <a:pt x="936" y="2043"/>
                    <a:pt x="1074" y="1189"/>
                  </a:cubicBezTo>
                  <a:cubicBezTo>
                    <a:pt x="1134" y="827"/>
                    <a:pt x="739" y="0"/>
                    <a:pt x="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3"/>
            <p:cNvSpPr/>
            <p:nvPr/>
          </p:nvSpPr>
          <p:spPr>
            <a:xfrm>
              <a:off x="661400" y="2863025"/>
              <a:ext cx="150600" cy="195625"/>
            </a:xfrm>
            <a:custGeom>
              <a:avLst/>
              <a:gdLst/>
              <a:ahLst/>
              <a:cxnLst/>
              <a:rect l="l" t="t" r="r" b="b"/>
              <a:pathLst>
                <a:path w="6024" h="7825" extrusionOk="0">
                  <a:moveTo>
                    <a:pt x="4253" y="0"/>
                  </a:moveTo>
                  <a:cubicBezTo>
                    <a:pt x="4220" y="0"/>
                    <a:pt x="4184" y="5"/>
                    <a:pt x="4146" y="16"/>
                  </a:cubicBezTo>
                  <a:cubicBezTo>
                    <a:pt x="4007" y="73"/>
                    <a:pt x="3950" y="223"/>
                    <a:pt x="4007" y="362"/>
                  </a:cubicBezTo>
                  <a:cubicBezTo>
                    <a:pt x="4077" y="524"/>
                    <a:pt x="4054" y="789"/>
                    <a:pt x="4054" y="974"/>
                  </a:cubicBezTo>
                  <a:cubicBezTo>
                    <a:pt x="3742" y="1193"/>
                    <a:pt x="3211" y="939"/>
                    <a:pt x="3326" y="1424"/>
                  </a:cubicBezTo>
                  <a:cubicBezTo>
                    <a:pt x="2969" y="1609"/>
                    <a:pt x="3280" y="2082"/>
                    <a:pt x="3130" y="2428"/>
                  </a:cubicBezTo>
                  <a:cubicBezTo>
                    <a:pt x="2784" y="2497"/>
                    <a:pt x="2865" y="3063"/>
                    <a:pt x="2899" y="3340"/>
                  </a:cubicBezTo>
                  <a:cubicBezTo>
                    <a:pt x="2632" y="3447"/>
                    <a:pt x="2811" y="3703"/>
                    <a:pt x="3040" y="3703"/>
                  </a:cubicBezTo>
                  <a:cubicBezTo>
                    <a:pt x="3059" y="3703"/>
                    <a:pt x="3077" y="3701"/>
                    <a:pt x="3096" y="3698"/>
                  </a:cubicBezTo>
                  <a:cubicBezTo>
                    <a:pt x="3130" y="3732"/>
                    <a:pt x="3165" y="3755"/>
                    <a:pt x="3211" y="3755"/>
                  </a:cubicBezTo>
                  <a:cubicBezTo>
                    <a:pt x="3443" y="3977"/>
                    <a:pt x="3368" y="4462"/>
                    <a:pt x="3716" y="4462"/>
                  </a:cubicBezTo>
                  <a:cubicBezTo>
                    <a:pt x="3732" y="4462"/>
                    <a:pt x="3748" y="4461"/>
                    <a:pt x="3765" y="4460"/>
                  </a:cubicBezTo>
                  <a:lnTo>
                    <a:pt x="3765" y="4460"/>
                  </a:lnTo>
                  <a:cubicBezTo>
                    <a:pt x="3684" y="4494"/>
                    <a:pt x="3650" y="4563"/>
                    <a:pt x="3650" y="4644"/>
                  </a:cubicBezTo>
                  <a:cubicBezTo>
                    <a:pt x="3635" y="4640"/>
                    <a:pt x="3620" y="4639"/>
                    <a:pt x="3607" y="4639"/>
                  </a:cubicBezTo>
                  <a:cubicBezTo>
                    <a:pt x="3492" y="4639"/>
                    <a:pt x="3416" y="4758"/>
                    <a:pt x="3396" y="4840"/>
                  </a:cubicBezTo>
                  <a:cubicBezTo>
                    <a:pt x="3211" y="5048"/>
                    <a:pt x="3130" y="5418"/>
                    <a:pt x="3096" y="5741"/>
                  </a:cubicBezTo>
                  <a:cubicBezTo>
                    <a:pt x="3068" y="5721"/>
                    <a:pt x="3036" y="5712"/>
                    <a:pt x="3004" y="5712"/>
                  </a:cubicBezTo>
                  <a:cubicBezTo>
                    <a:pt x="2943" y="5712"/>
                    <a:pt x="2880" y="5745"/>
                    <a:pt x="2842" y="5798"/>
                  </a:cubicBezTo>
                  <a:cubicBezTo>
                    <a:pt x="2853" y="5325"/>
                    <a:pt x="3107" y="4760"/>
                    <a:pt x="2899" y="4344"/>
                  </a:cubicBezTo>
                  <a:cubicBezTo>
                    <a:pt x="3021" y="4125"/>
                    <a:pt x="2749" y="3992"/>
                    <a:pt x="2505" y="3992"/>
                  </a:cubicBezTo>
                  <a:cubicBezTo>
                    <a:pt x="2402" y="3992"/>
                    <a:pt x="2303" y="4016"/>
                    <a:pt x="2241" y="4067"/>
                  </a:cubicBezTo>
                  <a:cubicBezTo>
                    <a:pt x="2034" y="4344"/>
                    <a:pt x="1583" y="4725"/>
                    <a:pt x="1745" y="5106"/>
                  </a:cubicBezTo>
                  <a:cubicBezTo>
                    <a:pt x="1526" y="5337"/>
                    <a:pt x="1710" y="5787"/>
                    <a:pt x="1456" y="5937"/>
                  </a:cubicBezTo>
                  <a:cubicBezTo>
                    <a:pt x="1420" y="5879"/>
                    <a:pt x="1351" y="5848"/>
                    <a:pt x="1285" y="5848"/>
                  </a:cubicBezTo>
                  <a:cubicBezTo>
                    <a:pt x="1246" y="5848"/>
                    <a:pt x="1209" y="5858"/>
                    <a:pt x="1179" y="5879"/>
                  </a:cubicBezTo>
                  <a:cubicBezTo>
                    <a:pt x="1123" y="5467"/>
                    <a:pt x="1008" y="5313"/>
                    <a:pt x="878" y="5313"/>
                  </a:cubicBezTo>
                  <a:cubicBezTo>
                    <a:pt x="502" y="5313"/>
                    <a:pt x="0" y="6604"/>
                    <a:pt x="429" y="6664"/>
                  </a:cubicBezTo>
                  <a:cubicBezTo>
                    <a:pt x="729" y="6641"/>
                    <a:pt x="625" y="6179"/>
                    <a:pt x="787" y="6006"/>
                  </a:cubicBezTo>
                  <a:cubicBezTo>
                    <a:pt x="877" y="6131"/>
                    <a:pt x="957" y="6399"/>
                    <a:pt x="1155" y="6399"/>
                  </a:cubicBezTo>
                  <a:cubicBezTo>
                    <a:pt x="1159" y="6399"/>
                    <a:pt x="1164" y="6399"/>
                    <a:pt x="1168" y="6399"/>
                  </a:cubicBezTo>
                  <a:cubicBezTo>
                    <a:pt x="1223" y="6417"/>
                    <a:pt x="1287" y="6427"/>
                    <a:pt x="1355" y="6427"/>
                  </a:cubicBezTo>
                  <a:cubicBezTo>
                    <a:pt x="1582" y="6427"/>
                    <a:pt x="1858" y="6314"/>
                    <a:pt x="2045" y="6029"/>
                  </a:cubicBezTo>
                  <a:cubicBezTo>
                    <a:pt x="2184" y="5798"/>
                    <a:pt x="1999" y="5671"/>
                    <a:pt x="2161" y="5487"/>
                  </a:cubicBezTo>
                  <a:lnTo>
                    <a:pt x="2161" y="5487"/>
                  </a:lnTo>
                  <a:cubicBezTo>
                    <a:pt x="2149" y="5637"/>
                    <a:pt x="2149" y="5775"/>
                    <a:pt x="2276" y="5868"/>
                  </a:cubicBezTo>
                  <a:cubicBezTo>
                    <a:pt x="2276" y="6087"/>
                    <a:pt x="2276" y="6458"/>
                    <a:pt x="2541" y="6458"/>
                  </a:cubicBezTo>
                  <a:cubicBezTo>
                    <a:pt x="2569" y="6458"/>
                    <a:pt x="2600" y="6454"/>
                    <a:pt x="2634" y="6445"/>
                  </a:cubicBezTo>
                  <a:lnTo>
                    <a:pt x="2634" y="6445"/>
                  </a:lnTo>
                  <a:cubicBezTo>
                    <a:pt x="2442" y="6646"/>
                    <a:pt x="2354" y="7824"/>
                    <a:pt x="2659" y="7824"/>
                  </a:cubicBezTo>
                  <a:cubicBezTo>
                    <a:pt x="2722" y="7824"/>
                    <a:pt x="2801" y="7775"/>
                    <a:pt x="2899" y="7657"/>
                  </a:cubicBezTo>
                  <a:cubicBezTo>
                    <a:pt x="2911" y="7264"/>
                    <a:pt x="2876" y="6930"/>
                    <a:pt x="3049" y="6583"/>
                  </a:cubicBezTo>
                  <a:lnTo>
                    <a:pt x="3049" y="6583"/>
                  </a:lnTo>
                  <a:cubicBezTo>
                    <a:pt x="3038" y="6827"/>
                    <a:pt x="3150" y="6946"/>
                    <a:pt x="3262" y="6946"/>
                  </a:cubicBezTo>
                  <a:cubicBezTo>
                    <a:pt x="3384" y="6946"/>
                    <a:pt x="3506" y="6807"/>
                    <a:pt x="3476" y="6537"/>
                  </a:cubicBezTo>
                  <a:cubicBezTo>
                    <a:pt x="3476" y="6179"/>
                    <a:pt x="3488" y="5879"/>
                    <a:pt x="3500" y="5695"/>
                  </a:cubicBezTo>
                  <a:lnTo>
                    <a:pt x="3569" y="5695"/>
                  </a:lnTo>
                  <a:cubicBezTo>
                    <a:pt x="3605" y="5711"/>
                    <a:pt x="3640" y="5718"/>
                    <a:pt x="3672" y="5718"/>
                  </a:cubicBezTo>
                  <a:cubicBezTo>
                    <a:pt x="3821" y="5718"/>
                    <a:pt x="3913" y="5558"/>
                    <a:pt x="3903" y="5406"/>
                  </a:cubicBezTo>
                  <a:cubicBezTo>
                    <a:pt x="4065" y="5348"/>
                    <a:pt x="4019" y="5141"/>
                    <a:pt x="4065" y="5014"/>
                  </a:cubicBezTo>
                  <a:cubicBezTo>
                    <a:pt x="4093" y="5089"/>
                    <a:pt x="4164" y="5124"/>
                    <a:pt x="4238" y="5124"/>
                  </a:cubicBezTo>
                  <a:cubicBezTo>
                    <a:pt x="4345" y="5124"/>
                    <a:pt x="4458" y="5051"/>
                    <a:pt x="4458" y="4921"/>
                  </a:cubicBezTo>
                  <a:cubicBezTo>
                    <a:pt x="4438" y="4724"/>
                    <a:pt x="4729" y="4200"/>
                    <a:pt x="4471" y="4200"/>
                  </a:cubicBezTo>
                  <a:cubicBezTo>
                    <a:pt x="4427" y="4200"/>
                    <a:pt x="4366" y="4216"/>
                    <a:pt x="4284" y="4252"/>
                  </a:cubicBezTo>
                  <a:cubicBezTo>
                    <a:pt x="4243" y="4206"/>
                    <a:pt x="4188" y="4184"/>
                    <a:pt x="4134" y="4184"/>
                  </a:cubicBezTo>
                  <a:cubicBezTo>
                    <a:pt x="4066" y="4184"/>
                    <a:pt x="4000" y="4217"/>
                    <a:pt x="3961" y="4275"/>
                  </a:cubicBezTo>
                  <a:cubicBezTo>
                    <a:pt x="4006" y="4096"/>
                    <a:pt x="4181" y="3754"/>
                    <a:pt x="3824" y="3754"/>
                  </a:cubicBezTo>
                  <a:cubicBezTo>
                    <a:pt x="3813" y="3754"/>
                    <a:pt x="3801" y="3755"/>
                    <a:pt x="3788" y="3755"/>
                  </a:cubicBezTo>
                  <a:cubicBezTo>
                    <a:pt x="3719" y="3652"/>
                    <a:pt x="3650" y="3536"/>
                    <a:pt x="3546" y="3478"/>
                  </a:cubicBezTo>
                  <a:cubicBezTo>
                    <a:pt x="3546" y="3340"/>
                    <a:pt x="3546" y="3213"/>
                    <a:pt x="3557" y="3051"/>
                  </a:cubicBezTo>
                  <a:cubicBezTo>
                    <a:pt x="3618" y="3077"/>
                    <a:pt x="3672" y="3089"/>
                    <a:pt x="3719" y="3089"/>
                  </a:cubicBezTo>
                  <a:cubicBezTo>
                    <a:pt x="4072" y="3089"/>
                    <a:pt x="4048" y="2430"/>
                    <a:pt x="3915" y="2186"/>
                  </a:cubicBezTo>
                  <a:lnTo>
                    <a:pt x="3915" y="2186"/>
                  </a:lnTo>
                  <a:cubicBezTo>
                    <a:pt x="3962" y="2192"/>
                    <a:pt x="4004" y="2195"/>
                    <a:pt x="4040" y="2195"/>
                  </a:cubicBezTo>
                  <a:cubicBezTo>
                    <a:pt x="4344" y="2195"/>
                    <a:pt x="4306" y="1988"/>
                    <a:pt x="4296" y="1689"/>
                  </a:cubicBezTo>
                  <a:lnTo>
                    <a:pt x="4296" y="1689"/>
                  </a:lnTo>
                  <a:cubicBezTo>
                    <a:pt x="4355" y="1704"/>
                    <a:pt x="4414" y="1711"/>
                    <a:pt x="4472" y="1711"/>
                  </a:cubicBezTo>
                  <a:cubicBezTo>
                    <a:pt x="4637" y="1711"/>
                    <a:pt x="4794" y="1657"/>
                    <a:pt x="4931" y="1597"/>
                  </a:cubicBezTo>
                  <a:cubicBezTo>
                    <a:pt x="4974" y="1891"/>
                    <a:pt x="5082" y="2314"/>
                    <a:pt x="5337" y="2314"/>
                  </a:cubicBezTo>
                  <a:cubicBezTo>
                    <a:pt x="5423" y="2314"/>
                    <a:pt x="5525" y="2267"/>
                    <a:pt x="5646" y="2151"/>
                  </a:cubicBezTo>
                  <a:cubicBezTo>
                    <a:pt x="5843" y="1943"/>
                    <a:pt x="5704" y="1620"/>
                    <a:pt x="5854" y="1435"/>
                  </a:cubicBezTo>
                  <a:cubicBezTo>
                    <a:pt x="6023" y="1240"/>
                    <a:pt x="5863" y="1010"/>
                    <a:pt x="5670" y="1010"/>
                  </a:cubicBezTo>
                  <a:cubicBezTo>
                    <a:pt x="5612" y="1010"/>
                    <a:pt x="5552" y="1030"/>
                    <a:pt x="5496" y="1078"/>
                  </a:cubicBezTo>
                  <a:cubicBezTo>
                    <a:pt x="5408" y="920"/>
                    <a:pt x="5255" y="825"/>
                    <a:pt x="5105" y="825"/>
                  </a:cubicBezTo>
                  <a:cubicBezTo>
                    <a:pt x="4981" y="825"/>
                    <a:pt x="4859" y="891"/>
                    <a:pt x="4781" y="1043"/>
                  </a:cubicBezTo>
                  <a:lnTo>
                    <a:pt x="4700" y="997"/>
                  </a:lnTo>
                  <a:cubicBezTo>
                    <a:pt x="4657" y="730"/>
                    <a:pt x="4654" y="0"/>
                    <a:pt x="4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3"/>
            <p:cNvSpPr/>
            <p:nvPr/>
          </p:nvSpPr>
          <p:spPr>
            <a:xfrm>
              <a:off x="664600" y="3349950"/>
              <a:ext cx="39575" cy="51650"/>
            </a:xfrm>
            <a:custGeom>
              <a:avLst/>
              <a:gdLst/>
              <a:ahLst/>
              <a:cxnLst/>
              <a:rect l="l" t="t" r="r" b="b"/>
              <a:pathLst>
                <a:path w="1583" h="2066" extrusionOk="0">
                  <a:moveTo>
                    <a:pt x="1164" y="0"/>
                  </a:moveTo>
                  <a:cubicBezTo>
                    <a:pt x="940" y="0"/>
                    <a:pt x="635" y="166"/>
                    <a:pt x="671" y="565"/>
                  </a:cubicBezTo>
                  <a:cubicBezTo>
                    <a:pt x="474" y="657"/>
                    <a:pt x="578" y="946"/>
                    <a:pt x="555" y="1119"/>
                  </a:cubicBezTo>
                  <a:cubicBezTo>
                    <a:pt x="457" y="1027"/>
                    <a:pt x="378" y="988"/>
                    <a:pt x="317" y="988"/>
                  </a:cubicBezTo>
                  <a:cubicBezTo>
                    <a:pt x="0" y="988"/>
                    <a:pt x="136" y="2008"/>
                    <a:pt x="474" y="2066"/>
                  </a:cubicBezTo>
                  <a:cubicBezTo>
                    <a:pt x="678" y="2055"/>
                    <a:pt x="666" y="1839"/>
                    <a:pt x="605" y="1701"/>
                  </a:cubicBezTo>
                  <a:lnTo>
                    <a:pt x="605" y="1701"/>
                  </a:lnTo>
                  <a:cubicBezTo>
                    <a:pt x="693" y="1850"/>
                    <a:pt x="826" y="1927"/>
                    <a:pt x="930" y="1927"/>
                  </a:cubicBezTo>
                  <a:cubicBezTo>
                    <a:pt x="1064" y="1927"/>
                    <a:pt x="1151" y="1801"/>
                    <a:pt x="1040" y="1535"/>
                  </a:cubicBezTo>
                  <a:cubicBezTo>
                    <a:pt x="1582" y="1454"/>
                    <a:pt x="774" y="565"/>
                    <a:pt x="1225" y="380"/>
                  </a:cubicBezTo>
                  <a:cubicBezTo>
                    <a:pt x="1509" y="146"/>
                    <a:pt x="1373" y="0"/>
                    <a:pt x="1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3"/>
            <p:cNvSpPr/>
            <p:nvPr/>
          </p:nvSpPr>
          <p:spPr>
            <a:xfrm>
              <a:off x="748875" y="3239550"/>
              <a:ext cx="21950" cy="82250"/>
            </a:xfrm>
            <a:custGeom>
              <a:avLst/>
              <a:gdLst/>
              <a:ahLst/>
              <a:cxnLst/>
              <a:rect l="l" t="t" r="r" b="b"/>
              <a:pathLst>
                <a:path w="878" h="3290" extrusionOk="0">
                  <a:moveTo>
                    <a:pt x="493" y="0"/>
                  </a:moveTo>
                  <a:cubicBezTo>
                    <a:pt x="370" y="0"/>
                    <a:pt x="249" y="75"/>
                    <a:pt x="254" y="225"/>
                  </a:cubicBezTo>
                  <a:cubicBezTo>
                    <a:pt x="254" y="872"/>
                    <a:pt x="370" y="1726"/>
                    <a:pt x="254" y="2442"/>
                  </a:cubicBezTo>
                  <a:cubicBezTo>
                    <a:pt x="1" y="2592"/>
                    <a:pt x="243" y="2892"/>
                    <a:pt x="278" y="3111"/>
                  </a:cubicBezTo>
                  <a:cubicBezTo>
                    <a:pt x="388" y="3237"/>
                    <a:pt x="474" y="3290"/>
                    <a:pt x="541" y="3290"/>
                  </a:cubicBezTo>
                  <a:cubicBezTo>
                    <a:pt x="823" y="3290"/>
                    <a:pt x="767" y="2361"/>
                    <a:pt x="785" y="2118"/>
                  </a:cubicBezTo>
                  <a:cubicBezTo>
                    <a:pt x="843" y="2072"/>
                    <a:pt x="878" y="2003"/>
                    <a:pt x="878" y="1922"/>
                  </a:cubicBezTo>
                  <a:cubicBezTo>
                    <a:pt x="832" y="1380"/>
                    <a:pt x="693" y="791"/>
                    <a:pt x="739" y="225"/>
                  </a:cubicBezTo>
                  <a:cubicBezTo>
                    <a:pt x="739" y="75"/>
                    <a:pt x="615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3"/>
            <p:cNvSpPr/>
            <p:nvPr/>
          </p:nvSpPr>
          <p:spPr>
            <a:xfrm>
              <a:off x="767575" y="3205275"/>
              <a:ext cx="40475" cy="80625"/>
            </a:xfrm>
            <a:custGeom>
              <a:avLst/>
              <a:gdLst/>
              <a:ahLst/>
              <a:cxnLst/>
              <a:rect l="l" t="t" r="r" b="b"/>
              <a:pathLst>
                <a:path w="1619" h="3225" extrusionOk="0">
                  <a:moveTo>
                    <a:pt x="1167" y="1"/>
                  </a:moveTo>
                  <a:cubicBezTo>
                    <a:pt x="1057" y="1"/>
                    <a:pt x="938" y="110"/>
                    <a:pt x="972" y="269"/>
                  </a:cubicBezTo>
                  <a:cubicBezTo>
                    <a:pt x="924" y="250"/>
                    <a:pt x="882" y="241"/>
                    <a:pt x="847" y="241"/>
                  </a:cubicBezTo>
                  <a:cubicBezTo>
                    <a:pt x="605" y="241"/>
                    <a:pt x="649" y="645"/>
                    <a:pt x="649" y="846"/>
                  </a:cubicBezTo>
                  <a:cubicBezTo>
                    <a:pt x="549" y="727"/>
                    <a:pt x="470" y="675"/>
                    <a:pt x="411" y="675"/>
                  </a:cubicBezTo>
                  <a:cubicBezTo>
                    <a:pt x="0" y="675"/>
                    <a:pt x="537" y="3224"/>
                    <a:pt x="1010" y="3224"/>
                  </a:cubicBezTo>
                  <a:cubicBezTo>
                    <a:pt x="1013" y="3224"/>
                    <a:pt x="1016" y="3224"/>
                    <a:pt x="1019" y="3224"/>
                  </a:cubicBezTo>
                  <a:cubicBezTo>
                    <a:pt x="1515" y="3051"/>
                    <a:pt x="926" y="2197"/>
                    <a:pt x="1053" y="1793"/>
                  </a:cubicBezTo>
                  <a:lnTo>
                    <a:pt x="1053" y="1793"/>
                  </a:lnTo>
                  <a:cubicBezTo>
                    <a:pt x="1087" y="1810"/>
                    <a:pt x="1127" y="1820"/>
                    <a:pt x="1164" y="1820"/>
                  </a:cubicBezTo>
                  <a:cubicBezTo>
                    <a:pt x="1178" y="1820"/>
                    <a:pt x="1191" y="1819"/>
                    <a:pt x="1203" y="1816"/>
                  </a:cubicBezTo>
                  <a:cubicBezTo>
                    <a:pt x="1619" y="1527"/>
                    <a:pt x="1261" y="638"/>
                    <a:pt x="1330" y="165"/>
                  </a:cubicBezTo>
                  <a:cubicBezTo>
                    <a:pt x="1312" y="50"/>
                    <a:pt x="1241" y="1"/>
                    <a:pt x="1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3"/>
            <p:cNvSpPr/>
            <p:nvPr/>
          </p:nvSpPr>
          <p:spPr>
            <a:xfrm>
              <a:off x="773400" y="3114650"/>
              <a:ext cx="51675" cy="105725"/>
            </a:xfrm>
            <a:custGeom>
              <a:avLst/>
              <a:gdLst/>
              <a:ahLst/>
              <a:cxnLst/>
              <a:rect l="l" t="t" r="r" b="b"/>
              <a:pathLst>
                <a:path w="2067" h="4229" extrusionOk="0">
                  <a:moveTo>
                    <a:pt x="515" y="1"/>
                  </a:moveTo>
                  <a:cubicBezTo>
                    <a:pt x="317" y="1"/>
                    <a:pt x="135" y="337"/>
                    <a:pt x="289" y="604"/>
                  </a:cubicBezTo>
                  <a:cubicBezTo>
                    <a:pt x="70" y="674"/>
                    <a:pt x="116" y="916"/>
                    <a:pt x="197" y="1078"/>
                  </a:cubicBezTo>
                  <a:cubicBezTo>
                    <a:pt x="1" y="1701"/>
                    <a:pt x="428" y="2555"/>
                    <a:pt x="393" y="3225"/>
                  </a:cubicBezTo>
                  <a:cubicBezTo>
                    <a:pt x="385" y="3381"/>
                    <a:pt x="521" y="3479"/>
                    <a:pt x="652" y="3479"/>
                  </a:cubicBezTo>
                  <a:cubicBezTo>
                    <a:pt x="714" y="3479"/>
                    <a:pt x="776" y="3457"/>
                    <a:pt x="820" y="3409"/>
                  </a:cubicBezTo>
                  <a:cubicBezTo>
                    <a:pt x="970" y="3225"/>
                    <a:pt x="901" y="2971"/>
                    <a:pt x="924" y="2751"/>
                  </a:cubicBezTo>
                  <a:lnTo>
                    <a:pt x="924" y="2751"/>
                  </a:lnTo>
                  <a:lnTo>
                    <a:pt x="1039" y="2763"/>
                  </a:lnTo>
                  <a:cubicBezTo>
                    <a:pt x="1039" y="3178"/>
                    <a:pt x="993" y="4079"/>
                    <a:pt x="1490" y="4229"/>
                  </a:cubicBezTo>
                  <a:cubicBezTo>
                    <a:pt x="2067" y="4067"/>
                    <a:pt x="1628" y="3075"/>
                    <a:pt x="1559" y="2705"/>
                  </a:cubicBezTo>
                  <a:cubicBezTo>
                    <a:pt x="1607" y="2533"/>
                    <a:pt x="1527" y="2305"/>
                    <a:pt x="1347" y="2305"/>
                  </a:cubicBezTo>
                  <a:cubicBezTo>
                    <a:pt x="1310" y="2305"/>
                    <a:pt x="1269" y="2314"/>
                    <a:pt x="1224" y="2336"/>
                  </a:cubicBezTo>
                  <a:cubicBezTo>
                    <a:pt x="762" y="1701"/>
                    <a:pt x="936" y="905"/>
                    <a:pt x="751" y="212"/>
                  </a:cubicBezTo>
                  <a:cubicBezTo>
                    <a:pt x="686" y="61"/>
                    <a:pt x="599" y="1"/>
                    <a:pt x="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3"/>
            <p:cNvSpPr/>
            <p:nvPr/>
          </p:nvSpPr>
          <p:spPr>
            <a:xfrm>
              <a:off x="793575" y="3105625"/>
              <a:ext cx="71575" cy="59425"/>
            </a:xfrm>
            <a:custGeom>
              <a:avLst/>
              <a:gdLst/>
              <a:ahLst/>
              <a:cxnLst/>
              <a:rect l="l" t="t" r="r" b="b"/>
              <a:pathLst>
                <a:path w="2863" h="2377" extrusionOk="0">
                  <a:moveTo>
                    <a:pt x="940" y="0"/>
                  </a:moveTo>
                  <a:cubicBezTo>
                    <a:pt x="841" y="0"/>
                    <a:pt x="742" y="45"/>
                    <a:pt x="636" y="169"/>
                  </a:cubicBezTo>
                  <a:cubicBezTo>
                    <a:pt x="608" y="162"/>
                    <a:pt x="581" y="159"/>
                    <a:pt x="557" y="159"/>
                  </a:cubicBezTo>
                  <a:cubicBezTo>
                    <a:pt x="0" y="159"/>
                    <a:pt x="636" y="1871"/>
                    <a:pt x="636" y="2258"/>
                  </a:cubicBezTo>
                  <a:cubicBezTo>
                    <a:pt x="748" y="2341"/>
                    <a:pt x="832" y="2377"/>
                    <a:pt x="895" y="2377"/>
                  </a:cubicBezTo>
                  <a:cubicBezTo>
                    <a:pt x="1308" y="2377"/>
                    <a:pt x="787" y="816"/>
                    <a:pt x="787" y="515"/>
                  </a:cubicBezTo>
                  <a:cubicBezTo>
                    <a:pt x="810" y="515"/>
                    <a:pt x="867" y="458"/>
                    <a:pt x="867" y="458"/>
                  </a:cubicBezTo>
                  <a:cubicBezTo>
                    <a:pt x="1029" y="527"/>
                    <a:pt x="1225" y="608"/>
                    <a:pt x="1398" y="700"/>
                  </a:cubicBezTo>
                  <a:cubicBezTo>
                    <a:pt x="1530" y="825"/>
                    <a:pt x="1872" y="984"/>
                    <a:pt x="2096" y="984"/>
                  </a:cubicBezTo>
                  <a:cubicBezTo>
                    <a:pt x="2266" y="984"/>
                    <a:pt x="2368" y="894"/>
                    <a:pt x="2264" y="631"/>
                  </a:cubicBezTo>
                  <a:lnTo>
                    <a:pt x="2264" y="631"/>
                  </a:lnTo>
                  <a:cubicBezTo>
                    <a:pt x="2278" y="632"/>
                    <a:pt x="2292" y="632"/>
                    <a:pt x="2305" y="632"/>
                  </a:cubicBezTo>
                  <a:cubicBezTo>
                    <a:pt x="2761" y="632"/>
                    <a:pt x="2863" y="140"/>
                    <a:pt x="2479" y="140"/>
                  </a:cubicBezTo>
                  <a:cubicBezTo>
                    <a:pt x="2427" y="140"/>
                    <a:pt x="2368" y="149"/>
                    <a:pt x="2299" y="169"/>
                  </a:cubicBezTo>
                  <a:cubicBezTo>
                    <a:pt x="2229" y="192"/>
                    <a:pt x="2182" y="206"/>
                    <a:pt x="2144" y="206"/>
                  </a:cubicBezTo>
                  <a:cubicBezTo>
                    <a:pt x="2088" y="206"/>
                    <a:pt x="2054" y="176"/>
                    <a:pt x="1998" y="100"/>
                  </a:cubicBezTo>
                  <a:cubicBezTo>
                    <a:pt x="1956" y="42"/>
                    <a:pt x="1892" y="16"/>
                    <a:pt x="1828" y="16"/>
                  </a:cubicBezTo>
                  <a:cubicBezTo>
                    <a:pt x="1702" y="16"/>
                    <a:pt x="1575" y="116"/>
                    <a:pt x="1606" y="261"/>
                  </a:cubicBezTo>
                  <a:cubicBezTo>
                    <a:pt x="1349" y="191"/>
                    <a:pt x="1145" y="0"/>
                    <a:pt x="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3"/>
            <p:cNvSpPr/>
            <p:nvPr/>
          </p:nvSpPr>
          <p:spPr>
            <a:xfrm>
              <a:off x="865050" y="3137600"/>
              <a:ext cx="37925" cy="24575"/>
            </a:xfrm>
            <a:custGeom>
              <a:avLst/>
              <a:gdLst/>
              <a:ahLst/>
              <a:cxnLst/>
              <a:rect l="l" t="t" r="r" b="b"/>
              <a:pathLst>
                <a:path w="1517" h="983" extrusionOk="0">
                  <a:moveTo>
                    <a:pt x="1010" y="0"/>
                  </a:moveTo>
                  <a:cubicBezTo>
                    <a:pt x="825" y="0"/>
                    <a:pt x="619" y="113"/>
                    <a:pt x="582" y="437"/>
                  </a:cubicBezTo>
                  <a:cubicBezTo>
                    <a:pt x="0" y="526"/>
                    <a:pt x="477" y="983"/>
                    <a:pt x="787" y="983"/>
                  </a:cubicBezTo>
                  <a:cubicBezTo>
                    <a:pt x="920" y="983"/>
                    <a:pt x="1022" y="899"/>
                    <a:pt x="998" y="668"/>
                  </a:cubicBezTo>
                  <a:cubicBezTo>
                    <a:pt x="998" y="573"/>
                    <a:pt x="940" y="421"/>
                    <a:pt x="1035" y="421"/>
                  </a:cubicBezTo>
                  <a:cubicBezTo>
                    <a:pt x="1044" y="421"/>
                    <a:pt x="1055" y="422"/>
                    <a:pt x="1067" y="425"/>
                  </a:cubicBezTo>
                  <a:cubicBezTo>
                    <a:pt x="1517" y="252"/>
                    <a:pt x="1286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3"/>
            <p:cNvSpPr/>
            <p:nvPr/>
          </p:nvSpPr>
          <p:spPr>
            <a:xfrm>
              <a:off x="867700" y="3181900"/>
              <a:ext cx="61225" cy="25700"/>
            </a:xfrm>
            <a:custGeom>
              <a:avLst/>
              <a:gdLst/>
              <a:ahLst/>
              <a:cxnLst/>
              <a:rect l="l" t="t" r="r" b="b"/>
              <a:pathLst>
                <a:path w="2449" h="1028" extrusionOk="0">
                  <a:moveTo>
                    <a:pt x="1340" y="1"/>
                  </a:moveTo>
                  <a:cubicBezTo>
                    <a:pt x="1184" y="1"/>
                    <a:pt x="1022" y="102"/>
                    <a:pt x="926" y="281"/>
                  </a:cubicBezTo>
                  <a:cubicBezTo>
                    <a:pt x="909" y="277"/>
                    <a:pt x="889" y="276"/>
                    <a:pt x="867" y="276"/>
                  </a:cubicBezTo>
                  <a:cubicBezTo>
                    <a:pt x="744" y="276"/>
                    <a:pt x="561" y="328"/>
                    <a:pt x="453" y="396"/>
                  </a:cubicBezTo>
                  <a:cubicBezTo>
                    <a:pt x="373" y="263"/>
                    <a:pt x="301" y="211"/>
                    <a:pt x="243" y="211"/>
                  </a:cubicBezTo>
                  <a:cubicBezTo>
                    <a:pt x="37" y="211"/>
                    <a:pt x="1" y="855"/>
                    <a:pt x="371" y="855"/>
                  </a:cubicBezTo>
                  <a:cubicBezTo>
                    <a:pt x="441" y="855"/>
                    <a:pt x="526" y="832"/>
                    <a:pt x="626" y="777"/>
                  </a:cubicBezTo>
                  <a:cubicBezTo>
                    <a:pt x="938" y="685"/>
                    <a:pt x="1134" y="777"/>
                    <a:pt x="1307" y="454"/>
                  </a:cubicBezTo>
                  <a:cubicBezTo>
                    <a:pt x="1307" y="916"/>
                    <a:pt x="1631" y="627"/>
                    <a:pt x="1827" y="858"/>
                  </a:cubicBezTo>
                  <a:cubicBezTo>
                    <a:pt x="1978" y="979"/>
                    <a:pt x="2087" y="1027"/>
                    <a:pt x="2161" y="1027"/>
                  </a:cubicBezTo>
                  <a:cubicBezTo>
                    <a:pt x="2448" y="1027"/>
                    <a:pt x="2191" y="289"/>
                    <a:pt x="1747" y="289"/>
                  </a:cubicBezTo>
                  <a:cubicBezTo>
                    <a:pt x="1732" y="289"/>
                    <a:pt x="1716" y="290"/>
                    <a:pt x="1700" y="292"/>
                  </a:cubicBezTo>
                  <a:cubicBezTo>
                    <a:pt x="1627" y="91"/>
                    <a:pt x="1486" y="1"/>
                    <a:pt x="1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3"/>
            <p:cNvSpPr/>
            <p:nvPr/>
          </p:nvSpPr>
          <p:spPr>
            <a:xfrm>
              <a:off x="874500" y="3229700"/>
              <a:ext cx="94400" cy="49550"/>
            </a:xfrm>
            <a:custGeom>
              <a:avLst/>
              <a:gdLst/>
              <a:ahLst/>
              <a:cxnLst/>
              <a:rect l="l" t="t" r="r" b="b"/>
              <a:pathLst>
                <a:path w="3776" h="1982" extrusionOk="0">
                  <a:moveTo>
                    <a:pt x="251" y="1"/>
                  </a:moveTo>
                  <a:cubicBezTo>
                    <a:pt x="84" y="1"/>
                    <a:pt x="1" y="282"/>
                    <a:pt x="181" y="377"/>
                  </a:cubicBezTo>
                  <a:cubicBezTo>
                    <a:pt x="439" y="553"/>
                    <a:pt x="725" y="1033"/>
                    <a:pt x="1080" y="1033"/>
                  </a:cubicBezTo>
                  <a:cubicBezTo>
                    <a:pt x="1122" y="1033"/>
                    <a:pt x="1165" y="1027"/>
                    <a:pt x="1209" y="1012"/>
                  </a:cubicBezTo>
                  <a:cubicBezTo>
                    <a:pt x="1716" y="1243"/>
                    <a:pt x="2224" y="1416"/>
                    <a:pt x="2674" y="1716"/>
                  </a:cubicBezTo>
                  <a:cubicBezTo>
                    <a:pt x="2744" y="1905"/>
                    <a:pt x="2832" y="1982"/>
                    <a:pt x="2926" y="1982"/>
                  </a:cubicBezTo>
                  <a:cubicBezTo>
                    <a:pt x="3304" y="1982"/>
                    <a:pt x="3776" y="749"/>
                    <a:pt x="3471" y="573"/>
                  </a:cubicBezTo>
                  <a:cubicBezTo>
                    <a:pt x="3437" y="561"/>
                    <a:pt x="3407" y="556"/>
                    <a:pt x="3379" y="556"/>
                  </a:cubicBezTo>
                  <a:cubicBezTo>
                    <a:pt x="3169" y="556"/>
                    <a:pt x="3117" y="873"/>
                    <a:pt x="3055" y="1047"/>
                  </a:cubicBezTo>
                  <a:cubicBezTo>
                    <a:pt x="3098" y="819"/>
                    <a:pt x="2948" y="696"/>
                    <a:pt x="2805" y="696"/>
                  </a:cubicBezTo>
                  <a:cubicBezTo>
                    <a:pt x="2680" y="696"/>
                    <a:pt x="2561" y="790"/>
                    <a:pt x="2582" y="989"/>
                  </a:cubicBezTo>
                  <a:cubicBezTo>
                    <a:pt x="2259" y="666"/>
                    <a:pt x="1728" y="850"/>
                    <a:pt x="1428" y="469"/>
                  </a:cubicBezTo>
                  <a:cubicBezTo>
                    <a:pt x="1385" y="422"/>
                    <a:pt x="1325" y="400"/>
                    <a:pt x="1264" y="400"/>
                  </a:cubicBezTo>
                  <a:cubicBezTo>
                    <a:pt x="1177" y="400"/>
                    <a:pt x="1088" y="445"/>
                    <a:pt x="1047" y="527"/>
                  </a:cubicBezTo>
                  <a:cubicBezTo>
                    <a:pt x="851" y="458"/>
                    <a:pt x="481" y="42"/>
                    <a:pt x="297" y="8"/>
                  </a:cubicBezTo>
                  <a:cubicBezTo>
                    <a:pt x="281" y="3"/>
                    <a:pt x="265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3"/>
            <p:cNvSpPr/>
            <p:nvPr/>
          </p:nvSpPr>
          <p:spPr>
            <a:xfrm>
              <a:off x="845550" y="3229475"/>
              <a:ext cx="28500" cy="130075"/>
            </a:xfrm>
            <a:custGeom>
              <a:avLst/>
              <a:gdLst/>
              <a:ahLst/>
              <a:cxnLst/>
              <a:rect l="l" t="t" r="r" b="b"/>
              <a:pathLst>
                <a:path w="1140" h="5203" extrusionOk="0">
                  <a:moveTo>
                    <a:pt x="840" y="1"/>
                  </a:moveTo>
                  <a:cubicBezTo>
                    <a:pt x="560" y="1"/>
                    <a:pt x="432" y="1022"/>
                    <a:pt x="497" y="1263"/>
                  </a:cubicBezTo>
                  <a:cubicBezTo>
                    <a:pt x="243" y="1956"/>
                    <a:pt x="393" y="2695"/>
                    <a:pt x="185" y="3387"/>
                  </a:cubicBezTo>
                  <a:cubicBezTo>
                    <a:pt x="0" y="3480"/>
                    <a:pt x="46" y="3768"/>
                    <a:pt x="231" y="3814"/>
                  </a:cubicBezTo>
                  <a:cubicBezTo>
                    <a:pt x="220" y="4746"/>
                    <a:pt x="441" y="5203"/>
                    <a:pt x="606" y="5203"/>
                  </a:cubicBezTo>
                  <a:cubicBezTo>
                    <a:pt x="776" y="5203"/>
                    <a:pt x="887" y="4717"/>
                    <a:pt x="624" y="3768"/>
                  </a:cubicBezTo>
                  <a:cubicBezTo>
                    <a:pt x="751" y="3630"/>
                    <a:pt x="727" y="3399"/>
                    <a:pt x="785" y="3226"/>
                  </a:cubicBezTo>
                  <a:cubicBezTo>
                    <a:pt x="801" y="3229"/>
                    <a:pt x="816" y="3230"/>
                    <a:pt x="831" y="3230"/>
                  </a:cubicBezTo>
                  <a:cubicBezTo>
                    <a:pt x="1033" y="3230"/>
                    <a:pt x="1140" y="2952"/>
                    <a:pt x="935" y="2845"/>
                  </a:cubicBezTo>
                  <a:cubicBezTo>
                    <a:pt x="589" y="2660"/>
                    <a:pt x="854" y="1852"/>
                    <a:pt x="935" y="1540"/>
                  </a:cubicBezTo>
                  <a:cubicBezTo>
                    <a:pt x="981" y="1090"/>
                    <a:pt x="958" y="652"/>
                    <a:pt x="1074" y="213"/>
                  </a:cubicBezTo>
                  <a:cubicBezTo>
                    <a:pt x="987" y="63"/>
                    <a:pt x="909" y="1"/>
                    <a:pt x="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3"/>
            <p:cNvSpPr/>
            <p:nvPr/>
          </p:nvSpPr>
          <p:spPr>
            <a:xfrm>
              <a:off x="997050" y="3194375"/>
              <a:ext cx="40750" cy="43100"/>
            </a:xfrm>
            <a:custGeom>
              <a:avLst/>
              <a:gdLst/>
              <a:ahLst/>
              <a:cxnLst/>
              <a:rect l="l" t="t" r="r" b="b"/>
              <a:pathLst>
                <a:path w="1630" h="1724" extrusionOk="0">
                  <a:moveTo>
                    <a:pt x="196" y="1"/>
                  </a:moveTo>
                  <a:cubicBezTo>
                    <a:pt x="143" y="1"/>
                    <a:pt x="79" y="57"/>
                    <a:pt x="0" y="197"/>
                  </a:cubicBezTo>
                  <a:cubicBezTo>
                    <a:pt x="12" y="438"/>
                    <a:pt x="35" y="1386"/>
                    <a:pt x="522" y="1386"/>
                  </a:cubicBezTo>
                  <a:cubicBezTo>
                    <a:pt x="525" y="1386"/>
                    <a:pt x="528" y="1386"/>
                    <a:pt x="531" y="1386"/>
                  </a:cubicBezTo>
                  <a:cubicBezTo>
                    <a:pt x="747" y="1629"/>
                    <a:pt x="959" y="1724"/>
                    <a:pt x="1123" y="1724"/>
                  </a:cubicBezTo>
                  <a:cubicBezTo>
                    <a:pt x="1513" y="1724"/>
                    <a:pt x="1629" y="1189"/>
                    <a:pt x="866" y="832"/>
                  </a:cubicBezTo>
                  <a:cubicBezTo>
                    <a:pt x="829" y="825"/>
                    <a:pt x="793" y="821"/>
                    <a:pt x="756" y="821"/>
                  </a:cubicBezTo>
                  <a:cubicBezTo>
                    <a:pt x="677" y="821"/>
                    <a:pt x="598" y="839"/>
                    <a:pt x="520" y="878"/>
                  </a:cubicBezTo>
                  <a:cubicBezTo>
                    <a:pt x="430" y="698"/>
                    <a:pt x="382" y="1"/>
                    <a:pt x="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3"/>
            <p:cNvSpPr/>
            <p:nvPr/>
          </p:nvSpPr>
          <p:spPr>
            <a:xfrm>
              <a:off x="930350" y="3184550"/>
              <a:ext cx="26350" cy="22000"/>
            </a:xfrm>
            <a:custGeom>
              <a:avLst/>
              <a:gdLst/>
              <a:ahLst/>
              <a:cxnLst/>
              <a:rect l="l" t="t" r="r" b="b"/>
              <a:pathLst>
                <a:path w="1054" h="880" extrusionOk="0">
                  <a:moveTo>
                    <a:pt x="561" y="1"/>
                  </a:moveTo>
                  <a:cubicBezTo>
                    <a:pt x="552" y="1"/>
                    <a:pt x="542" y="1"/>
                    <a:pt x="533" y="2"/>
                  </a:cubicBezTo>
                  <a:cubicBezTo>
                    <a:pt x="529" y="1"/>
                    <a:pt x="526" y="1"/>
                    <a:pt x="523" y="1"/>
                  </a:cubicBezTo>
                  <a:cubicBezTo>
                    <a:pt x="0" y="1"/>
                    <a:pt x="5" y="880"/>
                    <a:pt x="504" y="880"/>
                  </a:cubicBezTo>
                  <a:cubicBezTo>
                    <a:pt x="513" y="880"/>
                    <a:pt x="523" y="879"/>
                    <a:pt x="533" y="879"/>
                  </a:cubicBezTo>
                  <a:cubicBezTo>
                    <a:pt x="536" y="879"/>
                    <a:pt x="539" y="879"/>
                    <a:pt x="543" y="879"/>
                  </a:cubicBezTo>
                  <a:cubicBezTo>
                    <a:pt x="1054" y="879"/>
                    <a:pt x="1049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3"/>
            <p:cNvSpPr/>
            <p:nvPr/>
          </p:nvSpPr>
          <p:spPr>
            <a:xfrm>
              <a:off x="923450" y="3159150"/>
              <a:ext cx="25425" cy="27000"/>
            </a:xfrm>
            <a:custGeom>
              <a:avLst/>
              <a:gdLst/>
              <a:ahLst/>
              <a:cxnLst/>
              <a:rect l="l" t="t" r="r" b="b"/>
              <a:pathLst>
                <a:path w="1017" h="1080" extrusionOk="0">
                  <a:moveTo>
                    <a:pt x="272" y="1"/>
                  </a:moveTo>
                  <a:cubicBezTo>
                    <a:pt x="0" y="1"/>
                    <a:pt x="236" y="526"/>
                    <a:pt x="405" y="694"/>
                  </a:cubicBezTo>
                  <a:cubicBezTo>
                    <a:pt x="232" y="717"/>
                    <a:pt x="70" y="729"/>
                    <a:pt x="70" y="891"/>
                  </a:cubicBezTo>
                  <a:cubicBezTo>
                    <a:pt x="70" y="1013"/>
                    <a:pt x="223" y="1079"/>
                    <a:pt x="373" y="1079"/>
                  </a:cubicBezTo>
                  <a:cubicBezTo>
                    <a:pt x="547" y="1079"/>
                    <a:pt x="716" y="990"/>
                    <a:pt x="636" y="798"/>
                  </a:cubicBezTo>
                  <a:cubicBezTo>
                    <a:pt x="1017" y="637"/>
                    <a:pt x="578" y="256"/>
                    <a:pt x="451" y="48"/>
                  </a:cubicBezTo>
                  <a:cubicBezTo>
                    <a:pt x="376" y="15"/>
                    <a:pt x="317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3"/>
            <p:cNvSpPr/>
            <p:nvPr/>
          </p:nvSpPr>
          <p:spPr>
            <a:xfrm>
              <a:off x="808025" y="3016350"/>
              <a:ext cx="40550" cy="32775"/>
            </a:xfrm>
            <a:custGeom>
              <a:avLst/>
              <a:gdLst/>
              <a:ahLst/>
              <a:cxnLst/>
              <a:rect l="l" t="t" r="r" b="b"/>
              <a:pathLst>
                <a:path w="1622" h="1311" extrusionOk="0">
                  <a:moveTo>
                    <a:pt x="368" y="1"/>
                  </a:moveTo>
                  <a:cubicBezTo>
                    <a:pt x="257" y="1"/>
                    <a:pt x="134" y="48"/>
                    <a:pt x="70" y="127"/>
                  </a:cubicBezTo>
                  <a:cubicBezTo>
                    <a:pt x="1" y="393"/>
                    <a:pt x="301" y="612"/>
                    <a:pt x="278" y="912"/>
                  </a:cubicBezTo>
                  <a:cubicBezTo>
                    <a:pt x="116" y="1016"/>
                    <a:pt x="174" y="1258"/>
                    <a:pt x="382" y="1293"/>
                  </a:cubicBezTo>
                  <a:cubicBezTo>
                    <a:pt x="417" y="1303"/>
                    <a:pt x="461" y="1311"/>
                    <a:pt x="506" y="1311"/>
                  </a:cubicBezTo>
                  <a:cubicBezTo>
                    <a:pt x="566" y="1311"/>
                    <a:pt x="630" y="1298"/>
                    <a:pt x="682" y="1258"/>
                  </a:cubicBezTo>
                  <a:cubicBezTo>
                    <a:pt x="716" y="1287"/>
                    <a:pt x="765" y="1305"/>
                    <a:pt x="816" y="1305"/>
                  </a:cubicBezTo>
                  <a:cubicBezTo>
                    <a:pt x="866" y="1305"/>
                    <a:pt x="918" y="1287"/>
                    <a:pt x="959" y="1247"/>
                  </a:cubicBezTo>
                  <a:cubicBezTo>
                    <a:pt x="1025" y="1272"/>
                    <a:pt x="1081" y="1283"/>
                    <a:pt x="1128" y="1283"/>
                  </a:cubicBezTo>
                  <a:cubicBezTo>
                    <a:pt x="1622" y="1283"/>
                    <a:pt x="1089" y="22"/>
                    <a:pt x="661" y="22"/>
                  </a:cubicBezTo>
                  <a:cubicBezTo>
                    <a:pt x="621" y="22"/>
                    <a:pt x="581" y="33"/>
                    <a:pt x="543" y="58"/>
                  </a:cubicBezTo>
                  <a:cubicBezTo>
                    <a:pt x="499" y="19"/>
                    <a:pt x="436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3"/>
            <p:cNvSpPr/>
            <p:nvPr/>
          </p:nvSpPr>
          <p:spPr>
            <a:xfrm>
              <a:off x="982900" y="3412750"/>
              <a:ext cx="53075" cy="36575"/>
            </a:xfrm>
            <a:custGeom>
              <a:avLst/>
              <a:gdLst/>
              <a:ahLst/>
              <a:cxnLst/>
              <a:rect l="l" t="t" r="r" b="b"/>
              <a:pathLst>
                <a:path w="2123" h="1463" extrusionOk="0">
                  <a:moveTo>
                    <a:pt x="310" y="1"/>
                  </a:moveTo>
                  <a:cubicBezTo>
                    <a:pt x="282" y="1"/>
                    <a:pt x="252" y="5"/>
                    <a:pt x="220" y="15"/>
                  </a:cubicBezTo>
                  <a:cubicBezTo>
                    <a:pt x="1" y="119"/>
                    <a:pt x="116" y="350"/>
                    <a:pt x="197" y="523"/>
                  </a:cubicBezTo>
                  <a:cubicBezTo>
                    <a:pt x="317" y="754"/>
                    <a:pt x="576" y="1462"/>
                    <a:pt x="882" y="1462"/>
                  </a:cubicBezTo>
                  <a:cubicBezTo>
                    <a:pt x="959" y="1462"/>
                    <a:pt x="1039" y="1417"/>
                    <a:pt x="1120" y="1308"/>
                  </a:cubicBezTo>
                  <a:cubicBezTo>
                    <a:pt x="1189" y="1348"/>
                    <a:pt x="1256" y="1365"/>
                    <a:pt x="1321" y="1365"/>
                  </a:cubicBezTo>
                  <a:cubicBezTo>
                    <a:pt x="1794" y="1365"/>
                    <a:pt x="2123" y="426"/>
                    <a:pt x="1726" y="426"/>
                  </a:cubicBezTo>
                  <a:cubicBezTo>
                    <a:pt x="1675" y="426"/>
                    <a:pt x="1612" y="442"/>
                    <a:pt x="1536" y="477"/>
                  </a:cubicBezTo>
                  <a:cubicBezTo>
                    <a:pt x="1456" y="389"/>
                    <a:pt x="1355" y="349"/>
                    <a:pt x="1254" y="349"/>
                  </a:cubicBezTo>
                  <a:cubicBezTo>
                    <a:pt x="1065" y="349"/>
                    <a:pt x="877" y="489"/>
                    <a:pt x="832" y="708"/>
                  </a:cubicBezTo>
                  <a:cubicBezTo>
                    <a:pt x="652" y="528"/>
                    <a:pt x="608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3"/>
            <p:cNvSpPr/>
            <p:nvPr/>
          </p:nvSpPr>
          <p:spPr>
            <a:xfrm>
              <a:off x="1127050" y="4060025"/>
              <a:ext cx="66350" cy="154950"/>
            </a:xfrm>
            <a:custGeom>
              <a:avLst/>
              <a:gdLst/>
              <a:ahLst/>
              <a:cxnLst/>
              <a:rect l="l" t="t" r="r" b="b"/>
              <a:pathLst>
                <a:path w="2654" h="6198" extrusionOk="0">
                  <a:moveTo>
                    <a:pt x="942" y="0"/>
                  </a:moveTo>
                  <a:cubicBezTo>
                    <a:pt x="692" y="0"/>
                    <a:pt x="302" y="722"/>
                    <a:pt x="271" y="1180"/>
                  </a:cubicBezTo>
                  <a:cubicBezTo>
                    <a:pt x="1" y="1466"/>
                    <a:pt x="156" y="1844"/>
                    <a:pt x="348" y="1844"/>
                  </a:cubicBezTo>
                  <a:cubicBezTo>
                    <a:pt x="451" y="1844"/>
                    <a:pt x="565" y="1736"/>
                    <a:pt x="629" y="1446"/>
                  </a:cubicBezTo>
                  <a:cubicBezTo>
                    <a:pt x="640" y="1612"/>
                    <a:pt x="687" y="1871"/>
                    <a:pt x="890" y="1871"/>
                  </a:cubicBezTo>
                  <a:cubicBezTo>
                    <a:pt x="913" y="1871"/>
                    <a:pt x="937" y="1868"/>
                    <a:pt x="964" y="1861"/>
                  </a:cubicBezTo>
                  <a:lnTo>
                    <a:pt x="964" y="1861"/>
                  </a:lnTo>
                  <a:cubicBezTo>
                    <a:pt x="952" y="2184"/>
                    <a:pt x="929" y="2669"/>
                    <a:pt x="1195" y="2958"/>
                  </a:cubicBezTo>
                  <a:cubicBezTo>
                    <a:pt x="1160" y="3754"/>
                    <a:pt x="952" y="3639"/>
                    <a:pt x="1045" y="4008"/>
                  </a:cubicBezTo>
                  <a:cubicBezTo>
                    <a:pt x="1099" y="4047"/>
                    <a:pt x="1150" y="4063"/>
                    <a:pt x="1198" y="4063"/>
                  </a:cubicBezTo>
                  <a:cubicBezTo>
                    <a:pt x="1438" y="4063"/>
                    <a:pt x="1593" y="3650"/>
                    <a:pt x="1564" y="3477"/>
                  </a:cubicBezTo>
                  <a:cubicBezTo>
                    <a:pt x="1599" y="3454"/>
                    <a:pt x="1622" y="3454"/>
                    <a:pt x="1645" y="3442"/>
                  </a:cubicBezTo>
                  <a:lnTo>
                    <a:pt x="1645" y="3442"/>
                  </a:lnTo>
                  <a:cubicBezTo>
                    <a:pt x="1437" y="3800"/>
                    <a:pt x="1380" y="4481"/>
                    <a:pt x="1818" y="4608"/>
                  </a:cubicBezTo>
                  <a:cubicBezTo>
                    <a:pt x="1502" y="5358"/>
                    <a:pt x="1767" y="6197"/>
                    <a:pt x="2054" y="6197"/>
                  </a:cubicBezTo>
                  <a:cubicBezTo>
                    <a:pt x="2218" y="6197"/>
                    <a:pt x="2389" y="5925"/>
                    <a:pt x="2465" y="5208"/>
                  </a:cubicBezTo>
                  <a:cubicBezTo>
                    <a:pt x="2465" y="4973"/>
                    <a:pt x="2654" y="4507"/>
                    <a:pt x="2329" y="4507"/>
                  </a:cubicBezTo>
                  <a:cubicBezTo>
                    <a:pt x="2304" y="4507"/>
                    <a:pt x="2276" y="4510"/>
                    <a:pt x="2245" y="4516"/>
                  </a:cubicBezTo>
                  <a:cubicBezTo>
                    <a:pt x="2291" y="4314"/>
                    <a:pt x="2235" y="3932"/>
                    <a:pt x="2043" y="3932"/>
                  </a:cubicBezTo>
                  <a:cubicBezTo>
                    <a:pt x="1993" y="3932"/>
                    <a:pt x="1934" y="3958"/>
                    <a:pt x="1864" y="4020"/>
                  </a:cubicBezTo>
                  <a:cubicBezTo>
                    <a:pt x="1986" y="3676"/>
                    <a:pt x="2328" y="2809"/>
                    <a:pt x="1853" y="2809"/>
                  </a:cubicBezTo>
                  <a:cubicBezTo>
                    <a:pt x="1786" y="2809"/>
                    <a:pt x="1702" y="2827"/>
                    <a:pt x="1599" y="2865"/>
                  </a:cubicBezTo>
                  <a:cubicBezTo>
                    <a:pt x="1530" y="2438"/>
                    <a:pt x="1968" y="1573"/>
                    <a:pt x="1483" y="1365"/>
                  </a:cubicBezTo>
                  <a:cubicBezTo>
                    <a:pt x="1483" y="1188"/>
                    <a:pt x="1536" y="692"/>
                    <a:pt x="1195" y="692"/>
                  </a:cubicBezTo>
                  <a:cubicBezTo>
                    <a:pt x="1180" y="692"/>
                    <a:pt x="1165" y="693"/>
                    <a:pt x="1149" y="695"/>
                  </a:cubicBezTo>
                  <a:cubicBezTo>
                    <a:pt x="1160" y="188"/>
                    <a:pt x="1069" y="0"/>
                    <a:pt x="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3"/>
            <p:cNvSpPr/>
            <p:nvPr/>
          </p:nvSpPr>
          <p:spPr>
            <a:xfrm>
              <a:off x="1155200" y="4045450"/>
              <a:ext cx="11575" cy="14950"/>
            </a:xfrm>
            <a:custGeom>
              <a:avLst/>
              <a:gdLst/>
              <a:ahLst/>
              <a:cxnLst/>
              <a:rect l="l" t="t" r="r" b="b"/>
              <a:pathLst>
                <a:path w="463" h="598" extrusionOk="0">
                  <a:moveTo>
                    <a:pt x="265" y="297"/>
                  </a:moveTo>
                  <a:lnTo>
                    <a:pt x="265" y="297"/>
                  </a:lnTo>
                  <a:cubicBezTo>
                    <a:pt x="277" y="303"/>
                    <a:pt x="277" y="306"/>
                    <a:pt x="274" y="306"/>
                  </a:cubicBezTo>
                  <a:cubicBezTo>
                    <a:pt x="271" y="306"/>
                    <a:pt x="265" y="303"/>
                    <a:pt x="265" y="297"/>
                  </a:cubicBezTo>
                  <a:close/>
                  <a:moveTo>
                    <a:pt x="224" y="1"/>
                  </a:moveTo>
                  <a:cubicBezTo>
                    <a:pt x="117" y="1"/>
                    <a:pt x="11" y="62"/>
                    <a:pt x="11" y="193"/>
                  </a:cubicBezTo>
                  <a:cubicBezTo>
                    <a:pt x="11" y="351"/>
                    <a:pt x="0" y="598"/>
                    <a:pt x="215" y="598"/>
                  </a:cubicBezTo>
                  <a:cubicBezTo>
                    <a:pt x="220" y="598"/>
                    <a:pt x="225" y="598"/>
                    <a:pt x="230" y="597"/>
                  </a:cubicBezTo>
                  <a:cubicBezTo>
                    <a:pt x="427" y="597"/>
                    <a:pt x="438" y="378"/>
                    <a:pt x="438" y="216"/>
                  </a:cubicBezTo>
                  <a:cubicBezTo>
                    <a:pt x="462" y="77"/>
                    <a:pt x="343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3"/>
            <p:cNvSpPr/>
            <p:nvPr/>
          </p:nvSpPr>
          <p:spPr>
            <a:xfrm>
              <a:off x="1119100" y="4013925"/>
              <a:ext cx="42375" cy="45600"/>
            </a:xfrm>
            <a:custGeom>
              <a:avLst/>
              <a:gdLst/>
              <a:ahLst/>
              <a:cxnLst/>
              <a:rect l="l" t="t" r="r" b="b"/>
              <a:pathLst>
                <a:path w="1695" h="1824" extrusionOk="0">
                  <a:moveTo>
                    <a:pt x="808" y="1"/>
                  </a:moveTo>
                  <a:cubicBezTo>
                    <a:pt x="642" y="1"/>
                    <a:pt x="464" y="277"/>
                    <a:pt x="589" y="612"/>
                  </a:cubicBezTo>
                  <a:cubicBezTo>
                    <a:pt x="151" y="669"/>
                    <a:pt x="255" y="1247"/>
                    <a:pt x="82" y="1500"/>
                  </a:cubicBezTo>
                  <a:cubicBezTo>
                    <a:pt x="1" y="1616"/>
                    <a:pt x="82" y="1824"/>
                    <a:pt x="255" y="1824"/>
                  </a:cubicBezTo>
                  <a:cubicBezTo>
                    <a:pt x="555" y="1766"/>
                    <a:pt x="601" y="1443"/>
                    <a:pt x="647" y="1223"/>
                  </a:cubicBezTo>
                  <a:lnTo>
                    <a:pt x="647" y="1223"/>
                  </a:lnTo>
                  <a:cubicBezTo>
                    <a:pt x="626" y="1434"/>
                    <a:pt x="805" y="1598"/>
                    <a:pt x="962" y="1598"/>
                  </a:cubicBezTo>
                  <a:cubicBezTo>
                    <a:pt x="1064" y="1598"/>
                    <a:pt x="1155" y="1529"/>
                    <a:pt x="1178" y="1362"/>
                  </a:cubicBezTo>
                  <a:cubicBezTo>
                    <a:pt x="1205" y="1388"/>
                    <a:pt x="1237" y="1399"/>
                    <a:pt x="1270" y="1399"/>
                  </a:cubicBezTo>
                  <a:cubicBezTo>
                    <a:pt x="1460" y="1399"/>
                    <a:pt x="1694" y="1028"/>
                    <a:pt x="1409" y="900"/>
                  </a:cubicBezTo>
                  <a:cubicBezTo>
                    <a:pt x="1463" y="703"/>
                    <a:pt x="1405" y="303"/>
                    <a:pt x="1219" y="303"/>
                  </a:cubicBezTo>
                  <a:cubicBezTo>
                    <a:pt x="1166" y="303"/>
                    <a:pt x="1103" y="336"/>
                    <a:pt x="1028" y="415"/>
                  </a:cubicBezTo>
                  <a:cubicBezTo>
                    <a:pt x="1019" y="119"/>
                    <a:pt x="916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3"/>
            <p:cNvSpPr/>
            <p:nvPr/>
          </p:nvSpPr>
          <p:spPr>
            <a:xfrm>
              <a:off x="1058725" y="4033400"/>
              <a:ext cx="31175" cy="56675"/>
            </a:xfrm>
            <a:custGeom>
              <a:avLst/>
              <a:gdLst/>
              <a:ahLst/>
              <a:cxnLst/>
              <a:rect l="l" t="t" r="r" b="b"/>
              <a:pathLst>
                <a:path w="1247" h="2267" extrusionOk="0">
                  <a:moveTo>
                    <a:pt x="540" y="0"/>
                  </a:moveTo>
                  <a:cubicBezTo>
                    <a:pt x="402" y="0"/>
                    <a:pt x="263" y="191"/>
                    <a:pt x="303" y="571"/>
                  </a:cubicBezTo>
                  <a:cubicBezTo>
                    <a:pt x="292" y="664"/>
                    <a:pt x="292" y="929"/>
                    <a:pt x="292" y="1125"/>
                  </a:cubicBezTo>
                  <a:cubicBezTo>
                    <a:pt x="273" y="1123"/>
                    <a:pt x="256" y="1121"/>
                    <a:pt x="241" y="1121"/>
                  </a:cubicBezTo>
                  <a:cubicBezTo>
                    <a:pt x="0" y="1121"/>
                    <a:pt x="65" y="1437"/>
                    <a:pt x="130" y="1610"/>
                  </a:cubicBezTo>
                  <a:cubicBezTo>
                    <a:pt x="156" y="2003"/>
                    <a:pt x="404" y="2266"/>
                    <a:pt x="601" y="2266"/>
                  </a:cubicBezTo>
                  <a:cubicBezTo>
                    <a:pt x="757" y="2266"/>
                    <a:pt x="880" y="2101"/>
                    <a:pt x="834" y="1703"/>
                  </a:cubicBezTo>
                  <a:lnTo>
                    <a:pt x="834" y="1703"/>
                  </a:lnTo>
                  <a:cubicBezTo>
                    <a:pt x="883" y="1745"/>
                    <a:pt x="927" y="1763"/>
                    <a:pt x="965" y="1763"/>
                  </a:cubicBezTo>
                  <a:cubicBezTo>
                    <a:pt x="1241" y="1763"/>
                    <a:pt x="1247" y="814"/>
                    <a:pt x="981" y="814"/>
                  </a:cubicBezTo>
                  <a:cubicBezTo>
                    <a:pt x="979" y="814"/>
                    <a:pt x="976" y="814"/>
                    <a:pt x="973" y="814"/>
                  </a:cubicBezTo>
                  <a:cubicBezTo>
                    <a:pt x="696" y="848"/>
                    <a:pt x="811" y="1206"/>
                    <a:pt x="777" y="1391"/>
                  </a:cubicBezTo>
                  <a:cubicBezTo>
                    <a:pt x="765" y="1264"/>
                    <a:pt x="765" y="952"/>
                    <a:pt x="777" y="571"/>
                  </a:cubicBezTo>
                  <a:cubicBezTo>
                    <a:pt x="817" y="191"/>
                    <a:pt x="679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3"/>
            <p:cNvSpPr/>
            <p:nvPr/>
          </p:nvSpPr>
          <p:spPr>
            <a:xfrm>
              <a:off x="434175" y="4155600"/>
              <a:ext cx="90225" cy="71850"/>
            </a:xfrm>
            <a:custGeom>
              <a:avLst/>
              <a:gdLst/>
              <a:ahLst/>
              <a:cxnLst/>
              <a:rect l="l" t="t" r="r" b="b"/>
              <a:pathLst>
                <a:path w="3609" h="2874" extrusionOk="0">
                  <a:moveTo>
                    <a:pt x="3225" y="549"/>
                  </a:moveTo>
                  <a:cubicBezTo>
                    <a:pt x="3198" y="568"/>
                    <a:pt x="3172" y="589"/>
                    <a:pt x="3158" y="589"/>
                  </a:cubicBezTo>
                  <a:lnTo>
                    <a:pt x="3225" y="549"/>
                  </a:lnTo>
                  <a:close/>
                  <a:moveTo>
                    <a:pt x="2332" y="1"/>
                  </a:moveTo>
                  <a:cubicBezTo>
                    <a:pt x="2269" y="1"/>
                    <a:pt x="2209" y="55"/>
                    <a:pt x="2165" y="174"/>
                  </a:cubicBezTo>
                  <a:cubicBezTo>
                    <a:pt x="2050" y="254"/>
                    <a:pt x="2027" y="370"/>
                    <a:pt x="2027" y="497"/>
                  </a:cubicBezTo>
                  <a:cubicBezTo>
                    <a:pt x="1951" y="432"/>
                    <a:pt x="1844" y="389"/>
                    <a:pt x="1747" y="389"/>
                  </a:cubicBezTo>
                  <a:cubicBezTo>
                    <a:pt x="1637" y="389"/>
                    <a:pt x="1538" y="443"/>
                    <a:pt x="1508" y="578"/>
                  </a:cubicBezTo>
                  <a:cubicBezTo>
                    <a:pt x="1435" y="528"/>
                    <a:pt x="1371" y="506"/>
                    <a:pt x="1316" y="506"/>
                  </a:cubicBezTo>
                  <a:cubicBezTo>
                    <a:pt x="1089" y="506"/>
                    <a:pt x="1008" y="867"/>
                    <a:pt x="1092" y="1108"/>
                  </a:cubicBezTo>
                  <a:cubicBezTo>
                    <a:pt x="977" y="1108"/>
                    <a:pt x="861" y="1178"/>
                    <a:pt x="815" y="1293"/>
                  </a:cubicBezTo>
                  <a:cubicBezTo>
                    <a:pt x="799" y="1290"/>
                    <a:pt x="784" y="1288"/>
                    <a:pt x="769" y="1288"/>
                  </a:cubicBezTo>
                  <a:cubicBezTo>
                    <a:pt x="684" y="1288"/>
                    <a:pt x="612" y="1340"/>
                    <a:pt x="573" y="1409"/>
                  </a:cubicBezTo>
                  <a:cubicBezTo>
                    <a:pt x="568" y="1408"/>
                    <a:pt x="563" y="1408"/>
                    <a:pt x="559" y="1408"/>
                  </a:cubicBezTo>
                  <a:cubicBezTo>
                    <a:pt x="1" y="1408"/>
                    <a:pt x="320" y="2115"/>
                    <a:pt x="446" y="2424"/>
                  </a:cubicBezTo>
                  <a:cubicBezTo>
                    <a:pt x="368" y="2696"/>
                    <a:pt x="602" y="2873"/>
                    <a:pt x="800" y="2873"/>
                  </a:cubicBezTo>
                  <a:cubicBezTo>
                    <a:pt x="956" y="2873"/>
                    <a:pt x="1090" y="2764"/>
                    <a:pt x="1034" y="2505"/>
                  </a:cubicBezTo>
                  <a:lnTo>
                    <a:pt x="1034" y="2505"/>
                  </a:lnTo>
                  <a:cubicBezTo>
                    <a:pt x="1085" y="2559"/>
                    <a:pt x="1149" y="2583"/>
                    <a:pt x="1211" y="2583"/>
                  </a:cubicBezTo>
                  <a:cubicBezTo>
                    <a:pt x="1349" y="2583"/>
                    <a:pt x="1482" y="2468"/>
                    <a:pt x="1450" y="2309"/>
                  </a:cubicBezTo>
                  <a:cubicBezTo>
                    <a:pt x="1554" y="2263"/>
                    <a:pt x="1611" y="2159"/>
                    <a:pt x="1623" y="2055"/>
                  </a:cubicBezTo>
                  <a:cubicBezTo>
                    <a:pt x="1732" y="2239"/>
                    <a:pt x="1890" y="2491"/>
                    <a:pt x="2074" y="2491"/>
                  </a:cubicBezTo>
                  <a:cubicBezTo>
                    <a:pt x="2143" y="2491"/>
                    <a:pt x="2217" y="2455"/>
                    <a:pt x="2292" y="2367"/>
                  </a:cubicBezTo>
                  <a:cubicBezTo>
                    <a:pt x="2345" y="2423"/>
                    <a:pt x="2406" y="2447"/>
                    <a:pt x="2466" y="2447"/>
                  </a:cubicBezTo>
                  <a:cubicBezTo>
                    <a:pt x="2604" y="2447"/>
                    <a:pt x="2738" y="2320"/>
                    <a:pt x="2754" y="2159"/>
                  </a:cubicBezTo>
                  <a:cubicBezTo>
                    <a:pt x="2759" y="2159"/>
                    <a:pt x="2764" y="2159"/>
                    <a:pt x="2769" y="2159"/>
                  </a:cubicBezTo>
                  <a:cubicBezTo>
                    <a:pt x="3020" y="2159"/>
                    <a:pt x="3041" y="1867"/>
                    <a:pt x="2950" y="1686"/>
                  </a:cubicBezTo>
                  <a:lnTo>
                    <a:pt x="2950" y="1686"/>
                  </a:lnTo>
                  <a:cubicBezTo>
                    <a:pt x="3013" y="1733"/>
                    <a:pt x="3098" y="1775"/>
                    <a:pt x="3185" y="1775"/>
                  </a:cubicBezTo>
                  <a:cubicBezTo>
                    <a:pt x="3226" y="1775"/>
                    <a:pt x="3268" y="1765"/>
                    <a:pt x="3308" y="1743"/>
                  </a:cubicBezTo>
                  <a:cubicBezTo>
                    <a:pt x="3608" y="1455"/>
                    <a:pt x="3447" y="855"/>
                    <a:pt x="3285" y="520"/>
                  </a:cubicBezTo>
                  <a:cubicBezTo>
                    <a:pt x="3238" y="413"/>
                    <a:pt x="3138" y="358"/>
                    <a:pt x="3041" y="358"/>
                  </a:cubicBezTo>
                  <a:cubicBezTo>
                    <a:pt x="2948" y="358"/>
                    <a:pt x="2857" y="407"/>
                    <a:pt x="2812" y="508"/>
                  </a:cubicBezTo>
                  <a:cubicBezTo>
                    <a:pt x="2720" y="358"/>
                    <a:pt x="2650" y="174"/>
                    <a:pt x="2489" y="116"/>
                  </a:cubicBezTo>
                  <a:cubicBezTo>
                    <a:pt x="2441" y="41"/>
                    <a:pt x="2385" y="1"/>
                    <a:pt x="2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6" name="Google Shape;4096;p43"/>
          <p:cNvGrpSpPr/>
          <p:nvPr/>
        </p:nvGrpSpPr>
        <p:grpSpPr>
          <a:xfrm rot="204693">
            <a:off x="-2522929" y="2032248"/>
            <a:ext cx="3372134" cy="2392062"/>
            <a:chOff x="3941275" y="2406425"/>
            <a:chExt cx="2972850" cy="2108825"/>
          </a:xfrm>
        </p:grpSpPr>
        <p:sp>
          <p:nvSpPr>
            <p:cNvPr id="4097" name="Google Shape;4097;p43"/>
            <p:cNvSpPr/>
            <p:nvPr/>
          </p:nvSpPr>
          <p:spPr>
            <a:xfrm>
              <a:off x="3941275" y="2406425"/>
              <a:ext cx="2972850" cy="2108825"/>
            </a:xfrm>
            <a:custGeom>
              <a:avLst/>
              <a:gdLst/>
              <a:ahLst/>
              <a:cxnLst/>
              <a:rect l="l" t="t" r="r" b="b"/>
              <a:pathLst>
                <a:path w="118914" h="84353" extrusionOk="0">
                  <a:moveTo>
                    <a:pt x="94916" y="1"/>
                  </a:moveTo>
                  <a:cubicBezTo>
                    <a:pt x="94787" y="1"/>
                    <a:pt x="94649" y="24"/>
                    <a:pt x="94501" y="77"/>
                  </a:cubicBezTo>
                  <a:cubicBezTo>
                    <a:pt x="93777" y="328"/>
                    <a:pt x="93060" y="407"/>
                    <a:pt x="92343" y="407"/>
                  </a:cubicBezTo>
                  <a:cubicBezTo>
                    <a:pt x="91117" y="407"/>
                    <a:pt x="89890" y="176"/>
                    <a:pt x="88629" y="176"/>
                  </a:cubicBezTo>
                  <a:cubicBezTo>
                    <a:pt x="88391" y="176"/>
                    <a:pt x="88151" y="184"/>
                    <a:pt x="87910" y="204"/>
                  </a:cubicBezTo>
                  <a:cubicBezTo>
                    <a:pt x="86986" y="366"/>
                    <a:pt x="86363" y="1139"/>
                    <a:pt x="85417" y="1174"/>
                  </a:cubicBezTo>
                  <a:cubicBezTo>
                    <a:pt x="82566" y="1289"/>
                    <a:pt x="79934" y="2270"/>
                    <a:pt x="77071" y="2570"/>
                  </a:cubicBezTo>
                  <a:cubicBezTo>
                    <a:pt x="75675" y="2813"/>
                    <a:pt x="73943" y="2466"/>
                    <a:pt x="72835" y="3424"/>
                  </a:cubicBezTo>
                  <a:cubicBezTo>
                    <a:pt x="72812" y="3424"/>
                    <a:pt x="72800" y="3436"/>
                    <a:pt x="72789" y="3436"/>
                  </a:cubicBezTo>
                  <a:cubicBezTo>
                    <a:pt x="72350" y="3540"/>
                    <a:pt x="71635" y="3332"/>
                    <a:pt x="71369" y="3771"/>
                  </a:cubicBezTo>
                  <a:cubicBezTo>
                    <a:pt x="71300" y="3771"/>
                    <a:pt x="71242" y="3794"/>
                    <a:pt x="71184" y="3828"/>
                  </a:cubicBezTo>
                  <a:cubicBezTo>
                    <a:pt x="71129" y="3791"/>
                    <a:pt x="71067" y="3767"/>
                    <a:pt x="71005" y="3767"/>
                  </a:cubicBezTo>
                  <a:cubicBezTo>
                    <a:pt x="70951" y="3767"/>
                    <a:pt x="70898" y="3785"/>
                    <a:pt x="70850" y="3828"/>
                  </a:cubicBezTo>
                  <a:cubicBezTo>
                    <a:pt x="70566" y="4076"/>
                    <a:pt x="70304" y="4143"/>
                    <a:pt x="70042" y="4143"/>
                  </a:cubicBezTo>
                  <a:cubicBezTo>
                    <a:pt x="69738" y="4143"/>
                    <a:pt x="69433" y="4054"/>
                    <a:pt x="69089" y="4054"/>
                  </a:cubicBezTo>
                  <a:cubicBezTo>
                    <a:pt x="68969" y="4054"/>
                    <a:pt x="68845" y="4065"/>
                    <a:pt x="68714" y="4094"/>
                  </a:cubicBezTo>
                  <a:cubicBezTo>
                    <a:pt x="66544" y="4752"/>
                    <a:pt x="64294" y="4706"/>
                    <a:pt x="62274" y="5848"/>
                  </a:cubicBezTo>
                  <a:cubicBezTo>
                    <a:pt x="60854" y="6091"/>
                    <a:pt x="59342" y="6333"/>
                    <a:pt x="57968" y="6852"/>
                  </a:cubicBezTo>
                  <a:cubicBezTo>
                    <a:pt x="57252" y="7141"/>
                    <a:pt x="56387" y="7626"/>
                    <a:pt x="55660" y="7649"/>
                  </a:cubicBezTo>
                  <a:cubicBezTo>
                    <a:pt x="55256" y="7753"/>
                    <a:pt x="54032" y="7741"/>
                    <a:pt x="54090" y="8272"/>
                  </a:cubicBezTo>
                  <a:cubicBezTo>
                    <a:pt x="53674" y="8468"/>
                    <a:pt x="53247" y="8676"/>
                    <a:pt x="52832" y="8861"/>
                  </a:cubicBezTo>
                  <a:cubicBezTo>
                    <a:pt x="51839" y="9034"/>
                    <a:pt x="50465" y="9369"/>
                    <a:pt x="49484" y="9761"/>
                  </a:cubicBezTo>
                  <a:cubicBezTo>
                    <a:pt x="49044" y="10181"/>
                    <a:pt x="48499" y="10319"/>
                    <a:pt x="47925" y="10319"/>
                  </a:cubicBezTo>
                  <a:cubicBezTo>
                    <a:pt x="47219" y="10319"/>
                    <a:pt x="46469" y="10110"/>
                    <a:pt x="45814" y="9957"/>
                  </a:cubicBezTo>
                  <a:cubicBezTo>
                    <a:pt x="45513" y="9680"/>
                    <a:pt x="45082" y="9561"/>
                    <a:pt x="44634" y="9561"/>
                  </a:cubicBezTo>
                  <a:cubicBezTo>
                    <a:pt x="44171" y="9561"/>
                    <a:pt x="43690" y="9688"/>
                    <a:pt x="43321" y="9900"/>
                  </a:cubicBezTo>
                  <a:cubicBezTo>
                    <a:pt x="42537" y="10078"/>
                    <a:pt x="41751" y="10131"/>
                    <a:pt x="40963" y="10131"/>
                  </a:cubicBezTo>
                  <a:cubicBezTo>
                    <a:pt x="39806" y="10131"/>
                    <a:pt x="38646" y="10017"/>
                    <a:pt x="37485" y="10017"/>
                  </a:cubicBezTo>
                  <a:cubicBezTo>
                    <a:pt x="36933" y="10017"/>
                    <a:pt x="36381" y="10043"/>
                    <a:pt x="35829" y="10119"/>
                  </a:cubicBezTo>
                  <a:cubicBezTo>
                    <a:pt x="35183" y="10477"/>
                    <a:pt x="32990" y="10754"/>
                    <a:pt x="32909" y="11400"/>
                  </a:cubicBezTo>
                  <a:cubicBezTo>
                    <a:pt x="32817" y="11493"/>
                    <a:pt x="32759" y="11908"/>
                    <a:pt x="32632" y="11966"/>
                  </a:cubicBezTo>
                  <a:cubicBezTo>
                    <a:pt x="32228" y="12151"/>
                    <a:pt x="32020" y="12808"/>
                    <a:pt x="31986" y="13247"/>
                  </a:cubicBezTo>
                  <a:cubicBezTo>
                    <a:pt x="31963" y="13836"/>
                    <a:pt x="31755" y="14309"/>
                    <a:pt x="31420" y="14736"/>
                  </a:cubicBezTo>
                  <a:cubicBezTo>
                    <a:pt x="31016" y="14863"/>
                    <a:pt x="30612" y="15140"/>
                    <a:pt x="30497" y="15544"/>
                  </a:cubicBezTo>
                  <a:cubicBezTo>
                    <a:pt x="29943" y="16006"/>
                    <a:pt x="29642" y="16491"/>
                    <a:pt x="29273" y="17102"/>
                  </a:cubicBezTo>
                  <a:cubicBezTo>
                    <a:pt x="29123" y="17114"/>
                    <a:pt x="29054" y="17275"/>
                    <a:pt x="29008" y="17356"/>
                  </a:cubicBezTo>
                  <a:cubicBezTo>
                    <a:pt x="27888" y="17853"/>
                    <a:pt x="26734" y="19157"/>
                    <a:pt x="26849" y="20427"/>
                  </a:cubicBezTo>
                  <a:cubicBezTo>
                    <a:pt x="26514" y="20981"/>
                    <a:pt x="26353" y="21627"/>
                    <a:pt x="25822" y="22043"/>
                  </a:cubicBezTo>
                  <a:cubicBezTo>
                    <a:pt x="25545" y="22331"/>
                    <a:pt x="25199" y="22539"/>
                    <a:pt x="25014" y="22897"/>
                  </a:cubicBezTo>
                  <a:cubicBezTo>
                    <a:pt x="24993" y="22892"/>
                    <a:pt x="24972" y="22890"/>
                    <a:pt x="24951" y="22890"/>
                  </a:cubicBezTo>
                  <a:cubicBezTo>
                    <a:pt x="24582" y="22890"/>
                    <a:pt x="24163" y="23529"/>
                    <a:pt x="24621" y="23693"/>
                  </a:cubicBezTo>
                  <a:cubicBezTo>
                    <a:pt x="24137" y="24686"/>
                    <a:pt x="23848" y="25875"/>
                    <a:pt x="23271" y="26856"/>
                  </a:cubicBezTo>
                  <a:cubicBezTo>
                    <a:pt x="23107" y="26770"/>
                    <a:pt x="22972" y="26734"/>
                    <a:pt x="22859" y="26734"/>
                  </a:cubicBezTo>
                  <a:cubicBezTo>
                    <a:pt x="22260" y="26734"/>
                    <a:pt x="22282" y="27765"/>
                    <a:pt x="21747" y="27872"/>
                  </a:cubicBezTo>
                  <a:cubicBezTo>
                    <a:pt x="21632" y="27872"/>
                    <a:pt x="21551" y="27952"/>
                    <a:pt x="21540" y="28079"/>
                  </a:cubicBezTo>
                  <a:cubicBezTo>
                    <a:pt x="21505" y="28368"/>
                    <a:pt x="21482" y="28495"/>
                    <a:pt x="21597" y="28830"/>
                  </a:cubicBezTo>
                  <a:cubicBezTo>
                    <a:pt x="21770" y="29337"/>
                    <a:pt x="21101" y="29534"/>
                    <a:pt x="21101" y="30088"/>
                  </a:cubicBezTo>
                  <a:cubicBezTo>
                    <a:pt x="21095" y="29830"/>
                    <a:pt x="20839" y="29688"/>
                    <a:pt x="20599" y="29688"/>
                  </a:cubicBezTo>
                  <a:cubicBezTo>
                    <a:pt x="20367" y="29688"/>
                    <a:pt x="20149" y="29821"/>
                    <a:pt x="20189" y="30111"/>
                  </a:cubicBezTo>
                  <a:cubicBezTo>
                    <a:pt x="19785" y="30446"/>
                    <a:pt x="20120" y="31219"/>
                    <a:pt x="19670" y="31611"/>
                  </a:cubicBezTo>
                  <a:cubicBezTo>
                    <a:pt x="19600" y="31646"/>
                    <a:pt x="19600" y="31727"/>
                    <a:pt x="19554" y="31784"/>
                  </a:cubicBezTo>
                  <a:cubicBezTo>
                    <a:pt x="19537" y="31773"/>
                    <a:pt x="19514" y="31767"/>
                    <a:pt x="19488" y="31767"/>
                  </a:cubicBezTo>
                  <a:cubicBezTo>
                    <a:pt x="19462" y="31767"/>
                    <a:pt x="19433" y="31773"/>
                    <a:pt x="19404" y="31784"/>
                  </a:cubicBezTo>
                  <a:cubicBezTo>
                    <a:pt x="19400" y="31784"/>
                    <a:pt x="19396" y="31784"/>
                    <a:pt x="19392" y="31784"/>
                  </a:cubicBezTo>
                  <a:cubicBezTo>
                    <a:pt x="18729" y="31784"/>
                    <a:pt x="18276" y="32688"/>
                    <a:pt x="18792" y="33170"/>
                  </a:cubicBezTo>
                  <a:cubicBezTo>
                    <a:pt x="18689" y="33138"/>
                    <a:pt x="18562" y="33121"/>
                    <a:pt x="18430" y="33121"/>
                  </a:cubicBezTo>
                  <a:cubicBezTo>
                    <a:pt x="18269" y="33121"/>
                    <a:pt x="18101" y="33147"/>
                    <a:pt x="17961" y="33204"/>
                  </a:cubicBezTo>
                  <a:cubicBezTo>
                    <a:pt x="17924" y="33199"/>
                    <a:pt x="17891" y="33197"/>
                    <a:pt x="17861" y="33197"/>
                  </a:cubicBezTo>
                  <a:cubicBezTo>
                    <a:pt x="17326" y="33197"/>
                    <a:pt x="18033" y="33958"/>
                    <a:pt x="18077" y="34231"/>
                  </a:cubicBezTo>
                  <a:cubicBezTo>
                    <a:pt x="18003" y="34181"/>
                    <a:pt x="17917" y="34161"/>
                    <a:pt x="17828" y="34161"/>
                  </a:cubicBezTo>
                  <a:cubicBezTo>
                    <a:pt x="17653" y="34161"/>
                    <a:pt x="17464" y="34240"/>
                    <a:pt x="17326" y="34324"/>
                  </a:cubicBezTo>
                  <a:cubicBezTo>
                    <a:pt x="17280" y="34313"/>
                    <a:pt x="17234" y="34308"/>
                    <a:pt x="17188" y="34308"/>
                  </a:cubicBezTo>
                  <a:cubicBezTo>
                    <a:pt x="16894" y="34308"/>
                    <a:pt x="16628" y="34518"/>
                    <a:pt x="16518" y="34728"/>
                  </a:cubicBezTo>
                  <a:cubicBezTo>
                    <a:pt x="15734" y="34901"/>
                    <a:pt x="16253" y="35697"/>
                    <a:pt x="15803" y="35974"/>
                  </a:cubicBezTo>
                  <a:cubicBezTo>
                    <a:pt x="15783" y="35968"/>
                    <a:pt x="15762" y="35966"/>
                    <a:pt x="15740" y="35966"/>
                  </a:cubicBezTo>
                  <a:cubicBezTo>
                    <a:pt x="15505" y="35966"/>
                    <a:pt x="15176" y="36284"/>
                    <a:pt x="15387" y="36505"/>
                  </a:cubicBezTo>
                  <a:cubicBezTo>
                    <a:pt x="15272" y="37036"/>
                    <a:pt x="15168" y="37440"/>
                    <a:pt x="15457" y="37648"/>
                  </a:cubicBezTo>
                  <a:cubicBezTo>
                    <a:pt x="14810" y="37844"/>
                    <a:pt x="14706" y="38075"/>
                    <a:pt x="14741" y="38710"/>
                  </a:cubicBezTo>
                  <a:cubicBezTo>
                    <a:pt x="13540" y="38756"/>
                    <a:pt x="13321" y="40291"/>
                    <a:pt x="12629" y="41042"/>
                  </a:cubicBezTo>
                  <a:cubicBezTo>
                    <a:pt x="12305" y="41157"/>
                    <a:pt x="11474" y="41942"/>
                    <a:pt x="12040" y="42196"/>
                  </a:cubicBezTo>
                  <a:cubicBezTo>
                    <a:pt x="12040" y="42207"/>
                    <a:pt x="12051" y="42207"/>
                    <a:pt x="12051" y="42219"/>
                  </a:cubicBezTo>
                  <a:cubicBezTo>
                    <a:pt x="11971" y="42450"/>
                    <a:pt x="11821" y="43073"/>
                    <a:pt x="11855" y="43385"/>
                  </a:cubicBezTo>
                  <a:cubicBezTo>
                    <a:pt x="11855" y="43604"/>
                    <a:pt x="11936" y="43789"/>
                    <a:pt x="11878" y="43985"/>
                  </a:cubicBezTo>
                  <a:cubicBezTo>
                    <a:pt x="11474" y="44181"/>
                    <a:pt x="10874" y="44043"/>
                    <a:pt x="10528" y="44389"/>
                  </a:cubicBezTo>
                  <a:cubicBezTo>
                    <a:pt x="10476" y="44363"/>
                    <a:pt x="10411" y="44350"/>
                    <a:pt x="10348" y="44350"/>
                  </a:cubicBezTo>
                  <a:cubicBezTo>
                    <a:pt x="10327" y="44350"/>
                    <a:pt x="10306" y="44351"/>
                    <a:pt x="10285" y="44354"/>
                  </a:cubicBezTo>
                  <a:cubicBezTo>
                    <a:pt x="10218" y="44345"/>
                    <a:pt x="10140" y="44331"/>
                    <a:pt x="10067" y="44331"/>
                  </a:cubicBezTo>
                  <a:cubicBezTo>
                    <a:pt x="9965" y="44331"/>
                    <a:pt x="9871" y="44358"/>
                    <a:pt x="9824" y="44458"/>
                  </a:cubicBezTo>
                  <a:cubicBezTo>
                    <a:pt x="9547" y="44966"/>
                    <a:pt x="8912" y="45116"/>
                    <a:pt x="8935" y="45797"/>
                  </a:cubicBezTo>
                  <a:cubicBezTo>
                    <a:pt x="8935" y="46190"/>
                    <a:pt x="7827" y="47482"/>
                    <a:pt x="7492" y="47759"/>
                  </a:cubicBezTo>
                  <a:cubicBezTo>
                    <a:pt x="7485" y="47759"/>
                    <a:pt x="7478" y="47758"/>
                    <a:pt x="7471" y="47758"/>
                  </a:cubicBezTo>
                  <a:cubicBezTo>
                    <a:pt x="7003" y="47758"/>
                    <a:pt x="7242" y="49623"/>
                    <a:pt x="7492" y="49999"/>
                  </a:cubicBezTo>
                  <a:cubicBezTo>
                    <a:pt x="7461" y="49991"/>
                    <a:pt x="7429" y="49987"/>
                    <a:pt x="7396" y="49987"/>
                  </a:cubicBezTo>
                  <a:cubicBezTo>
                    <a:pt x="7280" y="49987"/>
                    <a:pt x="7155" y="50033"/>
                    <a:pt x="7065" y="50114"/>
                  </a:cubicBezTo>
                  <a:cubicBezTo>
                    <a:pt x="6906" y="50040"/>
                    <a:pt x="6788" y="50009"/>
                    <a:pt x="6701" y="50009"/>
                  </a:cubicBezTo>
                  <a:cubicBezTo>
                    <a:pt x="6258" y="50009"/>
                    <a:pt x="6645" y="50844"/>
                    <a:pt x="6742" y="51211"/>
                  </a:cubicBezTo>
                  <a:cubicBezTo>
                    <a:pt x="6742" y="51672"/>
                    <a:pt x="7007" y="52261"/>
                    <a:pt x="6915" y="52734"/>
                  </a:cubicBezTo>
                  <a:cubicBezTo>
                    <a:pt x="6903" y="52757"/>
                    <a:pt x="6880" y="52780"/>
                    <a:pt x="6880" y="52792"/>
                  </a:cubicBezTo>
                  <a:cubicBezTo>
                    <a:pt x="6846" y="52780"/>
                    <a:pt x="6834" y="52780"/>
                    <a:pt x="6800" y="52780"/>
                  </a:cubicBezTo>
                  <a:cubicBezTo>
                    <a:pt x="6744" y="52706"/>
                    <a:pt x="6671" y="52671"/>
                    <a:pt x="6600" y="52671"/>
                  </a:cubicBezTo>
                  <a:cubicBezTo>
                    <a:pt x="6497" y="52671"/>
                    <a:pt x="6400" y="52747"/>
                    <a:pt x="6372" y="52884"/>
                  </a:cubicBezTo>
                  <a:cubicBezTo>
                    <a:pt x="6171" y="52518"/>
                    <a:pt x="5937" y="52294"/>
                    <a:pt x="5722" y="52294"/>
                  </a:cubicBezTo>
                  <a:cubicBezTo>
                    <a:pt x="5531" y="52294"/>
                    <a:pt x="5355" y="52471"/>
                    <a:pt x="5230" y="52884"/>
                  </a:cubicBezTo>
                  <a:cubicBezTo>
                    <a:pt x="4962" y="53060"/>
                    <a:pt x="4938" y="54090"/>
                    <a:pt x="5181" y="54090"/>
                  </a:cubicBezTo>
                  <a:cubicBezTo>
                    <a:pt x="5242" y="54090"/>
                    <a:pt x="5319" y="54025"/>
                    <a:pt x="5414" y="53865"/>
                  </a:cubicBezTo>
                  <a:cubicBezTo>
                    <a:pt x="5438" y="53865"/>
                    <a:pt x="5438" y="53865"/>
                    <a:pt x="5449" y="53854"/>
                  </a:cubicBezTo>
                  <a:cubicBezTo>
                    <a:pt x="5553" y="54004"/>
                    <a:pt x="5634" y="54212"/>
                    <a:pt x="5634" y="54385"/>
                  </a:cubicBezTo>
                  <a:cubicBezTo>
                    <a:pt x="5567" y="54322"/>
                    <a:pt x="5524" y="54296"/>
                    <a:pt x="5502" y="54296"/>
                  </a:cubicBezTo>
                  <a:cubicBezTo>
                    <a:pt x="5463" y="54296"/>
                    <a:pt x="5487" y="54378"/>
                    <a:pt x="5553" y="54489"/>
                  </a:cubicBezTo>
                  <a:cubicBezTo>
                    <a:pt x="5218" y="54546"/>
                    <a:pt x="5403" y="55101"/>
                    <a:pt x="5530" y="55297"/>
                  </a:cubicBezTo>
                  <a:cubicBezTo>
                    <a:pt x="5553" y="55782"/>
                    <a:pt x="5738" y="56289"/>
                    <a:pt x="5807" y="56774"/>
                  </a:cubicBezTo>
                  <a:cubicBezTo>
                    <a:pt x="5691" y="56993"/>
                    <a:pt x="5530" y="57201"/>
                    <a:pt x="5380" y="57386"/>
                  </a:cubicBezTo>
                  <a:cubicBezTo>
                    <a:pt x="4145" y="58032"/>
                    <a:pt x="2621" y="58910"/>
                    <a:pt x="2771" y="60514"/>
                  </a:cubicBezTo>
                  <a:cubicBezTo>
                    <a:pt x="2702" y="60745"/>
                    <a:pt x="2806" y="61160"/>
                    <a:pt x="2506" y="61357"/>
                  </a:cubicBezTo>
                  <a:cubicBezTo>
                    <a:pt x="2469" y="61328"/>
                    <a:pt x="2427" y="61315"/>
                    <a:pt x="2385" y="61315"/>
                  </a:cubicBezTo>
                  <a:cubicBezTo>
                    <a:pt x="2309" y="61315"/>
                    <a:pt x="2235" y="61359"/>
                    <a:pt x="2206" y="61426"/>
                  </a:cubicBezTo>
                  <a:cubicBezTo>
                    <a:pt x="1709" y="61761"/>
                    <a:pt x="1167" y="62222"/>
                    <a:pt x="867" y="62742"/>
                  </a:cubicBezTo>
                  <a:cubicBezTo>
                    <a:pt x="659" y="62811"/>
                    <a:pt x="532" y="62984"/>
                    <a:pt x="382" y="63157"/>
                  </a:cubicBezTo>
                  <a:cubicBezTo>
                    <a:pt x="1" y="63261"/>
                    <a:pt x="370" y="63688"/>
                    <a:pt x="289" y="63977"/>
                  </a:cubicBezTo>
                  <a:cubicBezTo>
                    <a:pt x="186" y="65420"/>
                    <a:pt x="1040" y="64969"/>
                    <a:pt x="1998" y="65177"/>
                  </a:cubicBezTo>
                  <a:cubicBezTo>
                    <a:pt x="2552" y="65477"/>
                    <a:pt x="3244" y="65593"/>
                    <a:pt x="3822" y="65870"/>
                  </a:cubicBezTo>
                  <a:cubicBezTo>
                    <a:pt x="3891" y="66170"/>
                    <a:pt x="3602" y="66574"/>
                    <a:pt x="3937" y="66816"/>
                  </a:cubicBezTo>
                  <a:cubicBezTo>
                    <a:pt x="3695" y="68894"/>
                    <a:pt x="4514" y="70822"/>
                    <a:pt x="4860" y="72818"/>
                  </a:cubicBezTo>
                  <a:cubicBezTo>
                    <a:pt x="4964" y="73557"/>
                    <a:pt x="5057" y="74342"/>
                    <a:pt x="5403" y="75000"/>
                  </a:cubicBezTo>
                  <a:cubicBezTo>
                    <a:pt x="5345" y="75058"/>
                    <a:pt x="5334" y="75127"/>
                    <a:pt x="5345" y="75219"/>
                  </a:cubicBezTo>
                  <a:cubicBezTo>
                    <a:pt x="5103" y="75450"/>
                    <a:pt x="5195" y="75739"/>
                    <a:pt x="5380" y="75970"/>
                  </a:cubicBezTo>
                  <a:cubicBezTo>
                    <a:pt x="5264" y="76570"/>
                    <a:pt x="5207" y="77228"/>
                    <a:pt x="5438" y="77782"/>
                  </a:cubicBezTo>
                  <a:cubicBezTo>
                    <a:pt x="5449" y="78209"/>
                    <a:pt x="5507" y="78555"/>
                    <a:pt x="5738" y="78867"/>
                  </a:cubicBezTo>
                  <a:cubicBezTo>
                    <a:pt x="5715" y="78994"/>
                    <a:pt x="5830" y="79040"/>
                    <a:pt x="5899" y="79109"/>
                  </a:cubicBezTo>
                  <a:cubicBezTo>
                    <a:pt x="5975" y="79316"/>
                    <a:pt x="6103" y="79983"/>
                    <a:pt x="6339" y="79983"/>
                  </a:cubicBezTo>
                  <a:cubicBezTo>
                    <a:pt x="6353" y="79983"/>
                    <a:pt x="6369" y="79980"/>
                    <a:pt x="6384" y="79975"/>
                  </a:cubicBezTo>
                  <a:cubicBezTo>
                    <a:pt x="6638" y="80413"/>
                    <a:pt x="7169" y="80690"/>
                    <a:pt x="7619" y="80829"/>
                  </a:cubicBezTo>
                  <a:cubicBezTo>
                    <a:pt x="7928" y="81514"/>
                    <a:pt x="8672" y="82579"/>
                    <a:pt x="9502" y="82579"/>
                  </a:cubicBezTo>
                  <a:cubicBezTo>
                    <a:pt x="9664" y="82579"/>
                    <a:pt x="9830" y="82538"/>
                    <a:pt x="9997" y="82445"/>
                  </a:cubicBezTo>
                  <a:cubicBezTo>
                    <a:pt x="10793" y="82364"/>
                    <a:pt x="11844" y="82549"/>
                    <a:pt x="12490" y="82087"/>
                  </a:cubicBezTo>
                  <a:cubicBezTo>
                    <a:pt x="12883" y="81972"/>
                    <a:pt x="13333" y="81764"/>
                    <a:pt x="13564" y="81452"/>
                  </a:cubicBezTo>
                  <a:cubicBezTo>
                    <a:pt x="16761" y="79825"/>
                    <a:pt x="16299" y="79155"/>
                    <a:pt x="17580" y="76189"/>
                  </a:cubicBezTo>
                  <a:cubicBezTo>
                    <a:pt x="19393" y="74204"/>
                    <a:pt x="20085" y="70244"/>
                    <a:pt x="23029" y="69875"/>
                  </a:cubicBezTo>
                  <a:cubicBezTo>
                    <a:pt x="23236" y="69933"/>
                    <a:pt x="23144" y="70198"/>
                    <a:pt x="23375" y="70198"/>
                  </a:cubicBezTo>
                  <a:cubicBezTo>
                    <a:pt x="23917" y="70071"/>
                    <a:pt x="24448" y="69817"/>
                    <a:pt x="24656" y="69275"/>
                  </a:cubicBezTo>
                  <a:cubicBezTo>
                    <a:pt x="24771" y="69229"/>
                    <a:pt x="24760" y="69113"/>
                    <a:pt x="24829" y="69032"/>
                  </a:cubicBezTo>
                  <a:cubicBezTo>
                    <a:pt x="24900" y="69056"/>
                    <a:pt x="24966" y="69107"/>
                    <a:pt x="25037" y="69107"/>
                  </a:cubicBezTo>
                  <a:cubicBezTo>
                    <a:pt x="25070" y="69107"/>
                    <a:pt x="25104" y="69096"/>
                    <a:pt x="25141" y="69067"/>
                  </a:cubicBezTo>
                  <a:cubicBezTo>
                    <a:pt x="25200" y="69113"/>
                    <a:pt x="25274" y="69133"/>
                    <a:pt x="25358" y="69133"/>
                  </a:cubicBezTo>
                  <a:cubicBezTo>
                    <a:pt x="25802" y="69133"/>
                    <a:pt x="26498" y="68561"/>
                    <a:pt x="26411" y="68144"/>
                  </a:cubicBezTo>
                  <a:cubicBezTo>
                    <a:pt x="26514" y="67497"/>
                    <a:pt x="27715" y="67266"/>
                    <a:pt x="27219" y="66493"/>
                  </a:cubicBezTo>
                  <a:cubicBezTo>
                    <a:pt x="27068" y="66112"/>
                    <a:pt x="27542" y="65824"/>
                    <a:pt x="27380" y="65420"/>
                  </a:cubicBezTo>
                  <a:cubicBezTo>
                    <a:pt x="27253" y="64912"/>
                    <a:pt x="27542" y="65004"/>
                    <a:pt x="27703" y="64704"/>
                  </a:cubicBezTo>
                  <a:cubicBezTo>
                    <a:pt x="27900" y="64300"/>
                    <a:pt x="27426" y="63226"/>
                    <a:pt x="27819" y="62949"/>
                  </a:cubicBezTo>
                  <a:lnTo>
                    <a:pt x="27819" y="62949"/>
                  </a:lnTo>
                  <a:cubicBezTo>
                    <a:pt x="27904" y="63016"/>
                    <a:pt x="27996" y="63041"/>
                    <a:pt x="28094" y="63041"/>
                  </a:cubicBezTo>
                  <a:cubicBezTo>
                    <a:pt x="28236" y="63041"/>
                    <a:pt x="28389" y="62988"/>
                    <a:pt x="28546" y="62926"/>
                  </a:cubicBezTo>
                  <a:cubicBezTo>
                    <a:pt x="29123" y="62834"/>
                    <a:pt x="29550" y="62361"/>
                    <a:pt x="29573" y="61841"/>
                  </a:cubicBezTo>
                  <a:cubicBezTo>
                    <a:pt x="29913" y="61988"/>
                    <a:pt x="30235" y="62131"/>
                    <a:pt x="30514" y="62131"/>
                  </a:cubicBezTo>
                  <a:cubicBezTo>
                    <a:pt x="30784" y="62131"/>
                    <a:pt x="31013" y="61997"/>
                    <a:pt x="31178" y="61599"/>
                  </a:cubicBezTo>
                  <a:cubicBezTo>
                    <a:pt x="31200" y="61608"/>
                    <a:pt x="31224" y="61613"/>
                    <a:pt x="31248" y="61613"/>
                  </a:cubicBezTo>
                  <a:cubicBezTo>
                    <a:pt x="31506" y="61613"/>
                    <a:pt x="31871" y="61140"/>
                    <a:pt x="32075" y="61140"/>
                  </a:cubicBezTo>
                  <a:cubicBezTo>
                    <a:pt x="32113" y="61140"/>
                    <a:pt x="32145" y="61157"/>
                    <a:pt x="32170" y="61195"/>
                  </a:cubicBezTo>
                  <a:cubicBezTo>
                    <a:pt x="32552" y="61609"/>
                    <a:pt x="32778" y="61893"/>
                    <a:pt x="32995" y="61893"/>
                  </a:cubicBezTo>
                  <a:cubicBezTo>
                    <a:pt x="33178" y="61893"/>
                    <a:pt x="33355" y="61691"/>
                    <a:pt x="33613" y="61195"/>
                  </a:cubicBezTo>
                  <a:cubicBezTo>
                    <a:pt x="33722" y="61253"/>
                    <a:pt x="33829" y="61277"/>
                    <a:pt x="33936" y="61277"/>
                  </a:cubicBezTo>
                  <a:cubicBezTo>
                    <a:pt x="34549" y="61277"/>
                    <a:pt x="35142" y="60467"/>
                    <a:pt x="35783" y="60467"/>
                  </a:cubicBezTo>
                  <a:cubicBezTo>
                    <a:pt x="35791" y="60467"/>
                    <a:pt x="35799" y="60468"/>
                    <a:pt x="35806" y="60468"/>
                  </a:cubicBezTo>
                  <a:cubicBezTo>
                    <a:pt x="35899" y="60514"/>
                    <a:pt x="35979" y="60549"/>
                    <a:pt x="36083" y="60572"/>
                  </a:cubicBezTo>
                  <a:cubicBezTo>
                    <a:pt x="36033" y="60760"/>
                    <a:pt x="36164" y="60867"/>
                    <a:pt x="36281" y="60867"/>
                  </a:cubicBezTo>
                  <a:cubicBezTo>
                    <a:pt x="36379" y="60867"/>
                    <a:pt x="36466" y="60792"/>
                    <a:pt x="36430" y="60629"/>
                  </a:cubicBezTo>
                  <a:cubicBezTo>
                    <a:pt x="36499" y="60629"/>
                    <a:pt x="36568" y="60618"/>
                    <a:pt x="36649" y="60583"/>
                  </a:cubicBezTo>
                  <a:cubicBezTo>
                    <a:pt x="36776" y="60676"/>
                    <a:pt x="36914" y="60618"/>
                    <a:pt x="37030" y="60733"/>
                  </a:cubicBezTo>
                  <a:cubicBezTo>
                    <a:pt x="37203" y="60953"/>
                    <a:pt x="37295" y="61253"/>
                    <a:pt x="37526" y="61437"/>
                  </a:cubicBezTo>
                  <a:cubicBezTo>
                    <a:pt x="37630" y="61705"/>
                    <a:pt x="37963" y="61840"/>
                    <a:pt x="38295" y="61840"/>
                  </a:cubicBezTo>
                  <a:cubicBezTo>
                    <a:pt x="38551" y="61840"/>
                    <a:pt x="38807" y="61760"/>
                    <a:pt x="38957" y="61599"/>
                  </a:cubicBezTo>
                  <a:cubicBezTo>
                    <a:pt x="39027" y="61599"/>
                    <a:pt x="39096" y="61541"/>
                    <a:pt x="39131" y="61484"/>
                  </a:cubicBezTo>
                  <a:cubicBezTo>
                    <a:pt x="39327" y="61437"/>
                    <a:pt x="39835" y="61541"/>
                    <a:pt x="39915" y="61218"/>
                  </a:cubicBezTo>
                  <a:cubicBezTo>
                    <a:pt x="40070" y="61218"/>
                    <a:pt x="40308" y="61273"/>
                    <a:pt x="40527" y="61273"/>
                  </a:cubicBezTo>
                  <a:cubicBezTo>
                    <a:pt x="40683" y="61273"/>
                    <a:pt x="40830" y="61245"/>
                    <a:pt x="40931" y="61149"/>
                  </a:cubicBezTo>
                  <a:cubicBezTo>
                    <a:pt x="40942" y="61151"/>
                    <a:pt x="40952" y="61151"/>
                    <a:pt x="40962" y="61151"/>
                  </a:cubicBezTo>
                  <a:cubicBezTo>
                    <a:pt x="41160" y="61151"/>
                    <a:pt x="41251" y="60843"/>
                    <a:pt x="41416" y="60722"/>
                  </a:cubicBezTo>
                  <a:cubicBezTo>
                    <a:pt x="41440" y="60735"/>
                    <a:pt x="41466" y="60741"/>
                    <a:pt x="41491" y="60741"/>
                  </a:cubicBezTo>
                  <a:cubicBezTo>
                    <a:pt x="41574" y="60741"/>
                    <a:pt x="41655" y="60677"/>
                    <a:pt x="41681" y="60606"/>
                  </a:cubicBezTo>
                  <a:cubicBezTo>
                    <a:pt x="41855" y="60179"/>
                    <a:pt x="42282" y="59914"/>
                    <a:pt x="42593" y="59579"/>
                  </a:cubicBezTo>
                  <a:cubicBezTo>
                    <a:pt x="42593" y="59683"/>
                    <a:pt x="42605" y="59810"/>
                    <a:pt x="42674" y="59914"/>
                  </a:cubicBezTo>
                  <a:cubicBezTo>
                    <a:pt x="42397" y="63030"/>
                    <a:pt x="43401" y="66147"/>
                    <a:pt x="43136" y="69182"/>
                  </a:cubicBezTo>
                  <a:cubicBezTo>
                    <a:pt x="42917" y="70914"/>
                    <a:pt x="42074" y="72380"/>
                    <a:pt x="42189" y="74169"/>
                  </a:cubicBezTo>
                  <a:cubicBezTo>
                    <a:pt x="42201" y="74873"/>
                    <a:pt x="42097" y="75681"/>
                    <a:pt x="42224" y="76327"/>
                  </a:cubicBezTo>
                  <a:cubicBezTo>
                    <a:pt x="42224" y="76374"/>
                    <a:pt x="42247" y="76431"/>
                    <a:pt x="42259" y="76489"/>
                  </a:cubicBezTo>
                  <a:cubicBezTo>
                    <a:pt x="42132" y="76847"/>
                    <a:pt x="42132" y="77181"/>
                    <a:pt x="41820" y="77470"/>
                  </a:cubicBezTo>
                  <a:cubicBezTo>
                    <a:pt x="41635" y="77689"/>
                    <a:pt x="41347" y="77863"/>
                    <a:pt x="41266" y="78151"/>
                  </a:cubicBezTo>
                  <a:cubicBezTo>
                    <a:pt x="40931" y="78647"/>
                    <a:pt x="40723" y="79305"/>
                    <a:pt x="40204" y="79652"/>
                  </a:cubicBezTo>
                  <a:cubicBezTo>
                    <a:pt x="40065" y="79802"/>
                    <a:pt x="39996" y="79848"/>
                    <a:pt x="39939" y="80033"/>
                  </a:cubicBezTo>
                  <a:cubicBezTo>
                    <a:pt x="39615" y="80263"/>
                    <a:pt x="39454" y="80598"/>
                    <a:pt x="39257" y="80864"/>
                  </a:cubicBezTo>
                  <a:cubicBezTo>
                    <a:pt x="39228" y="80856"/>
                    <a:pt x="39201" y="80853"/>
                    <a:pt x="39178" y="80853"/>
                  </a:cubicBezTo>
                  <a:cubicBezTo>
                    <a:pt x="38935" y="80853"/>
                    <a:pt x="38994" y="81206"/>
                    <a:pt x="39015" y="81406"/>
                  </a:cubicBezTo>
                  <a:cubicBezTo>
                    <a:pt x="39050" y="81856"/>
                    <a:pt x="38611" y="82803"/>
                    <a:pt x="39096" y="83080"/>
                  </a:cubicBezTo>
                  <a:cubicBezTo>
                    <a:pt x="39050" y="83293"/>
                    <a:pt x="39216" y="83456"/>
                    <a:pt x="39380" y="83456"/>
                  </a:cubicBezTo>
                  <a:cubicBezTo>
                    <a:pt x="39464" y="83456"/>
                    <a:pt x="39549" y="83413"/>
                    <a:pt x="39604" y="83311"/>
                  </a:cubicBezTo>
                  <a:cubicBezTo>
                    <a:pt x="39650" y="83356"/>
                    <a:pt x="39712" y="83377"/>
                    <a:pt x="39774" y="83377"/>
                  </a:cubicBezTo>
                  <a:cubicBezTo>
                    <a:pt x="39869" y="83377"/>
                    <a:pt x="39966" y="83330"/>
                    <a:pt x="40008" y="83253"/>
                  </a:cubicBezTo>
                  <a:cubicBezTo>
                    <a:pt x="40135" y="83207"/>
                    <a:pt x="40262" y="83149"/>
                    <a:pt x="40377" y="83114"/>
                  </a:cubicBezTo>
                  <a:cubicBezTo>
                    <a:pt x="40412" y="83126"/>
                    <a:pt x="40458" y="83137"/>
                    <a:pt x="40493" y="83149"/>
                  </a:cubicBezTo>
                  <a:cubicBezTo>
                    <a:pt x="40510" y="83307"/>
                    <a:pt x="40635" y="83412"/>
                    <a:pt x="40770" y="83412"/>
                  </a:cubicBezTo>
                  <a:cubicBezTo>
                    <a:pt x="40812" y="83412"/>
                    <a:pt x="40855" y="83402"/>
                    <a:pt x="40897" y="83380"/>
                  </a:cubicBezTo>
                  <a:cubicBezTo>
                    <a:pt x="40934" y="83400"/>
                    <a:pt x="40977" y="83410"/>
                    <a:pt x="41019" y="83410"/>
                  </a:cubicBezTo>
                  <a:cubicBezTo>
                    <a:pt x="41145" y="83410"/>
                    <a:pt x="41272" y="83328"/>
                    <a:pt x="41289" y="83207"/>
                  </a:cubicBezTo>
                  <a:cubicBezTo>
                    <a:pt x="41347" y="83184"/>
                    <a:pt x="41393" y="83149"/>
                    <a:pt x="41416" y="83091"/>
                  </a:cubicBezTo>
                  <a:cubicBezTo>
                    <a:pt x="41469" y="83144"/>
                    <a:pt x="41527" y="83167"/>
                    <a:pt x="41590" y="83167"/>
                  </a:cubicBezTo>
                  <a:cubicBezTo>
                    <a:pt x="41623" y="83167"/>
                    <a:pt x="41657" y="83161"/>
                    <a:pt x="41693" y="83149"/>
                  </a:cubicBezTo>
                  <a:cubicBezTo>
                    <a:pt x="41779" y="83274"/>
                    <a:pt x="41891" y="83322"/>
                    <a:pt x="42009" y="83322"/>
                  </a:cubicBezTo>
                  <a:cubicBezTo>
                    <a:pt x="42207" y="83322"/>
                    <a:pt x="42421" y="83187"/>
                    <a:pt x="42559" y="83057"/>
                  </a:cubicBezTo>
                  <a:cubicBezTo>
                    <a:pt x="42607" y="83129"/>
                    <a:pt x="42687" y="83163"/>
                    <a:pt x="42768" y="83163"/>
                  </a:cubicBezTo>
                  <a:cubicBezTo>
                    <a:pt x="42881" y="83163"/>
                    <a:pt x="42994" y="83097"/>
                    <a:pt x="43020" y="82976"/>
                  </a:cubicBezTo>
                  <a:cubicBezTo>
                    <a:pt x="43052" y="82986"/>
                    <a:pt x="43085" y="82992"/>
                    <a:pt x="43118" y="82992"/>
                  </a:cubicBezTo>
                  <a:cubicBezTo>
                    <a:pt x="43158" y="82992"/>
                    <a:pt x="43196" y="82983"/>
                    <a:pt x="43228" y="82964"/>
                  </a:cubicBezTo>
                  <a:cubicBezTo>
                    <a:pt x="43263" y="82982"/>
                    <a:pt x="43300" y="82990"/>
                    <a:pt x="43336" y="82990"/>
                  </a:cubicBezTo>
                  <a:cubicBezTo>
                    <a:pt x="43372" y="82990"/>
                    <a:pt x="43407" y="82982"/>
                    <a:pt x="43436" y="82964"/>
                  </a:cubicBezTo>
                  <a:cubicBezTo>
                    <a:pt x="43528" y="83011"/>
                    <a:pt x="43690" y="83080"/>
                    <a:pt x="43840" y="83114"/>
                  </a:cubicBezTo>
                  <a:cubicBezTo>
                    <a:pt x="43884" y="83146"/>
                    <a:pt x="43939" y="83164"/>
                    <a:pt x="43993" y="83164"/>
                  </a:cubicBezTo>
                  <a:cubicBezTo>
                    <a:pt x="44037" y="83164"/>
                    <a:pt x="44081" y="83152"/>
                    <a:pt x="44117" y="83126"/>
                  </a:cubicBezTo>
                  <a:cubicBezTo>
                    <a:pt x="44188" y="83156"/>
                    <a:pt x="44272" y="83182"/>
                    <a:pt x="44346" y="83182"/>
                  </a:cubicBezTo>
                  <a:cubicBezTo>
                    <a:pt x="44441" y="83182"/>
                    <a:pt x="44520" y="83140"/>
                    <a:pt x="44532" y="83011"/>
                  </a:cubicBezTo>
                  <a:cubicBezTo>
                    <a:pt x="44579" y="82999"/>
                    <a:pt x="44636" y="82976"/>
                    <a:pt x="44683" y="82953"/>
                  </a:cubicBezTo>
                  <a:cubicBezTo>
                    <a:pt x="44736" y="83098"/>
                    <a:pt x="44881" y="83198"/>
                    <a:pt x="45034" y="83198"/>
                  </a:cubicBezTo>
                  <a:cubicBezTo>
                    <a:pt x="45111" y="83198"/>
                    <a:pt x="45190" y="83173"/>
                    <a:pt x="45260" y="83114"/>
                  </a:cubicBezTo>
                  <a:cubicBezTo>
                    <a:pt x="45390" y="83114"/>
                    <a:pt x="45521" y="83120"/>
                    <a:pt x="45652" y="83120"/>
                  </a:cubicBezTo>
                  <a:cubicBezTo>
                    <a:pt x="45718" y="83120"/>
                    <a:pt x="45783" y="83118"/>
                    <a:pt x="45848" y="83114"/>
                  </a:cubicBezTo>
                  <a:cubicBezTo>
                    <a:pt x="45927" y="83250"/>
                    <a:pt x="46005" y="83304"/>
                    <a:pt x="46073" y="83304"/>
                  </a:cubicBezTo>
                  <a:cubicBezTo>
                    <a:pt x="46254" y="83304"/>
                    <a:pt x="46364" y="82922"/>
                    <a:pt x="46229" y="82687"/>
                  </a:cubicBezTo>
                  <a:cubicBezTo>
                    <a:pt x="46691" y="82341"/>
                    <a:pt x="46541" y="81556"/>
                    <a:pt x="46552" y="81106"/>
                  </a:cubicBezTo>
                  <a:cubicBezTo>
                    <a:pt x="46529" y="80310"/>
                    <a:pt x="47014" y="79328"/>
                    <a:pt x="46714" y="78624"/>
                  </a:cubicBezTo>
                  <a:cubicBezTo>
                    <a:pt x="46010" y="73419"/>
                    <a:pt x="47118" y="68236"/>
                    <a:pt x="48330" y="63203"/>
                  </a:cubicBezTo>
                  <a:cubicBezTo>
                    <a:pt x="48249" y="62719"/>
                    <a:pt x="48780" y="61449"/>
                    <a:pt x="48330" y="61426"/>
                  </a:cubicBezTo>
                  <a:cubicBezTo>
                    <a:pt x="48342" y="61103"/>
                    <a:pt x="48422" y="60618"/>
                    <a:pt x="48318" y="60375"/>
                  </a:cubicBezTo>
                  <a:cubicBezTo>
                    <a:pt x="48318" y="60560"/>
                    <a:pt x="48284" y="60756"/>
                    <a:pt x="48261" y="60953"/>
                  </a:cubicBezTo>
                  <a:cubicBezTo>
                    <a:pt x="48272" y="60733"/>
                    <a:pt x="48192" y="60502"/>
                    <a:pt x="48249" y="60295"/>
                  </a:cubicBezTo>
                  <a:cubicBezTo>
                    <a:pt x="48318" y="60295"/>
                    <a:pt x="48399" y="60225"/>
                    <a:pt x="48422" y="60156"/>
                  </a:cubicBezTo>
                  <a:cubicBezTo>
                    <a:pt x="48515" y="59129"/>
                    <a:pt x="49369" y="58321"/>
                    <a:pt x="49819" y="57455"/>
                  </a:cubicBezTo>
                  <a:cubicBezTo>
                    <a:pt x="50269" y="56474"/>
                    <a:pt x="50154" y="55366"/>
                    <a:pt x="50696" y="54431"/>
                  </a:cubicBezTo>
                  <a:cubicBezTo>
                    <a:pt x="50766" y="54258"/>
                    <a:pt x="50823" y="53923"/>
                    <a:pt x="50996" y="53819"/>
                  </a:cubicBezTo>
                  <a:cubicBezTo>
                    <a:pt x="51077" y="53635"/>
                    <a:pt x="50985" y="53415"/>
                    <a:pt x="51100" y="53231"/>
                  </a:cubicBezTo>
                  <a:cubicBezTo>
                    <a:pt x="51119" y="53235"/>
                    <a:pt x="51136" y="53237"/>
                    <a:pt x="51154" y="53237"/>
                  </a:cubicBezTo>
                  <a:cubicBezTo>
                    <a:pt x="51309" y="53237"/>
                    <a:pt x="51420" y="53068"/>
                    <a:pt x="51597" y="53057"/>
                  </a:cubicBezTo>
                  <a:cubicBezTo>
                    <a:pt x="51626" y="53044"/>
                    <a:pt x="51658" y="53039"/>
                    <a:pt x="51690" y="53039"/>
                  </a:cubicBezTo>
                  <a:cubicBezTo>
                    <a:pt x="51812" y="53039"/>
                    <a:pt x="51943" y="53115"/>
                    <a:pt x="52034" y="53115"/>
                  </a:cubicBezTo>
                  <a:cubicBezTo>
                    <a:pt x="52104" y="53115"/>
                    <a:pt x="52151" y="53069"/>
                    <a:pt x="52151" y="52907"/>
                  </a:cubicBezTo>
                  <a:cubicBezTo>
                    <a:pt x="52190" y="52902"/>
                    <a:pt x="52230" y="52899"/>
                    <a:pt x="52271" y="52899"/>
                  </a:cubicBezTo>
                  <a:cubicBezTo>
                    <a:pt x="52471" y="52899"/>
                    <a:pt x="52686" y="52959"/>
                    <a:pt x="52878" y="52988"/>
                  </a:cubicBezTo>
                  <a:cubicBezTo>
                    <a:pt x="53120" y="53461"/>
                    <a:pt x="53478" y="53889"/>
                    <a:pt x="54044" y="54119"/>
                  </a:cubicBezTo>
                  <a:cubicBezTo>
                    <a:pt x="54378" y="54235"/>
                    <a:pt x="54494" y="54396"/>
                    <a:pt x="54540" y="54523"/>
                  </a:cubicBezTo>
                  <a:cubicBezTo>
                    <a:pt x="54592" y="54711"/>
                    <a:pt x="54898" y="54983"/>
                    <a:pt x="55170" y="54983"/>
                  </a:cubicBezTo>
                  <a:cubicBezTo>
                    <a:pt x="55199" y="54983"/>
                    <a:pt x="55228" y="54980"/>
                    <a:pt x="55256" y="54974"/>
                  </a:cubicBezTo>
                  <a:cubicBezTo>
                    <a:pt x="55346" y="54956"/>
                    <a:pt x="55427" y="54948"/>
                    <a:pt x="55501" y="54948"/>
                  </a:cubicBezTo>
                  <a:cubicBezTo>
                    <a:pt x="55910" y="54948"/>
                    <a:pt x="56108" y="55190"/>
                    <a:pt x="56479" y="55366"/>
                  </a:cubicBezTo>
                  <a:cubicBezTo>
                    <a:pt x="57599" y="55435"/>
                    <a:pt x="57264" y="55378"/>
                    <a:pt x="58118" y="56105"/>
                  </a:cubicBezTo>
                  <a:cubicBezTo>
                    <a:pt x="60323" y="58102"/>
                    <a:pt x="60323" y="61530"/>
                    <a:pt x="62539" y="63619"/>
                  </a:cubicBezTo>
                  <a:cubicBezTo>
                    <a:pt x="62470" y="64208"/>
                    <a:pt x="63370" y="64323"/>
                    <a:pt x="63693" y="64681"/>
                  </a:cubicBezTo>
                  <a:cubicBezTo>
                    <a:pt x="64294" y="66101"/>
                    <a:pt x="65575" y="67797"/>
                    <a:pt x="66498" y="68952"/>
                  </a:cubicBezTo>
                  <a:cubicBezTo>
                    <a:pt x="66487" y="69102"/>
                    <a:pt x="66567" y="69171"/>
                    <a:pt x="66602" y="69333"/>
                  </a:cubicBezTo>
                  <a:cubicBezTo>
                    <a:pt x="66614" y="70845"/>
                    <a:pt x="67479" y="72576"/>
                    <a:pt x="68541" y="73661"/>
                  </a:cubicBezTo>
                  <a:cubicBezTo>
                    <a:pt x="69349" y="74457"/>
                    <a:pt x="69453" y="76073"/>
                    <a:pt x="69291" y="77124"/>
                  </a:cubicBezTo>
                  <a:cubicBezTo>
                    <a:pt x="69084" y="77378"/>
                    <a:pt x="68991" y="77655"/>
                    <a:pt x="69095" y="77874"/>
                  </a:cubicBezTo>
                  <a:cubicBezTo>
                    <a:pt x="68991" y="78163"/>
                    <a:pt x="69084" y="78509"/>
                    <a:pt x="69165" y="78786"/>
                  </a:cubicBezTo>
                  <a:cubicBezTo>
                    <a:pt x="69095" y="79248"/>
                    <a:pt x="69084" y="79709"/>
                    <a:pt x="69038" y="80171"/>
                  </a:cubicBezTo>
                  <a:cubicBezTo>
                    <a:pt x="68622" y="80979"/>
                    <a:pt x="68010" y="81914"/>
                    <a:pt x="68276" y="82849"/>
                  </a:cubicBezTo>
                  <a:cubicBezTo>
                    <a:pt x="68251" y="83004"/>
                    <a:pt x="68388" y="83130"/>
                    <a:pt x="68527" y="83130"/>
                  </a:cubicBezTo>
                  <a:cubicBezTo>
                    <a:pt x="68585" y="83130"/>
                    <a:pt x="68644" y="83108"/>
                    <a:pt x="68691" y="83057"/>
                  </a:cubicBezTo>
                  <a:cubicBezTo>
                    <a:pt x="68714" y="83126"/>
                    <a:pt x="68772" y="83172"/>
                    <a:pt x="68853" y="83195"/>
                  </a:cubicBezTo>
                  <a:cubicBezTo>
                    <a:pt x="68970" y="83579"/>
                    <a:pt x="69640" y="83835"/>
                    <a:pt x="70087" y="83835"/>
                  </a:cubicBezTo>
                  <a:cubicBezTo>
                    <a:pt x="70124" y="83835"/>
                    <a:pt x="70159" y="83834"/>
                    <a:pt x="70192" y="83830"/>
                  </a:cubicBezTo>
                  <a:cubicBezTo>
                    <a:pt x="70217" y="84029"/>
                    <a:pt x="70338" y="84080"/>
                    <a:pt x="70487" y="84080"/>
                  </a:cubicBezTo>
                  <a:cubicBezTo>
                    <a:pt x="70643" y="84080"/>
                    <a:pt x="70828" y="84025"/>
                    <a:pt x="70963" y="84025"/>
                  </a:cubicBezTo>
                  <a:cubicBezTo>
                    <a:pt x="70999" y="84025"/>
                    <a:pt x="71030" y="84028"/>
                    <a:pt x="71058" y="84038"/>
                  </a:cubicBezTo>
                  <a:cubicBezTo>
                    <a:pt x="71034" y="84246"/>
                    <a:pt x="71178" y="84353"/>
                    <a:pt x="71320" y="84353"/>
                  </a:cubicBezTo>
                  <a:cubicBezTo>
                    <a:pt x="71455" y="84353"/>
                    <a:pt x="71588" y="84257"/>
                    <a:pt x="71577" y="84061"/>
                  </a:cubicBezTo>
                  <a:cubicBezTo>
                    <a:pt x="71808" y="84049"/>
                    <a:pt x="72143" y="83957"/>
                    <a:pt x="72154" y="83692"/>
                  </a:cubicBezTo>
                  <a:cubicBezTo>
                    <a:pt x="72258" y="83668"/>
                    <a:pt x="72293" y="83588"/>
                    <a:pt x="72350" y="83495"/>
                  </a:cubicBezTo>
                  <a:cubicBezTo>
                    <a:pt x="72393" y="83645"/>
                    <a:pt x="72518" y="83713"/>
                    <a:pt x="72646" y="83713"/>
                  </a:cubicBezTo>
                  <a:cubicBezTo>
                    <a:pt x="72794" y="83713"/>
                    <a:pt x="72948" y="83622"/>
                    <a:pt x="72985" y="83461"/>
                  </a:cubicBezTo>
                  <a:cubicBezTo>
                    <a:pt x="72999" y="83463"/>
                    <a:pt x="73012" y="83465"/>
                    <a:pt x="73026" y="83465"/>
                  </a:cubicBezTo>
                  <a:cubicBezTo>
                    <a:pt x="73070" y="83465"/>
                    <a:pt x="73114" y="83450"/>
                    <a:pt x="73158" y="83414"/>
                  </a:cubicBezTo>
                  <a:cubicBezTo>
                    <a:pt x="73195" y="83429"/>
                    <a:pt x="73245" y="83444"/>
                    <a:pt x="73292" y="83444"/>
                  </a:cubicBezTo>
                  <a:cubicBezTo>
                    <a:pt x="73319" y="83444"/>
                    <a:pt x="73345" y="83439"/>
                    <a:pt x="73366" y="83426"/>
                  </a:cubicBezTo>
                  <a:cubicBezTo>
                    <a:pt x="73378" y="83518"/>
                    <a:pt x="73435" y="83576"/>
                    <a:pt x="73528" y="83599"/>
                  </a:cubicBezTo>
                  <a:cubicBezTo>
                    <a:pt x="73573" y="83661"/>
                    <a:pt x="73634" y="83687"/>
                    <a:pt x="73695" y="83687"/>
                  </a:cubicBezTo>
                  <a:cubicBezTo>
                    <a:pt x="73807" y="83687"/>
                    <a:pt x="73921" y="83599"/>
                    <a:pt x="73943" y="83472"/>
                  </a:cubicBezTo>
                  <a:lnTo>
                    <a:pt x="73955" y="83472"/>
                  </a:lnTo>
                  <a:cubicBezTo>
                    <a:pt x="73995" y="83579"/>
                    <a:pt x="74099" y="83628"/>
                    <a:pt x="74207" y="83628"/>
                  </a:cubicBezTo>
                  <a:cubicBezTo>
                    <a:pt x="74344" y="83628"/>
                    <a:pt x="74488" y="83550"/>
                    <a:pt x="74520" y="83414"/>
                  </a:cubicBezTo>
                  <a:lnTo>
                    <a:pt x="74590" y="83414"/>
                  </a:lnTo>
                  <a:cubicBezTo>
                    <a:pt x="74518" y="83582"/>
                    <a:pt x="74661" y="83744"/>
                    <a:pt x="74802" y="83744"/>
                  </a:cubicBezTo>
                  <a:cubicBezTo>
                    <a:pt x="74865" y="83744"/>
                    <a:pt x="74928" y="83712"/>
                    <a:pt x="74970" y="83634"/>
                  </a:cubicBezTo>
                  <a:cubicBezTo>
                    <a:pt x="75155" y="83184"/>
                    <a:pt x="75121" y="82630"/>
                    <a:pt x="75040" y="82203"/>
                  </a:cubicBezTo>
                  <a:cubicBezTo>
                    <a:pt x="75755" y="81764"/>
                    <a:pt x="74566" y="80829"/>
                    <a:pt x="74624" y="80183"/>
                  </a:cubicBezTo>
                  <a:cubicBezTo>
                    <a:pt x="74243" y="78786"/>
                    <a:pt x="76159" y="78532"/>
                    <a:pt x="75813" y="77251"/>
                  </a:cubicBezTo>
                  <a:cubicBezTo>
                    <a:pt x="75675" y="76316"/>
                    <a:pt x="75663" y="75242"/>
                    <a:pt x="74705" y="74711"/>
                  </a:cubicBezTo>
                  <a:cubicBezTo>
                    <a:pt x="74313" y="74411"/>
                    <a:pt x="73943" y="74123"/>
                    <a:pt x="73943" y="73626"/>
                  </a:cubicBezTo>
                  <a:cubicBezTo>
                    <a:pt x="73758" y="72380"/>
                    <a:pt x="72627" y="71549"/>
                    <a:pt x="72039" y="70487"/>
                  </a:cubicBezTo>
                  <a:cubicBezTo>
                    <a:pt x="71969" y="70083"/>
                    <a:pt x="71681" y="69806"/>
                    <a:pt x="71415" y="69517"/>
                  </a:cubicBezTo>
                  <a:cubicBezTo>
                    <a:pt x="70873" y="68721"/>
                    <a:pt x="70700" y="67832"/>
                    <a:pt x="70434" y="66932"/>
                  </a:cubicBezTo>
                  <a:cubicBezTo>
                    <a:pt x="68403" y="65189"/>
                    <a:pt x="68183" y="64219"/>
                    <a:pt x="67595" y="61703"/>
                  </a:cubicBezTo>
                  <a:cubicBezTo>
                    <a:pt x="67006" y="60341"/>
                    <a:pt x="66371" y="58713"/>
                    <a:pt x="66464" y="57224"/>
                  </a:cubicBezTo>
                  <a:cubicBezTo>
                    <a:pt x="66498" y="57063"/>
                    <a:pt x="66464" y="56936"/>
                    <a:pt x="66464" y="56774"/>
                  </a:cubicBezTo>
                  <a:cubicBezTo>
                    <a:pt x="66521" y="56601"/>
                    <a:pt x="66498" y="56359"/>
                    <a:pt x="66521" y="56162"/>
                  </a:cubicBezTo>
                  <a:cubicBezTo>
                    <a:pt x="66611" y="56245"/>
                    <a:pt x="66711" y="56279"/>
                    <a:pt x="66814" y="56279"/>
                  </a:cubicBezTo>
                  <a:cubicBezTo>
                    <a:pt x="67042" y="56279"/>
                    <a:pt x="67282" y="56108"/>
                    <a:pt x="67433" y="55908"/>
                  </a:cubicBezTo>
                  <a:cubicBezTo>
                    <a:pt x="67493" y="55916"/>
                    <a:pt x="67552" y="55920"/>
                    <a:pt x="67610" y="55920"/>
                  </a:cubicBezTo>
                  <a:cubicBezTo>
                    <a:pt x="68343" y="55920"/>
                    <a:pt x="68920" y="55345"/>
                    <a:pt x="69626" y="55077"/>
                  </a:cubicBezTo>
                  <a:cubicBezTo>
                    <a:pt x="69834" y="55101"/>
                    <a:pt x="70042" y="55274"/>
                    <a:pt x="70261" y="55274"/>
                  </a:cubicBezTo>
                  <a:cubicBezTo>
                    <a:pt x="70363" y="55411"/>
                    <a:pt x="70560" y="55572"/>
                    <a:pt x="70718" y="55572"/>
                  </a:cubicBezTo>
                  <a:cubicBezTo>
                    <a:pt x="70812" y="55572"/>
                    <a:pt x="70892" y="55516"/>
                    <a:pt x="70931" y="55366"/>
                  </a:cubicBezTo>
                  <a:cubicBezTo>
                    <a:pt x="71165" y="55411"/>
                    <a:pt x="71385" y="55540"/>
                    <a:pt x="71618" y="55540"/>
                  </a:cubicBezTo>
                  <a:cubicBezTo>
                    <a:pt x="71684" y="55540"/>
                    <a:pt x="71751" y="55530"/>
                    <a:pt x="71819" y="55504"/>
                  </a:cubicBezTo>
                  <a:cubicBezTo>
                    <a:pt x="71885" y="55531"/>
                    <a:pt x="71954" y="55540"/>
                    <a:pt x="72023" y="55540"/>
                  </a:cubicBezTo>
                  <a:cubicBezTo>
                    <a:pt x="72198" y="55540"/>
                    <a:pt x="72378" y="55480"/>
                    <a:pt x="72536" y="55480"/>
                  </a:cubicBezTo>
                  <a:cubicBezTo>
                    <a:pt x="72588" y="55480"/>
                    <a:pt x="72638" y="55487"/>
                    <a:pt x="72685" y="55504"/>
                  </a:cubicBezTo>
                  <a:cubicBezTo>
                    <a:pt x="72901" y="55634"/>
                    <a:pt x="73072" y="55660"/>
                    <a:pt x="73222" y="55660"/>
                  </a:cubicBezTo>
                  <a:cubicBezTo>
                    <a:pt x="73272" y="55660"/>
                    <a:pt x="73320" y="55657"/>
                    <a:pt x="73366" y="55655"/>
                  </a:cubicBezTo>
                  <a:cubicBezTo>
                    <a:pt x="74405" y="55597"/>
                    <a:pt x="75513" y="55643"/>
                    <a:pt x="76586" y="55435"/>
                  </a:cubicBezTo>
                  <a:cubicBezTo>
                    <a:pt x="76702" y="55530"/>
                    <a:pt x="76864" y="55575"/>
                    <a:pt x="77033" y="55575"/>
                  </a:cubicBezTo>
                  <a:cubicBezTo>
                    <a:pt x="77252" y="55575"/>
                    <a:pt x="77481" y="55498"/>
                    <a:pt x="77625" y="55354"/>
                  </a:cubicBezTo>
                  <a:cubicBezTo>
                    <a:pt x="78233" y="55377"/>
                    <a:pt x="78766" y="55494"/>
                    <a:pt x="79387" y="55494"/>
                  </a:cubicBezTo>
                  <a:cubicBezTo>
                    <a:pt x="79415" y="55494"/>
                    <a:pt x="79444" y="55493"/>
                    <a:pt x="79472" y="55493"/>
                  </a:cubicBezTo>
                  <a:cubicBezTo>
                    <a:pt x="79624" y="55552"/>
                    <a:pt x="79795" y="55578"/>
                    <a:pt x="79977" y="55578"/>
                  </a:cubicBezTo>
                  <a:cubicBezTo>
                    <a:pt x="80112" y="55578"/>
                    <a:pt x="80253" y="55564"/>
                    <a:pt x="80396" y="55539"/>
                  </a:cubicBezTo>
                  <a:cubicBezTo>
                    <a:pt x="80467" y="55565"/>
                    <a:pt x="80516" y="55576"/>
                    <a:pt x="80554" y="55576"/>
                  </a:cubicBezTo>
                  <a:cubicBezTo>
                    <a:pt x="80703" y="55576"/>
                    <a:pt x="80660" y="55412"/>
                    <a:pt x="80995" y="55412"/>
                  </a:cubicBezTo>
                  <a:cubicBezTo>
                    <a:pt x="81138" y="55412"/>
                    <a:pt x="81350" y="55442"/>
                    <a:pt x="81677" y="55528"/>
                  </a:cubicBezTo>
                  <a:cubicBezTo>
                    <a:pt x="81733" y="55532"/>
                    <a:pt x="81804" y="55534"/>
                    <a:pt x="81886" y="55534"/>
                  </a:cubicBezTo>
                  <a:cubicBezTo>
                    <a:pt x="82259" y="55534"/>
                    <a:pt x="82844" y="55494"/>
                    <a:pt x="83166" y="55447"/>
                  </a:cubicBezTo>
                  <a:cubicBezTo>
                    <a:pt x="83985" y="54950"/>
                    <a:pt x="83062" y="54639"/>
                    <a:pt x="84666" y="54096"/>
                  </a:cubicBezTo>
                  <a:cubicBezTo>
                    <a:pt x="84712" y="54086"/>
                    <a:pt x="84758" y="54082"/>
                    <a:pt x="84802" y="54082"/>
                  </a:cubicBezTo>
                  <a:cubicBezTo>
                    <a:pt x="85046" y="54082"/>
                    <a:pt x="85268" y="54214"/>
                    <a:pt x="85495" y="54214"/>
                  </a:cubicBezTo>
                  <a:cubicBezTo>
                    <a:pt x="85641" y="54214"/>
                    <a:pt x="85789" y="54159"/>
                    <a:pt x="85948" y="53981"/>
                  </a:cubicBezTo>
                  <a:cubicBezTo>
                    <a:pt x="86317" y="53623"/>
                    <a:pt x="86894" y="53404"/>
                    <a:pt x="87160" y="52931"/>
                  </a:cubicBezTo>
                  <a:cubicBezTo>
                    <a:pt x="87205" y="52919"/>
                    <a:pt x="87256" y="52916"/>
                    <a:pt x="87309" y="52916"/>
                  </a:cubicBezTo>
                  <a:cubicBezTo>
                    <a:pt x="87366" y="52916"/>
                    <a:pt x="87424" y="52919"/>
                    <a:pt x="87481" y="52919"/>
                  </a:cubicBezTo>
                  <a:cubicBezTo>
                    <a:pt x="87629" y="52919"/>
                    <a:pt x="87761" y="52895"/>
                    <a:pt x="87794" y="52723"/>
                  </a:cubicBezTo>
                  <a:cubicBezTo>
                    <a:pt x="88143" y="52475"/>
                    <a:pt x="88525" y="52041"/>
                    <a:pt x="89079" y="52041"/>
                  </a:cubicBezTo>
                  <a:cubicBezTo>
                    <a:pt x="89093" y="52041"/>
                    <a:pt x="89107" y="52041"/>
                    <a:pt x="89122" y="52042"/>
                  </a:cubicBezTo>
                  <a:cubicBezTo>
                    <a:pt x="89607" y="52019"/>
                    <a:pt x="89884" y="51845"/>
                    <a:pt x="90230" y="51557"/>
                  </a:cubicBezTo>
                  <a:cubicBezTo>
                    <a:pt x="90276" y="51623"/>
                    <a:pt x="90331" y="51650"/>
                    <a:pt x="90390" y="51650"/>
                  </a:cubicBezTo>
                  <a:cubicBezTo>
                    <a:pt x="90608" y="51650"/>
                    <a:pt x="90877" y="51268"/>
                    <a:pt x="90922" y="51095"/>
                  </a:cubicBezTo>
                  <a:cubicBezTo>
                    <a:pt x="91038" y="50760"/>
                    <a:pt x="91569" y="50760"/>
                    <a:pt x="91603" y="50391"/>
                  </a:cubicBezTo>
                  <a:cubicBezTo>
                    <a:pt x="91673" y="49826"/>
                    <a:pt x="93289" y="49756"/>
                    <a:pt x="93785" y="49445"/>
                  </a:cubicBezTo>
                  <a:cubicBezTo>
                    <a:pt x="94189" y="49502"/>
                    <a:pt x="94651" y="49502"/>
                    <a:pt x="95078" y="49583"/>
                  </a:cubicBezTo>
                  <a:cubicBezTo>
                    <a:pt x="95239" y="49906"/>
                    <a:pt x="95309" y="50287"/>
                    <a:pt x="95597" y="50541"/>
                  </a:cubicBezTo>
                  <a:cubicBezTo>
                    <a:pt x="95817" y="50691"/>
                    <a:pt x="96209" y="50599"/>
                    <a:pt x="96347" y="50830"/>
                  </a:cubicBezTo>
                  <a:cubicBezTo>
                    <a:pt x="96336" y="50876"/>
                    <a:pt x="96301" y="50934"/>
                    <a:pt x="96290" y="50991"/>
                  </a:cubicBezTo>
                  <a:cubicBezTo>
                    <a:pt x="95655" y="51349"/>
                    <a:pt x="96728" y="51384"/>
                    <a:pt x="96982" y="51453"/>
                  </a:cubicBezTo>
                  <a:cubicBezTo>
                    <a:pt x="98979" y="53450"/>
                    <a:pt x="99914" y="55908"/>
                    <a:pt x="100249" y="58644"/>
                  </a:cubicBezTo>
                  <a:cubicBezTo>
                    <a:pt x="101495" y="62661"/>
                    <a:pt x="101126" y="67036"/>
                    <a:pt x="100145" y="71110"/>
                  </a:cubicBezTo>
                  <a:cubicBezTo>
                    <a:pt x="99983" y="71526"/>
                    <a:pt x="100110" y="71976"/>
                    <a:pt x="99926" y="72414"/>
                  </a:cubicBezTo>
                  <a:cubicBezTo>
                    <a:pt x="99880" y="72691"/>
                    <a:pt x="99499" y="73038"/>
                    <a:pt x="99799" y="73211"/>
                  </a:cubicBezTo>
                  <a:cubicBezTo>
                    <a:pt x="99753" y="73707"/>
                    <a:pt x="99787" y="74146"/>
                    <a:pt x="99568" y="74642"/>
                  </a:cubicBezTo>
                  <a:cubicBezTo>
                    <a:pt x="99533" y="74654"/>
                    <a:pt x="99510" y="74688"/>
                    <a:pt x="99476" y="74711"/>
                  </a:cubicBezTo>
                  <a:cubicBezTo>
                    <a:pt x="98471" y="75981"/>
                    <a:pt x="98206" y="78405"/>
                    <a:pt x="97790" y="79917"/>
                  </a:cubicBezTo>
                  <a:cubicBezTo>
                    <a:pt x="97779" y="80148"/>
                    <a:pt x="97606" y="80379"/>
                    <a:pt x="97652" y="80610"/>
                  </a:cubicBezTo>
                  <a:cubicBezTo>
                    <a:pt x="97617" y="81152"/>
                    <a:pt x="97144" y="82041"/>
                    <a:pt x="97710" y="82272"/>
                  </a:cubicBezTo>
                  <a:cubicBezTo>
                    <a:pt x="97733" y="82306"/>
                    <a:pt x="97779" y="82329"/>
                    <a:pt x="97825" y="82364"/>
                  </a:cubicBezTo>
                  <a:cubicBezTo>
                    <a:pt x="97825" y="82433"/>
                    <a:pt x="97848" y="82491"/>
                    <a:pt x="97894" y="82537"/>
                  </a:cubicBezTo>
                  <a:cubicBezTo>
                    <a:pt x="97894" y="82689"/>
                    <a:pt x="98025" y="82767"/>
                    <a:pt x="98157" y="82767"/>
                  </a:cubicBezTo>
                  <a:cubicBezTo>
                    <a:pt x="98277" y="82767"/>
                    <a:pt x="98398" y="82703"/>
                    <a:pt x="98425" y="82572"/>
                  </a:cubicBezTo>
                  <a:cubicBezTo>
                    <a:pt x="98471" y="82676"/>
                    <a:pt x="98552" y="82837"/>
                    <a:pt x="98691" y="82860"/>
                  </a:cubicBezTo>
                  <a:cubicBezTo>
                    <a:pt x="98744" y="83021"/>
                    <a:pt x="98859" y="83202"/>
                    <a:pt x="99015" y="83202"/>
                  </a:cubicBezTo>
                  <a:cubicBezTo>
                    <a:pt x="99061" y="83202"/>
                    <a:pt x="99111" y="83186"/>
                    <a:pt x="99164" y="83149"/>
                  </a:cubicBezTo>
                  <a:cubicBezTo>
                    <a:pt x="99207" y="83210"/>
                    <a:pt x="99264" y="83258"/>
                    <a:pt x="99329" y="83258"/>
                  </a:cubicBezTo>
                  <a:cubicBezTo>
                    <a:pt x="99350" y="83258"/>
                    <a:pt x="99372" y="83253"/>
                    <a:pt x="99395" y="83241"/>
                  </a:cubicBezTo>
                  <a:cubicBezTo>
                    <a:pt x="99430" y="83261"/>
                    <a:pt x="99468" y="83270"/>
                    <a:pt x="99506" y="83270"/>
                  </a:cubicBezTo>
                  <a:cubicBezTo>
                    <a:pt x="99579" y="83270"/>
                    <a:pt x="99649" y="83237"/>
                    <a:pt x="99695" y="83184"/>
                  </a:cubicBezTo>
                  <a:cubicBezTo>
                    <a:pt x="99735" y="83195"/>
                    <a:pt x="99772" y="83200"/>
                    <a:pt x="99808" y="83200"/>
                  </a:cubicBezTo>
                  <a:cubicBezTo>
                    <a:pt x="99988" y="83200"/>
                    <a:pt x="100110" y="83067"/>
                    <a:pt x="100168" y="82941"/>
                  </a:cubicBezTo>
                  <a:cubicBezTo>
                    <a:pt x="100181" y="82943"/>
                    <a:pt x="100194" y="82943"/>
                    <a:pt x="100207" y="82943"/>
                  </a:cubicBezTo>
                  <a:cubicBezTo>
                    <a:pt x="100297" y="82943"/>
                    <a:pt x="100383" y="82908"/>
                    <a:pt x="100434" y="82837"/>
                  </a:cubicBezTo>
                  <a:cubicBezTo>
                    <a:pt x="100445" y="82837"/>
                    <a:pt x="100457" y="82849"/>
                    <a:pt x="100480" y="82849"/>
                  </a:cubicBezTo>
                  <a:cubicBezTo>
                    <a:pt x="100495" y="82958"/>
                    <a:pt x="100595" y="83020"/>
                    <a:pt x="100698" y="83020"/>
                  </a:cubicBezTo>
                  <a:cubicBezTo>
                    <a:pt x="100747" y="83020"/>
                    <a:pt x="100796" y="83006"/>
                    <a:pt x="100838" y="82976"/>
                  </a:cubicBezTo>
                  <a:cubicBezTo>
                    <a:pt x="100875" y="83218"/>
                    <a:pt x="101039" y="83363"/>
                    <a:pt x="101192" y="83363"/>
                  </a:cubicBezTo>
                  <a:cubicBezTo>
                    <a:pt x="101323" y="83363"/>
                    <a:pt x="101446" y="83256"/>
                    <a:pt x="101472" y="83011"/>
                  </a:cubicBezTo>
                  <a:cubicBezTo>
                    <a:pt x="101622" y="83025"/>
                    <a:pt x="101785" y="83036"/>
                    <a:pt x="101953" y="83036"/>
                  </a:cubicBezTo>
                  <a:cubicBezTo>
                    <a:pt x="102432" y="83036"/>
                    <a:pt x="102952" y="82952"/>
                    <a:pt x="103319" y="82653"/>
                  </a:cubicBezTo>
                  <a:cubicBezTo>
                    <a:pt x="103353" y="82663"/>
                    <a:pt x="103383" y="82668"/>
                    <a:pt x="103412" y="82668"/>
                  </a:cubicBezTo>
                  <a:cubicBezTo>
                    <a:pt x="103640" y="82668"/>
                    <a:pt x="103722" y="82365"/>
                    <a:pt x="103804" y="82191"/>
                  </a:cubicBezTo>
                  <a:cubicBezTo>
                    <a:pt x="103850" y="82191"/>
                    <a:pt x="103908" y="82191"/>
                    <a:pt x="103954" y="82156"/>
                  </a:cubicBezTo>
                  <a:lnTo>
                    <a:pt x="104012" y="82156"/>
                  </a:lnTo>
                  <a:cubicBezTo>
                    <a:pt x="103963" y="82352"/>
                    <a:pt x="104039" y="82532"/>
                    <a:pt x="104218" y="82532"/>
                  </a:cubicBezTo>
                  <a:cubicBezTo>
                    <a:pt x="104250" y="82532"/>
                    <a:pt x="104285" y="82526"/>
                    <a:pt x="104323" y="82514"/>
                  </a:cubicBezTo>
                  <a:cubicBezTo>
                    <a:pt x="104716" y="82110"/>
                    <a:pt x="104439" y="81118"/>
                    <a:pt x="104554" y="80552"/>
                  </a:cubicBezTo>
                  <a:cubicBezTo>
                    <a:pt x="104693" y="79975"/>
                    <a:pt x="105178" y="79028"/>
                    <a:pt x="104554" y="78567"/>
                  </a:cubicBezTo>
                  <a:cubicBezTo>
                    <a:pt x="104150" y="77897"/>
                    <a:pt x="104877" y="76708"/>
                    <a:pt x="105062" y="75958"/>
                  </a:cubicBezTo>
                  <a:cubicBezTo>
                    <a:pt x="105870" y="73419"/>
                    <a:pt x="105443" y="70383"/>
                    <a:pt x="106101" y="67936"/>
                  </a:cubicBezTo>
                  <a:cubicBezTo>
                    <a:pt x="106782" y="66054"/>
                    <a:pt x="107117" y="64034"/>
                    <a:pt x="107117" y="62003"/>
                  </a:cubicBezTo>
                  <a:cubicBezTo>
                    <a:pt x="107359" y="61703"/>
                    <a:pt x="107313" y="61218"/>
                    <a:pt x="107463" y="60860"/>
                  </a:cubicBezTo>
                  <a:cubicBezTo>
                    <a:pt x="107555" y="61010"/>
                    <a:pt x="107659" y="61160"/>
                    <a:pt x="107775" y="61299"/>
                  </a:cubicBezTo>
                  <a:cubicBezTo>
                    <a:pt x="107809" y="61357"/>
                    <a:pt x="107844" y="61380"/>
                    <a:pt x="107902" y="61391"/>
                  </a:cubicBezTo>
                  <a:cubicBezTo>
                    <a:pt x="108340" y="63203"/>
                    <a:pt x="110014" y="64219"/>
                    <a:pt x="110014" y="66112"/>
                  </a:cubicBezTo>
                  <a:cubicBezTo>
                    <a:pt x="110360" y="69056"/>
                    <a:pt x="112230" y="71699"/>
                    <a:pt x="112172" y="74723"/>
                  </a:cubicBezTo>
                  <a:cubicBezTo>
                    <a:pt x="112103" y="75519"/>
                    <a:pt x="112484" y="76500"/>
                    <a:pt x="111815" y="77089"/>
                  </a:cubicBezTo>
                  <a:cubicBezTo>
                    <a:pt x="111711" y="77135"/>
                    <a:pt x="111676" y="77251"/>
                    <a:pt x="111711" y="77343"/>
                  </a:cubicBezTo>
                  <a:cubicBezTo>
                    <a:pt x="111595" y="77655"/>
                    <a:pt x="111561" y="78070"/>
                    <a:pt x="111284" y="78243"/>
                  </a:cubicBezTo>
                  <a:cubicBezTo>
                    <a:pt x="111180" y="78324"/>
                    <a:pt x="111157" y="78463"/>
                    <a:pt x="111226" y="78567"/>
                  </a:cubicBezTo>
                  <a:cubicBezTo>
                    <a:pt x="111041" y="78567"/>
                    <a:pt x="111007" y="78763"/>
                    <a:pt x="111018" y="78913"/>
                  </a:cubicBezTo>
                  <a:cubicBezTo>
                    <a:pt x="110834" y="79109"/>
                    <a:pt x="110845" y="79478"/>
                    <a:pt x="110845" y="79732"/>
                  </a:cubicBezTo>
                  <a:cubicBezTo>
                    <a:pt x="110842" y="79732"/>
                    <a:pt x="110839" y="79732"/>
                    <a:pt x="110836" y="79732"/>
                  </a:cubicBezTo>
                  <a:cubicBezTo>
                    <a:pt x="110409" y="79732"/>
                    <a:pt x="110594" y="80518"/>
                    <a:pt x="110949" y="80552"/>
                  </a:cubicBezTo>
                  <a:cubicBezTo>
                    <a:pt x="111018" y="80817"/>
                    <a:pt x="111249" y="80933"/>
                    <a:pt x="111515" y="81037"/>
                  </a:cubicBezTo>
                  <a:cubicBezTo>
                    <a:pt x="111494" y="81184"/>
                    <a:pt x="111611" y="81277"/>
                    <a:pt x="111723" y="81277"/>
                  </a:cubicBezTo>
                  <a:cubicBezTo>
                    <a:pt x="111804" y="81277"/>
                    <a:pt x="111883" y="81229"/>
                    <a:pt x="111907" y="81118"/>
                  </a:cubicBezTo>
                  <a:cubicBezTo>
                    <a:pt x="111947" y="81123"/>
                    <a:pt x="111985" y="81126"/>
                    <a:pt x="112020" y="81126"/>
                  </a:cubicBezTo>
                  <a:cubicBezTo>
                    <a:pt x="112054" y="81126"/>
                    <a:pt x="112086" y="81123"/>
                    <a:pt x="112115" y="81118"/>
                  </a:cubicBezTo>
                  <a:cubicBezTo>
                    <a:pt x="112156" y="81179"/>
                    <a:pt x="112215" y="81205"/>
                    <a:pt x="112275" y="81205"/>
                  </a:cubicBezTo>
                  <a:cubicBezTo>
                    <a:pt x="112385" y="81205"/>
                    <a:pt x="112496" y="81117"/>
                    <a:pt x="112496" y="80991"/>
                  </a:cubicBezTo>
                  <a:cubicBezTo>
                    <a:pt x="112722" y="80895"/>
                    <a:pt x="113006" y="80754"/>
                    <a:pt x="113227" y="80754"/>
                  </a:cubicBezTo>
                  <a:cubicBezTo>
                    <a:pt x="113299" y="80754"/>
                    <a:pt x="113365" y="80769"/>
                    <a:pt x="113419" y="80806"/>
                  </a:cubicBezTo>
                  <a:cubicBezTo>
                    <a:pt x="113454" y="80953"/>
                    <a:pt x="113572" y="81087"/>
                    <a:pt x="113707" y="81087"/>
                  </a:cubicBezTo>
                  <a:cubicBezTo>
                    <a:pt x="113753" y="81087"/>
                    <a:pt x="113800" y="81072"/>
                    <a:pt x="113846" y="81037"/>
                  </a:cubicBezTo>
                  <a:cubicBezTo>
                    <a:pt x="113895" y="81078"/>
                    <a:pt x="113956" y="81099"/>
                    <a:pt x="114017" y="81099"/>
                  </a:cubicBezTo>
                  <a:cubicBezTo>
                    <a:pt x="114057" y="81099"/>
                    <a:pt x="114098" y="81090"/>
                    <a:pt x="114135" y="81071"/>
                  </a:cubicBezTo>
                  <a:cubicBezTo>
                    <a:pt x="114308" y="81164"/>
                    <a:pt x="114516" y="81244"/>
                    <a:pt x="114677" y="81268"/>
                  </a:cubicBezTo>
                  <a:cubicBezTo>
                    <a:pt x="114689" y="81426"/>
                    <a:pt x="114827" y="81514"/>
                    <a:pt x="114959" y="81514"/>
                  </a:cubicBezTo>
                  <a:cubicBezTo>
                    <a:pt x="115078" y="81514"/>
                    <a:pt x="115192" y="81443"/>
                    <a:pt x="115208" y="81291"/>
                  </a:cubicBezTo>
                  <a:cubicBezTo>
                    <a:pt x="115256" y="81319"/>
                    <a:pt x="115308" y="81334"/>
                    <a:pt x="115358" y="81334"/>
                  </a:cubicBezTo>
                  <a:cubicBezTo>
                    <a:pt x="115429" y="81334"/>
                    <a:pt x="115496" y="81305"/>
                    <a:pt x="115543" y="81244"/>
                  </a:cubicBezTo>
                  <a:cubicBezTo>
                    <a:pt x="115726" y="81311"/>
                    <a:pt x="115967" y="81375"/>
                    <a:pt x="116203" y="81375"/>
                  </a:cubicBezTo>
                  <a:cubicBezTo>
                    <a:pt x="116458" y="81375"/>
                    <a:pt x="116708" y="81300"/>
                    <a:pt x="116870" y="81071"/>
                  </a:cubicBezTo>
                  <a:cubicBezTo>
                    <a:pt x="117332" y="80806"/>
                    <a:pt x="118048" y="80310"/>
                    <a:pt x="117932" y="79744"/>
                  </a:cubicBezTo>
                  <a:cubicBezTo>
                    <a:pt x="118140" y="79605"/>
                    <a:pt x="118025" y="79282"/>
                    <a:pt x="118025" y="79098"/>
                  </a:cubicBezTo>
                  <a:cubicBezTo>
                    <a:pt x="118140" y="79040"/>
                    <a:pt x="118163" y="78878"/>
                    <a:pt x="118082" y="78797"/>
                  </a:cubicBezTo>
                  <a:cubicBezTo>
                    <a:pt x="117932" y="78590"/>
                    <a:pt x="118209" y="78151"/>
                    <a:pt x="118082" y="77920"/>
                  </a:cubicBezTo>
                  <a:cubicBezTo>
                    <a:pt x="118798" y="76662"/>
                    <a:pt x="118429" y="75162"/>
                    <a:pt x="118636" y="73776"/>
                  </a:cubicBezTo>
                  <a:cubicBezTo>
                    <a:pt x="118463" y="73049"/>
                    <a:pt x="118913" y="72622"/>
                    <a:pt x="118890" y="71953"/>
                  </a:cubicBezTo>
                  <a:cubicBezTo>
                    <a:pt x="117574" y="70083"/>
                    <a:pt x="116697" y="67705"/>
                    <a:pt x="116316" y="65489"/>
                  </a:cubicBezTo>
                  <a:cubicBezTo>
                    <a:pt x="115624" y="62315"/>
                    <a:pt x="113719" y="60145"/>
                    <a:pt x="113465" y="57028"/>
                  </a:cubicBezTo>
                  <a:cubicBezTo>
                    <a:pt x="113445" y="56938"/>
                    <a:pt x="113355" y="56874"/>
                    <a:pt x="113279" y="56874"/>
                  </a:cubicBezTo>
                  <a:cubicBezTo>
                    <a:pt x="113268" y="56874"/>
                    <a:pt x="113256" y="56875"/>
                    <a:pt x="113246" y="56878"/>
                  </a:cubicBezTo>
                  <a:cubicBezTo>
                    <a:pt x="113211" y="56578"/>
                    <a:pt x="113200" y="56278"/>
                    <a:pt x="113130" y="55989"/>
                  </a:cubicBezTo>
                  <a:cubicBezTo>
                    <a:pt x="113661" y="55724"/>
                    <a:pt x="112796" y="53808"/>
                    <a:pt x="112888" y="53508"/>
                  </a:cubicBezTo>
                  <a:cubicBezTo>
                    <a:pt x="112980" y="53404"/>
                    <a:pt x="112980" y="53242"/>
                    <a:pt x="112900" y="53138"/>
                  </a:cubicBezTo>
                  <a:cubicBezTo>
                    <a:pt x="112715" y="52527"/>
                    <a:pt x="112576" y="51811"/>
                    <a:pt x="112034" y="51395"/>
                  </a:cubicBezTo>
                  <a:cubicBezTo>
                    <a:pt x="110730" y="49260"/>
                    <a:pt x="108583" y="47078"/>
                    <a:pt x="107925" y="44793"/>
                  </a:cubicBezTo>
                  <a:cubicBezTo>
                    <a:pt x="108179" y="44401"/>
                    <a:pt x="107844" y="43904"/>
                    <a:pt x="108236" y="43558"/>
                  </a:cubicBezTo>
                  <a:cubicBezTo>
                    <a:pt x="108340" y="43431"/>
                    <a:pt x="108444" y="43258"/>
                    <a:pt x="108410" y="43073"/>
                  </a:cubicBezTo>
                  <a:cubicBezTo>
                    <a:pt x="108167" y="42254"/>
                    <a:pt x="108594" y="42161"/>
                    <a:pt x="108848" y="41526"/>
                  </a:cubicBezTo>
                  <a:cubicBezTo>
                    <a:pt x="108629" y="40822"/>
                    <a:pt x="108640" y="41180"/>
                    <a:pt x="108998" y="40557"/>
                  </a:cubicBezTo>
                  <a:cubicBezTo>
                    <a:pt x="109056" y="40361"/>
                    <a:pt x="108975" y="39680"/>
                    <a:pt x="109102" y="39564"/>
                  </a:cubicBezTo>
                  <a:cubicBezTo>
                    <a:pt x="109115" y="39568"/>
                    <a:pt x="109128" y="39569"/>
                    <a:pt x="109140" y="39569"/>
                  </a:cubicBezTo>
                  <a:cubicBezTo>
                    <a:pt x="109255" y="39569"/>
                    <a:pt x="109365" y="39437"/>
                    <a:pt x="109345" y="39333"/>
                  </a:cubicBezTo>
                  <a:cubicBezTo>
                    <a:pt x="109448" y="39264"/>
                    <a:pt x="109598" y="39149"/>
                    <a:pt x="109806" y="38952"/>
                  </a:cubicBezTo>
                  <a:cubicBezTo>
                    <a:pt x="110464" y="38872"/>
                    <a:pt x="110580" y="37879"/>
                    <a:pt x="110314" y="37371"/>
                  </a:cubicBezTo>
                  <a:cubicBezTo>
                    <a:pt x="110095" y="37071"/>
                    <a:pt x="110187" y="36863"/>
                    <a:pt x="110649" y="36517"/>
                  </a:cubicBezTo>
                  <a:cubicBezTo>
                    <a:pt x="111341" y="35617"/>
                    <a:pt x="110487" y="34913"/>
                    <a:pt x="110637" y="33862"/>
                  </a:cubicBezTo>
                  <a:cubicBezTo>
                    <a:pt x="111018" y="33285"/>
                    <a:pt x="110845" y="32639"/>
                    <a:pt x="111053" y="32050"/>
                  </a:cubicBezTo>
                  <a:cubicBezTo>
                    <a:pt x="111214" y="31450"/>
                    <a:pt x="111861" y="31369"/>
                    <a:pt x="111930" y="30688"/>
                  </a:cubicBezTo>
                  <a:cubicBezTo>
                    <a:pt x="111930" y="30503"/>
                    <a:pt x="112034" y="30457"/>
                    <a:pt x="112311" y="30376"/>
                  </a:cubicBezTo>
                  <a:cubicBezTo>
                    <a:pt x="112727" y="30342"/>
                    <a:pt x="112969" y="29926"/>
                    <a:pt x="112784" y="29487"/>
                  </a:cubicBezTo>
                  <a:cubicBezTo>
                    <a:pt x="113592" y="29176"/>
                    <a:pt x="113719" y="27929"/>
                    <a:pt x="114331" y="27352"/>
                  </a:cubicBezTo>
                  <a:cubicBezTo>
                    <a:pt x="114481" y="26879"/>
                    <a:pt x="114008" y="26371"/>
                    <a:pt x="114308" y="25840"/>
                  </a:cubicBezTo>
                  <a:cubicBezTo>
                    <a:pt x="114389" y="25621"/>
                    <a:pt x="114296" y="25482"/>
                    <a:pt x="114239" y="25367"/>
                  </a:cubicBezTo>
                  <a:cubicBezTo>
                    <a:pt x="114077" y="24720"/>
                    <a:pt x="114943" y="23970"/>
                    <a:pt x="114643" y="23139"/>
                  </a:cubicBezTo>
                  <a:cubicBezTo>
                    <a:pt x="114758" y="22239"/>
                    <a:pt x="114135" y="21396"/>
                    <a:pt x="114412" y="20565"/>
                  </a:cubicBezTo>
                  <a:cubicBezTo>
                    <a:pt x="114631" y="20207"/>
                    <a:pt x="114643" y="19861"/>
                    <a:pt x="114296" y="19480"/>
                  </a:cubicBezTo>
                  <a:cubicBezTo>
                    <a:pt x="114192" y="18972"/>
                    <a:pt x="113846" y="18614"/>
                    <a:pt x="113604" y="18210"/>
                  </a:cubicBezTo>
                  <a:cubicBezTo>
                    <a:pt x="113327" y="17472"/>
                    <a:pt x="113350" y="16710"/>
                    <a:pt x="112807" y="16121"/>
                  </a:cubicBezTo>
                  <a:cubicBezTo>
                    <a:pt x="112426" y="15763"/>
                    <a:pt x="112311" y="15532"/>
                    <a:pt x="112230" y="14967"/>
                  </a:cubicBezTo>
                  <a:cubicBezTo>
                    <a:pt x="111884" y="13663"/>
                    <a:pt x="110891" y="12624"/>
                    <a:pt x="110614" y="11296"/>
                  </a:cubicBezTo>
                  <a:cubicBezTo>
                    <a:pt x="110072" y="10523"/>
                    <a:pt x="110083" y="9530"/>
                    <a:pt x="109483" y="8745"/>
                  </a:cubicBezTo>
                  <a:cubicBezTo>
                    <a:pt x="108698" y="8180"/>
                    <a:pt x="108052" y="7603"/>
                    <a:pt x="107532" y="6818"/>
                  </a:cubicBezTo>
                  <a:cubicBezTo>
                    <a:pt x="107198" y="5063"/>
                    <a:pt x="104820" y="5490"/>
                    <a:pt x="104081" y="4059"/>
                  </a:cubicBezTo>
                  <a:cubicBezTo>
                    <a:pt x="103458" y="2385"/>
                    <a:pt x="101599" y="2974"/>
                    <a:pt x="100711" y="2028"/>
                  </a:cubicBezTo>
                  <a:cubicBezTo>
                    <a:pt x="99706" y="954"/>
                    <a:pt x="98264" y="1162"/>
                    <a:pt x="96971" y="1104"/>
                  </a:cubicBezTo>
                  <a:cubicBezTo>
                    <a:pt x="96216" y="886"/>
                    <a:pt x="95717" y="1"/>
                    <a:pt x="94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3"/>
            <p:cNvSpPr/>
            <p:nvPr/>
          </p:nvSpPr>
          <p:spPr>
            <a:xfrm>
              <a:off x="3941275" y="2406425"/>
              <a:ext cx="2972850" cy="2108825"/>
            </a:xfrm>
            <a:custGeom>
              <a:avLst/>
              <a:gdLst/>
              <a:ahLst/>
              <a:cxnLst/>
              <a:rect l="l" t="t" r="r" b="b"/>
              <a:pathLst>
                <a:path w="118914" h="84353" extrusionOk="0">
                  <a:moveTo>
                    <a:pt x="71619" y="3557"/>
                  </a:moveTo>
                  <a:cubicBezTo>
                    <a:pt x="71487" y="3600"/>
                    <a:pt x="71366" y="3671"/>
                    <a:pt x="71265" y="3789"/>
                  </a:cubicBezTo>
                  <a:lnTo>
                    <a:pt x="71265" y="3789"/>
                  </a:lnTo>
                  <a:cubicBezTo>
                    <a:pt x="71297" y="3777"/>
                    <a:pt x="71332" y="3771"/>
                    <a:pt x="71369" y="3771"/>
                  </a:cubicBezTo>
                  <a:cubicBezTo>
                    <a:pt x="71431" y="3668"/>
                    <a:pt x="71517" y="3601"/>
                    <a:pt x="71619" y="3557"/>
                  </a:cubicBezTo>
                  <a:close/>
                  <a:moveTo>
                    <a:pt x="111422" y="25321"/>
                  </a:moveTo>
                  <a:cubicBezTo>
                    <a:pt x="111434" y="25355"/>
                    <a:pt x="111468" y="25401"/>
                    <a:pt x="111503" y="25471"/>
                  </a:cubicBezTo>
                  <a:cubicBezTo>
                    <a:pt x="111399" y="25632"/>
                    <a:pt x="111307" y="25805"/>
                    <a:pt x="111226" y="25955"/>
                  </a:cubicBezTo>
                  <a:cubicBezTo>
                    <a:pt x="111214" y="25921"/>
                    <a:pt x="111180" y="25875"/>
                    <a:pt x="111168" y="25828"/>
                  </a:cubicBezTo>
                  <a:cubicBezTo>
                    <a:pt x="111180" y="25644"/>
                    <a:pt x="111284" y="25482"/>
                    <a:pt x="111422" y="25321"/>
                  </a:cubicBezTo>
                  <a:close/>
                  <a:moveTo>
                    <a:pt x="111341" y="28760"/>
                  </a:moveTo>
                  <a:lnTo>
                    <a:pt x="111341" y="28760"/>
                  </a:lnTo>
                  <a:cubicBezTo>
                    <a:pt x="111375" y="28785"/>
                    <a:pt x="111414" y="28804"/>
                    <a:pt x="111455" y="28804"/>
                  </a:cubicBezTo>
                  <a:cubicBezTo>
                    <a:pt x="111471" y="28804"/>
                    <a:pt x="111487" y="28801"/>
                    <a:pt x="111503" y="28795"/>
                  </a:cubicBezTo>
                  <a:lnTo>
                    <a:pt x="111503" y="28795"/>
                  </a:lnTo>
                  <a:cubicBezTo>
                    <a:pt x="111480" y="28887"/>
                    <a:pt x="111422" y="28980"/>
                    <a:pt x="111388" y="29049"/>
                  </a:cubicBezTo>
                  <a:lnTo>
                    <a:pt x="111388" y="29014"/>
                  </a:lnTo>
                  <a:cubicBezTo>
                    <a:pt x="111388" y="29014"/>
                    <a:pt x="111388" y="29003"/>
                    <a:pt x="111364" y="29003"/>
                  </a:cubicBezTo>
                  <a:cubicBezTo>
                    <a:pt x="111364" y="28910"/>
                    <a:pt x="111341" y="28830"/>
                    <a:pt x="111341" y="28760"/>
                  </a:cubicBezTo>
                  <a:close/>
                  <a:moveTo>
                    <a:pt x="66221" y="50714"/>
                  </a:moveTo>
                  <a:cubicBezTo>
                    <a:pt x="66544" y="50714"/>
                    <a:pt x="66429" y="50934"/>
                    <a:pt x="66440" y="51107"/>
                  </a:cubicBezTo>
                  <a:lnTo>
                    <a:pt x="66371" y="51107"/>
                  </a:lnTo>
                  <a:cubicBezTo>
                    <a:pt x="66348" y="51026"/>
                    <a:pt x="66290" y="50945"/>
                    <a:pt x="66221" y="50922"/>
                  </a:cubicBezTo>
                  <a:cubicBezTo>
                    <a:pt x="66233" y="50853"/>
                    <a:pt x="66233" y="50772"/>
                    <a:pt x="66221" y="50714"/>
                  </a:cubicBezTo>
                  <a:close/>
                  <a:moveTo>
                    <a:pt x="46402" y="52550"/>
                  </a:moveTo>
                  <a:lnTo>
                    <a:pt x="46402" y="52550"/>
                  </a:lnTo>
                  <a:cubicBezTo>
                    <a:pt x="46440" y="52617"/>
                    <a:pt x="46515" y="52655"/>
                    <a:pt x="46592" y="52655"/>
                  </a:cubicBezTo>
                  <a:cubicBezTo>
                    <a:pt x="46635" y="52655"/>
                    <a:pt x="46677" y="52643"/>
                    <a:pt x="46714" y="52619"/>
                  </a:cubicBezTo>
                  <a:cubicBezTo>
                    <a:pt x="46726" y="52630"/>
                    <a:pt x="46749" y="52665"/>
                    <a:pt x="46760" y="52677"/>
                  </a:cubicBezTo>
                  <a:cubicBezTo>
                    <a:pt x="46753" y="52676"/>
                    <a:pt x="46745" y="52675"/>
                    <a:pt x="46737" y="52675"/>
                  </a:cubicBezTo>
                  <a:cubicBezTo>
                    <a:pt x="46641" y="52675"/>
                    <a:pt x="46550" y="52741"/>
                    <a:pt x="46518" y="52827"/>
                  </a:cubicBezTo>
                  <a:cubicBezTo>
                    <a:pt x="46499" y="52822"/>
                    <a:pt x="46481" y="52820"/>
                    <a:pt x="46463" y="52820"/>
                  </a:cubicBezTo>
                  <a:cubicBezTo>
                    <a:pt x="46337" y="52820"/>
                    <a:pt x="46228" y="52919"/>
                    <a:pt x="46137" y="53000"/>
                  </a:cubicBezTo>
                  <a:cubicBezTo>
                    <a:pt x="46100" y="52909"/>
                    <a:pt x="46018" y="52858"/>
                    <a:pt x="45934" y="52850"/>
                  </a:cubicBezTo>
                  <a:lnTo>
                    <a:pt x="45934" y="52850"/>
                  </a:lnTo>
                  <a:cubicBezTo>
                    <a:pt x="45973" y="52845"/>
                    <a:pt x="46018" y="52828"/>
                    <a:pt x="46068" y="52792"/>
                  </a:cubicBezTo>
                  <a:cubicBezTo>
                    <a:pt x="46097" y="52814"/>
                    <a:pt x="46129" y="52823"/>
                    <a:pt x="46162" y="52823"/>
                  </a:cubicBezTo>
                  <a:cubicBezTo>
                    <a:pt x="46287" y="52823"/>
                    <a:pt x="46421" y="52686"/>
                    <a:pt x="46402" y="52550"/>
                  </a:cubicBezTo>
                  <a:close/>
                  <a:moveTo>
                    <a:pt x="49173" y="52942"/>
                  </a:moveTo>
                  <a:cubicBezTo>
                    <a:pt x="49242" y="52977"/>
                    <a:pt x="49311" y="53011"/>
                    <a:pt x="49403" y="53023"/>
                  </a:cubicBezTo>
                  <a:cubicBezTo>
                    <a:pt x="49300" y="53046"/>
                    <a:pt x="49184" y="53057"/>
                    <a:pt x="49080" y="53081"/>
                  </a:cubicBezTo>
                  <a:cubicBezTo>
                    <a:pt x="49092" y="53069"/>
                    <a:pt x="49126" y="53057"/>
                    <a:pt x="49138" y="53023"/>
                  </a:cubicBezTo>
                  <a:cubicBezTo>
                    <a:pt x="49150" y="53000"/>
                    <a:pt x="49173" y="52965"/>
                    <a:pt x="49173" y="52942"/>
                  </a:cubicBezTo>
                  <a:close/>
                  <a:moveTo>
                    <a:pt x="49923" y="53404"/>
                  </a:moveTo>
                  <a:lnTo>
                    <a:pt x="49923" y="53404"/>
                  </a:lnTo>
                  <a:cubicBezTo>
                    <a:pt x="49888" y="53450"/>
                    <a:pt x="49865" y="53473"/>
                    <a:pt x="49831" y="53508"/>
                  </a:cubicBezTo>
                  <a:cubicBezTo>
                    <a:pt x="49831" y="53485"/>
                    <a:pt x="49819" y="53473"/>
                    <a:pt x="49807" y="53461"/>
                  </a:cubicBezTo>
                  <a:lnTo>
                    <a:pt x="49807" y="53450"/>
                  </a:lnTo>
                  <a:cubicBezTo>
                    <a:pt x="49831" y="53450"/>
                    <a:pt x="49888" y="53415"/>
                    <a:pt x="49923" y="53404"/>
                  </a:cubicBezTo>
                  <a:close/>
                  <a:moveTo>
                    <a:pt x="107313" y="52988"/>
                  </a:moveTo>
                  <a:cubicBezTo>
                    <a:pt x="107382" y="53104"/>
                    <a:pt x="107463" y="53219"/>
                    <a:pt x="107544" y="53334"/>
                  </a:cubicBezTo>
                  <a:cubicBezTo>
                    <a:pt x="107440" y="53369"/>
                    <a:pt x="107371" y="53485"/>
                    <a:pt x="107382" y="53588"/>
                  </a:cubicBezTo>
                  <a:cubicBezTo>
                    <a:pt x="107290" y="53450"/>
                    <a:pt x="107186" y="53311"/>
                    <a:pt x="107094" y="53173"/>
                  </a:cubicBezTo>
                  <a:lnTo>
                    <a:pt x="107117" y="53173"/>
                  </a:lnTo>
                  <a:cubicBezTo>
                    <a:pt x="107232" y="53173"/>
                    <a:pt x="107313" y="53104"/>
                    <a:pt x="107313" y="52988"/>
                  </a:cubicBezTo>
                  <a:close/>
                  <a:moveTo>
                    <a:pt x="49138" y="53485"/>
                  </a:moveTo>
                  <a:cubicBezTo>
                    <a:pt x="49092" y="53565"/>
                    <a:pt x="49080" y="53646"/>
                    <a:pt x="49057" y="53715"/>
                  </a:cubicBezTo>
                  <a:cubicBezTo>
                    <a:pt x="48988" y="53715"/>
                    <a:pt x="48953" y="53762"/>
                    <a:pt x="48919" y="53808"/>
                  </a:cubicBezTo>
                  <a:cubicBezTo>
                    <a:pt x="48907" y="53808"/>
                    <a:pt x="48896" y="53796"/>
                    <a:pt x="48884" y="53796"/>
                  </a:cubicBezTo>
                  <a:cubicBezTo>
                    <a:pt x="48884" y="53773"/>
                    <a:pt x="48884" y="53762"/>
                    <a:pt x="48861" y="53762"/>
                  </a:cubicBezTo>
                  <a:lnTo>
                    <a:pt x="48907" y="53542"/>
                  </a:lnTo>
                  <a:cubicBezTo>
                    <a:pt x="48976" y="53519"/>
                    <a:pt x="49069" y="53508"/>
                    <a:pt x="49138" y="53485"/>
                  </a:cubicBezTo>
                  <a:close/>
                  <a:moveTo>
                    <a:pt x="69326" y="54708"/>
                  </a:moveTo>
                  <a:lnTo>
                    <a:pt x="69291" y="54743"/>
                  </a:lnTo>
                  <a:lnTo>
                    <a:pt x="69257" y="54743"/>
                  </a:lnTo>
                  <a:cubicBezTo>
                    <a:pt x="69257" y="54731"/>
                    <a:pt x="69268" y="54731"/>
                    <a:pt x="69268" y="54708"/>
                  </a:cubicBezTo>
                  <a:close/>
                  <a:moveTo>
                    <a:pt x="48665" y="54858"/>
                  </a:moveTo>
                  <a:cubicBezTo>
                    <a:pt x="48665" y="54870"/>
                    <a:pt x="48665" y="54893"/>
                    <a:pt x="48676" y="54893"/>
                  </a:cubicBezTo>
                  <a:cubicBezTo>
                    <a:pt x="48676" y="54904"/>
                    <a:pt x="48676" y="54904"/>
                    <a:pt x="48665" y="54916"/>
                  </a:cubicBezTo>
                  <a:lnTo>
                    <a:pt x="48665" y="54858"/>
                  </a:lnTo>
                  <a:close/>
                  <a:moveTo>
                    <a:pt x="66429" y="55608"/>
                  </a:moveTo>
                  <a:cubicBezTo>
                    <a:pt x="66406" y="55620"/>
                    <a:pt x="66394" y="55643"/>
                    <a:pt x="66383" y="55666"/>
                  </a:cubicBezTo>
                  <a:cubicBezTo>
                    <a:pt x="66394" y="55643"/>
                    <a:pt x="66394" y="55620"/>
                    <a:pt x="66406" y="55608"/>
                  </a:cubicBezTo>
                  <a:close/>
                  <a:moveTo>
                    <a:pt x="49715" y="55412"/>
                  </a:moveTo>
                  <a:lnTo>
                    <a:pt x="49715" y="55412"/>
                  </a:lnTo>
                  <a:cubicBezTo>
                    <a:pt x="49692" y="55585"/>
                    <a:pt x="49657" y="55782"/>
                    <a:pt x="49692" y="55989"/>
                  </a:cubicBezTo>
                  <a:cubicBezTo>
                    <a:pt x="49600" y="56312"/>
                    <a:pt x="49554" y="56647"/>
                    <a:pt x="49473" y="56982"/>
                  </a:cubicBezTo>
                  <a:cubicBezTo>
                    <a:pt x="49461" y="56716"/>
                    <a:pt x="49427" y="56439"/>
                    <a:pt x="49427" y="56186"/>
                  </a:cubicBezTo>
                  <a:cubicBezTo>
                    <a:pt x="49750" y="56116"/>
                    <a:pt x="49588" y="55643"/>
                    <a:pt x="49715" y="55412"/>
                  </a:cubicBezTo>
                  <a:close/>
                  <a:moveTo>
                    <a:pt x="64120" y="58136"/>
                  </a:moveTo>
                  <a:lnTo>
                    <a:pt x="64016" y="58159"/>
                  </a:lnTo>
                  <a:lnTo>
                    <a:pt x="64016" y="58136"/>
                  </a:lnTo>
                  <a:close/>
                  <a:moveTo>
                    <a:pt x="65909" y="58148"/>
                  </a:moveTo>
                  <a:lnTo>
                    <a:pt x="65909" y="58182"/>
                  </a:lnTo>
                  <a:lnTo>
                    <a:pt x="65829" y="58205"/>
                  </a:lnTo>
                  <a:lnTo>
                    <a:pt x="65829" y="58194"/>
                  </a:lnTo>
                  <a:lnTo>
                    <a:pt x="65909" y="58148"/>
                  </a:lnTo>
                  <a:close/>
                  <a:moveTo>
                    <a:pt x="65690" y="58367"/>
                  </a:moveTo>
                  <a:cubicBezTo>
                    <a:pt x="65690" y="58367"/>
                    <a:pt x="65679" y="58367"/>
                    <a:pt x="65679" y="58379"/>
                  </a:cubicBezTo>
                  <a:lnTo>
                    <a:pt x="65679" y="58367"/>
                  </a:lnTo>
                  <a:close/>
                  <a:moveTo>
                    <a:pt x="65771" y="58563"/>
                  </a:moveTo>
                  <a:lnTo>
                    <a:pt x="65771" y="58621"/>
                  </a:lnTo>
                  <a:cubicBezTo>
                    <a:pt x="65759" y="58609"/>
                    <a:pt x="65759" y="58598"/>
                    <a:pt x="65748" y="58586"/>
                  </a:cubicBezTo>
                  <a:cubicBezTo>
                    <a:pt x="65759" y="58586"/>
                    <a:pt x="65759" y="58586"/>
                    <a:pt x="65771" y="58563"/>
                  </a:cubicBezTo>
                  <a:close/>
                  <a:moveTo>
                    <a:pt x="2733" y="60874"/>
                  </a:moveTo>
                  <a:cubicBezTo>
                    <a:pt x="2730" y="60891"/>
                    <a:pt x="2729" y="60910"/>
                    <a:pt x="2727" y="60929"/>
                  </a:cubicBezTo>
                  <a:lnTo>
                    <a:pt x="2727" y="60929"/>
                  </a:lnTo>
                  <a:cubicBezTo>
                    <a:pt x="2729" y="60910"/>
                    <a:pt x="2731" y="60892"/>
                    <a:pt x="2733" y="60874"/>
                  </a:cubicBezTo>
                  <a:close/>
                  <a:moveTo>
                    <a:pt x="2713" y="61391"/>
                  </a:moveTo>
                  <a:cubicBezTo>
                    <a:pt x="2748" y="61714"/>
                    <a:pt x="2852" y="62015"/>
                    <a:pt x="2829" y="62338"/>
                  </a:cubicBezTo>
                  <a:cubicBezTo>
                    <a:pt x="2803" y="62312"/>
                    <a:pt x="2728" y="62286"/>
                    <a:pt x="2650" y="62286"/>
                  </a:cubicBezTo>
                  <a:cubicBezTo>
                    <a:pt x="2588" y="62286"/>
                    <a:pt x="2524" y="62303"/>
                    <a:pt x="2483" y="62349"/>
                  </a:cubicBezTo>
                  <a:cubicBezTo>
                    <a:pt x="2413" y="62372"/>
                    <a:pt x="2333" y="62372"/>
                    <a:pt x="2286" y="62430"/>
                  </a:cubicBezTo>
                  <a:cubicBezTo>
                    <a:pt x="2229" y="62453"/>
                    <a:pt x="2171" y="62488"/>
                    <a:pt x="2159" y="62545"/>
                  </a:cubicBezTo>
                  <a:cubicBezTo>
                    <a:pt x="2113" y="62580"/>
                    <a:pt x="2090" y="62626"/>
                    <a:pt x="2079" y="62684"/>
                  </a:cubicBezTo>
                  <a:cubicBezTo>
                    <a:pt x="2057" y="62679"/>
                    <a:pt x="2036" y="62677"/>
                    <a:pt x="2017" y="62677"/>
                  </a:cubicBezTo>
                  <a:cubicBezTo>
                    <a:pt x="1812" y="62677"/>
                    <a:pt x="1755" y="62939"/>
                    <a:pt x="1871" y="63076"/>
                  </a:cubicBezTo>
                  <a:cubicBezTo>
                    <a:pt x="1864" y="63076"/>
                    <a:pt x="1858" y="63075"/>
                    <a:pt x="1851" y="63075"/>
                  </a:cubicBezTo>
                  <a:cubicBezTo>
                    <a:pt x="1743" y="63075"/>
                    <a:pt x="1640" y="63164"/>
                    <a:pt x="1640" y="63284"/>
                  </a:cubicBezTo>
                  <a:cubicBezTo>
                    <a:pt x="1640" y="63273"/>
                    <a:pt x="1640" y="63273"/>
                    <a:pt x="1628" y="63250"/>
                  </a:cubicBezTo>
                  <a:cubicBezTo>
                    <a:pt x="1533" y="63126"/>
                    <a:pt x="1453" y="63077"/>
                    <a:pt x="1391" y="63077"/>
                  </a:cubicBezTo>
                  <a:cubicBezTo>
                    <a:pt x="1162" y="63077"/>
                    <a:pt x="1184" y="63738"/>
                    <a:pt x="1645" y="63738"/>
                  </a:cubicBezTo>
                  <a:cubicBezTo>
                    <a:pt x="1666" y="63738"/>
                    <a:pt x="1687" y="63737"/>
                    <a:pt x="1709" y="63734"/>
                  </a:cubicBezTo>
                  <a:cubicBezTo>
                    <a:pt x="1717" y="63837"/>
                    <a:pt x="1823" y="63913"/>
                    <a:pt x="1926" y="63913"/>
                  </a:cubicBezTo>
                  <a:cubicBezTo>
                    <a:pt x="1973" y="63913"/>
                    <a:pt x="2019" y="63897"/>
                    <a:pt x="2056" y="63861"/>
                  </a:cubicBezTo>
                  <a:cubicBezTo>
                    <a:pt x="2140" y="63988"/>
                    <a:pt x="2283" y="64064"/>
                    <a:pt x="2405" y="64064"/>
                  </a:cubicBezTo>
                  <a:cubicBezTo>
                    <a:pt x="2517" y="64064"/>
                    <a:pt x="2610" y="63999"/>
                    <a:pt x="2621" y="63850"/>
                  </a:cubicBezTo>
                  <a:cubicBezTo>
                    <a:pt x="2658" y="63880"/>
                    <a:pt x="2704" y="63895"/>
                    <a:pt x="2750" y="63895"/>
                  </a:cubicBezTo>
                  <a:cubicBezTo>
                    <a:pt x="2790" y="63895"/>
                    <a:pt x="2831" y="63883"/>
                    <a:pt x="2863" y="63861"/>
                  </a:cubicBezTo>
                  <a:cubicBezTo>
                    <a:pt x="2887" y="63873"/>
                    <a:pt x="2910" y="63873"/>
                    <a:pt x="2921" y="63873"/>
                  </a:cubicBezTo>
                  <a:cubicBezTo>
                    <a:pt x="3002" y="64231"/>
                    <a:pt x="3464" y="64785"/>
                    <a:pt x="3545" y="65212"/>
                  </a:cubicBezTo>
                  <a:lnTo>
                    <a:pt x="3498" y="65223"/>
                  </a:lnTo>
                  <a:cubicBezTo>
                    <a:pt x="3187" y="65047"/>
                    <a:pt x="2800" y="64870"/>
                    <a:pt x="2449" y="64870"/>
                  </a:cubicBezTo>
                  <a:cubicBezTo>
                    <a:pt x="2409" y="64870"/>
                    <a:pt x="2371" y="64872"/>
                    <a:pt x="2333" y="64877"/>
                  </a:cubicBezTo>
                  <a:cubicBezTo>
                    <a:pt x="2252" y="64612"/>
                    <a:pt x="1940" y="64773"/>
                    <a:pt x="1767" y="64658"/>
                  </a:cubicBezTo>
                  <a:cubicBezTo>
                    <a:pt x="1571" y="64581"/>
                    <a:pt x="1409" y="64558"/>
                    <a:pt x="1276" y="64558"/>
                  </a:cubicBezTo>
                  <a:cubicBezTo>
                    <a:pt x="1077" y="64558"/>
                    <a:pt x="941" y="64609"/>
                    <a:pt x="848" y="64609"/>
                  </a:cubicBezTo>
                  <a:cubicBezTo>
                    <a:pt x="684" y="64609"/>
                    <a:pt x="653" y="64450"/>
                    <a:pt x="647" y="63573"/>
                  </a:cubicBezTo>
                  <a:cubicBezTo>
                    <a:pt x="705" y="63492"/>
                    <a:pt x="751" y="63400"/>
                    <a:pt x="809" y="63330"/>
                  </a:cubicBezTo>
                  <a:cubicBezTo>
                    <a:pt x="845" y="63366"/>
                    <a:pt x="883" y="63381"/>
                    <a:pt x="921" y="63381"/>
                  </a:cubicBezTo>
                  <a:cubicBezTo>
                    <a:pt x="1029" y="63381"/>
                    <a:pt x="1133" y="63260"/>
                    <a:pt x="1167" y="63157"/>
                  </a:cubicBezTo>
                  <a:cubicBezTo>
                    <a:pt x="1409" y="62545"/>
                    <a:pt x="2494" y="62188"/>
                    <a:pt x="2563" y="61507"/>
                  </a:cubicBezTo>
                  <a:cubicBezTo>
                    <a:pt x="2610" y="61472"/>
                    <a:pt x="2667" y="61437"/>
                    <a:pt x="2713" y="61391"/>
                  </a:cubicBezTo>
                  <a:close/>
                  <a:moveTo>
                    <a:pt x="69235" y="78744"/>
                  </a:moveTo>
                  <a:cubicBezTo>
                    <a:pt x="69240" y="78751"/>
                    <a:pt x="69257" y="78753"/>
                    <a:pt x="69257" y="78763"/>
                  </a:cubicBezTo>
                  <a:cubicBezTo>
                    <a:pt x="69242" y="78756"/>
                    <a:pt x="69237" y="78748"/>
                    <a:pt x="69235" y="78744"/>
                  </a:cubicBezTo>
                  <a:close/>
                  <a:moveTo>
                    <a:pt x="116120" y="78636"/>
                  </a:moveTo>
                  <a:lnTo>
                    <a:pt x="116120" y="78636"/>
                  </a:lnTo>
                  <a:cubicBezTo>
                    <a:pt x="116085" y="78682"/>
                    <a:pt x="116085" y="78728"/>
                    <a:pt x="116074" y="78763"/>
                  </a:cubicBezTo>
                  <a:cubicBezTo>
                    <a:pt x="116039" y="78751"/>
                    <a:pt x="116028" y="78740"/>
                    <a:pt x="116005" y="78740"/>
                  </a:cubicBezTo>
                  <a:lnTo>
                    <a:pt x="116005" y="78694"/>
                  </a:lnTo>
                  <a:cubicBezTo>
                    <a:pt x="116039" y="78682"/>
                    <a:pt x="116074" y="78647"/>
                    <a:pt x="116120" y="78636"/>
                  </a:cubicBezTo>
                  <a:close/>
                  <a:moveTo>
                    <a:pt x="111526" y="78682"/>
                  </a:moveTo>
                  <a:cubicBezTo>
                    <a:pt x="111526" y="78751"/>
                    <a:pt x="111515" y="78844"/>
                    <a:pt x="111503" y="78924"/>
                  </a:cubicBezTo>
                  <a:cubicBezTo>
                    <a:pt x="111480" y="78878"/>
                    <a:pt x="111457" y="78855"/>
                    <a:pt x="111411" y="78821"/>
                  </a:cubicBezTo>
                  <a:cubicBezTo>
                    <a:pt x="111399" y="78786"/>
                    <a:pt x="111399" y="78717"/>
                    <a:pt x="111388" y="78682"/>
                  </a:cubicBezTo>
                  <a:lnTo>
                    <a:pt x="111388" y="78682"/>
                  </a:lnTo>
                  <a:cubicBezTo>
                    <a:pt x="111405" y="78688"/>
                    <a:pt x="111428" y="78691"/>
                    <a:pt x="111452" y="78691"/>
                  </a:cubicBezTo>
                  <a:cubicBezTo>
                    <a:pt x="111477" y="78691"/>
                    <a:pt x="111503" y="78688"/>
                    <a:pt x="111526" y="78682"/>
                  </a:cubicBezTo>
                  <a:close/>
                  <a:moveTo>
                    <a:pt x="117274" y="80033"/>
                  </a:moveTo>
                  <a:cubicBezTo>
                    <a:pt x="117286" y="80056"/>
                    <a:pt x="117286" y="80067"/>
                    <a:pt x="117297" y="80067"/>
                  </a:cubicBezTo>
                  <a:lnTo>
                    <a:pt x="117274" y="80090"/>
                  </a:lnTo>
                  <a:lnTo>
                    <a:pt x="117274" y="80033"/>
                  </a:lnTo>
                  <a:close/>
                  <a:moveTo>
                    <a:pt x="113154" y="80183"/>
                  </a:moveTo>
                  <a:cubicBezTo>
                    <a:pt x="113177" y="80206"/>
                    <a:pt x="113188" y="80240"/>
                    <a:pt x="113211" y="80263"/>
                  </a:cubicBezTo>
                  <a:lnTo>
                    <a:pt x="113211" y="80286"/>
                  </a:lnTo>
                  <a:lnTo>
                    <a:pt x="113154" y="80286"/>
                  </a:lnTo>
                  <a:lnTo>
                    <a:pt x="113154" y="80183"/>
                  </a:lnTo>
                  <a:close/>
                  <a:moveTo>
                    <a:pt x="73701" y="81002"/>
                  </a:moveTo>
                  <a:lnTo>
                    <a:pt x="73701" y="81014"/>
                  </a:lnTo>
                  <a:lnTo>
                    <a:pt x="73666" y="81014"/>
                  </a:lnTo>
                  <a:cubicBezTo>
                    <a:pt x="73678" y="81014"/>
                    <a:pt x="73678" y="81002"/>
                    <a:pt x="73701" y="81002"/>
                  </a:cubicBezTo>
                  <a:close/>
                  <a:moveTo>
                    <a:pt x="101299" y="80887"/>
                  </a:moveTo>
                  <a:lnTo>
                    <a:pt x="101726" y="80933"/>
                  </a:lnTo>
                  <a:cubicBezTo>
                    <a:pt x="101749" y="80956"/>
                    <a:pt x="101726" y="80979"/>
                    <a:pt x="101726" y="80991"/>
                  </a:cubicBezTo>
                  <a:cubicBezTo>
                    <a:pt x="101676" y="80950"/>
                    <a:pt x="101618" y="80932"/>
                    <a:pt x="101562" y="80932"/>
                  </a:cubicBezTo>
                  <a:cubicBezTo>
                    <a:pt x="101490" y="80932"/>
                    <a:pt x="101420" y="80962"/>
                    <a:pt x="101369" y="81014"/>
                  </a:cubicBezTo>
                  <a:cubicBezTo>
                    <a:pt x="101357" y="81014"/>
                    <a:pt x="101345" y="81014"/>
                    <a:pt x="101311" y="81002"/>
                  </a:cubicBezTo>
                  <a:cubicBezTo>
                    <a:pt x="101299" y="80979"/>
                    <a:pt x="101299" y="80933"/>
                    <a:pt x="101299" y="80887"/>
                  </a:cubicBezTo>
                  <a:close/>
                  <a:moveTo>
                    <a:pt x="74197" y="80656"/>
                  </a:moveTo>
                  <a:cubicBezTo>
                    <a:pt x="74243" y="80840"/>
                    <a:pt x="74232" y="80921"/>
                    <a:pt x="74232" y="81048"/>
                  </a:cubicBezTo>
                  <a:cubicBezTo>
                    <a:pt x="74200" y="80901"/>
                    <a:pt x="74111" y="80744"/>
                    <a:pt x="73955" y="80744"/>
                  </a:cubicBezTo>
                  <a:cubicBezTo>
                    <a:pt x="73940" y="80744"/>
                    <a:pt x="73925" y="80745"/>
                    <a:pt x="73909" y="80748"/>
                  </a:cubicBezTo>
                  <a:cubicBezTo>
                    <a:pt x="74012" y="80714"/>
                    <a:pt x="74116" y="80725"/>
                    <a:pt x="74197" y="80656"/>
                  </a:cubicBezTo>
                  <a:close/>
                  <a:moveTo>
                    <a:pt x="74232" y="81060"/>
                  </a:moveTo>
                  <a:cubicBezTo>
                    <a:pt x="74243" y="81094"/>
                    <a:pt x="74255" y="81129"/>
                    <a:pt x="74289" y="81164"/>
                  </a:cubicBezTo>
                  <a:cubicBezTo>
                    <a:pt x="74278" y="81210"/>
                    <a:pt x="74278" y="81268"/>
                    <a:pt x="74278" y="81302"/>
                  </a:cubicBezTo>
                  <a:cubicBezTo>
                    <a:pt x="74255" y="81233"/>
                    <a:pt x="74243" y="81152"/>
                    <a:pt x="74232" y="81060"/>
                  </a:cubicBezTo>
                  <a:close/>
                  <a:moveTo>
                    <a:pt x="47614" y="54050"/>
                  </a:moveTo>
                  <a:cubicBezTo>
                    <a:pt x="47614" y="54373"/>
                    <a:pt x="47257" y="55020"/>
                    <a:pt x="47684" y="55147"/>
                  </a:cubicBezTo>
                  <a:cubicBezTo>
                    <a:pt x="47822" y="55147"/>
                    <a:pt x="47880" y="55031"/>
                    <a:pt x="47880" y="54904"/>
                  </a:cubicBezTo>
                  <a:cubicBezTo>
                    <a:pt x="47894" y="54907"/>
                    <a:pt x="47909" y="54909"/>
                    <a:pt x="47923" y="54909"/>
                  </a:cubicBezTo>
                  <a:cubicBezTo>
                    <a:pt x="47966" y="54909"/>
                    <a:pt x="48010" y="54896"/>
                    <a:pt x="48053" y="54870"/>
                  </a:cubicBezTo>
                  <a:cubicBezTo>
                    <a:pt x="48076" y="54950"/>
                    <a:pt x="48134" y="55020"/>
                    <a:pt x="48215" y="55031"/>
                  </a:cubicBezTo>
                  <a:cubicBezTo>
                    <a:pt x="48241" y="55189"/>
                    <a:pt x="48318" y="55254"/>
                    <a:pt x="48403" y="55254"/>
                  </a:cubicBezTo>
                  <a:cubicBezTo>
                    <a:pt x="48503" y="55254"/>
                    <a:pt x="48615" y="55163"/>
                    <a:pt x="48665" y="55031"/>
                  </a:cubicBezTo>
                  <a:cubicBezTo>
                    <a:pt x="48673" y="55141"/>
                    <a:pt x="48743" y="55238"/>
                    <a:pt x="48847" y="55238"/>
                  </a:cubicBezTo>
                  <a:cubicBezTo>
                    <a:pt x="48886" y="55238"/>
                    <a:pt x="48929" y="55224"/>
                    <a:pt x="48976" y="55193"/>
                  </a:cubicBezTo>
                  <a:lnTo>
                    <a:pt x="48976" y="55193"/>
                  </a:lnTo>
                  <a:cubicBezTo>
                    <a:pt x="48976" y="55828"/>
                    <a:pt x="48676" y="57144"/>
                    <a:pt x="49403" y="57144"/>
                  </a:cubicBezTo>
                  <a:cubicBezTo>
                    <a:pt x="49288" y="57282"/>
                    <a:pt x="49230" y="57432"/>
                    <a:pt x="49230" y="57571"/>
                  </a:cubicBezTo>
                  <a:cubicBezTo>
                    <a:pt x="48041" y="58540"/>
                    <a:pt x="47903" y="60006"/>
                    <a:pt x="48076" y="61472"/>
                  </a:cubicBezTo>
                  <a:cubicBezTo>
                    <a:pt x="46933" y="67082"/>
                    <a:pt x="45144" y="73199"/>
                    <a:pt x="46264" y="78959"/>
                  </a:cubicBezTo>
                  <a:cubicBezTo>
                    <a:pt x="46252" y="79155"/>
                    <a:pt x="46206" y="79652"/>
                    <a:pt x="46183" y="80033"/>
                  </a:cubicBezTo>
                  <a:cubicBezTo>
                    <a:pt x="45952" y="80079"/>
                    <a:pt x="45825" y="80413"/>
                    <a:pt x="45802" y="80644"/>
                  </a:cubicBezTo>
                  <a:cubicBezTo>
                    <a:pt x="45784" y="80636"/>
                    <a:pt x="45765" y="80633"/>
                    <a:pt x="45747" y="80633"/>
                  </a:cubicBezTo>
                  <a:cubicBezTo>
                    <a:pt x="45683" y="80633"/>
                    <a:pt x="45624" y="80677"/>
                    <a:pt x="45606" y="80748"/>
                  </a:cubicBezTo>
                  <a:cubicBezTo>
                    <a:pt x="45579" y="80732"/>
                    <a:pt x="45550" y="80723"/>
                    <a:pt x="45522" y="80723"/>
                  </a:cubicBezTo>
                  <a:cubicBezTo>
                    <a:pt x="45489" y="80723"/>
                    <a:pt x="45458" y="80735"/>
                    <a:pt x="45433" y="80760"/>
                  </a:cubicBezTo>
                  <a:cubicBezTo>
                    <a:pt x="45392" y="80719"/>
                    <a:pt x="45336" y="80701"/>
                    <a:pt x="45280" y="80701"/>
                  </a:cubicBezTo>
                  <a:cubicBezTo>
                    <a:pt x="45209" y="80701"/>
                    <a:pt x="45137" y="80731"/>
                    <a:pt x="45098" y="80783"/>
                  </a:cubicBezTo>
                  <a:cubicBezTo>
                    <a:pt x="45077" y="80779"/>
                    <a:pt x="45056" y="80776"/>
                    <a:pt x="45035" y="80776"/>
                  </a:cubicBezTo>
                  <a:cubicBezTo>
                    <a:pt x="45000" y="80776"/>
                    <a:pt x="44966" y="80784"/>
                    <a:pt x="44936" y="80806"/>
                  </a:cubicBezTo>
                  <a:cubicBezTo>
                    <a:pt x="44991" y="80589"/>
                    <a:pt x="44748" y="80382"/>
                    <a:pt x="44551" y="80382"/>
                  </a:cubicBezTo>
                  <a:cubicBezTo>
                    <a:pt x="44455" y="80382"/>
                    <a:pt x="44370" y="80431"/>
                    <a:pt x="44336" y="80552"/>
                  </a:cubicBezTo>
                  <a:cubicBezTo>
                    <a:pt x="44323" y="80549"/>
                    <a:pt x="44308" y="80548"/>
                    <a:pt x="44294" y="80548"/>
                  </a:cubicBezTo>
                  <a:cubicBezTo>
                    <a:pt x="44247" y="80548"/>
                    <a:pt x="44198" y="80563"/>
                    <a:pt x="44163" y="80598"/>
                  </a:cubicBezTo>
                  <a:cubicBezTo>
                    <a:pt x="44113" y="80536"/>
                    <a:pt x="44033" y="80504"/>
                    <a:pt x="43954" y="80504"/>
                  </a:cubicBezTo>
                  <a:cubicBezTo>
                    <a:pt x="43886" y="80504"/>
                    <a:pt x="43819" y="80527"/>
                    <a:pt x="43771" y="80575"/>
                  </a:cubicBezTo>
                  <a:cubicBezTo>
                    <a:pt x="43780" y="80392"/>
                    <a:pt x="43702" y="80121"/>
                    <a:pt x="43542" y="80121"/>
                  </a:cubicBezTo>
                  <a:cubicBezTo>
                    <a:pt x="43501" y="80121"/>
                    <a:pt x="43454" y="80140"/>
                    <a:pt x="43401" y="80183"/>
                  </a:cubicBezTo>
                  <a:cubicBezTo>
                    <a:pt x="43308" y="80115"/>
                    <a:pt x="43234" y="80086"/>
                    <a:pt x="43175" y="80086"/>
                  </a:cubicBezTo>
                  <a:cubicBezTo>
                    <a:pt x="42826" y="80086"/>
                    <a:pt x="43055" y="81154"/>
                    <a:pt x="43055" y="81441"/>
                  </a:cubicBezTo>
                  <a:cubicBezTo>
                    <a:pt x="43020" y="81302"/>
                    <a:pt x="43055" y="81106"/>
                    <a:pt x="42893" y="81037"/>
                  </a:cubicBezTo>
                  <a:cubicBezTo>
                    <a:pt x="42974" y="80762"/>
                    <a:pt x="42840" y="80288"/>
                    <a:pt x="42692" y="80288"/>
                  </a:cubicBezTo>
                  <a:cubicBezTo>
                    <a:pt x="42629" y="80288"/>
                    <a:pt x="42564" y="80374"/>
                    <a:pt x="42513" y="80598"/>
                  </a:cubicBezTo>
                  <a:cubicBezTo>
                    <a:pt x="42490" y="80495"/>
                    <a:pt x="42392" y="80434"/>
                    <a:pt x="42291" y="80434"/>
                  </a:cubicBezTo>
                  <a:cubicBezTo>
                    <a:pt x="42235" y="80434"/>
                    <a:pt x="42177" y="80453"/>
                    <a:pt x="42132" y="80494"/>
                  </a:cubicBezTo>
                  <a:cubicBezTo>
                    <a:pt x="41935" y="80494"/>
                    <a:pt x="41843" y="80667"/>
                    <a:pt x="41866" y="80840"/>
                  </a:cubicBezTo>
                  <a:cubicBezTo>
                    <a:pt x="41762" y="80840"/>
                    <a:pt x="41693" y="80921"/>
                    <a:pt x="41624" y="80991"/>
                  </a:cubicBezTo>
                  <a:cubicBezTo>
                    <a:pt x="41693" y="80658"/>
                    <a:pt x="41557" y="80469"/>
                    <a:pt x="41414" y="80469"/>
                  </a:cubicBezTo>
                  <a:cubicBezTo>
                    <a:pt x="41293" y="80469"/>
                    <a:pt x="41166" y="80603"/>
                    <a:pt x="41150" y="80898"/>
                  </a:cubicBezTo>
                  <a:cubicBezTo>
                    <a:pt x="41108" y="80826"/>
                    <a:pt x="41038" y="80795"/>
                    <a:pt x="40967" y="80795"/>
                  </a:cubicBezTo>
                  <a:cubicBezTo>
                    <a:pt x="40844" y="80795"/>
                    <a:pt x="40716" y="80890"/>
                    <a:pt x="40723" y="81037"/>
                  </a:cubicBezTo>
                  <a:lnTo>
                    <a:pt x="40654" y="81037"/>
                  </a:lnTo>
                  <a:cubicBezTo>
                    <a:pt x="40737" y="80855"/>
                    <a:pt x="40589" y="80703"/>
                    <a:pt x="40443" y="80703"/>
                  </a:cubicBezTo>
                  <a:cubicBezTo>
                    <a:pt x="40385" y="80703"/>
                    <a:pt x="40327" y="80727"/>
                    <a:pt x="40285" y="80783"/>
                  </a:cubicBezTo>
                  <a:cubicBezTo>
                    <a:pt x="40262" y="80777"/>
                    <a:pt x="40236" y="80774"/>
                    <a:pt x="40210" y="80774"/>
                  </a:cubicBezTo>
                  <a:cubicBezTo>
                    <a:pt x="40184" y="80774"/>
                    <a:pt x="40158" y="80777"/>
                    <a:pt x="40135" y="80783"/>
                  </a:cubicBezTo>
                  <a:cubicBezTo>
                    <a:pt x="40110" y="80702"/>
                    <a:pt x="40038" y="80658"/>
                    <a:pt x="39963" y="80658"/>
                  </a:cubicBezTo>
                  <a:cubicBezTo>
                    <a:pt x="39898" y="80658"/>
                    <a:pt x="39831" y="80690"/>
                    <a:pt x="39788" y="80760"/>
                  </a:cubicBezTo>
                  <a:cubicBezTo>
                    <a:pt x="39962" y="80448"/>
                    <a:pt x="40262" y="80148"/>
                    <a:pt x="40550" y="79952"/>
                  </a:cubicBezTo>
                  <a:cubicBezTo>
                    <a:pt x="40631" y="79952"/>
                    <a:pt x="40700" y="79894"/>
                    <a:pt x="40712" y="79813"/>
                  </a:cubicBezTo>
                  <a:cubicBezTo>
                    <a:pt x="41185" y="79375"/>
                    <a:pt x="41462" y="78740"/>
                    <a:pt x="41635" y="78116"/>
                  </a:cubicBezTo>
                  <a:cubicBezTo>
                    <a:pt x="42420" y="77643"/>
                    <a:pt x="42940" y="76558"/>
                    <a:pt x="42478" y="75727"/>
                  </a:cubicBezTo>
                  <a:cubicBezTo>
                    <a:pt x="42443" y="74873"/>
                    <a:pt x="42674" y="73950"/>
                    <a:pt x="42663" y="73084"/>
                  </a:cubicBezTo>
                  <a:cubicBezTo>
                    <a:pt x="42559" y="71710"/>
                    <a:pt x="43586" y="70314"/>
                    <a:pt x="43424" y="68929"/>
                  </a:cubicBezTo>
                  <a:cubicBezTo>
                    <a:pt x="43898" y="66920"/>
                    <a:pt x="43078" y="65062"/>
                    <a:pt x="43136" y="63053"/>
                  </a:cubicBezTo>
                  <a:cubicBezTo>
                    <a:pt x="43494" y="62973"/>
                    <a:pt x="43170" y="61818"/>
                    <a:pt x="43009" y="61645"/>
                  </a:cubicBezTo>
                  <a:cubicBezTo>
                    <a:pt x="43009" y="60872"/>
                    <a:pt x="43124" y="59995"/>
                    <a:pt x="43067" y="59290"/>
                  </a:cubicBezTo>
                  <a:cubicBezTo>
                    <a:pt x="43067" y="59187"/>
                    <a:pt x="43055" y="59071"/>
                    <a:pt x="42997" y="58967"/>
                  </a:cubicBezTo>
                  <a:cubicBezTo>
                    <a:pt x="43124" y="58794"/>
                    <a:pt x="43240" y="58644"/>
                    <a:pt x="43367" y="58482"/>
                  </a:cubicBezTo>
                  <a:cubicBezTo>
                    <a:pt x="44498" y="57519"/>
                    <a:pt x="44325" y="54677"/>
                    <a:pt x="45937" y="54677"/>
                  </a:cubicBezTo>
                  <a:cubicBezTo>
                    <a:pt x="45987" y="54677"/>
                    <a:pt x="46038" y="54679"/>
                    <a:pt x="46091" y="54685"/>
                  </a:cubicBezTo>
                  <a:cubicBezTo>
                    <a:pt x="46148" y="54693"/>
                    <a:pt x="46202" y="54697"/>
                    <a:pt x="46255" y="54697"/>
                  </a:cubicBezTo>
                  <a:cubicBezTo>
                    <a:pt x="46820" y="54697"/>
                    <a:pt x="47150" y="54272"/>
                    <a:pt x="47614" y="54050"/>
                  </a:cubicBezTo>
                  <a:close/>
                  <a:moveTo>
                    <a:pt x="68333" y="82560"/>
                  </a:moveTo>
                  <a:cubicBezTo>
                    <a:pt x="68299" y="82595"/>
                    <a:pt x="68276" y="82618"/>
                    <a:pt x="68253" y="82653"/>
                  </a:cubicBezTo>
                  <a:cubicBezTo>
                    <a:pt x="68253" y="82607"/>
                    <a:pt x="68287" y="82572"/>
                    <a:pt x="68333" y="82560"/>
                  </a:cubicBezTo>
                  <a:close/>
                  <a:moveTo>
                    <a:pt x="94916" y="1"/>
                  </a:moveTo>
                  <a:cubicBezTo>
                    <a:pt x="94787" y="1"/>
                    <a:pt x="94649" y="24"/>
                    <a:pt x="94501" y="77"/>
                  </a:cubicBezTo>
                  <a:cubicBezTo>
                    <a:pt x="93777" y="328"/>
                    <a:pt x="93060" y="407"/>
                    <a:pt x="92343" y="407"/>
                  </a:cubicBezTo>
                  <a:cubicBezTo>
                    <a:pt x="91117" y="407"/>
                    <a:pt x="89890" y="176"/>
                    <a:pt x="88629" y="176"/>
                  </a:cubicBezTo>
                  <a:cubicBezTo>
                    <a:pt x="88391" y="176"/>
                    <a:pt x="88151" y="184"/>
                    <a:pt x="87910" y="204"/>
                  </a:cubicBezTo>
                  <a:cubicBezTo>
                    <a:pt x="86986" y="366"/>
                    <a:pt x="86363" y="1139"/>
                    <a:pt x="85417" y="1174"/>
                  </a:cubicBezTo>
                  <a:cubicBezTo>
                    <a:pt x="82566" y="1289"/>
                    <a:pt x="79934" y="2270"/>
                    <a:pt x="77071" y="2570"/>
                  </a:cubicBezTo>
                  <a:cubicBezTo>
                    <a:pt x="75675" y="2813"/>
                    <a:pt x="73943" y="2466"/>
                    <a:pt x="72835" y="3424"/>
                  </a:cubicBezTo>
                  <a:cubicBezTo>
                    <a:pt x="72812" y="3424"/>
                    <a:pt x="72800" y="3436"/>
                    <a:pt x="72789" y="3436"/>
                  </a:cubicBezTo>
                  <a:cubicBezTo>
                    <a:pt x="72452" y="3516"/>
                    <a:pt x="71953" y="3412"/>
                    <a:pt x="71619" y="3557"/>
                  </a:cubicBezTo>
                  <a:lnTo>
                    <a:pt x="71619" y="3557"/>
                  </a:lnTo>
                  <a:cubicBezTo>
                    <a:pt x="71925" y="3458"/>
                    <a:pt x="72292" y="3510"/>
                    <a:pt x="72616" y="3470"/>
                  </a:cubicBezTo>
                  <a:cubicBezTo>
                    <a:pt x="72645" y="3480"/>
                    <a:pt x="72672" y="3484"/>
                    <a:pt x="72701" y="3484"/>
                  </a:cubicBezTo>
                  <a:cubicBezTo>
                    <a:pt x="72740" y="3484"/>
                    <a:pt x="72782" y="3477"/>
                    <a:pt x="72835" y="3470"/>
                  </a:cubicBezTo>
                  <a:cubicBezTo>
                    <a:pt x="72862" y="3488"/>
                    <a:pt x="72902" y="3513"/>
                    <a:pt x="72945" y="3513"/>
                  </a:cubicBezTo>
                  <a:cubicBezTo>
                    <a:pt x="72958" y="3513"/>
                    <a:pt x="72972" y="3510"/>
                    <a:pt x="72985" y="3505"/>
                  </a:cubicBezTo>
                  <a:cubicBezTo>
                    <a:pt x="74659" y="2963"/>
                    <a:pt x="76333" y="3309"/>
                    <a:pt x="78052" y="2870"/>
                  </a:cubicBezTo>
                  <a:cubicBezTo>
                    <a:pt x="81042" y="2155"/>
                    <a:pt x="84031" y="1970"/>
                    <a:pt x="86975" y="1162"/>
                  </a:cubicBezTo>
                  <a:cubicBezTo>
                    <a:pt x="87517" y="692"/>
                    <a:pt x="88172" y="545"/>
                    <a:pt x="88864" y="545"/>
                  </a:cubicBezTo>
                  <a:cubicBezTo>
                    <a:pt x="89838" y="545"/>
                    <a:pt x="90884" y="837"/>
                    <a:pt x="91788" y="931"/>
                  </a:cubicBezTo>
                  <a:cubicBezTo>
                    <a:pt x="91919" y="950"/>
                    <a:pt x="92049" y="958"/>
                    <a:pt x="92179" y="958"/>
                  </a:cubicBezTo>
                  <a:cubicBezTo>
                    <a:pt x="93087" y="958"/>
                    <a:pt x="93954" y="549"/>
                    <a:pt x="94734" y="549"/>
                  </a:cubicBezTo>
                  <a:cubicBezTo>
                    <a:pt x="95263" y="549"/>
                    <a:pt x="95751" y="738"/>
                    <a:pt x="96186" y="1370"/>
                  </a:cubicBezTo>
                  <a:cubicBezTo>
                    <a:pt x="96619" y="1579"/>
                    <a:pt x="96995" y="1626"/>
                    <a:pt x="97360" y="1626"/>
                  </a:cubicBezTo>
                  <a:cubicBezTo>
                    <a:pt x="97656" y="1626"/>
                    <a:pt x="97945" y="1595"/>
                    <a:pt x="98251" y="1595"/>
                  </a:cubicBezTo>
                  <a:cubicBezTo>
                    <a:pt x="98797" y="1595"/>
                    <a:pt x="99398" y="1693"/>
                    <a:pt x="100191" y="2235"/>
                  </a:cubicBezTo>
                  <a:cubicBezTo>
                    <a:pt x="101484" y="3736"/>
                    <a:pt x="102396" y="1993"/>
                    <a:pt x="103966" y="4833"/>
                  </a:cubicBezTo>
                  <a:cubicBezTo>
                    <a:pt x="104831" y="5791"/>
                    <a:pt x="106828" y="5548"/>
                    <a:pt x="107036" y="7014"/>
                  </a:cubicBezTo>
                  <a:cubicBezTo>
                    <a:pt x="107244" y="7199"/>
                    <a:pt x="107244" y="7476"/>
                    <a:pt x="107532" y="7603"/>
                  </a:cubicBezTo>
                  <a:cubicBezTo>
                    <a:pt x="108421" y="9080"/>
                    <a:pt x="109402" y="8515"/>
                    <a:pt x="109668" y="10627"/>
                  </a:cubicBezTo>
                  <a:cubicBezTo>
                    <a:pt x="109552" y="10939"/>
                    <a:pt x="109956" y="11100"/>
                    <a:pt x="110060" y="11343"/>
                  </a:cubicBezTo>
                  <a:cubicBezTo>
                    <a:pt x="110441" y="11897"/>
                    <a:pt x="110476" y="12716"/>
                    <a:pt x="110891" y="13247"/>
                  </a:cubicBezTo>
                  <a:cubicBezTo>
                    <a:pt x="111561" y="14101"/>
                    <a:pt x="111688" y="15013"/>
                    <a:pt x="112022" y="15994"/>
                  </a:cubicBezTo>
                  <a:cubicBezTo>
                    <a:pt x="113061" y="16895"/>
                    <a:pt x="112900" y="18418"/>
                    <a:pt x="113719" y="19457"/>
                  </a:cubicBezTo>
                  <a:cubicBezTo>
                    <a:pt x="113846" y="19861"/>
                    <a:pt x="113938" y="20011"/>
                    <a:pt x="113788" y="20473"/>
                  </a:cubicBezTo>
                  <a:cubicBezTo>
                    <a:pt x="113604" y="21719"/>
                    <a:pt x="114504" y="22989"/>
                    <a:pt x="113892" y="24213"/>
                  </a:cubicBezTo>
                  <a:cubicBezTo>
                    <a:pt x="113673" y="24651"/>
                    <a:pt x="113581" y="25240"/>
                    <a:pt x="113788" y="25702"/>
                  </a:cubicBezTo>
                  <a:cubicBezTo>
                    <a:pt x="113350" y="26152"/>
                    <a:pt x="113777" y="26613"/>
                    <a:pt x="113788" y="27075"/>
                  </a:cubicBezTo>
                  <a:cubicBezTo>
                    <a:pt x="113442" y="27514"/>
                    <a:pt x="113015" y="27998"/>
                    <a:pt x="112853" y="28529"/>
                  </a:cubicBezTo>
                  <a:cubicBezTo>
                    <a:pt x="112784" y="28818"/>
                    <a:pt x="112738" y="28933"/>
                    <a:pt x="112507" y="28945"/>
                  </a:cubicBezTo>
                  <a:cubicBezTo>
                    <a:pt x="112311" y="28957"/>
                    <a:pt x="112276" y="29164"/>
                    <a:pt x="112219" y="29326"/>
                  </a:cubicBezTo>
                  <a:cubicBezTo>
                    <a:pt x="112116" y="29239"/>
                    <a:pt x="112039" y="29203"/>
                    <a:pt x="111979" y="29203"/>
                  </a:cubicBezTo>
                  <a:cubicBezTo>
                    <a:pt x="111700" y="29203"/>
                    <a:pt x="111821" y="30012"/>
                    <a:pt x="111526" y="30145"/>
                  </a:cubicBezTo>
                  <a:cubicBezTo>
                    <a:pt x="111526" y="30134"/>
                    <a:pt x="111526" y="30134"/>
                    <a:pt x="111515" y="30111"/>
                  </a:cubicBezTo>
                  <a:cubicBezTo>
                    <a:pt x="111711" y="29995"/>
                    <a:pt x="111641" y="29638"/>
                    <a:pt x="111653" y="29453"/>
                  </a:cubicBezTo>
                  <a:cubicBezTo>
                    <a:pt x="111734" y="29234"/>
                    <a:pt x="111872" y="28980"/>
                    <a:pt x="111792" y="28726"/>
                  </a:cubicBezTo>
                  <a:cubicBezTo>
                    <a:pt x="111840" y="28610"/>
                    <a:pt x="111727" y="28478"/>
                    <a:pt x="111601" y="28478"/>
                  </a:cubicBezTo>
                  <a:cubicBezTo>
                    <a:pt x="111576" y="28478"/>
                    <a:pt x="111551" y="28483"/>
                    <a:pt x="111526" y="28495"/>
                  </a:cubicBezTo>
                  <a:cubicBezTo>
                    <a:pt x="111526" y="28402"/>
                    <a:pt x="111480" y="28310"/>
                    <a:pt x="111468" y="28206"/>
                  </a:cubicBezTo>
                  <a:cubicBezTo>
                    <a:pt x="111515" y="28137"/>
                    <a:pt x="111561" y="28068"/>
                    <a:pt x="111584" y="27975"/>
                  </a:cubicBezTo>
                  <a:cubicBezTo>
                    <a:pt x="111630" y="28033"/>
                    <a:pt x="111702" y="28062"/>
                    <a:pt x="111771" y="28062"/>
                  </a:cubicBezTo>
                  <a:cubicBezTo>
                    <a:pt x="111841" y="28062"/>
                    <a:pt x="111907" y="28033"/>
                    <a:pt x="111942" y="27975"/>
                  </a:cubicBezTo>
                  <a:cubicBezTo>
                    <a:pt x="112219" y="27964"/>
                    <a:pt x="112219" y="27479"/>
                    <a:pt x="112057" y="27329"/>
                  </a:cubicBezTo>
                  <a:cubicBezTo>
                    <a:pt x="112092" y="27202"/>
                    <a:pt x="112149" y="26971"/>
                    <a:pt x="112149" y="26913"/>
                  </a:cubicBezTo>
                  <a:cubicBezTo>
                    <a:pt x="112161" y="26902"/>
                    <a:pt x="112161" y="26867"/>
                    <a:pt x="112149" y="26844"/>
                  </a:cubicBezTo>
                  <a:lnTo>
                    <a:pt x="112149" y="26810"/>
                  </a:lnTo>
                  <a:cubicBezTo>
                    <a:pt x="112484" y="26706"/>
                    <a:pt x="112507" y="25009"/>
                    <a:pt x="111976" y="24951"/>
                  </a:cubicBezTo>
                  <a:cubicBezTo>
                    <a:pt x="111930" y="24593"/>
                    <a:pt x="112149" y="24039"/>
                    <a:pt x="111803" y="23878"/>
                  </a:cubicBezTo>
                  <a:cubicBezTo>
                    <a:pt x="111768" y="23670"/>
                    <a:pt x="111907" y="23347"/>
                    <a:pt x="111676" y="23231"/>
                  </a:cubicBezTo>
                  <a:lnTo>
                    <a:pt x="111711" y="23151"/>
                  </a:lnTo>
                  <a:cubicBezTo>
                    <a:pt x="111761" y="23230"/>
                    <a:pt x="111834" y="23260"/>
                    <a:pt x="111910" y="23260"/>
                  </a:cubicBezTo>
                  <a:cubicBezTo>
                    <a:pt x="111955" y="23260"/>
                    <a:pt x="112002" y="23249"/>
                    <a:pt x="112045" y="23231"/>
                  </a:cubicBezTo>
                  <a:cubicBezTo>
                    <a:pt x="112438" y="23058"/>
                    <a:pt x="112022" y="22550"/>
                    <a:pt x="112092" y="22227"/>
                  </a:cubicBezTo>
                  <a:cubicBezTo>
                    <a:pt x="112265" y="22077"/>
                    <a:pt x="112276" y="21823"/>
                    <a:pt x="112219" y="21592"/>
                  </a:cubicBezTo>
                  <a:lnTo>
                    <a:pt x="112219" y="21592"/>
                  </a:lnTo>
                  <a:cubicBezTo>
                    <a:pt x="112264" y="21607"/>
                    <a:pt x="112303" y="21614"/>
                    <a:pt x="112337" y="21614"/>
                  </a:cubicBezTo>
                  <a:cubicBezTo>
                    <a:pt x="112763" y="21614"/>
                    <a:pt x="112352" y="20553"/>
                    <a:pt x="112149" y="20403"/>
                  </a:cubicBezTo>
                  <a:cubicBezTo>
                    <a:pt x="112218" y="20236"/>
                    <a:pt x="112330" y="19924"/>
                    <a:pt x="112115" y="19924"/>
                  </a:cubicBezTo>
                  <a:cubicBezTo>
                    <a:pt x="112079" y="19924"/>
                    <a:pt x="112033" y="19933"/>
                    <a:pt x="111976" y="19953"/>
                  </a:cubicBezTo>
                  <a:cubicBezTo>
                    <a:pt x="112072" y="19800"/>
                    <a:pt x="112009" y="19576"/>
                    <a:pt x="111853" y="19576"/>
                  </a:cubicBezTo>
                  <a:cubicBezTo>
                    <a:pt x="111821" y="19576"/>
                    <a:pt x="111785" y="19585"/>
                    <a:pt x="111745" y="19607"/>
                  </a:cubicBezTo>
                  <a:cubicBezTo>
                    <a:pt x="111940" y="19347"/>
                    <a:pt x="111827" y="18921"/>
                    <a:pt x="111674" y="18921"/>
                  </a:cubicBezTo>
                  <a:cubicBezTo>
                    <a:pt x="111609" y="18921"/>
                    <a:pt x="111538" y="18997"/>
                    <a:pt x="111480" y="19191"/>
                  </a:cubicBezTo>
                  <a:cubicBezTo>
                    <a:pt x="111453" y="19183"/>
                    <a:pt x="111429" y="19178"/>
                    <a:pt x="111407" y="19178"/>
                  </a:cubicBezTo>
                  <a:cubicBezTo>
                    <a:pt x="111127" y="19178"/>
                    <a:pt x="111264" y="19872"/>
                    <a:pt x="111503" y="19872"/>
                  </a:cubicBezTo>
                  <a:cubicBezTo>
                    <a:pt x="111532" y="19872"/>
                    <a:pt x="111563" y="19862"/>
                    <a:pt x="111595" y="19838"/>
                  </a:cubicBezTo>
                  <a:lnTo>
                    <a:pt x="111595" y="19838"/>
                  </a:lnTo>
                  <a:cubicBezTo>
                    <a:pt x="111515" y="20115"/>
                    <a:pt x="111468" y="20519"/>
                    <a:pt x="111641" y="20784"/>
                  </a:cubicBezTo>
                  <a:cubicBezTo>
                    <a:pt x="111641" y="20819"/>
                    <a:pt x="111653" y="20854"/>
                    <a:pt x="111688" y="20877"/>
                  </a:cubicBezTo>
                  <a:cubicBezTo>
                    <a:pt x="111688" y="20992"/>
                    <a:pt x="111688" y="21142"/>
                    <a:pt x="111803" y="21211"/>
                  </a:cubicBezTo>
                  <a:lnTo>
                    <a:pt x="111803" y="21246"/>
                  </a:lnTo>
                  <a:cubicBezTo>
                    <a:pt x="111792" y="21246"/>
                    <a:pt x="111768" y="21258"/>
                    <a:pt x="111757" y="21258"/>
                  </a:cubicBezTo>
                  <a:cubicBezTo>
                    <a:pt x="111694" y="21203"/>
                    <a:pt x="111624" y="21171"/>
                    <a:pt x="111561" y="21171"/>
                  </a:cubicBezTo>
                  <a:cubicBezTo>
                    <a:pt x="111451" y="21171"/>
                    <a:pt x="111366" y="21269"/>
                    <a:pt x="111388" y="21512"/>
                  </a:cubicBezTo>
                  <a:cubicBezTo>
                    <a:pt x="111361" y="21529"/>
                    <a:pt x="111328" y="21554"/>
                    <a:pt x="111298" y="21554"/>
                  </a:cubicBezTo>
                  <a:cubicBezTo>
                    <a:pt x="111289" y="21554"/>
                    <a:pt x="111280" y="21552"/>
                    <a:pt x="111272" y="21546"/>
                  </a:cubicBezTo>
                  <a:cubicBezTo>
                    <a:pt x="111209" y="21522"/>
                    <a:pt x="111158" y="21511"/>
                    <a:pt x="111117" y="21511"/>
                  </a:cubicBezTo>
                  <a:cubicBezTo>
                    <a:pt x="110849" y="21511"/>
                    <a:pt x="111059" y="21976"/>
                    <a:pt x="111330" y="21996"/>
                  </a:cubicBezTo>
                  <a:cubicBezTo>
                    <a:pt x="111214" y="22031"/>
                    <a:pt x="111191" y="22169"/>
                    <a:pt x="111168" y="22262"/>
                  </a:cubicBezTo>
                  <a:cubicBezTo>
                    <a:pt x="111080" y="22183"/>
                    <a:pt x="111014" y="22149"/>
                    <a:pt x="110964" y="22149"/>
                  </a:cubicBezTo>
                  <a:cubicBezTo>
                    <a:pt x="110745" y="22149"/>
                    <a:pt x="110853" y="22789"/>
                    <a:pt x="110937" y="22977"/>
                  </a:cubicBezTo>
                  <a:cubicBezTo>
                    <a:pt x="110949" y="23151"/>
                    <a:pt x="110764" y="23324"/>
                    <a:pt x="110891" y="23474"/>
                  </a:cubicBezTo>
                  <a:cubicBezTo>
                    <a:pt x="110891" y="23589"/>
                    <a:pt x="110845" y="23728"/>
                    <a:pt x="110949" y="23809"/>
                  </a:cubicBezTo>
                  <a:cubicBezTo>
                    <a:pt x="110897" y="24069"/>
                    <a:pt x="110798" y="24734"/>
                    <a:pt x="111144" y="24734"/>
                  </a:cubicBezTo>
                  <a:cubicBezTo>
                    <a:pt x="111181" y="24734"/>
                    <a:pt x="111224" y="24726"/>
                    <a:pt x="111272" y="24709"/>
                  </a:cubicBezTo>
                  <a:lnTo>
                    <a:pt x="111272" y="24743"/>
                  </a:lnTo>
                  <a:cubicBezTo>
                    <a:pt x="110891" y="25009"/>
                    <a:pt x="110349" y="25713"/>
                    <a:pt x="110707" y="26163"/>
                  </a:cubicBezTo>
                  <a:cubicBezTo>
                    <a:pt x="110794" y="26338"/>
                    <a:pt x="110795" y="26644"/>
                    <a:pt x="110955" y="26644"/>
                  </a:cubicBezTo>
                  <a:cubicBezTo>
                    <a:pt x="111007" y="26644"/>
                    <a:pt x="111075" y="26612"/>
                    <a:pt x="111168" y="26533"/>
                  </a:cubicBezTo>
                  <a:lnTo>
                    <a:pt x="111168" y="26533"/>
                  </a:lnTo>
                  <a:cubicBezTo>
                    <a:pt x="111157" y="26648"/>
                    <a:pt x="111226" y="26752"/>
                    <a:pt x="111341" y="26787"/>
                  </a:cubicBezTo>
                  <a:cubicBezTo>
                    <a:pt x="111307" y="26844"/>
                    <a:pt x="111295" y="26902"/>
                    <a:pt x="111295" y="26960"/>
                  </a:cubicBezTo>
                  <a:cubicBezTo>
                    <a:pt x="111220" y="26893"/>
                    <a:pt x="111146" y="26866"/>
                    <a:pt x="111084" y="26866"/>
                  </a:cubicBezTo>
                  <a:cubicBezTo>
                    <a:pt x="110900" y="26866"/>
                    <a:pt x="110817" y="27107"/>
                    <a:pt x="111076" y="27271"/>
                  </a:cubicBezTo>
                  <a:cubicBezTo>
                    <a:pt x="111018" y="27479"/>
                    <a:pt x="110960" y="27687"/>
                    <a:pt x="110949" y="27895"/>
                  </a:cubicBezTo>
                  <a:cubicBezTo>
                    <a:pt x="110730" y="27918"/>
                    <a:pt x="110810" y="28252"/>
                    <a:pt x="110787" y="28414"/>
                  </a:cubicBezTo>
                  <a:cubicBezTo>
                    <a:pt x="110774" y="28412"/>
                    <a:pt x="110761" y="28411"/>
                    <a:pt x="110749" y="28411"/>
                  </a:cubicBezTo>
                  <a:cubicBezTo>
                    <a:pt x="110520" y="28411"/>
                    <a:pt x="110542" y="28779"/>
                    <a:pt x="110757" y="28779"/>
                  </a:cubicBezTo>
                  <a:cubicBezTo>
                    <a:pt x="110774" y="28779"/>
                    <a:pt x="110791" y="28777"/>
                    <a:pt x="110810" y="28772"/>
                  </a:cubicBezTo>
                  <a:lnTo>
                    <a:pt x="110810" y="28772"/>
                  </a:lnTo>
                  <a:cubicBezTo>
                    <a:pt x="110810" y="28972"/>
                    <a:pt x="110749" y="29304"/>
                    <a:pt x="110976" y="29304"/>
                  </a:cubicBezTo>
                  <a:cubicBezTo>
                    <a:pt x="111010" y="29304"/>
                    <a:pt x="111051" y="29296"/>
                    <a:pt x="111099" y="29280"/>
                  </a:cubicBezTo>
                  <a:lnTo>
                    <a:pt x="111099" y="29280"/>
                  </a:lnTo>
                  <a:cubicBezTo>
                    <a:pt x="110891" y="29568"/>
                    <a:pt x="111018" y="29903"/>
                    <a:pt x="110880" y="30192"/>
                  </a:cubicBezTo>
                  <a:cubicBezTo>
                    <a:pt x="110764" y="30365"/>
                    <a:pt x="110441" y="30688"/>
                    <a:pt x="110730" y="30861"/>
                  </a:cubicBezTo>
                  <a:cubicBezTo>
                    <a:pt x="110747" y="30964"/>
                    <a:pt x="110833" y="31022"/>
                    <a:pt x="110919" y="31022"/>
                  </a:cubicBezTo>
                  <a:cubicBezTo>
                    <a:pt x="110949" y="31022"/>
                    <a:pt x="110980" y="31015"/>
                    <a:pt x="111007" y="31000"/>
                  </a:cubicBezTo>
                  <a:cubicBezTo>
                    <a:pt x="111007" y="31000"/>
                    <a:pt x="111007" y="31011"/>
                    <a:pt x="111018" y="31011"/>
                  </a:cubicBezTo>
                  <a:cubicBezTo>
                    <a:pt x="110268" y="31611"/>
                    <a:pt x="110430" y="32673"/>
                    <a:pt x="110176" y="33516"/>
                  </a:cubicBezTo>
                  <a:cubicBezTo>
                    <a:pt x="110141" y="33631"/>
                    <a:pt x="110072" y="33781"/>
                    <a:pt x="110141" y="33885"/>
                  </a:cubicBezTo>
                  <a:cubicBezTo>
                    <a:pt x="110095" y="34382"/>
                    <a:pt x="110060" y="34820"/>
                    <a:pt x="110233" y="35270"/>
                  </a:cubicBezTo>
                  <a:cubicBezTo>
                    <a:pt x="110360" y="35651"/>
                    <a:pt x="110418" y="35905"/>
                    <a:pt x="110141" y="36113"/>
                  </a:cubicBezTo>
                  <a:cubicBezTo>
                    <a:pt x="109021" y="37198"/>
                    <a:pt x="109922" y="36909"/>
                    <a:pt x="109795" y="38283"/>
                  </a:cubicBezTo>
                  <a:cubicBezTo>
                    <a:pt x="107752" y="39483"/>
                    <a:pt x="108941" y="39576"/>
                    <a:pt x="108109" y="40730"/>
                  </a:cubicBezTo>
                  <a:cubicBezTo>
                    <a:pt x="107936" y="41007"/>
                    <a:pt x="108306" y="41503"/>
                    <a:pt x="108017" y="41642"/>
                  </a:cubicBezTo>
                  <a:cubicBezTo>
                    <a:pt x="107602" y="41942"/>
                    <a:pt x="107867" y="42785"/>
                    <a:pt x="107705" y="43189"/>
                  </a:cubicBezTo>
                  <a:cubicBezTo>
                    <a:pt x="107544" y="43431"/>
                    <a:pt x="107301" y="43696"/>
                    <a:pt x="107371" y="44043"/>
                  </a:cubicBezTo>
                  <a:cubicBezTo>
                    <a:pt x="107382" y="44527"/>
                    <a:pt x="106944" y="44851"/>
                    <a:pt x="107036" y="45382"/>
                  </a:cubicBezTo>
                  <a:cubicBezTo>
                    <a:pt x="107128" y="46294"/>
                    <a:pt x="106343" y="46559"/>
                    <a:pt x="106136" y="47471"/>
                  </a:cubicBezTo>
                  <a:cubicBezTo>
                    <a:pt x="105882" y="48267"/>
                    <a:pt x="105789" y="49098"/>
                    <a:pt x="105674" y="49849"/>
                  </a:cubicBezTo>
                  <a:cubicBezTo>
                    <a:pt x="105661" y="50014"/>
                    <a:pt x="105753" y="50081"/>
                    <a:pt x="105863" y="50081"/>
                  </a:cubicBezTo>
                  <a:cubicBezTo>
                    <a:pt x="106035" y="50081"/>
                    <a:pt x="106251" y="49915"/>
                    <a:pt x="106159" y="49710"/>
                  </a:cubicBezTo>
                  <a:cubicBezTo>
                    <a:pt x="106401" y="49098"/>
                    <a:pt x="106517" y="48198"/>
                    <a:pt x="106690" y="47540"/>
                  </a:cubicBezTo>
                  <a:cubicBezTo>
                    <a:pt x="106886" y="47886"/>
                    <a:pt x="106921" y="48683"/>
                    <a:pt x="107348" y="48729"/>
                  </a:cubicBezTo>
                  <a:cubicBezTo>
                    <a:pt x="107381" y="48955"/>
                    <a:pt x="107598" y="49057"/>
                    <a:pt x="107766" y="49057"/>
                  </a:cubicBezTo>
                  <a:cubicBezTo>
                    <a:pt x="107949" y="49057"/>
                    <a:pt x="108074" y="48935"/>
                    <a:pt x="107832" y="48717"/>
                  </a:cubicBezTo>
                  <a:cubicBezTo>
                    <a:pt x="107623" y="48676"/>
                    <a:pt x="107689" y="48206"/>
                    <a:pt x="107461" y="48206"/>
                  </a:cubicBezTo>
                  <a:cubicBezTo>
                    <a:pt x="107438" y="48206"/>
                    <a:pt x="107412" y="48210"/>
                    <a:pt x="107382" y="48221"/>
                  </a:cubicBezTo>
                  <a:cubicBezTo>
                    <a:pt x="107170" y="48041"/>
                    <a:pt x="107172" y="47315"/>
                    <a:pt x="106870" y="47315"/>
                  </a:cubicBezTo>
                  <a:cubicBezTo>
                    <a:pt x="106843" y="47315"/>
                    <a:pt x="106814" y="47320"/>
                    <a:pt x="106782" y="47332"/>
                  </a:cubicBezTo>
                  <a:cubicBezTo>
                    <a:pt x="106967" y="46721"/>
                    <a:pt x="107648" y="46420"/>
                    <a:pt x="107590" y="45682"/>
                  </a:cubicBezTo>
                  <a:lnTo>
                    <a:pt x="107590" y="45682"/>
                  </a:lnTo>
                  <a:cubicBezTo>
                    <a:pt x="107671" y="45855"/>
                    <a:pt x="107763" y="46016"/>
                    <a:pt x="107879" y="46178"/>
                  </a:cubicBezTo>
                  <a:cubicBezTo>
                    <a:pt x="108987" y="48521"/>
                    <a:pt x="111295" y="50472"/>
                    <a:pt x="112196" y="52896"/>
                  </a:cubicBezTo>
                  <a:cubicBezTo>
                    <a:pt x="112496" y="53808"/>
                    <a:pt x="112288" y="54974"/>
                    <a:pt x="112842" y="55770"/>
                  </a:cubicBezTo>
                  <a:cubicBezTo>
                    <a:pt x="112853" y="55816"/>
                    <a:pt x="112888" y="55839"/>
                    <a:pt x="112923" y="55874"/>
                  </a:cubicBezTo>
                  <a:cubicBezTo>
                    <a:pt x="112957" y="56197"/>
                    <a:pt x="112969" y="56566"/>
                    <a:pt x="113027" y="56890"/>
                  </a:cubicBezTo>
                  <a:cubicBezTo>
                    <a:pt x="113084" y="59637"/>
                    <a:pt x="114573" y="61830"/>
                    <a:pt x="115451" y="64277"/>
                  </a:cubicBezTo>
                  <a:cubicBezTo>
                    <a:pt x="115970" y="67139"/>
                    <a:pt x="116639" y="69240"/>
                    <a:pt x="118313" y="72160"/>
                  </a:cubicBezTo>
                  <a:cubicBezTo>
                    <a:pt x="118313" y="72207"/>
                    <a:pt x="118313" y="72241"/>
                    <a:pt x="118325" y="72287"/>
                  </a:cubicBezTo>
                  <a:cubicBezTo>
                    <a:pt x="117863" y="74088"/>
                    <a:pt x="118394" y="75819"/>
                    <a:pt x="117771" y="77551"/>
                  </a:cubicBezTo>
                  <a:cubicBezTo>
                    <a:pt x="117705" y="77489"/>
                    <a:pt x="117646" y="77464"/>
                    <a:pt x="117596" y="77464"/>
                  </a:cubicBezTo>
                  <a:cubicBezTo>
                    <a:pt x="117400" y="77464"/>
                    <a:pt x="117325" y="77852"/>
                    <a:pt x="117390" y="78036"/>
                  </a:cubicBezTo>
                  <a:cubicBezTo>
                    <a:pt x="117308" y="78083"/>
                    <a:pt x="117242" y="78099"/>
                    <a:pt x="117172" y="78099"/>
                  </a:cubicBezTo>
                  <a:cubicBezTo>
                    <a:pt x="117122" y="78099"/>
                    <a:pt x="117070" y="78091"/>
                    <a:pt x="117009" y="78082"/>
                  </a:cubicBezTo>
                  <a:cubicBezTo>
                    <a:pt x="116979" y="78018"/>
                    <a:pt x="116919" y="77990"/>
                    <a:pt x="116856" y="77990"/>
                  </a:cubicBezTo>
                  <a:cubicBezTo>
                    <a:pt x="116771" y="77990"/>
                    <a:pt x="116682" y="78042"/>
                    <a:pt x="116663" y="78128"/>
                  </a:cubicBezTo>
                  <a:cubicBezTo>
                    <a:pt x="116616" y="78140"/>
                    <a:pt x="116593" y="78163"/>
                    <a:pt x="116547" y="78186"/>
                  </a:cubicBezTo>
                  <a:cubicBezTo>
                    <a:pt x="116507" y="78154"/>
                    <a:pt x="116465" y="78140"/>
                    <a:pt x="116426" y="78140"/>
                  </a:cubicBezTo>
                  <a:cubicBezTo>
                    <a:pt x="116310" y="78140"/>
                    <a:pt x="116213" y="78261"/>
                    <a:pt x="116234" y="78397"/>
                  </a:cubicBezTo>
                  <a:lnTo>
                    <a:pt x="116234" y="78397"/>
                  </a:lnTo>
                  <a:cubicBezTo>
                    <a:pt x="116213" y="78282"/>
                    <a:pt x="116116" y="78203"/>
                    <a:pt x="116009" y="78203"/>
                  </a:cubicBezTo>
                  <a:cubicBezTo>
                    <a:pt x="115981" y="78203"/>
                    <a:pt x="115952" y="78208"/>
                    <a:pt x="115924" y="78220"/>
                  </a:cubicBezTo>
                  <a:cubicBezTo>
                    <a:pt x="115890" y="78164"/>
                    <a:pt x="115829" y="78138"/>
                    <a:pt x="115767" y="78138"/>
                  </a:cubicBezTo>
                  <a:cubicBezTo>
                    <a:pt x="115702" y="78138"/>
                    <a:pt x="115636" y="78167"/>
                    <a:pt x="115601" y="78220"/>
                  </a:cubicBezTo>
                  <a:cubicBezTo>
                    <a:pt x="115536" y="78151"/>
                    <a:pt x="115456" y="78115"/>
                    <a:pt x="115373" y="78115"/>
                  </a:cubicBezTo>
                  <a:cubicBezTo>
                    <a:pt x="115264" y="78115"/>
                    <a:pt x="115150" y="78176"/>
                    <a:pt x="115058" y="78301"/>
                  </a:cubicBezTo>
                  <a:cubicBezTo>
                    <a:pt x="114977" y="78324"/>
                    <a:pt x="114908" y="78393"/>
                    <a:pt x="114873" y="78474"/>
                  </a:cubicBezTo>
                  <a:lnTo>
                    <a:pt x="114712" y="78474"/>
                  </a:lnTo>
                  <a:cubicBezTo>
                    <a:pt x="114705" y="78307"/>
                    <a:pt x="114564" y="78185"/>
                    <a:pt x="114420" y="78185"/>
                  </a:cubicBezTo>
                  <a:cubicBezTo>
                    <a:pt x="114337" y="78185"/>
                    <a:pt x="114252" y="78226"/>
                    <a:pt x="114192" y="78324"/>
                  </a:cubicBezTo>
                  <a:cubicBezTo>
                    <a:pt x="114181" y="78301"/>
                    <a:pt x="114169" y="78301"/>
                    <a:pt x="114158" y="78290"/>
                  </a:cubicBezTo>
                  <a:cubicBezTo>
                    <a:pt x="114177" y="78067"/>
                    <a:pt x="114026" y="77926"/>
                    <a:pt x="113904" y="77926"/>
                  </a:cubicBezTo>
                  <a:cubicBezTo>
                    <a:pt x="113811" y="77926"/>
                    <a:pt x="113735" y="78008"/>
                    <a:pt x="113765" y="78197"/>
                  </a:cubicBezTo>
                  <a:cubicBezTo>
                    <a:pt x="113708" y="78186"/>
                    <a:pt x="113581" y="78174"/>
                    <a:pt x="113431" y="78163"/>
                  </a:cubicBezTo>
                  <a:cubicBezTo>
                    <a:pt x="113431" y="78059"/>
                    <a:pt x="113350" y="77955"/>
                    <a:pt x="113246" y="77943"/>
                  </a:cubicBezTo>
                  <a:cubicBezTo>
                    <a:pt x="113216" y="77837"/>
                    <a:pt x="113120" y="77776"/>
                    <a:pt x="113019" y="77776"/>
                  </a:cubicBezTo>
                  <a:cubicBezTo>
                    <a:pt x="112967" y="77776"/>
                    <a:pt x="112912" y="77792"/>
                    <a:pt x="112865" y="77828"/>
                  </a:cubicBezTo>
                  <a:cubicBezTo>
                    <a:pt x="112738" y="77759"/>
                    <a:pt x="112680" y="77712"/>
                    <a:pt x="112669" y="77701"/>
                  </a:cubicBezTo>
                  <a:cubicBezTo>
                    <a:pt x="112634" y="77632"/>
                    <a:pt x="112600" y="77574"/>
                    <a:pt x="112519" y="77539"/>
                  </a:cubicBezTo>
                  <a:cubicBezTo>
                    <a:pt x="112519" y="77528"/>
                    <a:pt x="112496" y="77181"/>
                    <a:pt x="112496" y="77170"/>
                  </a:cubicBezTo>
                  <a:cubicBezTo>
                    <a:pt x="113038" y="76489"/>
                    <a:pt x="112623" y="75704"/>
                    <a:pt x="112611" y="74942"/>
                  </a:cubicBezTo>
                  <a:cubicBezTo>
                    <a:pt x="112911" y="72264"/>
                    <a:pt x="111457" y="69898"/>
                    <a:pt x="110707" y="67428"/>
                  </a:cubicBezTo>
                  <a:cubicBezTo>
                    <a:pt x="110499" y="64265"/>
                    <a:pt x="109402" y="63654"/>
                    <a:pt x="108190" y="61091"/>
                  </a:cubicBezTo>
                  <a:cubicBezTo>
                    <a:pt x="107959" y="60791"/>
                    <a:pt x="107775" y="60560"/>
                    <a:pt x="107578" y="60237"/>
                  </a:cubicBezTo>
                  <a:cubicBezTo>
                    <a:pt x="108294" y="58471"/>
                    <a:pt x="108998" y="55655"/>
                    <a:pt x="107532" y="53773"/>
                  </a:cubicBezTo>
                  <a:lnTo>
                    <a:pt x="107532" y="53773"/>
                  </a:lnTo>
                  <a:cubicBezTo>
                    <a:pt x="107580" y="53792"/>
                    <a:pt x="107631" y="53802"/>
                    <a:pt x="107680" y="53802"/>
                  </a:cubicBezTo>
                  <a:cubicBezTo>
                    <a:pt x="107748" y="53802"/>
                    <a:pt x="107813" y="53784"/>
                    <a:pt x="107867" y="53750"/>
                  </a:cubicBezTo>
                  <a:cubicBezTo>
                    <a:pt x="107957" y="53885"/>
                    <a:pt x="108047" y="54190"/>
                    <a:pt x="108209" y="54190"/>
                  </a:cubicBezTo>
                  <a:cubicBezTo>
                    <a:pt x="108254" y="54190"/>
                    <a:pt x="108305" y="54166"/>
                    <a:pt x="108363" y="54108"/>
                  </a:cubicBezTo>
                  <a:cubicBezTo>
                    <a:pt x="108388" y="54241"/>
                    <a:pt x="108509" y="54422"/>
                    <a:pt x="108640" y="54422"/>
                  </a:cubicBezTo>
                  <a:cubicBezTo>
                    <a:pt x="108690" y="54422"/>
                    <a:pt x="108742" y="54395"/>
                    <a:pt x="108790" y="54327"/>
                  </a:cubicBezTo>
                  <a:cubicBezTo>
                    <a:pt x="108848" y="54408"/>
                    <a:pt x="108906" y="54500"/>
                    <a:pt x="108964" y="54558"/>
                  </a:cubicBezTo>
                  <a:cubicBezTo>
                    <a:pt x="108987" y="54673"/>
                    <a:pt x="109033" y="54893"/>
                    <a:pt x="109171" y="54916"/>
                  </a:cubicBezTo>
                  <a:cubicBezTo>
                    <a:pt x="109206" y="54962"/>
                    <a:pt x="109229" y="54985"/>
                    <a:pt x="109275" y="55008"/>
                  </a:cubicBezTo>
                  <a:cubicBezTo>
                    <a:pt x="109313" y="55065"/>
                    <a:pt x="109375" y="55107"/>
                    <a:pt x="109447" y="55107"/>
                  </a:cubicBezTo>
                  <a:cubicBezTo>
                    <a:pt x="109462" y="55107"/>
                    <a:pt x="109478" y="55105"/>
                    <a:pt x="109495" y="55101"/>
                  </a:cubicBezTo>
                  <a:cubicBezTo>
                    <a:pt x="109518" y="55193"/>
                    <a:pt x="109495" y="55274"/>
                    <a:pt x="109552" y="55354"/>
                  </a:cubicBezTo>
                  <a:cubicBezTo>
                    <a:pt x="109564" y="55470"/>
                    <a:pt x="109610" y="55597"/>
                    <a:pt x="109737" y="55620"/>
                  </a:cubicBezTo>
                  <a:cubicBezTo>
                    <a:pt x="109761" y="55739"/>
                    <a:pt x="109861" y="55842"/>
                    <a:pt x="109963" y="55842"/>
                  </a:cubicBezTo>
                  <a:cubicBezTo>
                    <a:pt x="110009" y="55842"/>
                    <a:pt x="110055" y="55820"/>
                    <a:pt x="110095" y="55770"/>
                  </a:cubicBezTo>
                  <a:cubicBezTo>
                    <a:pt x="110176" y="55539"/>
                    <a:pt x="110002" y="55262"/>
                    <a:pt x="109910" y="55043"/>
                  </a:cubicBezTo>
                  <a:cubicBezTo>
                    <a:pt x="109899" y="54935"/>
                    <a:pt x="109797" y="54857"/>
                    <a:pt x="109680" y="54857"/>
                  </a:cubicBezTo>
                  <a:cubicBezTo>
                    <a:pt x="109672" y="54857"/>
                    <a:pt x="109664" y="54857"/>
                    <a:pt x="109656" y="54858"/>
                  </a:cubicBezTo>
                  <a:cubicBezTo>
                    <a:pt x="109633" y="54466"/>
                    <a:pt x="109379" y="53819"/>
                    <a:pt x="108975" y="53762"/>
                  </a:cubicBezTo>
                  <a:cubicBezTo>
                    <a:pt x="108852" y="53572"/>
                    <a:pt x="108697" y="53403"/>
                    <a:pt x="108477" y="53403"/>
                  </a:cubicBezTo>
                  <a:cubicBezTo>
                    <a:pt x="108470" y="53403"/>
                    <a:pt x="108463" y="53403"/>
                    <a:pt x="108456" y="53404"/>
                  </a:cubicBezTo>
                  <a:cubicBezTo>
                    <a:pt x="108421" y="53392"/>
                    <a:pt x="108398" y="53392"/>
                    <a:pt x="108352" y="53392"/>
                  </a:cubicBezTo>
                  <a:cubicBezTo>
                    <a:pt x="108314" y="53339"/>
                    <a:pt x="108251" y="53311"/>
                    <a:pt x="108193" y="53311"/>
                  </a:cubicBezTo>
                  <a:cubicBezTo>
                    <a:pt x="108162" y="53311"/>
                    <a:pt x="108133" y="53319"/>
                    <a:pt x="108109" y="53334"/>
                  </a:cubicBezTo>
                  <a:lnTo>
                    <a:pt x="108109" y="53311"/>
                  </a:lnTo>
                  <a:cubicBezTo>
                    <a:pt x="108109" y="53231"/>
                    <a:pt x="108040" y="53127"/>
                    <a:pt x="107936" y="53115"/>
                  </a:cubicBezTo>
                  <a:cubicBezTo>
                    <a:pt x="107743" y="52968"/>
                    <a:pt x="107529" y="52397"/>
                    <a:pt x="107286" y="52397"/>
                  </a:cubicBezTo>
                  <a:cubicBezTo>
                    <a:pt x="107224" y="52397"/>
                    <a:pt x="107160" y="52435"/>
                    <a:pt x="107094" y="52527"/>
                  </a:cubicBezTo>
                  <a:cubicBezTo>
                    <a:pt x="107055" y="52481"/>
                    <a:pt x="106999" y="52458"/>
                    <a:pt x="106940" y="52458"/>
                  </a:cubicBezTo>
                  <a:cubicBezTo>
                    <a:pt x="106894" y="52458"/>
                    <a:pt x="106846" y="52473"/>
                    <a:pt x="106805" y="52503"/>
                  </a:cubicBezTo>
                  <a:cubicBezTo>
                    <a:pt x="106691" y="51417"/>
                    <a:pt x="106422" y="50697"/>
                    <a:pt x="106274" y="50697"/>
                  </a:cubicBezTo>
                  <a:cubicBezTo>
                    <a:pt x="106151" y="50697"/>
                    <a:pt x="106110" y="51190"/>
                    <a:pt x="106309" y="52376"/>
                  </a:cubicBezTo>
                  <a:cubicBezTo>
                    <a:pt x="106367" y="52769"/>
                    <a:pt x="106620" y="54039"/>
                    <a:pt x="107232" y="54350"/>
                  </a:cubicBezTo>
                  <a:cubicBezTo>
                    <a:pt x="108340" y="55678"/>
                    <a:pt x="107521" y="58552"/>
                    <a:pt x="107059" y="60168"/>
                  </a:cubicBezTo>
                  <a:cubicBezTo>
                    <a:pt x="107001" y="60225"/>
                    <a:pt x="106978" y="60318"/>
                    <a:pt x="107024" y="60387"/>
                  </a:cubicBezTo>
                  <a:cubicBezTo>
                    <a:pt x="106955" y="60837"/>
                    <a:pt x="106782" y="61241"/>
                    <a:pt x="106724" y="61680"/>
                  </a:cubicBezTo>
                  <a:cubicBezTo>
                    <a:pt x="106609" y="62638"/>
                    <a:pt x="106505" y="63665"/>
                    <a:pt x="106493" y="64658"/>
                  </a:cubicBezTo>
                  <a:cubicBezTo>
                    <a:pt x="106332" y="65824"/>
                    <a:pt x="105755" y="67036"/>
                    <a:pt x="105501" y="68178"/>
                  </a:cubicBezTo>
                  <a:cubicBezTo>
                    <a:pt x="104958" y="71122"/>
                    <a:pt x="105189" y="74365"/>
                    <a:pt x="104070" y="77239"/>
                  </a:cubicBezTo>
                  <a:cubicBezTo>
                    <a:pt x="103342" y="79248"/>
                    <a:pt x="104947" y="78278"/>
                    <a:pt x="104081" y="80298"/>
                  </a:cubicBezTo>
                  <a:cubicBezTo>
                    <a:pt x="104062" y="80290"/>
                    <a:pt x="104041" y="80286"/>
                    <a:pt x="104020" y="80286"/>
                  </a:cubicBezTo>
                  <a:cubicBezTo>
                    <a:pt x="103954" y="80286"/>
                    <a:pt x="103885" y="80323"/>
                    <a:pt x="103850" y="80367"/>
                  </a:cubicBezTo>
                  <a:cubicBezTo>
                    <a:pt x="103792" y="80379"/>
                    <a:pt x="103735" y="80367"/>
                    <a:pt x="103689" y="80402"/>
                  </a:cubicBezTo>
                  <a:cubicBezTo>
                    <a:pt x="103677" y="80356"/>
                    <a:pt x="103654" y="80321"/>
                    <a:pt x="103619" y="80298"/>
                  </a:cubicBezTo>
                  <a:cubicBezTo>
                    <a:pt x="103619" y="80136"/>
                    <a:pt x="103568" y="80079"/>
                    <a:pt x="103495" y="80079"/>
                  </a:cubicBezTo>
                  <a:cubicBezTo>
                    <a:pt x="103365" y="80079"/>
                    <a:pt x="103165" y="80260"/>
                    <a:pt x="103054" y="80356"/>
                  </a:cubicBezTo>
                  <a:cubicBezTo>
                    <a:pt x="103004" y="80336"/>
                    <a:pt x="102953" y="80326"/>
                    <a:pt x="102904" y="80326"/>
                  </a:cubicBezTo>
                  <a:cubicBezTo>
                    <a:pt x="102781" y="80326"/>
                    <a:pt x="102666" y="80384"/>
                    <a:pt x="102592" y="80483"/>
                  </a:cubicBezTo>
                  <a:cubicBezTo>
                    <a:pt x="102557" y="80494"/>
                    <a:pt x="102511" y="80494"/>
                    <a:pt x="102454" y="80517"/>
                  </a:cubicBezTo>
                  <a:cubicBezTo>
                    <a:pt x="102151" y="80462"/>
                    <a:pt x="101745" y="80384"/>
                    <a:pt x="101353" y="80384"/>
                  </a:cubicBezTo>
                  <a:cubicBezTo>
                    <a:pt x="100922" y="80384"/>
                    <a:pt x="100508" y="80479"/>
                    <a:pt x="100272" y="80806"/>
                  </a:cubicBezTo>
                  <a:cubicBezTo>
                    <a:pt x="100231" y="80770"/>
                    <a:pt x="100178" y="80753"/>
                    <a:pt x="100124" y="80753"/>
                  </a:cubicBezTo>
                  <a:cubicBezTo>
                    <a:pt x="100039" y="80753"/>
                    <a:pt x="99952" y="80793"/>
                    <a:pt x="99903" y="80864"/>
                  </a:cubicBezTo>
                  <a:cubicBezTo>
                    <a:pt x="99860" y="80838"/>
                    <a:pt x="99815" y="80827"/>
                    <a:pt x="99771" y="80827"/>
                  </a:cubicBezTo>
                  <a:cubicBezTo>
                    <a:pt x="99636" y="80827"/>
                    <a:pt x="99513" y="80937"/>
                    <a:pt x="99522" y="81094"/>
                  </a:cubicBezTo>
                  <a:cubicBezTo>
                    <a:pt x="99510" y="81094"/>
                    <a:pt x="99499" y="81106"/>
                    <a:pt x="99499" y="81106"/>
                  </a:cubicBezTo>
                  <a:cubicBezTo>
                    <a:pt x="99452" y="81033"/>
                    <a:pt x="99368" y="80994"/>
                    <a:pt x="99284" y="80994"/>
                  </a:cubicBezTo>
                  <a:cubicBezTo>
                    <a:pt x="99223" y="80994"/>
                    <a:pt x="99162" y="81016"/>
                    <a:pt x="99118" y="81060"/>
                  </a:cubicBezTo>
                  <a:cubicBezTo>
                    <a:pt x="99118" y="80933"/>
                    <a:pt x="99002" y="80829"/>
                    <a:pt x="98864" y="80829"/>
                  </a:cubicBezTo>
                  <a:cubicBezTo>
                    <a:pt x="98872" y="80691"/>
                    <a:pt x="98731" y="80581"/>
                    <a:pt x="98594" y="80581"/>
                  </a:cubicBezTo>
                  <a:cubicBezTo>
                    <a:pt x="98537" y="80581"/>
                    <a:pt x="98481" y="80600"/>
                    <a:pt x="98437" y="80644"/>
                  </a:cubicBezTo>
                  <a:cubicBezTo>
                    <a:pt x="98408" y="80606"/>
                    <a:pt x="98340" y="80584"/>
                    <a:pt x="98284" y="80584"/>
                  </a:cubicBezTo>
                  <a:cubicBezTo>
                    <a:pt x="98273" y="80584"/>
                    <a:pt x="98262" y="80585"/>
                    <a:pt x="98252" y="80587"/>
                  </a:cubicBezTo>
                  <a:cubicBezTo>
                    <a:pt x="98240" y="80540"/>
                    <a:pt x="98206" y="80494"/>
                    <a:pt x="98171" y="80471"/>
                  </a:cubicBezTo>
                  <a:cubicBezTo>
                    <a:pt x="98171" y="80425"/>
                    <a:pt x="98171" y="80206"/>
                    <a:pt x="98137" y="80171"/>
                  </a:cubicBezTo>
                  <a:cubicBezTo>
                    <a:pt x="98183" y="79963"/>
                    <a:pt x="98344" y="79709"/>
                    <a:pt x="98183" y="79502"/>
                  </a:cubicBezTo>
                  <a:cubicBezTo>
                    <a:pt x="98229" y="79421"/>
                    <a:pt x="98252" y="79317"/>
                    <a:pt x="98298" y="79201"/>
                  </a:cubicBezTo>
                  <a:cubicBezTo>
                    <a:pt x="98414" y="78509"/>
                    <a:pt x="98979" y="77747"/>
                    <a:pt x="98806" y="77055"/>
                  </a:cubicBezTo>
                  <a:cubicBezTo>
                    <a:pt x="98945" y="76489"/>
                    <a:pt x="99164" y="75958"/>
                    <a:pt x="99337" y="75404"/>
                  </a:cubicBezTo>
                  <a:cubicBezTo>
                    <a:pt x="99406" y="75346"/>
                    <a:pt x="99476" y="75242"/>
                    <a:pt x="99568" y="75173"/>
                  </a:cubicBezTo>
                  <a:cubicBezTo>
                    <a:pt x="100387" y="74169"/>
                    <a:pt x="100307" y="72680"/>
                    <a:pt x="100514" y="71422"/>
                  </a:cubicBezTo>
                  <a:cubicBezTo>
                    <a:pt x="100653" y="70129"/>
                    <a:pt x="101403" y="68778"/>
                    <a:pt x="101299" y="67486"/>
                  </a:cubicBezTo>
                  <a:cubicBezTo>
                    <a:pt x="101288" y="66331"/>
                    <a:pt x="101438" y="65119"/>
                    <a:pt x="101484" y="64034"/>
                  </a:cubicBezTo>
                  <a:cubicBezTo>
                    <a:pt x="101369" y="63146"/>
                    <a:pt x="101599" y="62372"/>
                    <a:pt x="101438" y="61530"/>
                  </a:cubicBezTo>
                  <a:cubicBezTo>
                    <a:pt x="100514" y="57905"/>
                    <a:pt x="100203" y="53600"/>
                    <a:pt x="97259" y="51038"/>
                  </a:cubicBezTo>
                  <a:cubicBezTo>
                    <a:pt x="97213" y="50968"/>
                    <a:pt x="96878" y="50922"/>
                    <a:pt x="96809" y="50887"/>
                  </a:cubicBezTo>
                  <a:cubicBezTo>
                    <a:pt x="96509" y="49953"/>
                    <a:pt x="95920" y="50449"/>
                    <a:pt x="95574" y="49779"/>
                  </a:cubicBezTo>
                  <a:cubicBezTo>
                    <a:pt x="95424" y="49641"/>
                    <a:pt x="95539" y="49352"/>
                    <a:pt x="95343" y="49237"/>
                  </a:cubicBezTo>
                  <a:cubicBezTo>
                    <a:pt x="95343" y="49214"/>
                    <a:pt x="95320" y="49202"/>
                    <a:pt x="95320" y="49179"/>
                  </a:cubicBezTo>
                  <a:cubicBezTo>
                    <a:pt x="95747" y="49098"/>
                    <a:pt x="95724" y="47390"/>
                    <a:pt x="95343" y="47228"/>
                  </a:cubicBezTo>
                  <a:cubicBezTo>
                    <a:pt x="95355" y="46836"/>
                    <a:pt x="95413" y="46305"/>
                    <a:pt x="95239" y="45959"/>
                  </a:cubicBezTo>
                  <a:cubicBezTo>
                    <a:pt x="95189" y="45929"/>
                    <a:pt x="95147" y="45916"/>
                    <a:pt x="95111" y="45916"/>
                  </a:cubicBezTo>
                  <a:cubicBezTo>
                    <a:pt x="94941" y="45916"/>
                    <a:pt x="94920" y="46212"/>
                    <a:pt x="94939" y="46374"/>
                  </a:cubicBezTo>
                  <a:cubicBezTo>
                    <a:pt x="94939" y="46547"/>
                    <a:pt x="94789" y="46767"/>
                    <a:pt x="94916" y="46905"/>
                  </a:cubicBezTo>
                  <a:cubicBezTo>
                    <a:pt x="94882" y="47505"/>
                    <a:pt x="94662" y="47402"/>
                    <a:pt x="95147" y="47806"/>
                  </a:cubicBezTo>
                  <a:cubicBezTo>
                    <a:pt x="95170" y="47979"/>
                    <a:pt x="94951" y="48048"/>
                    <a:pt x="95078" y="48233"/>
                  </a:cubicBezTo>
                  <a:cubicBezTo>
                    <a:pt x="95205" y="48452"/>
                    <a:pt x="94951" y="48856"/>
                    <a:pt x="95078" y="49075"/>
                  </a:cubicBezTo>
                  <a:cubicBezTo>
                    <a:pt x="94651" y="48925"/>
                    <a:pt x="94189" y="48983"/>
                    <a:pt x="93739" y="48948"/>
                  </a:cubicBezTo>
                  <a:cubicBezTo>
                    <a:pt x="93695" y="48739"/>
                    <a:pt x="93528" y="48651"/>
                    <a:pt x="93380" y="48651"/>
                  </a:cubicBezTo>
                  <a:cubicBezTo>
                    <a:pt x="93177" y="48651"/>
                    <a:pt x="93009" y="48817"/>
                    <a:pt x="93242" y="49064"/>
                  </a:cubicBezTo>
                  <a:cubicBezTo>
                    <a:pt x="92054" y="49075"/>
                    <a:pt x="91142" y="49883"/>
                    <a:pt x="90449" y="50807"/>
                  </a:cubicBezTo>
                  <a:cubicBezTo>
                    <a:pt x="89682" y="51055"/>
                    <a:pt x="89113" y="51546"/>
                    <a:pt x="88300" y="51546"/>
                  </a:cubicBezTo>
                  <a:cubicBezTo>
                    <a:pt x="88282" y="51546"/>
                    <a:pt x="88263" y="51546"/>
                    <a:pt x="88245" y="51545"/>
                  </a:cubicBezTo>
                  <a:cubicBezTo>
                    <a:pt x="87968" y="51615"/>
                    <a:pt x="87552" y="52157"/>
                    <a:pt x="87552" y="52180"/>
                  </a:cubicBezTo>
                  <a:cubicBezTo>
                    <a:pt x="87344" y="52423"/>
                    <a:pt x="86836" y="52376"/>
                    <a:pt x="86663" y="52619"/>
                  </a:cubicBezTo>
                  <a:cubicBezTo>
                    <a:pt x="86317" y="53023"/>
                    <a:pt x="85786" y="53231"/>
                    <a:pt x="85417" y="53623"/>
                  </a:cubicBezTo>
                  <a:cubicBezTo>
                    <a:pt x="85412" y="53623"/>
                    <a:pt x="85407" y="53623"/>
                    <a:pt x="85403" y="53623"/>
                  </a:cubicBezTo>
                  <a:cubicBezTo>
                    <a:pt x="85224" y="53623"/>
                    <a:pt x="84992" y="53487"/>
                    <a:pt x="84774" y="53487"/>
                  </a:cubicBezTo>
                  <a:cubicBezTo>
                    <a:pt x="84653" y="53487"/>
                    <a:pt x="84536" y="53528"/>
                    <a:pt x="84435" y="53658"/>
                  </a:cubicBezTo>
                  <a:cubicBezTo>
                    <a:pt x="81773" y="54747"/>
                    <a:pt x="84050" y="54987"/>
                    <a:pt x="80829" y="54987"/>
                  </a:cubicBezTo>
                  <a:cubicBezTo>
                    <a:pt x="80671" y="54987"/>
                    <a:pt x="80500" y="54986"/>
                    <a:pt x="80315" y="54985"/>
                  </a:cubicBezTo>
                  <a:cubicBezTo>
                    <a:pt x="80222" y="54974"/>
                    <a:pt x="80118" y="54974"/>
                    <a:pt x="80015" y="54974"/>
                  </a:cubicBezTo>
                  <a:cubicBezTo>
                    <a:pt x="79998" y="54876"/>
                    <a:pt x="79897" y="54802"/>
                    <a:pt x="79798" y="54802"/>
                  </a:cubicBezTo>
                  <a:cubicBezTo>
                    <a:pt x="79756" y="54802"/>
                    <a:pt x="79714" y="54816"/>
                    <a:pt x="79680" y="54847"/>
                  </a:cubicBezTo>
                  <a:cubicBezTo>
                    <a:pt x="79579" y="54919"/>
                    <a:pt x="79425" y="54943"/>
                    <a:pt x="79256" y="54943"/>
                  </a:cubicBezTo>
                  <a:cubicBezTo>
                    <a:pt x="79020" y="54943"/>
                    <a:pt x="78755" y="54897"/>
                    <a:pt x="78560" y="54870"/>
                  </a:cubicBezTo>
                  <a:cubicBezTo>
                    <a:pt x="78452" y="54858"/>
                    <a:pt x="78344" y="54853"/>
                    <a:pt x="78237" y="54853"/>
                  </a:cubicBezTo>
                  <a:cubicBezTo>
                    <a:pt x="77731" y="54853"/>
                    <a:pt x="77242" y="54966"/>
                    <a:pt x="76736" y="54985"/>
                  </a:cubicBezTo>
                  <a:cubicBezTo>
                    <a:pt x="75628" y="55008"/>
                    <a:pt x="74416" y="54962"/>
                    <a:pt x="73320" y="55089"/>
                  </a:cubicBezTo>
                  <a:cubicBezTo>
                    <a:pt x="73243" y="55113"/>
                    <a:pt x="73179" y="55133"/>
                    <a:pt x="73108" y="55133"/>
                  </a:cubicBezTo>
                  <a:cubicBezTo>
                    <a:pt x="73008" y="55133"/>
                    <a:pt x="72891" y="55094"/>
                    <a:pt x="72697" y="54974"/>
                  </a:cubicBezTo>
                  <a:cubicBezTo>
                    <a:pt x="72635" y="54933"/>
                    <a:pt x="72547" y="54919"/>
                    <a:pt x="72448" y="54919"/>
                  </a:cubicBezTo>
                  <a:cubicBezTo>
                    <a:pt x="72231" y="54919"/>
                    <a:pt x="71955" y="54988"/>
                    <a:pt x="71750" y="55020"/>
                  </a:cubicBezTo>
                  <a:cubicBezTo>
                    <a:pt x="71577" y="54916"/>
                    <a:pt x="71346" y="54916"/>
                    <a:pt x="71161" y="54835"/>
                  </a:cubicBezTo>
                  <a:cubicBezTo>
                    <a:pt x="71116" y="54796"/>
                    <a:pt x="71070" y="54781"/>
                    <a:pt x="71025" y="54781"/>
                  </a:cubicBezTo>
                  <a:cubicBezTo>
                    <a:pt x="70912" y="54781"/>
                    <a:pt x="70806" y="54878"/>
                    <a:pt x="70723" y="54927"/>
                  </a:cubicBezTo>
                  <a:cubicBezTo>
                    <a:pt x="70691" y="54931"/>
                    <a:pt x="70659" y="54933"/>
                    <a:pt x="70628" y="54933"/>
                  </a:cubicBezTo>
                  <a:cubicBezTo>
                    <a:pt x="70201" y="54933"/>
                    <a:pt x="69917" y="54601"/>
                    <a:pt x="69503" y="54601"/>
                  </a:cubicBezTo>
                  <a:cubicBezTo>
                    <a:pt x="69479" y="54601"/>
                    <a:pt x="69455" y="54602"/>
                    <a:pt x="69430" y="54604"/>
                  </a:cubicBezTo>
                  <a:cubicBezTo>
                    <a:pt x="69465" y="54558"/>
                    <a:pt x="69511" y="54500"/>
                    <a:pt x="69557" y="54443"/>
                  </a:cubicBezTo>
                  <a:cubicBezTo>
                    <a:pt x="69604" y="54532"/>
                    <a:pt x="69680" y="54568"/>
                    <a:pt x="69760" y="54568"/>
                  </a:cubicBezTo>
                  <a:cubicBezTo>
                    <a:pt x="69877" y="54568"/>
                    <a:pt x="70003" y="54492"/>
                    <a:pt x="70065" y="54396"/>
                  </a:cubicBezTo>
                  <a:cubicBezTo>
                    <a:pt x="70137" y="54496"/>
                    <a:pt x="70248" y="54536"/>
                    <a:pt x="70355" y="54536"/>
                  </a:cubicBezTo>
                  <a:cubicBezTo>
                    <a:pt x="70608" y="54536"/>
                    <a:pt x="70841" y="54311"/>
                    <a:pt x="70492" y="54108"/>
                  </a:cubicBezTo>
                  <a:cubicBezTo>
                    <a:pt x="70357" y="54021"/>
                    <a:pt x="70246" y="53870"/>
                    <a:pt x="70065" y="53870"/>
                  </a:cubicBezTo>
                  <a:cubicBezTo>
                    <a:pt x="70029" y="53870"/>
                    <a:pt x="69991" y="53875"/>
                    <a:pt x="69949" y="53889"/>
                  </a:cubicBezTo>
                  <a:cubicBezTo>
                    <a:pt x="69912" y="53734"/>
                    <a:pt x="69821" y="53674"/>
                    <a:pt x="69717" y="53674"/>
                  </a:cubicBezTo>
                  <a:cubicBezTo>
                    <a:pt x="69564" y="53674"/>
                    <a:pt x="69381" y="53802"/>
                    <a:pt x="69291" y="53946"/>
                  </a:cubicBezTo>
                  <a:cubicBezTo>
                    <a:pt x="69258" y="53933"/>
                    <a:pt x="69216" y="53927"/>
                    <a:pt x="69176" y="53927"/>
                  </a:cubicBezTo>
                  <a:cubicBezTo>
                    <a:pt x="69147" y="53927"/>
                    <a:pt x="69119" y="53930"/>
                    <a:pt x="69095" y="53935"/>
                  </a:cubicBezTo>
                  <a:cubicBezTo>
                    <a:pt x="69052" y="53892"/>
                    <a:pt x="68984" y="53868"/>
                    <a:pt x="68924" y="53868"/>
                  </a:cubicBezTo>
                  <a:cubicBezTo>
                    <a:pt x="68902" y="53868"/>
                    <a:pt x="68882" y="53871"/>
                    <a:pt x="68864" y="53877"/>
                  </a:cubicBezTo>
                  <a:cubicBezTo>
                    <a:pt x="68795" y="53658"/>
                    <a:pt x="68761" y="53358"/>
                    <a:pt x="68530" y="53254"/>
                  </a:cubicBezTo>
                  <a:cubicBezTo>
                    <a:pt x="68541" y="53184"/>
                    <a:pt x="68541" y="53104"/>
                    <a:pt x="68507" y="53023"/>
                  </a:cubicBezTo>
                  <a:cubicBezTo>
                    <a:pt x="68564" y="52850"/>
                    <a:pt x="68564" y="52653"/>
                    <a:pt x="68530" y="52503"/>
                  </a:cubicBezTo>
                  <a:cubicBezTo>
                    <a:pt x="68564" y="52492"/>
                    <a:pt x="68587" y="52469"/>
                    <a:pt x="68622" y="52423"/>
                  </a:cubicBezTo>
                  <a:cubicBezTo>
                    <a:pt x="68661" y="52527"/>
                    <a:pt x="68752" y="52576"/>
                    <a:pt x="68849" y="52576"/>
                  </a:cubicBezTo>
                  <a:cubicBezTo>
                    <a:pt x="68923" y="52576"/>
                    <a:pt x="69000" y="52547"/>
                    <a:pt x="69061" y="52492"/>
                  </a:cubicBezTo>
                  <a:cubicBezTo>
                    <a:pt x="69140" y="52551"/>
                    <a:pt x="69213" y="52577"/>
                    <a:pt x="69280" y="52577"/>
                  </a:cubicBezTo>
                  <a:cubicBezTo>
                    <a:pt x="69642" y="52577"/>
                    <a:pt x="69855" y="51839"/>
                    <a:pt x="70215" y="51742"/>
                  </a:cubicBezTo>
                  <a:lnTo>
                    <a:pt x="70215" y="51742"/>
                  </a:lnTo>
                  <a:cubicBezTo>
                    <a:pt x="70062" y="51884"/>
                    <a:pt x="69901" y="52322"/>
                    <a:pt x="70164" y="52322"/>
                  </a:cubicBezTo>
                  <a:cubicBezTo>
                    <a:pt x="70200" y="52322"/>
                    <a:pt x="70243" y="52314"/>
                    <a:pt x="70296" y="52296"/>
                  </a:cubicBezTo>
                  <a:lnTo>
                    <a:pt x="70296" y="52296"/>
                  </a:lnTo>
                  <a:cubicBezTo>
                    <a:pt x="70279" y="52435"/>
                    <a:pt x="70408" y="52534"/>
                    <a:pt x="70534" y="52534"/>
                  </a:cubicBezTo>
                  <a:cubicBezTo>
                    <a:pt x="70586" y="52534"/>
                    <a:pt x="70636" y="52517"/>
                    <a:pt x="70677" y="52480"/>
                  </a:cubicBezTo>
                  <a:cubicBezTo>
                    <a:pt x="70850" y="52215"/>
                    <a:pt x="70700" y="51811"/>
                    <a:pt x="70896" y="51603"/>
                  </a:cubicBezTo>
                  <a:cubicBezTo>
                    <a:pt x="71355" y="51353"/>
                    <a:pt x="71410" y="50861"/>
                    <a:pt x="71143" y="50861"/>
                  </a:cubicBezTo>
                  <a:cubicBezTo>
                    <a:pt x="71041" y="50861"/>
                    <a:pt x="70891" y="50933"/>
                    <a:pt x="70700" y="51118"/>
                  </a:cubicBezTo>
                  <a:cubicBezTo>
                    <a:pt x="70624" y="51008"/>
                    <a:pt x="70536" y="50964"/>
                    <a:pt x="70441" y="50964"/>
                  </a:cubicBezTo>
                  <a:cubicBezTo>
                    <a:pt x="70127" y="50964"/>
                    <a:pt x="69741" y="51438"/>
                    <a:pt x="69511" y="51580"/>
                  </a:cubicBezTo>
                  <a:cubicBezTo>
                    <a:pt x="69469" y="51554"/>
                    <a:pt x="69424" y="51542"/>
                    <a:pt x="69378" y="51542"/>
                  </a:cubicBezTo>
                  <a:cubicBezTo>
                    <a:pt x="69284" y="51542"/>
                    <a:pt x="69188" y="51591"/>
                    <a:pt x="69118" y="51661"/>
                  </a:cubicBezTo>
                  <a:cubicBezTo>
                    <a:pt x="69138" y="51495"/>
                    <a:pt x="68998" y="51398"/>
                    <a:pt x="68862" y="51398"/>
                  </a:cubicBezTo>
                  <a:cubicBezTo>
                    <a:pt x="68761" y="51398"/>
                    <a:pt x="68663" y="51451"/>
                    <a:pt x="68634" y="51568"/>
                  </a:cubicBezTo>
                  <a:cubicBezTo>
                    <a:pt x="68622" y="51557"/>
                    <a:pt x="68599" y="51545"/>
                    <a:pt x="68576" y="51522"/>
                  </a:cubicBezTo>
                  <a:cubicBezTo>
                    <a:pt x="68645" y="51280"/>
                    <a:pt x="68657" y="51268"/>
                    <a:pt x="68634" y="51141"/>
                  </a:cubicBezTo>
                  <a:cubicBezTo>
                    <a:pt x="68714" y="50934"/>
                    <a:pt x="68853" y="50703"/>
                    <a:pt x="68968" y="50518"/>
                  </a:cubicBezTo>
                  <a:cubicBezTo>
                    <a:pt x="69039" y="50562"/>
                    <a:pt x="69100" y="50581"/>
                    <a:pt x="69150" y="50581"/>
                  </a:cubicBezTo>
                  <a:cubicBezTo>
                    <a:pt x="69504" y="50581"/>
                    <a:pt x="69382" y="49648"/>
                    <a:pt x="69046" y="49648"/>
                  </a:cubicBezTo>
                  <a:cubicBezTo>
                    <a:pt x="68922" y="49648"/>
                    <a:pt x="68768" y="49776"/>
                    <a:pt x="68599" y="50126"/>
                  </a:cubicBezTo>
                  <a:cubicBezTo>
                    <a:pt x="68541" y="50126"/>
                    <a:pt x="68483" y="50160"/>
                    <a:pt x="68449" y="50218"/>
                  </a:cubicBezTo>
                  <a:cubicBezTo>
                    <a:pt x="68437" y="50217"/>
                    <a:pt x="68426" y="50217"/>
                    <a:pt x="68415" y="50217"/>
                  </a:cubicBezTo>
                  <a:cubicBezTo>
                    <a:pt x="68043" y="50217"/>
                    <a:pt x="68007" y="50780"/>
                    <a:pt x="67883" y="51038"/>
                  </a:cubicBezTo>
                  <a:cubicBezTo>
                    <a:pt x="67839" y="50997"/>
                    <a:pt x="67780" y="50978"/>
                    <a:pt x="67721" y="50978"/>
                  </a:cubicBezTo>
                  <a:cubicBezTo>
                    <a:pt x="67628" y="50978"/>
                    <a:pt x="67533" y="51026"/>
                    <a:pt x="67491" y="51118"/>
                  </a:cubicBezTo>
                  <a:cubicBezTo>
                    <a:pt x="67434" y="51064"/>
                    <a:pt x="67375" y="51042"/>
                    <a:pt x="67316" y="51042"/>
                  </a:cubicBezTo>
                  <a:cubicBezTo>
                    <a:pt x="67150" y="51042"/>
                    <a:pt x="66984" y="51218"/>
                    <a:pt x="66856" y="51338"/>
                  </a:cubicBezTo>
                  <a:cubicBezTo>
                    <a:pt x="66844" y="51326"/>
                    <a:pt x="66833" y="51326"/>
                    <a:pt x="66810" y="51326"/>
                  </a:cubicBezTo>
                  <a:cubicBezTo>
                    <a:pt x="66810" y="50507"/>
                    <a:pt x="67041" y="50276"/>
                    <a:pt x="66083" y="50137"/>
                  </a:cubicBezTo>
                  <a:cubicBezTo>
                    <a:pt x="66036" y="50103"/>
                    <a:pt x="65967" y="50068"/>
                    <a:pt x="65909" y="50056"/>
                  </a:cubicBezTo>
                  <a:cubicBezTo>
                    <a:pt x="65784" y="49855"/>
                    <a:pt x="65621" y="49703"/>
                    <a:pt x="65451" y="49703"/>
                  </a:cubicBezTo>
                  <a:cubicBezTo>
                    <a:pt x="65339" y="49703"/>
                    <a:pt x="65223" y="49769"/>
                    <a:pt x="65113" y="49929"/>
                  </a:cubicBezTo>
                  <a:cubicBezTo>
                    <a:pt x="65047" y="49741"/>
                    <a:pt x="64923" y="49599"/>
                    <a:pt x="64766" y="49599"/>
                  </a:cubicBezTo>
                  <a:cubicBezTo>
                    <a:pt x="64702" y="49599"/>
                    <a:pt x="64632" y="49622"/>
                    <a:pt x="64559" y="49675"/>
                  </a:cubicBezTo>
                  <a:cubicBezTo>
                    <a:pt x="64467" y="49525"/>
                    <a:pt x="64351" y="49364"/>
                    <a:pt x="64178" y="49271"/>
                  </a:cubicBezTo>
                  <a:cubicBezTo>
                    <a:pt x="64086" y="49260"/>
                    <a:pt x="64155" y="48637"/>
                    <a:pt x="64097" y="48510"/>
                  </a:cubicBezTo>
                  <a:cubicBezTo>
                    <a:pt x="64016" y="48210"/>
                    <a:pt x="63578" y="48025"/>
                    <a:pt x="63659" y="47713"/>
                  </a:cubicBezTo>
                  <a:cubicBezTo>
                    <a:pt x="63693" y="47529"/>
                    <a:pt x="63601" y="47286"/>
                    <a:pt x="63543" y="47182"/>
                  </a:cubicBezTo>
                  <a:cubicBezTo>
                    <a:pt x="63151" y="46559"/>
                    <a:pt x="62654" y="47240"/>
                    <a:pt x="62735" y="46178"/>
                  </a:cubicBezTo>
                  <a:cubicBezTo>
                    <a:pt x="62735" y="46074"/>
                    <a:pt x="62678" y="45982"/>
                    <a:pt x="62574" y="45947"/>
                  </a:cubicBezTo>
                  <a:cubicBezTo>
                    <a:pt x="60519" y="45324"/>
                    <a:pt x="62597" y="44851"/>
                    <a:pt x="60785" y="43442"/>
                  </a:cubicBezTo>
                  <a:cubicBezTo>
                    <a:pt x="60735" y="43434"/>
                    <a:pt x="60693" y="43430"/>
                    <a:pt x="60657" y="43430"/>
                  </a:cubicBezTo>
                  <a:cubicBezTo>
                    <a:pt x="60068" y="43430"/>
                    <a:pt x="61363" y="44550"/>
                    <a:pt x="61200" y="44920"/>
                  </a:cubicBezTo>
                  <a:cubicBezTo>
                    <a:pt x="60634" y="45497"/>
                    <a:pt x="61662" y="46190"/>
                    <a:pt x="62216" y="46317"/>
                  </a:cubicBezTo>
                  <a:cubicBezTo>
                    <a:pt x="62285" y="47044"/>
                    <a:pt x="63047" y="47171"/>
                    <a:pt x="63162" y="47863"/>
                  </a:cubicBezTo>
                  <a:cubicBezTo>
                    <a:pt x="63197" y="48117"/>
                    <a:pt x="63335" y="48279"/>
                    <a:pt x="63462" y="48429"/>
                  </a:cubicBezTo>
                  <a:cubicBezTo>
                    <a:pt x="63913" y="48983"/>
                    <a:pt x="63451" y="49468"/>
                    <a:pt x="64213" y="50056"/>
                  </a:cubicBezTo>
                  <a:cubicBezTo>
                    <a:pt x="64190" y="50160"/>
                    <a:pt x="64259" y="50276"/>
                    <a:pt x="64363" y="50287"/>
                  </a:cubicBezTo>
                  <a:cubicBezTo>
                    <a:pt x="64524" y="50599"/>
                    <a:pt x="64986" y="50634"/>
                    <a:pt x="65286" y="50991"/>
                  </a:cubicBezTo>
                  <a:cubicBezTo>
                    <a:pt x="65228" y="51291"/>
                    <a:pt x="65171" y="51626"/>
                    <a:pt x="65413" y="51903"/>
                  </a:cubicBezTo>
                  <a:cubicBezTo>
                    <a:pt x="65374" y="52053"/>
                    <a:pt x="65474" y="52181"/>
                    <a:pt x="65590" y="52181"/>
                  </a:cubicBezTo>
                  <a:cubicBezTo>
                    <a:pt x="65644" y="52181"/>
                    <a:pt x="65700" y="52154"/>
                    <a:pt x="65748" y="52088"/>
                  </a:cubicBezTo>
                  <a:lnTo>
                    <a:pt x="65748" y="52088"/>
                  </a:lnTo>
                  <a:cubicBezTo>
                    <a:pt x="65702" y="52273"/>
                    <a:pt x="65656" y="52469"/>
                    <a:pt x="65632" y="52619"/>
                  </a:cubicBezTo>
                  <a:cubicBezTo>
                    <a:pt x="65596" y="52585"/>
                    <a:pt x="65553" y="52570"/>
                    <a:pt x="65512" y="52570"/>
                  </a:cubicBezTo>
                  <a:cubicBezTo>
                    <a:pt x="65384" y="52570"/>
                    <a:pt x="65266" y="52708"/>
                    <a:pt x="65344" y="52838"/>
                  </a:cubicBezTo>
                  <a:cubicBezTo>
                    <a:pt x="65586" y="53600"/>
                    <a:pt x="65482" y="54558"/>
                    <a:pt x="65771" y="55331"/>
                  </a:cubicBezTo>
                  <a:cubicBezTo>
                    <a:pt x="65386" y="55752"/>
                    <a:pt x="65106" y="56906"/>
                    <a:pt x="65476" y="56906"/>
                  </a:cubicBezTo>
                  <a:cubicBezTo>
                    <a:pt x="65584" y="56906"/>
                    <a:pt x="65747" y="56808"/>
                    <a:pt x="65979" y="56566"/>
                  </a:cubicBezTo>
                  <a:lnTo>
                    <a:pt x="65979" y="56566"/>
                  </a:lnTo>
                  <a:cubicBezTo>
                    <a:pt x="65944" y="56820"/>
                    <a:pt x="65933" y="57120"/>
                    <a:pt x="66002" y="57374"/>
                  </a:cubicBezTo>
                  <a:cubicBezTo>
                    <a:pt x="65949" y="57448"/>
                    <a:pt x="65897" y="57550"/>
                    <a:pt x="65905" y="57645"/>
                  </a:cubicBezTo>
                  <a:lnTo>
                    <a:pt x="65905" y="57645"/>
                  </a:lnTo>
                  <a:cubicBezTo>
                    <a:pt x="65870" y="57447"/>
                    <a:pt x="65724" y="57177"/>
                    <a:pt x="65563" y="57177"/>
                  </a:cubicBezTo>
                  <a:cubicBezTo>
                    <a:pt x="65498" y="57177"/>
                    <a:pt x="65431" y="57220"/>
                    <a:pt x="65367" y="57328"/>
                  </a:cubicBezTo>
                  <a:cubicBezTo>
                    <a:pt x="65329" y="57307"/>
                    <a:pt x="65293" y="57298"/>
                    <a:pt x="65262" y="57298"/>
                  </a:cubicBezTo>
                  <a:cubicBezTo>
                    <a:pt x="65105" y="57298"/>
                    <a:pt x="65044" y="57530"/>
                    <a:pt x="65159" y="57675"/>
                  </a:cubicBezTo>
                  <a:cubicBezTo>
                    <a:pt x="65044" y="57813"/>
                    <a:pt x="65125" y="58032"/>
                    <a:pt x="65159" y="58182"/>
                  </a:cubicBezTo>
                  <a:cubicBezTo>
                    <a:pt x="65116" y="58134"/>
                    <a:pt x="65053" y="58110"/>
                    <a:pt x="64990" y="58110"/>
                  </a:cubicBezTo>
                  <a:cubicBezTo>
                    <a:pt x="64903" y="58110"/>
                    <a:pt x="64817" y="58157"/>
                    <a:pt x="64790" y="58252"/>
                  </a:cubicBezTo>
                  <a:cubicBezTo>
                    <a:pt x="64778" y="58263"/>
                    <a:pt x="64767" y="58275"/>
                    <a:pt x="64755" y="58309"/>
                  </a:cubicBezTo>
                  <a:lnTo>
                    <a:pt x="64721" y="58309"/>
                  </a:lnTo>
                  <a:lnTo>
                    <a:pt x="64709" y="58298"/>
                  </a:lnTo>
                  <a:cubicBezTo>
                    <a:pt x="64681" y="58121"/>
                    <a:pt x="64586" y="57854"/>
                    <a:pt x="64411" y="57854"/>
                  </a:cubicBezTo>
                  <a:cubicBezTo>
                    <a:pt x="64369" y="57854"/>
                    <a:pt x="64322" y="57870"/>
                    <a:pt x="64270" y="57905"/>
                  </a:cubicBezTo>
                  <a:cubicBezTo>
                    <a:pt x="64231" y="57886"/>
                    <a:pt x="64196" y="57878"/>
                    <a:pt x="64165" y="57878"/>
                  </a:cubicBezTo>
                  <a:cubicBezTo>
                    <a:pt x="63990" y="57878"/>
                    <a:pt x="63951" y="58154"/>
                    <a:pt x="63970" y="58321"/>
                  </a:cubicBezTo>
                  <a:cubicBezTo>
                    <a:pt x="63947" y="58263"/>
                    <a:pt x="63924" y="58205"/>
                    <a:pt x="63866" y="58159"/>
                  </a:cubicBezTo>
                  <a:cubicBezTo>
                    <a:pt x="64083" y="57796"/>
                    <a:pt x="64022" y="57563"/>
                    <a:pt x="63885" y="57563"/>
                  </a:cubicBezTo>
                  <a:cubicBezTo>
                    <a:pt x="63773" y="57563"/>
                    <a:pt x="63612" y="57717"/>
                    <a:pt x="63509" y="58078"/>
                  </a:cubicBezTo>
                  <a:cubicBezTo>
                    <a:pt x="63486" y="58021"/>
                    <a:pt x="63462" y="57963"/>
                    <a:pt x="63428" y="57905"/>
                  </a:cubicBezTo>
                  <a:cubicBezTo>
                    <a:pt x="63326" y="57831"/>
                    <a:pt x="63252" y="57800"/>
                    <a:pt x="63199" y="57800"/>
                  </a:cubicBezTo>
                  <a:cubicBezTo>
                    <a:pt x="62967" y="57800"/>
                    <a:pt x="63163" y="58418"/>
                    <a:pt x="63266" y="58644"/>
                  </a:cubicBezTo>
                  <a:cubicBezTo>
                    <a:pt x="63275" y="58829"/>
                    <a:pt x="63344" y="59281"/>
                    <a:pt x="63555" y="59281"/>
                  </a:cubicBezTo>
                  <a:cubicBezTo>
                    <a:pt x="63607" y="59281"/>
                    <a:pt x="63668" y="59253"/>
                    <a:pt x="63739" y="59187"/>
                  </a:cubicBezTo>
                  <a:cubicBezTo>
                    <a:pt x="63786" y="59187"/>
                    <a:pt x="63843" y="59164"/>
                    <a:pt x="63866" y="59129"/>
                  </a:cubicBezTo>
                  <a:cubicBezTo>
                    <a:pt x="63902" y="59154"/>
                    <a:pt x="63938" y="59165"/>
                    <a:pt x="63973" y="59165"/>
                  </a:cubicBezTo>
                  <a:cubicBezTo>
                    <a:pt x="64097" y="59165"/>
                    <a:pt x="64200" y="59024"/>
                    <a:pt x="64155" y="58898"/>
                  </a:cubicBezTo>
                  <a:lnTo>
                    <a:pt x="64155" y="58898"/>
                  </a:lnTo>
                  <a:cubicBezTo>
                    <a:pt x="64190" y="58990"/>
                    <a:pt x="64247" y="59083"/>
                    <a:pt x="64351" y="59117"/>
                  </a:cubicBezTo>
                  <a:cubicBezTo>
                    <a:pt x="64339" y="59378"/>
                    <a:pt x="64510" y="59532"/>
                    <a:pt x="64663" y="59532"/>
                  </a:cubicBezTo>
                  <a:cubicBezTo>
                    <a:pt x="64793" y="59532"/>
                    <a:pt x="64909" y="59419"/>
                    <a:pt x="64882" y="59164"/>
                  </a:cubicBezTo>
                  <a:lnTo>
                    <a:pt x="64882" y="59164"/>
                  </a:lnTo>
                  <a:cubicBezTo>
                    <a:pt x="64931" y="59212"/>
                    <a:pt x="64988" y="59261"/>
                    <a:pt x="65074" y="59261"/>
                  </a:cubicBezTo>
                  <a:cubicBezTo>
                    <a:pt x="65090" y="59261"/>
                    <a:pt x="65107" y="59259"/>
                    <a:pt x="65125" y="59256"/>
                  </a:cubicBezTo>
                  <a:lnTo>
                    <a:pt x="65125" y="59256"/>
                  </a:lnTo>
                  <a:cubicBezTo>
                    <a:pt x="65252" y="59625"/>
                    <a:pt x="65101" y="60329"/>
                    <a:pt x="65563" y="60456"/>
                  </a:cubicBezTo>
                  <a:cubicBezTo>
                    <a:pt x="65771" y="60456"/>
                    <a:pt x="65863" y="60179"/>
                    <a:pt x="65736" y="59995"/>
                  </a:cubicBezTo>
                  <a:cubicBezTo>
                    <a:pt x="66094" y="59925"/>
                    <a:pt x="65748" y="59567"/>
                    <a:pt x="65679" y="59406"/>
                  </a:cubicBezTo>
                  <a:lnTo>
                    <a:pt x="65679" y="59371"/>
                  </a:lnTo>
                  <a:cubicBezTo>
                    <a:pt x="65771" y="59198"/>
                    <a:pt x="65679" y="59025"/>
                    <a:pt x="65679" y="58840"/>
                  </a:cubicBezTo>
                  <a:cubicBezTo>
                    <a:pt x="65690" y="58840"/>
                    <a:pt x="65702" y="58829"/>
                    <a:pt x="65713" y="58829"/>
                  </a:cubicBezTo>
                  <a:cubicBezTo>
                    <a:pt x="65755" y="58846"/>
                    <a:pt x="65792" y="58854"/>
                    <a:pt x="65824" y="58854"/>
                  </a:cubicBezTo>
                  <a:cubicBezTo>
                    <a:pt x="66045" y="58854"/>
                    <a:pt x="66023" y="58478"/>
                    <a:pt x="65852" y="58367"/>
                  </a:cubicBezTo>
                  <a:cubicBezTo>
                    <a:pt x="65886" y="58367"/>
                    <a:pt x="65921" y="58332"/>
                    <a:pt x="65944" y="58309"/>
                  </a:cubicBezTo>
                  <a:cubicBezTo>
                    <a:pt x="66140" y="59164"/>
                    <a:pt x="66313" y="60145"/>
                    <a:pt x="66694" y="60918"/>
                  </a:cubicBezTo>
                  <a:cubicBezTo>
                    <a:pt x="66787" y="61103"/>
                    <a:pt x="66833" y="61310"/>
                    <a:pt x="67018" y="61449"/>
                  </a:cubicBezTo>
                  <a:cubicBezTo>
                    <a:pt x="67179" y="62407"/>
                    <a:pt x="67352" y="63146"/>
                    <a:pt x="67664" y="64069"/>
                  </a:cubicBezTo>
                  <a:cubicBezTo>
                    <a:pt x="67941" y="65523"/>
                    <a:pt x="68703" y="66008"/>
                    <a:pt x="69695" y="66805"/>
                  </a:cubicBezTo>
                  <a:cubicBezTo>
                    <a:pt x="70134" y="67197"/>
                    <a:pt x="69972" y="67936"/>
                    <a:pt x="70238" y="68432"/>
                  </a:cubicBezTo>
                  <a:cubicBezTo>
                    <a:pt x="70469" y="68929"/>
                    <a:pt x="70723" y="69436"/>
                    <a:pt x="71115" y="69840"/>
                  </a:cubicBezTo>
                  <a:cubicBezTo>
                    <a:pt x="71127" y="69956"/>
                    <a:pt x="71219" y="70048"/>
                    <a:pt x="71288" y="70141"/>
                  </a:cubicBezTo>
                  <a:cubicBezTo>
                    <a:pt x="71346" y="70337"/>
                    <a:pt x="71485" y="70487"/>
                    <a:pt x="71623" y="70671"/>
                  </a:cubicBezTo>
                  <a:cubicBezTo>
                    <a:pt x="71935" y="71595"/>
                    <a:pt x="73470" y="72865"/>
                    <a:pt x="73389" y="73557"/>
                  </a:cubicBezTo>
                  <a:cubicBezTo>
                    <a:pt x="73389" y="74007"/>
                    <a:pt x="73608" y="74284"/>
                    <a:pt x="73851" y="74584"/>
                  </a:cubicBezTo>
                  <a:cubicBezTo>
                    <a:pt x="75236" y="75669"/>
                    <a:pt x="75051" y="75981"/>
                    <a:pt x="75294" y="77632"/>
                  </a:cubicBezTo>
                  <a:cubicBezTo>
                    <a:pt x="74751" y="78440"/>
                    <a:pt x="73724" y="78844"/>
                    <a:pt x="74128" y="80148"/>
                  </a:cubicBezTo>
                  <a:cubicBezTo>
                    <a:pt x="74102" y="80141"/>
                    <a:pt x="74076" y="80137"/>
                    <a:pt x="74049" y="80137"/>
                  </a:cubicBezTo>
                  <a:cubicBezTo>
                    <a:pt x="73991" y="80137"/>
                    <a:pt x="73933" y="80155"/>
                    <a:pt x="73885" y="80194"/>
                  </a:cubicBezTo>
                  <a:lnTo>
                    <a:pt x="73828" y="80194"/>
                  </a:lnTo>
                  <a:cubicBezTo>
                    <a:pt x="73825" y="80194"/>
                    <a:pt x="73822" y="80194"/>
                    <a:pt x="73820" y="80194"/>
                  </a:cubicBezTo>
                  <a:cubicBezTo>
                    <a:pt x="73520" y="80194"/>
                    <a:pt x="73081" y="80830"/>
                    <a:pt x="73481" y="80991"/>
                  </a:cubicBezTo>
                  <a:cubicBezTo>
                    <a:pt x="73354" y="81106"/>
                    <a:pt x="73366" y="81302"/>
                    <a:pt x="73331" y="81464"/>
                  </a:cubicBezTo>
                  <a:cubicBezTo>
                    <a:pt x="73323" y="81461"/>
                    <a:pt x="73313" y="81459"/>
                    <a:pt x="73302" y="81459"/>
                  </a:cubicBezTo>
                  <a:cubicBezTo>
                    <a:pt x="73269" y="81459"/>
                    <a:pt x="73228" y="81472"/>
                    <a:pt x="73193" y="81498"/>
                  </a:cubicBezTo>
                  <a:cubicBezTo>
                    <a:pt x="73179" y="81192"/>
                    <a:pt x="73088" y="81072"/>
                    <a:pt x="72990" y="81072"/>
                  </a:cubicBezTo>
                  <a:cubicBezTo>
                    <a:pt x="72837" y="81072"/>
                    <a:pt x="72665" y="81364"/>
                    <a:pt x="72743" y="81695"/>
                  </a:cubicBezTo>
                  <a:lnTo>
                    <a:pt x="72662" y="81695"/>
                  </a:lnTo>
                  <a:cubicBezTo>
                    <a:pt x="72624" y="81647"/>
                    <a:pt x="72547" y="81608"/>
                    <a:pt x="72477" y="81608"/>
                  </a:cubicBezTo>
                  <a:cubicBezTo>
                    <a:pt x="72461" y="81608"/>
                    <a:pt x="72446" y="81610"/>
                    <a:pt x="72431" y="81614"/>
                  </a:cubicBezTo>
                  <a:cubicBezTo>
                    <a:pt x="72401" y="81511"/>
                    <a:pt x="72301" y="81459"/>
                    <a:pt x="72205" y="81459"/>
                  </a:cubicBezTo>
                  <a:cubicBezTo>
                    <a:pt x="72117" y="81459"/>
                    <a:pt x="72032" y="81503"/>
                    <a:pt x="72004" y="81591"/>
                  </a:cubicBezTo>
                  <a:cubicBezTo>
                    <a:pt x="71935" y="81505"/>
                    <a:pt x="71826" y="81457"/>
                    <a:pt x="71725" y="81457"/>
                  </a:cubicBezTo>
                  <a:cubicBezTo>
                    <a:pt x="71609" y="81457"/>
                    <a:pt x="71503" y="81523"/>
                    <a:pt x="71485" y="81672"/>
                  </a:cubicBezTo>
                  <a:cubicBezTo>
                    <a:pt x="71452" y="81650"/>
                    <a:pt x="71411" y="81638"/>
                    <a:pt x="71371" y="81638"/>
                  </a:cubicBezTo>
                  <a:cubicBezTo>
                    <a:pt x="71325" y="81638"/>
                    <a:pt x="71279" y="81653"/>
                    <a:pt x="71242" y="81683"/>
                  </a:cubicBezTo>
                  <a:cubicBezTo>
                    <a:pt x="71251" y="81563"/>
                    <a:pt x="71145" y="81475"/>
                    <a:pt x="71038" y="81475"/>
                  </a:cubicBezTo>
                  <a:cubicBezTo>
                    <a:pt x="71001" y="81475"/>
                    <a:pt x="70963" y="81486"/>
                    <a:pt x="70931" y="81510"/>
                  </a:cubicBezTo>
                  <a:cubicBezTo>
                    <a:pt x="70974" y="81309"/>
                    <a:pt x="70860" y="81122"/>
                    <a:pt x="70696" y="81122"/>
                  </a:cubicBezTo>
                  <a:cubicBezTo>
                    <a:pt x="70644" y="81122"/>
                    <a:pt x="70586" y="81142"/>
                    <a:pt x="70527" y="81187"/>
                  </a:cubicBezTo>
                  <a:cubicBezTo>
                    <a:pt x="70534" y="81039"/>
                    <a:pt x="70407" y="80942"/>
                    <a:pt x="70284" y="80942"/>
                  </a:cubicBezTo>
                  <a:cubicBezTo>
                    <a:pt x="70206" y="80942"/>
                    <a:pt x="70128" y="80981"/>
                    <a:pt x="70088" y="81071"/>
                  </a:cubicBezTo>
                  <a:cubicBezTo>
                    <a:pt x="70057" y="80991"/>
                    <a:pt x="69969" y="80947"/>
                    <a:pt x="69880" y="80947"/>
                  </a:cubicBezTo>
                  <a:cubicBezTo>
                    <a:pt x="69804" y="80947"/>
                    <a:pt x="69727" y="80979"/>
                    <a:pt x="69684" y="81048"/>
                  </a:cubicBezTo>
                  <a:cubicBezTo>
                    <a:pt x="69684" y="80869"/>
                    <a:pt x="69585" y="80793"/>
                    <a:pt x="69478" y="80793"/>
                  </a:cubicBezTo>
                  <a:cubicBezTo>
                    <a:pt x="69336" y="80793"/>
                    <a:pt x="69178" y="80926"/>
                    <a:pt x="69211" y="81129"/>
                  </a:cubicBezTo>
                  <a:cubicBezTo>
                    <a:pt x="69153" y="81164"/>
                    <a:pt x="69107" y="81210"/>
                    <a:pt x="69095" y="81268"/>
                  </a:cubicBezTo>
                  <a:lnTo>
                    <a:pt x="69061" y="81268"/>
                  </a:lnTo>
                  <a:cubicBezTo>
                    <a:pt x="69107" y="80817"/>
                    <a:pt x="69280" y="80379"/>
                    <a:pt x="69395" y="79963"/>
                  </a:cubicBezTo>
                  <a:cubicBezTo>
                    <a:pt x="69499" y="79652"/>
                    <a:pt x="69522" y="79305"/>
                    <a:pt x="69545" y="78959"/>
                  </a:cubicBezTo>
                  <a:cubicBezTo>
                    <a:pt x="69603" y="78855"/>
                    <a:pt x="69603" y="78682"/>
                    <a:pt x="69569" y="78567"/>
                  </a:cubicBezTo>
                  <a:cubicBezTo>
                    <a:pt x="69638" y="78359"/>
                    <a:pt x="69453" y="78174"/>
                    <a:pt x="69488" y="77943"/>
                  </a:cubicBezTo>
                  <a:cubicBezTo>
                    <a:pt x="69557" y="77874"/>
                    <a:pt x="69569" y="77747"/>
                    <a:pt x="69499" y="77655"/>
                  </a:cubicBezTo>
                  <a:cubicBezTo>
                    <a:pt x="69291" y="77470"/>
                    <a:pt x="70007" y="77020"/>
                    <a:pt x="69730" y="76778"/>
                  </a:cubicBezTo>
                  <a:cubicBezTo>
                    <a:pt x="69730" y="75392"/>
                    <a:pt x="69788" y="73730"/>
                    <a:pt x="68483" y="72899"/>
                  </a:cubicBezTo>
                  <a:cubicBezTo>
                    <a:pt x="68403" y="72680"/>
                    <a:pt x="68253" y="72472"/>
                    <a:pt x="68126" y="72299"/>
                  </a:cubicBezTo>
                  <a:cubicBezTo>
                    <a:pt x="67999" y="72091"/>
                    <a:pt x="68080" y="71722"/>
                    <a:pt x="67791" y="71664"/>
                  </a:cubicBezTo>
                  <a:cubicBezTo>
                    <a:pt x="67329" y="70822"/>
                    <a:pt x="66844" y="69702"/>
                    <a:pt x="66948" y="68836"/>
                  </a:cubicBezTo>
                  <a:cubicBezTo>
                    <a:pt x="66752" y="67971"/>
                    <a:pt x="64767" y="66158"/>
                    <a:pt x="64386" y="64958"/>
                  </a:cubicBezTo>
                  <a:cubicBezTo>
                    <a:pt x="64190" y="64427"/>
                    <a:pt x="63751" y="64034"/>
                    <a:pt x="63278" y="63757"/>
                  </a:cubicBezTo>
                  <a:cubicBezTo>
                    <a:pt x="62285" y="62592"/>
                    <a:pt x="60900" y="61218"/>
                    <a:pt x="60715" y="59625"/>
                  </a:cubicBezTo>
                  <a:cubicBezTo>
                    <a:pt x="60634" y="58217"/>
                    <a:pt x="59411" y="57086"/>
                    <a:pt x="58718" y="55897"/>
                  </a:cubicBezTo>
                  <a:cubicBezTo>
                    <a:pt x="58499" y="55643"/>
                    <a:pt x="58130" y="55562"/>
                    <a:pt x="57980" y="55274"/>
                  </a:cubicBezTo>
                  <a:cubicBezTo>
                    <a:pt x="57887" y="55077"/>
                    <a:pt x="57864" y="54904"/>
                    <a:pt x="57541" y="54847"/>
                  </a:cubicBezTo>
                  <a:cubicBezTo>
                    <a:pt x="57464" y="54852"/>
                    <a:pt x="57389" y="54854"/>
                    <a:pt x="57316" y="54854"/>
                  </a:cubicBezTo>
                  <a:cubicBezTo>
                    <a:pt x="56728" y="54854"/>
                    <a:pt x="56242" y="54689"/>
                    <a:pt x="55729" y="54350"/>
                  </a:cubicBezTo>
                  <a:cubicBezTo>
                    <a:pt x="55383" y="54223"/>
                    <a:pt x="55025" y="54327"/>
                    <a:pt x="54782" y="53981"/>
                  </a:cubicBezTo>
                  <a:cubicBezTo>
                    <a:pt x="54251" y="53519"/>
                    <a:pt x="53501" y="53346"/>
                    <a:pt x="53178" y="52711"/>
                  </a:cubicBezTo>
                  <a:cubicBezTo>
                    <a:pt x="53145" y="52652"/>
                    <a:pt x="53074" y="52619"/>
                    <a:pt x="53006" y="52619"/>
                  </a:cubicBezTo>
                  <a:cubicBezTo>
                    <a:pt x="52956" y="52619"/>
                    <a:pt x="52907" y="52637"/>
                    <a:pt x="52878" y="52677"/>
                  </a:cubicBezTo>
                  <a:cubicBezTo>
                    <a:pt x="52808" y="52658"/>
                    <a:pt x="52724" y="52649"/>
                    <a:pt x="52640" y="52649"/>
                  </a:cubicBezTo>
                  <a:cubicBezTo>
                    <a:pt x="52571" y="52649"/>
                    <a:pt x="52501" y="52655"/>
                    <a:pt x="52439" y="52665"/>
                  </a:cubicBezTo>
                  <a:cubicBezTo>
                    <a:pt x="52398" y="52650"/>
                    <a:pt x="52358" y="52644"/>
                    <a:pt x="52319" y="52644"/>
                  </a:cubicBezTo>
                  <a:cubicBezTo>
                    <a:pt x="52238" y="52644"/>
                    <a:pt x="52160" y="52672"/>
                    <a:pt x="52081" y="52711"/>
                  </a:cubicBezTo>
                  <a:cubicBezTo>
                    <a:pt x="51943" y="52567"/>
                    <a:pt x="51780" y="52513"/>
                    <a:pt x="51613" y="52513"/>
                  </a:cubicBezTo>
                  <a:cubicBezTo>
                    <a:pt x="51434" y="52513"/>
                    <a:pt x="51250" y="52576"/>
                    <a:pt x="51089" y="52653"/>
                  </a:cubicBezTo>
                  <a:cubicBezTo>
                    <a:pt x="50995" y="52617"/>
                    <a:pt x="50879" y="52532"/>
                    <a:pt x="50779" y="52532"/>
                  </a:cubicBezTo>
                  <a:cubicBezTo>
                    <a:pt x="50720" y="52532"/>
                    <a:pt x="50666" y="52563"/>
                    <a:pt x="50627" y="52653"/>
                  </a:cubicBezTo>
                  <a:cubicBezTo>
                    <a:pt x="50585" y="52653"/>
                    <a:pt x="50531" y="52641"/>
                    <a:pt x="50480" y="52641"/>
                  </a:cubicBezTo>
                  <a:cubicBezTo>
                    <a:pt x="50446" y="52641"/>
                    <a:pt x="50412" y="52647"/>
                    <a:pt x="50385" y="52665"/>
                  </a:cubicBezTo>
                  <a:cubicBezTo>
                    <a:pt x="50154" y="52700"/>
                    <a:pt x="49981" y="52827"/>
                    <a:pt x="49761" y="52896"/>
                  </a:cubicBezTo>
                  <a:cubicBezTo>
                    <a:pt x="49900" y="52780"/>
                    <a:pt x="49842" y="52503"/>
                    <a:pt x="49646" y="52480"/>
                  </a:cubicBezTo>
                  <a:cubicBezTo>
                    <a:pt x="49417" y="52472"/>
                    <a:pt x="49080" y="52159"/>
                    <a:pt x="48844" y="52159"/>
                  </a:cubicBezTo>
                  <a:cubicBezTo>
                    <a:pt x="48746" y="52159"/>
                    <a:pt x="48666" y="52213"/>
                    <a:pt x="48619" y="52365"/>
                  </a:cubicBezTo>
                  <a:cubicBezTo>
                    <a:pt x="48561" y="52319"/>
                    <a:pt x="48503" y="52296"/>
                    <a:pt x="48457" y="52238"/>
                  </a:cubicBezTo>
                  <a:cubicBezTo>
                    <a:pt x="48630" y="52203"/>
                    <a:pt x="48653" y="52007"/>
                    <a:pt x="48619" y="51857"/>
                  </a:cubicBezTo>
                  <a:lnTo>
                    <a:pt x="48619" y="51857"/>
                  </a:lnTo>
                  <a:cubicBezTo>
                    <a:pt x="48680" y="51890"/>
                    <a:pt x="48733" y="51905"/>
                    <a:pt x="48778" y="51905"/>
                  </a:cubicBezTo>
                  <a:cubicBezTo>
                    <a:pt x="49032" y="51905"/>
                    <a:pt x="49037" y="51439"/>
                    <a:pt x="48792" y="51164"/>
                  </a:cubicBezTo>
                  <a:cubicBezTo>
                    <a:pt x="48776" y="51072"/>
                    <a:pt x="48679" y="51016"/>
                    <a:pt x="48585" y="51016"/>
                  </a:cubicBezTo>
                  <a:cubicBezTo>
                    <a:pt x="48538" y="51016"/>
                    <a:pt x="48492" y="51030"/>
                    <a:pt x="48457" y="51061"/>
                  </a:cubicBezTo>
                  <a:cubicBezTo>
                    <a:pt x="48443" y="50974"/>
                    <a:pt x="48355" y="50923"/>
                    <a:pt x="48270" y="50923"/>
                  </a:cubicBezTo>
                  <a:cubicBezTo>
                    <a:pt x="48219" y="50923"/>
                    <a:pt x="48168" y="50941"/>
                    <a:pt x="48134" y="50980"/>
                  </a:cubicBezTo>
                  <a:cubicBezTo>
                    <a:pt x="48145" y="50887"/>
                    <a:pt x="48088" y="50795"/>
                    <a:pt x="48018" y="50772"/>
                  </a:cubicBezTo>
                  <a:cubicBezTo>
                    <a:pt x="47991" y="50618"/>
                    <a:pt x="47878" y="50314"/>
                    <a:pt x="47691" y="50314"/>
                  </a:cubicBezTo>
                  <a:cubicBezTo>
                    <a:pt x="47640" y="50314"/>
                    <a:pt x="47584" y="50337"/>
                    <a:pt x="47522" y="50391"/>
                  </a:cubicBezTo>
                  <a:cubicBezTo>
                    <a:pt x="47476" y="50287"/>
                    <a:pt x="47407" y="50160"/>
                    <a:pt x="47280" y="50160"/>
                  </a:cubicBezTo>
                  <a:cubicBezTo>
                    <a:pt x="47242" y="50104"/>
                    <a:pt x="47167" y="50075"/>
                    <a:pt x="47093" y="50075"/>
                  </a:cubicBezTo>
                  <a:cubicBezTo>
                    <a:pt x="47031" y="50075"/>
                    <a:pt x="46970" y="50095"/>
                    <a:pt x="46933" y="50137"/>
                  </a:cubicBezTo>
                  <a:cubicBezTo>
                    <a:pt x="46906" y="50020"/>
                    <a:pt x="46795" y="49896"/>
                    <a:pt x="46677" y="49896"/>
                  </a:cubicBezTo>
                  <a:cubicBezTo>
                    <a:pt x="46643" y="49896"/>
                    <a:pt x="46609" y="49906"/>
                    <a:pt x="46576" y="49929"/>
                  </a:cubicBezTo>
                  <a:cubicBezTo>
                    <a:pt x="46550" y="49758"/>
                    <a:pt x="46422" y="49561"/>
                    <a:pt x="46264" y="49561"/>
                  </a:cubicBezTo>
                  <a:cubicBezTo>
                    <a:pt x="46209" y="49561"/>
                    <a:pt x="46150" y="49584"/>
                    <a:pt x="46091" y="49641"/>
                  </a:cubicBezTo>
                  <a:cubicBezTo>
                    <a:pt x="46091" y="49439"/>
                    <a:pt x="46037" y="49009"/>
                    <a:pt x="45864" y="49009"/>
                  </a:cubicBezTo>
                  <a:cubicBezTo>
                    <a:pt x="45810" y="49009"/>
                    <a:pt x="45744" y="49051"/>
                    <a:pt x="45664" y="49156"/>
                  </a:cubicBezTo>
                  <a:cubicBezTo>
                    <a:pt x="45456" y="48925"/>
                    <a:pt x="45433" y="48567"/>
                    <a:pt x="45156" y="48429"/>
                  </a:cubicBezTo>
                  <a:cubicBezTo>
                    <a:pt x="45190" y="48211"/>
                    <a:pt x="45067" y="48093"/>
                    <a:pt x="44929" y="48093"/>
                  </a:cubicBezTo>
                  <a:cubicBezTo>
                    <a:pt x="44834" y="48093"/>
                    <a:pt x="44732" y="48149"/>
                    <a:pt x="44671" y="48267"/>
                  </a:cubicBezTo>
                  <a:cubicBezTo>
                    <a:pt x="44651" y="48255"/>
                    <a:pt x="44627" y="48250"/>
                    <a:pt x="44601" y="48250"/>
                  </a:cubicBezTo>
                  <a:cubicBezTo>
                    <a:pt x="44555" y="48250"/>
                    <a:pt x="44505" y="48268"/>
                    <a:pt x="44475" y="48290"/>
                  </a:cubicBezTo>
                  <a:cubicBezTo>
                    <a:pt x="44452" y="48256"/>
                    <a:pt x="44394" y="48210"/>
                    <a:pt x="44348" y="48198"/>
                  </a:cubicBezTo>
                  <a:cubicBezTo>
                    <a:pt x="44292" y="48007"/>
                    <a:pt x="44377" y="47620"/>
                    <a:pt x="44117" y="47620"/>
                  </a:cubicBezTo>
                  <a:cubicBezTo>
                    <a:pt x="44109" y="47620"/>
                    <a:pt x="44102" y="47620"/>
                    <a:pt x="44094" y="47621"/>
                  </a:cubicBezTo>
                  <a:cubicBezTo>
                    <a:pt x="43836" y="47621"/>
                    <a:pt x="43882" y="48928"/>
                    <a:pt x="44199" y="48928"/>
                  </a:cubicBezTo>
                  <a:cubicBezTo>
                    <a:pt x="44237" y="48928"/>
                    <a:pt x="44279" y="48909"/>
                    <a:pt x="44325" y="48868"/>
                  </a:cubicBezTo>
                  <a:cubicBezTo>
                    <a:pt x="44369" y="48947"/>
                    <a:pt x="44433" y="48999"/>
                    <a:pt x="44512" y="48999"/>
                  </a:cubicBezTo>
                  <a:cubicBezTo>
                    <a:pt x="44537" y="48999"/>
                    <a:pt x="44563" y="48994"/>
                    <a:pt x="44590" y="48983"/>
                  </a:cubicBezTo>
                  <a:cubicBezTo>
                    <a:pt x="44628" y="48999"/>
                    <a:pt x="44665" y="49008"/>
                    <a:pt x="44700" y="49008"/>
                  </a:cubicBezTo>
                  <a:cubicBezTo>
                    <a:pt x="44741" y="49008"/>
                    <a:pt x="44779" y="48996"/>
                    <a:pt x="44810" y="48971"/>
                  </a:cubicBezTo>
                  <a:cubicBezTo>
                    <a:pt x="44866" y="49007"/>
                    <a:pt x="44931" y="49020"/>
                    <a:pt x="44989" y="49020"/>
                  </a:cubicBezTo>
                  <a:cubicBezTo>
                    <a:pt x="45026" y="49020"/>
                    <a:pt x="45060" y="49015"/>
                    <a:pt x="45087" y="49006"/>
                  </a:cubicBezTo>
                  <a:cubicBezTo>
                    <a:pt x="45283" y="49248"/>
                    <a:pt x="45317" y="49525"/>
                    <a:pt x="45537" y="49733"/>
                  </a:cubicBezTo>
                  <a:cubicBezTo>
                    <a:pt x="45548" y="49826"/>
                    <a:pt x="45548" y="49929"/>
                    <a:pt x="45560" y="50022"/>
                  </a:cubicBezTo>
                  <a:cubicBezTo>
                    <a:pt x="45456" y="50045"/>
                    <a:pt x="45398" y="50183"/>
                    <a:pt x="45444" y="50276"/>
                  </a:cubicBezTo>
                  <a:cubicBezTo>
                    <a:pt x="45500" y="50416"/>
                    <a:pt x="45488" y="50882"/>
                    <a:pt x="45678" y="50882"/>
                  </a:cubicBezTo>
                  <a:cubicBezTo>
                    <a:pt x="45723" y="50882"/>
                    <a:pt x="45778" y="50856"/>
                    <a:pt x="45848" y="50795"/>
                  </a:cubicBezTo>
                  <a:cubicBezTo>
                    <a:pt x="45911" y="50915"/>
                    <a:pt x="45973" y="50963"/>
                    <a:pt x="46027" y="50963"/>
                  </a:cubicBezTo>
                  <a:cubicBezTo>
                    <a:pt x="46181" y="50963"/>
                    <a:pt x="46277" y="50579"/>
                    <a:pt x="46183" y="50391"/>
                  </a:cubicBezTo>
                  <a:cubicBezTo>
                    <a:pt x="46195" y="50368"/>
                    <a:pt x="46206" y="50368"/>
                    <a:pt x="46206" y="50357"/>
                  </a:cubicBezTo>
                  <a:cubicBezTo>
                    <a:pt x="46232" y="50532"/>
                    <a:pt x="46365" y="50774"/>
                    <a:pt x="46534" y="50774"/>
                  </a:cubicBezTo>
                  <a:cubicBezTo>
                    <a:pt x="46587" y="50774"/>
                    <a:pt x="46644" y="50750"/>
                    <a:pt x="46703" y="50691"/>
                  </a:cubicBezTo>
                  <a:cubicBezTo>
                    <a:pt x="46761" y="50760"/>
                    <a:pt x="46837" y="50837"/>
                    <a:pt x="46930" y="50837"/>
                  </a:cubicBezTo>
                  <a:cubicBezTo>
                    <a:pt x="46946" y="50837"/>
                    <a:pt x="46962" y="50835"/>
                    <a:pt x="46980" y="50830"/>
                  </a:cubicBezTo>
                  <a:cubicBezTo>
                    <a:pt x="46996" y="50937"/>
                    <a:pt x="47096" y="50997"/>
                    <a:pt x="47193" y="50997"/>
                  </a:cubicBezTo>
                  <a:cubicBezTo>
                    <a:pt x="47232" y="50997"/>
                    <a:pt x="47270" y="50988"/>
                    <a:pt x="47303" y="50968"/>
                  </a:cubicBezTo>
                  <a:cubicBezTo>
                    <a:pt x="47343" y="50994"/>
                    <a:pt x="47391" y="51008"/>
                    <a:pt x="47439" y="51008"/>
                  </a:cubicBezTo>
                  <a:cubicBezTo>
                    <a:pt x="47500" y="51008"/>
                    <a:pt x="47563" y="50985"/>
                    <a:pt x="47614" y="50934"/>
                  </a:cubicBezTo>
                  <a:cubicBezTo>
                    <a:pt x="47637" y="51076"/>
                    <a:pt x="47762" y="51160"/>
                    <a:pt x="47891" y="51160"/>
                  </a:cubicBezTo>
                  <a:cubicBezTo>
                    <a:pt x="47961" y="51160"/>
                    <a:pt x="48031" y="51136"/>
                    <a:pt x="48088" y="51084"/>
                  </a:cubicBezTo>
                  <a:lnTo>
                    <a:pt x="48088" y="51084"/>
                  </a:lnTo>
                  <a:cubicBezTo>
                    <a:pt x="48076" y="51222"/>
                    <a:pt x="48134" y="51372"/>
                    <a:pt x="48203" y="51488"/>
                  </a:cubicBezTo>
                  <a:cubicBezTo>
                    <a:pt x="48157" y="51626"/>
                    <a:pt x="48157" y="51799"/>
                    <a:pt x="48203" y="51961"/>
                  </a:cubicBezTo>
                  <a:cubicBezTo>
                    <a:pt x="48173" y="51949"/>
                    <a:pt x="48141" y="51943"/>
                    <a:pt x="48109" y="51943"/>
                  </a:cubicBezTo>
                  <a:cubicBezTo>
                    <a:pt x="48016" y="51943"/>
                    <a:pt x="47923" y="51991"/>
                    <a:pt x="47880" y="52076"/>
                  </a:cubicBezTo>
                  <a:cubicBezTo>
                    <a:pt x="47822" y="52076"/>
                    <a:pt x="47753" y="52088"/>
                    <a:pt x="47707" y="52134"/>
                  </a:cubicBezTo>
                  <a:cubicBezTo>
                    <a:pt x="47647" y="52087"/>
                    <a:pt x="47579" y="52060"/>
                    <a:pt x="47510" y="52060"/>
                  </a:cubicBezTo>
                  <a:cubicBezTo>
                    <a:pt x="47446" y="52060"/>
                    <a:pt x="47382" y="52084"/>
                    <a:pt x="47326" y="52134"/>
                  </a:cubicBezTo>
                  <a:cubicBezTo>
                    <a:pt x="47257" y="52073"/>
                    <a:pt x="47136" y="52011"/>
                    <a:pt x="47029" y="52011"/>
                  </a:cubicBezTo>
                  <a:cubicBezTo>
                    <a:pt x="46976" y="52011"/>
                    <a:pt x="46926" y="52026"/>
                    <a:pt x="46887" y="52065"/>
                  </a:cubicBezTo>
                  <a:cubicBezTo>
                    <a:pt x="46824" y="51960"/>
                    <a:pt x="46743" y="51818"/>
                    <a:pt x="46599" y="51818"/>
                  </a:cubicBezTo>
                  <a:cubicBezTo>
                    <a:pt x="46584" y="51818"/>
                    <a:pt x="46569" y="51819"/>
                    <a:pt x="46552" y="51822"/>
                  </a:cubicBezTo>
                  <a:cubicBezTo>
                    <a:pt x="46483" y="51760"/>
                    <a:pt x="46338" y="51668"/>
                    <a:pt x="46191" y="51668"/>
                  </a:cubicBezTo>
                  <a:cubicBezTo>
                    <a:pt x="46094" y="51668"/>
                    <a:pt x="45996" y="51708"/>
                    <a:pt x="45918" y="51822"/>
                  </a:cubicBezTo>
                  <a:cubicBezTo>
                    <a:pt x="45883" y="51788"/>
                    <a:pt x="45837" y="51753"/>
                    <a:pt x="45779" y="51753"/>
                  </a:cubicBezTo>
                  <a:cubicBezTo>
                    <a:pt x="45752" y="51627"/>
                    <a:pt x="45640" y="51486"/>
                    <a:pt x="45510" y="51486"/>
                  </a:cubicBezTo>
                  <a:cubicBezTo>
                    <a:pt x="45474" y="51486"/>
                    <a:pt x="45436" y="51497"/>
                    <a:pt x="45398" y="51522"/>
                  </a:cubicBezTo>
                  <a:cubicBezTo>
                    <a:pt x="45379" y="51474"/>
                    <a:pt x="45328" y="51450"/>
                    <a:pt x="45264" y="51450"/>
                  </a:cubicBezTo>
                  <a:cubicBezTo>
                    <a:pt x="45252" y="51450"/>
                    <a:pt x="45239" y="51451"/>
                    <a:pt x="45225" y="51453"/>
                  </a:cubicBezTo>
                  <a:cubicBezTo>
                    <a:pt x="45225" y="51384"/>
                    <a:pt x="45248" y="51303"/>
                    <a:pt x="45214" y="51245"/>
                  </a:cubicBezTo>
                  <a:cubicBezTo>
                    <a:pt x="45340" y="51038"/>
                    <a:pt x="45560" y="50587"/>
                    <a:pt x="45144" y="50587"/>
                  </a:cubicBezTo>
                  <a:cubicBezTo>
                    <a:pt x="45133" y="50495"/>
                    <a:pt x="45052" y="50426"/>
                    <a:pt x="44971" y="50414"/>
                  </a:cubicBezTo>
                  <a:cubicBezTo>
                    <a:pt x="45110" y="50240"/>
                    <a:pt x="45007" y="50007"/>
                    <a:pt x="44853" y="50007"/>
                  </a:cubicBezTo>
                  <a:cubicBezTo>
                    <a:pt x="44803" y="50007"/>
                    <a:pt x="44748" y="50031"/>
                    <a:pt x="44694" y="50091"/>
                  </a:cubicBezTo>
                  <a:cubicBezTo>
                    <a:pt x="44690" y="50091"/>
                    <a:pt x="44686" y="50091"/>
                    <a:pt x="44683" y="50091"/>
                  </a:cubicBezTo>
                  <a:cubicBezTo>
                    <a:pt x="44452" y="50091"/>
                    <a:pt x="44453" y="50440"/>
                    <a:pt x="44556" y="50587"/>
                  </a:cubicBezTo>
                  <a:cubicBezTo>
                    <a:pt x="44556" y="50749"/>
                    <a:pt x="44556" y="50957"/>
                    <a:pt x="44706" y="51095"/>
                  </a:cubicBezTo>
                  <a:cubicBezTo>
                    <a:pt x="44694" y="51222"/>
                    <a:pt x="44683" y="51384"/>
                    <a:pt x="44740" y="51534"/>
                  </a:cubicBezTo>
                  <a:cubicBezTo>
                    <a:pt x="44706" y="51638"/>
                    <a:pt x="44694" y="51765"/>
                    <a:pt x="44729" y="51915"/>
                  </a:cubicBezTo>
                  <a:lnTo>
                    <a:pt x="44636" y="51996"/>
                  </a:lnTo>
                  <a:cubicBezTo>
                    <a:pt x="44584" y="51972"/>
                    <a:pt x="44525" y="51958"/>
                    <a:pt x="44466" y="51958"/>
                  </a:cubicBezTo>
                  <a:cubicBezTo>
                    <a:pt x="44381" y="51958"/>
                    <a:pt x="44295" y="51986"/>
                    <a:pt x="44221" y="52053"/>
                  </a:cubicBezTo>
                  <a:cubicBezTo>
                    <a:pt x="44177" y="52038"/>
                    <a:pt x="44137" y="52030"/>
                    <a:pt x="44102" y="52030"/>
                  </a:cubicBezTo>
                  <a:cubicBezTo>
                    <a:pt x="43878" y="52030"/>
                    <a:pt x="43823" y="52319"/>
                    <a:pt x="43863" y="52538"/>
                  </a:cubicBezTo>
                  <a:cubicBezTo>
                    <a:pt x="43311" y="52640"/>
                    <a:pt x="43696" y="53347"/>
                    <a:pt x="43970" y="53347"/>
                  </a:cubicBezTo>
                  <a:cubicBezTo>
                    <a:pt x="44069" y="53347"/>
                    <a:pt x="44153" y="53256"/>
                    <a:pt x="44175" y="53011"/>
                  </a:cubicBezTo>
                  <a:cubicBezTo>
                    <a:pt x="44209" y="52977"/>
                    <a:pt x="44232" y="52954"/>
                    <a:pt x="44244" y="52919"/>
                  </a:cubicBezTo>
                  <a:cubicBezTo>
                    <a:pt x="44278" y="52937"/>
                    <a:pt x="44315" y="52946"/>
                    <a:pt x="44352" y="52946"/>
                  </a:cubicBezTo>
                  <a:cubicBezTo>
                    <a:pt x="44498" y="52946"/>
                    <a:pt x="44641" y="52811"/>
                    <a:pt x="44613" y="52653"/>
                  </a:cubicBezTo>
                  <a:lnTo>
                    <a:pt x="44613" y="52653"/>
                  </a:lnTo>
                  <a:cubicBezTo>
                    <a:pt x="44674" y="52725"/>
                    <a:pt x="44771" y="52768"/>
                    <a:pt x="44863" y="52768"/>
                  </a:cubicBezTo>
                  <a:cubicBezTo>
                    <a:pt x="44963" y="52768"/>
                    <a:pt x="45056" y="52716"/>
                    <a:pt x="45087" y="52596"/>
                  </a:cubicBezTo>
                  <a:cubicBezTo>
                    <a:pt x="45115" y="52610"/>
                    <a:pt x="45144" y="52616"/>
                    <a:pt x="45174" y="52616"/>
                  </a:cubicBezTo>
                  <a:cubicBezTo>
                    <a:pt x="45290" y="52616"/>
                    <a:pt x="45405" y="52517"/>
                    <a:pt x="45433" y="52388"/>
                  </a:cubicBezTo>
                  <a:cubicBezTo>
                    <a:pt x="45615" y="52479"/>
                    <a:pt x="45704" y="52822"/>
                    <a:pt x="45892" y="52849"/>
                  </a:cubicBezTo>
                  <a:lnTo>
                    <a:pt x="45892" y="52849"/>
                  </a:lnTo>
                  <a:cubicBezTo>
                    <a:pt x="45806" y="52854"/>
                    <a:pt x="45724" y="52903"/>
                    <a:pt x="45687" y="53000"/>
                  </a:cubicBezTo>
                  <a:cubicBezTo>
                    <a:pt x="45630" y="52872"/>
                    <a:pt x="45511" y="52814"/>
                    <a:pt x="45407" y="52814"/>
                  </a:cubicBezTo>
                  <a:cubicBezTo>
                    <a:pt x="45258" y="52814"/>
                    <a:pt x="45140" y="52934"/>
                    <a:pt x="45283" y="53138"/>
                  </a:cubicBezTo>
                  <a:cubicBezTo>
                    <a:pt x="45440" y="53287"/>
                    <a:pt x="45603" y="53716"/>
                    <a:pt x="45768" y="53716"/>
                  </a:cubicBezTo>
                  <a:cubicBezTo>
                    <a:pt x="45833" y="53716"/>
                    <a:pt x="45899" y="53649"/>
                    <a:pt x="45964" y="53473"/>
                  </a:cubicBezTo>
                  <a:cubicBezTo>
                    <a:pt x="46034" y="53520"/>
                    <a:pt x="46118" y="53545"/>
                    <a:pt x="46202" y="53545"/>
                  </a:cubicBezTo>
                  <a:cubicBezTo>
                    <a:pt x="46326" y="53545"/>
                    <a:pt x="46449" y="53489"/>
                    <a:pt x="46518" y="53358"/>
                  </a:cubicBezTo>
                  <a:cubicBezTo>
                    <a:pt x="46554" y="53449"/>
                    <a:pt x="46651" y="53495"/>
                    <a:pt x="46747" y="53495"/>
                  </a:cubicBezTo>
                  <a:cubicBezTo>
                    <a:pt x="46833" y="53495"/>
                    <a:pt x="46918" y="53457"/>
                    <a:pt x="46956" y="53381"/>
                  </a:cubicBezTo>
                  <a:cubicBezTo>
                    <a:pt x="46997" y="53391"/>
                    <a:pt x="47036" y="53396"/>
                    <a:pt x="47072" y="53396"/>
                  </a:cubicBezTo>
                  <a:cubicBezTo>
                    <a:pt x="47229" y="53396"/>
                    <a:pt x="47341" y="53306"/>
                    <a:pt x="47407" y="53231"/>
                  </a:cubicBezTo>
                  <a:cubicBezTo>
                    <a:pt x="47453" y="53173"/>
                    <a:pt x="47464" y="53092"/>
                    <a:pt x="47464" y="53034"/>
                  </a:cubicBezTo>
                  <a:cubicBezTo>
                    <a:pt x="47480" y="53039"/>
                    <a:pt x="47495" y="53041"/>
                    <a:pt x="47510" y="53041"/>
                  </a:cubicBezTo>
                  <a:cubicBezTo>
                    <a:pt x="47606" y="53041"/>
                    <a:pt x="47687" y="52951"/>
                    <a:pt x="47707" y="52861"/>
                  </a:cubicBezTo>
                  <a:cubicBezTo>
                    <a:pt x="47744" y="52882"/>
                    <a:pt x="47787" y="52892"/>
                    <a:pt x="47829" y="52892"/>
                  </a:cubicBezTo>
                  <a:cubicBezTo>
                    <a:pt x="47906" y="52892"/>
                    <a:pt x="47981" y="52859"/>
                    <a:pt x="48018" y="52792"/>
                  </a:cubicBezTo>
                  <a:cubicBezTo>
                    <a:pt x="48053" y="52827"/>
                    <a:pt x="48099" y="52850"/>
                    <a:pt x="48145" y="52861"/>
                  </a:cubicBezTo>
                  <a:cubicBezTo>
                    <a:pt x="48173" y="52877"/>
                    <a:pt x="48204" y="52885"/>
                    <a:pt x="48234" y="52885"/>
                  </a:cubicBezTo>
                  <a:cubicBezTo>
                    <a:pt x="48293" y="52885"/>
                    <a:pt x="48354" y="52857"/>
                    <a:pt x="48399" y="52804"/>
                  </a:cubicBezTo>
                  <a:cubicBezTo>
                    <a:pt x="48538" y="52884"/>
                    <a:pt x="48665" y="52954"/>
                    <a:pt x="48803" y="52977"/>
                  </a:cubicBezTo>
                  <a:cubicBezTo>
                    <a:pt x="48445" y="53034"/>
                    <a:pt x="48088" y="53208"/>
                    <a:pt x="47799" y="53300"/>
                  </a:cubicBezTo>
                  <a:cubicBezTo>
                    <a:pt x="47672" y="53323"/>
                    <a:pt x="47499" y="53346"/>
                    <a:pt x="47499" y="53519"/>
                  </a:cubicBezTo>
                  <a:cubicBezTo>
                    <a:pt x="47469" y="53517"/>
                    <a:pt x="47441" y="53516"/>
                    <a:pt x="47414" y="53516"/>
                  </a:cubicBezTo>
                  <a:cubicBezTo>
                    <a:pt x="46774" y="53516"/>
                    <a:pt x="46857" y="54058"/>
                    <a:pt x="46446" y="54058"/>
                  </a:cubicBezTo>
                  <a:cubicBezTo>
                    <a:pt x="46375" y="54058"/>
                    <a:pt x="46289" y="54042"/>
                    <a:pt x="46183" y="54004"/>
                  </a:cubicBezTo>
                  <a:cubicBezTo>
                    <a:pt x="46123" y="53994"/>
                    <a:pt x="46059" y="53989"/>
                    <a:pt x="45992" y="53989"/>
                  </a:cubicBezTo>
                  <a:cubicBezTo>
                    <a:pt x="45370" y="53989"/>
                    <a:pt x="44488" y="54411"/>
                    <a:pt x="44394" y="55077"/>
                  </a:cubicBezTo>
                  <a:cubicBezTo>
                    <a:pt x="44232" y="55897"/>
                    <a:pt x="43748" y="56716"/>
                    <a:pt x="43401" y="57444"/>
                  </a:cubicBezTo>
                  <a:cubicBezTo>
                    <a:pt x="42859" y="58344"/>
                    <a:pt x="42085" y="59129"/>
                    <a:pt x="41335" y="59868"/>
                  </a:cubicBezTo>
                  <a:cubicBezTo>
                    <a:pt x="40885" y="60052"/>
                    <a:pt x="40954" y="60652"/>
                    <a:pt x="40458" y="60676"/>
                  </a:cubicBezTo>
                  <a:cubicBezTo>
                    <a:pt x="40274" y="60643"/>
                    <a:pt x="40044" y="60561"/>
                    <a:pt x="39845" y="60561"/>
                  </a:cubicBezTo>
                  <a:cubicBezTo>
                    <a:pt x="39695" y="60561"/>
                    <a:pt x="39561" y="60607"/>
                    <a:pt x="39477" y="60756"/>
                  </a:cubicBezTo>
                  <a:cubicBezTo>
                    <a:pt x="39257" y="60918"/>
                    <a:pt x="38703" y="60676"/>
                    <a:pt x="38634" y="61091"/>
                  </a:cubicBezTo>
                  <a:cubicBezTo>
                    <a:pt x="38537" y="61188"/>
                    <a:pt x="38393" y="61237"/>
                    <a:pt x="38244" y="61237"/>
                  </a:cubicBezTo>
                  <a:cubicBezTo>
                    <a:pt x="38109" y="61237"/>
                    <a:pt x="37971" y="61197"/>
                    <a:pt x="37861" y="61114"/>
                  </a:cubicBezTo>
                  <a:cubicBezTo>
                    <a:pt x="37538" y="60883"/>
                    <a:pt x="37480" y="60445"/>
                    <a:pt x="37238" y="60249"/>
                  </a:cubicBezTo>
                  <a:cubicBezTo>
                    <a:pt x="37145" y="60018"/>
                    <a:pt x="36857" y="60156"/>
                    <a:pt x="36672" y="60041"/>
                  </a:cubicBezTo>
                  <a:cubicBezTo>
                    <a:pt x="36620" y="59959"/>
                    <a:pt x="36550" y="59927"/>
                    <a:pt x="36479" y="59927"/>
                  </a:cubicBezTo>
                  <a:cubicBezTo>
                    <a:pt x="36361" y="59927"/>
                    <a:pt x="36238" y="60016"/>
                    <a:pt x="36187" y="60110"/>
                  </a:cubicBezTo>
                  <a:cubicBezTo>
                    <a:pt x="36095" y="60075"/>
                    <a:pt x="36072" y="59983"/>
                    <a:pt x="35956" y="59960"/>
                  </a:cubicBezTo>
                  <a:cubicBezTo>
                    <a:pt x="35815" y="59912"/>
                    <a:pt x="35651" y="59888"/>
                    <a:pt x="35476" y="59888"/>
                  </a:cubicBezTo>
                  <a:cubicBezTo>
                    <a:pt x="34895" y="59888"/>
                    <a:pt x="34204" y="60154"/>
                    <a:pt x="33902" y="60687"/>
                  </a:cubicBezTo>
                  <a:cubicBezTo>
                    <a:pt x="33879" y="60687"/>
                    <a:pt x="33821" y="60676"/>
                    <a:pt x="33671" y="60641"/>
                  </a:cubicBezTo>
                  <a:cubicBezTo>
                    <a:pt x="33595" y="60607"/>
                    <a:pt x="33529" y="60592"/>
                    <a:pt x="33471" y="60592"/>
                  </a:cubicBezTo>
                  <a:cubicBezTo>
                    <a:pt x="33209" y="60592"/>
                    <a:pt x="33096" y="60899"/>
                    <a:pt x="32897" y="61230"/>
                  </a:cubicBezTo>
                  <a:cubicBezTo>
                    <a:pt x="32577" y="60822"/>
                    <a:pt x="32303" y="60488"/>
                    <a:pt x="31950" y="60488"/>
                  </a:cubicBezTo>
                  <a:cubicBezTo>
                    <a:pt x="31743" y="60488"/>
                    <a:pt x="31509" y="60602"/>
                    <a:pt x="31224" y="60883"/>
                  </a:cubicBezTo>
                  <a:cubicBezTo>
                    <a:pt x="31159" y="60858"/>
                    <a:pt x="31101" y="60846"/>
                    <a:pt x="31050" y="60846"/>
                  </a:cubicBezTo>
                  <a:cubicBezTo>
                    <a:pt x="30677" y="60846"/>
                    <a:pt x="30614" y="61435"/>
                    <a:pt x="30363" y="61435"/>
                  </a:cubicBezTo>
                  <a:cubicBezTo>
                    <a:pt x="30321" y="61435"/>
                    <a:pt x="30274" y="61418"/>
                    <a:pt x="30220" y="61380"/>
                  </a:cubicBezTo>
                  <a:cubicBezTo>
                    <a:pt x="30073" y="61253"/>
                    <a:pt x="29798" y="61187"/>
                    <a:pt x="29518" y="61187"/>
                  </a:cubicBezTo>
                  <a:cubicBezTo>
                    <a:pt x="28960" y="61187"/>
                    <a:pt x="28388" y="61449"/>
                    <a:pt x="28811" y="62003"/>
                  </a:cubicBezTo>
                  <a:cubicBezTo>
                    <a:pt x="28800" y="62038"/>
                    <a:pt x="28800" y="62084"/>
                    <a:pt x="28811" y="62130"/>
                  </a:cubicBezTo>
                  <a:cubicBezTo>
                    <a:pt x="27796" y="62707"/>
                    <a:pt x="27034" y="61853"/>
                    <a:pt x="27207" y="63654"/>
                  </a:cubicBezTo>
                  <a:cubicBezTo>
                    <a:pt x="27242" y="64034"/>
                    <a:pt x="27253" y="64404"/>
                    <a:pt x="27045" y="64508"/>
                  </a:cubicBezTo>
                  <a:cubicBezTo>
                    <a:pt x="26953" y="64565"/>
                    <a:pt x="26803" y="64658"/>
                    <a:pt x="26849" y="64912"/>
                  </a:cubicBezTo>
                  <a:cubicBezTo>
                    <a:pt x="26895" y="65443"/>
                    <a:pt x="26722" y="66516"/>
                    <a:pt x="26803" y="66932"/>
                  </a:cubicBezTo>
                  <a:cubicBezTo>
                    <a:pt x="25949" y="66978"/>
                    <a:pt x="26041" y="68201"/>
                    <a:pt x="25337" y="68548"/>
                  </a:cubicBezTo>
                  <a:cubicBezTo>
                    <a:pt x="25185" y="68538"/>
                    <a:pt x="25087" y="68412"/>
                    <a:pt x="24949" y="68412"/>
                  </a:cubicBezTo>
                  <a:cubicBezTo>
                    <a:pt x="24929" y="68412"/>
                    <a:pt x="24908" y="68415"/>
                    <a:pt x="24887" y="68421"/>
                  </a:cubicBezTo>
                  <a:cubicBezTo>
                    <a:pt x="24828" y="68384"/>
                    <a:pt x="24772" y="68368"/>
                    <a:pt x="24719" y="68368"/>
                  </a:cubicBezTo>
                  <a:cubicBezTo>
                    <a:pt x="24523" y="68368"/>
                    <a:pt x="24371" y="68590"/>
                    <a:pt x="24298" y="68790"/>
                  </a:cubicBezTo>
                  <a:cubicBezTo>
                    <a:pt x="23929" y="69079"/>
                    <a:pt x="23906" y="69413"/>
                    <a:pt x="23386" y="69540"/>
                  </a:cubicBezTo>
                  <a:cubicBezTo>
                    <a:pt x="23262" y="69374"/>
                    <a:pt x="23071" y="69327"/>
                    <a:pt x="22900" y="69327"/>
                  </a:cubicBezTo>
                  <a:cubicBezTo>
                    <a:pt x="22835" y="69327"/>
                    <a:pt x="22772" y="69334"/>
                    <a:pt x="22717" y="69344"/>
                  </a:cubicBezTo>
                  <a:cubicBezTo>
                    <a:pt x="19600" y="69483"/>
                    <a:pt x="18942" y="73834"/>
                    <a:pt x="17061" y="75773"/>
                  </a:cubicBezTo>
                  <a:cubicBezTo>
                    <a:pt x="16241" y="77412"/>
                    <a:pt x="16103" y="79502"/>
                    <a:pt x="14118" y="80344"/>
                  </a:cubicBezTo>
                  <a:cubicBezTo>
                    <a:pt x="14152" y="80263"/>
                    <a:pt x="14141" y="80229"/>
                    <a:pt x="14141" y="80148"/>
                  </a:cubicBezTo>
                  <a:cubicBezTo>
                    <a:pt x="14210" y="80113"/>
                    <a:pt x="14256" y="80033"/>
                    <a:pt x="14233" y="79963"/>
                  </a:cubicBezTo>
                  <a:cubicBezTo>
                    <a:pt x="14233" y="79963"/>
                    <a:pt x="14256" y="79963"/>
                    <a:pt x="14256" y="79952"/>
                  </a:cubicBezTo>
                  <a:cubicBezTo>
                    <a:pt x="14266" y="79954"/>
                    <a:pt x="14276" y="79954"/>
                    <a:pt x="14286" y="79954"/>
                  </a:cubicBezTo>
                  <a:cubicBezTo>
                    <a:pt x="14395" y="79954"/>
                    <a:pt x="14463" y="79839"/>
                    <a:pt x="14452" y="79732"/>
                  </a:cubicBezTo>
                  <a:lnTo>
                    <a:pt x="14498" y="79686"/>
                  </a:lnTo>
                  <a:cubicBezTo>
                    <a:pt x="14660" y="79629"/>
                    <a:pt x="14602" y="79386"/>
                    <a:pt x="14602" y="79259"/>
                  </a:cubicBezTo>
                  <a:cubicBezTo>
                    <a:pt x="14856" y="79144"/>
                    <a:pt x="14787" y="78647"/>
                    <a:pt x="14672" y="78451"/>
                  </a:cubicBezTo>
                  <a:cubicBezTo>
                    <a:pt x="14607" y="78246"/>
                    <a:pt x="14562" y="77869"/>
                    <a:pt x="14311" y="77869"/>
                  </a:cubicBezTo>
                  <a:cubicBezTo>
                    <a:pt x="14293" y="77869"/>
                    <a:pt x="14275" y="77870"/>
                    <a:pt x="14256" y="77874"/>
                  </a:cubicBezTo>
                  <a:cubicBezTo>
                    <a:pt x="14268" y="77728"/>
                    <a:pt x="14162" y="77653"/>
                    <a:pt x="14057" y="77653"/>
                  </a:cubicBezTo>
                  <a:cubicBezTo>
                    <a:pt x="13963" y="77653"/>
                    <a:pt x="13869" y="77714"/>
                    <a:pt x="13864" y="77839"/>
                  </a:cubicBezTo>
                  <a:cubicBezTo>
                    <a:pt x="13920" y="78119"/>
                    <a:pt x="13813" y="78649"/>
                    <a:pt x="14196" y="78649"/>
                  </a:cubicBezTo>
                  <a:cubicBezTo>
                    <a:pt x="14208" y="78649"/>
                    <a:pt x="14220" y="78648"/>
                    <a:pt x="14233" y="78647"/>
                  </a:cubicBezTo>
                  <a:lnTo>
                    <a:pt x="14233" y="78647"/>
                  </a:lnTo>
                  <a:cubicBezTo>
                    <a:pt x="14198" y="78694"/>
                    <a:pt x="14198" y="78751"/>
                    <a:pt x="14198" y="78809"/>
                  </a:cubicBezTo>
                  <a:cubicBezTo>
                    <a:pt x="14048" y="78821"/>
                    <a:pt x="13979" y="78994"/>
                    <a:pt x="14037" y="79132"/>
                  </a:cubicBezTo>
                  <a:cubicBezTo>
                    <a:pt x="14002" y="79144"/>
                    <a:pt x="13991" y="79167"/>
                    <a:pt x="13979" y="79201"/>
                  </a:cubicBezTo>
                  <a:cubicBezTo>
                    <a:pt x="13918" y="79142"/>
                    <a:pt x="13854" y="79118"/>
                    <a:pt x="13794" y="79118"/>
                  </a:cubicBezTo>
                  <a:cubicBezTo>
                    <a:pt x="13583" y="79118"/>
                    <a:pt x="13408" y="79422"/>
                    <a:pt x="13471" y="79629"/>
                  </a:cubicBezTo>
                  <a:cubicBezTo>
                    <a:pt x="13425" y="79629"/>
                    <a:pt x="13356" y="79652"/>
                    <a:pt x="13310" y="79686"/>
                  </a:cubicBezTo>
                  <a:cubicBezTo>
                    <a:pt x="13303" y="79686"/>
                    <a:pt x="13297" y="79685"/>
                    <a:pt x="13290" y="79685"/>
                  </a:cubicBezTo>
                  <a:cubicBezTo>
                    <a:pt x="13160" y="79685"/>
                    <a:pt x="13045" y="79797"/>
                    <a:pt x="13056" y="79940"/>
                  </a:cubicBezTo>
                  <a:cubicBezTo>
                    <a:pt x="12963" y="79963"/>
                    <a:pt x="12906" y="80021"/>
                    <a:pt x="12883" y="80113"/>
                  </a:cubicBezTo>
                  <a:cubicBezTo>
                    <a:pt x="12836" y="80125"/>
                    <a:pt x="12790" y="80148"/>
                    <a:pt x="12767" y="80183"/>
                  </a:cubicBezTo>
                  <a:cubicBezTo>
                    <a:pt x="12749" y="80179"/>
                    <a:pt x="12729" y="80178"/>
                    <a:pt x="12710" y="80178"/>
                  </a:cubicBezTo>
                  <a:cubicBezTo>
                    <a:pt x="12658" y="80178"/>
                    <a:pt x="12608" y="80189"/>
                    <a:pt x="12582" y="80206"/>
                  </a:cubicBezTo>
                  <a:cubicBezTo>
                    <a:pt x="12552" y="80188"/>
                    <a:pt x="12516" y="80181"/>
                    <a:pt x="12479" y="80181"/>
                  </a:cubicBezTo>
                  <a:cubicBezTo>
                    <a:pt x="12392" y="80181"/>
                    <a:pt x="12300" y="80225"/>
                    <a:pt x="12259" y="80298"/>
                  </a:cubicBezTo>
                  <a:cubicBezTo>
                    <a:pt x="12202" y="80310"/>
                    <a:pt x="12155" y="80356"/>
                    <a:pt x="12121" y="80402"/>
                  </a:cubicBezTo>
                  <a:cubicBezTo>
                    <a:pt x="12026" y="80261"/>
                    <a:pt x="11939" y="80203"/>
                    <a:pt x="11866" y="80203"/>
                  </a:cubicBezTo>
                  <a:cubicBezTo>
                    <a:pt x="11683" y="80203"/>
                    <a:pt x="11596" y="80577"/>
                    <a:pt x="11728" y="80933"/>
                  </a:cubicBezTo>
                  <a:cubicBezTo>
                    <a:pt x="11717" y="80956"/>
                    <a:pt x="11694" y="81002"/>
                    <a:pt x="11682" y="81037"/>
                  </a:cubicBezTo>
                  <a:cubicBezTo>
                    <a:pt x="11690" y="80756"/>
                    <a:pt x="11575" y="80404"/>
                    <a:pt x="11377" y="80404"/>
                  </a:cubicBezTo>
                  <a:cubicBezTo>
                    <a:pt x="11298" y="80404"/>
                    <a:pt x="11207" y="80460"/>
                    <a:pt x="11105" y="80598"/>
                  </a:cubicBezTo>
                  <a:cubicBezTo>
                    <a:pt x="11105" y="80598"/>
                    <a:pt x="11093" y="80598"/>
                    <a:pt x="11093" y="80610"/>
                  </a:cubicBezTo>
                  <a:cubicBezTo>
                    <a:pt x="11057" y="80578"/>
                    <a:pt x="11007" y="80562"/>
                    <a:pt x="10957" y="80562"/>
                  </a:cubicBezTo>
                  <a:cubicBezTo>
                    <a:pt x="10889" y="80562"/>
                    <a:pt x="10820" y="80591"/>
                    <a:pt x="10781" y="80648"/>
                  </a:cubicBezTo>
                  <a:lnTo>
                    <a:pt x="10781" y="80648"/>
                  </a:lnTo>
                  <a:cubicBezTo>
                    <a:pt x="10863" y="80492"/>
                    <a:pt x="10676" y="80403"/>
                    <a:pt x="10494" y="80403"/>
                  </a:cubicBezTo>
                  <a:cubicBezTo>
                    <a:pt x="10320" y="80403"/>
                    <a:pt x="10150" y="80485"/>
                    <a:pt x="10228" y="80667"/>
                  </a:cubicBezTo>
                  <a:cubicBezTo>
                    <a:pt x="10193" y="80667"/>
                    <a:pt x="10182" y="80702"/>
                    <a:pt x="10158" y="80725"/>
                  </a:cubicBezTo>
                  <a:cubicBezTo>
                    <a:pt x="10124" y="80748"/>
                    <a:pt x="10101" y="80748"/>
                    <a:pt x="10078" y="80771"/>
                  </a:cubicBezTo>
                  <a:cubicBezTo>
                    <a:pt x="10036" y="80695"/>
                    <a:pt x="9952" y="80647"/>
                    <a:pt x="9869" y="80647"/>
                  </a:cubicBezTo>
                  <a:cubicBezTo>
                    <a:pt x="9815" y="80647"/>
                    <a:pt x="9761" y="80668"/>
                    <a:pt x="9720" y="80714"/>
                  </a:cubicBezTo>
                  <a:cubicBezTo>
                    <a:pt x="9714" y="80713"/>
                    <a:pt x="9709" y="80713"/>
                    <a:pt x="9704" y="80713"/>
                  </a:cubicBezTo>
                  <a:cubicBezTo>
                    <a:pt x="9502" y="80713"/>
                    <a:pt x="9533" y="80925"/>
                    <a:pt x="9443" y="81048"/>
                  </a:cubicBezTo>
                  <a:cubicBezTo>
                    <a:pt x="9079" y="81148"/>
                    <a:pt x="9281" y="81492"/>
                    <a:pt x="9530" y="81492"/>
                  </a:cubicBezTo>
                  <a:cubicBezTo>
                    <a:pt x="9597" y="81492"/>
                    <a:pt x="9668" y="81467"/>
                    <a:pt x="9731" y="81406"/>
                  </a:cubicBezTo>
                  <a:cubicBezTo>
                    <a:pt x="9778" y="81475"/>
                    <a:pt x="9881" y="81556"/>
                    <a:pt x="9962" y="81556"/>
                  </a:cubicBezTo>
                  <a:cubicBezTo>
                    <a:pt x="10006" y="81611"/>
                    <a:pt x="10068" y="81634"/>
                    <a:pt x="10129" y="81634"/>
                  </a:cubicBezTo>
                  <a:cubicBezTo>
                    <a:pt x="10198" y="81634"/>
                    <a:pt x="10266" y="81605"/>
                    <a:pt x="10309" y="81556"/>
                  </a:cubicBezTo>
                  <a:cubicBezTo>
                    <a:pt x="10336" y="81563"/>
                    <a:pt x="10363" y="81567"/>
                    <a:pt x="10389" y="81567"/>
                  </a:cubicBezTo>
                  <a:cubicBezTo>
                    <a:pt x="10448" y="81567"/>
                    <a:pt x="10499" y="81547"/>
                    <a:pt x="10539" y="81498"/>
                  </a:cubicBezTo>
                  <a:cubicBezTo>
                    <a:pt x="10581" y="81550"/>
                    <a:pt x="10641" y="81574"/>
                    <a:pt x="10703" y="81574"/>
                  </a:cubicBezTo>
                  <a:cubicBezTo>
                    <a:pt x="10779" y="81574"/>
                    <a:pt x="10858" y="81539"/>
                    <a:pt x="10909" y="81475"/>
                  </a:cubicBezTo>
                  <a:cubicBezTo>
                    <a:pt x="10920" y="81475"/>
                    <a:pt x="10932" y="81464"/>
                    <a:pt x="10932" y="81464"/>
                  </a:cubicBezTo>
                  <a:cubicBezTo>
                    <a:pt x="11030" y="81603"/>
                    <a:pt x="11187" y="81674"/>
                    <a:pt x="11333" y="81674"/>
                  </a:cubicBezTo>
                  <a:cubicBezTo>
                    <a:pt x="11534" y="81674"/>
                    <a:pt x="11713" y="81540"/>
                    <a:pt x="11681" y="81272"/>
                  </a:cubicBezTo>
                  <a:lnTo>
                    <a:pt x="11681" y="81272"/>
                  </a:lnTo>
                  <a:cubicBezTo>
                    <a:pt x="11711" y="81353"/>
                    <a:pt x="11797" y="81402"/>
                    <a:pt x="11881" y="81402"/>
                  </a:cubicBezTo>
                  <a:cubicBezTo>
                    <a:pt x="11931" y="81402"/>
                    <a:pt x="11980" y="81385"/>
                    <a:pt x="12017" y="81348"/>
                  </a:cubicBezTo>
                  <a:cubicBezTo>
                    <a:pt x="12070" y="81380"/>
                    <a:pt x="12129" y="81396"/>
                    <a:pt x="12186" y="81396"/>
                  </a:cubicBezTo>
                  <a:cubicBezTo>
                    <a:pt x="12315" y="81396"/>
                    <a:pt x="12429" y="81316"/>
                    <a:pt x="12421" y="81164"/>
                  </a:cubicBezTo>
                  <a:lnTo>
                    <a:pt x="12421" y="81164"/>
                  </a:lnTo>
                  <a:cubicBezTo>
                    <a:pt x="12428" y="81165"/>
                    <a:pt x="12436" y="81165"/>
                    <a:pt x="12444" y="81165"/>
                  </a:cubicBezTo>
                  <a:cubicBezTo>
                    <a:pt x="12543" y="81165"/>
                    <a:pt x="12653" y="81098"/>
                    <a:pt x="12675" y="81002"/>
                  </a:cubicBezTo>
                  <a:cubicBezTo>
                    <a:pt x="12729" y="81064"/>
                    <a:pt x="12798" y="81094"/>
                    <a:pt x="12862" y="81094"/>
                  </a:cubicBezTo>
                  <a:cubicBezTo>
                    <a:pt x="12894" y="81094"/>
                    <a:pt x="12925" y="81087"/>
                    <a:pt x="12952" y="81071"/>
                  </a:cubicBezTo>
                  <a:lnTo>
                    <a:pt x="12952" y="81071"/>
                  </a:lnTo>
                  <a:cubicBezTo>
                    <a:pt x="12940" y="81094"/>
                    <a:pt x="12929" y="81118"/>
                    <a:pt x="12929" y="81129"/>
                  </a:cubicBezTo>
                  <a:cubicBezTo>
                    <a:pt x="12883" y="81175"/>
                    <a:pt x="12732" y="81244"/>
                    <a:pt x="12294" y="81406"/>
                  </a:cubicBezTo>
                  <a:cubicBezTo>
                    <a:pt x="12178" y="81441"/>
                    <a:pt x="12086" y="81510"/>
                    <a:pt x="12005" y="81579"/>
                  </a:cubicBezTo>
                  <a:cubicBezTo>
                    <a:pt x="11942" y="81632"/>
                    <a:pt x="11867" y="81634"/>
                    <a:pt x="11795" y="81634"/>
                  </a:cubicBezTo>
                  <a:cubicBezTo>
                    <a:pt x="11787" y="81634"/>
                    <a:pt x="11780" y="81634"/>
                    <a:pt x="11773" y="81634"/>
                  </a:cubicBezTo>
                  <a:cubicBezTo>
                    <a:pt x="11694" y="81634"/>
                    <a:pt x="11619" y="81637"/>
                    <a:pt x="11567" y="81706"/>
                  </a:cubicBezTo>
                  <a:cubicBezTo>
                    <a:pt x="11036" y="81729"/>
                    <a:pt x="10459" y="81729"/>
                    <a:pt x="9939" y="81845"/>
                  </a:cubicBezTo>
                  <a:cubicBezTo>
                    <a:pt x="9800" y="81877"/>
                    <a:pt x="9682" y="81892"/>
                    <a:pt x="9578" y="81892"/>
                  </a:cubicBezTo>
                  <a:cubicBezTo>
                    <a:pt x="9129" y="81892"/>
                    <a:pt x="8936" y="81620"/>
                    <a:pt x="8392" y="81348"/>
                  </a:cubicBezTo>
                  <a:cubicBezTo>
                    <a:pt x="8231" y="81048"/>
                    <a:pt x="8058" y="80748"/>
                    <a:pt x="7908" y="80437"/>
                  </a:cubicBezTo>
                  <a:cubicBezTo>
                    <a:pt x="7942" y="80413"/>
                    <a:pt x="7988" y="80367"/>
                    <a:pt x="8000" y="80310"/>
                  </a:cubicBezTo>
                  <a:cubicBezTo>
                    <a:pt x="8046" y="80310"/>
                    <a:pt x="8104" y="80310"/>
                    <a:pt x="8138" y="80286"/>
                  </a:cubicBezTo>
                  <a:cubicBezTo>
                    <a:pt x="8155" y="80291"/>
                    <a:pt x="8172" y="80293"/>
                    <a:pt x="8188" y="80293"/>
                  </a:cubicBezTo>
                  <a:cubicBezTo>
                    <a:pt x="8304" y="80293"/>
                    <a:pt x="8394" y="80190"/>
                    <a:pt x="8404" y="80079"/>
                  </a:cubicBezTo>
                  <a:cubicBezTo>
                    <a:pt x="8420" y="80081"/>
                    <a:pt x="8436" y="80083"/>
                    <a:pt x="8451" y="80083"/>
                  </a:cubicBezTo>
                  <a:cubicBezTo>
                    <a:pt x="8633" y="80083"/>
                    <a:pt x="8694" y="79893"/>
                    <a:pt x="8716" y="79732"/>
                  </a:cubicBezTo>
                  <a:cubicBezTo>
                    <a:pt x="8750" y="79732"/>
                    <a:pt x="8785" y="79721"/>
                    <a:pt x="8831" y="79709"/>
                  </a:cubicBezTo>
                  <a:cubicBezTo>
                    <a:pt x="8841" y="79815"/>
                    <a:pt x="8931" y="79905"/>
                    <a:pt x="9034" y="79905"/>
                  </a:cubicBezTo>
                  <a:cubicBezTo>
                    <a:pt x="9055" y="79905"/>
                    <a:pt x="9076" y="79902"/>
                    <a:pt x="9097" y="79894"/>
                  </a:cubicBezTo>
                  <a:cubicBezTo>
                    <a:pt x="9120" y="79894"/>
                    <a:pt x="9120" y="79906"/>
                    <a:pt x="9131" y="79906"/>
                  </a:cubicBezTo>
                  <a:cubicBezTo>
                    <a:pt x="9171" y="79961"/>
                    <a:pt x="9229" y="79985"/>
                    <a:pt x="9288" y="79985"/>
                  </a:cubicBezTo>
                  <a:cubicBezTo>
                    <a:pt x="9400" y="79985"/>
                    <a:pt x="9512" y="79896"/>
                    <a:pt x="9489" y="79767"/>
                  </a:cubicBezTo>
                  <a:cubicBezTo>
                    <a:pt x="9501" y="79721"/>
                    <a:pt x="9501" y="79652"/>
                    <a:pt x="9501" y="79605"/>
                  </a:cubicBezTo>
                  <a:cubicBezTo>
                    <a:pt x="9835" y="79490"/>
                    <a:pt x="9835" y="78705"/>
                    <a:pt x="9558" y="78532"/>
                  </a:cubicBezTo>
                  <a:cubicBezTo>
                    <a:pt x="9573" y="78414"/>
                    <a:pt x="9470" y="78338"/>
                    <a:pt x="9366" y="78338"/>
                  </a:cubicBezTo>
                  <a:cubicBezTo>
                    <a:pt x="9308" y="78338"/>
                    <a:pt x="9249" y="78362"/>
                    <a:pt x="9212" y="78417"/>
                  </a:cubicBezTo>
                  <a:cubicBezTo>
                    <a:pt x="9120" y="78417"/>
                    <a:pt x="9027" y="78474"/>
                    <a:pt x="9016" y="78578"/>
                  </a:cubicBezTo>
                  <a:lnTo>
                    <a:pt x="8970" y="78578"/>
                  </a:lnTo>
                  <a:cubicBezTo>
                    <a:pt x="8923" y="78520"/>
                    <a:pt x="8843" y="78497"/>
                    <a:pt x="8773" y="78497"/>
                  </a:cubicBezTo>
                  <a:cubicBezTo>
                    <a:pt x="8712" y="78450"/>
                    <a:pt x="8658" y="78430"/>
                    <a:pt x="8612" y="78430"/>
                  </a:cubicBezTo>
                  <a:cubicBezTo>
                    <a:pt x="8400" y="78430"/>
                    <a:pt x="8344" y="78860"/>
                    <a:pt x="8335" y="79040"/>
                  </a:cubicBezTo>
                  <a:cubicBezTo>
                    <a:pt x="8312" y="79051"/>
                    <a:pt x="8289" y="79086"/>
                    <a:pt x="8277" y="79109"/>
                  </a:cubicBezTo>
                  <a:cubicBezTo>
                    <a:pt x="8221" y="78971"/>
                    <a:pt x="8138" y="78916"/>
                    <a:pt x="8061" y="78916"/>
                  </a:cubicBezTo>
                  <a:cubicBezTo>
                    <a:pt x="7900" y="78916"/>
                    <a:pt x="7763" y="79156"/>
                    <a:pt x="7942" y="79375"/>
                  </a:cubicBezTo>
                  <a:cubicBezTo>
                    <a:pt x="7815" y="79444"/>
                    <a:pt x="7861" y="79663"/>
                    <a:pt x="7850" y="79779"/>
                  </a:cubicBezTo>
                  <a:cubicBezTo>
                    <a:pt x="7815" y="79743"/>
                    <a:pt x="7766" y="79730"/>
                    <a:pt x="7715" y="79730"/>
                  </a:cubicBezTo>
                  <a:cubicBezTo>
                    <a:pt x="7683" y="79730"/>
                    <a:pt x="7650" y="79735"/>
                    <a:pt x="7619" y="79744"/>
                  </a:cubicBezTo>
                  <a:lnTo>
                    <a:pt x="7596" y="79744"/>
                  </a:lnTo>
                  <a:cubicBezTo>
                    <a:pt x="7596" y="79675"/>
                    <a:pt x="7584" y="79594"/>
                    <a:pt x="7527" y="79536"/>
                  </a:cubicBezTo>
                  <a:cubicBezTo>
                    <a:pt x="7535" y="79388"/>
                    <a:pt x="7419" y="79299"/>
                    <a:pt x="7297" y="79299"/>
                  </a:cubicBezTo>
                  <a:cubicBezTo>
                    <a:pt x="7258" y="79299"/>
                    <a:pt x="7217" y="79309"/>
                    <a:pt x="7180" y="79328"/>
                  </a:cubicBezTo>
                  <a:cubicBezTo>
                    <a:pt x="7161" y="79323"/>
                    <a:pt x="7142" y="79321"/>
                    <a:pt x="7125" y="79321"/>
                  </a:cubicBezTo>
                  <a:cubicBezTo>
                    <a:pt x="6986" y="79321"/>
                    <a:pt x="6906" y="79472"/>
                    <a:pt x="6927" y="79605"/>
                  </a:cubicBezTo>
                  <a:cubicBezTo>
                    <a:pt x="6834" y="79605"/>
                    <a:pt x="6788" y="79709"/>
                    <a:pt x="6788" y="79779"/>
                  </a:cubicBezTo>
                  <a:cubicBezTo>
                    <a:pt x="6719" y="79709"/>
                    <a:pt x="6649" y="79594"/>
                    <a:pt x="6580" y="79536"/>
                  </a:cubicBezTo>
                  <a:cubicBezTo>
                    <a:pt x="6918" y="79536"/>
                    <a:pt x="6879" y="79180"/>
                    <a:pt x="6562" y="79180"/>
                  </a:cubicBezTo>
                  <a:cubicBezTo>
                    <a:pt x="6532" y="79180"/>
                    <a:pt x="6500" y="79183"/>
                    <a:pt x="6465" y="79190"/>
                  </a:cubicBezTo>
                  <a:cubicBezTo>
                    <a:pt x="6407" y="79074"/>
                    <a:pt x="6326" y="78971"/>
                    <a:pt x="6211" y="78878"/>
                  </a:cubicBezTo>
                  <a:cubicBezTo>
                    <a:pt x="6188" y="78440"/>
                    <a:pt x="5807" y="78243"/>
                    <a:pt x="5807" y="77782"/>
                  </a:cubicBezTo>
                  <a:cubicBezTo>
                    <a:pt x="5541" y="77089"/>
                    <a:pt x="5634" y="76247"/>
                    <a:pt x="5668" y="75462"/>
                  </a:cubicBezTo>
                  <a:cubicBezTo>
                    <a:pt x="5807" y="75358"/>
                    <a:pt x="5911" y="75173"/>
                    <a:pt x="5749" y="75035"/>
                  </a:cubicBezTo>
                  <a:cubicBezTo>
                    <a:pt x="5218" y="72334"/>
                    <a:pt x="4191" y="69610"/>
                    <a:pt x="4249" y="66805"/>
                  </a:cubicBezTo>
                  <a:cubicBezTo>
                    <a:pt x="4387" y="66620"/>
                    <a:pt x="4341" y="66297"/>
                    <a:pt x="4156" y="66158"/>
                  </a:cubicBezTo>
                  <a:cubicBezTo>
                    <a:pt x="4456" y="64946"/>
                    <a:pt x="3198" y="63965"/>
                    <a:pt x="3267" y="62834"/>
                  </a:cubicBezTo>
                  <a:cubicBezTo>
                    <a:pt x="3267" y="62719"/>
                    <a:pt x="3198" y="62638"/>
                    <a:pt x="3083" y="62580"/>
                  </a:cubicBezTo>
                  <a:cubicBezTo>
                    <a:pt x="3112" y="62383"/>
                    <a:pt x="3269" y="61569"/>
                    <a:pt x="3010" y="61569"/>
                  </a:cubicBezTo>
                  <a:cubicBezTo>
                    <a:pt x="2966" y="61569"/>
                    <a:pt x="2910" y="61592"/>
                    <a:pt x="2840" y="61645"/>
                  </a:cubicBezTo>
                  <a:cubicBezTo>
                    <a:pt x="2829" y="61611"/>
                    <a:pt x="2829" y="61564"/>
                    <a:pt x="2806" y="61541"/>
                  </a:cubicBezTo>
                  <a:cubicBezTo>
                    <a:pt x="2852" y="61264"/>
                    <a:pt x="2921" y="60906"/>
                    <a:pt x="2887" y="60606"/>
                  </a:cubicBezTo>
                  <a:cubicBezTo>
                    <a:pt x="3094" y="60606"/>
                    <a:pt x="3187" y="60225"/>
                    <a:pt x="3187" y="60052"/>
                  </a:cubicBezTo>
                  <a:cubicBezTo>
                    <a:pt x="3614" y="58413"/>
                    <a:pt x="4653" y="58667"/>
                    <a:pt x="5518" y="57571"/>
                  </a:cubicBezTo>
                  <a:cubicBezTo>
                    <a:pt x="6361" y="57167"/>
                    <a:pt x="6269" y="56186"/>
                    <a:pt x="6015" y="55447"/>
                  </a:cubicBezTo>
                  <a:cubicBezTo>
                    <a:pt x="5922" y="55193"/>
                    <a:pt x="6038" y="54847"/>
                    <a:pt x="5830" y="54662"/>
                  </a:cubicBezTo>
                  <a:cubicBezTo>
                    <a:pt x="5784" y="54570"/>
                    <a:pt x="5738" y="54500"/>
                    <a:pt x="5668" y="54431"/>
                  </a:cubicBezTo>
                  <a:cubicBezTo>
                    <a:pt x="5749" y="54212"/>
                    <a:pt x="5622" y="53877"/>
                    <a:pt x="5461" y="53646"/>
                  </a:cubicBezTo>
                  <a:cubicBezTo>
                    <a:pt x="5495" y="53542"/>
                    <a:pt x="5461" y="53358"/>
                    <a:pt x="5484" y="53219"/>
                  </a:cubicBezTo>
                  <a:cubicBezTo>
                    <a:pt x="5622" y="53069"/>
                    <a:pt x="5564" y="52873"/>
                    <a:pt x="5691" y="52700"/>
                  </a:cubicBezTo>
                  <a:cubicBezTo>
                    <a:pt x="5853" y="52838"/>
                    <a:pt x="6026" y="52988"/>
                    <a:pt x="6153" y="53161"/>
                  </a:cubicBezTo>
                  <a:cubicBezTo>
                    <a:pt x="6111" y="53317"/>
                    <a:pt x="6216" y="53417"/>
                    <a:pt x="6320" y="53417"/>
                  </a:cubicBezTo>
                  <a:cubicBezTo>
                    <a:pt x="6385" y="53417"/>
                    <a:pt x="6450" y="53377"/>
                    <a:pt x="6476" y="53288"/>
                  </a:cubicBezTo>
                  <a:cubicBezTo>
                    <a:pt x="6488" y="53294"/>
                    <a:pt x="6502" y="53297"/>
                    <a:pt x="6517" y="53297"/>
                  </a:cubicBezTo>
                  <a:cubicBezTo>
                    <a:pt x="6531" y="53297"/>
                    <a:pt x="6546" y="53294"/>
                    <a:pt x="6557" y="53288"/>
                  </a:cubicBezTo>
                  <a:cubicBezTo>
                    <a:pt x="6593" y="53331"/>
                    <a:pt x="6639" y="53350"/>
                    <a:pt x="6685" y="53350"/>
                  </a:cubicBezTo>
                  <a:cubicBezTo>
                    <a:pt x="6787" y="53350"/>
                    <a:pt x="6892" y="53258"/>
                    <a:pt x="6892" y="53138"/>
                  </a:cubicBezTo>
                  <a:cubicBezTo>
                    <a:pt x="6984" y="53081"/>
                    <a:pt x="7065" y="53023"/>
                    <a:pt x="7123" y="52942"/>
                  </a:cubicBezTo>
                  <a:cubicBezTo>
                    <a:pt x="7469" y="52538"/>
                    <a:pt x="7192" y="51638"/>
                    <a:pt x="7077" y="51211"/>
                  </a:cubicBezTo>
                  <a:cubicBezTo>
                    <a:pt x="7307" y="51026"/>
                    <a:pt x="7065" y="50703"/>
                    <a:pt x="7065" y="50449"/>
                  </a:cubicBezTo>
                  <a:lnTo>
                    <a:pt x="7065" y="50449"/>
                  </a:lnTo>
                  <a:cubicBezTo>
                    <a:pt x="7082" y="50453"/>
                    <a:pt x="7099" y="50456"/>
                    <a:pt x="7115" y="50456"/>
                  </a:cubicBezTo>
                  <a:cubicBezTo>
                    <a:pt x="7143" y="50456"/>
                    <a:pt x="7170" y="50448"/>
                    <a:pt x="7192" y="50426"/>
                  </a:cubicBezTo>
                  <a:cubicBezTo>
                    <a:pt x="7273" y="50426"/>
                    <a:pt x="7342" y="50426"/>
                    <a:pt x="7388" y="50368"/>
                  </a:cubicBezTo>
                  <a:cubicBezTo>
                    <a:pt x="7557" y="50430"/>
                    <a:pt x="7686" y="50458"/>
                    <a:pt x="7783" y="50458"/>
                  </a:cubicBezTo>
                  <a:cubicBezTo>
                    <a:pt x="8478" y="50458"/>
                    <a:pt x="7496" y="49016"/>
                    <a:pt x="7688" y="48510"/>
                  </a:cubicBezTo>
                  <a:cubicBezTo>
                    <a:pt x="7700" y="48464"/>
                    <a:pt x="7734" y="48221"/>
                    <a:pt x="7688" y="48036"/>
                  </a:cubicBezTo>
                  <a:cubicBezTo>
                    <a:pt x="8208" y="47402"/>
                    <a:pt x="8773" y="46836"/>
                    <a:pt x="9293" y="46190"/>
                  </a:cubicBezTo>
                  <a:cubicBezTo>
                    <a:pt x="9420" y="45601"/>
                    <a:pt x="9674" y="45220"/>
                    <a:pt x="10066" y="44758"/>
                  </a:cubicBezTo>
                  <a:cubicBezTo>
                    <a:pt x="10075" y="44760"/>
                    <a:pt x="10085" y="44761"/>
                    <a:pt x="10095" y="44761"/>
                  </a:cubicBezTo>
                  <a:cubicBezTo>
                    <a:pt x="10159" y="44761"/>
                    <a:pt x="10237" y="44729"/>
                    <a:pt x="10297" y="44689"/>
                  </a:cubicBezTo>
                  <a:cubicBezTo>
                    <a:pt x="10320" y="44695"/>
                    <a:pt x="10346" y="44698"/>
                    <a:pt x="10372" y="44698"/>
                  </a:cubicBezTo>
                  <a:cubicBezTo>
                    <a:pt x="10398" y="44698"/>
                    <a:pt x="10424" y="44695"/>
                    <a:pt x="10447" y="44689"/>
                  </a:cubicBezTo>
                  <a:cubicBezTo>
                    <a:pt x="10472" y="44705"/>
                    <a:pt x="10501" y="44712"/>
                    <a:pt x="10529" y="44712"/>
                  </a:cubicBezTo>
                  <a:cubicBezTo>
                    <a:pt x="10606" y="44712"/>
                    <a:pt x="10684" y="44661"/>
                    <a:pt x="10701" y="44585"/>
                  </a:cubicBezTo>
                  <a:cubicBezTo>
                    <a:pt x="10943" y="44401"/>
                    <a:pt x="11267" y="44527"/>
                    <a:pt x="11509" y="44401"/>
                  </a:cubicBezTo>
                  <a:cubicBezTo>
                    <a:pt x="12271" y="44331"/>
                    <a:pt x="12502" y="43673"/>
                    <a:pt x="12271" y="43038"/>
                  </a:cubicBezTo>
                  <a:cubicBezTo>
                    <a:pt x="12005" y="42600"/>
                    <a:pt x="12790" y="42104"/>
                    <a:pt x="12271" y="41746"/>
                  </a:cubicBezTo>
                  <a:cubicBezTo>
                    <a:pt x="12352" y="41573"/>
                    <a:pt x="12467" y="41457"/>
                    <a:pt x="12605" y="41330"/>
                  </a:cubicBezTo>
                  <a:cubicBezTo>
                    <a:pt x="13852" y="40615"/>
                    <a:pt x="13402" y="39149"/>
                    <a:pt x="15145" y="39022"/>
                  </a:cubicBezTo>
                  <a:cubicBezTo>
                    <a:pt x="15445" y="38745"/>
                    <a:pt x="15076" y="38098"/>
                    <a:pt x="15584" y="38052"/>
                  </a:cubicBezTo>
                  <a:cubicBezTo>
                    <a:pt x="15768" y="38017"/>
                    <a:pt x="15768" y="37810"/>
                    <a:pt x="15837" y="37694"/>
                  </a:cubicBezTo>
                  <a:cubicBezTo>
                    <a:pt x="15941" y="37498"/>
                    <a:pt x="15941" y="37371"/>
                    <a:pt x="15722" y="37140"/>
                  </a:cubicBezTo>
                  <a:cubicBezTo>
                    <a:pt x="15641" y="36921"/>
                    <a:pt x="15907" y="36517"/>
                    <a:pt x="15768" y="36275"/>
                  </a:cubicBezTo>
                  <a:cubicBezTo>
                    <a:pt x="16068" y="36275"/>
                    <a:pt x="16357" y="35928"/>
                    <a:pt x="16345" y="35628"/>
                  </a:cubicBezTo>
                  <a:cubicBezTo>
                    <a:pt x="16415" y="35559"/>
                    <a:pt x="16403" y="35443"/>
                    <a:pt x="16391" y="35351"/>
                  </a:cubicBezTo>
                  <a:cubicBezTo>
                    <a:pt x="16415" y="35305"/>
                    <a:pt x="16484" y="35178"/>
                    <a:pt x="16461" y="35132"/>
                  </a:cubicBezTo>
                  <a:lnTo>
                    <a:pt x="16461" y="35132"/>
                  </a:lnTo>
                  <a:cubicBezTo>
                    <a:pt x="16482" y="35139"/>
                    <a:pt x="16503" y="35142"/>
                    <a:pt x="16525" y="35142"/>
                  </a:cubicBezTo>
                  <a:cubicBezTo>
                    <a:pt x="16677" y="35142"/>
                    <a:pt x="16826" y="34975"/>
                    <a:pt x="16876" y="34843"/>
                  </a:cubicBezTo>
                  <a:cubicBezTo>
                    <a:pt x="16922" y="34809"/>
                    <a:pt x="16980" y="34762"/>
                    <a:pt x="17049" y="34728"/>
                  </a:cubicBezTo>
                  <a:cubicBezTo>
                    <a:pt x="17159" y="34768"/>
                    <a:pt x="17312" y="34797"/>
                    <a:pt x="17462" y="34797"/>
                  </a:cubicBezTo>
                  <a:cubicBezTo>
                    <a:pt x="17612" y="34797"/>
                    <a:pt x="17759" y="34768"/>
                    <a:pt x="17857" y="34693"/>
                  </a:cubicBezTo>
                  <a:cubicBezTo>
                    <a:pt x="17938" y="34757"/>
                    <a:pt x="18031" y="34784"/>
                    <a:pt x="18127" y="34784"/>
                  </a:cubicBezTo>
                  <a:cubicBezTo>
                    <a:pt x="18642" y="34784"/>
                    <a:pt x="19256" y="34016"/>
                    <a:pt x="18527" y="33978"/>
                  </a:cubicBezTo>
                  <a:cubicBezTo>
                    <a:pt x="18446" y="33793"/>
                    <a:pt x="18261" y="33712"/>
                    <a:pt x="18181" y="33516"/>
                  </a:cubicBezTo>
                  <a:cubicBezTo>
                    <a:pt x="18276" y="33498"/>
                    <a:pt x="18355" y="33490"/>
                    <a:pt x="18422" y="33490"/>
                  </a:cubicBezTo>
                  <a:cubicBezTo>
                    <a:pt x="18793" y="33490"/>
                    <a:pt x="18793" y="33720"/>
                    <a:pt x="19003" y="33720"/>
                  </a:cubicBezTo>
                  <a:cubicBezTo>
                    <a:pt x="19125" y="33720"/>
                    <a:pt x="19317" y="33643"/>
                    <a:pt x="19693" y="33400"/>
                  </a:cubicBezTo>
                  <a:cubicBezTo>
                    <a:pt x="20397" y="32800"/>
                    <a:pt x="19023" y="33031"/>
                    <a:pt x="18931" y="32581"/>
                  </a:cubicBezTo>
                  <a:cubicBezTo>
                    <a:pt x="18954" y="32523"/>
                    <a:pt x="18966" y="32442"/>
                    <a:pt x="19012" y="32385"/>
                  </a:cubicBezTo>
                  <a:cubicBezTo>
                    <a:pt x="19127" y="32339"/>
                    <a:pt x="19185" y="32212"/>
                    <a:pt x="19277" y="32131"/>
                  </a:cubicBezTo>
                  <a:cubicBezTo>
                    <a:pt x="19314" y="32180"/>
                    <a:pt x="19371" y="32203"/>
                    <a:pt x="19429" y="32203"/>
                  </a:cubicBezTo>
                  <a:cubicBezTo>
                    <a:pt x="19478" y="32203"/>
                    <a:pt x="19528" y="32186"/>
                    <a:pt x="19566" y="32154"/>
                  </a:cubicBezTo>
                  <a:cubicBezTo>
                    <a:pt x="19831" y="32061"/>
                    <a:pt x="20212" y="31750"/>
                    <a:pt x="20154" y="31461"/>
                  </a:cubicBezTo>
                  <a:cubicBezTo>
                    <a:pt x="20166" y="31415"/>
                    <a:pt x="20201" y="31369"/>
                    <a:pt x="20212" y="31323"/>
                  </a:cubicBezTo>
                  <a:cubicBezTo>
                    <a:pt x="20489" y="30665"/>
                    <a:pt x="20512" y="30434"/>
                    <a:pt x="20489" y="30330"/>
                  </a:cubicBezTo>
                  <a:cubicBezTo>
                    <a:pt x="20501" y="30284"/>
                    <a:pt x="20501" y="30249"/>
                    <a:pt x="20512" y="30215"/>
                  </a:cubicBezTo>
                  <a:cubicBezTo>
                    <a:pt x="20659" y="30512"/>
                    <a:pt x="20827" y="30632"/>
                    <a:pt x="20987" y="30632"/>
                  </a:cubicBezTo>
                  <a:cubicBezTo>
                    <a:pt x="21268" y="30632"/>
                    <a:pt x="21524" y="30264"/>
                    <a:pt x="21597" y="29845"/>
                  </a:cubicBezTo>
                  <a:cubicBezTo>
                    <a:pt x="21944" y="29337"/>
                    <a:pt x="22082" y="28864"/>
                    <a:pt x="21840" y="28229"/>
                  </a:cubicBezTo>
                  <a:cubicBezTo>
                    <a:pt x="22385" y="28180"/>
                    <a:pt x="22513" y="27245"/>
                    <a:pt x="22962" y="27245"/>
                  </a:cubicBezTo>
                  <a:cubicBezTo>
                    <a:pt x="23036" y="27245"/>
                    <a:pt x="23119" y="27270"/>
                    <a:pt x="23213" y="27329"/>
                  </a:cubicBezTo>
                  <a:cubicBezTo>
                    <a:pt x="23917" y="27098"/>
                    <a:pt x="25106" y="24166"/>
                    <a:pt x="24933" y="23266"/>
                  </a:cubicBezTo>
                  <a:cubicBezTo>
                    <a:pt x="25360" y="23128"/>
                    <a:pt x="25487" y="22712"/>
                    <a:pt x="25880" y="22493"/>
                  </a:cubicBezTo>
                  <a:cubicBezTo>
                    <a:pt x="26030" y="22285"/>
                    <a:pt x="26411" y="22239"/>
                    <a:pt x="26330" y="21950"/>
                  </a:cubicBezTo>
                  <a:cubicBezTo>
                    <a:pt x="26376" y="21904"/>
                    <a:pt x="26399" y="21846"/>
                    <a:pt x="26445" y="21800"/>
                  </a:cubicBezTo>
                  <a:cubicBezTo>
                    <a:pt x="26499" y="21838"/>
                    <a:pt x="26547" y="21855"/>
                    <a:pt x="26591" y="21855"/>
                  </a:cubicBezTo>
                  <a:cubicBezTo>
                    <a:pt x="26773" y="21855"/>
                    <a:pt x="26874" y="21573"/>
                    <a:pt x="26930" y="21396"/>
                  </a:cubicBezTo>
                  <a:cubicBezTo>
                    <a:pt x="27011" y="21361"/>
                    <a:pt x="27045" y="21269"/>
                    <a:pt x="27034" y="21188"/>
                  </a:cubicBezTo>
                  <a:cubicBezTo>
                    <a:pt x="27103" y="21108"/>
                    <a:pt x="27103" y="20981"/>
                    <a:pt x="27068" y="20877"/>
                  </a:cubicBezTo>
                  <a:cubicBezTo>
                    <a:pt x="27253" y="20219"/>
                    <a:pt x="27184" y="19642"/>
                    <a:pt x="27553" y="19007"/>
                  </a:cubicBezTo>
                  <a:cubicBezTo>
                    <a:pt x="27773" y="18903"/>
                    <a:pt x="28084" y="18834"/>
                    <a:pt x="28073" y="18568"/>
                  </a:cubicBezTo>
                  <a:cubicBezTo>
                    <a:pt x="28350" y="18280"/>
                    <a:pt x="28523" y="17864"/>
                    <a:pt x="28881" y="17691"/>
                  </a:cubicBezTo>
                  <a:cubicBezTo>
                    <a:pt x="28917" y="17704"/>
                    <a:pt x="28951" y="17711"/>
                    <a:pt x="28984" y="17711"/>
                  </a:cubicBezTo>
                  <a:cubicBezTo>
                    <a:pt x="29206" y="17711"/>
                    <a:pt x="29371" y="17436"/>
                    <a:pt x="29562" y="17275"/>
                  </a:cubicBezTo>
                  <a:cubicBezTo>
                    <a:pt x="29781" y="17045"/>
                    <a:pt x="30070" y="16779"/>
                    <a:pt x="30104" y="16456"/>
                  </a:cubicBezTo>
                  <a:cubicBezTo>
                    <a:pt x="30277" y="16144"/>
                    <a:pt x="30889" y="15659"/>
                    <a:pt x="31131" y="15325"/>
                  </a:cubicBezTo>
                  <a:cubicBezTo>
                    <a:pt x="31224" y="15255"/>
                    <a:pt x="31293" y="15198"/>
                    <a:pt x="31397" y="15140"/>
                  </a:cubicBezTo>
                  <a:cubicBezTo>
                    <a:pt x="31420" y="15146"/>
                    <a:pt x="31441" y="15148"/>
                    <a:pt x="31461" y="15148"/>
                  </a:cubicBezTo>
                  <a:cubicBezTo>
                    <a:pt x="31643" y="15148"/>
                    <a:pt x="31669" y="14920"/>
                    <a:pt x="31836" y="14805"/>
                  </a:cubicBezTo>
                  <a:cubicBezTo>
                    <a:pt x="32009" y="14644"/>
                    <a:pt x="32182" y="14471"/>
                    <a:pt x="32170" y="14286"/>
                  </a:cubicBezTo>
                  <a:cubicBezTo>
                    <a:pt x="32113" y="13870"/>
                    <a:pt x="32528" y="13432"/>
                    <a:pt x="32413" y="13109"/>
                  </a:cubicBezTo>
                  <a:cubicBezTo>
                    <a:pt x="32586" y="12993"/>
                    <a:pt x="32609" y="12566"/>
                    <a:pt x="32701" y="12393"/>
                  </a:cubicBezTo>
                  <a:cubicBezTo>
                    <a:pt x="32990" y="12335"/>
                    <a:pt x="33255" y="11562"/>
                    <a:pt x="33336" y="11400"/>
                  </a:cubicBezTo>
                  <a:cubicBezTo>
                    <a:pt x="34508" y="10976"/>
                    <a:pt x="35703" y="10241"/>
                    <a:pt x="36943" y="10241"/>
                  </a:cubicBezTo>
                  <a:cubicBezTo>
                    <a:pt x="37253" y="10241"/>
                    <a:pt x="37567" y="10287"/>
                    <a:pt x="37884" y="10396"/>
                  </a:cubicBezTo>
                  <a:cubicBezTo>
                    <a:pt x="38593" y="10442"/>
                    <a:pt x="39307" y="10475"/>
                    <a:pt x="40018" y="10475"/>
                  </a:cubicBezTo>
                  <a:cubicBezTo>
                    <a:pt x="41252" y="10475"/>
                    <a:pt x="42477" y="10377"/>
                    <a:pt x="43655" y="10084"/>
                  </a:cubicBezTo>
                  <a:cubicBezTo>
                    <a:pt x="43864" y="10040"/>
                    <a:pt x="44072" y="10021"/>
                    <a:pt x="44280" y="10021"/>
                  </a:cubicBezTo>
                  <a:cubicBezTo>
                    <a:pt x="45513" y="10021"/>
                    <a:pt x="46739" y="10684"/>
                    <a:pt x="47948" y="10684"/>
                  </a:cubicBezTo>
                  <a:cubicBezTo>
                    <a:pt x="48456" y="10684"/>
                    <a:pt x="48960" y="10567"/>
                    <a:pt x="49461" y="10234"/>
                  </a:cubicBezTo>
                  <a:cubicBezTo>
                    <a:pt x="50108" y="9611"/>
                    <a:pt x="54609" y="8930"/>
                    <a:pt x="54113" y="8238"/>
                  </a:cubicBezTo>
                  <a:lnTo>
                    <a:pt x="54136" y="8226"/>
                  </a:lnTo>
                  <a:cubicBezTo>
                    <a:pt x="55890" y="8157"/>
                    <a:pt x="57656" y="7337"/>
                    <a:pt x="59284" y="6795"/>
                  </a:cubicBezTo>
                  <a:cubicBezTo>
                    <a:pt x="61650" y="6714"/>
                    <a:pt x="63670" y="5283"/>
                    <a:pt x="65979" y="5040"/>
                  </a:cubicBezTo>
                  <a:cubicBezTo>
                    <a:pt x="66041" y="5045"/>
                    <a:pt x="66103" y="5047"/>
                    <a:pt x="66165" y="5047"/>
                  </a:cubicBezTo>
                  <a:cubicBezTo>
                    <a:pt x="66876" y="5047"/>
                    <a:pt x="67586" y="4760"/>
                    <a:pt x="68276" y="4590"/>
                  </a:cubicBezTo>
                  <a:cubicBezTo>
                    <a:pt x="68437" y="4556"/>
                    <a:pt x="68618" y="4546"/>
                    <a:pt x="68809" y="4546"/>
                  </a:cubicBezTo>
                  <a:cubicBezTo>
                    <a:pt x="69116" y="4546"/>
                    <a:pt x="69449" y="4573"/>
                    <a:pt x="69768" y="4573"/>
                  </a:cubicBezTo>
                  <a:cubicBezTo>
                    <a:pt x="70397" y="4573"/>
                    <a:pt x="70974" y="4467"/>
                    <a:pt x="71196" y="3840"/>
                  </a:cubicBezTo>
                  <a:cubicBezTo>
                    <a:pt x="71219" y="3828"/>
                    <a:pt x="71231" y="3828"/>
                    <a:pt x="71242" y="3817"/>
                  </a:cubicBezTo>
                  <a:cubicBezTo>
                    <a:pt x="71250" y="3807"/>
                    <a:pt x="71257" y="3798"/>
                    <a:pt x="71265" y="3789"/>
                  </a:cubicBezTo>
                  <a:lnTo>
                    <a:pt x="71265" y="3789"/>
                  </a:lnTo>
                  <a:cubicBezTo>
                    <a:pt x="71237" y="3799"/>
                    <a:pt x="71211" y="3812"/>
                    <a:pt x="71184" y="3828"/>
                  </a:cubicBezTo>
                  <a:cubicBezTo>
                    <a:pt x="71129" y="3791"/>
                    <a:pt x="71067" y="3767"/>
                    <a:pt x="71005" y="3767"/>
                  </a:cubicBezTo>
                  <a:cubicBezTo>
                    <a:pt x="70951" y="3767"/>
                    <a:pt x="70898" y="3785"/>
                    <a:pt x="70850" y="3828"/>
                  </a:cubicBezTo>
                  <a:cubicBezTo>
                    <a:pt x="70566" y="4076"/>
                    <a:pt x="70304" y="4143"/>
                    <a:pt x="70042" y="4143"/>
                  </a:cubicBezTo>
                  <a:cubicBezTo>
                    <a:pt x="69738" y="4143"/>
                    <a:pt x="69433" y="4054"/>
                    <a:pt x="69089" y="4054"/>
                  </a:cubicBezTo>
                  <a:cubicBezTo>
                    <a:pt x="68969" y="4054"/>
                    <a:pt x="68845" y="4065"/>
                    <a:pt x="68714" y="4094"/>
                  </a:cubicBezTo>
                  <a:cubicBezTo>
                    <a:pt x="66544" y="4752"/>
                    <a:pt x="64294" y="4706"/>
                    <a:pt x="62274" y="5848"/>
                  </a:cubicBezTo>
                  <a:cubicBezTo>
                    <a:pt x="60854" y="6091"/>
                    <a:pt x="59342" y="6333"/>
                    <a:pt x="57968" y="6852"/>
                  </a:cubicBezTo>
                  <a:cubicBezTo>
                    <a:pt x="57252" y="7141"/>
                    <a:pt x="56387" y="7626"/>
                    <a:pt x="55660" y="7649"/>
                  </a:cubicBezTo>
                  <a:cubicBezTo>
                    <a:pt x="55256" y="7753"/>
                    <a:pt x="54032" y="7741"/>
                    <a:pt x="54090" y="8272"/>
                  </a:cubicBezTo>
                  <a:cubicBezTo>
                    <a:pt x="53674" y="8468"/>
                    <a:pt x="53247" y="8676"/>
                    <a:pt x="52832" y="8861"/>
                  </a:cubicBezTo>
                  <a:cubicBezTo>
                    <a:pt x="51839" y="9034"/>
                    <a:pt x="50465" y="9369"/>
                    <a:pt x="49484" y="9761"/>
                  </a:cubicBezTo>
                  <a:cubicBezTo>
                    <a:pt x="49044" y="10181"/>
                    <a:pt x="48499" y="10319"/>
                    <a:pt x="47925" y="10319"/>
                  </a:cubicBezTo>
                  <a:cubicBezTo>
                    <a:pt x="47219" y="10319"/>
                    <a:pt x="46469" y="10110"/>
                    <a:pt x="45814" y="9957"/>
                  </a:cubicBezTo>
                  <a:cubicBezTo>
                    <a:pt x="45513" y="9680"/>
                    <a:pt x="45082" y="9561"/>
                    <a:pt x="44634" y="9561"/>
                  </a:cubicBezTo>
                  <a:cubicBezTo>
                    <a:pt x="44171" y="9561"/>
                    <a:pt x="43690" y="9688"/>
                    <a:pt x="43321" y="9900"/>
                  </a:cubicBezTo>
                  <a:cubicBezTo>
                    <a:pt x="42537" y="10078"/>
                    <a:pt x="41751" y="10131"/>
                    <a:pt x="40963" y="10131"/>
                  </a:cubicBezTo>
                  <a:cubicBezTo>
                    <a:pt x="39806" y="10131"/>
                    <a:pt x="38646" y="10017"/>
                    <a:pt x="37485" y="10017"/>
                  </a:cubicBezTo>
                  <a:cubicBezTo>
                    <a:pt x="36933" y="10017"/>
                    <a:pt x="36381" y="10043"/>
                    <a:pt x="35829" y="10119"/>
                  </a:cubicBezTo>
                  <a:cubicBezTo>
                    <a:pt x="35183" y="10477"/>
                    <a:pt x="32990" y="10754"/>
                    <a:pt x="32909" y="11400"/>
                  </a:cubicBezTo>
                  <a:cubicBezTo>
                    <a:pt x="32817" y="11493"/>
                    <a:pt x="32759" y="11908"/>
                    <a:pt x="32632" y="11966"/>
                  </a:cubicBezTo>
                  <a:cubicBezTo>
                    <a:pt x="32228" y="12151"/>
                    <a:pt x="32020" y="12808"/>
                    <a:pt x="31986" y="13247"/>
                  </a:cubicBezTo>
                  <a:cubicBezTo>
                    <a:pt x="31963" y="13836"/>
                    <a:pt x="31755" y="14309"/>
                    <a:pt x="31420" y="14736"/>
                  </a:cubicBezTo>
                  <a:cubicBezTo>
                    <a:pt x="31016" y="14863"/>
                    <a:pt x="30612" y="15140"/>
                    <a:pt x="30497" y="15544"/>
                  </a:cubicBezTo>
                  <a:cubicBezTo>
                    <a:pt x="29943" y="16006"/>
                    <a:pt x="29642" y="16491"/>
                    <a:pt x="29273" y="17102"/>
                  </a:cubicBezTo>
                  <a:cubicBezTo>
                    <a:pt x="29123" y="17114"/>
                    <a:pt x="29054" y="17275"/>
                    <a:pt x="29008" y="17356"/>
                  </a:cubicBezTo>
                  <a:cubicBezTo>
                    <a:pt x="27888" y="17853"/>
                    <a:pt x="26734" y="19157"/>
                    <a:pt x="26849" y="20427"/>
                  </a:cubicBezTo>
                  <a:cubicBezTo>
                    <a:pt x="26514" y="20981"/>
                    <a:pt x="26353" y="21627"/>
                    <a:pt x="25822" y="22043"/>
                  </a:cubicBezTo>
                  <a:cubicBezTo>
                    <a:pt x="25545" y="22331"/>
                    <a:pt x="25210" y="22539"/>
                    <a:pt x="25014" y="22897"/>
                  </a:cubicBezTo>
                  <a:cubicBezTo>
                    <a:pt x="24993" y="22892"/>
                    <a:pt x="24972" y="22890"/>
                    <a:pt x="24951" y="22890"/>
                  </a:cubicBezTo>
                  <a:cubicBezTo>
                    <a:pt x="24582" y="22890"/>
                    <a:pt x="24163" y="23529"/>
                    <a:pt x="24621" y="23693"/>
                  </a:cubicBezTo>
                  <a:cubicBezTo>
                    <a:pt x="24137" y="24686"/>
                    <a:pt x="23848" y="25875"/>
                    <a:pt x="23271" y="26856"/>
                  </a:cubicBezTo>
                  <a:cubicBezTo>
                    <a:pt x="23107" y="26770"/>
                    <a:pt x="22972" y="26734"/>
                    <a:pt x="22859" y="26734"/>
                  </a:cubicBezTo>
                  <a:cubicBezTo>
                    <a:pt x="22260" y="26734"/>
                    <a:pt x="22282" y="27765"/>
                    <a:pt x="21747" y="27872"/>
                  </a:cubicBezTo>
                  <a:cubicBezTo>
                    <a:pt x="21632" y="27872"/>
                    <a:pt x="21551" y="27952"/>
                    <a:pt x="21540" y="28079"/>
                  </a:cubicBezTo>
                  <a:cubicBezTo>
                    <a:pt x="21505" y="28368"/>
                    <a:pt x="21482" y="28495"/>
                    <a:pt x="21597" y="28830"/>
                  </a:cubicBezTo>
                  <a:cubicBezTo>
                    <a:pt x="21770" y="29337"/>
                    <a:pt x="21101" y="29534"/>
                    <a:pt x="21101" y="30088"/>
                  </a:cubicBezTo>
                  <a:cubicBezTo>
                    <a:pt x="21095" y="29830"/>
                    <a:pt x="20839" y="29688"/>
                    <a:pt x="20599" y="29688"/>
                  </a:cubicBezTo>
                  <a:cubicBezTo>
                    <a:pt x="20367" y="29688"/>
                    <a:pt x="20149" y="29821"/>
                    <a:pt x="20189" y="30111"/>
                  </a:cubicBezTo>
                  <a:cubicBezTo>
                    <a:pt x="19785" y="30446"/>
                    <a:pt x="20120" y="31219"/>
                    <a:pt x="19670" y="31611"/>
                  </a:cubicBezTo>
                  <a:cubicBezTo>
                    <a:pt x="19600" y="31646"/>
                    <a:pt x="19600" y="31727"/>
                    <a:pt x="19554" y="31784"/>
                  </a:cubicBezTo>
                  <a:cubicBezTo>
                    <a:pt x="19537" y="31773"/>
                    <a:pt x="19514" y="31767"/>
                    <a:pt x="19488" y="31767"/>
                  </a:cubicBezTo>
                  <a:cubicBezTo>
                    <a:pt x="19462" y="31767"/>
                    <a:pt x="19433" y="31773"/>
                    <a:pt x="19404" y="31784"/>
                  </a:cubicBezTo>
                  <a:cubicBezTo>
                    <a:pt x="19400" y="31784"/>
                    <a:pt x="19396" y="31784"/>
                    <a:pt x="19392" y="31784"/>
                  </a:cubicBezTo>
                  <a:cubicBezTo>
                    <a:pt x="18729" y="31784"/>
                    <a:pt x="18276" y="32688"/>
                    <a:pt x="18792" y="33170"/>
                  </a:cubicBezTo>
                  <a:cubicBezTo>
                    <a:pt x="18689" y="33138"/>
                    <a:pt x="18562" y="33121"/>
                    <a:pt x="18430" y="33121"/>
                  </a:cubicBezTo>
                  <a:cubicBezTo>
                    <a:pt x="18269" y="33121"/>
                    <a:pt x="18101" y="33147"/>
                    <a:pt x="17961" y="33204"/>
                  </a:cubicBezTo>
                  <a:cubicBezTo>
                    <a:pt x="17924" y="33199"/>
                    <a:pt x="17891" y="33197"/>
                    <a:pt x="17861" y="33197"/>
                  </a:cubicBezTo>
                  <a:cubicBezTo>
                    <a:pt x="17326" y="33197"/>
                    <a:pt x="18033" y="33958"/>
                    <a:pt x="18077" y="34231"/>
                  </a:cubicBezTo>
                  <a:cubicBezTo>
                    <a:pt x="18003" y="34181"/>
                    <a:pt x="17917" y="34161"/>
                    <a:pt x="17828" y="34161"/>
                  </a:cubicBezTo>
                  <a:cubicBezTo>
                    <a:pt x="17653" y="34161"/>
                    <a:pt x="17464" y="34240"/>
                    <a:pt x="17326" y="34324"/>
                  </a:cubicBezTo>
                  <a:cubicBezTo>
                    <a:pt x="17280" y="34313"/>
                    <a:pt x="17234" y="34308"/>
                    <a:pt x="17188" y="34308"/>
                  </a:cubicBezTo>
                  <a:cubicBezTo>
                    <a:pt x="16894" y="34308"/>
                    <a:pt x="16628" y="34518"/>
                    <a:pt x="16518" y="34728"/>
                  </a:cubicBezTo>
                  <a:cubicBezTo>
                    <a:pt x="15734" y="34901"/>
                    <a:pt x="16253" y="35697"/>
                    <a:pt x="15803" y="35974"/>
                  </a:cubicBezTo>
                  <a:cubicBezTo>
                    <a:pt x="15783" y="35968"/>
                    <a:pt x="15762" y="35966"/>
                    <a:pt x="15740" y="35966"/>
                  </a:cubicBezTo>
                  <a:cubicBezTo>
                    <a:pt x="15505" y="35966"/>
                    <a:pt x="15176" y="36284"/>
                    <a:pt x="15387" y="36505"/>
                  </a:cubicBezTo>
                  <a:cubicBezTo>
                    <a:pt x="15272" y="37036"/>
                    <a:pt x="15168" y="37440"/>
                    <a:pt x="15457" y="37648"/>
                  </a:cubicBezTo>
                  <a:cubicBezTo>
                    <a:pt x="14810" y="37844"/>
                    <a:pt x="14706" y="38075"/>
                    <a:pt x="14741" y="38710"/>
                  </a:cubicBezTo>
                  <a:cubicBezTo>
                    <a:pt x="13540" y="38756"/>
                    <a:pt x="13321" y="40291"/>
                    <a:pt x="12629" y="41042"/>
                  </a:cubicBezTo>
                  <a:cubicBezTo>
                    <a:pt x="12305" y="41157"/>
                    <a:pt x="11474" y="41942"/>
                    <a:pt x="12040" y="42196"/>
                  </a:cubicBezTo>
                  <a:cubicBezTo>
                    <a:pt x="12040" y="42207"/>
                    <a:pt x="12051" y="42207"/>
                    <a:pt x="12051" y="42219"/>
                  </a:cubicBezTo>
                  <a:cubicBezTo>
                    <a:pt x="11971" y="42450"/>
                    <a:pt x="11821" y="43073"/>
                    <a:pt x="11855" y="43385"/>
                  </a:cubicBezTo>
                  <a:cubicBezTo>
                    <a:pt x="11855" y="43604"/>
                    <a:pt x="11936" y="43789"/>
                    <a:pt x="11878" y="43985"/>
                  </a:cubicBezTo>
                  <a:cubicBezTo>
                    <a:pt x="11474" y="44181"/>
                    <a:pt x="10874" y="44043"/>
                    <a:pt x="10528" y="44389"/>
                  </a:cubicBezTo>
                  <a:cubicBezTo>
                    <a:pt x="10476" y="44363"/>
                    <a:pt x="10411" y="44350"/>
                    <a:pt x="10348" y="44350"/>
                  </a:cubicBezTo>
                  <a:cubicBezTo>
                    <a:pt x="10327" y="44350"/>
                    <a:pt x="10306" y="44351"/>
                    <a:pt x="10285" y="44354"/>
                  </a:cubicBezTo>
                  <a:cubicBezTo>
                    <a:pt x="10218" y="44345"/>
                    <a:pt x="10140" y="44331"/>
                    <a:pt x="10067" y="44331"/>
                  </a:cubicBezTo>
                  <a:cubicBezTo>
                    <a:pt x="9965" y="44331"/>
                    <a:pt x="9871" y="44358"/>
                    <a:pt x="9824" y="44458"/>
                  </a:cubicBezTo>
                  <a:cubicBezTo>
                    <a:pt x="9547" y="44966"/>
                    <a:pt x="8912" y="45116"/>
                    <a:pt x="8935" y="45797"/>
                  </a:cubicBezTo>
                  <a:cubicBezTo>
                    <a:pt x="8935" y="46190"/>
                    <a:pt x="7827" y="47482"/>
                    <a:pt x="7492" y="47759"/>
                  </a:cubicBezTo>
                  <a:cubicBezTo>
                    <a:pt x="7485" y="47759"/>
                    <a:pt x="7478" y="47758"/>
                    <a:pt x="7471" y="47758"/>
                  </a:cubicBezTo>
                  <a:cubicBezTo>
                    <a:pt x="7003" y="47758"/>
                    <a:pt x="7242" y="49623"/>
                    <a:pt x="7492" y="49999"/>
                  </a:cubicBezTo>
                  <a:cubicBezTo>
                    <a:pt x="7461" y="49991"/>
                    <a:pt x="7429" y="49987"/>
                    <a:pt x="7396" y="49987"/>
                  </a:cubicBezTo>
                  <a:cubicBezTo>
                    <a:pt x="7280" y="49987"/>
                    <a:pt x="7155" y="50033"/>
                    <a:pt x="7065" y="50114"/>
                  </a:cubicBezTo>
                  <a:cubicBezTo>
                    <a:pt x="6906" y="50040"/>
                    <a:pt x="6788" y="50009"/>
                    <a:pt x="6701" y="50009"/>
                  </a:cubicBezTo>
                  <a:cubicBezTo>
                    <a:pt x="6258" y="50009"/>
                    <a:pt x="6645" y="50844"/>
                    <a:pt x="6742" y="51211"/>
                  </a:cubicBezTo>
                  <a:cubicBezTo>
                    <a:pt x="6742" y="51672"/>
                    <a:pt x="7007" y="52261"/>
                    <a:pt x="6915" y="52734"/>
                  </a:cubicBezTo>
                  <a:cubicBezTo>
                    <a:pt x="6903" y="52757"/>
                    <a:pt x="6880" y="52780"/>
                    <a:pt x="6880" y="52792"/>
                  </a:cubicBezTo>
                  <a:cubicBezTo>
                    <a:pt x="6846" y="52780"/>
                    <a:pt x="6834" y="52780"/>
                    <a:pt x="6800" y="52780"/>
                  </a:cubicBezTo>
                  <a:cubicBezTo>
                    <a:pt x="6744" y="52706"/>
                    <a:pt x="6671" y="52671"/>
                    <a:pt x="6600" y="52671"/>
                  </a:cubicBezTo>
                  <a:cubicBezTo>
                    <a:pt x="6497" y="52671"/>
                    <a:pt x="6400" y="52747"/>
                    <a:pt x="6372" y="52884"/>
                  </a:cubicBezTo>
                  <a:cubicBezTo>
                    <a:pt x="6171" y="52518"/>
                    <a:pt x="5937" y="52294"/>
                    <a:pt x="5722" y="52294"/>
                  </a:cubicBezTo>
                  <a:cubicBezTo>
                    <a:pt x="5531" y="52294"/>
                    <a:pt x="5355" y="52471"/>
                    <a:pt x="5230" y="52884"/>
                  </a:cubicBezTo>
                  <a:cubicBezTo>
                    <a:pt x="4962" y="53060"/>
                    <a:pt x="4938" y="54090"/>
                    <a:pt x="5181" y="54090"/>
                  </a:cubicBezTo>
                  <a:cubicBezTo>
                    <a:pt x="5242" y="54090"/>
                    <a:pt x="5319" y="54025"/>
                    <a:pt x="5414" y="53865"/>
                  </a:cubicBezTo>
                  <a:cubicBezTo>
                    <a:pt x="5438" y="53865"/>
                    <a:pt x="5438" y="53865"/>
                    <a:pt x="5449" y="53854"/>
                  </a:cubicBezTo>
                  <a:cubicBezTo>
                    <a:pt x="5553" y="54004"/>
                    <a:pt x="5634" y="54212"/>
                    <a:pt x="5634" y="54385"/>
                  </a:cubicBezTo>
                  <a:cubicBezTo>
                    <a:pt x="5567" y="54322"/>
                    <a:pt x="5524" y="54296"/>
                    <a:pt x="5502" y="54296"/>
                  </a:cubicBezTo>
                  <a:cubicBezTo>
                    <a:pt x="5463" y="54296"/>
                    <a:pt x="5487" y="54378"/>
                    <a:pt x="5553" y="54489"/>
                  </a:cubicBezTo>
                  <a:cubicBezTo>
                    <a:pt x="5218" y="54546"/>
                    <a:pt x="5403" y="55101"/>
                    <a:pt x="5530" y="55297"/>
                  </a:cubicBezTo>
                  <a:cubicBezTo>
                    <a:pt x="5553" y="55782"/>
                    <a:pt x="5738" y="56289"/>
                    <a:pt x="5807" y="56774"/>
                  </a:cubicBezTo>
                  <a:cubicBezTo>
                    <a:pt x="5691" y="56993"/>
                    <a:pt x="5530" y="57201"/>
                    <a:pt x="5380" y="57386"/>
                  </a:cubicBezTo>
                  <a:cubicBezTo>
                    <a:pt x="4145" y="58032"/>
                    <a:pt x="2621" y="58910"/>
                    <a:pt x="2771" y="60514"/>
                  </a:cubicBezTo>
                  <a:cubicBezTo>
                    <a:pt x="2767" y="60529"/>
                    <a:pt x="2763" y="60544"/>
                    <a:pt x="2760" y="60560"/>
                  </a:cubicBezTo>
                  <a:lnTo>
                    <a:pt x="2840" y="60560"/>
                  </a:lnTo>
                  <a:lnTo>
                    <a:pt x="2758" y="60570"/>
                  </a:lnTo>
                  <a:lnTo>
                    <a:pt x="2758" y="60570"/>
                  </a:lnTo>
                  <a:cubicBezTo>
                    <a:pt x="2759" y="60567"/>
                    <a:pt x="2759" y="60564"/>
                    <a:pt x="2760" y="60560"/>
                  </a:cubicBezTo>
                  <a:lnTo>
                    <a:pt x="2748" y="60560"/>
                  </a:lnTo>
                  <a:lnTo>
                    <a:pt x="2748" y="60572"/>
                  </a:lnTo>
                  <a:lnTo>
                    <a:pt x="2758" y="60570"/>
                  </a:lnTo>
                  <a:lnTo>
                    <a:pt x="2758" y="60570"/>
                  </a:lnTo>
                  <a:cubicBezTo>
                    <a:pt x="2742" y="60659"/>
                    <a:pt x="2742" y="60765"/>
                    <a:pt x="2733" y="60874"/>
                  </a:cubicBezTo>
                  <a:lnTo>
                    <a:pt x="2733" y="60874"/>
                  </a:lnTo>
                  <a:cubicBezTo>
                    <a:pt x="2741" y="60814"/>
                    <a:pt x="2756" y="60762"/>
                    <a:pt x="2783" y="60722"/>
                  </a:cubicBezTo>
                  <a:lnTo>
                    <a:pt x="2783" y="60676"/>
                  </a:lnTo>
                  <a:lnTo>
                    <a:pt x="2829" y="60722"/>
                  </a:lnTo>
                  <a:cubicBezTo>
                    <a:pt x="2806" y="60779"/>
                    <a:pt x="2794" y="60849"/>
                    <a:pt x="2794" y="60906"/>
                  </a:cubicBezTo>
                  <a:cubicBezTo>
                    <a:pt x="2771" y="60930"/>
                    <a:pt x="2737" y="60976"/>
                    <a:pt x="2725" y="61010"/>
                  </a:cubicBezTo>
                  <a:cubicBezTo>
                    <a:pt x="2725" y="60982"/>
                    <a:pt x="2726" y="60955"/>
                    <a:pt x="2727" y="60929"/>
                  </a:cubicBezTo>
                  <a:lnTo>
                    <a:pt x="2727" y="60929"/>
                  </a:lnTo>
                  <a:cubicBezTo>
                    <a:pt x="2709" y="61093"/>
                    <a:pt x="2662" y="61254"/>
                    <a:pt x="2506" y="61357"/>
                  </a:cubicBezTo>
                  <a:cubicBezTo>
                    <a:pt x="2469" y="61328"/>
                    <a:pt x="2427" y="61315"/>
                    <a:pt x="2385" y="61315"/>
                  </a:cubicBezTo>
                  <a:cubicBezTo>
                    <a:pt x="2309" y="61315"/>
                    <a:pt x="2235" y="61359"/>
                    <a:pt x="2206" y="61426"/>
                  </a:cubicBezTo>
                  <a:cubicBezTo>
                    <a:pt x="1709" y="61761"/>
                    <a:pt x="1167" y="62222"/>
                    <a:pt x="867" y="62742"/>
                  </a:cubicBezTo>
                  <a:cubicBezTo>
                    <a:pt x="659" y="62811"/>
                    <a:pt x="532" y="62984"/>
                    <a:pt x="382" y="63157"/>
                  </a:cubicBezTo>
                  <a:cubicBezTo>
                    <a:pt x="1" y="63261"/>
                    <a:pt x="370" y="63688"/>
                    <a:pt x="289" y="63977"/>
                  </a:cubicBezTo>
                  <a:cubicBezTo>
                    <a:pt x="186" y="65420"/>
                    <a:pt x="1040" y="64969"/>
                    <a:pt x="1998" y="65177"/>
                  </a:cubicBezTo>
                  <a:cubicBezTo>
                    <a:pt x="2552" y="65477"/>
                    <a:pt x="3244" y="65593"/>
                    <a:pt x="3822" y="65870"/>
                  </a:cubicBezTo>
                  <a:cubicBezTo>
                    <a:pt x="3891" y="66170"/>
                    <a:pt x="3602" y="66574"/>
                    <a:pt x="3937" y="66816"/>
                  </a:cubicBezTo>
                  <a:cubicBezTo>
                    <a:pt x="3695" y="68894"/>
                    <a:pt x="4514" y="70822"/>
                    <a:pt x="4860" y="72818"/>
                  </a:cubicBezTo>
                  <a:cubicBezTo>
                    <a:pt x="4964" y="73557"/>
                    <a:pt x="5057" y="74342"/>
                    <a:pt x="5403" y="75000"/>
                  </a:cubicBezTo>
                  <a:cubicBezTo>
                    <a:pt x="5345" y="75058"/>
                    <a:pt x="5334" y="75127"/>
                    <a:pt x="5345" y="75219"/>
                  </a:cubicBezTo>
                  <a:cubicBezTo>
                    <a:pt x="5103" y="75450"/>
                    <a:pt x="5195" y="75739"/>
                    <a:pt x="5380" y="75970"/>
                  </a:cubicBezTo>
                  <a:cubicBezTo>
                    <a:pt x="5264" y="76570"/>
                    <a:pt x="5207" y="77228"/>
                    <a:pt x="5438" y="77782"/>
                  </a:cubicBezTo>
                  <a:cubicBezTo>
                    <a:pt x="5449" y="78209"/>
                    <a:pt x="5507" y="78555"/>
                    <a:pt x="5738" y="78867"/>
                  </a:cubicBezTo>
                  <a:cubicBezTo>
                    <a:pt x="5715" y="78994"/>
                    <a:pt x="5830" y="79040"/>
                    <a:pt x="5899" y="79109"/>
                  </a:cubicBezTo>
                  <a:cubicBezTo>
                    <a:pt x="5975" y="79316"/>
                    <a:pt x="6103" y="79983"/>
                    <a:pt x="6339" y="79983"/>
                  </a:cubicBezTo>
                  <a:cubicBezTo>
                    <a:pt x="6353" y="79983"/>
                    <a:pt x="6369" y="79980"/>
                    <a:pt x="6384" y="79975"/>
                  </a:cubicBezTo>
                  <a:cubicBezTo>
                    <a:pt x="6638" y="80413"/>
                    <a:pt x="7169" y="80690"/>
                    <a:pt x="7619" y="80829"/>
                  </a:cubicBezTo>
                  <a:cubicBezTo>
                    <a:pt x="7928" y="81514"/>
                    <a:pt x="8672" y="82579"/>
                    <a:pt x="9502" y="82579"/>
                  </a:cubicBezTo>
                  <a:cubicBezTo>
                    <a:pt x="9664" y="82579"/>
                    <a:pt x="9830" y="82538"/>
                    <a:pt x="9997" y="82445"/>
                  </a:cubicBezTo>
                  <a:cubicBezTo>
                    <a:pt x="10793" y="82364"/>
                    <a:pt x="11844" y="82549"/>
                    <a:pt x="12490" y="82087"/>
                  </a:cubicBezTo>
                  <a:cubicBezTo>
                    <a:pt x="12883" y="81972"/>
                    <a:pt x="13333" y="81764"/>
                    <a:pt x="13564" y="81452"/>
                  </a:cubicBezTo>
                  <a:cubicBezTo>
                    <a:pt x="16761" y="79825"/>
                    <a:pt x="16299" y="79155"/>
                    <a:pt x="17580" y="76189"/>
                  </a:cubicBezTo>
                  <a:cubicBezTo>
                    <a:pt x="19393" y="74204"/>
                    <a:pt x="20085" y="70244"/>
                    <a:pt x="23029" y="69875"/>
                  </a:cubicBezTo>
                  <a:cubicBezTo>
                    <a:pt x="23236" y="69933"/>
                    <a:pt x="23144" y="70198"/>
                    <a:pt x="23375" y="70198"/>
                  </a:cubicBezTo>
                  <a:cubicBezTo>
                    <a:pt x="23917" y="70071"/>
                    <a:pt x="24448" y="69817"/>
                    <a:pt x="24656" y="69275"/>
                  </a:cubicBezTo>
                  <a:cubicBezTo>
                    <a:pt x="24771" y="69229"/>
                    <a:pt x="24760" y="69113"/>
                    <a:pt x="24829" y="69032"/>
                  </a:cubicBezTo>
                  <a:cubicBezTo>
                    <a:pt x="24900" y="69056"/>
                    <a:pt x="24966" y="69107"/>
                    <a:pt x="25037" y="69107"/>
                  </a:cubicBezTo>
                  <a:cubicBezTo>
                    <a:pt x="25070" y="69107"/>
                    <a:pt x="25104" y="69096"/>
                    <a:pt x="25141" y="69067"/>
                  </a:cubicBezTo>
                  <a:cubicBezTo>
                    <a:pt x="25200" y="69113"/>
                    <a:pt x="25274" y="69133"/>
                    <a:pt x="25358" y="69133"/>
                  </a:cubicBezTo>
                  <a:cubicBezTo>
                    <a:pt x="25802" y="69133"/>
                    <a:pt x="26498" y="68561"/>
                    <a:pt x="26411" y="68144"/>
                  </a:cubicBezTo>
                  <a:cubicBezTo>
                    <a:pt x="26514" y="67497"/>
                    <a:pt x="27715" y="67266"/>
                    <a:pt x="27219" y="66493"/>
                  </a:cubicBezTo>
                  <a:cubicBezTo>
                    <a:pt x="27068" y="66112"/>
                    <a:pt x="27542" y="65824"/>
                    <a:pt x="27380" y="65420"/>
                  </a:cubicBezTo>
                  <a:cubicBezTo>
                    <a:pt x="27253" y="64912"/>
                    <a:pt x="27542" y="65004"/>
                    <a:pt x="27703" y="64704"/>
                  </a:cubicBezTo>
                  <a:cubicBezTo>
                    <a:pt x="27900" y="64300"/>
                    <a:pt x="27426" y="63226"/>
                    <a:pt x="27819" y="62949"/>
                  </a:cubicBezTo>
                  <a:lnTo>
                    <a:pt x="27819" y="62949"/>
                  </a:lnTo>
                  <a:cubicBezTo>
                    <a:pt x="27904" y="63016"/>
                    <a:pt x="27996" y="63041"/>
                    <a:pt x="28094" y="63041"/>
                  </a:cubicBezTo>
                  <a:cubicBezTo>
                    <a:pt x="28236" y="63041"/>
                    <a:pt x="28389" y="62988"/>
                    <a:pt x="28546" y="62926"/>
                  </a:cubicBezTo>
                  <a:cubicBezTo>
                    <a:pt x="29123" y="62834"/>
                    <a:pt x="29550" y="62361"/>
                    <a:pt x="29573" y="61841"/>
                  </a:cubicBezTo>
                  <a:cubicBezTo>
                    <a:pt x="29913" y="61988"/>
                    <a:pt x="30235" y="62131"/>
                    <a:pt x="30514" y="62131"/>
                  </a:cubicBezTo>
                  <a:cubicBezTo>
                    <a:pt x="30784" y="62131"/>
                    <a:pt x="31013" y="61997"/>
                    <a:pt x="31178" y="61599"/>
                  </a:cubicBezTo>
                  <a:cubicBezTo>
                    <a:pt x="31200" y="61608"/>
                    <a:pt x="31224" y="61613"/>
                    <a:pt x="31248" y="61613"/>
                  </a:cubicBezTo>
                  <a:cubicBezTo>
                    <a:pt x="31506" y="61613"/>
                    <a:pt x="31871" y="61140"/>
                    <a:pt x="32075" y="61140"/>
                  </a:cubicBezTo>
                  <a:cubicBezTo>
                    <a:pt x="32113" y="61140"/>
                    <a:pt x="32145" y="61157"/>
                    <a:pt x="32170" y="61195"/>
                  </a:cubicBezTo>
                  <a:cubicBezTo>
                    <a:pt x="32552" y="61609"/>
                    <a:pt x="32778" y="61893"/>
                    <a:pt x="32995" y="61893"/>
                  </a:cubicBezTo>
                  <a:cubicBezTo>
                    <a:pt x="33178" y="61893"/>
                    <a:pt x="33355" y="61691"/>
                    <a:pt x="33613" y="61195"/>
                  </a:cubicBezTo>
                  <a:cubicBezTo>
                    <a:pt x="33722" y="61253"/>
                    <a:pt x="33829" y="61277"/>
                    <a:pt x="33936" y="61277"/>
                  </a:cubicBezTo>
                  <a:cubicBezTo>
                    <a:pt x="34549" y="61277"/>
                    <a:pt x="35142" y="60467"/>
                    <a:pt x="35783" y="60467"/>
                  </a:cubicBezTo>
                  <a:cubicBezTo>
                    <a:pt x="35791" y="60467"/>
                    <a:pt x="35799" y="60468"/>
                    <a:pt x="35806" y="60468"/>
                  </a:cubicBezTo>
                  <a:cubicBezTo>
                    <a:pt x="35899" y="60514"/>
                    <a:pt x="35979" y="60549"/>
                    <a:pt x="36083" y="60572"/>
                  </a:cubicBezTo>
                  <a:cubicBezTo>
                    <a:pt x="36033" y="60760"/>
                    <a:pt x="36164" y="60867"/>
                    <a:pt x="36281" y="60867"/>
                  </a:cubicBezTo>
                  <a:cubicBezTo>
                    <a:pt x="36379" y="60867"/>
                    <a:pt x="36466" y="60792"/>
                    <a:pt x="36430" y="60629"/>
                  </a:cubicBezTo>
                  <a:cubicBezTo>
                    <a:pt x="36499" y="60629"/>
                    <a:pt x="36568" y="60618"/>
                    <a:pt x="36649" y="60583"/>
                  </a:cubicBezTo>
                  <a:cubicBezTo>
                    <a:pt x="36776" y="60676"/>
                    <a:pt x="36914" y="60618"/>
                    <a:pt x="37030" y="60733"/>
                  </a:cubicBezTo>
                  <a:cubicBezTo>
                    <a:pt x="37203" y="60953"/>
                    <a:pt x="37295" y="61253"/>
                    <a:pt x="37526" y="61437"/>
                  </a:cubicBezTo>
                  <a:cubicBezTo>
                    <a:pt x="37630" y="61705"/>
                    <a:pt x="37963" y="61840"/>
                    <a:pt x="38295" y="61840"/>
                  </a:cubicBezTo>
                  <a:cubicBezTo>
                    <a:pt x="38551" y="61840"/>
                    <a:pt x="38807" y="61760"/>
                    <a:pt x="38957" y="61599"/>
                  </a:cubicBezTo>
                  <a:cubicBezTo>
                    <a:pt x="39027" y="61599"/>
                    <a:pt x="39096" y="61541"/>
                    <a:pt x="39131" y="61484"/>
                  </a:cubicBezTo>
                  <a:cubicBezTo>
                    <a:pt x="39327" y="61437"/>
                    <a:pt x="39835" y="61541"/>
                    <a:pt x="39915" y="61218"/>
                  </a:cubicBezTo>
                  <a:cubicBezTo>
                    <a:pt x="40070" y="61218"/>
                    <a:pt x="40308" y="61273"/>
                    <a:pt x="40527" y="61273"/>
                  </a:cubicBezTo>
                  <a:cubicBezTo>
                    <a:pt x="40683" y="61273"/>
                    <a:pt x="40830" y="61245"/>
                    <a:pt x="40931" y="61149"/>
                  </a:cubicBezTo>
                  <a:cubicBezTo>
                    <a:pt x="40942" y="61151"/>
                    <a:pt x="40952" y="61151"/>
                    <a:pt x="40962" y="61151"/>
                  </a:cubicBezTo>
                  <a:cubicBezTo>
                    <a:pt x="41160" y="61151"/>
                    <a:pt x="41251" y="60843"/>
                    <a:pt x="41416" y="60722"/>
                  </a:cubicBezTo>
                  <a:cubicBezTo>
                    <a:pt x="41440" y="60735"/>
                    <a:pt x="41466" y="60741"/>
                    <a:pt x="41491" y="60741"/>
                  </a:cubicBezTo>
                  <a:cubicBezTo>
                    <a:pt x="41574" y="60741"/>
                    <a:pt x="41655" y="60677"/>
                    <a:pt x="41681" y="60606"/>
                  </a:cubicBezTo>
                  <a:cubicBezTo>
                    <a:pt x="41855" y="60179"/>
                    <a:pt x="42282" y="59914"/>
                    <a:pt x="42593" y="59579"/>
                  </a:cubicBezTo>
                  <a:cubicBezTo>
                    <a:pt x="42593" y="59683"/>
                    <a:pt x="42605" y="59810"/>
                    <a:pt x="42674" y="59914"/>
                  </a:cubicBezTo>
                  <a:cubicBezTo>
                    <a:pt x="42397" y="63030"/>
                    <a:pt x="43401" y="66147"/>
                    <a:pt x="43136" y="69182"/>
                  </a:cubicBezTo>
                  <a:cubicBezTo>
                    <a:pt x="42917" y="70914"/>
                    <a:pt x="42074" y="72380"/>
                    <a:pt x="42189" y="74169"/>
                  </a:cubicBezTo>
                  <a:cubicBezTo>
                    <a:pt x="42201" y="74873"/>
                    <a:pt x="42097" y="75681"/>
                    <a:pt x="42224" y="76327"/>
                  </a:cubicBezTo>
                  <a:cubicBezTo>
                    <a:pt x="42224" y="76374"/>
                    <a:pt x="42247" y="76431"/>
                    <a:pt x="42259" y="76489"/>
                  </a:cubicBezTo>
                  <a:cubicBezTo>
                    <a:pt x="42132" y="76847"/>
                    <a:pt x="42132" y="77181"/>
                    <a:pt x="41820" y="77470"/>
                  </a:cubicBezTo>
                  <a:cubicBezTo>
                    <a:pt x="41635" y="77689"/>
                    <a:pt x="41347" y="77863"/>
                    <a:pt x="41266" y="78151"/>
                  </a:cubicBezTo>
                  <a:cubicBezTo>
                    <a:pt x="40931" y="78647"/>
                    <a:pt x="40723" y="79305"/>
                    <a:pt x="40204" y="79652"/>
                  </a:cubicBezTo>
                  <a:cubicBezTo>
                    <a:pt x="40065" y="79802"/>
                    <a:pt x="39996" y="79848"/>
                    <a:pt x="39939" y="80033"/>
                  </a:cubicBezTo>
                  <a:cubicBezTo>
                    <a:pt x="39615" y="80263"/>
                    <a:pt x="39454" y="80598"/>
                    <a:pt x="39257" y="80864"/>
                  </a:cubicBezTo>
                  <a:cubicBezTo>
                    <a:pt x="39228" y="80856"/>
                    <a:pt x="39201" y="80853"/>
                    <a:pt x="39178" y="80853"/>
                  </a:cubicBezTo>
                  <a:cubicBezTo>
                    <a:pt x="38935" y="80853"/>
                    <a:pt x="38994" y="81206"/>
                    <a:pt x="39015" y="81406"/>
                  </a:cubicBezTo>
                  <a:cubicBezTo>
                    <a:pt x="39050" y="81856"/>
                    <a:pt x="38611" y="82803"/>
                    <a:pt x="39096" y="83080"/>
                  </a:cubicBezTo>
                  <a:cubicBezTo>
                    <a:pt x="39050" y="83293"/>
                    <a:pt x="39216" y="83456"/>
                    <a:pt x="39380" y="83456"/>
                  </a:cubicBezTo>
                  <a:cubicBezTo>
                    <a:pt x="39464" y="83456"/>
                    <a:pt x="39549" y="83413"/>
                    <a:pt x="39604" y="83311"/>
                  </a:cubicBezTo>
                  <a:cubicBezTo>
                    <a:pt x="39650" y="83356"/>
                    <a:pt x="39712" y="83377"/>
                    <a:pt x="39774" y="83377"/>
                  </a:cubicBezTo>
                  <a:cubicBezTo>
                    <a:pt x="39869" y="83377"/>
                    <a:pt x="39966" y="83330"/>
                    <a:pt x="40008" y="83253"/>
                  </a:cubicBezTo>
                  <a:cubicBezTo>
                    <a:pt x="40135" y="83207"/>
                    <a:pt x="40262" y="83149"/>
                    <a:pt x="40377" y="83114"/>
                  </a:cubicBezTo>
                  <a:cubicBezTo>
                    <a:pt x="40412" y="83126"/>
                    <a:pt x="40458" y="83137"/>
                    <a:pt x="40493" y="83149"/>
                  </a:cubicBezTo>
                  <a:cubicBezTo>
                    <a:pt x="40510" y="83307"/>
                    <a:pt x="40635" y="83412"/>
                    <a:pt x="40770" y="83412"/>
                  </a:cubicBezTo>
                  <a:cubicBezTo>
                    <a:pt x="40812" y="83412"/>
                    <a:pt x="40855" y="83402"/>
                    <a:pt x="40897" y="83380"/>
                  </a:cubicBezTo>
                  <a:cubicBezTo>
                    <a:pt x="40934" y="83400"/>
                    <a:pt x="40977" y="83410"/>
                    <a:pt x="41019" y="83410"/>
                  </a:cubicBezTo>
                  <a:cubicBezTo>
                    <a:pt x="41145" y="83410"/>
                    <a:pt x="41272" y="83328"/>
                    <a:pt x="41289" y="83207"/>
                  </a:cubicBezTo>
                  <a:cubicBezTo>
                    <a:pt x="41347" y="83184"/>
                    <a:pt x="41393" y="83149"/>
                    <a:pt x="41416" y="83091"/>
                  </a:cubicBezTo>
                  <a:cubicBezTo>
                    <a:pt x="41469" y="83144"/>
                    <a:pt x="41527" y="83167"/>
                    <a:pt x="41590" y="83167"/>
                  </a:cubicBezTo>
                  <a:cubicBezTo>
                    <a:pt x="41623" y="83167"/>
                    <a:pt x="41657" y="83161"/>
                    <a:pt x="41693" y="83149"/>
                  </a:cubicBezTo>
                  <a:cubicBezTo>
                    <a:pt x="41779" y="83274"/>
                    <a:pt x="41891" y="83322"/>
                    <a:pt x="42009" y="83322"/>
                  </a:cubicBezTo>
                  <a:cubicBezTo>
                    <a:pt x="42207" y="83322"/>
                    <a:pt x="42421" y="83187"/>
                    <a:pt x="42559" y="83057"/>
                  </a:cubicBezTo>
                  <a:cubicBezTo>
                    <a:pt x="42607" y="83129"/>
                    <a:pt x="42687" y="83163"/>
                    <a:pt x="42768" y="83163"/>
                  </a:cubicBezTo>
                  <a:cubicBezTo>
                    <a:pt x="42881" y="83163"/>
                    <a:pt x="42994" y="83097"/>
                    <a:pt x="43020" y="82976"/>
                  </a:cubicBezTo>
                  <a:cubicBezTo>
                    <a:pt x="43052" y="82986"/>
                    <a:pt x="43085" y="82992"/>
                    <a:pt x="43118" y="82992"/>
                  </a:cubicBezTo>
                  <a:cubicBezTo>
                    <a:pt x="43158" y="82992"/>
                    <a:pt x="43196" y="82983"/>
                    <a:pt x="43228" y="82964"/>
                  </a:cubicBezTo>
                  <a:cubicBezTo>
                    <a:pt x="43263" y="82982"/>
                    <a:pt x="43300" y="82990"/>
                    <a:pt x="43336" y="82990"/>
                  </a:cubicBezTo>
                  <a:cubicBezTo>
                    <a:pt x="43372" y="82990"/>
                    <a:pt x="43407" y="82982"/>
                    <a:pt x="43436" y="82964"/>
                  </a:cubicBezTo>
                  <a:cubicBezTo>
                    <a:pt x="43528" y="83011"/>
                    <a:pt x="43690" y="83080"/>
                    <a:pt x="43840" y="83114"/>
                  </a:cubicBezTo>
                  <a:cubicBezTo>
                    <a:pt x="43884" y="83146"/>
                    <a:pt x="43939" y="83164"/>
                    <a:pt x="43993" y="83164"/>
                  </a:cubicBezTo>
                  <a:cubicBezTo>
                    <a:pt x="44037" y="83164"/>
                    <a:pt x="44081" y="83152"/>
                    <a:pt x="44117" y="83126"/>
                  </a:cubicBezTo>
                  <a:cubicBezTo>
                    <a:pt x="44188" y="83156"/>
                    <a:pt x="44272" y="83182"/>
                    <a:pt x="44346" y="83182"/>
                  </a:cubicBezTo>
                  <a:cubicBezTo>
                    <a:pt x="44441" y="83182"/>
                    <a:pt x="44520" y="83140"/>
                    <a:pt x="44532" y="83011"/>
                  </a:cubicBezTo>
                  <a:cubicBezTo>
                    <a:pt x="44579" y="82999"/>
                    <a:pt x="44636" y="82976"/>
                    <a:pt x="44683" y="82953"/>
                  </a:cubicBezTo>
                  <a:cubicBezTo>
                    <a:pt x="44736" y="83098"/>
                    <a:pt x="44881" y="83198"/>
                    <a:pt x="45034" y="83198"/>
                  </a:cubicBezTo>
                  <a:cubicBezTo>
                    <a:pt x="45111" y="83198"/>
                    <a:pt x="45190" y="83173"/>
                    <a:pt x="45260" y="83114"/>
                  </a:cubicBezTo>
                  <a:cubicBezTo>
                    <a:pt x="45390" y="83114"/>
                    <a:pt x="45521" y="83120"/>
                    <a:pt x="45652" y="83120"/>
                  </a:cubicBezTo>
                  <a:cubicBezTo>
                    <a:pt x="45718" y="83120"/>
                    <a:pt x="45783" y="83118"/>
                    <a:pt x="45848" y="83114"/>
                  </a:cubicBezTo>
                  <a:cubicBezTo>
                    <a:pt x="45927" y="83250"/>
                    <a:pt x="46005" y="83304"/>
                    <a:pt x="46073" y="83304"/>
                  </a:cubicBezTo>
                  <a:cubicBezTo>
                    <a:pt x="46254" y="83304"/>
                    <a:pt x="46364" y="82922"/>
                    <a:pt x="46229" y="82687"/>
                  </a:cubicBezTo>
                  <a:cubicBezTo>
                    <a:pt x="46691" y="82341"/>
                    <a:pt x="46541" y="81556"/>
                    <a:pt x="46552" y="81106"/>
                  </a:cubicBezTo>
                  <a:cubicBezTo>
                    <a:pt x="46529" y="80310"/>
                    <a:pt x="47014" y="79328"/>
                    <a:pt x="46714" y="78624"/>
                  </a:cubicBezTo>
                  <a:cubicBezTo>
                    <a:pt x="46010" y="73419"/>
                    <a:pt x="47118" y="68236"/>
                    <a:pt x="48330" y="63203"/>
                  </a:cubicBezTo>
                  <a:cubicBezTo>
                    <a:pt x="48249" y="62719"/>
                    <a:pt x="48780" y="61449"/>
                    <a:pt x="48330" y="61426"/>
                  </a:cubicBezTo>
                  <a:cubicBezTo>
                    <a:pt x="48342" y="61103"/>
                    <a:pt x="48422" y="60618"/>
                    <a:pt x="48318" y="60375"/>
                  </a:cubicBezTo>
                  <a:cubicBezTo>
                    <a:pt x="48318" y="60560"/>
                    <a:pt x="48284" y="60756"/>
                    <a:pt x="48261" y="60953"/>
                  </a:cubicBezTo>
                  <a:cubicBezTo>
                    <a:pt x="48272" y="60733"/>
                    <a:pt x="48192" y="60502"/>
                    <a:pt x="48249" y="60295"/>
                  </a:cubicBezTo>
                  <a:cubicBezTo>
                    <a:pt x="48318" y="60295"/>
                    <a:pt x="48399" y="60225"/>
                    <a:pt x="48422" y="60156"/>
                  </a:cubicBezTo>
                  <a:cubicBezTo>
                    <a:pt x="48515" y="59129"/>
                    <a:pt x="49369" y="58321"/>
                    <a:pt x="49819" y="57455"/>
                  </a:cubicBezTo>
                  <a:cubicBezTo>
                    <a:pt x="50269" y="56474"/>
                    <a:pt x="50154" y="55366"/>
                    <a:pt x="50696" y="54431"/>
                  </a:cubicBezTo>
                  <a:cubicBezTo>
                    <a:pt x="50766" y="54258"/>
                    <a:pt x="50823" y="53923"/>
                    <a:pt x="50996" y="53819"/>
                  </a:cubicBezTo>
                  <a:cubicBezTo>
                    <a:pt x="51077" y="53635"/>
                    <a:pt x="50985" y="53415"/>
                    <a:pt x="51100" y="53231"/>
                  </a:cubicBezTo>
                  <a:cubicBezTo>
                    <a:pt x="51119" y="53235"/>
                    <a:pt x="51136" y="53237"/>
                    <a:pt x="51154" y="53237"/>
                  </a:cubicBezTo>
                  <a:cubicBezTo>
                    <a:pt x="51309" y="53237"/>
                    <a:pt x="51420" y="53068"/>
                    <a:pt x="51597" y="53057"/>
                  </a:cubicBezTo>
                  <a:cubicBezTo>
                    <a:pt x="51626" y="53044"/>
                    <a:pt x="51658" y="53039"/>
                    <a:pt x="51690" y="53039"/>
                  </a:cubicBezTo>
                  <a:cubicBezTo>
                    <a:pt x="51812" y="53039"/>
                    <a:pt x="51943" y="53115"/>
                    <a:pt x="52034" y="53115"/>
                  </a:cubicBezTo>
                  <a:cubicBezTo>
                    <a:pt x="52104" y="53115"/>
                    <a:pt x="52151" y="53069"/>
                    <a:pt x="52151" y="52907"/>
                  </a:cubicBezTo>
                  <a:cubicBezTo>
                    <a:pt x="52190" y="52902"/>
                    <a:pt x="52230" y="52899"/>
                    <a:pt x="52271" y="52899"/>
                  </a:cubicBezTo>
                  <a:cubicBezTo>
                    <a:pt x="52471" y="52899"/>
                    <a:pt x="52686" y="52959"/>
                    <a:pt x="52878" y="52988"/>
                  </a:cubicBezTo>
                  <a:cubicBezTo>
                    <a:pt x="53120" y="53461"/>
                    <a:pt x="53478" y="53889"/>
                    <a:pt x="54044" y="54119"/>
                  </a:cubicBezTo>
                  <a:cubicBezTo>
                    <a:pt x="54378" y="54235"/>
                    <a:pt x="54494" y="54396"/>
                    <a:pt x="54540" y="54523"/>
                  </a:cubicBezTo>
                  <a:cubicBezTo>
                    <a:pt x="54592" y="54711"/>
                    <a:pt x="54898" y="54983"/>
                    <a:pt x="55170" y="54983"/>
                  </a:cubicBezTo>
                  <a:cubicBezTo>
                    <a:pt x="55199" y="54983"/>
                    <a:pt x="55228" y="54980"/>
                    <a:pt x="55256" y="54974"/>
                  </a:cubicBezTo>
                  <a:cubicBezTo>
                    <a:pt x="55346" y="54956"/>
                    <a:pt x="55427" y="54948"/>
                    <a:pt x="55501" y="54948"/>
                  </a:cubicBezTo>
                  <a:cubicBezTo>
                    <a:pt x="55910" y="54948"/>
                    <a:pt x="56108" y="55190"/>
                    <a:pt x="56479" y="55366"/>
                  </a:cubicBezTo>
                  <a:cubicBezTo>
                    <a:pt x="57599" y="55435"/>
                    <a:pt x="57264" y="55378"/>
                    <a:pt x="58118" y="56105"/>
                  </a:cubicBezTo>
                  <a:cubicBezTo>
                    <a:pt x="60323" y="58102"/>
                    <a:pt x="60323" y="61530"/>
                    <a:pt x="62539" y="63619"/>
                  </a:cubicBezTo>
                  <a:cubicBezTo>
                    <a:pt x="62470" y="64208"/>
                    <a:pt x="63370" y="64323"/>
                    <a:pt x="63693" y="64681"/>
                  </a:cubicBezTo>
                  <a:cubicBezTo>
                    <a:pt x="64294" y="66101"/>
                    <a:pt x="65575" y="67797"/>
                    <a:pt x="66498" y="68952"/>
                  </a:cubicBezTo>
                  <a:cubicBezTo>
                    <a:pt x="66487" y="69102"/>
                    <a:pt x="66567" y="69171"/>
                    <a:pt x="66602" y="69333"/>
                  </a:cubicBezTo>
                  <a:cubicBezTo>
                    <a:pt x="66614" y="70845"/>
                    <a:pt x="67479" y="72576"/>
                    <a:pt x="68541" y="73661"/>
                  </a:cubicBezTo>
                  <a:cubicBezTo>
                    <a:pt x="69349" y="74457"/>
                    <a:pt x="69453" y="76073"/>
                    <a:pt x="69291" y="77124"/>
                  </a:cubicBezTo>
                  <a:cubicBezTo>
                    <a:pt x="69084" y="77378"/>
                    <a:pt x="68991" y="77655"/>
                    <a:pt x="69095" y="77874"/>
                  </a:cubicBezTo>
                  <a:cubicBezTo>
                    <a:pt x="68991" y="78163"/>
                    <a:pt x="69084" y="78509"/>
                    <a:pt x="69165" y="78786"/>
                  </a:cubicBezTo>
                  <a:cubicBezTo>
                    <a:pt x="69095" y="79248"/>
                    <a:pt x="69084" y="79709"/>
                    <a:pt x="69038" y="80171"/>
                  </a:cubicBezTo>
                  <a:cubicBezTo>
                    <a:pt x="68622" y="80979"/>
                    <a:pt x="68010" y="81914"/>
                    <a:pt x="68276" y="82849"/>
                  </a:cubicBezTo>
                  <a:cubicBezTo>
                    <a:pt x="68251" y="83004"/>
                    <a:pt x="68388" y="83130"/>
                    <a:pt x="68527" y="83130"/>
                  </a:cubicBezTo>
                  <a:cubicBezTo>
                    <a:pt x="68585" y="83130"/>
                    <a:pt x="68644" y="83108"/>
                    <a:pt x="68691" y="83057"/>
                  </a:cubicBezTo>
                  <a:cubicBezTo>
                    <a:pt x="68714" y="83126"/>
                    <a:pt x="68772" y="83172"/>
                    <a:pt x="68853" y="83195"/>
                  </a:cubicBezTo>
                  <a:cubicBezTo>
                    <a:pt x="68970" y="83579"/>
                    <a:pt x="69640" y="83835"/>
                    <a:pt x="70087" y="83835"/>
                  </a:cubicBezTo>
                  <a:cubicBezTo>
                    <a:pt x="70124" y="83835"/>
                    <a:pt x="70159" y="83834"/>
                    <a:pt x="70192" y="83830"/>
                  </a:cubicBezTo>
                  <a:cubicBezTo>
                    <a:pt x="70217" y="84029"/>
                    <a:pt x="70338" y="84080"/>
                    <a:pt x="70487" y="84080"/>
                  </a:cubicBezTo>
                  <a:cubicBezTo>
                    <a:pt x="70643" y="84080"/>
                    <a:pt x="70828" y="84025"/>
                    <a:pt x="70963" y="84025"/>
                  </a:cubicBezTo>
                  <a:cubicBezTo>
                    <a:pt x="70999" y="84025"/>
                    <a:pt x="71030" y="84028"/>
                    <a:pt x="71058" y="84038"/>
                  </a:cubicBezTo>
                  <a:cubicBezTo>
                    <a:pt x="71034" y="84246"/>
                    <a:pt x="71178" y="84353"/>
                    <a:pt x="71320" y="84353"/>
                  </a:cubicBezTo>
                  <a:cubicBezTo>
                    <a:pt x="71455" y="84353"/>
                    <a:pt x="71588" y="84257"/>
                    <a:pt x="71577" y="84061"/>
                  </a:cubicBezTo>
                  <a:cubicBezTo>
                    <a:pt x="71808" y="84049"/>
                    <a:pt x="72143" y="83957"/>
                    <a:pt x="72154" y="83692"/>
                  </a:cubicBezTo>
                  <a:cubicBezTo>
                    <a:pt x="72258" y="83668"/>
                    <a:pt x="72293" y="83588"/>
                    <a:pt x="72350" y="83495"/>
                  </a:cubicBezTo>
                  <a:cubicBezTo>
                    <a:pt x="72393" y="83645"/>
                    <a:pt x="72518" y="83713"/>
                    <a:pt x="72646" y="83713"/>
                  </a:cubicBezTo>
                  <a:cubicBezTo>
                    <a:pt x="72794" y="83713"/>
                    <a:pt x="72948" y="83622"/>
                    <a:pt x="72985" y="83461"/>
                  </a:cubicBezTo>
                  <a:cubicBezTo>
                    <a:pt x="72999" y="83463"/>
                    <a:pt x="73012" y="83465"/>
                    <a:pt x="73026" y="83465"/>
                  </a:cubicBezTo>
                  <a:cubicBezTo>
                    <a:pt x="73070" y="83465"/>
                    <a:pt x="73114" y="83450"/>
                    <a:pt x="73158" y="83414"/>
                  </a:cubicBezTo>
                  <a:cubicBezTo>
                    <a:pt x="73195" y="83429"/>
                    <a:pt x="73245" y="83444"/>
                    <a:pt x="73292" y="83444"/>
                  </a:cubicBezTo>
                  <a:cubicBezTo>
                    <a:pt x="73319" y="83444"/>
                    <a:pt x="73345" y="83439"/>
                    <a:pt x="73366" y="83426"/>
                  </a:cubicBezTo>
                  <a:cubicBezTo>
                    <a:pt x="73378" y="83518"/>
                    <a:pt x="73435" y="83576"/>
                    <a:pt x="73528" y="83599"/>
                  </a:cubicBezTo>
                  <a:cubicBezTo>
                    <a:pt x="73573" y="83661"/>
                    <a:pt x="73634" y="83687"/>
                    <a:pt x="73695" y="83687"/>
                  </a:cubicBezTo>
                  <a:cubicBezTo>
                    <a:pt x="73807" y="83687"/>
                    <a:pt x="73921" y="83599"/>
                    <a:pt x="73943" y="83472"/>
                  </a:cubicBezTo>
                  <a:lnTo>
                    <a:pt x="73955" y="83472"/>
                  </a:lnTo>
                  <a:cubicBezTo>
                    <a:pt x="73995" y="83579"/>
                    <a:pt x="74099" y="83628"/>
                    <a:pt x="74207" y="83628"/>
                  </a:cubicBezTo>
                  <a:cubicBezTo>
                    <a:pt x="74344" y="83628"/>
                    <a:pt x="74488" y="83550"/>
                    <a:pt x="74520" y="83414"/>
                  </a:cubicBezTo>
                  <a:lnTo>
                    <a:pt x="74590" y="83414"/>
                  </a:lnTo>
                  <a:cubicBezTo>
                    <a:pt x="74518" y="83582"/>
                    <a:pt x="74661" y="83744"/>
                    <a:pt x="74802" y="83744"/>
                  </a:cubicBezTo>
                  <a:cubicBezTo>
                    <a:pt x="74865" y="83744"/>
                    <a:pt x="74928" y="83712"/>
                    <a:pt x="74970" y="83634"/>
                  </a:cubicBezTo>
                  <a:cubicBezTo>
                    <a:pt x="75155" y="83184"/>
                    <a:pt x="75121" y="82630"/>
                    <a:pt x="75040" y="82203"/>
                  </a:cubicBezTo>
                  <a:cubicBezTo>
                    <a:pt x="75755" y="81764"/>
                    <a:pt x="74566" y="80829"/>
                    <a:pt x="74624" y="80183"/>
                  </a:cubicBezTo>
                  <a:cubicBezTo>
                    <a:pt x="74243" y="78786"/>
                    <a:pt x="76159" y="78532"/>
                    <a:pt x="75813" y="77251"/>
                  </a:cubicBezTo>
                  <a:cubicBezTo>
                    <a:pt x="75675" y="76316"/>
                    <a:pt x="75663" y="75242"/>
                    <a:pt x="74705" y="74711"/>
                  </a:cubicBezTo>
                  <a:cubicBezTo>
                    <a:pt x="74313" y="74411"/>
                    <a:pt x="73943" y="74123"/>
                    <a:pt x="73943" y="73626"/>
                  </a:cubicBezTo>
                  <a:cubicBezTo>
                    <a:pt x="73758" y="72380"/>
                    <a:pt x="72627" y="71549"/>
                    <a:pt x="72039" y="70487"/>
                  </a:cubicBezTo>
                  <a:cubicBezTo>
                    <a:pt x="71969" y="70083"/>
                    <a:pt x="71681" y="69806"/>
                    <a:pt x="71415" y="69517"/>
                  </a:cubicBezTo>
                  <a:cubicBezTo>
                    <a:pt x="70873" y="68721"/>
                    <a:pt x="70700" y="67832"/>
                    <a:pt x="70434" y="66932"/>
                  </a:cubicBezTo>
                  <a:cubicBezTo>
                    <a:pt x="68403" y="65189"/>
                    <a:pt x="68183" y="64219"/>
                    <a:pt x="67595" y="61703"/>
                  </a:cubicBezTo>
                  <a:cubicBezTo>
                    <a:pt x="67006" y="60341"/>
                    <a:pt x="66371" y="58713"/>
                    <a:pt x="66464" y="57224"/>
                  </a:cubicBezTo>
                  <a:cubicBezTo>
                    <a:pt x="66498" y="57063"/>
                    <a:pt x="66464" y="56936"/>
                    <a:pt x="66464" y="56774"/>
                  </a:cubicBezTo>
                  <a:cubicBezTo>
                    <a:pt x="66521" y="56601"/>
                    <a:pt x="66498" y="56359"/>
                    <a:pt x="66521" y="56162"/>
                  </a:cubicBezTo>
                  <a:cubicBezTo>
                    <a:pt x="66611" y="56245"/>
                    <a:pt x="66711" y="56279"/>
                    <a:pt x="66814" y="56279"/>
                  </a:cubicBezTo>
                  <a:cubicBezTo>
                    <a:pt x="67042" y="56279"/>
                    <a:pt x="67282" y="56108"/>
                    <a:pt x="67433" y="55908"/>
                  </a:cubicBezTo>
                  <a:cubicBezTo>
                    <a:pt x="67493" y="55916"/>
                    <a:pt x="67552" y="55920"/>
                    <a:pt x="67610" y="55920"/>
                  </a:cubicBezTo>
                  <a:cubicBezTo>
                    <a:pt x="68343" y="55920"/>
                    <a:pt x="68920" y="55345"/>
                    <a:pt x="69626" y="55077"/>
                  </a:cubicBezTo>
                  <a:cubicBezTo>
                    <a:pt x="69834" y="55101"/>
                    <a:pt x="70042" y="55274"/>
                    <a:pt x="70261" y="55274"/>
                  </a:cubicBezTo>
                  <a:cubicBezTo>
                    <a:pt x="70363" y="55411"/>
                    <a:pt x="70560" y="55572"/>
                    <a:pt x="70718" y="55572"/>
                  </a:cubicBezTo>
                  <a:cubicBezTo>
                    <a:pt x="70812" y="55572"/>
                    <a:pt x="70892" y="55516"/>
                    <a:pt x="70931" y="55366"/>
                  </a:cubicBezTo>
                  <a:cubicBezTo>
                    <a:pt x="71165" y="55411"/>
                    <a:pt x="71385" y="55540"/>
                    <a:pt x="71618" y="55540"/>
                  </a:cubicBezTo>
                  <a:cubicBezTo>
                    <a:pt x="71684" y="55540"/>
                    <a:pt x="71751" y="55530"/>
                    <a:pt x="71819" y="55504"/>
                  </a:cubicBezTo>
                  <a:cubicBezTo>
                    <a:pt x="71885" y="55531"/>
                    <a:pt x="71954" y="55540"/>
                    <a:pt x="72023" y="55540"/>
                  </a:cubicBezTo>
                  <a:cubicBezTo>
                    <a:pt x="72198" y="55540"/>
                    <a:pt x="72378" y="55480"/>
                    <a:pt x="72536" y="55480"/>
                  </a:cubicBezTo>
                  <a:cubicBezTo>
                    <a:pt x="72588" y="55480"/>
                    <a:pt x="72638" y="55487"/>
                    <a:pt x="72685" y="55504"/>
                  </a:cubicBezTo>
                  <a:cubicBezTo>
                    <a:pt x="72901" y="55634"/>
                    <a:pt x="73072" y="55660"/>
                    <a:pt x="73222" y="55660"/>
                  </a:cubicBezTo>
                  <a:cubicBezTo>
                    <a:pt x="73272" y="55660"/>
                    <a:pt x="73320" y="55657"/>
                    <a:pt x="73366" y="55655"/>
                  </a:cubicBezTo>
                  <a:cubicBezTo>
                    <a:pt x="74405" y="55597"/>
                    <a:pt x="75513" y="55643"/>
                    <a:pt x="76586" y="55435"/>
                  </a:cubicBezTo>
                  <a:cubicBezTo>
                    <a:pt x="76702" y="55530"/>
                    <a:pt x="76864" y="55575"/>
                    <a:pt x="77033" y="55575"/>
                  </a:cubicBezTo>
                  <a:cubicBezTo>
                    <a:pt x="77252" y="55575"/>
                    <a:pt x="77481" y="55498"/>
                    <a:pt x="77625" y="55354"/>
                  </a:cubicBezTo>
                  <a:cubicBezTo>
                    <a:pt x="78233" y="55377"/>
                    <a:pt x="78766" y="55494"/>
                    <a:pt x="79387" y="55494"/>
                  </a:cubicBezTo>
                  <a:cubicBezTo>
                    <a:pt x="79415" y="55494"/>
                    <a:pt x="79444" y="55493"/>
                    <a:pt x="79472" y="55493"/>
                  </a:cubicBezTo>
                  <a:cubicBezTo>
                    <a:pt x="79624" y="55552"/>
                    <a:pt x="79795" y="55578"/>
                    <a:pt x="79977" y="55578"/>
                  </a:cubicBezTo>
                  <a:cubicBezTo>
                    <a:pt x="80112" y="55578"/>
                    <a:pt x="80253" y="55564"/>
                    <a:pt x="80396" y="55539"/>
                  </a:cubicBezTo>
                  <a:cubicBezTo>
                    <a:pt x="80467" y="55565"/>
                    <a:pt x="80516" y="55576"/>
                    <a:pt x="80554" y="55576"/>
                  </a:cubicBezTo>
                  <a:cubicBezTo>
                    <a:pt x="80703" y="55576"/>
                    <a:pt x="80660" y="55412"/>
                    <a:pt x="80995" y="55412"/>
                  </a:cubicBezTo>
                  <a:cubicBezTo>
                    <a:pt x="81138" y="55412"/>
                    <a:pt x="81350" y="55442"/>
                    <a:pt x="81677" y="55528"/>
                  </a:cubicBezTo>
                  <a:cubicBezTo>
                    <a:pt x="81733" y="55532"/>
                    <a:pt x="81804" y="55534"/>
                    <a:pt x="81886" y="55534"/>
                  </a:cubicBezTo>
                  <a:cubicBezTo>
                    <a:pt x="82259" y="55534"/>
                    <a:pt x="82844" y="55494"/>
                    <a:pt x="83166" y="55447"/>
                  </a:cubicBezTo>
                  <a:cubicBezTo>
                    <a:pt x="83985" y="54950"/>
                    <a:pt x="83062" y="54639"/>
                    <a:pt x="84666" y="54096"/>
                  </a:cubicBezTo>
                  <a:cubicBezTo>
                    <a:pt x="84712" y="54086"/>
                    <a:pt x="84758" y="54082"/>
                    <a:pt x="84802" y="54082"/>
                  </a:cubicBezTo>
                  <a:cubicBezTo>
                    <a:pt x="85046" y="54082"/>
                    <a:pt x="85268" y="54214"/>
                    <a:pt x="85495" y="54214"/>
                  </a:cubicBezTo>
                  <a:cubicBezTo>
                    <a:pt x="85641" y="54214"/>
                    <a:pt x="85789" y="54159"/>
                    <a:pt x="85948" y="53981"/>
                  </a:cubicBezTo>
                  <a:cubicBezTo>
                    <a:pt x="86317" y="53623"/>
                    <a:pt x="86894" y="53404"/>
                    <a:pt x="87160" y="52931"/>
                  </a:cubicBezTo>
                  <a:cubicBezTo>
                    <a:pt x="87205" y="52919"/>
                    <a:pt x="87256" y="52916"/>
                    <a:pt x="87309" y="52916"/>
                  </a:cubicBezTo>
                  <a:cubicBezTo>
                    <a:pt x="87366" y="52916"/>
                    <a:pt x="87424" y="52919"/>
                    <a:pt x="87481" y="52919"/>
                  </a:cubicBezTo>
                  <a:cubicBezTo>
                    <a:pt x="87629" y="52919"/>
                    <a:pt x="87761" y="52895"/>
                    <a:pt x="87794" y="52723"/>
                  </a:cubicBezTo>
                  <a:cubicBezTo>
                    <a:pt x="88143" y="52475"/>
                    <a:pt x="88525" y="52041"/>
                    <a:pt x="89079" y="52041"/>
                  </a:cubicBezTo>
                  <a:cubicBezTo>
                    <a:pt x="89093" y="52041"/>
                    <a:pt x="89107" y="52041"/>
                    <a:pt x="89122" y="52042"/>
                  </a:cubicBezTo>
                  <a:cubicBezTo>
                    <a:pt x="89607" y="52019"/>
                    <a:pt x="89884" y="51845"/>
                    <a:pt x="90230" y="51557"/>
                  </a:cubicBezTo>
                  <a:cubicBezTo>
                    <a:pt x="90276" y="51623"/>
                    <a:pt x="90331" y="51650"/>
                    <a:pt x="90390" y="51650"/>
                  </a:cubicBezTo>
                  <a:cubicBezTo>
                    <a:pt x="90608" y="51650"/>
                    <a:pt x="90877" y="51268"/>
                    <a:pt x="90922" y="51095"/>
                  </a:cubicBezTo>
                  <a:cubicBezTo>
                    <a:pt x="91038" y="50760"/>
                    <a:pt x="91569" y="50760"/>
                    <a:pt x="91603" y="50391"/>
                  </a:cubicBezTo>
                  <a:cubicBezTo>
                    <a:pt x="91673" y="49826"/>
                    <a:pt x="93289" y="49756"/>
                    <a:pt x="93785" y="49445"/>
                  </a:cubicBezTo>
                  <a:cubicBezTo>
                    <a:pt x="94189" y="49502"/>
                    <a:pt x="94651" y="49502"/>
                    <a:pt x="95078" y="49583"/>
                  </a:cubicBezTo>
                  <a:cubicBezTo>
                    <a:pt x="95239" y="49906"/>
                    <a:pt x="95309" y="50287"/>
                    <a:pt x="95597" y="50541"/>
                  </a:cubicBezTo>
                  <a:cubicBezTo>
                    <a:pt x="95817" y="50691"/>
                    <a:pt x="96209" y="50599"/>
                    <a:pt x="96347" y="50830"/>
                  </a:cubicBezTo>
                  <a:cubicBezTo>
                    <a:pt x="96336" y="50876"/>
                    <a:pt x="96301" y="50934"/>
                    <a:pt x="96290" y="50991"/>
                  </a:cubicBezTo>
                  <a:cubicBezTo>
                    <a:pt x="95655" y="51349"/>
                    <a:pt x="96728" y="51384"/>
                    <a:pt x="96982" y="51453"/>
                  </a:cubicBezTo>
                  <a:cubicBezTo>
                    <a:pt x="98979" y="53450"/>
                    <a:pt x="99914" y="55908"/>
                    <a:pt x="100249" y="58644"/>
                  </a:cubicBezTo>
                  <a:cubicBezTo>
                    <a:pt x="101495" y="62661"/>
                    <a:pt x="101126" y="67036"/>
                    <a:pt x="100145" y="71110"/>
                  </a:cubicBezTo>
                  <a:cubicBezTo>
                    <a:pt x="99983" y="71526"/>
                    <a:pt x="100110" y="71976"/>
                    <a:pt x="99926" y="72414"/>
                  </a:cubicBezTo>
                  <a:cubicBezTo>
                    <a:pt x="99880" y="72691"/>
                    <a:pt x="99499" y="73038"/>
                    <a:pt x="99799" y="73211"/>
                  </a:cubicBezTo>
                  <a:cubicBezTo>
                    <a:pt x="99753" y="73707"/>
                    <a:pt x="99787" y="74146"/>
                    <a:pt x="99568" y="74642"/>
                  </a:cubicBezTo>
                  <a:cubicBezTo>
                    <a:pt x="99533" y="74654"/>
                    <a:pt x="99510" y="74688"/>
                    <a:pt x="99476" y="74711"/>
                  </a:cubicBezTo>
                  <a:cubicBezTo>
                    <a:pt x="98471" y="75981"/>
                    <a:pt x="98206" y="78405"/>
                    <a:pt x="97790" y="79917"/>
                  </a:cubicBezTo>
                  <a:cubicBezTo>
                    <a:pt x="97779" y="80148"/>
                    <a:pt x="97606" y="80379"/>
                    <a:pt x="97652" y="80610"/>
                  </a:cubicBezTo>
                  <a:cubicBezTo>
                    <a:pt x="97617" y="81152"/>
                    <a:pt x="97144" y="82041"/>
                    <a:pt x="97710" y="82272"/>
                  </a:cubicBezTo>
                  <a:cubicBezTo>
                    <a:pt x="97733" y="82306"/>
                    <a:pt x="97779" y="82329"/>
                    <a:pt x="97825" y="82364"/>
                  </a:cubicBezTo>
                  <a:cubicBezTo>
                    <a:pt x="97825" y="82433"/>
                    <a:pt x="97848" y="82491"/>
                    <a:pt x="97894" y="82537"/>
                  </a:cubicBezTo>
                  <a:cubicBezTo>
                    <a:pt x="97894" y="82689"/>
                    <a:pt x="98025" y="82767"/>
                    <a:pt x="98157" y="82767"/>
                  </a:cubicBezTo>
                  <a:cubicBezTo>
                    <a:pt x="98277" y="82767"/>
                    <a:pt x="98398" y="82703"/>
                    <a:pt x="98425" y="82572"/>
                  </a:cubicBezTo>
                  <a:cubicBezTo>
                    <a:pt x="98471" y="82676"/>
                    <a:pt x="98552" y="82837"/>
                    <a:pt x="98691" y="82860"/>
                  </a:cubicBezTo>
                  <a:cubicBezTo>
                    <a:pt x="98744" y="83021"/>
                    <a:pt x="98859" y="83202"/>
                    <a:pt x="99015" y="83202"/>
                  </a:cubicBezTo>
                  <a:cubicBezTo>
                    <a:pt x="99061" y="83202"/>
                    <a:pt x="99111" y="83186"/>
                    <a:pt x="99164" y="83149"/>
                  </a:cubicBezTo>
                  <a:cubicBezTo>
                    <a:pt x="99207" y="83210"/>
                    <a:pt x="99264" y="83258"/>
                    <a:pt x="99329" y="83258"/>
                  </a:cubicBezTo>
                  <a:cubicBezTo>
                    <a:pt x="99350" y="83258"/>
                    <a:pt x="99372" y="83253"/>
                    <a:pt x="99395" y="83241"/>
                  </a:cubicBezTo>
                  <a:cubicBezTo>
                    <a:pt x="99430" y="83261"/>
                    <a:pt x="99468" y="83270"/>
                    <a:pt x="99506" y="83270"/>
                  </a:cubicBezTo>
                  <a:cubicBezTo>
                    <a:pt x="99579" y="83270"/>
                    <a:pt x="99649" y="83237"/>
                    <a:pt x="99695" y="83184"/>
                  </a:cubicBezTo>
                  <a:cubicBezTo>
                    <a:pt x="99735" y="83195"/>
                    <a:pt x="99772" y="83200"/>
                    <a:pt x="99808" y="83200"/>
                  </a:cubicBezTo>
                  <a:cubicBezTo>
                    <a:pt x="99988" y="83200"/>
                    <a:pt x="100110" y="83067"/>
                    <a:pt x="100168" y="82941"/>
                  </a:cubicBezTo>
                  <a:cubicBezTo>
                    <a:pt x="100181" y="82943"/>
                    <a:pt x="100194" y="82943"/>
                    <a:pt x="100207" y="82943"/>
                  </a:cubicBezTo>
                  <a:cubicBezTo>
                    <a:pt x="100297" y="82943"/>
                    <a:pt x="100383" y="82908"/>
                    <a:pt x="100434" y="82837"/>
                  </a:cubicBezTo>
                  <a:cubicBezTo>
                    <a:pt x="100445" y="82837"/>
                    <a:pt x="100457" y="82849"/>
                    <a:pt x="100480" y="82849"/>
                  </a:cubicBezTo>
                  <a:cubicBezTo>
                    <a:pt x="100495" y="82958"/>
                    <a:pt x="100595" y="83020"/>
                    <a:pt x="100698" y="83020"/>
                  </a:cubicBezTo>
                  <a:cubicBezTo>
                    <a:pt x="100747" y="83020"/>
                    <a:pt x="100796" y="83006"/>
                    <a:pt x="100838" y="82976"/>
                  </a:cubicBezTo>
                  <a:cubicBezTo>
                    <a:pt x="100875" y="83218"/>
                    <a:pt x="101039" y="83363"/>
                    <a:pt x="101192" y="83363"/>
                  </a:cubicBezTo>
                  <a:cubicBezTo>
                    <a:pt x="101323" y="83363"/>
                    <a:pt x="101446" y="83256"/>
                    <a:pt x="101472" y="83011"/>
                  </a:cubicBezTo>
                  <a:cubicBezTo>
                    <a:pt x="101622" y="83025"/>
                    <a:pt x="101785" y="83036"/>
                    <a:pt x="101953" y="83036"/>
                  </a:cubicBezTo>
                  <a:cubicBezTo>
                    <a:pt x="102432" y="83036"/>
                    <a:pt x="102952" y="82952"/>
                    <a:pt x="103319" y="82653"/>
                  </a:cubicBezTo>
                  <a:cubicBezTo>
                    <a:pt x="103353" y="82663"/>
                    <a:pt x="103383" y="82668"/>
                    <a:pt x="103412" y="82668"/>
                  </a:cubicBezTo>
                  <a:cubicBezTo>
                    <a:pt x="103640" y="82668"/>
                    <a:pt x="103722" y="82365"/>
                    <a:pt x="103804" y="82191"/>
                  </a:cubicBezTo>
                  <a:cubicBezTo>
                    <a:pt x="103850" y="82191"/>
                    <a:pt x="103908" y="82191"/>
                    <a:pt x="103954" y="82156"/>
                  </a:cubicBezTo>
                  <a:lnTo>
                    <a:pt x="104012" y="82156"/>
                  </a:lnTo>
                  <a:cubicBezTo>
                    <a:pt x="103963" y="82352"/>
                    <a:pt x="104039" y="82532"/>
                    <a:pt x="104218" y="82532"/>
                  </a:cubicBezTo>
                  <a:cubicBezTo>
                    <a:pt x="104250" y="82532"/>
                    <a:pt x="104285" y="82526"/>
                    <a:pt x="104323" y="82514"/>
                  </a:cubicBezTo>
                  <a:cubicBezTo>
                    <a:pt x="104716" y="82110"/>
                    <a:pt x="104439" y="81118"/>
                    <a:pt x="104554" y="80552"/>
                  </a:cubicBezTo>
                  <a:cubicBezTo>
                    <a:pt x="104693" y="79975"/>
                    <a:pt x="105178" y="79028"/>
                    <a:pt x="104554" y="78567"/>
                  </a:cubicBezTo>
                  <a:cubicBezTo>
                    <a:pt x="104150" y="77897"/>
                    <a:pt x="104877" y="76708"/>
                    <a:pt x="105062" y="75958"/>
                  </a:cubicBezTo>
                  <a:cubicBezTo>
                    <a:pt x="105870" y="73419"/>
                    <a:pt x="105443" y="70383"/>
                    <a:pt x="106101" y="67936"/>
                  </a:cubicBezTo>
                  <a:cubicBezTo>
                    <a:pt x="106782" y="66054"/>
                    <a:pt x="107117" y="64034"/>
                    <a:pt x="107117" y="62003"/>
                  </a:cubicBezTo>
                  <a:cubicBezTo>
                    <a:pt x="107359" y="61703"/>
                    <a:pt x="107313" y="61218"/>
                    <a:pt x="107463" y="60860"/>
                  </a:cubicBezTo>
                  <a:cubicBezTo>
                    <a:pt x="107555" y="61010"/>
                    <a:pt x="107659" y="61160"/>
                    <a:pt x="107775" y="61299"/>
                  </a:cubicBezTo>
                  <a:cubicBezTo>
                    <a:pt x="107809" y="61357"/>
                    <a:pt x="107844" y="61380"/>
                    <a:pt x="107902" y="61391"/>
                  </a:cubicBezTo>
                  <a:cubicBezTo>
                    <a:pt x="108340" y="63203"/>
                    <a:pt x="110014" y="64219"/>
                    <a:pt x="110014" y="66112"/>
                  </a:cubicBezTo>
                  <a:cubicBezTo>
                    <a:pt x="110360" y="69056"/>
                    <a:pt x="112230" y="71699"/>
                    <a:pt x="112172" y="74723"/>
                  </a:cubicBezTo>
                  <a:cubicBezTo>
                    <a:pt x="112103" y="75519"/>
                    <a:pt x="112484" y="76500"/>
                    <a:pt x="111815" y="77089"/>
                  </a:cubicBezTo>
                  <a:cubicBezTo>
                    <a:pt x="111711" y="77135"/>
                    <a:pt x="111676" y="77251"/>
                    <a:pt x="111711" y="77343"/>
                  </a:cubicBezTo>
                  <a:cubicBezTo>
                    <a:pt x="111595" y="77655"/>
                    <a:pt x="111561" y="78070"/>
                    <a:pt x="111284" y="78243"/>
                  </a:cubicBezTo>
                  <a:cubicBezTo>
                    <a:pt x="111180" y="78324"/>
                    <a:pt x="111157" y="78463"/>
                    <a:pt x="111226" y="78567"/>
                  </a:cubicBezTo>
                  <a:cubicBezTo>
                    <a:pt x="111041" y="78567"/>
                    <a:pt x="111007" y="78763"/>
                    <a:pt x="111018" y="78913"/>
                  </a:cubicBezTo>
                  <a:cubicBezTo>
                    <a:pt x="110834" y="79109"/>
                    <a:pt x="110845" y="79478"/>
                    <a:pt x="110845" y="79732"/>
                  </a:cubicBezTo>
                  <a:cubicBezTo>
                    <a:pt x="110842" y="79732"/>
                    <a:pt x="110839" y="79732"/>
                    <a:pt x="110836" y="79732"/>
                  </a:cubicBezTo>
                  <a:cubicBezTo>
                    <a:pt x="110409" y="79732"/>
                    <a:pt x="110594" y="80518"/>
                    <a:pt x="110949" y="80552"/>
                  </a:cubicBezTo>
                  <a:cubicBezTo>
                    <a:pt x="111018" y="80817"/>
                    <a:pt x="111249" y="80933"/>
                    <a:pt x="111515" y="81037"/>
                  </a:cubicBezTo>
                  <a:cubicBezTo>
                    <a:pt x="111494" y="81184"/>
                    <a:pt x="111611" y="81277"/>
                    <a:pt x="111723" y="81277"/>
                  </a:cubicBezTo>
                  <a:cubicBezTo>
                    <a:pt x="111804" y="81277"/>
                    <a:pt x="111883" y="81229"/>
                    <a:pt x="111907" y="81118"/>
                  </a:cubicBezTo>
                  <a:cubicBezTo>
                    <a:pt x="111947" y="81123"/>
                    <a:pt x="111985" y="81126"/>
                    <a:pt x="112020" y="81126"/>
                  </a:cubicBezTo>
                  <a:cubicBezTo>
                    <a:pt x="112054" y="81126"/>
                    <a:pt x="112086" y="81123"/>
                    <a:pt x="112115" y="81118"/>
                  </a:cubicBezTo>
                  <a:cubicBezTo>
                    <a:pt x="112156" y="81179"/>
                    <a:pt x="112215" y="81205"/>
                    <a:pt x="112275" y="81205"/>
                  </a:cubicBezTo>
                  <a:cubicBezTo>
                    <a:pt x="112385" y="81205"/>
                    <a:pt x="112496" y="81117"/>
                    <a:pt x="112496" y="80991"/>
                  </a:cubicBezTo>
                  <a:cubicBezTo>
                    <a:pt x="112722" y="80895"/>
                    <a:pt x="113006" y="80754"/>
                    <a:pt x="113227" y="80754"/>
                  </a:cubicBezTo>
                  <a:cubicBezTo>
                    <a:pt x="113299" y="80754"/>
                    <a:pt x="113365" y="80769"/>
                    <a:pt x="113419" y="80806"/>
                  </a:cubicBezTo>
                  <a:cubicBezTo>
                    <a:pt x="113454" y="80953"/>
                    <a:pt x="113572" y="81087"/>
                    <a:pt x="113707" y="81087"/>
                  </a:cubicBezTo>
                  <a:cubicBezTo>
                    <a:pt x="113753" y="81087"/>
                    <a:pt x="113800" y="81072"/>
                    <a:pt x="113846" y="81037"/>
                  </a:cubicBezTo>
                  <a:cubicBezTo>
                    <a:pt x="113895" y="81078"/>
                    <a:pt x="113956" y="81099"/>
                    <a:pt x="114017" y="81099"/>
                  </a:cubicBezTo>
                  <a:cubicBezTo>
                    <a:pt x="114057" y="81099"/>
                    <a:pt x="114098" y="81090"/>
                    <a:pt x="114135" y="81071"/>
                  </a:cubicBezTo>
                  <a:cubicBezTo>
                    <a:pt x="114308" y="81164"/>
                    <a:pt x="114516" y="81244"/>
                    <a:pt x="114677" y="81268"/>
                  </a:cubicBezTo>
                  <a:cubicBezTo>
                    <a:pt x="114689" y="81426"/>
                    <a:pt x="114827" y="81514"/>
                    <a:pt x="114959" y="81514"/>
                  </a:cubicBezTo>
                  <a:cubicBezTo>
                    <a:pt x="115078" y="81514"/>
                    <a:pt x="115192" y="81443"/>
                    <a:pt x="115208" y="81291"/>
                  </a:cubicBezTo>
                  <a:cubicBezTo>
                    <a:pt x="115256" y="81319"/>
                    <a:pt x="115308" y="81334"/>
                    <a:pt x="115358" y="81334"/>
                  </a:cubicBezTo>
                  <a:cubicBezTo>
                    <a:pt x="115429" y="81334"/>
                    <a:pt x="115496" y="81305"/>
                    <a:pt x="115543" y="81244"/>
                  </a:cubicBezTo>
                  <a:cubicBezTo>
                    <a:pt x="115726" y="81311"/>
                    <a:pt x="115967" y="81375"/>
                    <a:pt x="116203" y="81375"/>
                  </a:cubicBezTo>
                  <a:cubicBezTo>
                    <a:pt x="116458" y="81375"/>
                    <a:pt x="116708" y="81300"/>
                    <a:pt x="116870" y="81071"/>
                  </a:cubicBezTo>
                  <a:cubicBezTo>
                    <a:pt x="117332" y="80806"/>
                    <a:pt x="118048" y="80310"/>
                    <a:pt x="117932" y="79744"/>
                  </a:cubicBezTo>
                  <a:cubicBezTo>
                    <a:pt x="118140" y="79605"/>
                    <a:pt x="118025" y="79282"/>
                    <a:pt x="118025" y="79098"/>
                  </a:cubicBezTo>
                  <a:cubicBezTo>
                    <a:pt x="118140" y="79040"/>
                    <a:pt x="118163" y="78878"/>
                    <a:pt x="118082" y="78797"/>
                  </a:cubicBezTo>
                  <a:cubicBezTo>
                    <a:pt x="117932" y="78590"/>
                    <a:pt x="118209" y="78151"/>
                    <a:pt x="118082" y="77920"/>
                  </a:cubicBezTo>
                  <a:cubicBezTo>
                    <a:pt x="118798" y="76662"/>
                    <a:pt x="118429" y="75162"/>
                    <a:pt x="118636" y="73776"/>
                  </a:cubicBezTo>
                  <a:cubicBezTo>
                    <a:pt x="118463" y="73049"/>
                    <a:pt x="118913" y="72622"/>
                    <a:pt x="118890" y="71953"/>
                  </a:cubicBezTo>
                  <a:cubicBezTo>
                    <a:pt x="117574" y="70083"/>
                    <a:pt x="116697" y="67705"/>
                    <a:pt x="116316" y="65489"/>
                  </a:cubicBezTo>
                  <a:cubicBezTo>
                    <a:pt x="115624" y="62315"/>
                    <a:pt x="113719" y="60145"/>
                    <a:pt x="113465" y="57028"/>
                  </a:cubicBezTo>
                  <a:cubicBezTo>
                    <a:pt x="113445" y="56938"/>
                    <a:pt x="113355" y="56874"/>
                    <a:pt x="113279" y="56874"/>
                  </a:cubicBezTo>
                  <a:cubicBezTo>
                    <a:pt x="113268" y="56874"/>
                    <a:pt x="113256" y="56875"/>
                    <a:pt x="113246" y="56878"/>
                  </a:cubicBezTo>
                  <a:cubicBezTo>
                    <a:pt x="113211" y="56578"/>
                    <a:pt x="113200" y="56278"/>
                    <a:pt x="113130" y="55989"/>
                  </a:cubicBezTo>
                  <a:cubicBezTo>
                    <a:pt x="113661" y="55724"/>
                    <a:pt x="112796" y="53808"/>
                    <a:pt x="112888" y="53508"/>
                  </a:cubicBezTo>
                  <a:cubicBezTo>
                    <a:pt x="112980" y="53404"/>
                    <a:pt x="112980" y="53242"/>
                    <a:pt x="112900" y="53138"/>
                  </a:cubicBezTo>
                  <a:cubicBezTo>
                    <a:pt x="112715" y="52527"/>
                    <a:pt x="112576" y="51811"/>
                    <a:pt x="112034" y="51395"/>
                  </a:cubicBezTo>
                  <a:cubicBezTo>
                    <a:pt x="110730" y="49260"/>
                    <a:pt x="108583" y="47078"/>
                    <a:pt x="107925" y="44793"/>
                  </a:cubicBezTo>
                  <a:cubicBezTo>
                    <a:pt x="108179" y="44401"/>
                    <a:pt x="107844" y="43904"/>
                    <a:pt x="108236" y="43558"/>
                  </a:cubicBezTo>
                  <a:cubicBezTo>
                    <a:pt x="108340" y="43431"/>
                    <a:pt x="108444" y="43258"/>
                    <a:pt x="108410" y="43073"/>
                  </a:cubicBezTo>
                  <a:cubicBezTo>
                    <a:pt x="108167" y="42254"/>
                    <a:pt x="108594" y="42161"/>
                    <a:pt x="108848" y="41526"/>
                  </a:cubicBezTo>
                  <a:cubicBezTo>
                    <a:pt x="108629" y="40822"/>
                    <a:pt x="108640" y="41180"/>
                    <a:pt x="108998" y="40557"/>
                  </a:cubicBezTo>
                  <a:cubicBezTo>
                    <a:pt x="109056" y="40361"/>
                    <a:pt x="108975" y="39680"/>
                    <a:pt x="109102" y="39564"/>
                  </a:cubicBezTo>
                  <a:cubicBezTo>
                    <a:pt x="109115" y="39568"/>
                    <a:pt x="109128" y="39569"/>
                    <a:pt x="109140" y="39569"/>
                  </a:cubicBezTo>
                  <a:cubicBezTo>
                    <a:pt x="109255" y="39569"/>
                    <a:pt x="109365" y="39437"/>
                    <a:pt x="109345" y="39333"/>
                  </a:cubicBezTo>
                  <a:cubicBezTo>
                    <a:pt x="109448" y="39264"/>
                    <a:pt x="109598" y="39149"/>
                    <a:pt x="109806" y="38952"/>
                  </a:cubicBezTo>
                  <a:cubicBezTo>
                    <a:pt x="110464" y="38872"/>
                    <a:pt x="110580" y="37879"/>
                    <a:pt x="110314" y="37371"/>
                  </a:cubicBezTo>
                  <a:cubicBezTo>
                    <a:pt x="110095" y="37071"/>
                    <a:pt x="110187" y="36863"/>
                    <a:pt x="110649" y="36517"/>
                  </a:cubicBezTo>
                  <a:cubicBezTo>
                    <a:pt x="111341" y="35617"/>
                    <a:pt x="110487" y="34913"/>
                    <a:pt x="110637" y="33862"/>
                  </a:cubicBezTo>
                  <a:cubicBezTo>
                    <a:pt x="111018" y="33285"/>
                    <a:pt x="110845" y="32639"/>
                    <a:pt x="111053" y="32050"/>
                  </a:cubicBezTo>
                  <a:cubicBezTo>
                    <a:pt x="111214" y="31450"/>
                    <a:pt x="111861" y="31369"/>
                    <a:pt x="111930" y="30688"/>
                  </a:cubicBezTo>
                  <a:cubicBezTo>
                    <a:pt x="111930" y="30503"/>
                    <a:pt x="112034" y="30457"/>
                    <a:pt x="112311" y="30376"/>
                  </a:cubicBezTo>
                  <a:cubicBezTo>
                    <a:pt x="112727" y="30342"/>
                    <a:pt x="112969" y="29926"/>
                    <a:pt x="112784" y="29487"/>
                  </a:cubicBezTo>
                  <a:cubicBezTo>
                    <a:pt x="113592" y="29176"/>
                    <a:pt x="113719" y="27929"/>
                    <a:pt x="114331" y="27352"/>
                  </a:cubicBezTo>
                  <a:cubicBezTo>
                    <a:pt x="114481" y="26879"/>
                    <a:pt x="114008" y="26371"/>
                    <a:pt x="114308" y="25840"/>
                  </a:cubicBezTo>
                  <a:cubicBezTo>
                    <a:pt x="114389" y="25621"/>
                    <a:pt x="114296" y="25482"/>
                    <a:pt x="114239" y="25367"/>
                  </a:cubicBezTo>
                  <a:cubicBezTo>
                    <a:pt x="114077" y="24720"/>
                    <a:pt x="114943" y="23970"/>
                    <a:pt x="114643" y="23139"/>
                  </a:cubicBezTo>
                  <a:cubicBezTo>
                    <a:pt x="114758" y="22239"/>
                    <a:pt x="114135" y="21396"/>
                    <a:pt x="114412" y="20565"/>
                  </a:cubicBezTo>
                  <a:cubicBezTo>
                    <a:pt x="114631" y="20207"/>
                    <a:pt x="114643" y="19861"/>
                    <a:pt x="114296" y="19480"/>
                  </a:cubicBezTo>
                  <a:cubicBezTo>
                    <a:pt x="114192" y="18972"/>
                    <a:pt x="113846" y="18614"/>
                    <a:pt x="113604" y="18210"/>
                  </a:cubicBezTo>
                  <a:cubicBezTo>
                    <a:pt x="113327" y="17472"/>
                    <a:pt x="113350" y="16710"/>
                    <a:pt x="112807" y="16121"/>
                  </a:cubicBezTo>
                  <a:cubicBezTo>
                    <a:pt x="112426" y="15763"/>
                    <a:pt x="112311" y="15532"/>
                    <a:pt x="112230" y="14967"/>
                  </a:cubicBezTo>
                  <a:cubicBezTo>
                    <a:pt x="111884" y="13663"/>
                    <a:pt x="110891" y="12624"/>
                    <a:pt x="110614" y="11296"/>
                  </a:cubicBezTo>
                  <a:cubicBezTo>
                    <a:pt x="110072" y="10523"/>
                    <a:pt x="110083" y="9530"/>
                    <a:pt x="109483" y="8745"/>
                  </a:cubicBezTo>
                  <a:cubicBezTo>
                    <a:pt x="108698" y="8180"/>
                    <a:pt x="108052" y="7603"/>
                    <a:pt x="107532" y="6818"/>
                  </a:cubicBezTo>
                  <a:cubicBezTo>
                    <a:pt x="107198" y="5063"/>
                    <a:pt x="104820" y="5490"/>
                    <a:pt x="104081" y="4059"/>
                  </a:cubicBezTo>
                  <a:cubicBezTo>
                    <a:pt x="103458" y="2385"/>
                    <a:pt x="101599" y="2974"/>
                    <a:pt x="100711" y="2028"/>
                  </a:cubicBezTo>
                  <a:cubicBezTo>
                    <a:pt x="99706" y="954"/>
                    <a:pt x="98264" y="1162"/>
                    <a:pt x="96971" y="1104"/>
                  </a:cubicBezTo>
                  <a:cubicBezTo>
                    <a:pt x="96216" y="886"/>
                    <a:pt x="95717" y="1"/>
                    <a:pt x="949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3"/>
            <p:cNvSpPr/>
            <p:nvPr/>
          </p:nvSpPr>
          <p:spPr>
            <a:xfrm>
              <a:off x="4326525" y="3766950"/>
              <a:ext cx="40625" cy="55100"/>
            </a:xfrm>
            <a:custGeom>
              <a:avLst/>
              <a:gdLst/>
              <a:ahLst/>
              <a:cxnLst/>
              <a:rect l="l" t="t" r="r" b="b"/>
              <a:pathLst>
                <a:path w="1625" h="2204" extrusionOk="0">
                  <a:moveTo>
                    <a:pt x="492" y="0"/>
                  </a:moveTo>
                  <a:cubicBezTo>
                    <a:pt x="322" y="0"/>
                    <a:pt x="256" y="434"/>
                    <a:pt x="150" y="703"/>
                  </a:cubicBezTo>
                  <a:cubicBezTo>
                    <a:pt x="0" y="862"/>
                    <a:pt x="66" y="1156"/>
                    <a:pt x="235" y="1156"/>
                  </a:cubicBezTo>
                  <a:cubicBezTo>
                    <a:pt x="287" y="1156"/>
                    <a:pt x="348" y="1128"/>
                    <a:pt x="416" y="1060"/>
                  </a:cubicBezTo>
                  <a:cubicBezTo>
                    <a:pt x="427" y="1199"/>
                    <a:pt x="566" y="1407"/>
                    <a:pt x="670" y="1418"/>
                  </a:cubicBezTo>
                  <a:cubicBezTo>
                    <a:pt x="924" y="1638"/>
                    <a:pt x="901" y="2111"/>
                    <a:pt x="1247" y="2203"/>
                  </a:cubicBezTo>
                  <a:cubicBezTo>
                    <a:pt x="1252" y="2203"/>
                    <a:pt x="1257" y="2204"/>
                    <a:pt x="1263" y="2204"/>
                  </a:cubicBezTo>
                  <a:cubicBezTo>
                    <a:pt x="1442" y="2204"/>
                    <a:pt x="1624" y="2014"/>
                    <a:pt x="1501" y="1857"/>
                  </a:cubicBezTo>
                  <a:cubicBezTo>
                    <a:pt x="1478" y="1695"/>
                    <a:pt x="1385" y="1545"/>
                    <a:pt x="1305" y="1430"/>
                  </a:cubicBezTo>
                  <a:cubicBezTo>
                    <a:pt x="1420" y="1407"/>
                    <a:pt x="1478" y="1280"/>
                    <a:pt x="1455" y="1176"/>
                  </a:cubicBezTo>
                  <a:cubicBezTo>
                    <a:pt x="1551" y="908"/>
                    <a:pt x="1399" y="765"/>
                    <a:pt x="1207" y="765"/>
                  </a:cubicBezTo>
                  <a:cubicBezTo>
                    <a:pt x="1101" y="765"/>
                    <a:pt x="984" y="809"/>
                    <a:pt x="889" y="899"/>
                  </a:cubicBezTo>
                  <a:cubicBezTo>
                    <a:pt x="924" y="680"/>
                    <a:pt x="1074" y="333"/>
                    <a:pt x="774" y="276"/>
                  </a:cubicBezTo>
                  <a:cubicBezTo>
                    <a:pt x="654" y="77"/>
                    <a:pt x="564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3"/>
            <p:cNvSpPr/>
            <p:nvPr/>
          </p:nvSpPr>
          <p:spPr>
            <a:xfrm>
              <a:off x="4338925" y="3824050"/>
              <a:ext cx="15600" cy="9300"/>
            </a:xfrm>
            <a:custGeom>
              <a:avLst/>
              <a:gdLst/>
              <a:ahLst/>
              <a:cxnLst/>
              <a:rect l="l" t="t" r="r" b="b"/>
              <a:pathLst>
                <a:path w="624" h="372" extrusionOk="0">
                  <a:moveTo>
                    <a:pt x="286" y="1"/>
                  </a:moveTo>
                  <a:cubicBezTo>
                    <a:pt x="142" y="1"/>
                    <a:pt x="1" y="60"/>
                    <a:pt x="1" y="208"/>
                  </a:cubicBezTo>
                  <a:cubicBezTo>
                    <a:pt x="11" y="324"/>
                    <a:pt x="139" y="372"/>
                    <a:pt x="273" y="372"/>
                  </a:cubicBezTo>
                  <a:cubicBezTo>
                    <a:pt x="444" y="372"/>
                    <a:pt x="623" y="295"/>
                    <a:pt x="578" y="185"/>
                  </a:cubicBezTo>
                  <a:cubicBezTo>
                    <a:pt x="608" y="75"/>
                    <a:pt x="44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3"/>
            <p:cNvSpPr/>
            <p:nvPr/>
          </p:nvSpPr>
          <p:spPr>
            <a:xfrm>
              <a:off x="4349350" y="3828825"/>
              <a:ext cx="146575" cy="64400"/>
            </a:xfrm>
            <a:custGeom>
              <a:avLst/>
              <a:gdLst/>
              <a:ahLst/>
              <a:cxnLst/>
              <a:rect l="l" t="t" r="r" b="b"/>
              <a:pathLst>
                <a:path w="5863" h="2576" extrusionOk="0">
                  <a:moveTo>
                    <a:pt x="428" y="0"/>
                  </a:moveTo>
                  <a:cubicBezTo>
                    <a:pt x="0" y="0"/>
                    <a:pt x="222" y="2004"/>
                    <a:pt x="1005" y="2004"/>
                  </a:cubicBezTo>
                  <a:cubicBezTo>
                    <a:pt x="1042" y="2004"/>
                    <a:pt x="1080" y="2000"/>
                    <a:pt x="1119" y="1990"/>
                  </a:cubicBezTo>
                  <a:cubicBezTo>
                    <a:pt x="1200" y="2164"/>
                    <a:pt x="1257" y="2418"/>
                    <a:pt x="1488" y="2418"/>
                  </a:cubicBezTo>
                  <a:cubicBezTo>
                    <a:pt x="1526" y="2527"/>
                    <a:pt x="1619" y="2576"/>
                    <a:pt x="1715" y="2576"/>
                  </a:cubicBezTo>
                  <a:cubicBezTo>
                    <a:pt x="1851" y="2576"/>
                    <a:pt x="1991" y="2477"/>
                    <a:pt x="1985" y="2314"/>
                  </a:cubicBezTo>
                  <a:lnTo>
                    <a:pt x="1985" y="2314"/>
                  </a:lnTo>
                  <a:cubicBezTo>
                    <a:pt x="2052" y="2374"/>
                    <a:pt x="2150" y="2403"/>
                    <a:pt x="2246" y="2403"/>
                  </a:cubicBezTo>
                  <a:cubicBezTo>
                    <a:pt x="2461" y="2403"/>
                    <a:pt x="2667" y="2261"/>
                    <a:pt x="2516" y="2014"/>
                  </a:cubicBezTo>
                  <a:cubicBezTo>
                    <a:pt x="2516" y="2002"/>
                    <a:pt x="2527" y="2002"/>
                    <a:pt x="2527" y="1990"/>
                  </a:cubicBezTo>
                  <a:cubicBezTo>
                    <a:pt x="2569" y="2073"/>
                    <a:pt x="2647" y="2119"/>
                    <a:pt x="2730" y="2119"/>
                  </a:cubicBezTo>
                  <a:cubicBezTo>
                    <a:pt x="2739" y="2119"/>
                    <a:pt x="2749" y="2119"/>
                    <a:pt x="2758" y="2117"/>
                  </a:cubicBezTo>
                  <a:cubicBezTo>
                    <a:pt x="2796" y="2141"/>
                    <a:pt x="2843" y="2154"/>
                    <a:pt x="2889" y="2154"/>
                  </a:cubicBezTo>
                  <a:cubicBezTo>
                    <a:pt x="2954" y="2154"/>
                    <a:pt x="3018" y="2130"/>
                    <a:pt x="3058" y="2083"/>
                  </a:cubicBezTo>
                  <a:cubicBezTo>
                    <a:pt x="3106" y="2125"/>
                    <a:pt x="3166" y="2148"/>
                    <a:pt x="3225" y="2148"/>
                  </a:cubicBezTo>
                  <a:cubicBezTo>
                    <a:pt x="3281" y="2148"/>
                    <a:pt x="3337" y="2127"/>
                    <a:pt x="3381" y="2083"/>
                  </a:cubicBezTo>
                  <a:cubicBezTo>
                    <a:pt x="3430" y="2128"/>
                    <a:pt x="3488" y="2148"/>
                    <a:pt x="3545" y="2148"/>
                  </a:cubicBezTo>
                  <a:cubicBezTo>
                    <a:pt x="3679" y="2148"/>
                    <a:pt x="3808" y="2040"/>
                    <a:pt x="3808" y="1887"/>
                  </a:cubicBezTo>
                  <a:cubicBezTo>
                    <a:pt x="3889" y="1887"/>
                    <a:pt x="3947" y="1852"/>
                    <a:pt x="3981" y="1794"/>
                  </a:cubicBezTo>
                  <a:cubicBezTo>
                    <a:pt x="4028" y="1794"/>
                    <a:pt x="4085" y="1783"/>
                    <a:pt x="4132" y="1760"/>
                  </a:cubicBezTo>
                  <a:cubicBezTo>
                    <a:pt x="4178" y="1796"/>
                    <a:pt x="4239" y="1814"/>
                    <a:pt x="4300" y="1814"/>
                  </a:cubicBezTo>
                  <a:cubicBezTo>
                    <a:pt x="4375" y="1814"/>
                    <a:pt x="4450" y="1787"/>
                    <a:pt x="4501" y="1737"/>
                  </a:cubicBezTo>
                  <a:cubicBezTo>
                    <a:pt x="4538" y="1744"/>
                    <a:pt x="4578" y="1749"/>
                    <a:pt x="4619" y="1749"/>
                  </a:cubicBezTo>
                  <a:cubicBezTo>
                    <a:pt x="4705" y="1749"/>
                    <a:pt x="4792" y="1726"/>
                    <a:pt x="4847" y="1656"/>
                  </a:cubicBezTo>
                  <a:cubicBezTo>
                    <a:pt x="4855" y="1655"/>
                    <a:pt x="4863" y="1655"/>
                    <a:pt x="4871" y="1655"/>
                  </a:cubicBezTo>
                  <a:cubicBezTo>
                    <a:pt x="5036" y="1655"/>
                    <a:pt x="5194" y="1754"/>
                    <a:pt x="5343" y="1754"/>
                  </a:cubicBezTo>
                  <a:cubicBezTo>
                    <a:pt x="5362" y="1754"/>
                    <a:pt x="5382" y="1752"/>
                    <a:pt x="5401" y="1748"/>
                  </a:cubicBezTo>
                  <a:cubicBezTo>
                    <a:pt x="5863" y="1529"/>
                    <a:pt x="5390" y="1125"/>
                    <a:pt x="5090" y="1067"/>
                  </a:cubicBezTo>
                  <a:cubicBezTo>
                    <a:pt x="5020" y="975"/>
                    <a:pt x="4951" y="894"/>
                    <a:pt x="4836" y="894"/>
                  </a:cubicBezTo>
                  <a:cubicBezTo>
                    <a:pt x="4825" y="750"/>
                    <a:pt x="4697" y="634"/>
                    <a:pt x="4563" y="634"/>
                  </a:cubicBezTo>
                  <a:cubicBezTo>
                    <a:pt x="4546" y="634"/>
                    <a:pt x="4529" y="636"/>
                    <a:pt x="4512" y="640"/>
                  </a:cubicBezTo>
                  <a:cubicBezTo>
                    <a:pt x="4452" y="587"/>
                    <a:pt x="4377" y="569"/>
                    <a:pt x="4301" y="569"/>
                  </a:cubicBezTo>
                  <a:cubicBezTo>
                    <a:pt x="4259" y="569"/>
                    <a:pt x="4218" y="574"/>
                    <a:pt x="4178" y="582"/>
                  </a:cubicBezTo>
                  <a:cubicBezTo>
                    <a:pt x="4131" y="527"/>
                    <a:pt x="4053" y="501"/>
                    <a:pt x="3972" y="501"/>
                  </a:cubicBezTo>
                  <a:cubicBezTo>
                    <a:pt x="3835" y="501"/>
                    <a:pt x="3687" y="574"/>
                    <a:pt x="3658" y="698"/>
                  </a:cubicBezTo>
                  <a:cubicBezTo>
                    <a:pt x="3612" y="617"/>
                    <a:pt x="3554" y="525"/>
                    <a:pt x="3474" y="513"/>
                  </a:cubicBezTo>
                  <a:cubicBezTo>
                    <a:pt x="3437" y="404"/>
                    <a:pt x="3332" y="341"/>
                    <a:pt x="3224" y="341"/>
                  </a:cubicBezTo>
                  <a:cubicBezTo>
                    <a:pt x="3161" y="341"/>
                    <a:pt x="3098" y="362"/>
                    <a:pt x="3046" y="409"/>
                  </a:cubicBezTo>
                  <a:cubicBezTo>
                    <a:pt x="2984" y="357"/>
                    <a:pt x="2906" y="329"/>
                    <a:pt x="2829" y="329"/>
                  </a:cubicBezTo>
                  <a:cubicBezTo>
                    <a:pt x="2734" y="329"/>
                    <a:pt x="2642" y="372"/>
                    <a:pt x="2585" y="467"/>
                  </a:cubicBezTo>
                  <a:cubicBezTo>
                    <a:pt x="2542" y="450"/>
                    <a:pt x="2505" y="443"/>
                    <a:pt x="2472" y="443"/>
                  </a:cubicBezTo>
                  <a:cubicBezTo>
                    <a:pt x="2252" y="443"/>
                    <a:pt x="2226" y="774"/>
                    <a:pt x="2296" y="975"/>
                  </a:cubicBezTo>
                  <a:cubicBezTo>
                    <a:pt x="2054" y="1159"/>
                    <a:pt x="2227" y="1586"/>
                    <a:pt x="2146" y="1840"/>
                  </a:cubicBezTo>
                  <a:cubicBezTo>
                    <a:pt x="2005" y="1832"/>
                    <a:pt x="1857" y="1746"/>
                    <a:pt x="1726" y="1746"/>
                  </a:cubicBezTo>
                  <a:cubicBezTo>
                    <a:pt x="1674" y="1746"/>
                    <a:pt x="1626" y="1759"/>
                    <a:pt x="1581" y="1794"/>
                  </a:cubicBezTo>
                  <a:cubicBezTo>
                    <a:pt x="1526" y="1650"/>
                    <a:pt x="1409" y="1407"/>
                    <a:pt x="1233" y="1407"/>
                  </a:cubicBezTo>
                  <a:cubicBezTo>
                    <a:pt x="1184" y="1407"/>
                    <a:pt x="1131" y="1426"/>
                    <a:pt x="1073" y="1471"/>
                  </a:cubicBezTo>
                  <a:cubicBezTo>
                    <a:pt x="646" y="1182"/>
                    <a:pt x="726" y="698"/>
                    <a:pt x="726" y="224"/>
                  </a:cubicBezTo>
                  <a:cubicBezTo>
                    <a:pt x="605" y="67"/>
                    <a:pt x="505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3"/>
            <p:cNvSpPr/>
            <p:nvPr/>
          </p:nvSpPr>
          <p:spPr>
            <a:xfrm>
              <a:off x="4502550" y="3831600"/>
              <a:ext cx="34550" cy="13275"/>
            </a:xfrm>
            <a:custGeom>
              <a:avLst/>
              <a:gdLst/>
              <a:ahLst/>
              <a:cxnLst/>
              <a:rect l="l" t="t" r="r" b="b"/>
              <a:pathLst>
                <a:path w="1382" h="531" extrusionOk="0">
                  <a:moveTo>
                    <a:pt x="458" y="1"/>
                  </a:moveTo>
                  <a:cubicBezTo>
                    <a:pt x="226" y="1"/>
                    <a:pt x="15" y="95"/>
                    <a:pt x="0" y="333"/>
                  </a:cubicBezTo>
                  <a:cubicBezTo>
                    <a:pt x="14" y="465"/>
                    <a:pt x="124" y="513"/>
                    <a:pt x="237" y="513"/>
                  </a:cubicBezTo>
                  <a:cubicBezTo>
                    <a:pt x="312" y="513"/>
                    <a:pt x="388" y="492"/>
                    <a:pt x="439" y="460"/>
                  </a:cubicBezTo>
                  <a:cubicBezTo>
                    <a:pt x="536" y="492"/>
                    <a:pt x="667" y="530"/>
                    <a:pt x="792" y="530"/>
                  </a:cubicBezTo>
                  <a:cubicBezTo>
                    <a:pt x="846" y="530"/>
                    <a:pt x="899" y="523"/>
                    <a:pt x="947" y="506"/>
                  </a:cubicBezTo>
                  <a:cubicBezTo>
                    <a:pt x="1381" y="484"/>
                    <a:pt x="1213" y="74"/>
                    <a:pt x="893" y="74"/>
                  </a:cubicBezTo>
                  <a:cubicBezTo>
                    <a:pt x="873" y="74"/>
                    <a:pt x="852" y="75"/>
                    <a:pt x="831" y="79"/>
                  </a:cubicBezTo>
                  <a:cubicBezTo>
                    <a:pt x="720" y="30"/>
                    <a:pt x="586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3"/>
            <p:cNvSpPr/>
            <p:nvPr/>
          </p:nvSpPr>
          <p:spPr>
            <a:xfrm>
              <a:off x="4222925" y="3927950"/>
              <a:ext cx="113025" cy="167825"/>
            </a:xfrm>
            <a:custGeom>
              <a:avLst/>
              <a:gdLst/>
              <a:ahLst/>
              <a:cxnLst/>
              <a:rect l="l" t="t" r="r" b="b"/>
              <a:pathLst>
                <a:path w="4521" h="6713" extrusionOk="0">
                  <a:moveTo>
                    <a:pt x="2667" y="1061"/>
                  </a:moveTo>
                  <a:cubicBezTo>
                    <a:pt x="2702" y="1096"/>
                    <a:pt x="2713" y="1119"/>
                    <a:pt x="2759" y="1142"/>
                  </a:cubicBezTo>
                  <a:cubicBezTo>
                    <a:pt x="2621" y="1280"/>
                    <a:pt x="2644" y="1569"/>
                    <a:pt x="2644" y="1742"/>
                  </a:cubicBezTo>
                  <a:cubicBezTo>
                    <a:pt x="2588" y="1742"/>
                    <a:pt x="2533" y="1739"/>
                    <a:pt x="2479" y="1739"/>
                  </a:cubicBezTo>
                  <a:cubicBezTo>
                    <a:pt x="2398" y="1739"/>
                    <a:pt x="2321" y="1747"/>
                    <a:pt x="2251" y="1788"/>
                  </a:cubicBezTo>
                  <a:cubicBezTo>
                    <a:pt x="2226" y="1769"/>
                    <a:pt x="2197" y="1761"/>
                    <a:pt x="2167" y="1761"/>
                  </a:cubicBezTo>
                  <a:cubicBezTo>
                    <a:pt x="2142" y="1761"/>
                    <a:pt x="2116" y="1766"/>
                    <a:pt x="2090" y="1777"/>
                  </a:cubicBezTo>
                  <a:cubicBezTo>
                    <a:pt x="2055" y="1751"/>
                    <a:pt x="2014" y="1738"/>
                    <a:pt x="1971" y="1738"/>
                  </a:cubicBezTo>
                  <a:cubicBezTo>
                    <a:pt x="1957" y="1738"/>
                    <a:pt x="1943" y="1739"/>
                    <a:pt x="1928" y="1742"/>
                  </a:cubicBezTo>
                  <a:cubicBezTo>
                    <a:pt x="1894" y="1615"/>
                    <a:pt x="1755" y="1500"/>
                    <a:pt x="1663" y="1396"/>
                  </a:cubicBezTo>
                  <a:cubicBezTo>
                    <a:pt x="1686" y="1373"/>
                    <a:pt x="1732" y="1327"/>
                    <a:pt x="1778" y="1292"/>
                  </a:cubicBezTo>
                  <a:cubicBezTo>
                    <a:pt x="1784" y="1418"/>
                    <a:pt x="1897" y="1485"/>
                    <a:pt x="2013" y="1485"/>
                  </a:cubicBezTo>
                  <a:cubicBezTo>
                    <a:pt x="2110" y="1485"/>
                    <a:pt x="2209" y="1438"/>
                    <a:pt x="2251" y="1338"/>
                  </a:cubicBezTo>
                  <a:cubicBezTo>
                    <a:pt x="2259" y="1339"/>
                    <a:pt x="2266" y="1339"/>
                    <a:pt x="2274" y="1339"/>
                  </a:cubicBezTo>
                  <a:cubicBezTo>
                    <a:pt x="2368" y="1339"/>
                    <a:pt x="2448" y="1273"/>
                    <a:pt x="2448" y="1177"/>
                  </a:cubicBezTo>
                  <a:cubicBezTo>
                    <a:pt x="2471" y="1165"/>
                    <a:pt x="2482" y="1154"/>
                    <a:pt x="2494" y="1154"/>
                  </a:cubicBezTo>
                  <a:cubicBezTo>
                    <a:pt x="2551" y="1154"/>
                    <a:pt x="2598" y="1142"/>
                    <a:pt x="2644" y="1096"/>
                  </a:cubicBezTo>
                  <a:lnTo>
                    <a:pt x="2667" y="1061"/>
                  </a:lnTo>
                  <a:close/>
                  <a:moveTo>
                    <a:pt x="3923" y="0"/>
                  </a:moveTo>
                  <a:cubicBezTo>
                    <a:pt x="3868" y="0"/>
                    <a:pt x="3800" y="31"/>
                    <a:pt x="3717" y="103"/>
                  </a:cubicBezTo>
                  <a:cubicBezTo>
                    <a:pt x="3689" y="89"/>
                    <a:pt x="3660" y="83"/>
                    <a:pt x="3633" y="83"/>
                  </a:cubicBezTo>
                  <a:cubicBezTo>
                    <a:pt x="3547" y="83"/>
                    <a:pt x="3472" y="146"/>
                    <a:pt x="3463" y="242"/>
                  </a:cubicBezTo>
                  <a:cubicBezTo>
                    <a:pt x="3429" y="230"/>
                    <a:pt x="3406" y="230"/>
                    <a:pt x="3371" y="230"/>
                  </a:cubicBezTo>
                  <a:cubicBezTo>
                    <a:pt x="3334" y="130"/>
                    <a:pt x="3232" y="67"/>
                    <a:pt x="3135" y="67"/>
                  </a:cubicBezTo>
                  <a:cubicBezTo>
                    <a:pt x="3054" y="67"/>
                    <a:pt x="2976" y="113"/>
                    <a:pt x="2944" y="219"/>
                  </a:cubicBezTo>
                  <a:cubicBezTo>
                    <a:pt x="2794" y="230"/>
                    <a:pt x="2725" y="380"/>
                    <a:pt x="2759" y="507"/>
                  </a:cubicBezTo>
                  <a:cubicBezTo>
                    <a:pt x="2702" y="542"/>
                    <a:pt x="2667" y="611"/>
                    <a:pt x="2667" y="680"/>
                  </a:cubicBezTo>
                  <a:cubicBezTo>
                    <a:pt x="2644" y="703"/>
                    <a:pt x="2621" y="738"/>
                    <a:pt x="2621" y="761"/>
                  </a:cubicBezTo>
                  <a:cubicBezTo>
                    <a:pt x="2609" y="738"/>
                    <a:pt x="2609" y="703"/>
                    <a:pt x="2598" y="692"/>
                  </a:cubicBezTo>
                  <a:cubicBezTo>
                    <a:pt x="2591" y="581"/>
                    <a:pt x="2488" y="511"/>
                    <a:pt x="2384" y="511"/>
                  </a:cubicBezTo>
                  <a:cubicBezTo>
                    <a:pt x="2316" y="511"/>
                    <a:pt x="2247" y="542"/>
                    <a:pt x="2205" y="611"/>
                  </a:cubicBezTo>
                  <a:cubicBezTo>
                    <a:pt x="2185" y="601"/>
                    <a:pt x="2165" y="597"/>
                    <a:pt x="2145" y="597"/>
                  </a:cubicBezTo>
                  <a:cubicBezTo>
                    <a:pt x="2097" y="597"/>
                    <a:pt x="2053" y="621"/>
                    <a:pt x="2021" y="646"/>
                  </a:cubicBezTo>
                  <a:cubicBezTo>
                    <a:pt x="1993" y="632"/>
                    <a:pt x="1960" y="626"/>
                    <a:pt x="1927" y="626"/>
                  </a:cubicBezTo>
                  <a:cubicBezTo>
                    <a:pt x="1875" y="626"/>
                    <a:pt x="1820" y="641"/>
                    <a:pt x="1778" y="669"/>
                  </a:cubicBezTo>
                  <a:cubicBezTo>
                    <a:pt x="1738" y="641"/>
                    <a:pt x="1693" y="628"/>
                    <a:pt x="1648" y="628"/>
                  </a:cubicBezTo>
                  <a:cubicBezTo>
                    <a:pt x="1563" y="628"/>
                    <a:pt x="1481" y="674"/>
                    <a:pt x="1443" y="750"/>
                  </a:cubicBezTo>
                  <a:cubicBezTo>
                    <a:pt x="1397" y="784"/>
                    <a:pt x="1374" y="819"/>
                    <a:pt x="1351" y="865"/>
                  </a:cubicBezTo>
                  <a:cubicBezTo>
                    <a:pt x="1308" y="865"/>
                    <a:pt x="1256" y="858"/>
                    <a:pt x="1205" y="858"/>
                  </a:cubicBezTo>
                  <a:cubicBezTo>
                    <a:pt x="1146" y="858"/>
                    <a:pt x="1088" y="868"/>
                    <a:pt x="1051" y="911"/>
                  </a:cubicBezTo>
                  <a:cubicBezTo>
                    <a:pt x="1023" y="904"/>
                    <a:pt x="995" y="900"/>
                    <a:pt x="967" y="900"/>
                  </a:cubicBezTo>
                  <a:cubicBezTo>
                    <a:pt x="696" y="900"/>
                    <a:pt x="460" y="1228"/>
                    <a:pt x="889" y="1280"/>
                  </a:cubicBezTo>
                  <a:lnTo>
                    <a:pt x="982" y="1327"/>
                  </a:lnTo>
                  <a:cubicBezTo>
                    <a:pt x="982" y="1350"/>
                    <a:pt x="970" y="1396"/>
                    <a:pt x="970" y="1431"/>
                  </a:cubicBezTo>
                  <a:cubicBezTo>
                    <a:pt x="820" y="1465"/>
                    <a:pt x="809" y="1615"/>
                    <a:pt x="820" y="1742"/>
                  </a:cubicBezTo>
                  <a:cubicBezTo>
                    <a:pt x="762" y="1835"/>
                    <a:pt x="774" y="1915"/>
                    <a:pt x="797" y="2019"/>
                  </a:cubicBezTo>
                  <a:cubicBezTo>
                    <a:pt x="462" y="2123"/>
                    <a:pt x="705" y="2700"/>
                    <a:pt x="762" y="2850"/>
                  </a:cubicBezTo>
                  <a:cubicBezTo>
                    <a:pt x="750" y="2847"/>
                    <a:pt x="738" y="2846"/>
                    <a:pt x="726" y="2846"/>
                  </a:cubicBezTo>
                  <a:cubicBezTo>
                    <a:pt x="601" y="2846"/>
                    <a:pt x="492" y="3000"/>
                    <a:pt x="566" y="3116"/>
                  </a:cubicBezTo>
                  <a:cubicBezTo>
                    <a:pt x="566" y="3127"/>
                    <a:pt x="543" y="3127"/>
                    <a:pt x="543" y="3139"/>
                  </a:cubicBezTo>
                  <a:cubicBezTo>
                    <a:pt x="358" y="3185"/>
                    <a:pt x="289" y="3404"/>
                    <a:pt x="347" y="3589"/>
                  </a:cubicBezTo>
                  <a:cubicBezTo>
                    <a:pt x="1" y="3808"/>
                    <a:pt x="301" y="4328"/>
                    <a:pt x="347" y="4628"/>
                  </a:cubicBezTo>
                  <a:cubicBezTo>
                    <a:pt x="312" y="4686"/>
                    <a:pt x="335" y="4743"/>
                    <a:pt x="358" y="4801"/>
                  </a:cubicBezTo>
                  <a:cubicBezTo>
                    <a:pt x="254" y="5263"/>
                    <a:pt x="566" y="5840"/>
                    <a:pt x="474" y="6382"/>
                  </a:cubicBezTo>
                  <a:cubicBezTo>
                    <a:pt x="474" y="6417"/>
                    <a:pt x="474" y="6498"/>
                    <a:pt x="485" y="6555"/>
                  </a:cubicBezTo>
                  <a:lnTo>
                    <a:pt x="508" y="6555"/>
                  </a:lnTo>
                  <a:cubicBezTo>
                    <a:pt x="531" y="6667"/>
                    <a:pt x="599" y="6713"/>
                    <a:pt x="671" y="6713"/>
                  </a:cubicBezTo>
                  <a:cubicBezTo>
                    <a:pt x="784" y="6713"/>
                    <a:pt x="904" y="6596"/>
                    <a:pt x="855" y="6440"/>
                  </a:cubicBezTo>
                  <a:cubicBezTo>
                    <a:pt x="1005" y="6117"/>
                    <a:pt x="912" y="5667"/>
                    <a:pt x="889" y="5343"/>
                  </a:cubicBezTo>
                  <a:cubicBezTo>
                    <a:pt x="1178" y="5251"/>
                    <a:pt x="1062" y="4824"/>
                    <a:pt x="1166" y="4570"/>
                  </a:cubicBezTo>
                  <a:lnTo>
                    <a:pt x="1166" y="4570"/>
                  </a:lnTo>
                  <a:cubicBezTo>
                    <a:pt x="1202" y="4578"/>
                    <a:pt x="1234" y="4582"/>
                    <a:pt x="1263" y="4582"/>
                  </a:cubicBezTo>
                  <a:cubicBezTo>
                    <a:pt x="1589" y="4582"/>
                    <a:pt x="1436" y="4066"/>
                    <a:pt x="1351" y="3843"/>
                  </a:cubicBezTo>
                  <a:cubicBezTo>
                    <a:pt x="1443" y="3728"/>
                    <a:pt x="1386" y="3612"/>
                    <a:pt x="1351" y="3462"/>
                  </a:cubicBezTo>
                  <a:cubicBezTo>
                    <a:pt x="1351" y="3450"/>
                    <a:pt x="1374" y="3450"/>
                    <a:pt x="1374" y="3439"/>
                  </a:cubicBezTo>
                  <a:cubicBezTo>
                    <a:pt x="1409" y="3439"/>
                    <a:pt x="1466" y="3404"/>
                    <a:pt x="1501" y="3358"/>
                  </a:cubicBezTo>
                  <a:cubicBezTo>
                    <a:pt x="1510" y="3360"/>
                    <a:pt x="1519" y="3360"/>
                    <a:pt x="1528" y="3360"/>
                  </a:cubicBezTo>
                  <a:cubicBezTo>
                    <a:pt x="1653" y="3360"/>
                    <a:pt x="1747" y="3213"/>
                    <a:pt x="1790" y="3116"/>
                  </a:cubicBezTo>
                  <a:cubicBezTo>
                    <a:pt x="1832" y="3185"/>
                    <a:pt x="1895" y="3214"/>
                    <a:pt x="1958" y="3214"/>
                  </a:cubicBezTo>
                  <a:cubicBezTo>
                    <a:pt x="2086" y="3214"/>
                    <a:pt x="2213" y="3093"/>
                    <a:pt x="2159" y="2931"/>
                  </a:cubicBezTo>
                  <a:lnTo>
                    <a:pt x="2182" y="2931"/>
                  </a:lnTo>
                  <a:cubicBezTo>
                    <a:pt x="2161" y="3081"/>
                    <a:pt x="2290" y="3178"/>
                    <a:pt x="2416" y="3178"/>
                  </a:cubicBezTo>
                  <a:cubicBezTo>
                    <a:pt x="2493" y="3178"/>
                    <a:pt x="2570" y="3142"/>
                    <a:pt x="2609" y="3058"/>
                  </a:cubicBezTo>
                  <a:cubicBezTo>
                    <a:pt x="2644" y="3093"/>
                    <a:pt x="2678" y="3104"/>
                    <a:pt x="2713" y="3104"/>
                  </a:cubicBezTo>
                  <a:cubicBezTo>
                    <a:pt x="2659" y="3274"/>
                    <a:pt x="2797" y="3384"/>
                    <a:pt x="2927" y="3384"/>
                  </a:cubicBezTo>
                  <a:cubicBezTo>
                    <a:pt x="3017" y="3384"/>
                    <a:pt x="3103" y="3331"/>
                    <a:pt x="3117" y="3208"/>
                  </a:cubicBezTo>
                  <a:lnTo>
                    <a:pt x="3117" y="2804"/>
                  </a:lnTo>
                  <a:cubicBezTo>
                    <a:pt x="3140" y="2769"/>
                    <a:pt x="3152" y="2746"/>
                    <a:pt x="3175" y="2712"/>
                  </a:cubicBezTo>
                  <a:cubicBezTo>
                    <a:pt x="3198" y="2758"/>
                    <a:pt x="3244" y="2804"/>
                    <a:pt x="3290" y="2804"/>
                  </a:cubicBezTo>
                  <a:cubicBezTo>
                    <a:pt x="3310" y="2936"/>
                    <a:pt x="3377" y="2988"/>
                    <a:pt x="3452" y="2988"/>
                  </a:cubicBezTo>
                  <a:cubicBezTo>
                    <a:pt x="3592" y="2988"/>
                    <a:pt x="3758" y="2804"/>
                    <a:pt x="3683" y="2631"/>
                  </a:cubicBezTo>
                  <a:cubicBezTo>
                    <a:pt x="3740" y="2573"/>
                    <a:pt x="3717" y="2435"/>
                    <a:pt x="3717" y="2365"/>
                  </a:cubicBezTo>
                  <a:lnTo>
                    <a:pt x="3717" y="2365"/>
                  </a:lnTo>
                  <a:cubicBezTo>
                    <a:pt x="3752" y="2377"/>
                    <a:pt x="3798" y="2400"/>
                    <a:pt x="3821" y="2400"/>
                  </a:cubicBezTo>
                  <a:cubicBezTo>
                    <a:pt x="3994" y="2400"/>
                    <a:pt x="4040" y="2227"/>
                    <a:pt x="4052" y="2077"/>
                  </a:cubicBezTo>
                  <a:cubicBezTo>
                    <a:pt x="4098" y="2092"/>
                    <a:pt x="4138" y="2099"/>
                    <a:pt x="4172" y="2099"/>
                  </a:cubicBezTo>
                  <a:cubicBezTo>
                    <a:pt x="4521" y="2099"/>
                    <a:pt x="4270" y="1348"/>
                    <a:pt x="4260" y="1096"/>
                  </a:cubicBezTo>
                  <a:cubicBezTo>
                    <a:pt x="4163" y="853"/>
                    <a:pt x="4212" y="0"/>
                    <a:pt x="3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3"/>
            <p:cNvSpPr/>
            <p:nvPr/>
          </p:nvSpPr>
          <p:spPr>
            <a:xfrm>
              <a:off x="4129425" y="3751350"/>
              <a:ext cx="18650" cy="9500"/>
            </a:xfrm>
            <a:custGeom>
              <a:avLst/>
              <a:gdLst/>
              <a:ahLst/>
              <a:cxnLst/>
              <a:rect l="l" t="t" r="r" b="b"/>
              <a:pathLst>
                <a:path w="746" h="380" extrusionOk="0">
                  <a:moveTo>
                    <a:pt x="352" y="0"/>
                  </a:moveTo>
                  <a:cubicBezTo>
                    <a:pt x="316" y="0"/>
                    <a:pt x="275" y="3"/>
                    <a:pt x="232" y="11"/>
                  </a:cubicBezTo>
                  <a:cubicBezTo>
                    <a:pt x="35" y="11"/>
                    <a:pt x="1" y="369"/>
                    <a:pt x="232" y="369"/>
                  </a:cubicBezTo>
                  <a:cubicBezTo>
                    <a:pt x="275" y="376"/>
                    <a:pt x="316" y="379"/>
                    <a:pt x="352" y="379"/>
                  </a:cubicBezTo>
                  <a:cubicBezTo>
                    <a:pt x="745" y="379"/>
                    <a:pt x="745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3"/>
            <p:cNvSpPr/>
            <p:nvPr/>
          </p:nvSpPr>
          <p:spPr>
            <a:xfrm>
              <a:off x="4144150" y="3750525"/>
              <a:ext cx="27300" cy="33700"/>
            </a:xfrm>
            <a:custGeom>
              <a:avLst/>
              <a:gdLst/>
              <a:ahLst/>
              <a:cxnLst/>
              <a:rect l="l" t="t" r="r" b="b"/>
              <a:pathLst>
                <a:path w="1092" h="1348" extrusionOk="0">
                  <a:moveTo>
                    <a:pt x="369" y="1"/>
                  </a:moveTo>
                  <a:cubicBezTo>
                    <a:pt x="282" y="1"/>
                    <a:pt x="209" y="85"/>
                    <a:pt x="174" y="298"/>
                  </a:cubicBezTo>
                  <a:cubicBezTo>
                    <a:pt x="47" y="321"/>
                    <a:pt x="0" y="494"/>
                    <a:pt x="93" y="586"/>
                  </a:cubicBezTo>
                  <a:cubicBezTo>
                    <a:pt x="197" y="701"/>
                    <a:pt x="224" y="933"/>
                    <a:pt x="379" y="933"/>
                  </a:cubicBezTo>
                  <a:cubicBezTo>
                    <a:pt x="412" y="933"/>
                    <a:pt x="450" y="922"/>
                    <a:pt x="497" y="898"/>
                  </a:cubicBezTo>
                  <a:cubicBezTo>
                    <a:pt x="497" y="909"/>
                    <a:pt x="497" y="921"/>
                    <a:pt x="508" y="921"/>
                  </a:cubicBezTo>
                  <a:cubicBezTo>
                    <a:pt x="324" y="1129"/>
                    <a:pt x="528" y="1348"/>
                    <a:pt x="717" y="1348"/>
                  </a:cubicBezTo>
                  <a:cubicBezTo>
                    <a:pt x="800" y="1348"/>
                    <a:pt x="881" y="1304"/>
                    <a:pt x="924" y="1198"/>
                  </a:cubicBezTo>
                  <a:cubicBezTo>
                    <a:pt x="1091" y="889"/>
                    <a:pt x="652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3"/>
            <p:cNvSpPr/>
            <p:nvPr/>
          </p:nvSpPr>
          <p:spPr>
            <a:xfrm>
              <a:off x="4101650" y="3763100"/>
              <a:ext cx="55900" cy="63725"/>
            </a:xfrm>
            <a:custGeom>
              <a:avLst/>
              <a:gdLst/>
              <a:ahLst/>
              <a:cxnLst/>
              <a:rect l="l" t="t" r="r" b="b"/>
              <a:pathLst>
                <a:path w="2236" h="2549" extrusionOk="0">
                  <a:moveTo>
                    <a:pt x="1580" y="0"/>
                  </a:moveTo>
                  <a:cubicBezTo>
                    <a:pt x="1514" y="0"/>
                    <a:pt x="1448" y="52"/>
                    <a:pt x="1389" y="176"/>
                  </a:cubicBezTo>
                  <a:cubicBezTo>
                    <a:pt x="1204" y="279"/>
                    <a:pt x="1285" y="533"/>
                    <a:pt x="1319" y="695"/>
                  </a:cubicBezTo>
                  <a:cubicBezTo>
                    <a:pt x="1267" y="663"/>
                    <a:pt x="1219" y="649"/>
                    <a:pt x="1175" y="649"/>
                  </a:cubicBezTo>
                  <a:cubicBezTo>
                    <a:pt x="999" y="649"/>
                    <a:pt x="904" y="879"/>
                    <a:pt x="950" y="1064"/>
                  </a:cubicBezTo>
                  <a:cubicBezTo>
                    <a:pt x="945" y="1064"/>
                    <a:pt x="939" y="1064"/>
                    <a:pt x="934" y="1064"/>
                  </a:cubicBezTo>
                  <a:cubicBezTo>
                    <a:pt x="789" y="1064"/>
                    <a:pt x="652" y="1208"/>
                    <a:pt x="696" y="1353"/>
                  </a:cubicBezTo>
                  <a:cubicBezTo>
                    <a:pt x="604" y="1434"/>
                    <a:pt x="546" y="1515"/>
                    <a:pt x="535" y="1584"/>
                  </a:cubicBezTo>
                  <a:cubicBezTo>
                    <a:pt x="527" y="1583"/>
                    <a:pt x="520" y="1583"/>
                    <a:pt x="513" y="1583"/>
                  </a:cubicBezTo>
                  <a:cubicBezTo>
                    <a:pt x="238" y="1583"/>
                    <a:pt x="304" y="2015"/>
                    <a:pt x="304" y="2184"/>
                  </a:cubicBezTo>
                  <a:cubicBezTo>
                    <a:pt x="1" y="2377"/>
                    <a:pt x="207" y="2549"/>
                    <a:pt x="428" y="2549"/>
                  </a:cubicBezTo>
                  <a:cubicBezTo>
                    <a:pt x="577" y="2549"/>
                    <a:pt x="733" y="2470"/>
                    <a:pt x="742" y="2265"/>
                  </a:cubicBezTo>
                  <a:cubicBezTo>
                    <a:pt x="756" y="2267"/>
                    <a:pt x="770" y="2269"/>
                    <a:pt x="783" y="2269"/>
                  </a:cubicBezTo>
                  <a:cubicBezTo>
                    <a:pt x="943" y="2269"/>
                    <a:pt x="1039" y="2079"/>
                    <a:pt x="996" y="1919"/>
                  </a:cubicBezTo>
                  <a:cubicBezTo>
                    <a:pt x="1158" y="1895"/>
                    <a:pt x="1204" y="1676"/>
                    <a:pt x="1204" y="1549"/>
                  </a:cubicBezTo>
                  <a:cubicBezTo>
                    <a:pt x="1216" y="1526"/>
                    <a:pt x="1239" y="1526"/>
                    <a:pt x="1262" y="1515"/>
                  </a:cubicBezTo>
                  <a:cubicBezTo>
                    <a:pt x="1314" y="1573"/>
                    <a:pt x="1372" y="1597"/>
                    <a:pt x="1431" y="1597"/>
                  </a:cubicBezTo>
                  <a:cubicBezTo>
                    <a:pt x="1591" y="1597"/>
                    <a:pt x="1754" y="1416"/>
                    <a:pt x="1804" y="1272"/>
                  </a:cubicBezTo>
                  <a:cubicBezTo>
                    <a:pt x="2235" y="1224"/>
                    <a:pt x="1903" y="0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3"/>
            <p:cNvSpPr/>
            <p:nvPr/>
          </p:nvSpPr>
          <p:spPr>
            <a:xfrm>
              <a:off x="4141675" y="3784375"/>
              <a:ext cx="122500" cy="57800"/>
            </a:xfrm>
            <a:custGeom>
              <a:avLst/>
              <a:gdLst/>
              <a:ahLst/>
              <a:cxnLst/>
              <a:rect l="l" t="t" r="r" b="b"/>
              <a:pathLst>
                <a:path w="4900" h="2312" extrusionOk="0">
                  <a:moveTo>
                    <a:pt x="2050" y="1"/>
                  </a:moveTo>
                  <a:cubicBezTo>
                    <a:pt x="1883" y="1"/>
                    <a:pt x="1735" y="237"/>
                    <a:pt x="1808" y="675"/>
                  </a:cubicBezTo>
                  <a:cubicBezTo>
                    <a:pt x="1635" y="698"/>
                    <a:pt x="1554" y="860"/>
                    <a:pt x="1554" y="1010"/>
                  </a:cubicBezTo>
                  <a:cubicBezTo>
                    <a:pt x="1496" y="1068"/>
                    <a:pt x="1461" y="1125"/>
                    <a:pt x="1369" y="1171"/>
                  </a:cubicBezTo>
                  <a:cubicBezTo>
                    <a:pt x="1281" y="1021"/>
                    <a:pt x="1135" y="943"/>
                    <a:pt x="1006" y="943"/>
                  </a:cubicBezTo>
                  <a:cubicBezTo>
                    <a:pt x="847" y="943"/>
                    <a:pt x="714" y="1062"/>
                    <a:pt x="746" y="1310"/>
                  </a:cubicBezTo>
                  <a:cubicBezTo>
                    <a:pt x="659" y="1081"/>
                    <a:pt x="492" y="989"/>
                    <a:pt x="354" y="989"/>
                  </a:cubicBezTo>
                  <a:cubicBezTo>
                    <a:pt x="144" y="989"/>
                    <a:pt x="0" y="1204"/>
                    <a:pt x="307" y="1483"/>
                  </a:cubicBezTo>
                  <a:cubicBezTo>
                    <a:pt x="433" y="1763"/>
                    <a:pt x="685" y="2077"/>
                    <a:pt x="893" y="2077"/>
                  </a:cubicBezTo>
                  <a:cubicBezTo>
                    <a:pt x="1011" y="2077"/>
                    <a:pt x="1115" y="1976"/>
                    <a:pt x="1173" y="1714"/>
                  </a:cubicBezTo>
                  <a:lnTo>
                    <a:pt x="1277" y="1818"/>
                  </a:lnTo>
                  <a:cubicBezTo>
                    <a:pt x="1254" y="1933"/>
                    <a:pt x="1288" y="2106"/>
                    <a:pt x="1450" y="2106"/>
                  </a:cubicBezTo>
                  <a:cubicBezTo>
                    <a:pt x="1475" y="2101"/>
                    <a:pt x="1505" y="2099"/>
                    <a:pt x="1538" y="2099"/>
                  </a:cubicBezTo>
                  <a:cubicBezTo>
                    <a:pt x="1631" y="2099"/>
                    <a:pt x="1750" y="2114"/>
                    <a:pt x="1858" y="2114"/>
                  </a:cubicBezTo>
                  <a:cubicBezTo>
                    <a:pt x="2035" y="2114"/>
                    <a:pt x="2185" y="2073"/>
                    <a:pt x="2154" y="1852"/>
                  </a:cubicBezTo>
                  <a:cubicBezTo>
                    <a:pt x="2166" y="1829"/>
                    <a:pt x="2177" y="1829"/>
                    <a:pt x="2200" y="1818"/>
                  </a:cubicBezTo>
                  <a:cubicBezTo>
                    <a:pt x="2220" y="1949"/>
                    <a:pt x="2318" y="2025"/>
                    <a:pt x="2421" y="2025"/>
                  </a:cubicBezTo>
                  <a:cubicBezTo>
                    <a:pt x="2498" y="2025"/>
                    <a:pt x="2578" y="1981"/>
                    <a:pt x="2627" y="1887"/>
                  </a:cubicBezTo>
                  <a:cubicBezTo>
                    <a:pt x="2650" y="1899"/>
                    <a:pt x="2673" y="1904"/>
                    <a:pt x="2695" y="1904"/>
                  </a:cubicBezTo>
                  <a:cubicBezTo>
                    <a:pt x="2717" y="1904"/>
                    <a:pt x="2737" y="1899"/>
                    <a:pt x="2754" y="1887"/>
                  </a:cubicBezTo>
                  <a:lnTo>
                    <a:pt x="2754" y="1887"/>
                  </a:lnTo>
                  <a:cubicBezTo>
                    <a:pt x="2636" y="2170"/>
                    <a:pt x="2783" y="2311"/>
                    <a:pt x="2954" y="2311"/>
                  </a:cubicBezTo>
                  <a:cubicBezTo>
                    <a:pt x="3117" y="2311"/>
                    <a:pt x="3302" y="2181"/>
                    <a:pt x="3297" y="1922"/>
                  </a:cubicBezTo>
                  <a:cubicBezTo>
                    <a:pt x="3366" y="1887"/>
                    <a:pt x="3435" y="1806"/>
                    <a:pt x="3435" y="1714"/>
                  </a:cubicBezTo>
                  <a:cubicBezTo>
                    <a:pt x="3481" y="1714"/>
                    <a:pt x="3528" y="1702"/>
                    <a:pt x="3551" y="1679"/>
                  </a:cubicBezTo>
                  <a:lnTo>
                    <a:pt x="3551" y="1679"/>
                  </a:lnTo>
                  <a:cubicBezTo>
                    <a:pt x="3502" y="1853"/>
                    <a:pt x="3633" y="1972"/>
                    <a:pt x="3757" y="1972"/>
                  </a:cubicBezTo>
                  <a:cubicBezTo>
                    <a:pt x="3840" y="1972"/>
                    <a:pt x="3920" y="1919"/>
                    <a:pt x="3943" y="1795"/>
                  </a:cubicBezTo>
                  <a:cubicBezTo>
                    <a:pt x="3980" y="1818"/>
                    <a:pt x="4021" y="1829"/>
                    <a:pt x="4062" y="1829"/>
                  </a:cubicBezTo>
                  <a:cubicBezTo>
                    <a:pt x="4164" y="1829"/>
                    <a:pt x="4265" y="1763"/>
                    <a:pt x="4289" y="1656"/>
                  </a:cubicBezTo>
                  <a:cubicBezTo>
                    <a:pt x="4312" y="1656"/>
                    <a:pt x="4336" y="1645"/>
                    <a:pt x="4359" y="1633"/>
                  </a:cubicBezTo>
                  <a:cubicBezTo>
                    <a:pt x="4407" y="1646"/>
                    <a:pt x="4450" y="1652"/>
                    <a:pt x="4488" y="1652"/>
                  </a:cubicBezTo>
                  <a:cubicBezTo>
                    <a:pt x="4899" y="1652"/>
                    <a:pt x="4662" y="947"/>
                    <a:pt x="4377" y="947"/>
                  </a:cubicBezTo>
                  <a:cubicBezTo>
                    <a:pt x="4289" y="947"/>
                    <a:pt x="4196" y="1015"/>
                    <a:pt x="4116" y="1194"/>
                  </a:cubicBezTo>
                  <a:cubicBezTo>
                    <a:pt x="4082" y="1194"/>
                    <a:pt x="4070" y="1218"/>
                    <a:pt x="4059" y="1229"/>
                  </a:cubicBezTo>
                  <a:cubicBezTo>
                    <a:pt x="4016" y="1059"/>
                    <a:pt x="3873" y="675"/>
                    <a:pt x="3722" y="675"/>
                  </a:cubicBezTo>
                  <a:cubicBezTo>
                    <a:pt x="3668" y="675"/>
                    <a:pt x="3614" y="724"/>
                    <a:pt x="3562" y="848"/>
                  </a:cubicBezTo>
                  <a:cubicBezTo>
                    <a:pt x="3539" y="785"/>
                    <a:pt x="3479" y="756"/>
                    <a:pt x="3415" y="756"/>
                  </a:cubicBezTo>
                  <a:cubicBezTo>
                    <a:pt x="3352" y="756"/>
                    <a:pt x="3285" y="785"/>
                    <a:pt x="3251" y="837"/>
                  </a:cubicBezTo>
                  <a:cubicBezTo>
                    <a:pt x="3258" y="677"/>
                    <a:pt x="3118" y="553"/>
                    <a:pt x="2985" y="553"/>
                  </a:cubicBezTo>
                  <a:cubicBezTo>
                    <a:pt x="2907" y="553"/>
                    <a:pt x="2832" y="596"/>
                    <a:pt x="2789" y="698"/>
                  </a:cubicBezTo>
                  <a:cubicBezTo>
                    <a:pt x="2731" y="664"/>
                    <a:pt x="2570" y="640"/>
                    <a:pt x="2500" y="617"/>
                  </a:cubicBezTo>
                  <a:cubicBezTo>
                    <a:pt x="2466" y="606"/>
                    <a:pt x="2419" y="594"/>
                    <a:pt x="2396" y="594"/>
                  </a:cubicBezTo>
                  <a:cubicBezTo>
                    <a:pt x="2364" y="191"/>
                    <a:pt x="2199" y="1"/>
                    <a:pt x="20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3"/>
            <p:cNvSpPr/>
            <p:nvPr/>
          </p:nvSpPr>
          <p:spPr>
            <a:xfrm>
              <a:off x="4274000" y="3803150"/>
              <a:ext cx="41275" cy="43250"/>
            </a:xfrm>
            <a:custGeom>
              <a:avLst/>
              <a:gdLst/>
              <a:ahLst/>
              <a:cxnLst/>
              <a:rect l="l" t="t" r="r" b="b"/>
              <a:pathLst>
                <a:path w="1651" h="1730" extrusionOk="0">
                  <a:moveTo>
                    <a:pt x="175" y="1"/>
                  </a:moveTo>
                  <a:cubicBezTo>
                    <a:pt x="97" y="1"/>
                    <a:pt x="24" y="55"/>
                    <a:pt x="1" y="190"/>
                  </a:cubicBezTo>
                  <a:cubicBezTo>
                    <a:pt x="45" y="532"/>
                    <a:pt x="269" y="1140"/>
                    <a:pt x="643" y="1140"/>
                  </a:cubicBezTo>
                  <a:cubicBezTo>
                    <a:pt x="659" y="1140"/>
                    <a:pt x="676" y="1138"/>
                    <a:pt x="693" y="1136"/>
                  </a:cubicBezTo>
                  <a:cubicBezTo>
                    <a:pt x="739" y="1171"/>
                    <a:pt x="797" y="1194"/>
                    <a:pt x="843" y="1194"/>
                  </a:cubicBezTo>
                  <a:cubicBezTo>
                    <a:pt x="898" y="1281"/>
                    <a:pt x="993" y="1368"/>
                    <a:pt x="1101" y="1368"/>
                  </a:cubicBezTo>
                  <a:cubicBezTo>
                    <a:pt x="1107" y="1368"/>
                    <a:pt x="1114" y="1368"/>
                    <a:pt x="1120" y="1367"/>
                  </a:cubicBezTo>
                  <a:cubicBezTo>
                    <a:pt x="1154" y="1573"/>
                    <a:pt x="1341" y="1730"/>
                    <a:pt x="1477" y="1730"/>
                  </a:cubicBezTo>
                  <a:cubicBezTo>
                    <a:pt x="1578" y="1730"/>
                    <a:pt x="1651" y="1646"/>
                    <a:pt x="1617" y="1436"/>
                  </a:cubicBezTo>
                  <a:cubicBezTo>
                    <a:pt x="1524" y="1217"/>
                    <a:pt x="1443" y="998"/>
                    <a:pt x="1236" y="847"/>
                  </a:cubicBezTo>
                  <a:cubicBezTo>
                    <a:pt x="1132" y="732"/>
                    <a:pt x="1120" y="594"/>
                    <a:pt x="959" y="536"/>
                  </a:cubicBezTo>
                  <a:cubicBezTo>
                    <a:pt x="933" y="385"/>
                    <a:pt x="756" y="185"/>
                    <a:pt x="585" y="185"/>
                  </a:cubicBezTo>
                  <a:cubicBezTo>
                    <a:pt x="521" y="185"/>
                    <a:pt x="458" y="213"/>
                    <a:pt x="405" y="282"/>
                  </a:cubicBezTo>
                  <a:cubicBezTo>
                    <a:pt x="418" y="123"/>
                    <a:pt x="291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3"/>
            <p:cNvSpPr/>
            <p:nvPr/>
          </p:nvSpPr>
          <p:spPr>
            <a:xfrm>
              <a:off x="4318950" y="3832250"/>
              <a:ext cx="20475" cy="19250"/>
            </a:xfrm>
            <a:custGeom>
              <a:avLst/>
              <a:gdLst/>
              <a:ahLst/>
              <a:cxnLst/>
              <a:rect l="l" t="t" r="r" b="b"/>
              <a:pathLst>
                <a:path w="819" h="770" extrusionOk="0">
                  <a:moveTo>
                    <a:pt x="481" y="1"/>
                  </a:moveTo>
                  <a:cubicBezTo>
                    <a:pt x="251" y="1"/>
                    <a:pt x="202" y="351"/>
                    <a:pt x="84" y="480"/>
                  </a:cubicBezTo>
                  <a:cubicBezTo>
                    <a:pt x="0" y="684"/>
                    <a:pt x="78" y="770"/>
                    <a:pt x="191" y="770"/>
                  </a:cubicBezTo>
                  <a:cubicBezTo>
                    <a:pt x="328" y="770"/>
                    <a:pt x="515" y="646"/>
                    <a:pt x="534" y="457"/>
                  </a:cubicBezTo>
                  <a:cubicBezTo>
                    <a:pt x="538" y="457"/>
                    <a:pt x="542" y="457"/>
                    <a:pt x="546" y="457"/>
                  </a:cubicBezTo>
                  <a:cubicBezTo>
                    <a:pt x="713" y="457"/>
                    <a:pt x="819" y="224"/>
                    <a:pt x="650" y="122"/>
                  </a:cubicBezTo>
                  <a:cubicBezTo>
                    <a:pt x="627" y="64"/>
                    <a:pt x="580" y="30"/>
                    <a:pt x="534" y="7"/>
                  </a:cubicBezTo>
                  <a:cubicBezTo>
                    <a:pt x="515" y="3"/>
                    <a:pt x="498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3"/>
            <p:cNvSpPr/>
            <p:nvPr/>
          </p:nvSpPr>
          <p:spPr>
            <a:xfrm>
              <a:off x="4339900" y="3838500"/>
              <a:ext cx="17675" cy="13150"/>
            </a:xfrm>
            <a:custGeom>
              <a:avLst/>
              <a:gdLst/>
              <a:ahLst/>
              <a:cxnLst/>
              <a:rect l="l" t="t" r="r" b="b"/>
              <a:pathLst>
                <a:path w="707" h="526" extrusionOk="0">
                  <a:moveTo>
                    <a:pt x="220" y="0"/>
                  </a:moveTo>
                  <a:cubicBezTo>
                    <a:pt x="111" y="0"/>
                    <a:pt x="1" y="79"/>
                    <a:pt x="19" y="230"/>
                  </a:cubicBezTo>
                  <a:cubicBezTo>
                    <a:pt x="19" y="443"/>
                    <a:pt x="178" y="526"/>
                    <a:pt x="324" y="526"/>
                  </a:cubicBezTo>
                  <a:cubicBezTo>
                    <a:pt x="527" y="526"/>
                    <a:pt x="707" y="367"/>
                    <a:pt x="412" y="172"/>
                  </a:cubicBezTo>
                  <a:cubicBezTo>
                    <a:pt x="401" y="56"/>
                    <a:pt x="311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3"/>
            <p:cNvSpPr/>
            <p:nvPr/>
          </p:nvSpPr>
          <p:spPr>
            <a:xfrm>
              <a:off x="4471925" y="4060725"/>
              <a:ext cx="51025" cy="32325"/>
            </a:xfrm>
            <a:custGeom>
              <a:avLst/>
              <a:gdLst/>
              <a:ahLst/>
              <a:cxnLst/>
              <a:rect l="l" t="t" r="r" b="b"/>
              <a:pathLst>
                <a:path w="2041" h="1293" extrusionOk="0">
                  <a:moveTo>
                    <a:pt x="361" y="0"/>
                  </a:moveTo>
                  <a:cubicBezTo>
                    <a:pt x="162" y="0"/>
                    <a:pt x="0" y="269"/>
                    <a:pt x="267" y="529"/>
                  </a:cubicBezTo>
                  <a:cubicBezTo>
                    <a:pt x="303" y="709"/>
                    <a:pt x="410" y="1015"/>
                    <a:pt x="592" y="1015"/>
                  </a:cubicBezTo>
                  <a:cubicBezTo>
                    <a:pt x="643" y="1015"/>
                    <a:pt x="700" y="991"/>
                    <a:pt x="764" y="933"/>
                  </a:cubicBezTo>
                  <a:cubicBezTo>
                    <a:pt x="811" y="1034"/>
                    <a:pt x="907" y="1089"/>
                    <a:pt x="1004" y="1089"/>
                  </a:cubicBezTo>
                  <a:cubicBezTo>
                    <a:pt x="1095" y="1089"/>
                    <a:pt x="1186" y="1039"/>
                    <a:pt x="1237" y="933"/>
                  </a:cubicBezTo>
                  <a:cubicBezTo>
                    <a:pt x="1298" y="1034"/>
                    <a:pt x="1359" y="1172"/>
                    <a:pt x="1483" y="1172"/>
                  </a:cubicBezTo>
                  <a:cubicBezTo>
                    <a:pt x="1500" y="1172"/>
                    <a:pt x="1518" y="1169"/>
                    <a:pt x="1537" y="1164"/>
                  </a:cubicBezTo>
                  <a:cubicBezTo>
                    <a:pt x="1592" y="1256"/>
                    <a:pt x="1666" y="1293"/>
                    <a:pt x="1735" y="1293"/>
                  </a:cubicBezTo>
                  <a:cubicBezTo>
                    <a:pt x="1900" y="1293"/>
                    <a:pt x="2040" y="1087"/>
                    <a:pt x="1837" y="933"/>
                  </a:cubicBezTo>
                  <a:cubicBezTo>
                    <a:pt x="1648" y="763"/>
                    <a:pt x="1444" y="385"/>
                    <a:pt x="1162" y="385"/>
                  </a:cubicBezTo>
                  <a:cubicBezTo>
                    <a:pt x="1099" y="385"/>
                    <a:pt x="1032" y="404"/>
                    <a:pt x="960" y="448"/>
                  </a:cubicBezTo>
                  <a:cubicBezTo>
                    <a:pt x="906" y="383"/>
                    <a:pt x="790" y="297"/>
                    <a:pt x="680" y="297"/>
                  </a:cubicBezTo>
                  <a:cubicBezTo>
                    <a:pt x="673" y="297"/>
                    <a:pt x="666" y="297"/>
                    <a:pt x="660" y="298"/>
                  </a:cubicBezTo>
                  <a:cubicBezTo>
                    <a:pt x="594" y="83"/>
                    <a:pt x="472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3"/>
            <p:cNvSpPr/>
            <p:nvPr/>
          </p:nvSpPr>
          <p:spPr>
            <a:xfrm>
              <a:off x="4523250" y="4048575"/>
              <a:ext cx="79775" cy="30125"/>
            </a:xfrm>
            <a:custGeom>
              <a:avLst/>
              <a:gdLst/>
              <a:ahLst/>
              <a:cxnLst/>
              <a:rect l="l" t="t" r="r" b="b"/>
              <a:pathLst>
                <a:path w="3191" h="1205" extrusionOk="0">
                  <a:moveTo>
                    <a:pt x="435" y="0"/>
                  </a:moveTo>
                  <a:cubicBezTo>
                    <a:pt x="219" y="0"/>
                    <a:pt x="1" y="267"/>
                    <a:pt x="234" y="553"/>
                  </a:cubicBezTo>
                  <a:lnTo>
                    <a:pt x="269" y="645"/>
                  </a:lnTo>
                  <a:cubicBezTo>
                    <a:pt x="353" y="805"/>
                    <a:pt x="526" y="905"/>
                    <a:pt x="698" y="905"/>
                  </a:cubicBezTo>
                  <a:cubicBezTo>
                    <a:pt x="787" y="905"/>
                    <a:pt x="875" y="878"/>
                    <a:pt x="950" y="819"/>
                  </a:cubicBezTo>
                  <a:cubicBezTo>
                    <a:pt x="986" y="972"/>
                    <a:pt x="1122" y="1105"/>
                    <a:pt x="1268" y="1105"/>
                  </a:cubicBezTo>
                  <a:cubicBezTo>
                    <a:pt x="1308" y="1105"/>
                    <a:pt x="1349" y="1095"/>
                    <a:pt x="1389" y="1073"/>
                  </a:cubicBezTo>
                  <a:cubicBezTo>
                    <a:pt x="1472" y="1173"/>
                    <a:pt x="1577" y="1205"/>
                    <a:pt x="1693" y="1205"/>
                  </a:cubicBezTo>
                  <a:cubicBezTo>
                    <a:pt x="1893" y="1205"/>
                    <a:pt x="2125" y="1110"/>
                    <a:pt x="2334" y="1110"/>
                  </a:cubicBezTo>
                  <a:cubicBezTo>
                    <a:pt x="2407" y="1110"/>
                    <a:pt x="2478" y="1122"/>
                    <a:pt x="2543" y="1153"/>
                  </a:cubicBezTo>
                  <a:cubicBezTo>
                    <a:pt x="3191" y="1034"/>
                    <a:pt x="2599" y="535"/>
                    <a:pt x="2203" y="535"/>
                  </a:cubicBezTo>
                  <a:cubicBezTo>
                    <a:pt x="2140" y="535"/>
                    <a:pt x="2082" y="548"/>
                    <a:pt x="2035" y="576"/>
                  </a:cubicBezTo>
                  <a:cubicBezTo>
                    <a:pt x="1960" y="587"/>
                    <a:pt x="1836" y="647"/>
                    <a:pt x="1763" y="647"/>
                  </a:cubicBezTo>
                  <a:cubicBezTo>
                    <a:pt x="1757" y="647"/>
                    <a:pt x="1752" y="646"/>
                    <a:pt x="1746" y="645"/>
                  </a:cubicBezTo>
                  <a:cubicBezTo>
                    <a:pt x="1643" y="472"/>
                    <a:pt x="1516" y="438"/>
                    <a:pt x="1389" y="415"/>
                  </a:cubicBezTo>
                  <a:cubicBezTo>
                    <a:pt x="1345" y="260"/>
                    <a:pt x="1151" y="167"/>
                    <a:pt x="971" y="167"/>
                  </a:cubicBezTo>
                  <a:cubicBezTo>
                    <a:pt x="869" y="167"/>
                    <a:pt x="771" y="197"/>
                    <a:pt x="708" y="265"/>
                  </a:cubicBezTo>
                  <a:cubicBezTo>
                    <a:pt x="663" y="76"/>
                    <a:pt x="55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3"/>
            <p:cNvSpPr/>
            <p:nvPr/>
          </p:nvSpPr>
          <p:spPr>
            <a:xfrm>
              <a:off x="4496475" y="3987950"/>
              <a:ext cx="46275" cy="48050"/>
            </a:xfrm>
            <a:custGeom>
              <a:avLst/>
              <a:gdLst/>
              <a:ahLst/>
              <a:cxnLst/>
              <a:rect l="l" t="t" r="r" b="b"/>
              <a:pathLst>
                <a:path w="1851" h="1922" extrusionOk="0">
                  <a:moveTo>
                    <a:pt x="336" y="0"/>
                  </a:moveTo>
                  <a:cubicBezTo>
                    <a:pt x="151" y="12"/>
                    <a:pt x="105" y="243"/>
                    <a:pt x="186" y="381"/>
                  </a:cubicBezTo>
                  <a:cubicBezTo>
                    <a:pt x="1" y="478"/>
                    <a:pt x="95" y="798"/>
                    <a:pt x="268" y="798"/>
                  </a:cubicBezTo>
                  <a:cubicBezTo>
                    <a:pt x="300" y="798"/>
                    <a:pt x="334" y="787"/>
                    <a:pt x="370" y="762"/>
                  </a:cubicBezTo>
                  <a:cubicBezTo>
                    <a:pt x="544" y="991"/>
                    <a:pt x="704" y="1852"/>
                    <a:pt x="999" y="1852"/>
                  </a:cubicBezTo>
                  <a:cubicBezTo>
                    <a:pt x="1075" y="1852"/>
                    <a:pt x="1161" y="1794"/>
                    <a:pt x="1259" y="1651"/>
                  </a:cubicBezTo>
                  <a:cubicBezTo>
                    <a:pt x="1387" y="1843"/>
                    <a:pt x="1482" y="1922"/>
                    <a:pt x="1549" y="1922"/>
                  </a:cubicBezTo>
                  <a:cubicBezTo>
                    <a:pt x="1851" y="1922"/>
                    <a:pt x="1599" y="350"/>
                    <a:pt x="1242" y="350"/>
                  </a:cubicBezTo>
                  <a:cubicBezTo>
                    <a:pt x="1138" y="350"/>
                    <a:pt x="1024" y="484"/>
                    <a:pt x="913" y="831"/>
                  </a:cubicBezTo>
                  <a:cubicBezTo>
                    <a:pt x="682" y="589"/>
                    <a:pt x="647" y="81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3"/>
            <p:cNvSpPr/>
            <p:nvPr/>
          </p:nvSpPr>
          <p:spPr>
            <a:xfrm>
              <a:off x="4542375" y="4010325"/>
              <a:ext cx="69275" cy="35400"/>
            </a:xfrm>
            <a:custGeom>
              <a:avLst/>
              <a:gdLst/>
              <a:ahLst/>
              <a:cxnLst/>
              <a:rect l="l" t="t" r="r" b="b"/>
              <a:pathLst>
                <a:path w="2771" h="1416" extrusionOk="0">
                  <a:moveTo>
                    <a:pt x="236" y="0"/>
                  </a:moveTo>
                  <a:cubicBezTo>
                    <a:pt x="176" y="0"/>
                    <a:pt x="115" y="56"/>
                    <a:pt x="58" y="202"/>
                  </a:cubicBezTo>
                  <a:cubicBezTo>
                    <a:pt x="70" y="329"/>
                    <a:pt x="0" y="663"/>
                    <a:pt x="185" y="698"/>
                  </a:cubicBezTo>
                  <a:cubicBezTo>
                    <a:pt x="212" y="835"/>
                    <a:pt x="382" y="952"/>
                    <a:pt x="515" y="952"/>
                  </a:cubicBezTo>
                  <a:cubicBezTo>
                    <a:pt x="607" y="952"/>
                    <a:pt x="681" y="897"/>
                    <a:pt x="681" y="756"/>
                  </a:cubicBezTo>
                  <a:cubicBezTo>
                    <a:pt x="773" y="881"/>
                    <a:pt x="872" y="1068"/>
                    <a:pt x="998" y="1068"/>
                  </a:cubicBezTo>
                  <a:cubicBezTo>
                    <a:pt x="1046" y="1068"/>
                    <a:pt x="1098" y="1041"/>
                    <a:pt x="1155" y="975"/>
                  </a:cubicBezTo>
                  <a:cubicBezTo>
                    <a:pt x="1213" y="1126"/>
                    <a:pt x="1342" y="1207"/>
                    <a:pt x="1470" y="1207"/>
                  </a:cubicBezTo>
                  <a:cubicBezTo>
                    <a:pt x="1595" y="1207"/>
                    <a:pt x="1721" y="1129"/>
                    <a:pt x="1778" y="963"/>
                  </a:cubicBezTo>
                  <a:cubicBezTo>
                    <a:pt x="1812" y="1021"/>
                    <a:pt x="1812" y="1102"/>
                    <a:pt x="1859" y="1160"/>
                  </a:cubicBezTo>
                  <a:cubicBezTo>
                    <a:pt x="1882" y="1345"/>
                    <a:pt x="1963" y="1415"/>
                    <a:pt x="2060" y="1415"/>
                  </a:cubicBezTo>
                  <a:cubicBezTo>
                    <a:pt x="2345" y="1415"/>
                    <a:pt x="2770" y="822"/>
                    <a:pt x="2332" y="779"/>
                  </a:cubicBezTo>
                  <a:cubicBezTo>
                    <a:pt x="2297" y="779"/>
                    <a:pt x="2274" y="790"/>
                    <a:pt x="2240" y="790"/>
                  </a:cubicBezTo>
                  <a:cubicBezTo>
                    <a:pt x="2248" y="630"/>
                    <a:pt x="2133" y="497"/>
                    <a:pt x="2008" y="497"/>
                  </a:cubicBezTo>
                  <a:cubicBezTo>
                    <a:pt x="1953" y="497"/>
                    <a:pt x="1896" y="523"/>
                    <a:pt x="1847" y="583"/>
                  </a:cubicBezTo>
                  <a:cubicBezTo>
                    <a:pt x="1836" y="582"/>
                    <a:pt x="1826" y="581"/>
                    <a:pt x="1815" y="581"/>
                  </a:cubicBezTo>
                  <a:cubicBezTo>
                    <a:pt x="1699" y="581"/>
                    <a:pt x="1585" y="638"/>
                    <a:pt x="1501" y="733"/>
                  </a:cubicBezTo>
                  <a:cubicBezTo>
                    <a:pt x="1465" y="685"/>
                    <a:pt x="1414" y="662"/>
                    <a:pt x="1360" y="662"/>
                  </a:cubicBezTo>
                  <a:cubicBezTo>
                    <a:pt x="1310" y="662"/>
                    <a:pt x="1257" y="682"/>
                    <a:pt x="1212" y="721"/>
                  </a:cubicBezTo>
                  <a:cubicBezTo>
                    <a:pt x="1195" y="552"/>
                    <a:pt x="1074" y="328"/>
                    <a:pt x="923" y="328"/>
                  </a:cubicBezTo>
                  <a:cubicBezTo>
                    <a:pt x="868" y="328"/>
                    <a:pt x="809" y="358"/>
                    <a:pt x="751" y="433"/>
                  </a:cubicBezTo>
                  <a:cubicBezTo>
                    <a:pt x="681" y="456"/>
                    <a:pt x="624" y="548"/>
                    <a:pt x="624" y="617"/>
                  </a:cubicBezTo>
                  <a:cubicBezTo>
                    <a:pt x="564" y="447"/>
                    <a:pt x="404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3"/>
            <p:cNvSpPr/>
            <p:nvPr/>
          </p:nvSpPr>
          <p:spPr>
            <a:xfrm>
              <a:off x="4516650" y="3970800"/>
              <a:ext cx="47800" cy="24275"/>
            </a:xfrm>
            <a:custGeom>
              <a:avLst/>
              <a:gdLst/>
              <a:ahLst/>
              <a:cxnLst/>
              <a:rect l="l" t="t" r="r" b="b"/>
              <a:pathLst>
                <a:path w="1912" h="971" extrusionOk="0">
                  <a:moveTo>
                    <a:pt x="1291" y="1"/>
                  </a:moveTo>
                  <a:cubicBezTo>
                    <a:pt x="1237" y="1"/>
                    <a:pt x="1184" y="20"/>
                    <a:pt x="1145" y="63"/>
                  </a:cubicBezTo>
                  <a:cubicBezTo>
                    <a:pt x="1064" y="63"/>
                    <a:pt x="960" y="121"/>
                    <a:pt x="925" y="190"/>
                  </a:cubicBezTo>
                  <a:cubicBezTo>
                    <a:pt x="915" y="187"/>
                    <a:pt x="904" y="186"/>
                    <a:pt x="892" y="186"/>
                  </a:cubicBezTo>
                  <a:cubicBezTo>
                    <a:pt x="808" y="186"/>
                    <a:pt x="716" y="260"/>
                    <a:pt x="706" y="351"/>
                  </a:cubicBezTo>
                  <a:cubicBezTo>
                    <a:pt x="664" y="299"/>
                    <a:pt x="606" y="276"/>
                    <a:pt x="550" y="276"/>
                  </a:cubicBezTo>
                  <a:cubicBezTo>
                    <a:pt x="481" y="276"/>
                    <a:pt x="415" y="311"/>
                    <a:pt x="383" y="374"/>
                  </a:cubicBezTo>
                  <a:cubicBezTo>
                    <a:pt x="355" y="369"/>
                    <a:pt x="329" y="366"/>
                    <a:pt x="306" y="366"/>
                  </a:cubicBezTo>
                  <a:cubicBezTo>
                    <a:pt x="1" y="366"/>
                    <a:pt x="142" y="838"/>
                    <a:pt x="405" y="838"/>
                  </a:cubicBezTo>
                  <a:cubicBezTo>
                    <a:pt x="438" y="838"/>
                    <a:pt x="473" y="830"/>
                    <a:pt x="510" y="813"/>
                  </a:cubicBezTo>
                  <a:cubicBezTo>
                    <a:pt x="596" y="926"/>
                    <a:pt x="674" y="971"/>
                    <a:pt x="735" y="971"/>
                  </a:cubicBezTo>
                  <a:cubicBezTo>
                    <a:pt x="854" y="971"/>
                    <a:pt x="909" y="800"/>
                    <a:pt x="833" y="640"/>
                  </a:cubicBezTo>
                  <a:lnTo>
                    <a:pt x="833" y="640"/>
                  </a:lnTo>
                  <a:cubicBezTo>
                    <a:pt x="892" y="758"/>
                    <a:pt x="984" y="883"/>
                    <a:pt x="1116" y="883"/>
                  </a:cubicBezTo>
                  <a:cubicBezTo>
                    <a:pt x="1140" y="883"/>
                    <a:pt x="1165" y="880"/>
                    <a:pt x="1191" y="871"/>
                  </a:cubicBezTo>
                  <a:cubicBezTo>
                    <a:pt x="1202" y="871"/>
                    <a:pt x="1237" y="859"/>
                    <a:pt x="1260" y="836"/>
                  </a:cubicBezTo>
                  <a:cubicBezTo>
                    <a:pt x="1289" y="858"/>
                    <a:pt x="1323" y="866"/>
                    <a:pt x="1359" y="866"/>
                  </a:cubicBezTo>
                  <a:cubicBezTo>
                    <a:pt x="1379" y="866"/>
                    <a:pt x="1401" y="863"/>
                    <a:pt x="1422" y="859"/>
                  </a:cubicBezTo>
                  <a:cubicBezTo>
                    <a:pt x="1489" y="899"/>
                    <a:pt x="1547" y="916"/>
                    <a:pt x="1596" y="916"/>
                  </a:cubicBezTo>
                  <a:cubicBezTo>
                    <a:pt x="1912" y="916"/>
                    <a:pt x="1844" y="190"/>
                    <a:pt x="1509" y="190"/>
                  </a:cubicBezTo>
                  <a:cubicBezTo>
                    <a:pt x="1507" y="190"/>
                    <a:pt x="1505" y="190"/>
                    <a:pt x="1503" y="190"/>
                  </a:cubicBezTo>
                  <a:cubicBezTo>
                    <a:pt x="1503" y="75"/>
                    <a:pt x="1396" y="1"/>
                    <a:pt x="1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3"/>
            <p:cNvSpPr/>
            <p:nvPr/>
          </p:nvSpPr>
          <p:spPr>
            <a:xfrm>
              <a:off x="4546050" y="3864025"/>
              <a:ext cx="108925" cy="101225"/>
            </a:xfrm>
            <a:custGeom>
              <a:avLst/>
              <a:gdLst/>
              <a:ahLst/>
              <a:cxnLst/>
              <a:rect l="l" t="t" r="r" b="b"/>
              <a:pathLst>
                <a:path w="4357" h="4049" extrusionOk="0">
                  <a:moveTo>
                    <a:pt x="3755" y="1841"/>
                  </a:moveTo>
                  <a:cubicBezTo>
                    <a:pt x="3766" y="1852"/>
                    <a:pt x="3766" y="1852"/>
                    <a:pt x="3766" y="1864"/>
                  </a:cubicBezTo>
                  <a:lnTo>
                    <a:pt x="3755" y="1875"/>
                  </a:lnTo>
                  <a:lnTo>
                    <a:pt x="3755" y="1841"/>
                  </a:lnTo>
                  <a:close/>
                  <a:moveTo>
                    <a:pt x="545" y="0"/>
                  </a:moveTo>
                  <a:cubicBezTo>
                    <a:pt x="248" y="0"/>
                    <a:pt x="0" y="635"/>
                    <a:pt x="318" y="635"/>
                  </a:cubicBezTo>
                  <a:cubicBezTo>
                    <a:pt x="363" y="635"/>
                    <a:pt x="419" y="623"/>
                    <a:pt x="488" y="594"/>
                  </a:cubicBezTo>
                  <a:cubicBezTo>
                    <a:pt x="577" y="624"/>
                    <a:pt x="783" y="1217"/>
                    <a:pt x="1043" y="1217"/>
                  </a:cubicBezTo>
                  <a:cubicBezTo>
                    <a:pt x="1088" y="1217"/>
                    <a:pt x="1134" y="1200"/>
                    <a:pt x="1181" y="1160"/>
                  </a:cubicBezTo>
                  <a:cubicBezTo>
                    <a:pt x="1251" y="1272"/>
                    <a:pt x="1415" y="1380"/>
                    <a:pt x="1553" y="1380"/>
                  </a:cubicBezTo>
                  <a:cubicBezTo>
                    <a:pt x="1643" y="1380"/>
                    <a:pt x="1722" y="1335"/>
                    <a:pt x="1758" y="1217"/>
                  </a:cubicBezTo>
                  <a:cubicBezTo>
                    <a:pt x="1804" y="1333"/>
                    <a:pt x="1862" y="1437"/>
                    <a:pt x="1954" y="1529"/>
                  </a:cubicBezTo>
                  <a:cubicBezTo>
                    <a:pt x="1989" y="1587"/>
                    <a:pt x="2058" y="1621"/>
                    <a:pt x="2139" y="1621"/>
                  </a:cubicBezTo>
                  <a:cubicBezTo>
                    <a:pt x="2160" y="1788"/>
                    <a:pt x="2152" y="2095"/>
                    <a:pt x="2362" y="2095"/>
                  </a:cubicBezTo>
                  <a:cubicBezTo>
                    <a:pt x="2385" y="2095"/>
                    <a:pt x="2410" y="2091"/>
                    <a:pt x="2439" y="2083"/>
                  </a:cubicBezTo>
                  <a:cubicBezTo>
                    <a:pt x="2439" y="2141"/>
                    <a:pt x="2439" y="2210"/>
                    <a:pt x="2497" y="2256"/>
                  </a:cubicBezTo>
                  <a:cubicBezTo>
                    <a:pt x="2497" y="2429"/>
                    <a:pt x="2531" y="2741"/>
                    <a:pt x="2727" y="2833"/>
                  </a:cubicBezTo>
                  <a:cubicBezTo>
                    <a:pt x="2749" y="3020"/>
                    <a:pt x="2678" y="3414"/>
                    <a:pt x="2957" y="3414"/>
                  </a:cubicBezTo>
                  <a:cubicBezTo>
                    <a:pt x="2972" y="3414"/>
                    <a:pt x="2987" y="3413"/>
                    <a:pt x="3004" y="3410"/>
                  </a:cubicBezTo>
                  <a:lnTo>
                    <a:pt x="3004" y="3410"/>
                  </a:lnTo>
                  <a:cubicBezTo>
                    <a:pt x="2994" y="3529"/>
                    <a:pt x="3063" y="3667"/>
                    <a:pt x="3184" y="3667"/>
                  </a:cubicBezTo>
                  <a:cubicBezTo>
                    <a:pt x="3193" y="3667"/>
                    <a:pt x="3203" y="3666"/>
                    <a:pt x="3212" y="3664"/>
                  </a:cubicBezTo>
                  <a:cubicBezTo>
                    <a:pt x="3329" y="3938"/>
                    <a:pt x="3419" y="4049"/>
                    <a:pt x="3490" y="4049"/>
                  </a:cubicBezTo>
                  <a:cubicBezTo>
                    <a:pt x="3760" y="4049"/>
                    <a:pt x="3727" y="2408"/>
                    <a:pt x="3709" y="2106"/>
                  </a:cubicBezTo>
                  <a:cubicBezTo>
                    <a:pt x="3986" y="2106"/>
                    <a:pt x="3974" y="1806"/>
                    <a:pt x="3882" y="1621"/>
                  </a:cubicBezTo>
                  <a:lnTo>
                    <a:pt x="3882" y="1621"/>
                  </a:lnTo>
                  <a:cubicBezTo>
                    <a:pt x="3935" y="1672"/>
                    <a:pt x="3994" y="1693"/>
                    <a:pt x="4051" y="1693"/>
                  </a:cubicBezTo>
                  <a:cubicBezTo>
                    <a:pt x="4215" y="1693"/>
                    <a:pt x="4357" y="1513"/>
                    <a:pt x="4263" y="1333"/>
                  </a:cubicBezTo>
                  <a:cubicBezTo>
                    <a:pt x="4170" y="1206"/>
                    <a:pt x="3870" y="1067"/>
                    <a:pt x="3755" y="1067"/>
                  </a:cubicBezTo>
                  <a:cubicBezTo>
                    <a:pt x="3697" y="929"/>
                    <a:pt x="3709" y="744"/>
                    <a:pt x="3582" y="594"/>
                  </a:cubicBezTo>
                  <a:cubicBezTo>
                    <a:pt x="3626" y="396"/>
                    <a:pt x="3464" y="216"/>
                    <a:pt x="3325" y="216"/>
                  </a:cubicBezTo>
                  <a:cubicBezTo>
                    <a:pt x="3247" y="216"/>
                    <a:pt x="3175" y="274"/>
                    <a:pt x="3154" y="421"/>
                  </a:cubicBezTo>
                  <a:cubicBezTo>
                    <a:pt x="3189" y="663"/>
                    <a:pt x="3201" y="940"/>
                    <a:pt x="3212" y="1275"/>
                  </a:cubicBezTo>
                  <a:cubicBezTo>
                    <a:pt x="3184" y="1247"/>
                    <a:pt x="3140" y="1226"/>
                    <a:pt x="3093" y="1226"/>
                  </a:cubicBezTo>
                  <a:cubicBezTo>
                    <a:pt x="3083" y="1226"/>
                    <a:pt x="3072" y="1227"/>
                    <a:pt x="3062" y="1229"/>
                  </a:cubicBezTo>
                  <a:cubicBezTo>
                    <a:pt x="3051" y="1102"/>
                    <a:pt x="3004" y="929"/>
                    <a:pt x="2889" y="825"/>
                  </a:cubicBezTo>
                  <a:cubicBezTo>
                    <a:pt x="2885" y="508"/>
                    <a:pt x="2799" y="385"/>
                    <a:pt x="2707" y="385"/>
                  </a:cubicBezTo>
                  <a:cubicBezTo>
                    <a:pt x="2560" y="385"/>
                    <a:pt x="2395" y="697"/>
                    <a:pt x="2508" y="1044"/>
                  </a:cubicBezTo>
                  <a:cubicBezTo>
                    <a:pt x="2485" y="998"/>
                    <a:pt x="2450" y="986"/>
                    <a:pt x="2416" y="975"/>
                  </a:cubicBezTo>
                  <a:cubicBezTo>
                    <a:pt x="2345" y="815"/>
                    <a:pt x="2267" y="390"/>
                    <a:pt x="2104" y="390"/>
                  </a:cubicBezTo>
                  <a:cubicBezTo>
                    <a:pt x="2055" y="390"/>
                    <a:pt x="1998" y="429"/>
                    <a:pt x="1931" y="525"/>
                  </a:cubicBezTo>
                  <a:cubicBezTo>
                    <a:pt x="1874" y="458"/>
                    <a:pt x="1789" y="427"/>
                    <a:pt x="1704" y="427"/>
                  </a:cubicBezTo>
                  <a:cubicBezTo>
                    <a:pt x="1582" y="427"/>
                    <a:pt x="1459" y="490"/>
                    <a:pt x="1412" y="606"/>
                  </a:cubicBezTo>
                  <a:cubicBezTo>
                    <a:pt x="1350" y="430"/>
                    <a:pt x="1208" y="154"/>
                    <a:pt x="1022" y="154"/>
                  </a:cubicBezTo>
                  <a:cubicBezTo>
                    <a:pt x="964" y="154"/>
                    <a:pt x="901" y="181"/>
                    <a:pt x="834" y="248"/>
                  </a:cubicBezTo>
                  <a:cubicBezTo>
                    <a:pt x="744" y="68"/>
                    <a:pt x="642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3"/>
            <p:cNvSpPr/>
            <p:nvPr/>
          </p:nvSpPr>
          <p:spPr>
            <a:xfrm>
              <a:off x="4597300" y="3771675"/>
              <a:ext cx="73300" cy="78950"/>
            </a:xfrm>
            <a:custGeom>
              <a:avLst/>
              <a:gdLst/>
              <a:ahLst/>
              <a:cxnLst/>
              <a:rect l="l" t="t" r="r" b="b"/>
              <a:pathLst>
                <a:path w="2932" h="3158" extrusionOk="0">
                  <a:moveTo>
                    <a:pt x="751" y="1908"/>
                  </a:moveTo>
                  <a:cubicBezTo>
                    <a:pt x="758" y="1908"/>
                    <a:pt x="765" y="1909"/>
                    <a:pt x="770" y="1910"/>
                  </a:cubicBezTo>
                  <a:lnTo>
                    <a:pt x="625" y="1932"/>
                  </a:lnTo>
                  <a:lnTo>
                    <a:pt x="625" y="1932"/>
                  </a:lnTo>
                  <a:cubicBezTo>
                    <a:pt x="646" y="1928"/>
                    <a:pt x="712" y="1908"/>
                    <a:pt x="751" y="1908"/>
                  </a:cubicBezTo>
                  <a:close/>
                  <a:moveTo>
                    <a:pt x="205" y="1"/>
                  </a:moveTo>
                  <a:cubicBezTo>
                    <a:pt x="1" y="1"/>
                    <a:pt x="75" y="929"/>
                    <a:pt x="562" y="1033"/>
                  </a:cubicBezTo>
                  <a:cubicBezTo>
                    <a:pt x="562" y="1091"/>
                    <a:pt x="597" y="1148"/>
                    <a:pt x="631" y="1172"/>
                  </a:cubicBezTo>
                  <a:cubicBezTo>
                    <a:pt x="574" y="1264"/>
                    <a:pt x="574" y="1356"/>
                    <a:pt x="574" y="1472"/>
                  </a:cubicBezTo>
                  <a:cubicBezTo>
                    <a:pt x="458" y="1622"/>
                    <a:pt x="608" y="1783"/>
                    <a:pt x="620" y="1933"/>
                  </a:cubicBezTo>
                  <a:cubicBezTo>
                    <a:pt x="678" y="2108"/>
                    <a:pt x="769" y="2472"/>
                    <a:pt x="983" y="2472"/>
                  </a:cubicBezTo>
                  <a:cubicBezTo>
                    <a:pt x="1023" y="2472"/>
                    <a:pt x="1067" y="2459"/>
                    <a:pt x="1116" y="2430"/>
                  </a:cubicBezTo>
                  <a:cubicBezTo>
                    <a:pt x="1139" y="2568"/>
                    <a:pt x="1208" y="2799"/>
                    <a:pt x="1405" y="2799"/>
                  </a:cubicBezTo>
                  <a:cubicBezTo>
                    <a:pt x="1445" y="2913"/>
                    <a:pt x="1554" y="3038"/>
                    <a:pt x="1668" y="3038"/>
                  </a:cubicBezTo>
                  <a:cubicBezTo>
                    <a:pt x="1715" y="3038"/>
                    <a:pt x="1764" y="3015"/>
                    <a:pt x="1809" y="2961"/>
                  </a:cubicBezTo>
                  <a:cubicBezTo>
                    <a:pt x="1814" y="2961"/>
                    <a:pt x="1820" y="2962"/>
                    <a:pt x="1826" y="2962"/>
                  </a:cubicBezTo>
                  <a:cubicBezTo>
                    <a:pt x="1914" y="2962"/>
                    <a:pt x="2006" y="2885"/>
                    <a:pt x="2016" y="2787"/>
                  </a:cubicBezTo>
                  <a:cubicBezTo>
                    <a:pt x="2074" y="2845"/>
                    <a:pt x="2132" y="2903"/>
                    <a:pt x="2213" y="2949"/>
                  </a:cubicBezTo>
                  <a:cubicBezTo>
                    <a:pt x="2247" y="2972"/>
                    <a:pt x="2285" y="2984"/>
                    <a:pt x="2324" y="2984"/>
                  </a:cubicBezTo>
                  <a:cubicBezTo>
                    <a:pt x="2363" y="2984"/>
                    <a:pt x="2403" y="2972"/>
                    <a:pt x="2443" y="2949"/>
                  </a:cubicBezTo>
                  <a:cubicBezTo>
                    <a:pt x="2557" y="3098"/>
                    <a:pt x="2644" y="3157"/>
                    <a:pt x="2706" y="3157"/>
                  </a:cubicBezTo>
                  <a:cubicBezTo>
                    <a:pt x="2932" y="3157"/>
                    <a:pt x="2848" y="2391"/>
                    <a:pt x="2559" y="2210"/>
                  </a:cubicBezTo>
                  <a:cubicBezTo>
                    <a:pt x="2516" y="2163"/>
                    <a:pt x="2458" y="2142"/>
                    <a:pt x="2399" y="2142"/>
                  </a:cubicBezTo>
                  <a:cubicBezTo>
                    <a:pt x="2298" y="2142"/>
                    <a:pt x="2196" y="2205"/>
                    <a:pt x="2166" y="2314"/>
                  </a:cubicBezTo>
                  <a:cubicBezTo>
                    <a:pt x="2132" y="2268"/>
                    <a:pt x="2109" y="2210"/>
                    <a:pt x="2051" y="2199"/>
                  </a:cubicBezTo>
                  <a:cubicBezTo>
                    <a:pt x="2051" y="2014"/>
                    <a:pt x="2024" y="1674"/>
                    <a:pt x="1807" y="1674"/>
                  </a:cubicBezTo>
                  <a:cubicBezTo>
                    <a:pt x="1779" y="1674"/>
                    <a:pt x="1749" y="1679"/>
                    <a:pt x="1716" y="1691"/>
                  </a:cubicBezTo>
                  <a:cubicBezTo>
                    <a:pt x="1692" y="1677"/>
                    <a:pt x="1664" y="1670"/>
                    <a:pt x="1635" y="1670"/>
                  </a:cubicBezTo>
                  <a:cubicBezTo>
                    <a:pt x="1571" y="1670"/>
                    <a:pt x="1506" y="1704"/>
                    <a:pt x="1474" y="1760"/>
                  </a:cubicBezTo>
                  <a:cubicBezTo>
                    <a:pt x="1441" y="1695"/>
                    <a:pt x="1375" y="1659"/>
                    <a:pt x="1310" y="1659"/>
                  </a:cubicBezTo>
                  <a:cubicBezTo>
                    <a:pt x="1259" y="1659"/>
                    <a:pt x="1209" y="1680"/>
                    <a:pt x="1174" y="1726"/>
                  </a:cubicBezTo>
                  <a:cubicBezTo>
                    <a:pt x="1174" y="1633"/>
                    <a:pt x="1174" y="1506"/>
                    <a:pt x="1081" y="1449"/>
                  </a:cubicBezTo>
                  <a:cubicBezTo>
                    <a:pt x="1347" y="1391"/>
                    <a:pt x="1243" y="998"/>
                    <a:pt x="1058" y="871"/>
                  </a:cubicBezTo>
                  <a:cubicBezTo>
                    <a:pt x="1001" y="721"/>
                    <a:pt x="1024" y="467"/>
                    <a:pt x="827" y="433"/>
                  </a:cubicBezTo>
                  <a:cubicBezTo>
                    <a:pt x="827" y="330"/>
                    <a:pt x="733" y="263"/>
                    <a:pt x="642" y="263"/>
                  </a:cubicBezTo>
                  <a:cubicBezTo>
                    <a:pt x="581" y="263"/>
                    <a:pt x="521" y="294"/>
                    <a:pt x="493" y="364"/>
                  </a:cubicBezTo>
                  <a:cubicBezTo>
                    <a:pt x="370" y="101"/>
                    <a:pt x="273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3"/>
            <p:cNvSpPr/>
            <p:nvPr/>
          </p:nvSpPr>
          <p:spPr>
            <a:xfrm>
              <a:off x="4614500" y="3733425"/>
              <a:ext cx="54275" cy="49650"/>
            </a:xfrm>
            <a:custGeom>
              <a:avLst/>
              <a:gdLst/>
              <a:ahLst/>
              <a:cxnLst/>
              <a:rect l="l" t="t" r="r" b="b"/>
              <a:pathLst>
                <a:path w="2171" h="1986" extrusionOk="0">
                  <a:moveTo>
                    <a:pt x="1374" y="0"/>
                  </a:moveTo>
                  <a:cubicBezTo>
                    <a:pt x="1271" y="0"/>
                    <a:pt x="1177" y="50"/>
                    <a:pt x="1144" y="174"/>
                  </a:cubicBezTo>
                  <a:cubicBezTo>
                    <a:pt x="1135" y="173"/>
                    <a:pt x="1126" y="172"/>
                    <a:pt x="1118" y="172"/>
                  </a:cubicBezTo>
                  <a:cubicBezTo>
                    <a:pt x="888" y="172"/>
                    <a:pt x="861" y="468"/>
                    <a:pt x="1028" y="612"/>
                  </a:cubicBezTo>
                  <a:lnTo>
                    <a:pt x="1017" y="612"/>
                  </a:lnTo>
                  <a:cubicBezTo>
                    <a:pt x="945" y="531"/>
                    <a:pt x="887" y="486"/>
                    <a:pt x="788" y="486"/>
                  </a:cubicBezTo>
                  <a:cubicBezTo>
                    <a:pt x="760" y="486"/>
                    <a:pt x="729" y="489"/>
                    <a:pt x="693" y="497"/>
                  </a:cubicBezTo>
                  <a:cubicBezTo>
                    <a:pt x="651" y="448"/>
                    <a:pt x="603" y="428"/>
                    <a:pt x="554" y="428"/>
                  </a:cubicBezTo>
                  <a:cubicBezTo>
                    <a:pt x="432" y="428"/>
                    <a:pt x="313" y="560"/>
                    <a:pt x="313" y="693"/>
                  </a:cubicBezTo>
                  <a:cubicBezTo>
                    <a:pt x="1" y="959"/>
                    <a:pt x="151" y="1547"/>
                    <a:pt x="313" y="1905"/>
                  </a:cubicBezTo>
                  <a:cubicBezTo>
                    <a:pt x="395" y="1961"/>
                    <a:pt x="457" y="1986"/>
                    <a:pt x="503" y="1986"/>
                  </a:cubicBezTo>
                  <a:cubicBezTo>
                    <a:pt x="719" y="1986"/>
                    <a:pt x="572" y="1447"/>
                    <a:pt x="543" y="1247"/>
                  </a:cubicBezTo>
                  <a:cubicBezTo>
                    <a:pt x="624" y="1247"/>
                    <a:pt x="717" y="1189"/>
                    <a:pt x="740" y="1097"/>
                  </a:cubicBezTo>
                  <a:cubicBezTo>
                    <a:pt x="751" y="1097"/>
                    <a:pt x="786" y="1086"/>
                    <a:pt x="797" y="1086"/>
                  </a:cubicBezTo>
                  <a:cubicBezTo>
                    <a:pt x="820" y="1099"/>
                    <a:pt x="843" y="1105"/>
                    <a:pt x="865" y="1105"/>
                  </a:cubicBezTo>
                  <a:cubicBezTo>
                    <a:pt x="958" y="1105"/>
                    <a:pt x="1049" y="1012"/>
                    <a:pt x="1132" y="993"/>
                  </a:cubicBezTo>
                  <a:cubicBezTo>
                    <a:pt x="1201" y="1087"/>
                    <a:pt x="1308" y="1136"/>
                    <a:pt x="1398" y="1136"/>
                  </a:cubicBezTo>
                  <a:cubicBezTo>
                    <a:pt x="1518" y="1136"/>
                    <a:pt x="1609" y="1047"/>
                    <a:pt x="1536" y="855"/>
                  </a:cubicBezTo>
                  <a:cubicBezTo>
                    <a:pt x="1582" y="809"/>
                    <a:pt x="1605" y="739"/>
                    <a:pt x="1594" y="670"/>
                  </a:cubicBezTo>
                  <a:lnTo>
                    <a:pt x="1594" y="670"/>
                  </a:lnTo>
                  <a:cubicBezTo>
                    <a:pt x="1601" y="684"/>
                    <a:pt x="1607" y="689"/>
                    <a:pt x="1619" y="689"/>
                  </a:cubicBezTo>
                  <a:cubicBezTo>
                    <a:pt x="1627" y="689"/>
                    <a:pt x="1637" y="686"/>
                    <a:pt x="1652" y="682"/>
                  </a:cubicBezTo>
                  <a:cubicBezTo>
                    <a:pt x="1767" y="670"/>
                    <a:pt x="1986" y="670"/>
                    <a:pt x="1986" y="439"/>
                  </a:cubicBezTo>
                  <a:cubicBezTo>
                    <a:pt x="2171" y="151"/>
                    <a:pt x="1790" y="185"/>
                    <a:pt x="1675" y="139"/>
                  </a:cubicBezTo>
                  <a:cubicBezTo>
                    <a:pt x="1603" y="56"/>
                    <a:pt x="1484" y="0"/>
                    <a:pt x="1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3"/>
            <p:cNvSpPr/>
            <p:nvPr/>
          </p:nvSpPr>
          <p:spPr>
            <a:xfrm>
              <a:off x="4655650" y="3759875"/>
              <a:ext cx="27275" cy="34200"/>
            </a:xfrm>
            <a:custGeom>
              <a:avLst/>
              <a:gdLst/>
              <a:ahLst/>
              <a:cxnLst/>
              <a:rect l="l" t="t" r="r" b="b"/>
              <a:pathLst>
                <a:path w="1091" h="1368" extrusionOk="0">
                  <a:moveTo>
                    <a:pt x="556" y="0"/>
                  </a:moveTo>
                  <a:cubicBezTo>
                    <a:pt x="409" y="0"/>
                    <a:pt x="284" y="209"/>
                    <a:pt x="421" y="535"/>
                  </a:cubicBezTo>
                  <a:cubicBezTo>
                    <a:pt x="349" y="511"/>
                    <a:pt x="293" y="500"/>
                    <a:pt x="251" y="500"/>
                  </a:cubicBezTo>
                  <a:cubicBezTo>
                    <a:pt x="1" y="500"/>
                    <a:pt x="240" y="898"/>
                    <a:pt x="190" y="1136"/>
                  </a:cubicBezTo>
                  <a:cubicBezTo>
                    <a:pt x="165" y="1286"/>
                    <a:pt x="272" y="1368"/>
                    <a:pt x="383" y="1368"/>
                  </a:cubicBezTo>
                  <a:cubicBezTo>
                    <a:pt x="477" y="1368"/>
                    <a:pt x="573" y="1309"/>
                    <a:pt x="594" y="1182"/>
                  </a:cubicBezTo>
                  <a:cubicBezTo>
                    <a:pt x="744" y="1136"/>
                    <a:pt x="756" y="963"/>
                    <a:pt x="802" y="847"/>
                  </a:cubicBezTo>
                  <a:cubicBezTo>
                    <a:pt x="998" y="755"/>
                    <a:pt x="1091" y="443"/>
                    <a:pt x="825" y="408"/>
                  </a:cubicBezTo>
                  <a:cubicBezTo>
                    <a:pt x="795" y="123"/>
                    <a:pt x="669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3"/>
            <p:cNvSpPr/>
            <p:nvPr/>
          </p:nvSpPr>
          <p:spPr>
            <a:xfrm>
              <a:off x="4516150" y="3795500"/>
              <a:ext cx="74150" cy="79800"/>
            </a:xfrm>
            <a:custGeom>
              <a:avLst/>
              <a:gdLst/>
              <a:ahLst/>
              <a:cxnLst/>
              <a:rect l="l" t="t" r="r" b="b"/>
              <a:pathLst>
                <a:path w="2966" h="3192" extrusionOk="0">
                  <a:moveTo>
                    <a:pt x="2465" y="1"/>
                  </a:moveTo>
                  <a:cubicBezTo>
                    <a:pt x="2359" y="1"/>
                    <a:pt x="2250" y="67"/>
                    <a:pt x="2204" y="195"/>
                  </a:cubicBezTo>
                  <a:cubicBezTo>
                    <a:pt x="2065" y="195"/>
                    <a:pt x="1973" y="345"/>
                    <a:pt x="2019" y="484"/>
                  </a:cubicBezTo>
                  <a:cubicBezTo>
                    <a:pt x="1973" y="507"/>
                    <a:pt x="1950" y="553"/>
                    <a:pt x="1938" y="611"/>
                  </a:cubicBezTo>
                  <a:cubicBezTo>
                    <a:pt x="1788" y="634"/>
                    <a:pt x="1719" y="773"/>
                    <a:pt x="1649" y="876"/>
                  </a:cubicBezTo>
                  <a:cubicBezTo>
                    <a:pt x="1625" y="868"/>
                    <a:pt x="1595" y="860"/>
                    <a:pt x="1567" y="860"/>
                  </a:cubicBezTo>
                  <a:cubicBezTo>
                    <a:pt x="1555" y="860"/>
                    <a:pt x="1544" y="862"/>
                    <a:pt x="1534" y="865"/>
                  </a:cubicBezTo>
                  <a:cubicBezTo>
                    <a:pt x="1458" y="818"/>
                    <a:pt x="1399" y="798"/>
                    <a:pt x="1353" y="798"/>
                  </a:cubicBezTo>
                  <a:cubicBezTo>
                    <a:pt x="1091" y="798"/>
                    <a:pt x="1266" y="1453"/>
                    <a:pt x="1315" y="1650"/>
                  </a:cubicBezTo>
                  <a:cubicBezTo>
                    <a:pt x="1268" y="1633"/>
                    <a:pt x="1229" y="1626"/>
                    <a:pt x="1196" y="1626"/>
                  </a:cubicBezTo>
                  <a:cubicBezTo>
                    <a:pt x="907" y="1626"/>
                    <a:pt x="1073" y="2201"/>
                    <a:pt x="876" y="2377"/>
                  </a:cubicBezTo>
                  <a:cubicBezTo>
                    <a:pt x="634" y="2562"/>
                    <a:pt x="668" y="2769"/>
                    <a:pt x="334" y="2781"/>
                  </a:cubicBezTo>
                  <a:cubicBezTo>
                    <a:pt x="1" y="3024"/>
                    <a:pt x="276" y="3192"/>
                    <a:pt x="574" y="3192"/>
                  </a:cubicBezTo>
                  <a:cubicBezTo>
                    <a:pt x="772" y="3192"/>
                    <a:pt x="980" y="3118"/>
                    <a:pt x="1026" y="2943"/>
                  </a:cubicBezTo>
                  <a:cubicBezTo>
                    <a:pt x="1038" y="2896"/>
                    <a:pt x="1072" y="2816"/>
                    <a:pt x="1084" y="2781"/>
                  </a:cubicBezTo>
                  <a:cubicBezTo>
                    <a:pt x="1188" y="2769"/>
                    <a:pt x="1257" y="2689"/>
                    <a:pt x="1257" y="2585"/>
                  </a:cubicBezTo>
                  <a:cubicBezTo>
                    <a:pt x="1222" y="2469"/>
                    <a:pt x="1419" y="2377"/>
                    <a:pt x="1419" y="2250"/>
                  </a:cubicBezTo>
                  <a:cubicBezTo>
                    <a:pt x="1446" y="2258"/>
                    <a:pt x="1470" y="2262"/>
                    <a:pt x="1493" y="2262"/>
                  </a:cubicBezTo>
                  <a:cubicBezTo>
                    <a:pt x="1722" y="2262"/>
                    <a:pt x="1739" y="1867"/>
                    <a:pt x="1707" y="1731"/>
                  </a:cubicBezTo>
                  <a:lnTo>
                    <a:pt x="1673" y="1731"/>
                  </a:lnTo>
                  <a:lnTo>
                    <a:pt x="1673" y="1719"/>
                  </a:lnTo>
                  <a:cubicBezTo>
                    <a:pt x="1707" y="1696"/>
                    <a:pt x="1719" y="1696"/>
                    <a:pt x="1707" y="1661"/>
                  </a:cubicBezTo>
                  <a:lnTo>
                    <a:pt x="1707" y="1661"/>
                  </a:lnTo>
                  <a:cubicBezTo>
                    <a:pt x="1757" y="1683"/>
                    <a:pt x="1799" y="1692"/>
                    <a:pt x="1833" y="1692"/>
                  </a:cubicBezTo>
                  <a:cubicBezTo>
                    <a:pt x="2061" y="1692"/>
                    <a:pt x="1983" y="1276"/>
                    <a:pt x="2053" y="1096"/>
                  </a:cubicBezTo>
                  <a:lnTo>
                    <a:pt x="2053" y="1096"/>
                  </a:lnTo>
                  <a:cubicBezTo>
                    <a:pt x="2106" y="1294"/>
                    <a:pt x="2334" y="1451"/>
                    <a:pt x="2503" y="1451"/>
                  </a:cubicBezTo>
                  <a:cubicBezTo>
                    <a:pt x="2629" y="1451"/>
                    <a:pt x="2723" y="1364"/>
                    <a:pt x="2688" y="1142"/>
                  </a:cubicBezTo>
                  <a:cubicBezTo>
                    <a:pt x="2700" y="1084"/>
                    <a:pt x="2700" y="1038"/>
                    <a:pt x="2700" y="1003"/>
                  </a:cubicBezTo>
                  <a:cubicBezTo>
                    <a:pt x="2758" y="980"/>
                    <a:pt x="2804" y="923"/>
                    <a:pt x="2815" y="865"/>
                  </a:cubicBezTo>
                  <a:cubicBezTo>
                    <a:pt x="2873" y="680"/>
                    <a:pt x="2965" y="322"/>
                    <a:pt x="2711" y="195"/>
                  </a:cubicBezTo>
                  <a:cubicBezTo>
                    <a:pt x="2671" y="64"/>
                    <a:pt x="2569" y="1"/>
                    <a:pt x="2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3"/>
            <p:cNvSpPr/>
            <p:nvPr/>
          </p:nvSpPr>
          <p:spPr>
            <a:xfrm>
              <a:off x="4398525" y="3684750"/>
              <a:ext cx="159425" cy="147400"/>
            </a:xfrm>
            <a:custGeom>
              <a:avLst/>
              <a:gdLst/>
              <a:ahLst/>
              <a:cxnLst/>
              <a:rect l="l" t="t" r="r" b="b"/>
              <a:pathLst>
                <a:path w="6377" h="5896" extrusionOk="0">
                  <a:moveTo>
                    <a:pt x="2661" y="2929"/>
                  </a:moveTo>
                  <a:lnTo>
                    <a:pt x="2672" y="2952"/>
                  </a:lnTo>
                  <a:cubicBezTo>
                    <a:pt x="2672" y="2952"/>
                    <a:pt x="2661" y="2952"/>
                    <a:pt x="2661" y="2929"/>
                  </a:cubicBezTo>
                  <a:close/>
                  <a:moveTo>
                    <a:pt x="3365" y="3875"/>
                  </a:moveTo>
                  <a:cubicBezTo>
                    <a:pt x="3365" y="3887"/>
                    <a:pt x="3365" y="3910"/>
                    <a:pt x="3376" y="3933"/>
                  </a:cubicBezTo>
                  <a:cubicBezTo>
                    <a:pt x="3376" y="3933"/>
                    <a:pt x="3376" y="3944"/>
                    <a:pt x="3365" y="3944"/>
                  </a:cubicBezTo>
                  <a:lnTo>
                    <a:pt x="3365" y="3875"/>
                  </a:lnTo>
                  <a:close/>
                  <a:moveTo>
                    <a:pt x="3827" y="4568"/>
                  </a:moveTo>
                  <a:cubicBezTo>
                    <a:pt x="3896" y="4649"/>
                    <a:pt x="3954" y="4752"/>
                    <a:pt x="4046" y="4856"/>
                  </a:cubicBezTo>
                  <a:cubicBezTo>
                    <a:pt x="3954" y="4810"/>
                    <a:pt x="3838" y="4764"/>
                    <a:pt x="3757" y="4718"/>
                  </a:cubicBezTo>
                  <a:cubicBezTo>
                    <a:pt x="3792" y="4660"/>
                    <a:pt x="3780" y="4637"/>
                    <a:pt x="3827" y="4568"/>
                  </a:cubicBezTo>
                  <a:close/>
                  <a:moveTo>
                    <a:pt x="4658" y="4833"/>
                  </a:moveTo>
                  <a:cubicBezTo>
                    <a:pt x="4669" y="4914"/>
                    <a:pt x="4704" y="4983"/>
                    <a:pt x="4750" y="5041"/>
                  </a:cubicBezTo>
                  <a:lnTo>
                    <a:pt x="4750" y="5110"/>
                  </a:lnTo>
                  <a:cubicBezTo>
                    <a:pt x="4692" y="5099"/>
                    <a:pt x="4646" y="5076"/>
                    <a:pt x="4588" y="5064"/>
                  </a:cubicBezTo>
                  <a:cubicBezTo>
                    <a:pt x="4623" y="5029"/>
                    <a:pt x="4646" y="4983"/>
                    <a:pt x="4646" y="4937"/>
                  </a:cubicBezTo>
                  <a:cubicBezTo>
                    <a:pt x="4646" y="4914"/>
                    <a:pt x="4646" y="4868"/>
                    <a:pt x="4658" y="4833"/>
                  </a:cubicBezTo>
                  <a:close/>
                  <a:moveTo>
                    <a:pt x="780" y="0"/>
                  </a:moveTo>
                  <a:cubicBezTo>
                    <a:pt x="729" y="0"/>
                    <a:pt x="670" y="42"/>
                    <a:pt x="606" y="147"/>
                  </a:cubicBezTo>
                  <a:cubicBezTo>
                    <a:pt x="603" y="146"/>
                    <a:pt x="600" y="146"/>
                    <a:pt x="597" y="146"/>
                  </a:cubicBezTo>
                  <a:cubicBezTo>
                    <a:pt x="276" y="146"/>
                    <a:pt x="492" y="2504"/>
                    <a:pt x="664" y="2779"/>
                  </a:cubicBezTo>
                  <a:cubicBezTo>
                    <a:pt x="686" y="2873"/>
                    <a:pt x="790" y="2944"/>
                    <a:pt x="884" y="2944"/>
                  </a:cubicBezTo>
                  <a:cubicBezTo>
                    <a:pt x="939" y="2944"/>
                    <a:pt x="992" y="2919"/>
                    <a:pt x="1022" y="2859"/>
                  </a:cubicBezTo>
                  <a:cubicBezTo>
                    <a:pt x="1230" y="3021"/>
                    <a:pt x="1033" y="3263"/>
                    <a:pt x="1310" y="3321"/>
                  </a:cubicBezTo>
                  <a:cubicBezTo>
                    <a:pt x="1276" y="3379"/>
                    <a:pt x="1287" y="3448"/>
                    <a:pt x="1299" y="3529"/>
                  </a:cubicBezTo>
                  <a:cubicBezTo>
                    <a:pt x="1269" y="3508"/>
                    <a:pt x="1235" y="3497"/>
                    <a:pt x="1201" y="3497"/>
                  </a:cubicBezTo>
                  <a:cubicBezTo>
                    <a:pt x="1143" y="3497"/>
                    <a:pt x="1086" y="3528"/>
                    <a:pt x="1056" y="3587"/>
                  </a:cubicBezTo>
                  <a:cubicBezTo>
                    <a:pt x="1016" y="3512"/>
                    <a:pt x="944" y="3476"/>
                    <a:pt x="872" y="3476"/>
                  </a:cubicBezTo>
                  <a:cubicBezTo>
                    <a:pt x="778" y="3476"/>
                    <a:pt x="684" y="3538"/>
                    <a:pt x="664" y="3656"/>
                  </a:cubicBezTo>
                  <a:cubicBezTo>
                    <a:pt x="576" y="3580"/>
                    <a:pt x="497" y="3548"/>
                    <a:pt x="428" y="3548"/>
                  </a:cubicBezTo>
                  <a:cubicBezTo>
                    <a:pt x="88" y="3548"/>
                    <a:pt x="0" y="4330"/>
                    <a:pt x="248" y="4330"/>
                  </a:cubicBezTo>
                  <a:cubicBezTo>
                    <a:pt x="322" y="4330"/>
                    <a:pt x="425" y="4261"/>
                    <a:pt x="560" y="4083"/>
                  </a:cubicBezTo>
                  <a:cubicBezTo>
                    <a:pt x="623" y="4104"/>
                    <a:pt x="689" y="4118"/>
                    <a:pt x="753" y="4118"/>
                  </a:cubicBezTo>
                  <a:cubicBezTo>
                    <a:pt x="829" y="4118"/>
                    <a:pt x="901" y="4098"/>
                    <a:pt x="964" y="4048"/>
                  </a:cubicBezTo>
                  <a:cubicBezTo>
                    <a:pt x="1093" y="4156"/>
                    <a:pt x="1200" y="4202"/>
                    <a:pt x="1283" y="4202"/>
                  </a:cubicBezTo>
                  <a:cubicBezTo>
                    <a:pt x="1474" y="4202"/>
                    <a:pt x="1528" y="3954"/>
                    <a:pt x="1391" y="3656"/>
                  </a:cubicBezTo>
                  <a:lnTo>
                    <a:pt x="1391" y="3656"/>
                  </a:lnTo>
                  <a:cubicBezTo>
                    <a:pt x="1426" y="3684"/>
                    <a:pt x="1465" y="3699"/>
                    <a:pt x="1506" y="3699"/>
                  </a:cubicBezTo>
                  <a:cubicBezTo>
                    <a:pt x="1533" y="3699"/>
                    <a:pt x="1560" y="3693"/>
                    <a:pt x="1587" y="3679"/>
                  </a:cubicBezTo>
                  <a:cubicBezTo>
                    <a:pt x="2407" y="3991"/>
                    <a:pt x="2846" y="4995"/>
                    <a:pt x="3723" y="5283"/>
                  </a:cubicBezTo>
                  <a:cubicBezTo>
                    <a:pt x="4300" y="5549"/>
                    <a:pt x="5027" y="5837"/>
                    <a:pt x="5697" y="5895"/>
                  </a:cubicBezTo>
                  <a:cubicBezTo>
                    <a:pt x="6331" y="5641"/>
                    <a:pt x="5385" y="5214"/>
                    <a:pt x="5108" y="5179"/>
                  </a:cubicBezTo>
                  <a:cubicBezTo>
                    <a:pt x="5108" y="5110"/>
                    <a:pt x="5119" y="5053"/>
                    <a:pt x="5119" y="5006"/>
                  </a:cubicBezTo>
                  <a:cubicBezTo>
                    <a:pt x="5235" y="4949"/>
                    <a:pt x="5258" y="4810"/>
                    <a:pt x="5327" y="4718"/>
                  </a:cubicBezTo>
                  <a:cubicBezTo>
                    <a:pt x="5337" y="4719"/>
                    <a:pt x="5347" y="4719"/>
                    <a:pt x="5356" y="4719"/>
                  </a:cubicBezTo>
                  <a:cubicBezTo>
                    <a:pt x="5538" y="4719"/>
                    <a:pt x="5684" y="4519"/>
                    <a:pt x="5893" y="4464"/>
                  </a:cubicBezTo>
                  <a:lnTo>
                    <a:pt x="5893" y="4464"/>
                  </a:lnTo>
                  <a:cubicBezTo>
                    <a:pt x="5882" y="4734"/>
                    <a:pt x="6013" y="4862"/>
                    <a:pt x="6131" y="4862"/>
                  </a:cubicBezTo>
                  <a:cubicBezTo>
                    <a:pt x="6261" y="4862"/>
                    <a:pt x="6376" y="4708"/>
                    <a:pt x="6274" y="4418"/>
                  </a:cubicBezTo>
                  <a:cubicBezTo>
                    <a:pt x="6228" y="4035"/>
                    <a:pt x="6149" y="3907"/>
                    <a:pt x="6018" y="3907"/>
                  </a:cubicBezTo>
                  <a:cubicBezTo>
                    <a:pt x="5885" y="3907"/>
                    <a:pt x="5699" y="4041"/>
                    <a:pt x="5443" y="4175"/>
                  </a:cubicBezTo>
                  <a:cubicBezTo>
                    <a:pt x="5396" y="4101"/>
                    <a:pt x="5306" y="4035"/>
                    <a:pt x="5213" y="4035"/>
                  </a:cubicBezTo>
                  <a:cubicBezTo>
                    <a:pt x="5189" y="4035"/>
                    <a:pt x="5166" y="4039"/>
                    <a:pt x="5143" y="4048"/>
                  </a:cubicBezTo>
                  <a:cubicBezTo>
                    <a:pt x="5109" y="4031"/>
                    <a:pt x="5075" y="4021"/>
                    <a:pt x="5041" y="4021"/>
                  </a:cubicBezTo>
                  <a:cubicBezTo>
                    <a:pt x="5029" y="4021"/>
                    <a:pt x="5016" y="4022"/>
                    <a:pt x="5004" y="4025"/>
                  </a:cubicBezTo>
                  <a:cubicBezTo>
                    <a:pt x="4992" y="3968"/>
                    <a:pt x="4946" y="3933"/>
                    <a:pt x="4912" y="3898"/>
                  </a:cubicBezTo>
                  <a:cubicBezTo>
                    <a:pt x="4874" y="3776"/>
                    <a:pt x="4777" y="3726"/>
                    <a:pt x="4662" y="3726"/>
                  </a:cubicBezTo>
                  <a:cubicBezTo>
                    <a:pt x="4496" y="3726"/>
                    <a:pt x="4294" y="3831"/>
                    <a:pt x="4184" y="3968"/>
                  </a:cubicBezTo>
                  <a:cubicBezTo>
                    <a:pt x="4134" y="3917"/>
                    <a:pt x="4066" y="3884"/>
                    <a:pt x="3996" y="3884"/>
                  </a:cubicBezTo>
                  <a:cubicBezTo>
                    <a:pt x="3986" y="3884"/>
                    <a:pt x="3976" y="3885"/>
                    <a:pt x="3965" y="3887"/>
                  </a:cubicBezTo>
                  <a:cubicBezTo>
                    <a:pt x="3884" y="3552"/>
                    <a:pt x="4000" y="3033"/>
                    <a:pt x="3700" y="2802"/>
                  </a:cubicBezTo>
                  <a:cubicBezTo>
                    <a:pt x="3700" y="2398"/>
                    <a:pt x="3757" y="2005"/>
                    <a:pt x="3584" y="1590"/>
                  </a:cubicBezTo>
                  <a:cubicBezTo>
                    <a:pt x="3525" y="1496"/>
                    <a:pt x="3456" y="1457"/>
                    <a:pt x="3392" y="1457"/>
                  </a:cubicBezTo>
                  <a:cubicBezTo>
                    <a:pt x="3243" y="1457"/>
                    <a:pt x="3116" y="1662"/>
                    <a:pt x="3180" y="1855"/>
                  </a:cubicBezTo>
                  <a:cubicBezTo>
                    <a:pt x="3130" y="1822"/>
                    <a:pt x="3085" y="1808"/>
                    <a:pt x="3046" y="1808"/>
                  </a:cubicBezTo>
                  <a:cubicBezTo>
                    <a:pt x="2881" y="1808"/>
                    <a:pt x="2822" y="2066"/>
                    <a:pt x="2869" y="2225"/>
                  </a:cubicBezTo>
                  <a:cubicBezTo>
                    <a:pt x="2846" y="2236"/>
                    <a:pt x="2834" y="2271"/>
                    <a:pt x="2799" y="2352"/>
                  </a:cubicBezTo>
                  <a:cubicBezTo>
                    <a:pt x="2638" y="2167"/>
                    <a:pt x="2753" y="1832"/>
                    <a:pt x="2580" y="1624"/>
                  </a:cubicBezTo>
                  <a:cubicBezTo>
                    <a:pt x="2487" y="1507"/>
                    <a:pt x="2413" y="1458"/>
                    <a:pt x="2354" y="1458"/>
                  </a:cubicBezTo>
                  <a:cubicBezTo>
                    <a:pt x="2044" y="1458"/>
                    <a:pt x="2188" y="2860"/>
                    <a:pt x="2372" y="2986"/>
                  </a:cubicBezTo>
                  <a:cubicBezTo>
                    <a:pt x="2315" y="3090"/>
                    <a:pt x="2384" y="3194"/>
                    <a:pt x="2407" y="3275"/>
                  </a:cubicBezTo>
                  <a:cubicBezTo>
                    <a:pt x="2194" y="3169"/>
                    <a:pt x="2177" y="2710"/>
                    <a:pt x="1897" y="2710"/>
                  </a:cubicBezTo>
                  <a:cubicBezTo>
                    <a:pt x="1873" y="2710"/>
                    <a:pt x="1847" y="2714"/>
                    <a:pt x="1818" y="2721"/>
                  </a:cubicBezTo>
                  <a:cubicBezTo>
                    <a:pt x="1818" y="2552"/>
                    <a:pt x="1689" y="2396"/>
                    <a:pt x="1538" y="2396"/>
                  </a:cubicBezTo>
                  <a:cubicBezTo>
                    <a:pt x="1483" y="2396"/>
                    <a:pt x="1424" y="2417"/>
                    <a:pt x="1368" y="2467"/>
                  </a:cubicBezTo>
                  <a:cubicBezTo>
                    <a:pt x="1345" y="2502"/>
                    <a:pt x="1333" y="2513"/>
                    <a:pt x="1310" y="2548"/>
                  </a:cubicBezTo>
                  <a:cubicBezTo>
                    <a:pt x="1287" y="2525"/>
                    <a:pt x="1276" y="2513"/>
                    <a:pt x="1241" y="2502"/>
                  </a:cubicBezTo>
                  <a:cubicBezTo>
                    <a:pt x="1299" y="2467"/>
                    <a:pt x="1333" y="2398"/>
                    <a:pt x="1357" y="2340"/>
                  </a:cubicBezTo>
                  <a:cubicBezTo>
                    <a:pt x="1394" y="2370"/>
                    <a:pt x="1439" y="2384"/>
                    <a:pt x="1482" y="2384"/>
                  </a:cubicBezTo>
                  <a:cubicBezTo>
                    <a:pt x="1571" y="2384"/>
                    <a:pt x="1656" y="2325"/>
                    <a:pt x="1680" y="2225"/>
                  </a:cubicBezTo>
                  <a:lnTo>
                    <a:pt x="1680" y="2213"/>
                  </a:lnTo>
                  <a:cubicBezTo>
                    <a:pt x="1701" y="1973"/>
                    <a:pt x="1562" y="1527"/>
                    <a:pt x="1305" y="1527"/>
                  </a:cubicBezTo>
                  <a:cubicBezTo>
                    <a:pt x="1278" y="1527"/>
                    <a:pt x="1248" y="1532"/>
                    <a:pt x="1218" y="1544"/>
                  </a:cubicBezTo>
                  <a:cubicBezTo>
                    <a:pt x="1153" y="1519"/>
                    <a:pt x="1082" y="1495"/>
                    <a:pt x="1021" y="1495"/>
                  </a:cubicBezTo>
                  <a:cubicBezTo>
                    <a:pt x="996" y="1495"/>
                    <a:pt x="973" y="1499"/>
                    <a:pt x="953" y="1509"/>
                  </a:cubicBezTo>
                  <a:cubicBezTo>
                    <a:pt x="941" y="1520"/>
                    <a:pt x="929" y="1520"/>
                    <a:pt x="906" y="1532"/>
                  </a:cubicBezTo>
                  <a:lnTo>
                    <a:pt x="906" y="1394"/>
                  </a:lnTo>
                  <a:cubicBezTo>
                    <a:pt x="942" y="1409"/>
                    <a:pt x="972" y="1416"/>
                    <a:pt x="997" y="1416"/>
                  </a:cubicBezTo>
                  <a:cubicBezTo>
                    <a:pt x="1198" y="1416"/>
                    <a:pt x="1119" y="986"/>
                    <a:pt x="1068" y="955"/>
                  </a:cubicBezTo>
                  <a:cubicBezTo>
                    <a:pt x="1033" y="816"/>
                    <a:pt x="1079" y="586"/>
                    <a:pt x="941" y="528"/>
                  </a:cubicBezTo>
                  <a:cubicBezTo>
                    <a:pt x="1010" y="364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3"/>
            <p:cNvSpPr/>
            <p:nvPr/>
          </p:nvSpPr>
          <p:spPr>
            <a:xfrm>
              <a:off x="4289900" y="3668500"/>
              <a:ext cx="86075" cy="65650"/>
            </a:xfrm>
            <a:custGeom>
              <a:avLst/>
              <a:gdLst/>
              <a:ahLst/>
              <a:cxnLst/>
              <a:rect l="l" t="t" r="r" b="b"/>
              <a:pathLst>
                <a:path w="3443" h="2626" extrusionOk="0">
                  <a:moveTo>
                    <a:pt x="584" y="0"/>
                  </a:moveTo>
                  <a:cubicBezTo>
                    <a:pt x="326" y="0"/>
                    <a:pt x="1" y="1530"/>
                    <a:pt x="351" y="1530"/>
                  </a:cubicBezTo>
                  <a:cubicBezTo>
                    <a:pt x="405" y="1530"/>
                    <a:pt x="476" y="1493"/>
                    <a:pt x="565" y="1409"/>
                  </a:cubicBezTo>
                  <a:cubicBezTo>
                    <a:pt x="622" y="1606"/>
                    <a:pt x="632" y="2134"/>
                    <a:pt x="853" y="2134"/>
                  </a:cubicBezTo>
                  <a:cubicBezTo>
                    <a:pt x="903" y="2134"/>
                    <a:pt x="964" y="2107"/>
                    <a:pt x="1038" y="2044"/>
                  </a:cubicBezTo>
                  <a:cubicBezTo>
                    <a:pt x="1050" y="2067"/>
                    <a:pt x="1073" y="2101"/>
                    <a:pt x="1096" y="2124"/>
                  </a:cubicBezTo>
                  <a:cubicBezTo>
                    <a:pt x="1113" y="2381"/>
                    <a:pt x="1240" y="2508"/>
                    <a:pt x="1371" y="2508"/>
                  </a:cubicBezTo>
                  <a:cubicBezTo>
                    <a:pt x="1506" y="2508"/>
                    <a:pt x="1644" y="2375"/>
                    <a:pt x="1673" y="2113"/>
                  </a:cubicBezTo>
                  <a:cubicBezTo>
                    <a:pt x="1754" y="2101"/>
                    <a:pt x="1789" y="2044"/>
                    <a:pt x="1835" y="1986"/>
                  </a:cubicBezTo>
                  <a:cubicBezTo>
                    <a:pt x="1896" y="2171"/>
                    <a:pt x="1857" y="2558"/>
                    <a:pt x="2102" y="2558"/>
                  </a:cubicBezTo>
                  <a:cubicBezTo>
                    <a:pt x="2131" y="2558"/>
                    <a:pt x="2165" y="2552"/>
                    <a:pt x="2204" y="2540"/>
                  </a:cubicBezTo>
                  <a:cubicBezTo>
                    <a:pt x="2246" y="2601"/>
                    <a:pt x="2306" y="2626"/>
                    <a:pt x="2367" y="2626"/>
                  </a:cubicBezTo>
                  <a:cubicBezTo>
                    <a:pt x="2456" y="2626"/>
                    <a:pt x="2549" y="2574"/>
                    <a:pt x="2597" y="2505"/>
                  </a:cubicBezTo>
                  <a:cubicBezTo>
                    <a:pt x="2602" y="2506"/>
                    <a:pt x="2608" y="2506"/>
                    <a:pt x="2614" y="2506"/>
                  </a:cubicBezTo>
                  <a:cubicBezTo>
                    <a:pt x="2724" y="2506"/>
                    <a:pt x="2830" y="2409"/>
                    <a:pt x="2885" y="2332"/>
                  </a:cubicBezTo>
                  <a:lnTo>
                    <a:pt x="2931" y="2332"/>
                  </a:lnTo>
                  <a:cubicBezTo>
                    <a:pt x="2974" y="2347"/>
                    <a:pt x="3013" y="2354"/>
                    <a:pt x="3047" y="2354"/>
                  </a:cubicBezTo>
                  <a:cubicBezTo>
                    <a:pt x="3443" y="2354"/>
                    <a:pt x="3269" y="1426"/>
                    <a:pt x="2959" y="1426"/>
                  </a:cubicBezTo>
                  <a:cubicBezTo>
                    <a:pt x="2886" y="1426"/>
                    <a:pt x="2806" y="1477"/>
                    <a:pt x="2724" y="1605"/>
                  </a:cubicBezTo>
                  <a:cubicBezTo>
                    <a:pt x="2689" y="1616"/>
                    <a:pt x="2643" y="1651"/>
                    <a:pt x="2608" y="1674"/>
                  </a:cubicBezTo>
                  <a:cubicBezTo>
                    <a:pt x="2566" y="1649"/>
                    <a:pt x="2519" y="1630"/>
                    <a:pt x="2470" y="1630"/>
                  </a:cubicBezTo>
                  <a:cubicBezTo>
                    <a:pt x="2451" y="1630"/>
                    <a:pt x="2431" y="1633"/>
                    <a:pt x="2412" y="1640"/>
                  </a:cubicBezTo>
                  <a:cubicBezTo>
                    <a:pt x="2400" y="1547"/>
                    <a:pt x="2320" y="1478"/>
                    <a:pt x="2239" y="1466"/>
                  </a:cubicBezTo>
                  <a:cubicBezTo>
                    <a:pt x="2230" y="1347"/>
                    <a:pt x="2051" y="1146"/>
                    <a:pt x="1874" y="1146"/>
                  </a:cubicBezTo>
                  <a:cubicBezTo>
                    <a:pt x="1829" y="1146"/>
                    <a:pt x="1784" y="1159"/>
                    <a:pt x="1742" y="1189"/>
                  </a:cubicBezTo>
                  <a:cubicBezTo>
                    <a:pt x="1692" y="1159"/>
                    <a:pt x="1650" y="1146"/>
                    <a:pt x="1614" y="1146"/>
                  </a:cubicBezTo>
                  <a:cubicBezTo>
                    <a:pt x="1441" y="1146"/>
                    <a:pt x="1409" y="1441"/>
                    <a:pt x="1361" y="1593"/>
                  </a:cubicBezTo>
                  <a:cubicBezTo>
                    <a:pt x="1327" y="1582"/>
                    <a:pt x="1304" y="1582"/>
                    <a:pt x="1269" y="1582"/>
                  </a:cubicBezTo>
                  <a:cubicBezTo>
                    <a:pt x="1211" y="1386"/>
                    <a:pt x="1165" y="1201"/>
                    <a:pt x="1108" y="1016"/>
                  </a:cubicBezTo>
                  <a:cubicBezTo>
                    <a:pt x="1154" y="947"/>
                    <a:pt x="1154" y="843"/>
                    <a:pt x="1096" y="797"/>
                  </a:cubicBezTo>
                  <a:cubicBezTo>
                    <a:pt x="1043" y="718"/>
                    <a:pt x="964" y="646"/>
                    <a:pt x="879" y="646"/>
                  </a:cubicBezTo>
                  <a:cubicBezTo>
                    <a:pt x="852" y="646"/>
                    <a:pt x="824" y="653"/>
                    <a:pt x="796" y="670"/>
                  </a:cubicBezTo>
                  <a:cubicBezTo>
                    <a:pt x="753" y="182"/>
                    <a:pt x="673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3"/>
            <p:cNvSpPr/>
            <p:nvPr/>
          </p:nvSpPr>
          <p:spPr>
            <a:xfrm>
              <a:off x="4217150" y="3607300"/>
              <a:ext cx="77725" cy="116250"/>
            </a:xfrm>
            <a:custGeom>
              <a:avLst/>
              <a:gdLst/>
              <a:ahLst/>
              <a:cxnLst/>
              <a:rect l="l" t="t" r="r" b="b"/>
              <a:pathLst>
                <a:path w="3109" h="4650" extrusionOk="0">
                  <a:moveTo>
                    <a:pt x="1155" y="3476"/>
                  </a:moveTo>
                  <a:lnTo>
                    <a:pt x="1167" y="3522"/>
                  </a:lnTo>
                  <a:lnTo>
                    <a:pt x="1143" y="3522"/>
                  </a:lnTo>
                  <a:cubicBezTo>
                    <a:pt x="1143" y="3510"/>
                    <a:pt x="1155" y="3487"/>
                    <a:pt x="1155" y="3476"/>
                  </a:cubicBezTo>
                  <a:close/>
                  <a:moveTo>
                    <a:pt x="386" y="1"/>
                  </a:moveTo>
                  <a:cubicBezTo>
                    <a:pt x="282" y="1"/>
                    <a:pt x="174" y="77"/>
                    <a:pt x="174" y="198"/>
                  </a:cubicBezTo>
                  <a:cubicBezTo>
                    <a:pt x="1" y="336"/>
                    <a:pt x="128" y="636"/>
                    <a:pt x="139" y="809"/>
                  </a:cubicBezTo>
                  <a:cubicBezTo>
                    <a:pt x="105" y="948"/>
                    <a:pt x="1" y="1086"/>
                    <a:pt x="162" y="1213"/>
                  </a:cubicBezTo>
                  <a:cubicBezTo>
                    <a:pt x="185" y="1225"/>
                    <a:pt x="197" y="1236"/>
                    <a:pt x="232" y="1260"/>
                  </a:cubicBezTo>
                  <a:cubicBezTo>
                    <a:pt x="153" y="1427"/>
                    <a:pt x="124" y="1906"/>
                    <a:pt x="362" y="1906"/>
                  </a:cubicBezTo>
                  <a:cubicBezTo>
                    <a:pt x="403" y="1906"/>
                    <a:pt x="451" y="1892"/>
                    <a:pt x="509" y="1860"/>
                  </a:cubicBezTo>
                  <a:cubicBezTo>
                    <a:pt x="532" y="1894"/>
                    <a:pt x="589" y="1906"/>
                    <a:pt x="636" y="1906"/>
                  </a:cubicBezTo>
                  <a:cubicBezTo>
                    <a:pt x="705" y="2021"/>
                    <a:pt x="820" y="2091"/>
                    <a:pt x="947" y="2091"/>
                  </a:cubicBezTo>
                  <a:cubicBezTo>
                    <a:pt x="982" y="2345"/>
                    <a:pt x="809" y="2737"/>
                    <a:pt x="1086" y="2887"/>
                  </a:cubicBezTo>
                  <a:cubicBezTo>
                    <a:pt x="1063" y="3106"/>
                    <a:pt x="1109" y="3280"/>
                    <a:pt x="1155" y="3453"/>
                  </a:cubicBezTo>
                  <a:cubicBezTo>
                    <a:pt x="1155" y="3453"/>
                    <a:pt x="1155" y="3464"/>
                    <a:pt x="1143" y="3464"/>
                  </a:cubicBezTo>
                  <a:cubicBezTo>
                    <a:pt x="961" y="3535"/>
                    <a:pt x="1036" y="3792"/>
                    <a:pt x="1198" y="3792"/>
                  </a:cubicBezTo>
                  <a:cubicBezTo>
                    <a:pt x="1220" y="3792"/>
                    <a:pt x="1245" y="3787"/>
                    <a:pt x="1270" y="3776"/>
                  </a:cubicBezTo>
                  <a:cubicBezTo>
                    <a:pt x="1337" y="3879"/>
                    <a:pt x="1446" y="3940"/>
                    <a:pt x="1556" y="3940"/>
                  </a:cubicBezTo>
                  <a:cubicBezTo>
                    <a:pt x="1617" y="3940"/>
                    <a:pt x="1678" y="3921"/>
                    <a:pt x="1732" y="3880"/>
                  </a:cubicBezTo>
                  <a:lnTo>
                    <a:pt x="1732" y="3880"/>
                  </a:lnTo>
                  <a:cubicBezTo>
                    <a:pt x="1721" y="4088"/>
                    <a:pt x="1697" y="4330"/>
                    <a:pt x="1697" y="4341"/>
                  </a:cubicBezTo>
                  <a:cubicBezTo>
                    <a:pt x="1712" y="4568"/>
                    <a:pt x="1776" y="4650"/>
                    <a:pt x="1854" y="4650"/>
                  </a:cubicBezTo>
                  <a:cubicBezTo>
                    <a:pt x="2017" y="4650"/>
                    <a:pt x="2241" y="4286"/>
                    <a:pt x="2194" y="4145"/>
                  </a:cubicBezTo>
                  <a:cubicBezTo>
                    <a:pt x="2240" y="4145"/>
                    <a:pt x="2263" y="4122"/>
                    <a:pt x="2309" y="4099"/>
                  </a:cubicBezTo>
                  <a:cubicBezTo>
                    <a:pt x="2351" y="4133"/>
                    <a:pt x="2400" y="4154"/>
                    <a:pt x="2450" y="4154"/>
                  </a:cubicBezTo>
                  <a:cubicBezTo>
                    <a:pt x="2468" y="4154"/>
                    <a:pt x="2487" y="4151"/>
                    <a:pt x="2505" y="4145"/>
                  </a:cubicBezTo>
                  <a:cubicBezTo>
                    <a:pt x="2596" y="4206"/>
                    <a:pt x="2669" y="4233"/>
                    <a:pt x="2727" y="4233"/>
                  </a:cubicBezTo>
                  <a:cubicBezTo>
                    <a:pt x="3109" y="4233"/>
                    <a:pt x="2838" y="3062"/>
                    <a:pt x="2898" y="2772"/>
                  </a:cubicBezTo>
                  <a:cubicBezTo>
                    <a:pt x="2898" y="2650"/>
                    <a:pt x="2800" y="2590"/>
                    <a:pt x="2700" y="2590"/>
                  </a:cubicBezTo>
                  <a:cubicBezTo>
                    <a:pt x="2601" y="2590"/>
                    <a:pt x="2500" y="2650"/>
                    <a:pt x="2494" y="2772"/>
                  </a:cubicBezTo>
                  <a:lnTo>
                    <a:pt x="2494" y="3083"/>
                  </a:lnTo>
                  <a:lnTo>
                    <a:pt x="2482" y="3083"/>
                  </a:lnTo>
                  <a:cubicBezTo>
                    <a:pt x="2449" y="3066"/>
                    <a:pt x="2409" y="3056"/>
                    <a:pt x="2367" y="3056"/>
                  </a:cubicBezTo>
                  <a:cubicBezTo>
                    <a:pt x="2352" y="3056"/>
                    <a:pt x="2336" y="3057"/>
                    <a:pt x="2321" y="3060"/>
                  </a:cubicBezTo>
                  <a:cubicBezTo>
                    <a:pt x="2360" y="2882"/>
                    <a:pt x="2237" y="2734"/>
                    <a:pt x="2106" y="2734"/>
                  </a:cubicBezTo>
                  <a:cubicBezTo>
                    <a:pt x="2043" y="2734"/>
                    <a:pt x="1977" y="2769"/>
                    <a:pt x="1928" y="2852"/>
                  </a:cubicBezTo>
                  <a:cubicBezTo>
                    <a:pt x="1922" y="2852"/>
                    <a:pt x="1916" y="2852"/>
                    <a:pt x="1910" y="2852"/>
                  </a:cubicBezTo>
                  <a:cubicBezTo>
                    <a:pt x="1693" y="2852"/>
                    <a:pt x="1604" y="3052"/>
                    <a:pt x="1547" y="3187"/>
                  </a:cubicBezTo>
                  <a:cubicBezTo>
                    <a:pt x="1467" y="3014"/>
                    <a:pt x="1582" y="2679"/>
                    <a:pt x="1317" y="2645"/>
                  </a:cubicBezTo>
                  <a:cubicBezTo>
                    <a:pt x="1371" y="2331"/>
                    <a:pt x="1557" y="1549"/>
                    <a:pt x="1122" y="1549"/>
                  </a:cubicBezTo>
                  <a:cubicBezTo>
                    <a:pt x="1094" y="1549"/>
                    <a:pt x="1062" y="1553"/>
                    <a:pt x="1028" y="1560"/>
                  </a:cubicBezTo>
                  <a:cubicBezTo>
                    <a:pt x="993" y="1514"/>
                    <a:pt x="970" y="1444"/>
                    <a:pt x="924" y="1375"/>
                  </a:cubicBezTo>
                  <a:cubicBezTo>
                    <a:pt x="947" y="1340"/>
                    <a:pt x="970" y="1294"/>
                    <a:pt x="970" y="1271"/>
                  </a:cubicBezTo>
                  <a:cubicBezTo>
                    <a:pt x="1032" y="1319"/>
                    <a:pt x="1086" y="1339"/>
                    <a:pt x="1132" y="1339"/>
                  </a:cubicBezTo>
                  <a:cubicBezTo>
                    <a:pt x="1310" y="1339"/>
                    <a:pt x="1379" y="1041"/>
                    <a:pt x="1397" y="867"/>
                  </a:cubicBezTo>
                  <a:cubicBezTo>
                    <a:pt x="1435" y="1097"/>
                    <a:pt x="1609" y="1243"/>
                    <a:pt x="1745" y="1243"/>
                  </a:cubicBezTo>
                  <a:cubicBezTo>
                    <a:pt x="1863" y="1243"/>
                    <a:pt x="1953" y="1135"/>
                    <a:pt x="1905" y="879"/>
                  </a:cubicBezTo>
                  <a:lnTo>
                    <a:pt x="1905" y="879"/>
                  </a:lnTo>
                  <a:cubicBezTo>
                    <a:pt x="1968" y="931"/>
                    <a:pt x="2022" y="953"/>
                    <a:pt x="2065" y="953"/>
                  </a:cubicBezTo>
                  <a:cubicBezTo>
                    <a:pt x="2296" y="953"/>
                    <a:pt x="2262" y="346"/>
                    <a:pt x="1957" y="346"/>
                  </a:cubicBezTo>
                  <a:cubicBezTo>
                    <a:pt x="1948" y="346"/>
                    <a:pt x="1938" y="347"/>
                    <a:pt x="1928" y="348"/>
                  </a:cubicBezTo>
                  <a:cubicBezTo>
                    <a:pt x="1686" y="405"/>
                    <a:pt x="1813" y="602"/>
                    <a:pt x="1859" y="763"/>
                  </a:cubicBezTo>
                  <a:cubicBezTo>
                    <a:pt x="1756" y="547"/>
                    <a:pt x="1542" y="302"/>
                    <a:pt x="1292" y="302"/>
                  </a:cubicBezTo>
                  <a:cubicBezTo>
                    <a:pt x="1262" y="302"/>
                    <a:pt x="1232" y="306"/>
                    <a:pt x="1201" y="313"/>
                  </a:cubicBezTo>
                  <a:cubicBezTo>
                    <a:pt x="1160" y="214"/>
                    <a:pt x="1065" y="132"/>
                    <a:pt x="960" y="132"/>
                  </a:cubicBezTo>
                  <a:cubicBezTo>
                    <a:pt x="918" y="132"/>
                    <a:pt x="874" y="145"/>
                    <a:pt x="832" y="175"/>
                  </a:cubicBezTo>
                  <a:cubicBezTo>
                    <a:pt x="790" y="99"/>
                    <a:pt x="711" y="48"/>
                    <a:pt x="627" y="48"/>
                  </a:cubicBezTo>
                  <a:cubicBezTo>
                    <a:pt x="595" y="48"/>
                    <a:pt x="563" y="55"/>
                    <a:pt x="532" y="71"/>
                  </a:cubicBezTo>
                  <a:cubicBezTo>
                    <a:pt x="496" y="23"/>
                    <a:pt x="441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3"/>
            <p:cNvSpPr/>
            <p:nvPr/>
          </p:nvSpPr>
          <p:spPr>
            <a:xfrm>
              <a:off x="4282375" y="3621400"/>
              <a:ext cx="66100" cy="70575"/>
            </a:xfrm>
            <a:custGeom>
              <a:avLst/>
              <a:gdLst/>
              <a:ahLst/>
              <a:cxnLst/>
              <a:rect l="l" t="t" r="r" b="b"/>
              <a:pathLst>
                <a:path w="2644" h="2823" extrusionOk="0">
                  <a:moveTo>
                    <a:pt x="374" y="0"/>
                  </a:moveTo>
                  <a:cubicBezTo>
                    <a:pt x="269" y="0"/>
                    <a:pt x="162" y="84"/>
                    <a:pt x="162" y="199"/>
                  </a:cubicBezTo>
                  <a:cubicBezTo>
                    <a:pt x="47" y="361"/>
                    <a:pt x="0" y="903"/>
                    <a:pt x="197" y="984"/>
                  </a:cubicBezTo>
                  <a:cubicBezTo>
                    <a:pt x="197" y="1111"/>
                    <a:pt x="316" y="1194"/>
                    <a:pt x="433" y="1194"/>
                  </a:cubicBezTo>
                  <a:cubicBezTo>
                    <a:pt x="497" y="1194"/>
                    <a:pt x="560" y="1169"/>
                    <a:pt x="601" y="1111"/>
                  </a:cubicBezTo>
                  <a:cubicBezTo>
                    <a:pt x="624" y="1111"/>
                    <a:pt x="647" y="1123"/>
                    <a:pt x="681" y="1123"/>
                  </a:cubicBezTo>
                  <a:cubicBezTo>
                    <a:pt x="703" y="1277"/>
                    <a:pt x="715" y="1517"/>
                    <a:pt x="928" y="1517"/>
                  </a:cubicBezTo>
                  <a:cubicBezTo>
                    <a:pt x="938" y="1517"/>
                    <a:pt x="948" y="1516"/>
                    <a:pt x="958" y="1515"/>
                  </a:cubicBezTo>
                  <a:lnTo>
                    <a:pt x="958" y="1515"/>
                  </a:lnTo>
                  <a:cubicBezTo>
                    <a:pt x="942" y="1680"/>
                    <a:pt x="1061" y="1846"/>
                    <a:pt x="1203" y="1846"/>
                  </a:cubicBezTo>
                  <a:cubicBezTo>
                    <a:pt x="1259" y="1846"/>
                    <a:pt x="1318" y="1820"/>
                    <a:pt x="1374" y="1758"/>
                  </a:cubicBezTo>
                  <a:cubicBezTo>
                    <a:pt x="1464" y="1918"/>
                    <a:pt x="1493" y="2182"/>
                    <a:pt x="1680" y="2182"/>
                  </a:cubicBezTo>
                  <a:cubicBezTo>
                    <a:pt x="1709" y="2182"/>
                    <a:pt x="1741" y="2175"/>
                    <a:pt x="1778" y="2161"/>
                  </a:cubicBezTo>
                  <a:cubicBezTo>
                    <a:pt x="1789" y="2196"/>
                    <a:pt x="1801" y="2254"/>
                    <a:pt x="1801" y="2277"/>
                  </a:cubicBezTo>
                  <a:cubicBezTo>
                    <a:pt x="1833" y="2381"/>
                    <a:pt x="1920" y="2440"/>
                    <a:pt x="2009" y="2440"/>
                  </a:cubicBezTo>
                  <a:cubicBezTo>
                    <a:pt x="2049" y="2440"/>
                    <a:pt x="2089" y="2429"/>
                    <a:pt x="2124" y="2404"/>
                  </a:cubicBezTo>
                  <a:lnTo>
                    <a:pt x="2124" y="2404"/>
                  </a:lnTo>
                  <a:cubicBezTo>
                    <a:pt x="2116" y="2590"/>
                    <a:pt x="2312" y="2823"/>
                    <a:pt x="2469" y="2823"/>
                  </a:cubicBezTo>
                  <a:cubicBezTo>
                    <a:pt x="2546" y="2823"/>
                    <a:pt x="2613" y="2767"/>
                    <a:pt x="2644" y="2623"/>
                  </a:cubicBezTo>
                  <a:cubicBezTo>
                    <a:pt x="2551" y="2346"/>
                    <a:pt x="2494" y="1815"/>
                    <a:pt x="2182" y="1758"/>
                  </a:cubicBezTo>
                  <a:cubicBezTo>
                    <a:pt x="2101" y="1560"/>
                    <a:pt x="1915" y="1048"/>
                    <a:pt x="1690" y="1048"/>
                  </a:cubicBezTo>
                  <a:cubicBezTo>
                    <a:pt x="1626" y="1048"/>
                    <a:pt x="1558" y="1089"/>
                    <a:pt x="1489" y="1192"/>
                  </a:cubicBezTo>
                  <a:cubicBezTo>
                    <a:pt x="1432" y="1134"/>
                    <a:pt x="1385" y="1076"/>
                    <a:pt x="1316" y="1042"/>
                  </a:cubicBezTo>
                  <a:cubicBezTo>
                    <a:pt x="1305" y="1042"/>
                    <a:pt x="1305" y="1019"/>
                    <a:pt x="1282" y="1019"/>
                  </a:cubicBezTo>
                  <a:cubicBezTo>
                    <a:pt x="1229" y="860"/>
                    <a:pt x="1244" y="596"/>
                    <a:pt x="1052" y="596"/>
                  </a:cubicBezTo>
                  <a:cubicBezTo>
                    <a:pt x="1034" y="596"/>
                    <a:pt x="1015" y="598"/>
                    <a:pt x="993" y="603"/>
                  </a:cubicBezTo>
                  <a:cubicBezTo>
                    <a:pt x="958" y="534"/>
                    <a:pt x="924" y="442"/>
                    <a:pt x="854" y="372"/>
                  </a:cubicBezTo>
                  <a:cubicBezTo>
                    <a:pt x="843" y="211"/>
                    <a:pt x="681" y="84"/>
                    <a:pt x="520" y="72"/>
                  </a:cubicBezTo>
                  <a:cubicBezTo>
                    <a:pt x="481" y="22"/>
                    <a:pt x="428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3"/>
            <p:cNvSpPr/>
            <p:nvPr/>
          </p:nvSpPr>
          <p:spPr>
            <a:xfrm>
              <a:off x="4359000" y="3767750"/>
              <a:ext cx="25250" cy="32175"/>
            </a:xfrm>
            <a:custGeom>
              <a:avLst/>
              <a:gdLst/>
              <a:ahLst/>
              <a:cxnLst/>
              <a:rect l="l" t="t" r="r" b="b"/>
              <a:pathLst>
                <a:path w="1010" h="1287" extrusionOk="0">
                  <a:moveTo>
                    <a:pt x="756" y="971"/>
                  </a:moveTo>
                  <a:lnTo>
                    <a:pt x="756" y="994"/>
                  </a:lnTo>
                  <a:cubicBezTo>
                    <a:pt x="744" y="994"/>
                    <a:pt x="733" y="994"/>
                    <a:pt x="721" y="982"/>
                  </a:cubicBezTo>
                  <a:cubicBezTo>
                    <a:pt x="721" y="971"/>
                    <a:pt x="733" y="971"/>
                    <a:pt x="756" y="971"/>
                  </a:cubicBezTo>
                  <a:close/>
                  <a:moveTo>
                    <a:pt x="476" y="1"/>
                  </a:moveTo>
                  <a:cubicBezTo>
                    <a:pt x="271" y="1"/>
                    <a:pt x="1" y="814"/>
                    <a:pt x="444" y="1040"/>
                  </a:cubicBezTo>
                  <a:cubicBezTo>
                    <a:pt x="502" y="1040"/>
                    <a:pt x="537" y="1017"/>
                    <a:pt x="583" y="971"/>
                  </a:cubicBezTo>
                  <a:lnTo>
                    <a:pt x="583" y="971"/>
                  </a:lnTo>
                  <a:cubicBezTo>
                    <a:pt x="539" y="1147"/>
                    <a:pt x="668" y="1286"/>
                    <a:pt x="791" y="1286"/>
                  </a:cubicBezTo>
                  <a:cubicBezTo>
                    <a:pt x="862" y="1286"/>
                    <a:pt x="930" y="1241"/>
                    <a:pt x="964" y="1132"/>
                  </a:cubicBezTo>
                  <a:cubicBezTo>
                    <a:pt x="1010" y="957"/>
                    <a:pt x="953" y="665"/>
                    <a:pt x="788" y="665"/>
                  </a:cubicBezTo>
                  <a:cubicBezTo>
                    <a:pt x="746" y="665"/>
                    <a:pt x="697" y="684"/>
                    <a:pt x="641" y="728"/>
                  </a:cubicBezTo>
                  <a:cubicBezTo>
                    <a:pt x="659" y="191"/>
                    <a:pt x="575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3"/>
            <p:cNvSpPr/>
            <p:nvPr/>
          </p:nvSpPr>
          <p:spPr>
            <a:xfrm>
              <a:off x="4311950" y="3532675"/>
              <a:ext cx="61625" cy="109000"/>
            </a:xfrm>
            <a:custGeom>
              <a:avLst/>
              <a:gdLst/>
              <a:ahLst/>
              <a:cxnLst/>
              <a:rect l="l" t="t" r="r" b="b"/>
              <a:pathLst>
                <a:path w="2465" h="4360" extrusionOk="0">
                  <a:moveTo>
                    <a:pt x="849" y="1417"/>
                  </a:moveTo>
                  <a:cubicBezTo>
                    <a:pt x="849" y="1422"/>
                    <a:pt x="849" y="1428"/>
                    <a:pt x="850" y="1432"/>
                  </a:cubicBezTo>
                  <a:lnTo>
                    <a:pt x="850" y="1432"/>
                  </a:lnTo>
                  <a:cubicBezTo>
                    <a:pt x="842" y="1428"/>
                    <a:pt x="834" y="1428"/>
                    <a:pt x="826" y="1428"/>
                  </a:cubicBezTo>
                  <a:cubicBezTo>
                    <a:pt x="837" y="1428"/>
                    <a:pt x="849" y="1428"/>
                    <a:pt x="849" y="1417"/>
                  </a:cubicBezTo>
                  <a:close/>
                  <a:moveTo>
                    <a:pt x="209" y="1"/>
                  </a:moveTo>
                  <a:cubicBezTo>
                    <a:pt x="55" y="1"/>
                    <a:pt x="1" y="408"/>
                    <a:pt x="283" y="932"/>
                  </a:cubicBezTo>
                  <a:cubicBezTo>
                    <a:pt x="364" y="1105"/>
                    <a:pt x="445" y="1359"/>
                    <a:pt x="653" y="1440"/>
                  </a:cubicBezTo>
                  <a:cubicBezTo>
                    <a:pt x="549" y="1486"/>
                    <a:pt x="526" y="1613"/>
                    <a:pt x="583" y="1717"/>
                  </a:cubicBezTo>
                  <a:cubicBezTo>
                    <a:pt x="664" y="2167"/>
                    <a:pt x="780" y="2582"/>
                    <a:pt x="837" y="3044"/>
                  </a:cubicBezTo>
                  <a:cubicBezTo>
                    <a:pt x="690" y="3258"/>
                    <a:pt x="919" y="3467"/>
                    <a:pt x="1101" y="3467"/>
                  </a:cubicBezTo>
                  <a:cubicBezTo>
                    <a:pt x="1204" y="3467"/>
                    <a:pt x="1292" y="3400"/>
                    <a:pt x="1287" y="3229"/>
                  </a:cubicBezTo>
                  <a:lnTo>
                    <a:pt x="1287" y="3229"/>
                  </a:lnTo>
                  <a:cubicBezTo>
                    <a:pt x="1406" y="3434"/>
                    <a:pt x="1293" y="3941"/>
                    <a:pt x="1569" y="3941"/>
                  </a:cubicBezTo>
                  <a:cubicBezTo>
                    <a:pt x="1589" y="3941"/>
                    <a:pt x="1610" y="3938"/>
                    <a:pt x="1634" y="3933"/>
                  </a:cubicBezTo>
                  <a:cubicBezTo>
                    <a:pt x="1657" y="4025"/>
                    <a:pt x="1703" y="4095"/>
                    <a:pt x="1807" y="4106"/>
                  </a:cubicBezTo>
                  <a:cubicBezTo>
                    <a:pt x="1807" y="4221"/>
                    <a:pt x="1865" y="4360"/>
                    <a:pt x="1992" y="4360"/>
                  </a:cubicBezTo>
                  <a:cubicBezTo>
                    <a:pt x="2465" y="4141"/>
                    <a:pt x="1888" y="3344"/>
                    <a:pt x="1795" y="2975"/>
                  </a:cubicBezTo>
                  <a:cubicBezTo>
                    <a:pt x="1726" y="2802"/>
                    <a:pt x="1749" y="2548"/>
                    <a:pt x="1576" y="2432"/>
                  </a:cubicBezTo>
                  <a:cubicBezTo>
                    <a:pt x="1507" y="2282"/>
                    <a:pt x="1484" y="2086"/>
                    <a:pt x="1391" y="1959"/>
                  </a:cubicBezTo>
                  <a:cubicBezTo>
                    <a:pt x="1453" y="1743"/>
                    <a:pt x="1093" y="684"/>
                    <a:pt x="737" y="684"/>
                  </a:cubicBezTo>
                  <a:cubicBezTo>
                    <a:pt x="693" y="684"/>
                    <a:pt x="649" y="700"/>
                    <a:pt x="606" y="736"/>
                  </a:cubicBezTo>
                  <a:cubicBezTo>
                    <a:pt x="481" y="210"/>
                    <a:pt x="319" y="1"/>
                    <a:pt x="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3"/>
            <p:cNvSpPr/>
            <p:nvPr/>
          </p:nvSpPr>
          <p:spPr>
            <a:xfrm>
              <a:off x="4349675" y="3653725"/>
              <a:ext cx="34875" cy="41975"/>
            </a:xfrm>
            <a:custGeom>
              <a:avLst/>
              <a:gdLst/>
              <a:ahLst/>
              <a:cxnLst/>
              <a:rect l="l" t="t" r="r" b="b"/>
              <a:pathLst>
                <a:path w="1395" h="1679" extrusionOk="0">
                  <a:moveTo>
                    <a:pt x="206" y="211"/>
                  </a:moveTo>
                  <a:lnTo>
                    <a:pt x="194" y="268"/>
                  </a:lnTo>
                  <a:lnTo>
                    <a:pt x="182" y="268"/>
                  </a:lnTo>
                  <a:lnTo>
                    <a:pt x="206" y="211"/>
                  </a:lnTo>
                  <a:close/>
                  <a:moveTo>
                    <a:pt x="158" y="1"/>
                  </a:moveTo>
                  <a:cubicBezTo>
                    <a:pt x="47" y="1"/>
                    <a:pt x="0" y="90"/>
                    <a:pt x="102" y="338"/>
                  </a:cubicBezTo>
                  <a:cubicBezTo>
                    <a:pt x="79" y="684"/>
                    <a:pt x="32" y="1226"/>
                    <a:pt x="194" y="1630"/>
                  </a:cubicBezTo>
                  <a:cubicBezTo>
                    <a:pt x="256" y="1664"/>
                    <a:pt x="306" y="1679"/>
                    <a:pt x="345" y="1679"/>
                  </a:cubicBezTo>
                  <a:cubicBezTo>
                    <a:pt x="574" y="1679"/>
                    <a:pt x="445" y="1170"/>
                    <a:pt x="425" y="972"/>
                  </a:cubicBezTo>
                  <a:lnTo>
                    <a:pt x="425" y="972"/>
                  </a:lnTo>
                  <a:cubicBezTo>
                    <a:pt x="506" y="995"/>
                    <a:pt x="621" y="1042"/>
                    <a:pt x="702" y="1076"/>
                  </a:cubicBezTo>
                  <a:cubicBezTo>
                    <a:pt x="723" y="1161"/>
                    <a:pt x="810" y="1196"/>
                    <a:pt x="906" y="1196"/>
                  </a:cubicBezTo>
                  <a:cubicBezTo>
                    <a:pt x="1071" y="1196"/>
                    <a:pt x="1264" y="1092"/>
                    <a:pt x="1198" y="961"/>
                  </a:cubicBezTo>
                  <a:cubicBezTo>
                    <a:pt x="1302" y="868"/>
                    <a:pt x="1221" y="638"/>
                    <a:pt x="1256" y="568"/>
                  </a:cubicBezTo>
                  <a:cubicBezTo>
                    <a:pt x="1348" y="522"/>
                    <a:pt x="1394" y="395"/>
                    <a:pt x="1337" y="326"/>
                  </a:cubicBezTo>
                  <a:cubicBezTo>
                    <a:pt x="1297" y="276"/>
                    <a:pt x="1251" y="256"/>
                    <a:pt x="1205" y="256"/>
                  </a:cubicBezTo>
                  <a:cubicBezTo>
                    <a:pt x="1091" y="256"/>
                    <a:pt x="974" y="378"/>
                    <a:pt x="933" y="476"/>
                  </a:cubicBezTo>
                  <a:lnTo>
                    <a:pt x="898" y="476"/>
                  </a:lnTo>
                  <a:cubicBezTo>
                    <a:pt x="786" y="304"/>
                    <a:pt x="363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3"/>
            <p:cNvSpPr/>
            <p:nvPr/>
          </p:nvSpPr>
          <p:spPr>
            <a:xfrm>
              <a:off x="4363925" y="3522150"/>
              <a:ext cx="64475" cy="48300"/>
            </a:xfrm>
            <a:custGeom>
              <a:avLst/>
              <a:gdLst/>
              <a:ahLst/>
              <a:cxnLst/>
              <a:rect l="l" t="t" r="r" b="b"/>
              <a:pathLst>
                <a:path w="2579" h="1932" extrusionOk="0">
                  <a:moveTo>
                    <a:pt x="1632" y="822"/>
                  </a:moveTo>
                  <a:cubicBezTo>
                    <a:pt x="1644" y="857"/>
                    <a:pt x="1667" y="880"/>
                    <a:pt x="1690" y="914"/>
                  </a:cubicBezTo>
                  <a:cubicBezTo>
                    <a:pt x="1679" y="914"/>
                    <a:pt x="1644" y="914"/>
                    <a:pt x="1632" y="926"/>
                  </a:cubicBezTo>
                  <a:lnTo>
                    <a:pt x="1632" y="822"/>
                  </a:lnTo>
                  <a:close/>
                  <a:moveTo>
                    <a:pt x="1451" y="1"/>
                  </a:moveTo>
                  <a:cubicBezTo>
                    <a:pt x="1353" y="1"/>
                    <a:pt x="1260" y="86"/>
                    <a:pt x="1182" y="302"/>
                  </a:cubicBezTo>
                  <a:cubicBezTo>
                    <a:pt x="1175" y="302"/>
                    <a:pt x="1167" y="301"/>
                    <a:pt x="1159" y="301"/>
                  </a:cubicBezTo>
                  <a:cubicBezTo>
                    <a:pt x="1060" y="301"/>
                    <a:pt x="951" y="368"/>
                    <a:pt x="940" y="464"/>
                  </a:cubicBezTo>
                  <a:cubicBezTo>
                    <a:pt x="925" y="460"/>
                    <a:pt x="911" y="458"/>
                    <a:pt x="896" y="458"/>
                  </a:cubicBezTo>
                  <a:cubicBezTo>
                    <a:pt x="831" y="458"/>
                    <a:pt x="770" y="498"/>
                    <a:pt x="732" y="545"/>
                  </a:cubicBezTo>
                  <a:cubicBezTo>
                    <a:pt x="695" y="497"/>
                    <a:pt x="639" y="476"/>
                    <a:pt x="581" y="476"/>
                  </a:cubicBezTo>
                  <a:cubicBezTo>
                    <a:pt x="512" y="476"/>
                    <a:pt x="441" y="506"/>
                    <a:pt x="397" y="556"/>
                  </a:cubicBezTo>
                  <a:cubicBezTo>
                    <a:pt x="320" y="507"/>
                    <a:pt x="258" y="486"/>
                    <a:pt x="210" y="486"/>
                  </a:cubicBezTo>
                  <a:cubicBezTo>
                    <a:pt x="1" y="486"/>
                    <a:pt x="55" y="886"/>
                    <a:pt x="224" y="1064"/>
                  </a:cubicBezTo>
                  <a:cubicBezTo>
                    <a:pt x="273" y="1242"/>
                    <a:pt x="446" y="1493"/>
                    <a:pt x="601" y="1493"/>
                  </a:cubicBezTo>
                  <a:cubicBezTo>
                    <a:pt x="667" y="1493"/>
                    <a:pt x="730" y="1447"/>
                    <a:pt x="778" y="1330"/>
                  </a:cubicBezTo>
                  <a:cubicBezTo>
                    <a:pt x="797" y="1334"/>
                    <a:pt x="816" y="1337"/>
                    <a:pt x="834" y="1337"/>
                  </a:cubicBezTo>
                  <a:cubicBezTo>
                    <a:pt x="906" y="1337"/>
                    <a:pt x="972" y="1302"/>
                    <a:pt x="1009" y="1237"/>
                  </a:cubicBezTo>
                  <a:cubicBezTo>
                    <a:pt x="1063" y="1301"/>
                    <a:pt x="1153" y="1336"/>
                    <a:pt x="1239" y="1336"/>
                  </a:cubicBezTo>
                  <a:cubicBezTo>
                    <a:pt x="1355" y="1336"/>
                    <a:pt x="1464" y="1273"/>
                    <a:pt x="1471" y="1134"/>
                  </a:cubicBezTo>
                  <a:cubicBezTo>
                    <a:pt x="1482" y="1214"/>
                    <a:pt x="1517" y="1272"/>
                    <a:pt x="1586" y="1295"/>
                  </a:cubicBezTo>
                  <a:cubicBezTo>
                    <a:pt x="1751" y="1493"/>
                    <a:pt x="1738" y="1910"/>
                    <a:pt x="2005" y="1910"/>
                  </a:cubicBezTo>
                  <a:cubicBezTo>
                    <a:pt x="2019" y="1910"/>
                    <a:pt x="2033" y="1909"/>
                    <a:pt x="2048" y="1907"/>
                  </a:cubicBezTo>
                  <a:cubicBezTo>
                    <a:pt x="2079" y="1924"/>
                    <a:pt x="2115" y="1932"/>
                    <a:pt x="2151" y="1932"/>
                  </a:cubicBezTo>
                  <a:cubicBezTo>
                    <a:pt x="2261" y="1932"/>
                    <a:pt x="2374" y="1858"/>
                    <a:pt x="2383" y="1745"/>
                  </a:cubicBezTo>
                  <a:cubicBezTo>
                    <a:pt x="2533" y="1688"/>
                    <a:pt x="2579" y="1491"/>
                    <a:pt x="2463" y="1376"/>
                  </a:cubicBezTo>
                  <a:cubicBezTo>
                    <a:pt x="2463" y="1261"/>
                    <a:pt x="2325" y="1064"/>
                    <a:pt x="2175" y="1053"/>
                  </a:cubicBezTo>
                  <a:cubicBezTo>
                    <a:pt x="2080" y="767"/>
                    <a:pt x="1744" y="1"/>
                    <a:pt x="14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3"/>
            <p:cNvSpPr/>
            <p:nvPr/>
          </p:nvSpPr>
          <p:spPr>
            <a:xfrm>
              <a:off x="4542075" y="3521625"/>
              <a:ext cx="57400" cy="74250"/>
            </a:xfrm>
            <a:custGeom>
              <a:avLst/>
              <a:gdLst/>
              <a:ahLst/>
              <a:cxnLst/>
              <a:rect l="l" t="t" r="r" b="b"/>
              <a:pathLst>
                <a:path w="2296" h="2970" extrusionOk="0">
                  <a:moveTo>
                    <a:pt x="1497" y="0"/>
                  </a:moveTo>
                  <a:cubicBezTo>
                    <a:pt x="1421" y="0"/>
                    <a:pt x="1358" y="91"/>
                    <a:pt x="1328" y="323"/>
                  </a:cubicBezTo>
                  <a:lnTo>
                    <a:pt x="1294" y="347"/>
                  </a:lnTo>
                  <a:cubicBezTo>
                    <a:pt x="1005" y="439"/>
                    <a:pt x="1167" y="797"/>
                    <a:pt x="1178" y="1016"/>
                  </a:cubicBezTo>
                  <a:cubicBezTo>
                    <a:pt x="1167" y="1028"/>
                    <a:pt x="1143" y="1085"/>
                    <a:pt x="1109" y="1120"/>
                  </a:cubicBezTo>
                  <a:cubicBezTo>
                    <a:pt x="716" y="1120"/>
                    <a:pt x="913" y="1651"/>
                    <a:pt x="1005" y="1836"/>
                  </a:cubicBezTo>
                  <a:cubicBezTo>
                    <a:pt x="993" y="1859"/>
                    <a:pt x="993" y="1870"/>
                    <a:pt x="982" y="1882"/>
                  </a:cubicBezTo>
                  <a:cubicBezTo>
                    <a:pt x="832" y="1812"/>
                    <a:pt x="716" y="1732"/>
                    <a:pt x="543" y="1732"/>
                  </a:cubicBezTo>
                  <a:cubicBezTo>
                    <a:pt x="553" y="1644"/>
                    <a:pt x="449" y="1573"/>
                    <a:pt x="367" y="1573"/>
                  </a:cubicBezTo>
                  <a:cubicBezTo>
                    <a:pt x="352" y="1573"/>
                    <a:pt x="337" y="1576"/>
                    <a:pt x="324" y="1582"/>
                  </a:cubicBezTo>
                  <a:cubicBezTo>
                    <a:pt x="278" y="1593"/>
                    <a:pt x="243" y="1651"/>
                    <a:pt x="220" y="1709"/>
                  </a:cubicBezTo>
                  <a:cubicBezTo>
                    <a:pt x="47" y="1766"/>
                    <a:pt x="1" y="2043"/>
                    <a:pt x="208" y="2113"/>
                  </a:cubicBezTo>
                  <a:lnTo>
                    <a:pt x="208" y="2159"/>
                  </a:lnTo>
                  <a:cubicBezTo>
                    <a:pt x="28" y="2322"/>
                    <a:pt x="208" y="2775"/>
                    <a:pt x="439" y="2775"/>
                  </a:cubicBezTo>
                  <a:cubicBezTo>
                    <a:pt x="503" y="2775"/>
                    <a:pt x="571" y="2740"/>
                    <a:pt x="636" y="2655"/>
                  </a:cubicBezTo>
                  <a:cubicBezTo>
                    <a:pt x="680" y="2683"/>
                    <a:pt x="734" y="2697"/>
                    <a:pt x="787" y="2697"/>
                  </a:cubicBezTo>
                  <a:cubicBezTo>
                    <a:pt x="844" y="2697"/>
                    <a:pt x="899" y="2680"/>
                    <a:pt x="936" y="2644"/>
                  </a:cubicBezTo>
                  <a:cubicBezTo>
                    <a:pt x="985" y="2686"/>
                    <a:pt x="1052" y="2711"/>
                    <a:pt x="1114" y="2711"/>
                  </a:cubicBezTo>
                  <a:cubicBezTo>
                    <a:pt x="1154" y="2711"/>
                    <a:pt x="1193" y="2701"/>
                    <a:pt x="1224" y="2678"/>
                  </a:cubicBezTo>
                  <a:lnTo>
                    <a:pt x="1224" y="2678"/>
                  </a:lnTo>
                  <a:cubicBezTo>
                    <a:pt x="1190" y="2862"/>
                    <a:pt x="1305" y="2970"/>
                    <a:pt x="1410" y="2970"/>
                  </a:cubicBezTo>
                  <a:cubicBezTo>
                    <a:pt x="1482" y="2970"/>
                    <a:pt x="1550" y="2918"/>
                    <a:pt x="1559" y="2805"/>
                  </a:cubicBezTo>
                  <a:cubicBezTo>
                    <a:pt x="2090" y="2771"/>
                    <a:pt x="1686" y="2078"/>
                    <a:pt x="1709" y="1766"/>
                  </a:cubicBezTo>
                  <a:cubicBezTo>
                    <a:pt x="1732" y="1720"/>
                    <a:pt x="1744" y="1662"/>
                    <a:pt x="1744" y="1616"/>
                  </a:cubicBezTo>
                  <a:cubicBezTo>
                    <a:pt x="1755" y="1616"/>
                    <a:pt x="1778" y="1605"/>
                    <a:pt x="1790" y="1605"/>
                  </a:cubicBezTo>
                  <a:cubicBezTo>
                    <a:pt x="1828" y="1711"/>
                    <a:pt x="1915" y="1757"/>
                    <a:pt x="2002" y="1757"/>
                  </a:cubicBezTo>
                  <a:cubicBezTo>
                    <a:pt x="2150" y="1757"/>
                    <a:pt x="2296" y="1625"/>
                    <a:pt x="2194" y="1443"/>
                  </a:cubicBezTo>
                  <a:cubicBezTo>
                    <a:pt x="2113" y="1316"/>
                    <a:pt x="2032" y="1178"/>
                    <a:pt x="1986" y="1039"/>
                  </a:cubicBezTo>
                  <a:cubicBezTo>
                    <a:pt x="2055" y="773"/>
                    <a:pt x="1720" y="0"/>
                    <a:pt x="1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3"/>
            <p:cNvSpPr/>
            <p:nvPr/>
          </p:nvSpPr>
          <p:spPr>
            <a:xfrm>
              <a:off x="4578725" y="3615575"/>
              <a:ext cx="94675" cy="67925"/>
            </a:xfrm>
            <a:custGeom>
              <a:avLst/>
              <a:gdLst/>
              <a:ahLst/>
              <a:cxnLst/>
              <a:rect l="l" t="t" r="r" b="b"/>
              <a:pathLst>
                <a:path w="3787" h="2717" extrusionOk="0">
                  <a:moveTo>
                    <a:pt x="2852" y="1286"/>
                  </a:moveTo>
                  <a:lnTo>
                    <a:pt x="2852" y="1333"/>
                  </a:lnTo>
                  <a:lnTo>
                    <a:pt x="2852" y="1356"/>
                  </a:lnTo>
                  <a:lnTo>
                    <a:pt x="2840" y="1356"/>
                  </a:lnTo>
                  <a:lnTo>
                    <a:pt x="2852" y="1286"/>
                  </a:lnTo>
                  <a:close/>
                  <a:moveTo>
                    <a:pt x="884" y="0"/>
                  </a:moveTo>
                  <a:cubicBezTo>
                    <a:pt x="809" y="0"/>
                    <a:pt x="739" y="39"/>
                    <a:pt x="705" y="132"/>
                  </a:cubicBezTo>
                  <a:cubicBezTo>
                    <a:pt x="661" y="105"/>
                    <a:pt x="611" y="90"/>
                    <a:pt x="564" y="90"/>
                  </a:cubicBezTo>
                  <a:cubicBezTo>
                    <a:pt x="513" y="90"/>
                    <a:pt x="464" y="107"/>
                    <a:pt x="428" y="144"/>
                  </a:cubicBezTo>
                  <a:cubicBezTo>
                    <a:pt x="382" y="67"/>
                    <a:pt x="314" y="35"/>
                    <a:pt x="249" y="35"/>
                  </a:cubicBezTo>
                  <a:cubicBezTo>
                    <a:pt x="119" y="35"/>
                    <a:pt x="1" y="163"/>
                    <a:pt x="93" y="317"/>
                  </a:cubicBezTo>
                  <a:cubicBezTo>
                    <a:pt x="212" y="470"/>
                    <a:pt x="425" y="999"/>
                    <a:pt x="594" y="999"/>
                  </a:cubicBezTo>
                  <a:cubicBezTo>
                    <a:pt x="654" y="999"/>
                    <a:pt x="708" y="932"/>
                    <a:pt x="751" y="755"/>
                  </a:cubicBezTo>
                  <a:cubicBezTo>
                    <a:pt x="767" y="758"/>
                    <a:pt x="784" y="760"/>
                    <a:pt x="800" y="760"/>
                  </a:cubicBezTo>
                  <a:cubicBezTo>
                    <a:pt x="852" y="760"/>
                    <a:pt x="903" y="745"/>
                    <a:pt x="947" y="709"/>
                  </a:cubicBezTo>
                  <a:cubicBezTo>
                    <a:pt x="979" y="783"/>
                    <a:pt x="1059" y="838"/>
                    <a:pt x="1152" y="838"/>
                  </a:cubicBezTo>
                  <a:cubicBezTo>
                    <a:pt x="1160" y="838"/>
                    <a:pt x="1169" y="837"/>
                    <a:pt x="1178" y="836"/>
                  </a:cubicBezTo>
                  <a:cubicBezTo>
                    <a:pt x="1198" y="944"/>
                    <a:pt x="1293" y="1004"/>
                    <a:pt x="1391" y="1004"/>
                  </a:cubicBezTo>
                  <a:cubicBezTo>
                    <a:pt x="1461" y="1004"/>
                    <a:pt x="1534" y="973"/>
                    <a:pt x="1582" y="905"/>
                  </a:cubicBezTo>
                  <a:cubicBezTo>
                    <a:pt x="1606" y="915"/>
                    <a:pt x="1632" y="920"/>
                    <a:pt x="1658" y="920"/>
                  </a:cubicBezTo>
                  <a:cubicBezTo>
                    <a:pt x="1755" y="920"/>
                    <a:pt x="1852" y="856"/>
                    <a:pt x="1871" y="755"/>
                  </a:cubicBezTo>
                  <a:cubicBezTo>
                    <a:pt x="1940" y="732"/>
                    <a:pt x="1998" y="663"/>
                    <a:pt x="2044" y="605"/>
                  </a:cubicBezTo>
                  <a:cubicBezTo>
                    <a:pt x="2124" y="663"/>
                    <a:pt x="2171" y="905"/>
                    <a:pt x="2286" y="986"/>
                  </a:cubicBezTo>
                  <a:cubicBezTo>
                    <a:pt x="2286" y="1021"/>
                    <a:pt x="2309" y="1067"/>
                    <a:pt x="2344" y="1102"/>
                  </a:cubicBezTo>
                  <a:lnTo>
                    <a:pt x="2344" y="1159"/>
                  </a:lnTo>
                  <a:cubicBezTo>
                    <a:pt x="2354" y="1313"/>
                    <a:pt x="2455" y="1577"/>
                    <a:pt x="2640" y="1577"/>
                  </a:cubicBezTo>
                  <a:cubicBezTo>
                    <a:pt x="2663" y="1577"/>
                    <a:pt x="2687" y="1572"/>
                    <a:pt x="2713" y="1563"/>
                  </a:cubicBezTo>
                  <a:cubicBezTo>
                    <a:pt x="2766" y="1691"/>
                    <a:pt x="2790" y="1974"/>
                    <a:pt x="2973" y="1974"/>
                  </a:cubicBezTo>
                  <a:cubicBezTo>
                    <a:pt x="2987" y="1974"/>
                    <a:pt x="3002" y="1973"/>
                    <a:pt x="3017" y="1969"/>
                  </a:cubicBezTo>
                  <a:lnTo>
                    <a:pt x="3017" y="1969"/>
                  </a:lnTo>
                  <a:cubicBezTo>
                    <a:pt x="2918" y="1994"/>
                    <a:pt x="2850" y="2062"/>
                    <a:pt x="2794" y="2141"/>
                  </a:cubicBezTo>
                  <a:cubicBezTo>
                    <a:pt x="2729" y="2082"/>
                    <a:pt x="2639" y="2035"/>
                    <a:pt x="2559" y="2035"/>
                  </a:cubicBezTo>
                  <a:cubicBezTo>
                    <a:pt x="2495" y="2035"/>
                    <a:pt x="2437" y="2064"/>
                    <a:pt x="2402" y="2141"/>
                  </a:cubicBezTo>
                  <a:cubicBezTo>
                    <a:pt x="2367" y="2169"/>
                    <a:pt x="2321" y="2178"/>
                    <a:pt x="2270" y="2178"/>
                  </a:cubicBezTo>
                  <a:cubicBezTo>
                    <a:pt x="2220" y="2178"/>
                    <a:pt x="2165" y="2169"/>
                    <a:pt x="2113" y="2164"/>
                  </a:cubicBezTo>
                  <a:cubicBezTo>
                    <a:pt x="2067" y="2060"/>
                    <a:pt x="2009" y="1933"/>
                    <a:pt x="1894" y="1910"/>
                  </a:cubicBezTo>
                  <a:cubicBezTo>
                    <a:pt x="1824" y="1794"/>
                    <a:pt x="1697" y="1690"/>
                    <a:pt x="1536" y="1679"/>
                  </a:cubicBezTo>
                  <a:cubicBezTo>
                    <a:pt x="1490" y="1605"/>
                    <a:pt x="1407" y="1553"/>
                    <a:pt x="1322" y="1553"/>
                  </a:cubicBezTo>
                  <a:cubicBezTo>
                    <a:pt x="1301" y="1553"/>
                    <a:pt x="1280" y="1557"/>
                    <a:pt x="1259" y="1563"/>
                  </a:cubicBezTo>
                  <a:cubicBezTo>
                    <a:pt x="1215" y="1502"/>
                    <a:pt x="1138" y="1474"/>
                    <a:pt x="1068" y="1474"/>
                  </a:cubicBezTo>
                  <a:cubicBezTo>
                    <a:pt x="1046" y="1474"/>
                    <a:pt x="1024" y="1477"/>
                    <a:pt x="1005" y="1483"/>
                  </a:cubicBezTo>
                  <a:cubicBezTo>
                    <a:pt x="959" y="1425"/>
                    <a:pt x="866" y="1402"/>
                    <a:pt x="797" y="1402"/>
                  </a:cubicBezTo>
                  <a:cubicBezTo>
                    <a:pt x="746" y="1310"/>
                    <a:pt x="667" y="1274"/>
                    <a:pt x="585" y="1274"/>
                  </a:cubicBezTo>
                  <a:cubicBezTo>
                    <a:pt x="317" y="1274"/>
                    <a:pt x="7" y="1657"/>
                    <a:pt x="439" y="1737"/>
                  </a:cubicBezTo>
                  <a:cubicBezTo>
                    <a:pt x="601" y="1748"/>
                    <a:pt x="555" y="1702"/>
                    <a:pt x="543" y="1933"/>
                  </a:cubicBezTo>
                  <a:cubicBezTo>
                    <a:pt x="512" y="2075"/>
                    <a:pt x="636" y="2184"/>
                    <a:pt x="759" y="2184"/>
                  </a:cubicBezTo>
                  <a:cubicBezTo>
                    <a:pt x="816" y="2184"/>
                    <a:pt x="872" y="2161"/>
                    <a:pt x="913" y="2106"/>
                  </a:cubicBezTo>
                  <a:cubicBezTo>
                    <a:pt x="959" y="2117"/>
                    <a:pt x="1005" y="2117"/>
                    <a:pt x="1063" y="2117"/>
                  </a:cubicBezTo>
                  <a:cubicBezTo>
                    <a:pt x="1115" y="2188"/>
                    <a:pt x="1189" y="2218"/>
                    <a:pt x="1261" y="2218"/>
                  </a:cubicBezTo>
                  <a:cubicBezTo>
                    <a:pt x="1284" y="2218"/>
                    <a:pt x="1306" y="2215"/>
                    <a:pt x="1328" y="2210"/>
                  </a:cubicBezTo>
                  <a:cubicBezTo>
                    <a:pt x="1349" y="2218"/>
                    <a:pt x="1374" y="2221"/>
                    <a:pt x="1398" y="2221"/>
                  </a:cubicBezTo>
                  <a:cubicBezTo>
                    <a:pt x="1424" y="2221"/>
                    <a:pt x="1450" y="2218"/>
                    <a:pt x="1471" y="2218"/>
                  </a:cubicBezTo>
                  <a:cubicBezTo>
                    <a:pt x="1483" y="2218"/>
                    <a:pt x="1493" y="2219"/>
                    <a:pt x="1501" y="2221"/>
                  </a:cubicBezTo>
                  <a:cubicBezTo>
                    <a:pt x="1501" y="2348"/>
                    <a:pt x="1594" y="2452"/>
                    <a:pt x="1721" y="2464"/>
                  </a:cubicBezTo>
                  <a:cubicBezTo>
                    <a:pt x="1768" y="2586"/>
                    <a:pt x="1861" y="2716"/>
                    <a:pt x="1987" y="2716"/>
                  </a:cubicBezTo>
                  <a:cubicBezTo>
                    <a:pt x="2016" y="2716"/>
                    <a:pt x="2046" y="2710"/>
                    <a:pt x="2078" y="2695"/>
                  </a:cubicBezTo>
                  <a:cubicBezTo>
                    <a:pt x="2106" y="2699"/>
                    <a:pt x="2133" y="2701"/>
                    <a:pt x="2159" y="2701"/>
                  </a:cubicBezTo>
                  <a:cubicBezTo>
                    <a:pt x="2329" y="2701"/>
                    <a:pt x="2471" y="2610"/>
                    <a:pt x="2621" y="2510"/>
                  </a:cubicBezTo>
                  <a:cubicBezTo>
                    <a:pt x="2665" y="2598"/>
                    <a:pt x="2754" y="2655"/>
                    <a:pt x="2837" y="2655"/>
                  </a:cubicBezTo>
                  <a:cubicBezTo>
                    <a:pt x="2906" y="2655"/>
                    <a:pt x="2970" y="2616"/>
                    <a:pt x="3002" y="2521"/>
                  </a:cubicBezTo>
                  <a:cubicBezTo>
                    <a:pt x="3083" y="2268"/>
                    <a:pt x="3290" y="2383"/>
                    <a:pt x="3336" y="2152"/>
                  </a:cubicBezTo>
                  <a:cubicBezTo>
                    <a:pt x="3348" y="2152"/>
                    <a:pt x="3371" y="2141"/>
                    <a:pt x="3371" y="2141"/>
                  </a:cubicBezTo>
                  <a:lnTo>
                    <a:pt x="3371" y="2141"/>
                  </a:lnTo>
                  <a:cubicBezTo>
                    <a:pt x="3318" y="2313"/>
                    <a:pt x="3452" y="2425"/>
                    <a:pt x="3580" y="2425"/>
                  </a:cubicBezTo>
                  <a:cubicBezTo>
                    <a:pt x="3674" y="2425"/>
                    <a:pt x="3765" y="2364"/>
                    <a:pt x="3775" y="2221"/>
                  </a:cubicBezTo>
                  <a:cubicBezTo>
                    <a:pt x="3677" y="2006"/>
                    <a:pt x="3787" y="1201"/>
                    <a:pt x="3484" y="1201"/>
                  </a:cubicBezTo>
                  <a:cubicBezTo>
                    <a:pt x="3430" y="1201"/>
                    <a:pt x="3363" y="1227"/>
                    <a:pt x="3279" y="1286"/>
                  </a:cubicBezTo>
                  <a:cubicBezTo>
                    <a:pt x="3271" y="1149"/>
                    <a:pt x="3167" y="1037"/>
                    <a:pt x="3061" y="1037"/>
                  </a:cubicBezTo>
                  <a:cubicBezTo>
                    <a:pt x="3007" y="1037"/>
                    <a:pt x="2952" y="1066"/>
                    <a:pt x="2909" y="1136"/>
                  </a:cubicBezTo>
                  <a:cubicBezTo>
                    <a:pt x="2909" y="1049"/>
                    <a:pt x="2817" y="962"/>
                    <a:pt x="2719" y="962"/>
                  </a:cubicBezTo>
                  <a:cubicBezTo>
                    <a:pt x="2714" y="962"/>
                    <a:pt x="2708" y="963"/>
                    <a:pt x="2702" y="963"/>
                  </a:cubicBezTo>
                  <a:cubicBezTo>
                    <a:pt x="2690" y="871"/>
                    <a:pt x="2690" y="779"/>
                    <a:pt x="2644" y="698"/>
                  </a:cubicBezTo>
                  <a:cubicBezTo>
                    <a:pt x="2591" y="539"/>
                    <a:pt x="2577" y="264"/>
                    <a:pt x="2397" y="264"/>
                  </a:cubicBezTo>
                  <a:cubicBezTo>
                    <a:pt x="2381" y="264"/>
                    <a:pt x="2363" y="266"/>
                    <a:pt x="2344" y="271"/>
                  </a:cubicBezTo>
                  <a:cubicBezTo>
                    <a:pt x="2257" y="192"/>
                    <a:pt x="2160" y="151"/>
                    <a:pt x="2056" y="151"/>
                  </a:cubicBezTo>
                  <a:cubicBezTo>
                    <a:pt x="2007" y="151"/>
                    <a:pt x="1957" y="160"/>
                    <a:pt x="1905" y="178"/>
                  </a:cubicBezTo>
                  <a:cubicBezTo>
                    <a:pt x="1864" y="105"/>
                    <a:pt x="1801" y="76"/>
                    <a:pt x="1736" y="76"/>
                  </a:cubicBezTo>
                  <a:cubicBezTo>
                    <a:pt x="1637" y="76"/>
                    <a:pt x="1532" y="145"/>
                    <a:pt x="1490" y="236"/>
                  </a:cubicBezTo>
                  <a:cubicBezTo>
                    <a:pt x="1467" y="236"/>
                    <a:pt x="1432" y="236"/>
                    <a:pt x="1409" y="248"/>
                  </a:cubicBezTo>
                  <a:cubicBezTo>
                    <a:pt x="1370" y="186"/>
                    <a:pt x="1311" y="155"/>
                    <a:pt x="1246" y="155"/>
                  </a:cubicBezTo>
                  <a:cubicBezTo>
                    <a:pt x="1213" y="155"/>
                    <a:pt x="1178" y="163"/>
                    <a:pt x="1143" y="178"/>
                  </a:cubicBezTo>
                  <a:cubicBezTo>
                    <a:pt x="1097" y="72"/>
                    <a:pt x="985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3"/>
            <p:cNvSpPr/>
            <p:nvPr/>
          </p:nvSpPr>
          <p:spPr>
            <a:xfrm>
              <a:off x="4672800" y="3669200"/>
              <a:ext cx="131225" cy="97425"/>
            </a:xfrm>
            <a:custGeom>
              <a:avLst/>
              <a:gdLst/>
              <a:ahLst/>
              <a:cxnLst/>
              <a:rect l="l" t="t" r="r" b="b"/>
              <a:pathLst>
                <a:path w="5249" h="3897" extrusionOk="0">
                  <a:moveTo>
                    <a:pt x="670" y="1323"/>
                  </a:moveTo>
                  <a:cubicBezTo>
                    <a:pt x="676" y="1329"/>
                    <a:pt x="687" y="1332"/>
                    <a:pt x="699" y="1332"/>
                  </a:cubicBezTo>
                  <a:cubicBezTo>
                    <a:pt x="707" y="1332"/>
                    <a:pt x="716" y="1330"/>
                    <a:pt x="722" y="1327"/>
                  </a:cubicBezTo>
                  <a:lnTo>
                    <a:pt x="722" y="1327"/>
                  </a:lnTo>
                  <a:cubicBezTo>
                    <a:pt x="700" y="1343"/>
                    <a:pt x="678" y="1363"/>
                    <a:pt x="667" y="1392"/>
                  </a:cubicBezTo>
                  <a:lnTo>
                    <a:pt x="667" y="1392"/>
                  </a:lnTo>
                  <a:cubicBezTo>
                    <a:pt x="670" y="1367"/>
                    <a:pt x="670" y="1345"/>
                    <a:pt x="670" y="1323"/>
                  </a:cubicBezTo>
                  <a:close/>
                  <a:moveTo>
                    <a:pt x="434" y="1"/>
                  </a:moveTo>
                  <a:cubicBezTo>
                    <a:pt x="338" y="1"/>
                    <a:pt x="238" y="63"/>
                    <a:pt x="231" y="157"/>
                  </a:cubicBezTo>
                  <a:cubicBezTo>
                    <a:pt x="128" y="180"/>
                    <a:pt x="58" y="296"/>
                    <a:pt x="70" y="400"/>
                  </a:cubicBezTo>
                  <a:cubicBezTo>
                    <a:pt x="60" y="612"/>
                    <a:pt x="112" y="1558"/>
                    <a:pt x="427" y="1558"/>
                  </a:cubicBezTo>
                  <a:cubicBezTo>
                    <a:pt x="472" y="1558"/>
                    <a:pt x="522" y="1539"/>
                    <a:pt x="578" y="1496"/>
                  </a:cubicBezTo>
                  <a:lnTo>
                    <a:pt x="578" y="1519"/>
                  </a:lnTo>
                  <a:cubicBezTo>
                    <a:pt x="543" y="1531"/>
                    <a:pt x="520" y="1565"/>
                    <a:pt x="497" y="1588"/>
                  </a:cubicBezTo>
                  <a:cubicBezTo>
                    <a:pt x="301" y="1588"/>
                    <a:pt x="266" y="1969"/>
                    <a:pt x="474" y="2016"/>
                  </a:cubicBezTo>
                  <a:cubicBezTo>
                    <a:pt x="474" y="2073"/>
                    <a:pt x="462" y="2142"/>
                    <a:pt x="497" y="2200"/>
                  </a:cubicBezTo>
                  <a:cubicBezTo>
                    <a:pt x="434" y="2164"/>
                    <a:pt x="380" y="2148"/>
                    <a:pt x="332" y="2148"/>
                  </a:cubicBezTo>
                  <a:cubicBezTo>
                    <a:pt x="1" y="2148"/>
                    <a:pt x="1" y="2929"/>
                    <a:pt x="1" y="3181"/>
                  </a:cubicBezTo>
                  <a:cubicBezTo>
                    <a:pt x="38" y="3312"/>
                    <a:pt x="100" y="3364"/>
                    <a:pt x="163" y="3364"/>
                  </a:cubicBezTo>
                  <a:cubicBezTo>
                    <a:pt x="294" y="3364"/>
                    <a:pt x="432" y="3138"/>
                    <a:pt x="370" y="2927"/>
                  </a:cubicBezTo>
                  <a:lnTo>
                    <a:pt x="370" y="2927"/>
                  </a:lnTo>
                  <a:cubicBezTo>
                    <a:pt x="411" y="2965"/>
                    <a:pt x="460" y="2981"/>
                    <a:pt x="508" y="2981"/>
                  </a:cubicBezTo>
                  <a:cubicBezTo>
                    <a:pt x="595" y="2981"/>
                    <a:pt x="679" y="2928"/>
                    <a:pt x="716" y="2847"/>
                  </a:cubicBezTo>
                  <a:cubicBezTo>
                    <a:pt x="763" y="2876"/>
                    <a:pt x="806" y="2889"/>
                    <a:pt x="844" y="2889"/>
                  </a:cubicBezTo>
                  <a:cubicBezTo>
                    <a:pt x="1032" y="2889"/>
                    <a:pt x="1110" y="2581"/>
                    <a:pt x="1005" y="2408"/>
                  </a:cubicBezTo>
                  <a:lnTo>
                    <a:pt x="1016" y="2396"/>
                  </a:lnTo>
                  <a:cubicBezTo>
                    <a:pt x="1062" y="2396"/>
                    <a:pt x="1109" y="2385"/>
                    <a:pt x="1155" y="2350"/>
                  </a:cubicBezTo>
                  <a:cubicBezTo>
                    <a:pt x="1185" y="2435"/>
                    <a:pt x="1264" y="2474"/>
                    <a:pt x="1344" y="2474"/>
                  </a:cubicBezTo>
                  <a:cubicBezTo>
                    <a:pt x="1451" y="2474"/>
                    <a:pt x="1559" y="2406"/>
                    <a:pt x="1559" y="2281"/>
                  </a:cubicBezTo>
                  <a:cubicBezTo>
                    <a:pt x="1585" y="2307"/>
                    <a:pt x="1617" y="2320"/>
                    <a:pt x="1656" y="2320"/>
                  </a:cubicBezTo>
                  <a:cubicBezTo>
                    <a:pt x="1669" y="2320"/>
                    <a:pt x="1683" y="2319"/>
                    <a:pt x="1697" y="2316"/>
                  </a:cubicBezTo>
                  <a:lnTo>
                    <a:pt x="1697" y="2316"/>
                  </a:lnTo>
                  <a:cubicBezTo>
                    <a:pt x="1678" y="2489"/>
                    <a:pt x="1739" y="2742"/>
                    <a:pt x="1920" y="2742"/>
                  </a:cubicBezTo>
                  <a:cubicBezTo>
                    <a:pt x="1956" y="2742"/>
                    <a:pt x="1997" y="2731"/>
                    <a:pt x="2044" y="2708"/>
                  </a:cubicBezTo>
                  <a:lnTo>
                    <a:pt x="2044" y="2708"/>
                  </a:lnTo>
                  <a:cubicBezTo>
                    <a:pt x="2044" y="2885"/>
                    <a:pt x="2033" y="3148"/>
                    <a:pt x="2257" y="3148"/>
                  </a:cubicBezTo>
                  <a:cubicBezTo>
                    <a:pt x="2266" y="3148"/>
                    <a:pt x="2276" y="3148"/>
                    <a:pt x="2286" y="3147"/>
                  </a:cubicBezTo>
                  <a:lnTo>
                    <a:pt x="2286" y="3147"/>
                  </a:lnTo>
                  <a:cubicBezTo>
                    <a:pt x="2269" y="3286"/>
                    <a:pt x="2397" y="3406"/>
                    <a:pt x="2530" y="3406"/>
                  </a:cubicBezTo>
                  <a:cubicBezTo>
                    <a:pt x="2573" y="3406"/>
                    <a:pt x="2616" y="3394"/>
                    <a:pt x="2655" y="3366"/>
                  </a:cubicBezTo>
                  <a:cubicBezTo>
                    <a:pt x="2690" y="3389"/>
                    <a:pt x="2733" y="3401"/>
                    <a:pt x="2777" y="3401"/>
                  </a:cubicBezTo>
                  <a:cubicBezTo>
                    <a:pt x="2820" y="3401"/>
                    <a:pt x="2863" y="3389"/>
                    <a:pt x="2898" y="3366"/>
                  </a:cubicBezTo>
                  <a:cubicBezTo>
                    <a:pt x="2941" y="3459"/>
                    <a:pt x="3020" y="3499"/>
                    <a:pt x="3107" y="3499"/>
                  </a:cubicBezTo>
                  <a:cubicBezTo>
                    <a:pt x="3159" y="3499"/>
                    <a:pt x="3215" y="3484"/>
                    <a:pt x="3267" y="3458"/>
                  </a:cubicBezTo>
                  <a:lnTo>
                    <a:pt x="3267" y="3458"/>
                  </a:lnTo>
                  <a:cubicBezTo>
                    <a:pt x="3251" y="3677"/>
                    <a:pt x="3358" y="3896"/>
                    <a:pt x="3514" y="3896"/>
                  </a:cubicBezTo>
                  <a:cubicBezTo>
                    <a:pt x="3588" y="3896"/>
                    <a:pt x="3674" y="3847"/>
                    <a:pt x="3763" y="3724"/>
                  </a:cubicBezTo>
                  <a:cubicBezTo>
                    <a:pt x="3787" y="3724"/>
                    <a:pt x="3821" y="3724"/>
                    <a:pt x="3833" y="3712"/>
                  </a:cubicBezTo>
                  <a:cubicBezTo>
                    <a:pt x="3856" y="3730"/>
                    <a:pt x="3885" y="3738"/>
                    <a:pt x="3914" y="3738"/>
                  </a:cubicBezTo>
                  <a:cubicBezTo>
                    <a:pt x="3942" y="3738"/>
                    <a:pt x="3971" y="3730"/>
                    <a:pt x="3994" y="3712"/>
                  </a:cubicBezTo>
                  <a:cubicBezTo>
                    <a:pt x="4028" y="3773"/>
                    <a:pt x="4097" y="3802"/>
                    <a:pt x="4167" y="3802"/>
                  </a:cubicBezTo>
                  <a:cubicBezTo>
                    <a:pt x="4217" y="3802"/>
                    <a:pt x="4268" y="3787"/>
                    <a:pt x="4306" y="3758"/>
                  </a:cubicBezTo>
                  <a:cubicBezTo>
                    <a:pt x="4347" y="3840"/>
                    <a:pt x="4422" y="3877"/>
                    <a:pt x="4496" y="3877"/>
                  </a:cubicBezTo>
                  <a:cubicBezTo>
                    <a:pt x="4609" y="3877"/>
                    <a:pt x="4719" y="3790"/>
                    <a:pt x="4698" y="3643"/>
                  </a:cubicBezTo>
                  <a:lnTo>
                    <a:pt x="4698" y="3643"/>
                  </a:lnTo>
                  <a:cubicBezTo>
                    <a:pt x="4702" y="3643"/>
                    <a:pt x="4705" y="3643"/>
                    <a:pt x="4709" y="3643"/>
                  </a:cubicBezTo>
                  <a:cubicBezTo>
                    <a:pt x="5049" y="3643"/>
                    <a:pt x="5248" y="3089"/>
                    <a:pt x="4825" y="3077"/>
                  </a:cubicBezTo>
                  <a:cubicBezTo>
                    <a:pt x="4791" y="3077"/>
                    <a:pt x="4745" y="3089"/>
                    <a:pt x="4710" y="3124"/>
                  </a:cubicBezTo>
                  <a:cubicBezTo>
                    <a:pt x="4682" y="3095"/>
                    <a:pt x="4643" y="3082"/>
                    <a:pt x="4603" y="3082"/>
                  </a:cubicBezTo>
                  <a:cubicBezTo>
                    <a:pt x="4530" y="3082"/>
                    <a:pt x="4451" y="3126"/>
                    <a:pt x="4421" y="3193"/>
                  </a:cubicBezTo>
                  <a:cubicBezTo>
                    <a:pt x="4410" y="3181"/>
                    <a:pt x="4387" y="3181"/>
                    <a:pt x="4364" y="3181"/>
                  </a:cubicBezTo>
                  <a:cubicBezTo>
                    <a:pt x="4323" y="3114"/>
                    <a:pt x="4252" y="3078"/>
                    <a:pt x="4181" y="3078"/>
                  </a:cubicBezTo>
                  <a:cubicBezTo>
                    <a:pt x="4130" y="3078"/>
                    <a:pt x="4079" y="3097"/>
                    <a:pt x="4040" y="3135"/>
                  </a:cubicBezTo>
                  <a:cubicBezTo>
                    <a:pt x="4011" y="2988"/>
                    <a:pt x="3864" y="2840"/>
                    <a:pt x="3734" y="2840"/>
                  </a:cubicBezTo>
                  <a:cubicBezTo>
                    <a:pt x="3661" y="2840"/>
                    <a:pt x="3593" y="2887"/>
                    <a:pt x="3556" y="3008"/>
                  </a:cubicBezTo>
                  <a:cubicBezTo>
                    <a:pt x="3495" y="2917"/>
                    <a:pt x="3381" y="2817"/>
                    <a:pt x="3261" y="2817"/>
                  </a:cubicBezTo>
                  <a:cubicBezTo>
                    <a:pt x="3244" y="2817"/>
                    <a:pt x="3227" y="2819"/>
                    <a:pt x="3209" y="2823"/>
                  </a:cubicBezTo>
                  <a:cubicBezTo>
                    <a:pt x="3181" y="2665"/>
                    <a:pt x="3078" y="2477"/>
                    <a:pt x="2924" y="2477"/>
                  </a:cubicBezTo>
                  <a:cubicBezTo>
                    <a:pt x="2887" y="2477"/>
                    <a:pt x="2848" y="2487"/>
                    <a:pt x="2805" y="2512"/>
                  </a:cubicBezTo>
                  <a:cubicBezTo>
                    <a:pt x="2794" y="2500"/>
                    <a:pt x="2771" y="2489"/>
                    <a:pt x="2736" y="2489"/>
                  </a:cubicBezTo>
                  <a:cubicBezTo>
                    <a:pt x="2736" y="2327"/>
                    <a:pt x="2748" y="2108"/>
                    <a:pt x="2551" y="2073"/>
                  </a:cubicBezTo>
                  <a:cubicBezTo>
                    <a:pt x="2551" y="1921"/>
                    <a:pt x="2442" y="1651"/>
                    <a:pt x="2268" y="1651"/>
                  </a:cubicBezTo>
                  <a:cubicBezTo>
                    <a:pt x="2230" y="1651"/>
                    <a:pt x="2190" y="1664"/>
                    <a:pt x="2147" y="1692"/>
                  </a:cubicBezTo>
                  <a:cubicBezTo>
                    <a:pt x="2191" y="1509"/>
                    <a:pt x="2096" y="1239"/>
                    <a:pt x="1932" y="1239"/>
                  </a:cubicBezTo>
                  <a:cubicBezTo>
                    <a:pt x="1879" y="1239"/>
                    <a:pt x="1820" y="1267"/>
                    <a:pt x="1755" y="1334"/>
                  </a:cubicBezTo>
                  <a:cubicBezTo>
                    <a:pt x="1706" y="1245"/>
                    <a:pt x="1605" y="1155"/>
                    <a:pt x="1505" y="1155"/>
                  </a:cubicBezTo>
                  <a:cubicBezTo>
                    <a:pt x="1464" y="1155"/>
                    <a:pt x="1423" y="1170"/>
                    <a:pt x="1386" y="1208"/>
                  </a:cubicBezTo>
                  <a:cubicBezTo>
                    <a:pt x="1349" y="1182"/>
                    <a:pt x="1311" y="1170"/>
                    <a:pt x="1272" y="1170"/>
                  </a:cubicBezTo>
                  <a:cubicBezTo>
                    <a:pt x="1224" y="1170"/>
                    <a:pt x="1176" y="1187"/>
                    <a:pt x="1132" y="1219"/>
                  </a:cubicBezTo>
                  <a:cubicBezTo>
                    <a:pt x="1132" y="1108"/>
                    <a:pt x="1025" y="1005"/>
                    <a:pt x="913" y="1005"/>
                  </a:cubicBezTo>
                  <a:cubicBezTo>
                    <a:pt x="897" y="1005"/>
                    <a:pt x="882" y="1007"/>
                    <a:pt x="866" y="1011"/>
                  </a:cubicBezTo>
                  <a:cubicBezTo>
                    <a:pt x="843" y="861"/>
                    <a:pt x="820" y="711"/>
                    <a:pt x="693" y="630"/>
                  </a:cubicBezTo>
                  <a:cubicBezTo>
                    <a:pt x="601" y="492"/>
                    <a:pt x="705" y="203"/>
                    <a:pt x="601" y="111"/>
                  </a:cubicBezTo>
                  <a:cubicBezTo>
                    <a:pt x="572" y="33"/>
                    <a:pt x="504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3"/>
            <p:cNvSpPr/>
            <p:nvPr/>
          </p:nvSpPr>
          <p:spPr>
            <a:xfrm>
              <a:off x="4758800" y="3701775"/>
              <a:ext cx="46600" cy="31050"/>
            </a:xfrm>
            <a:custGeom>
              <a:avLst/>
              <a:gdLst/>
              <a:ahLst/>
              <a:cxnLst/>
              <a:rect l="l" t="t" r="r" b="b"/>
              <a:pathLst>
                <a:path w="1864" h="1242" extrusionOk="0">
                  <a:moveTo>
                    <a:pt x="1254" y="1"/>
                  </a:moveTo>
                  <a:cubicBezTo>
                    <a:pt x="1173" y="1"/>
                    <a:pt x="1095" y="32"/>
                    <a:pt x="1039" y="112"/>
                  </a:cubicBezTo>
                  <a:cubicBezTo>
                    <a:pt x="996" y="43"/>
                    <a:pt x="925" y="11"/>
                    <a:pt x="854" y="11"/>
                  </a:cubicBezTo>
                  <a:cubicBezTo>
                    <a:pt x="735" y="11"/>
                    <a:pt x="616" y="99"/>
                    <a:pt x="624" y="251"/>
                  </a:cubicBezTo>
                  <a:cubicBezTo>
                    <a:pt x="554" y="297"/>
                    <a:pt x="566" y="378"/>
                    <a:pt x="474" y="435"/>
                  </a:cubicBezTo>
                  <a:cubicBezTo>
                    <a:pt x="392" y="334"/>
                    <a:pt x="324" y="293"/>
                    <a:pt x="268" y="293"/>
                  </a:cubicBezTo>
                  <a:cubicBezTo>
                    <a:pt x="61" y="293"/>
                    <a:pt x="9" y="853"/>
                    <a:pt x="0" y="1070"/>
                  </a:cubicBezTo>
                  <a:cubicBezTo>
                    <a:pt x="18" y="1192"/>
                    <a:pt x="86" y="1242"/>
                    <a:pt x="161" y="1242"/>
                  </a:cubicBezTo>
                  <a:cubicBezTo>
                    <a:pt x="285" y="1242"/>
                    <a:pt x="429" y="1105"/>
                    <a:pt x="393" y="932"/>
                  </a:cubicBezTo>
                  <a:lnTo>
                    <a:pt x="393" y="932"/>
                  </a:lnTo>
                  <a:cubicBezTo>
                    <a:pt x="412" y="938"/>
                    <a:pt x="431" y="941"/>
                    <a:pt x="448" y="941"/>
                  </a:cubicBezTo>
                  <a:cubicBezTo>
                    <a:pt x="527" y="941"/>
                    <a:pt x="592" y="886"/>
                    <a:pt x="658" y="839"/>
                  </a:cubicBezTo>
                  <a:cubicBezTo>
                    <a:pt x="695" y="921"/>
                    <a:pt x="770" y="958"/>
                    <a:pt x="848" y="958"/>
                  </a:cubicBezTo>
                  <a:cubicBezTo>
                    <a:pt x="968" y="958"/>
                    <a:pt x="1092" y="871"/>
                    <a:pt x="1085" y="724"/>
                  </a:cubicBezTo>
                  <a:lnTo>
                    <a:pt x="1085" y="724"/>
                  </a:lnTo>
                  <a:cubicBezTo>
                    <a:pt x="1091" y="725"/>
                    <a:pt x="1097" y="725"/>
                    <a:pt x="1103" y="725"/>
                  </a:cubicBezTo>
                  <a:cubicBezTo>
                    <a:pt x="1201" y="725"/>
                    <a:pt x="1296" y="639"/>
                    <a:pt x="1339" y="562"/>
                  </a:cubicBezTo>
                  <a:cubicBezTo>
                    <a:pt x="1389" y="621"/>
                    <a:pt x="1449" y="645"/>
                    <a:pt x="1507" y="645"/>
                  </a:cubicBezTo>
                  <a:cubicBezTo>
                    <a:pt x="1691" y="645"/>
                    <a:pt x="1863" y="406"/>
                    <a:pt x="1697" y="239"/>
                  </a:cubicBezTo>
                  <a:lnTo>
                    <a:pt x="1697" y="239"/>
                  </a:lnTo>
                  <a:lnTo>
                    <a:pt x="1547" y="366"/>
                  </a:lnTo>
                  <a:cubicBezTo>
                    <a:pt x="1559" y="343"/>
                    <a:pt x="1628" y="228"/>
                    <a:pt x="1651" y="216"/>
                  </a:cubicBezTo>
                  <a:cubicBezTo>
                    <a:pt x="1576" y="111"/>
                    <a:pt x="1407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3"/>
            <p:cNvSpPr/>
            <p:nvPr/>
          </p:nvSpPr>
          <p:spPr>
            <a:xfrm>
              <a:off x="4704600" y="3778000"/>
              <a:ext cx="52350" cy="24975"/>
            </a:xfrm>
            <a:custGeom>
              <a:avLst/>
              <a:gdLst/>
              <a:ahLst/>
              <a:cxnLst/>
              <a:rect l="l" t="t" r="r" b="b"/>
              <a:pathLst>
                <a:path w="2094" h="999" extrusionOk="0">
                  <a:moveTo>
                    <a:pt x="584" y="1"/>
                  </a:moveTo>
                  <a:cubicBezTo>
                    <a:pt x="485" y="1"/>
                    <a:pt x="386" y="61"/>
                    <a:pt x="333" y="180"/>
                  </a:cubicBezTo>
                  <a:cubicBezTo>
                    <a:pt x="1" y="252"/>
                    <a:pt x="130" y="750"/>
                    <a:pt x="350" y="750"/>
                  </a:cubicBezTo>
                  <a:cubicBezTo>
                    <a:pt x="413" y="750"/>
                    <a:pt x="483" y="709"/>
                    <a:pt x="552" y="607"/>
                  </a:cubicBezTo>
                  <a:cubicBezTo>
                    <a:pt x="588" y="687"/>
                    <a:pt x="671" y="753"/>
                    <a:pt x="760" y="753"/>
                  </a:cubicBezTo>
                  <a:cubicBezTo>
                    <a:pt x="787" y="753"/>
                    <a:pt x="814" y="747"/>
                    <a:pt x="841" y="734"/>
                  </a:cubicBezTo>
                  <a:cubicBezTo>
                    <a:pt x="847" y="904"/>
                    <a:pt x="981" y="998"/>
                    <a:pt x="1105" y="998"/>
                  </a:cubicBezTo>
                  <a:cubicBezTo>
                    <a:pt x="1207" y="998"/>
                    <a:pt x="1304" y="933"/>
                    <a:pt x="1314" y="792"/>
                  </a:cubicBezTo>
                  <a:cubicBezTo>
                    <a:pt x="1380" y="837"/>
                    <a:pt x="1454" y="856"/>
                    <a:pt x="1526" y="856"/>
                  </a:cubicBezTo>
                  <a:cubicBezTo>
                    <a:pt x="1822" y="856"/>
                    <a:pt x="2094" y="538"/>
                    <a:pt x="1695" y="399"/>
                  </a:cubicBezTo>
                  <a:cubicBezTo>
                    <a:pt x="1504" y="382"/>
                    <a:pt x="1332" y="50"/>
                    <a:pt x="1146" y="50"/>
                  </a:cubicBezTo>
                  <a:cubicBezTo>
                    <a:pt x="1085" y="50"/>
                    <a:pt x="1022" y="86"/>
                    <a:pt x="956" y="180"/>
                  </a:cubicBezTo>
                  <a:cubicBezTo>
                    <a:pt x="932" y="172"/>
                    <a:pt x="902" y="163"/>
                    <a:pt x="870" y="163"/>
                  </a:cubicBezTo>
                  <a:cubicBezTo>
                    <a:pt x="856" y="163"/>
                    <a:pt x="843" y="165"/>
                    <a:pt x="829" y="168"/>
                  </a:cubicBezTo>
                  <a:cubicBezTo>
                    <a:pt x="773" y="56"/>
                    <a:pt x="678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3"/>
            <p:cNvSpPr/>
            <p:nvPr/>
          </p:nvSpPr>
          <p:spPr>
            <a:xfrm>
              <a:off x="4570500" y="3692200"/>
              <a:ext cx="42050" cy="23550"/>
            </a:xfrm>
            <a:custGeom>
              <a:avLst/>
              <a:gdLst/>
              <a:ahLst/>
              <a:cxnLst/>
              <a:rect l="l" t="t" r="r" b="b"/>
              <a:pathLst>
                <a:path w="1682" h="942" extrusionOk="0">
                  <a:moveTo>
                    <a:pt x="707" y="1"/>
                  </a:moveTo>
                  <a:cubicBezTo>
                    <a:pt x="625" y="1"/>
                    <a:pt x="546" y="40"/>
                    <a:pt x="491" y="137"/>
                  </a:cubicBezTo>
                  <a:cubicBezTo>
                    <a:pt x="446" y="123"/>
                    <a:pt x="407" y="116"/>
                    <a:pt x="373" y="116"/>
                  </a:cubicBezTo>
                  <a:cubicBezTo>
                    <a:pt x="1" y="116"/>
                    <a:pt x="298" y="942"/>
                    <a:pt x="575" y="942"/>
                  </a:cubicBezTo>
                  <a:cubicBezTo>
                    <a:pt x="644" y="942"/>
                    <a:pt x="712" y="890"/>
                    <a:pt x="768" y="761"/>
                  </a:cubicBezTo>
                  <a:cubicBezTo>
                    <a:pt x="791" y="772"/>
                    <a:pt x="838" y="784"/>
                    <a:pt x="884" y="784"/>
                  </a:cubicBezTo>
                  <a:cubicBezTo>
                    <a:pt x="1060" y="888"/>
                    <a:pt x="1204" y="929"/>
                    <a:pt x="1311" y="929"/>
                  </a:cubicBezTo>
                  <a:cubicBezTo>
                    <a:pt x="1682" y="929"/>
                    <a:pt x="1629" y="438"/>
                    <a:pt x="1057" y="322"/>
                  </a:cubicBezTo>
                  <a:cubicBezTo>
                    <a:pt x="1042" y="154"/>
                    <a:pt x="869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3"/>
            <p:cNvSpPr/>
            <p:nvPr/>
          </p:nvSpPr>
          <p:spPr>
            <a:xfrm>
              <a:off x="4643900" y="3569925"/>
              <a:ext cx="115625" cy="39350"/>
            </a:xfrm>
            <a:custGeom>
              <a:avLst/>
              <a:gdLst/>
              <a:ahLst/>
              <a:cxnLst/>
              <a:rect l="l" t="t" r="r" b="b"/>
              <a:pathLst>
                <a:path w="4625" h="1574" extrusionOk="0">
                  <a:moveTo>
                    <a:pt x="282" y="1"/>
                  </a:moveTo>
                  <a:cubicBezTo>
                    <a:pt x="140" y="1"/>
                    <a:pt x="1" y="143"/>
                    <a:pt x="95" y="308"/>
                  </a:cubicBezTo>
                  <a:cubicBezTo>
                    <a:pt x="63" y="465"/>
                    <a:pt x="185" y="719"/>
                    <a:pt x="364" y="719"/>
                  </a:cubicBezTo>
                  <a:cubicBezTo>
                    <a:pt x="381" y="719"/>
                    <a:pt x="399" y="717"/>
                    <a:pt x="418" y="712"/>
                  </a:cubicBezTo>
                  <a:cubicBezTo>
                    <a:pt x="484" y="811"/>
                    <a:pt x="581" y="920"/>
                    <a:pt x="700" y="920"/>
                  </a:cubicBezTo>
                  <a:cubicBezTo>
                    <a:pt x="706" y="920"/>
                    <a:pt x="712" y="920"/>
                    <a:pt x="718" y="919"/>
                  </a:cubicBezTo>
                  <a:cubicBezTo>
                    <a:pt x="761" y="995"/>
                    <a:pt x="825" y="1082"/>
                    <a:pt x="929" y="1082"/>
                  </a:cubicBezTo>
                  <a:cubicBezTo>
                    <a:pt x="936" y="1082"/>
                    <a:pt x="942" y="1082"/>
                    <a:pt x="949" y="1081"/>
                  </a:cubicBezTo>
                  <a:cubicBezTo>
                    <a:pt x="1026" y="1235"/>
                    <a:pt x="1155" y="1339"/>
                    <a:pt x="1285" y="1339"/>
                  </a:cubicBezTo>
                  <a:cubicBezTo>
                    <a:pt x="1369" y="1339"/>
                    <a:pt x="1454" y="1296"/>
                    <a:pt x="1526" y="1196"/>
                  </a:cubicBezTo>
                  <a:cubicBezTo>
                    <a:pt x="1576" y="1246"/>
                    <a:pt x="1654" y="1271"/>
                    <a:pt x="1734" y="1271"/>
                  </a:cubicBezTo>
                  <a:cubicBezTo>
                    <a:pt x="1859" y="1271"/>
                    <a:pt x="1987" y="1212"/>
                    <a:pt x="2022" y="1092"/>
                  </a:cubicBezTo>
                  <a:cubicBezTo>
                    <a:pt x="2085" y="1187"/>
                    <a:pt x="2196" y="1270"/>
                    <a:pt x="2304" y="1270"/>
                  </a:cubicBezTo>
                  <a:cubicBezTo>
                    <a:pt x="2355" y="1270"/>
                    <a:pt x="2405" y="1252"/>
                    <a:pt x="2449" y="1208"/>
                  </a:cubicBezTo>
                  <a:cubicBezTo>
                    <a:pt x="2553" y="1304"/>
                    <a:pt x="2734" y="1430"/>
                    <a:pt x="2883" y="1430"/>
                  </a:cubicBezTo>
                  <a:cubicBezTo>
                    <a:pt x="2966" y="1430"/>
                    <a:pt x="3039" y="1391"/>
                    <a:pt x="3084" y="1289"/>
                  </a:cubicBezTo>
                  <a:cubicBezTo>
                    <a:pt x="3119" y="1300"/>
                    <a:pt x="3153" y="1323"/>
                    <a:pt x="3188" y="1323"/>
                  </a:cubicBezTo>
                  <a:cubicBezTo>
                    <a:pt x="3235" y="1457"/>
                    <a:pt x="3351" y="1574"/>
                    <a:pt x="3465" y="1574"/>
                  </a:cubicBezTo>
                  <a:cubicBezTo>
                    <a:pt x="3518" y="1574"/>
                    <a:pt x="3571" y="1548"/>
                    <a:pt x="3615" y="1485"/>
                  </a:cubicBezTo>
                  <a:cubicBezTo>
                    <a:pt x="3634" y="1493"/>
                    <a:pt x="3656" y="1496"/>
                    <a:pt x="3679" y="1496"/>
                  </a:cubicBezTo>
                  <a:cubicBezTo>
                    <a:pt x="3724" y="1496"/>
                    <a:pt x="3773" y="1481"/>
                    <a:pt x="3811" y="1450"/>
                  </a:cubicBezTo>
                  <a:cubicBezTo>
                    <a:pt x="3891" y="1392"/>
                    <a:pt x="3971" y="1366"/>
                    <a:pt x="4059" y="1366"/>
                  </a:cubicBezTo>
                  <a:cubicBezTo>
                    <a:pt x="4111" y="1366"/>
                    <a:pt x="4167" y="1375"/>
                    <a:pt x="4227" y="1393"/>
                  </a:cubicBezTo>
                  <a:cubicBezTo>
                    <a:pt x="4625" y="1382"/>
                    <a:pt x="4441" y="970"/>
                    <a:pt x="4144" y="970"/>
                  </a:cubicBezTo>
                  <a:cubicBezTo>
                    <a:pt x="4122" y="970"/>
                    <a:pt x="4100" y="972"/>
                    <a:pt x="4077" y="977"/>
                  </a:cubicBezTo>
                  <a:cubicBezTo>
                    <a:pt x="4056" y="980"/>
                    <a:pt x="4036" y="982"/>
                    <a:pt x="4016" y="982"/>
                  </a:cubicBezTo>
                  <a:cubicBezTo>
                    <a:pt x="3747" y="982"/>
                    <a:pt x="3579" y="680"/>
                    <a:pt x="3425" y="680"/>
                  </a:cubicBezTo>
                  <a:cubicBezTo>
                    <a:pt x="3365" y="680"/>
                    <a:pt x="3307" y="725"/>
                    <a:pt x="3246" y="850"/>
                  </a:cubicBezTo>
                  <a:cubicBezTo>
                    <a:pt x="3234" y="850"/>
                    <a:pt x="3200" y="850"/>
                    <a:pt x="3188" y="827"/>
                  </a:cubicBezTo>
                  <a:cubicBezTo>
                    <a:pt x="3155" y="677"/>
                    <a:pt x="3046" y="582"/>
                    <a:pt x="2935" y="582"/>
                  </a:cubicBezTo>
                  <a:cubicBezTo>
                    <a:pt x="2850" y="582"/>
                    <a:pt x="2765" y="639"/>
                    <a:pt x="2715" y="769"/>
                  </a:cubicBezTo>
                  <a:cubicBezTo>
                    <a:pt x="2622" y="700"/>
                    <a:pt x="2542" y="665"/>
                    <a:pt x="2542" y="654"/>
                  </a:cubicBezTo>
                  <a:cubicBezTo>
                    <a:pt x="2515" y="509"/>
                    <a:pt x="2403" y="379"/>
                    <a:pt x="2267" y="379"/>
                  </a:cubicBezTo>
                  <a:cubicBezTo>
                    <a:pt x="2229" y="379"/>
                    <a:pt x="2189" y="389"/>
                    <a:pt x="2149" y="411"/>
                  </a:cubicBezTo>
                  <a:cubicBezTo>
                    <a:pt x="2097" y="331"/>
                    <a:pt x="2014" y="290"/>
                    <a:pt x="1933" y="290"/>
                  </a:cubicBezTo>
                  <a:cubicBezTo>
                    <a:pt x="1852" y="290"/>
                    <a:pt x="1774" y="331"/>
                    <a:pt x="1734" y="411"/>
                  </a:cubicBezTo>
                  <a:cubicBezTo>
                    <a:pt x="1682" y="329"/>
                    <a:pt x="1612" y="295"/>
                    <a:pt x="1543" y="295"/>
                  </a:cubicBezTo>
                  <a:cubicBezTo>
                    <a:pt x="1379" y="295"/>
                    <a:pt x="1217" y="486"/>
                    <a:pt x="1307" y="688"/>
                  </a:cubicBezTo>
                  <a:cubicBezTo>
                    <a:pt x="1284" y="677"/>
                    <a:pt x="1237" y="642"/>
                    <a:pt x="1157" y="538"/>
                  </a:cubicBezTo>
                  <a:cubicBezTo>
                    <a:pt x="1076" y="469"/>
                    <a:pt x="1018" y="365"/>
                    <a:pt x="926" y="331"/>
                  </a:cubicBezTo>
                  <a:cubicBezTo>
                    <a:pt x="837" y="225"/>
                    <a:pt x="722" y="58"/>
                    <a:pt x="590" y="58"/>
                  </a:cubicBezTo>
                  <a:cubicBezTo>
                    <a:pt x="549" y="58"/>
                    <a:pt x="507" y="73"/>
                    <a:pt x="464" y="111"/>
                  </a:cubicBezTo>
                  <a:cubicBezTo>
                    <a:pt x="419" y="33"/>
                    <a:pt x="350" y="1"/>
                    <a:pt x="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3"/>
            <p:cNvSpPr/>
            <p:nvPr/>
          </p:nvSpPr>
          <p:spPr>
            <a:xfrm>
              <a:off x="4468775" y="3397625"/>
              <a:ext cx="134475" cy="132875"/>
            </a:xfrm>
            <a:custGeom>
              <a:avLst/>
              <a:gdLst/>
              <a:ahLst/>
              <a:cxnLst/>
              <a:rect l="l" t="t" r="r" b="b"/>
              <a:pathLst>
                <a:path w="5379" h="5315" extrusionOk="0">
                  <a:moveTo>
                    <a:pt x="3948" y="1"/>
                  </a:moveTo>
                  <a:cubicBezTo>
                    <a:pt x="3855" y="1"/>
                    <a:pt x="3784" y="66"/>
                    <a:pt x="3752" y="239"/>
                  </a:cubicBezTo>
                  <a:cubicBezTo>
                    <a:pt x="3591" y="262"/>
                    <a:pt x="3568" y="436"/>
                    <a:pt x="3579" y="586"/>
                  </a:cubicBezTo>
                  <a:cubicBezTo>
                    <a:pt x="3556" y="586"/>
                    <a:pt x="3533" y="597"/>
                    <a:pt x="3521" y="609"/>
                  </a:cubicBezTo>
                  <a:cubicBezTo>
                    <a:pt x="3479" y="584"/>
                    <a:pt x="3438" y="574"/>
                    <a:pt x="3400" y="574"/>
                  </a:cubicBezTo>
                  <a:cubicBezTo>
                    <a:pt x="3223" y="574"/>
                    <a:pt x="3115" y="809"/>
                    <a:pt x="3210" y="990"/>
                  </a:cubicBezTo>
                  <a:cubicBezTo>
                    <a:pt x="3189" y="983"/>
                    <a:pt x="3167" y="979"/>
                    <a:pt x="3146" y="979"/>
                  </a:cubicBezTo>
                  <a:cubicBezTo>
                    <a:pt x="3029" y="979"/>
                    <a:pt x="2921" y="1080"/>
                    <a:pt x="2921" y="1197"/>
                  </a:cubicBezTo>
                  <a:cubicBezTo>
                    <a:pt x="2875" y="1244"/>
                    <a:pt x="2829" y="1301"/>
                    <a:pt x="2829" y="1371"/>
                  </a:cubicBezTo>
                  <a:cubicBezTo>
                    <a:pt x="2771" y="1405"/>
                    <a:pt x="2725" y="1463"/>
                    <a:pt x="2713" y="1521"/>
                  </a:cubicBezTo>
                  <a:cubicBezTo>
                    <a:pt x="2702" y="1567"/>
                    <a:pt x="2702" y="1648"/>
                    <a:pt x="2702" y="1740"/>
                  </a:cubicBezTo>
                  <a:cubicBezTo>
                    <a:pt x="2586" y="1855"/>
                    <a:pt x="2598" y="2028"/>
                    <a:pt x="2598" y="2167"/>
                  </a:cubicBezTo>
                  <a:cubicBezTo>
                    <a:pt x="2586" y="2121"/>
                    <a:pt x="2552" y="2098"/>
                    <a:pt x="2529" y="2052"/>
                  </a:cubicBezTo>
                  <a:cubicBezTo>
                    <a:pt x="2603" y="1887"/>
                    <a:pt x="2453" y="1745"/>
                    <a:pt x="2303" y="1745"/>
                  </a:cubicBezTo>
                  <a:cubicBezTo>
                    <a:pt x="2243" y="1745"/>
                    <a:pt x="2182" y="1768"/>
                    <a:pt x="2136" y="1821"/>
                  </a:cubicBezTo>
                  <a:cubicBezTo>
                    <a:pt x="2110" y="1816"/>
                    <a:pt x="2087" y="1814"/>
                    <a:pt x="2065" y="1814"/>
                  </a:cubicBezTo>
                  <a:cubicBezTo>
                    <a:pt x="1775" y="1814"/>
                    <a:pt x="1833" y="2218"/>
                    <a:pt x="1940" y="2432"/>
                  </a:cubicBezTo>
                  <a:cubicBezTo>
                    <a:pt x="1917" y="2444"/>
                    <a:pt x="1905" y="2456"/>
                    <a:pt x="1894" y="2456"/>
                  </a:cubicBezTo>
                  <a:cubicBezTo>
                    <a:pt x="1843" y="2162"/>
                    <a:pt x="1669" y="2015"/>
                    <a:pt x="1534" y="2015"/>
                  </a:cubicBezTo>
                  <a:cubicBezTo>
                    <a:pt x="1393" y="2015"/>
                    <a:pt x="1296" y="2177"/>
                    <a:pt x="1432" y="2502"/>
                  </a:cubicBezTo>
                  <a:cubicBezTo>
                    <a:pt x="1392" y="2487"/>
                    <a:pt x="1354" y="2478"/>
                    <a:pt x="1319" y="2478"/>
                  </a:cubicBezTo>
                  <a:cubicBezTo>
                    <a:pt x="1274" y="2478"/>
                    <a:pt x="1234" y="2492"/>
                    <a:pt x="1201" y="2525"/>
                  </a:cubicBezTo>
                  <a:cubicBezTo>
                    <a:pt x="1163" y="2504"/>
                    <a:pt x="1126" y="2495"/>
                    <a:pt x="1091" y="2495"/>
                  </a:cubicBezTo>
                  <a:cubicBezTo>
                    <a:pt x="966" y="2495"/>
                    <a:pt x="865" y="2609"/>
                    <a:pt x="820" y="2744"/>
                  </a:cubicBezTo>
                  <a:cubicBezTo>
                    <a:pt x="728" y="2658"/>
                    <a:pt x="564" y="2588"/>
                    <a:pt x="428" y="2588"/>
                  </a:cubicBezTo>
                  <a:cubicBezTo>
                    <a:pt x="292" y="2588"/>
                    <a:pt x="186" y="2658"/>
                    <a:pt x="209" y="2848"/>
                  </a:cubicBezTo>
                  <a:cubicBezTo>
                    <a:pt x="82" y="2848"/>
                    <a:pt x="1" y="2929"/>
                    <a:pt x="24" y="3033"/>
                  </a:cubicBezTo>
                  <a:cubicBezTo>
                    <a:pt x="30" y="3173"/>
                    <a:pt x="146" y="3227"/>
                    <a:pt x="272" y="3227"/>
                  </a:cubicBezTo>
                  <a:cubicBezTo>
                    <a:pt x="383" y="3227"/>
                    <a:pt x="501" y="3185"/>
                    <a:pt x="555" y="3125"/>
                  </a:cubicBezTo>
                  <a:cubicBezTo>
                    <a:pt x="622" y="3192"/>
                    <a:pt x="713" y="3224"/>
                    <a:pt x="804" y="3224"/>
                  </a:cubicBezTo>
                  <a:cubicBezTo>
                    <a:pt x="949" y="3224"/>
                    <a:pt x="1094" y="3142"/>
                    <a:pt x="1144" y="2987"/>
                  </a:cubicBezTo>
                  <a:cubicBezTo>
                    <a:pt x="1241" y="3057"/>
                    <a:pt x="1358" y="3175"/>
                    <a:pt x="1480" y="3175"/>
                  </a:cubicBezTo>
                  <a:cubicBezTo>
                    <a:pt x="1518" y="3175"/>
                    <a:pt x="1556" y="3164"/>
                    <a:pt x="1594" y="3137"/>
                  </a:cubicBezTo>
                  <a:cubicBezTo>
                    <a:pt x="1625" y="3156"/>
                    <a:pt x="1662" y="3165"/>
                    <a:pt x="1700" y="3165"/>
                  </a:cubicBezTo>
                  <a:cubicBezTo>
                    <a:pt x="1776" y="3165"/>
                    <a:pt x="1855" y="3129"/>
                    <a:pt x="1894" y="3067"/>
                  </a:cubicBezTo>
                  <a:cubicBezTo>
                    <a:pt x="1894" y="3125"/>
                    <a:pt x="1917" y="3160"/>
                    <a:pt x="1963" y="3206"/>
                  </a:cubicBezTo>
                  <a:cubicBezTo>
                    <a:pt x="1940" y="3240"/>
                    <a:pt x="1905" y="3275"/>
                    <a:pt x="1905" y="3321"/>
                  </a:cubicBezTo>
                  <a:cubicBezTo>
                    <a:pt x="1594" y="3437"/>
                    <a:pt x="1802" y="3714"/>
                    <a:pt x="1998" y="3829"/>
                  </a:cubicBezTo>
                  <a:cubicBezTo>
                    <a:pt x="1998" y="4002"/>
                    <a:pt x="2171" y="4141"/>
                    <a:pt x="2263" y="4279"/>
                  </a:cubicBezTo>
                  <a:cubicBezTo>
                    <a:pt x="2356" y="4406"/>
                    <a:pt x="2402" y="4579"/>
                    <a:pt x="2575" y="4637"/>
                  </a:cubicBezTo>
                  <a:cubicBezTo>
                    <a:pt x="2598" y="4706"/>
                    <a:pt x="2598" y="4799"/>
                    <a:pt x="2667" y="4833"/>
                  </a:cubicBezTo>
                  <a:cubicBezTo>
                    <a:pt x="2726" y="5001"/>
                    <a:pt x="2943" y="5315"/>
                    <a:pt x="3133" y="5315"/>
                  </a:cubicBezTo>
                  <a:cubicBezTo>
                    <a:pt x="3204" y="5315"/>
                    <a:pt x="3271" y="5270"/>
                    <a:pt x="3325" y="5157"/>
                  </a:cubicBezTo>
                  <a:cubicBezTo>
                    <a:pt x="3649" y="5045"/>
                    <a:pt x="3414" y="4659"/>
                    <a:pt x="3149" y="4659"/>
                  </a:cubicBezTo>
                  <a:cubicBezTo>
                    <a:pt x="3111" y="4659"/>
                    <a:pt x="3074" y="4666"/>
                    <a:pt x="3037" y="4683"/>
                  </a:cubicBezTo>
                  <a:cubicBezTo>
                    <a:pt x="3014" y="4649"/>
                    <a:pt x="2990" y="4626"/>
                    <a:pt x="2956" y="4602"/>
                  </a:cubicBezTo>
                  <a:cubicBezTo>
                    <a:pt x="2933" y="4487"/>
                    <a:pt x="2840" y="4302"/>
                    <a:pt x="2713" y="4198"/>
                  </a:cubicBezTo>
                  <a:cubicBezTo>
                    <a:pt x="2702" y="4175"/>
                    <a:pt x="2667" y="4164"/>
                    <a:pt x="2656" y="4129"/>
                  </a:cubicBezTo>
                  <a:cubicBezTo>
                    <a:pt x="2702" y="4048"/>
                    <a:pt x="2667" y="3945"/>
                    <a:pt x="2644" y="3852"/>
                  </a:cubicBezTo>
                  <a:cubicBezTo>
                    <a:pt x="2725" y="3760"/>
                    <a:pt x="2702" y="3621"/>
                    <a:pt x="2644" y="3529"/>
                  </a:cubicBezTo>
                  <a:cubicBezTo>
                    <a:pt x="2817" y="3333"/>
                    <a:pt x="2586" y="3160"/>
                    <a:pt x="2483" y="3010"/>
                  </a:cubicBezTo>
                  <a:cubicBezTo>
                    <a:pt x="2713" y="2894"/>
                    <a:pt x="2633" y="2640"/>
                    <a:pt x="2459" y="2502"/>
                  </a:cubicBezTo>
                  <a:cubicBezTo>
                    <a:pt x="2494" y="2490"/>
                    <a:pt x="2540" y="2456"/>
                    <a:pt x="2575" y="2409"/>
                  </a:cubicBezTo>
                  <a:lnTo>
                    <a:pt x="2575" y="2409"/>
                  </a:lnTo>
                  <a:cubicBezTo>
                    <a:pt x="2550" y="2551"/>
                    <a:pt x="2677" y="2624"/>
                    <a:pt x="2801" y="2624"/>
                  </a:cubicBezTo>
                  <a:cubicBezTo>
                    <a:pt x="2908" y="2624"/>
                    <a:pt x="3014" y="2568"/>
                    <a:pt x="3014" y="2456"/>
                  </a:cubicBezTo>
                  <a:cubicBezTo>
                    <a:pt x="3014" y="2409"/>
                    <a:pt x="3014" y="2086"/>
                    <a:pt x="3037" y="2052"/>
                  </a:cubicBezTo>
                  <a:cubicBezTo>
                    <a:pt x="3048" y="2028"/>
                    <a:pt x="3060" y="1994"/>
                    <a:pt x="3071" y="1982"/>
                  </a:cubicBezTo>
                  <a:cubicBezTo>
                    <a:pt x="3086" y="1985"/>
                    <a:pt x="3100" y="1986"/>
                    <a:pt x="3114" y="1986"/>
                  </a:cubicBezTo>
                  <a:cubicBezTo>
                    <a:pt x="3237" y="1986"/>
                    <a:pt x="3349" y="1899"/>
                    <a:pt x="3360" y="1775"/>
                  </a:cubicBezTo>
                  <a:cubicBezTo>
                    <a:pt x="3441" y="1751"/>
                    <a:pt x="3510" y="1694"/>
                    <a:pt x="3521" y="1601"/>
                  </a:cubicBezTo>
                  <a:cubicBezTo>
                    <a:pt x="3625" y="1578"/>
                    <a:pt x="3695" y="1486"/>
                    <a:pt x="3695" y="1394"/>
                  </a:cubicBezTo>
                  <a:cubicBezTo>
                    <a:pt x="3741" y="1359"/>
                    <a:pt x="3764" y="1313"/>
                    <a:pt x="3764" y="1255"/>
                  </a:cubicBezTo>
                  <a:cubicBezTo>
                    <a:pt x="3787" y="1255"/>
                    <a:pt x="3810" y="1244"/>
                    <a:pt x="3822" y="1232"/>
                  </a:cubicBezTo>
                  <a:cubicBezTo>
                    <a:pt x="3858" y="1247"/>
                    <a:pt x="3908" y="1261"/>
                    <a:pt x="3958" y="1261"/>
                  </a:cubicBezTo>
                  <a:cubicBezTo>
                    <a:pt x="3987" y="1261"/>
                    <a:pt x="4015" y="1256"/>
                    <a:pt x="4041" y="1244"/>
                  </a:cubicBezTo>
                  <a:cubicBezTo>
                    <a:pt x="4065" y="1256"/>
                    <a:pt x="4092" y="1261"/>
                    <a:pt x="4120" y="1261"/>
                  </a:cubicBezTo>
                  <a:cubicBezTo>
                    <a:pt x="4172" y="1261"/>
                    <a:pt x="4227" y="1243"/>
                    <a:pt x="4272" y="1220"/>
                  </a:cubicBezTo>
                  <a:cubicBezTo>
                    <a:pt x="4341" y="1244"/>
                    <a:pt x="4422" y="1255"/>
                    <a:pt x="4503" y="1255"/>
                  </a:cubicBezTo>
                  <a:cubicBezTo>
                    <a:pt x="4550" y="1332"/>
                    <a:pt x="4630" y="1376"/>
                    <a:pt x="4715" y="1376"/>
                  </a:cubicBezTo>
                  <a:cubicBezTo>
                    <a:pt x="4732" y="1376"/>
                    <a:pt x="4750" y="1375"/>
                    <a:pt x="4768" y="1371"/>
                  </a:cubicBezTo>
                  <a:cubicBezTo>
                    <a:pt x="4811" y="1469"/>
                    <a:pt x="4883" y="1509"/>
                    <a:pt x="4960" y="1509"/>
                  </a:cubicBezTo>
                  <a:cubicBezTo>
                    <a:pt x="5155" y="1509"/>
                    <a:pt x="5378" y="1257"/>
                    <a:pt x="5230" y="1059"/>
                  </a:cubicBezTo>
                  <a:cubicBezTo>
                    <a:pt x="5230" y="897"/>
                    <a:pt x="5195" y="782"/>
                    <a:pt x="5080" y="701"/>
                  </a:cubicBezTo>
                  <a:cubicBezTo>
                    <a:pt x="5071" y="598"/>
                    <a:pt x="4986" y="521"/>
                    <a:pt x="4891" y="521"/>
                  </a:cubicBezTo>
                  <a:cubicBezTo>
                    <a:pt x="4858" y="521"/>
                    <a:pt x="4824" y="530"/>
                    <a:pt x="4791" y="551"/>
                  </a:cubicBezTo>
                  <a:cubicBezTo>
                    <a:pt x="4590" y="459"/>
                    <a:pt x="4194" y="1"/>
                    <a:pt x="3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3"/>
            <p:cNvSpPr/>
            <p:nvPr/>
          </p:nvSpPr>
          <p:spPr>
            <a:xfrm>
              <a:off x="4446575" y="3432225"/>
              <a:ext cx="32475" cy="43700"/>
            </a:xfrm>
            <a:custGeom>
              <a:avLst/>
              <a:gdLst/>
              <a:ahLst/>
              <a:cxnLst/>
              <a:rect l="l" t="t" r="r" b="b"/>
              <a:pathLst>
                <a:path w="1299" h="1748" extrusionOk="0">
                  <a:moveTo>
                    <a:pt x="350" y="1"/>
                  </a:moveTo>
                  <a:cubicBezTo>
                    <a:pt x="304" y="1"/>
                    <a:pt x="260" y="11"/>
                    <a:pt x="219" y="33"/>
                  </a:cubicBezTo>
                  <a:cubicBezTo>
                    <a:pt x="0" y="217"/>
                    <a:pt x="243" y="483"/>
                    <a:pt x="393" y="598"/>
                  </a:cubicBezTo>
                  <a:cubicBezTo>
                    <a:pt x="379" y="595"/>
                    <a:pt x="366" y="594"/>
                    <a:pt x="352" y="594"/>
                  </a:cubicBezTo>
                  <a:cubicBezTo>
                    <a:pt x="318" y="594"/>
                    <a:pt x="283" y="602"/>
                    <a:pt x="243" y="610"/>
                  </a:cubicBezTo>
                  <a:cubicBezTo>
                    <a:pt x="104" y="679"/>
                    <a:pt x="116" y="875"/>
                    <a:pt x="196" y="991"/>
                  </a:cubicBezTo>
                  <a:cubicBezTo>
                    <a:pt x="24" y="1206"/>
                    <a:pt x="249" y="1747"/>
                    <a:pt x="447" y="1747"/>
                  </a:cubicBezTo>
                  <a:cubicBezTo>
                    <a:pt x="515" y="1747"/>
                    <a:pt x="579" y="1684"/>
                    <a:pt x="623" y="1522"/>
                  </a:cubicBezTo>
                  <a:cubicBezTo>
                    <a:pt x="970" y="1452"/>
                    <a:pt x="762" y="991"/>
                    <a:pt x="623" y="829"/>
                  </a:cubicBezTo>
                  <a:cubicBezTo>
                    <a:pt x="1298" y="798"/>
                    <a:pt x="759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3"/>
            <p:cNvSpPr/>
            <p:nvPr/>
          </p:nvSpPr>
          <p:spPr>
            <a:xfrm>
              <a:off x="4483400" y="3592350"/>
              <a:ext cx="53775" cy="21700"/>
            </a:xfrm>
            <a:custGeom>
              <a:avLst/>
              <a:gdLst/>
              <a:ahLst/>
              <a:cxnLst/>
              <a:rect l="l" t="t" r="r" b="b"/>
              <a:pathLst>
                <a:path w="2151" h="868" extrusionOk="0">
                  <a:moveTo>
                    <a:pt x="872" y="1"/>
                  </a:moveTo>
                  <a:cubicBezTo>
                    <a:pt x="826" y="1"/>
                    <a:pt x="779" y="10"/>
                    <a:pt x="732" y="34"/>
                  </a:cubicBezTo>
                  <a:lnTo>
                    <a:pt x="720" y="34"/>
                  </a:lnTo>
                  <a:cubicBezTo>
                    <a:pt x="692" y="20"/>
                    <a:pt x="661" y="13"/>
                    <a:pt x="629" y="13"/>
                  </a:cubicBezTo>
                  <a:cubicBezTo>
                    <a:pt x="557" y="13"/>
                    <a:pt x="483" y="47"/>
                    <a:pt x="443" y="103"/>
                  </a:cubicBezTo>
                  <a:cubicBezTo>
                    <a:pt x="364" y="57"/>
                    <a:pt x="301" y="37"/>
                    <a:pt x="253" y="37"/>
                  </a:cubicBezTo>
                  <a:cubicBezTo>
                    <a:pt x="1" y="37"/>
                    <a:pt x="158" y="580"/>
                    <a:pt x="478" y="657"/>
                  </a:cubicBezTo>
                  <a:cubicBezTo>
                    <a:pt x="497" y="665"/>
                    <a:pt x="518" y="669"/>
                    <a:pt x="539" y="669"/>
                  </a:cubicBezTo>
                  <a:cubicBezTo>
                    <a:pt x="580" y="669"/>
                    <a:pt x="624" y="653"/>
                    <a:pt x="662" y="623"/>
                  </a:cubicBezTo>
                  <a:cubicBezTo>
                    <a:pt x="728" y="747"/>
                    <a:pt x="902" y="867"/>
                    <a:pt x="1052" y="867"/>
                  </a:cubicBezTo>
                  <a:cubicBezTo>
                    <a:pt x="1138" y="867"/>
                    <a:pt x="1216" y="827"/>
                    <a:pt x="1263" y="726"/>
                  </a:cubicBezTo>
                  <a:cubicBezTo>
                    <a:pt x="1372" y="759"/>
                    <a:pt x="1500" y="777"/>
                    <a:pt x="1621" y="777"/>
                  </a:cubicBezTo>
                  <a:cubicBezTo>
                    <a:pt x="1846" y="777"/>
                    <a:pt x="2048" y="715"/>
                    <a:pt x="2071" y="565"/>
                  </a:cubicBezTo>
                  <a:cubicBezTo>
                    <a:pt x="2151" y="434"/>
                    <a:pt x="2031" y="252"/>
                    <a:pt x="1884" y="252"/>
                  </a:cubicBezTo>
                  <a:cubicBezTo>
                    <a:pt x="1862" y="252"/>
                    <a:pt x="1839" y="256"/>
                    <a:pt x="1817" y="265"/>
                  </a:cubicBezTo>
                  <a:cubicBezTo>
                    <a:pt x="1767" y="285"/>
                    <a:pt x="1717" y="294"/>
                    <a:pt x="1669" y="294"/>
                  </a:cubicBezTo>
                  <a:cubicBezTo>
                    <a:pt x="1388" y="294"/>
                    <a:pt x="1128" y="1"/>
                    <a:pt x="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3"/>
            <p:cNvSpPr/>
            <p:nvPr/>
          </p:nvSpPr>
          <p:spPr>
            <a:xfrm>
              <a:off x="4479900" y="3647075"/>
              <a:ext cx="90775" cy="32075"/>
            </a:xfrm>
            <a:custGeom>
              <a:avLst/>
              <a:gdLst/>
              <a:ahLst/>
              <a:cxnLst/>
              <a:rect l="l" t="t" r="r" b="b"/>
              <a:pathLst>
                <a:path w="3631" h="1283" extrusionOk="0">
                  <a:moveTo>
                    <a:pt x="2899" y="0"/>
                  </a:moveTo>
                  <a:cubicBezTo>
                    <a:pt x="2519" y="0"/>
                    <a:pt x="2200" y="386"/>
                    <a:pt x="1864" y="386"/>
                  </a:cubicBezTo>
                  <a:cubicBezTo>
                    <a:pt x="1852" y="386"/>
                    <a:pt x="1841" y="385"/>
                    <a:pt x="1830" y="384"/>
                  </a:cubicBezTo>
                  <a:cubicBezTo>
                    <a:pt x="1816" y="382"/>
                    <a:pt x="1802" y="381"/>
                    <a:pt x="1789" y="381"/>
                  </a:cubicBezTo>
                  <a:cubicBezTo>
                    <a:pt x="1651" y="381"/>
                    <a:pt x="1562" y="488"/>
                    <a:pt x="1541" y="604"/>
                  </a:cubicBezTo>
                  <a:cubicBezTo>
                    <a:pt x="1314" y="558"/>
                    <a:pt x="1088" y="292"/>
                    <a:pt x="867" y="292"/>
                  </a:cubicBezTo>
                  <a:cubicBezTo>
                    <a:pt x="806" y="292"/>
                    <a:pt x="746" y="312"/>
                    <a:pt x="687" y="361"/>
                  </a:cubicBezTo>
                  <a:cubicBezTo>
                    <a:pt x="611" y="337"/>
                    <a:pt x="547" y="326"/>
                    <a:pt x="494" y="326"/>
                  </a:cubicBezTo>
                  <a:cubicBezTo>
                    <a:pt x="1" y="326"/>
                    <a:pt x="497" y="1283"/>
                    <a:pt x="802" y="1283"/>
                  </a:cubicBezTo>
                  <a:cubicBezTo>
                    <a:pt x="902" y="1283"/>
                    <a:pt x="980" y="1182"/>
                    <a:pt x="999" y="915"/>
                  </a:cubicBezTo>
                  <a:cubicBezTo>
                    <a:pt x="1149" y="973"/>
                    <a:pt x="1333" y="1065"/>
                    <a:pt x="1391" y="1146"/>
                  </a:cubicBezTo>
                  <a:cubicBezTo>
                    <a:pt x="1436" y="1231"/>
                    <a:pt x="1524" y="1270"/>
                    <a:pt x="1611" y="1270"/>
                  </a:cubicBezTo>
                  <a:cubicBezTo>
                    <a:pt x="1726" y="1270"/>
                    <a:pt x="1840" y="1201"/>
                    <a:pt x="1853" y="1077"/>
                  </a:cubicBezTo>
                  <a:cubicBezTo>
                    <a:pt x="1888" y="881"/>
                    <a:pt x="1899" y="881"/>
                    <a:pt x="2118" y="834"/>
                  </a:cubicBezTo>
                  <a:cubicBezTo>
                    <a:pt x="2292" y="823"/>
                    <a:pt x="2384" y="673"/>
                    <a:pt x="2534" y="627"/>
                  </a:cubicBezTo>
                  <a:cubicBezTo>
                    <a:pt x="2776" y="477"/>
                    <a:pt x="3630" y="557"/>
                    <a:pt x="3215" y="96"/>
                  </a:cubicBezTo>
                  <a:cubicBezTo>
                    <a:pt x="3104" y="27"/>
                    <a:pt x="2999" y="0"/>
                    <a:pt x="2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3"/>
            <p:cNvSpPr/>
            <p:nvPr/>
          </p:nvSpPr>
          <p:spPr>
            <a:xfrm>
              <a:off x="4698475" y="3655050"/>
              <a:ext cx="53775" cy="33675"/>
            </a:xfrm>
            <a:custGeom>
              <a:avLst/>
              <a:gdLst/>
              <a:ahLst/>
              <a:cxnLst/>
              <a:rect l="l" t="t" r="r" b="b"/>
              <a:pathLst>
                <a:path w="2151" h="1347" extrusionOk="0">
                  <a:moveTo>
                    <a:pt x="278" y="1"/>
                  </a:moveTo>
                  <a:cubicBezTo>
                    <a:pt x="176" y="1"/>
                    <a:pt x="100" y="68"/>
                    <a:pt x="105" y="250"/>
                  </a:cubicBezTo>
                  <a:cubicBezTo>
                    <a:pt x="1" y="388"/>
                    <a:pt x="151" y="515"/>
                    <a:pt x="220" y="585"/>
                  </a:cubicBezTo>
                  <a:cubicBezTo>
                    <a:pt x="246" y="672"/>
                    <a:pt x="331" y="732"/>
                    <a:pt x="416" y="732"/>
                  </a:cubicBezTo>
                  <a:cubicBezTo>
                    <a:pt x="444" y="732"/>
                    <a:pt x="472" y="726"/>
                    <a:pt x="497" y="712"/>
                  </a:cubicBezTo>
                  <a:cubicBezTo>
                    <a:pt x="670" y="902"/>
                    <a:pt x="1032" y="1346"/>
                    <a:pt x="1319" y="1346"/>
                  </a:cubicBezTo>
                  <a:cubicBezTo>
                    <a:pt x="1414" y="1346"/>
                    <a:pt x="1502" y="1297"/>
                    <a:pt x="1571" y="1173"/>
                  </a:cubicBezTo>
                  <a:cubicBezTo>
                    <a:pt x="2150" y="980"/>
                    <a:pt x="1955" y="660"/>
                    <a:pt x="1605" y="660"/>
                  </a:cubicBezTo>
                  <a:cubicBezTo>
                    <a:pt x="1495" y="660"/>
                    <a:pt x="1369" y="692"/>
                    <a:pt x="1247" y="769"/>
                  </a:cubicBezTo>
                  <a:cubicBezTo>
                    <a:pt x="970" y="677"/>
                    <a:pt x="1005" y="342"/>
                    <a:pt x="728" y="308"/>
                  </a:cubicBezTo>
                  <a:cubicBezTo>
                    <a:pt x="651" y="161"/>
                    <a:pt x="434" y="1"/>
                    <a:pt x="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3"/>
            <p:cNvSpPr/>
            <p:nvPr/>
          </p:nvSpPr>
          <p:spPr>
            <a:xfrm>
              <a:off x="4691550" y="3624325"/>
              <a:ext cx="49125" cy="25900"/>
            </a:xfrm>
            <a:custGeom>
              <a:avLst/>
              <a:gdLst/>
              <a:ahLst/>
              <a:cxnLst/>
              <a:rect l="l" t="t" r="r" b="b"/>
              <a:pathLst>
                <a:path w="1965" h="1036" extrusionOk="0">
                  <a:moveTo>
                    <a:pt x="292" y="1"/>
                  </a:moveTo>
                  <a:cubicBezTo>
                    <a:pt x="169" y="1"/>
                    <a:pt x="68" y="86"/>
                    <a:pt x="139" y="255"/>
                  </a:cubicBezTo>
                  <a:cubicBezTo>
                    <a:pt x="24" y="302"/>
                    <a:pt x="1" y="463"/>
                    <a:pt x="82" y="544"/>
                  </a:cubicBezTo>
                  <a:lnTo>
                    <a:pt x="197" y="429"/>
                  </a:lnTo>
                  <a:lnTo>
                    <a:pt x="116" y="544"/>
                  </a:lnTo>
                  <a:lnTo>
                    <a:pt x="93" y="579"/>
                  </a:lnTo>
                  <a:cubicBezTo>
                    <a:pt x="174" y="659"/>
                    <a:pt x="266" y="763"/>
                    <a:pt x="428" y="775"/>
                  </a:cubicBezTo>
                  <a:cubicBezTo>
                    <a:pt x="474" y="775"/>
                    <a:pt x="497" y="775"/>
                    <a:pt x="532" y="752"/>
                  </a:cubicBezTo>
                  <a:cubicBezTo>
                    <a:pt x="628" y="839"/>
                    <a:pt x="733" y="950"/>
                    <a:pt x="860" y="950"/>
                  </a:cubicBezTo>
                  <a:cubicBezTo>
                    <a:pt x="884" y="950"/>
                    <a:pt x="910" y="946"/>
                    <a:pt x="936" y="936"/>
                  </a:cubicBezTo>
                  <a:cubicBezTo>
                    <a:pt x="977" y="1001"/>
                    <a:pt x="1051" y="1036"/>
                    <a:pt x="1124" y="1036"/>
                  </a:cubicBezTo>
                  <a:cubicBezTo>
                    <a:pt x="1193" y="1036"/>
                    <a:pt x="1260" y="1004"/>
                    <a:pt x="1294" y="936"/>
                  </a:cubicBezTo>
                  <a:cubicBezTo>
                    <a:pt x="1354" y="997"/>
                    <a:pt x="1436" y="1021"/>
                    <a:pt x="1517" y="1021"/>
                  </a:cubicBezTo>
                  <a:cubicBezTo>
                    <a:pt x="1746" y="1021"/>
                    <a:pt x="1964" y="822"/>
                    <a:pt x="1640" y="659"/>
                  </a:cubicBezTo>
                  <a:cubicBezTo>
                    <a:pt x="1490" y="659"/>
                    <a:pt x="1349" y="496"/>
                    <a:pt x="1202" y="496"/>
                  </a:cubicBezTo>
                  <a:cubicBezTo>
                    <a:pt x="1179" y="496"/>
                    <a:pt x="1156" y="500"/>
                    <a:pt x="1132" y="509"/>
                  </a:cubicBezTo>
                  <a:cubicBezTo>
                    <a:pt x="980" y="418"/>
                    <a:pt x="881" y="158"/>
                    <a:pt x="711" y="158"/>
                  </a:cubicBezTo>
                  <a:cubicBezTo>
                    <a:pt x="688" y="158"/>
                    <a:pt x="663" y="163"/>
                    <a:pt x="636" y="175"/>
                  </a:cubicBezTo>
                  <a:cubicBezTo>
                    <a:pt x="601" y="152"/>
                    <a:pt x="566" y="152"/>
                    <a:pt x="543" y="152"/>
                  </a:cubicBezTo>
                  <a:cubicBezTo>
                    <a:pt x="493" y="51"/>
                    <a:pt x="386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3"/>
            <p:cNvSpPr/>
            <p:nvPr/>
          </p:nvSpPr>
          <p:spPr>
            <a:xfrm>
              <a:off x="4740025" y="3626975"/>
              <a:ext cx="55575" cy="28350"/>
            </a:xfrm>
            <a:custGeom>
              <a:avLst/>
              <a:gdLst/>
              <a:ahLst/>
              <a:cxnLst/>
              <a:rect l="l" t="t" r="r" b="b"/>
              <a:pathLst>
                <a:path w="2223" h="1134" extrusionOk="0">
                  <a:moveTo>
                    <a:pt x="245" y="1"/>
                  </a:moveTo>
                  <a:cubicBezTo>
                    <a:pt x="106" y="1"/>
                    <a:pt x="1" y="102"/>
                    <a:pt x="116" y="299"/>
                  </a:cubicBezTo>
                  <a:cubicBezTo>
                    <a:pt x="255" y="426"/>
                    <a:pt x="405" y="542"/>
                    <a:pt x="486" y="680"/>
                  </a:cubicBezTo>
                  <a:cubicBezTo>
                    <a:pt x="525" y="750"/>
                    <a:pt x="600" y="794"/>
                    <a:pt x="677" y="794"/>
                  </a:cubicBezTo>
                  <a:cubicBezTo>
                    <a:pt x="714" y="794"/>
                    <a:pt x="752" y="784"/>
                    <a:pt x="786" y="761"/>
                  </a:cubicBezTo>
                  <a:cubicBezTo>
                    <a:pt x="867" y="830"/>
                    <a:pt x="1178" y="877"/>
                    <a:pt x="1190" y="957"/>
                  </a:cubicBezTo>
                  <a:cubicBezTo>
                    <a:pt x="1209" y="1072"/>
                    <a:pt x="1312" y="1133"/>
                    <a:pt x="1414" y="1133"/>
                  </a:cubicBezTo>
                  <a:cubicBezTo>
                    <a:pt x="1497" y="1133"/>
                    <a:pt x="1581" y="1092"/>
                    <a:pt x="1617" y="1004"/>
                  </a:cubicBezTo>
                  <a:cubicBezTo>
                    <a:pt x="1666" y="1012"/>
                    <a:pt x="1708" y="1015"/>
                    <a:pt x="1745" y="1015"/>
                  </a:cubicBezTo>
                  <a:cubicBezTo>
                    <a:pt x="2222" y="1015"/>
                    <a:pt x="1707" y="373"/>
                    <a:pt x="1330" y="373"/>
                  </a:cubicBezTo>
                  <a:cubicBezTo>
                    <a:pt x="1284" y="373"/>
                    <a:pt x="1241" y="382"/>
                    <a:pt x="1201" y="403"/>
                  </a:cubicBezTo>
                  <a:cubicBezTo>
                    <a:pt x="1020" y="375"/>
                    <a:pt x="839" y="110"/>
                    <a:pt x="645" y="110"/>
                  </a:cubicBezTo>
                  <a:cubicBezTo>
                    <a:pt x="604" y="110"/>
                    <a:pt x="562" y="121"/>
                    <a:pt x="520" y="149"/>
                  </a:cubicBezTo>
                  <a:cubicBezTo>
                    <a:pt x="454" y="50"/>
                    <a:pt x="341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3"/>
            <p:cNvSpPr/>
            <p:nvPr/>
          </p:nvSpPr>
          <p:spPr>
            <a:xfrm>
              <a:off x="4769625" y="3598375"/>
              <a:ext cx="75225" cy="96450"/>
            </a:xfrm>
            <a:custGeom>
              <a:avLst/>
              <a:gdLst/>
              <a:ahLst/>
              <a:cxnLst/>
              <a:rect l="l" t="t" r="r" b="b"/>
              <a:pathLst>
                <a:path w="3009" h="3858" extrusionOk="0">
                  <a:moveTo>
                    <a:pt x="220" y="0"/>
                  </a:moveTo>
                  <a:cubicBezTo>
                    <a:pt x="75" y="0"/>
                    <a:pt x="1" y="188"/>
                    <a:pt x="225" y="485"/>
                  </a:cubicBezTo>
                  <a:cubicBezTo>
                    <a:pt x="322" y="710"/>
                    <a:pt x="424" y="1058"/>
                    <a:pt x="586" y="1058"/>
                  </a:cubicBezTo>
                  <a:cubicBezTo>
                    <a:pt x="656" y="1058"/>
                    <a:pt x="739" y="992"/>
                    <a:pt x="837" y="820"/>
                  </a:cubicBezTo>
                  <a:cubicBezTo>
                    <a:pt x="952" y="855"/>
                    <a:pt x="941" y="1028"/>
                    <a:pt x="1091" y="1051"/>
                  </a:cubicBezTo>
                  <a:cubicBezTo>
                    <a:pt x="1102" y="1074"/>
                    <a:pt x="1102" y="1120"/>
                    <a:pt x="1114" y="1155"/>
                  </a:cubicBezTo>
                  <a:lnTo>
                    <a:pt x="1102" y="1166"/>
                  </a:lnTo>
                  <a:cubicBezTo>
                    <a:pt x="1053" y="1155"/>
                    <a:pt x="1011" y="1150"/>
                    <a:pt x="977" y="1150"/>
                  </a:cubicBezTo>
                  <a:cubicBezTo>
                    <a:pt x="624" y="1150"/>
                    <a:pt x="999" y="1695"/>
                    <a:pt x="1126" y="1905"/>
                  </a:cubicBezTo>
                  <a:cubicBezTo>
                    <a:pt x="1102" y="1986"/>
                    <a:pt x="1160" y="2090"/>
                    <a:pt x="1264" y="2136"/>
                  </a:cubicBezTo>
                  <a:cubicBezTo>
                    <a:pt x="1241" y="2217"/>
                    <a:pt x="1264" y="2286"/>
                    <a:pt x="1276" y="2367"/>
                  </a:cubicBezTo>
                  <a:cubicBezTo>
                    <a:pt x="895" y="2505"/>
                    <a:pt x="1299" y="3002"/>
                    <a:pt x="1437" y="3198"/>
                  </a:cubicBezTo>
                  <a:cubicBezTo>
                    <a:pt x="1218" y="3256"/>
                    <a:pt x="1276" y="3521"/>
                    <a:pt x="1287" y="3694"/>
                  </a:cubicBezTo>
                  <a:cubicBezTo>
                    <a:pt x="1344" y="3811"/>
                    <a:pt x="1408" y="3858"/>
                    <a:pt x="1469" y="3858"/>
                  </a:cubicBezTo>
                  <a:cubicBezTo>
                    <a:pt x="1653" y="3858"/>
                    <a:pt x="1804" y="3427"/>
                    <a:pt x="1622" y="3244"/>
                  </a:cubicBezTo>
                  <a:cubicBezTo>
                    <a:pt x="1726" y="3233"/>
                    <a:pt x="1772" y="3094"/>
                    <a:pt x="1749" y="2990"/>
                  </a:cubicBezTo>
                  <a:cubicBezTo>
                    <a:pt x="1737" y="2967"/>
                    <a:pt x="1737" y="2956"/>
                    <a:pt x="1726" y="2921"/>
                  </a:cubicBezTo>
                  <a:cubicBezTo>
                    <a:pt x="1876" y="2863"/>
                    <a:pt x="1899" y="2667"/>
                    <a:pt x="1807" y="2552"/>
                  </a:cubicBezTo>
                  <a:cubicBezTo>
                    <a:pt x="1957" y="2298"/>
                    <a:pt x="1760" y="2090"/>
                    <a:pt x="1599" y="1917"/>
                  </a:cubicBezTo>
                  <a:lnTo>
                    <a:pt x="1599" y="1917"/>
                  </a:lnTo>
                  <a:cubicBezTo>
                    <a:pt x="1641" y="1943"/>
                    <a:pt x="1688" y="1957"/>
                    <a:pt x="1734" y="1957"/>
                  </a:cubicBezTo>
                  <a:cubicBezTo>
                    <a:pt x="1787" y="1957"/>
                    <a:pt x="1838" y="1937"/>
                    <a:pt x="1876" y="1894"/>
                  </a:cubicBezTo>
                  <a:cubicBezTo>
                    <a:pt x="1894" y="1895"/>
                    <a:pt x="1912" y="1896"/>
                    <a:pt x="1928" y="1896"/>
                  </a:cubicBezTo>
                  <a:cubicBezTo>
                    <a:pt x="2093" y="1896"/>
                    <a:pt x="2156" y="1817"/>
                    <a:pt x="2282" y="1817"/>
                  </a:cubicBezTo>
                  <a:cubicBezTo>
                    <a:pt x="2314" y="1817"/>
                    <a:pt x="2351" y="1823"/>
                    <a:pt x="2395" y="1836"/>
                  </a:cubicBezTo>
                  <a:cubicBezTo>
                    <a:pt x="2437" y="1856"/>
                    <a:pt x="2482" y="1865"/>
                    <a:pt x="2527" y="1865"/>
                  </a:cubicBezTo>
                  <a:cubicBezTo>
                    <a:pt x="2769" y="1865"/>
                    <a:pt x="3008" y="1611"/>
                    <a:pt x="2707" y="1455"/>
                  </a:cubicBezTo>
                  <a:cubicBezTo>
                    <a:pt x="2549" y="1397"/>
                    <a:pt x="2350" y="1331"/>
                    <a:pt x="2175" y="1331"/>
                  </a:cubicBezTo>
                  <a:cubicBezTo>
                    <a:pt x="2070" y="1331"/>
                    <a:pt x="1973" y="1355"/>
                    <a:pt x="1899" y="1420"/>
                  </a:cubicBezTo>
                  <a:cubicBezTo>
                    <a:pt x="1880" y="1306"/>
                    <a:pt x="1783" y="1169"/>
                    <a:pt x="1652" y="1169"/>
                  </a:cubicBezTo>
                  <a:cubicBezTo>
                    <a:pt x="1624" y="1169"/>
                    <a:pt x="1595" y="1175"/>
                    <a:pt x="1564" y="1190"/>
                  </a:cubicBezTo>
                  <a:cubicBezTo>
                    <a:pt x="1553" y="1178"/>
                    <a:pt x="1530" y="1166"/>
                    <a:pt x="1530" y="1155"/>
                  </a:cubicBezTo>
                  <a:cubicBezTo>
                    <a:pt x="1610" y="901"/>
                    <a:pt x="1460" y="428"/>
                    <a:pt x="1149" y="393"/>
                  </a:cubicBezTo>
                  <a:cubicBezTo>
                    <a:pt x="1055" y="318"/>
                    <a:pt x="948" y="287"/>
                    <a:pt x="840" y="287"/>
                  </a:cubicBezTo>
                  <a:cubicBezTo>
                    <a:pt x="749" y="287"/>
                    <a:pt x="656" y="310"/>
                    <a:pt x="571" y="347"/>
                  </a:cubicBezTo>
                  <a:cubicBezTo>
                    <a:pt x="478" y="105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3"/>
            <p:cNvSpPr/>
            <p:nvPr/>
          </p:nvSpPr>
          <p:spPr>
            <a:xfrm>
              <a:off x="4613375" y="3420400"/>
              <a:ext cx="15525" cy="9700"/>
            </a:xfrm>
            <a:custGeom>
              <a:avLst/>
              <a:gdLst/>
              <a:ahLst/>
              <a:cxnLst/>
              <a:rect l="l" t="t" r="r" b="b"/>
              <a:pathLst>
                <a:path w="621" h="388" extrusionOk="0">
                  <a:moveTo>
                    <a:pt x="285" y="0"/>
                  </a:moveTo>
                  <a:cubicBezTo>
                    <a:pt x="140" y="0"/>
                    <a:pt x="0" y="62"/>
                    <a:pt x="11" y="206"/>
                  </a:cubicBezTo>
                  <a:cubicBezTo>
                    <a:pt x="11" y="335"/>
                    <a:pt x="139" y="388"/>
                    <a:pt x="275" y="388"/>
                  </a:cubicBezTo>
                  <a:cubicBezTo>
                    <a:pt x="442" y="388"/>
                    <a:pt x="620" y="309"/>
                    <a:pt x="588" y="194"/>
                  </a:cubicBezTo>
                  <a:cubicBezTo>
                    <a:pt x="606" y="74"/>
                    <a:pt x="442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3"/>
            <p:cNvSpPr/>
            <p:nvPr/>
          </p:nvSpPr>
          <p:spPr>
            <a:xfrm>
              <a:off x="4623150" y="3378200"/>
              <a:ext cx="152975" cy="93450"/>
            </a:xfrm>
            <a:custGeom>
              <a:avLst/>
              <a:gdLst/>
              <a:ahLst/>
              <a:cxnLst/>
              <a:rect l="l" t="t" r="r" b="b"/>
              <a:pathLst>
                <a:path w="6119" h="3738" extrusionOk="0">
                  <a:moveTo>
                    <a:pt x="1622" y="1"/>
                  </a:moveTo>
                  <a:cubicBezTo>
                    <a:pt x="1496" y="1"/>
                    <a:pt x="1398" y="96"/>
                    <a:pt x="1421" y="324"/>
                  </a:cubicBezTo>
                  <a:cubicBezTo>
                    <a:pt x="1005" y="451"/>
                    <a:pt x="1525" y="751"/>
                    <a:pt x="1559" y="924"/>
                  </a:cubicBezTo>
                  <a:cubicBezTo>
                    <a:pt x="1573" y="1044"/>
                    <a:pt x="1678" y="1114"/>
                    <a:pt x="1781" y="1114"/>
                  </a:cubicBezTo>
                  <a:cubicBezTo>
                    <a:pt x="1856" y="1114"/>
                    <a:pt x="1929" y="1076"/>
                    <a:pt x="1963" y="993"/>
                  </a:cubicBezTo>
                  <a:cubicBezTo>
                    <a:pt x="2004" y="1022"/>
                    <a:pt x="2056" y="1037"/>
                    <a:pt x="2108" y="1037"/>
                  </a:cubicBezTo>
                  <a:cubicBezTo>
                    <a:pt x="2160" y="1037"/>
                    <a:pt x="2212" y="1022"/>
                    <a:pt x="2252" y="993"/>
                  </a:cubicBezTo>
                  <a:cubicBezTo>
                    <a:pt x="2297" y="1064"/>
                    <a:pt x="2374" y="1099"/>
                    <a:pt x="2448" y="1099"/>
                  </a:cubicBezTo>
                  <a:cubicBezTo>
                    <a:pt x="2544" y="1099"/>
                    <a:pt x="2637" y="1041"/>
                    <a:pt x="2656" y="924"/>
                  </a:cubicBezTo>
                  <a:cubicBezTo>
                    <a:pt x="2738" y="951"/>
                    <a:pt x="2827" y="1007"/>
                    <a:pt x="2917" y="1007"/>
                  </a:cubicBezTo>
                  <a:cubicBezTo>
                    <a:pt x="2942" y="1007"/>
                    <a:pt x="2966" y="1003"/>
                    <a:pt x="2991" y="993"/>
                  </a:cubicBezTo>
                  <a:lnTo>
                    <a:pt x="2991" y="993"/>
                  </a:lnTo>
                  <a:cubicBezTo>
                    <a:pt x="2968" y="1166"/>
                    <a:pt x="3037" y="1340"/>
                    <a:pt x="3060" y="1513"/>
                  </a:cubicBezTo>
                  <a:cubicBezTo>
                    <a:pt x="3002" y="1570"/>
                    <a:pt x="2991" y="1651"/>
                    <a:pt x="3037" y="1720"/>
                  </a:cubicBezTo>
                  <a:lnTo>
                    <a:pt x="3083" y="1824"/>
                  </a:lnTo>
                  <a:cubicBezTo>
                    <a:pt x="2979" y="1917"/>
                    <a:pt x="2922" y="1974"/>
                    <a:pt x="2887" y="2032"/>
                  </a:cubicBezTo>
                  <a:cubicBezTo>
                    <a:pt x="2834" y="1979"/>
                    <a:pt x="2723" y="1820"/>
                    <a:pt x="2607" y="1820"/>
                  </a:cubicBezTo>
                  <a:cubicBezTo>
                    <a:pt x="2597" y="1820"/>
                    <a:pt x="2586" y="1821"/>
                    <a:pt x="2575" y="1824"/>
                  </a:cubicBezTo>
                  <a:cubicBezTo>
                    <a:pt x="2531" y="1661"/>
                    <a:pt x="2375" y="1492"/>
                    <a:pt x="2240" y="1492"/>
                  </a:cubicBezTo>
                  <a:cubicBezTo>
                    <a:pt x="2165" y="1492"/>
                    <a:pt x="2097" y="1543"/>
                    <a:pt x="2056" y="1674"/>
                  </a:cubicBezTo>
                  <a:cubicBezTo>
                    <a:pt x="1998" y="1686"/>
                    <a:pt x="1940" y="1732"/>
                    <a:pt x="1929" y="1790"/>
                  </a:cubicBezTo>
                  <a:cubicBezTo>
                    <a:pt x="1883" y="1790"/>
                    <a:pt x="1836" y="1801"/>
                    <a:pt x="1813" y="1801"/>
                  </a:cubicBezTo>
                  <a:cubicBezTo>
                    <a:pt x="1722" y="1717"/>
                    <a:pt x="1550" y="1617"/>
                    <a:pt x="1422" y="1617"/>
                  </a:cubicBezTo>
                  <a:cubicBezTo>
                    <a:pt x="1323" y="1617"/>
                    <a:pt x="1249" y="1676"/>
                    <a:pt x="1259" y="1847"/>
                  </a:cubicBezTo>
                  <a:cubicBezTo>
                    <a:pt x="1236" y="1813"/>
                    <a:pt x="1202" y="1790"/>
                    <a:pt x="1190" y="1744"/>
                  </a:cubicBezTo>
                  <a:cubicBezTo>
                    <a:pt x="1150" y="1698"/>
                    <a:pt x="1095" y="1677"/>
                    <a:pt x="1039" y="1677"/>
                  </a:cubicBezTo>
                  <a:cubicBezTo>
                    <a:pt x="967" y="1677"/>
                    <a:pt x="895" y="1713"/>
                    <a:pt x="855" y="1778"/>
                  </a:cubicBezTo>
                  <a:cubicBezTo>
                    <a:pt x="788" y="1717"/>
                    <a:pt x="692" y="1677"/>
                    <a:pt x="605" y="1677"/>
                  </a:cubicBezTo>
                  <a:cubicBezTo>
                    <a:pt x="512" y="1677"/>
                    <a:pt x="429" y="1723"/>
                    <a:pt x="405" y="1836"/>
                  </a:cubicBezTo>
                  <a:cubicBezTo>
                    <a:pt x="0" y="1974"/>
                    <a:pt x="534" y="2568"/>
                    <a:pt x="821" y="2568"/>
                  </a:cubicBezTo>
                  <a:cubicBezTo>
                    <a:pt x="919" y="2568"/>
                    <a:pt x="988" y="2499"/>
                    <a:pt x="982" y="2321"/>
                  </a:cubicBezTo>
                  <a:cubicBezTo>
                    <a:pt x="1029" y="2309"/>
                    <a:pt x="1063" y="2298"/>
                    <a:pt x="1086" y="2263"/>
                  </a:cubicBezTo>
                  <a:cubicBezTo>
                    <a:pt x="1123" y="2336"/>
                    <a:pt x="1202" y="2386"/>
                    <a:pt x="1281" y="2386"/>
                  </a:cubicBezTo>
                  <a:cubicBezTo>
                    <a:pt x="1326" y="2386"/>
                    <a:pt x="1372" y="2370"/>
                    <a:pt x="1409" y="2332"/>
                  </a:cubicBezTo>
                  <a:cubicBezTo>
                    <a:pt x="1448" y="2367"/>
                    <a:pt x="1493" y="2382"/>
                    <a:pt x="1536" y="2382"/>
                  </a:cubicBezTo>
                  <a:cubicBezTo>
                    <a:pt x="1624" y="2382"/>
                    <a:pt x="1706" y="2321"/>
                    <a:pt x="1721" y="2228"/>
                  </a:cubicBezTo>
                  <a:cubicBezTo>
                    <a:pt x="1741" y="2234"/>
                    <a:pt x="1759" y="2237"/>
                    <a:pt x="1777" y="2237"/>
                  </a:cubicBezTo>
                  <a:cubicBezTo>
                    <a:pt x="1891" y="2237"/>
                    <a:pt x="1957" y="2123"/>
                    <a:pt x="2067" y="2113"/>
                  </a:cubicBezTo>
                  <a:cubicBezTo>
                    <a:pt x="2145" y="2190"/>
                    <a:pt x="2247" y="2325"/>
                    <a:pt x="2360" y="2325"/>
                  </a:cubicBezTo>
                  <a:cubicBezTo>
                    <a:pt x="2381" y="2325"/>
                    <a:pt x="2403" y="2320"/>
                    <a:pt x="2425" y="2309"/>
                  </a:cubicBezTo>
                  <a:cubicBezTo>
                    <a:pt x="2451" y="2328"/>
                    <a:pt x="2480" y="2337"/>
                    <a:pt x="2508" y="2337"/>
                  </a:cubicBezTo>
                  <a:cubicBezTo>
                    <a:pt x="2531" y="2337"/>
                    <a:pt x="2554" y="2331"/>
                    <a:pt x="2575" y="2321"/>
                  </a:cubicBezTo>
                  <a:cubicBezTo>
                    <a:pt x="2617" y="2424"/>
                    <a:pt x="2714" y="2593"/>
                    <a:pt x="2859" y="2593"/>
                  </a:cubicBezTo>
                  <a:cubicBezTo>
                    <a:pt x="2875" y="2593"/>
                    <a:pt x="2892" y="2591"/>
                    <a:pt x="2910" y="2586"/>
                  </a:cubicBezTo>
                  <a:cubicBezTo>
                    <a:pt x="2965" y="2634"/>
                    <a:pt x="3045" y="2674"/>
                    <a:pt x="3124" y="2674"/>
                  </a:cubicBezTo>
                  <a:cubicBezTo>
                    <a:pt x="3179" y="2674"/>
                    <a:pt x="3233" y="2656"/>
                    <a:pt x="3279" y="2609"/>
                  </a:cubicBezTo>
                  <a:cubicBezTo>
                    <a:pt x="3326" y="2656"/>
                    <a:pt x="3389" y="2679"/>
                    <a:pt x="3451" y="2679"/>
                  </a:cubicBezTo>
                  <a:cubicBezTo>
                    <a:pt x="3526" y="2679"/>
                    <a:pt x="3599" y="2644"/>
                    <a:pt x="3637" y="2575"/>
                  </a:cubicBezTo>
                  <a:cubicBezTo>
                    <a:pt x="3686" y="2693"/>
                    <a:pt x="3769" y="2920"/>
                    <a:pt x="3928" y="2920"/>
                  </a:cubicBezTo>
                  <a:cubicBezTo>
                    <a:pt x="3956" y="2920"/>
                    <a:pt x="3986" y="2913"/>
                    <a:pt x="4018" y="2898"/>
                  </a:cubicBezTo>
                  <a:cubicBezTo>
                    <a:pt x="4064" y="2956"/>
                    <a:pt x="4122" y="2990"/>
                    <a:pt x="4191" y="2990"/>
                  </a:cubicBezTo>
                  <a:cubicBezTo>
                    <a:pt x="4240" y="3080"/>
                    <a:pt x="4342" y="3165"/>
                    <a:pt x="4450" y="3165"/>
                  </a:cubicBezTo>
                  <a:cubicBezTo>
                    <a:pt x="4495" y="3165"/>
                    <a:pt x="4540" y="3151"/>
                    <a:pt x="4584" y="3117"/>
                  </a:cubicBezTo>
                  <a:cubicBezTo>
                    <a:pt x="4641" y="3233"/>
                    <a:pt x="4711" y="3394"/>
                    <a:pt x="4849" y="3463"/>
                  </a:cubicBezTo>
                  <a:cubicBezTo>
                    <a:pt x="4880" y="3611"/>
                    <a:pt x="4995" y="3738"/>
                    <a:pt x="5116" y="3738"/>
                  </a:cubicBezTo>
                  <a:cubicBezTo>
                    <a:pt x="5175" y="3738"/>
                    <a:pt x="5235" y="3708"/>
                    <a:pt x="5288" y="3637"/>
                  </a:cubicBezTo>
                  <a:cubicBezTo>
                    <a:pt x="5361" y="3690"/>
                    <a:pt x="5446" y="3736"/>
                    <a:pt x="5527" y="3736"/>
                  </a:cubicBezTo>
                  <a:cubicBezTo>
                    <a:pt x="5586" y="3736"/>
                    <a:pt x="5643" y="3711"/>
                    <a:pt x="5692" y="3648"/>
                  </a:cubicBezTo>
                  <a:cubicBezTo>
                    <a:pt x="6119" y="3574"/>
                    <a:pt x="5821" y="3044"/>
                    <a:pt x="5532" y="3044"/>
                  </a:cubicBezTo>
                  <a:cubicBezTo>
                    <a:pt x="5462" y="3044"/>
                    <a:pt x="5393" y="3075"/>
                    <a:pt x="5334" y="3152"/>
                  </a:cubicBezTo>
                  <a:cubicBezTo>
                    <a:pt x="5276" y="3117"/>
                    <a:pt x="5195" y="3071"/>
                    <a:pt x="5161" y="3059"/>
                  </a:cubicBezTo>
                  <a:cubicBezTo>
                    <a:pt x="5083" y="2866"/>
                    <a:pt x="5038" y="2640"/>
                    <a:pt x="4869" y="2640"/>
                  </a:cubicBezTo>
                  <a:cubicBezTo>
                    <a:pt x="4837" y="2640"/>
                    <a:pt x="4800" y="2648"/>
                    <a:pt x="4757" y="2667"/>
                  </a:cubicBezTo>
                  <a:cubicBezTo>
                    <a:pt x="4653" y="2586"/>
                    <a:pt x="4584" y="2471"/>
                    <a:pt x="4445" y="2459"/>
                  </a:cubicBezTo>
                  <a:cubicBezTo>
                    <a:pt x="4307" y="2298"/>
                    <a:pt x="4249" y="1974"/>
                    <a:pt x="4018" y="1963"/>
                  </a:cubicBezTo>
                  <a:cubicBezTo>
                    <a:pt x="3976" y="1910"/>
                    <a:pt x="3915" y="1884"/>
                    <a:pt x="3855" y="1884"/>
                  </a:cubicBezTo>
                  <a:cubicBezTo>
                    <a:pt x="3784" y="1884"/>
                    <a:pt x="3715" y="1922"/>
                    <a:pt x="3683" y="1997"/>
                  </a:cubicBezTo>
                  <a:cubicBezTo>
                    <a:pt x="3626" y="1882"/>
                    <a:pt x="3603" y="1767"/>
                    <a:pt x="3522" y="1674"/>
                  </a:cubicBezTo>
                  <a:cubicBezTo>
                    <a:pt x="3626" y="1674"/>
                    <a:pt x="3729" y="1605"/>
                    <a:pt x="3753" y="1513"/>
                  </a:cubicBezTo>
                  <a:cubicBezTo>
                    <a:pt x="3833" y="1513"/>
                    <a:pt x="3926" y="1478"/>
                    <a:pt x="3972" y="1397"/>
                  </a:cubicBezTo>
                  <a:cubicBezTo>
                    <a:pt x="4034" y="1449"/>
                    <a:pt x="4114" y="1491"/>
                    <a:pt x="4205" y="1491"/>
                  </a:cubicBezTo>
                  <a:cubicBezTo>
                    <a:pt x="4216" y="1491"/>
                    <a:pt x="4227" y="1491"/>
                    <a:pt x="4237" y="1490"/>
                  </a:cubicBezTo>
                  <a:cubicBezTo>
                    <a:pt x="4283" y="1625"/>
                    <a:pt x="4465" y="1736"/>
                    <a:pt x="4619" y="1736"/>
                  </a:cubicBezTo>
                  <a:cubicBezTo>
                    <a:pt x="4741" y="1736"/>
                    <a:pt x="4844" y="1667"/>
                    <a:pt x="4849" y="1490"/>
                  </a:cubicBezTo>
                  <a:cubicBezTo>
                    <a:pt x="4946" y="1516"/>
                    <a:pt x="5029" y="1528"/>
                    <a:pt x="5097" y="1528"/>
                  </a:cubicBezTo>
                  <a:cubicBezTo>
                    <a:pt x="5670" y="1528"/>
                    <a:pt x="5324" y="704"/>
                    <a:pt x="5029" y="704"/>
                  </a:cubicBezTo>
                  <a:cubicBezTo>
                    <a:pt x="4946" y="704"/>
                    <a:pt x="4868" y="769"/>
                    <a:pt x="4815" y="936"/>
                  </a:cubicBezTo>
                  <a:cubicBezTo>
                    <a:pt x="4765" y="873"/>
                    <a:pt x="4691" y="841"/>
                    <a:pt x="4618" y="841"/>
                  </a:cubicBezTo>
                  <a:cubicBezTo>
                    <a:pt x="4556" y="841"/>
                    <a:pt x="4493" y="865"/>
                    <a:pt x="4445" y="912"/>
                  </a:cubicBezTo>
                  <a:cubicBezTo>
                    <a:pt x="4403" y="870"/>
                    <a:pt x="4339" y="845"/>
                    <a:pt x="4272" y="845"/>
                  </a:cubicBezTo>
                  <a:cubicBezTo>
                    <a:pt x="4229" y="845"/>
                    <a:pt x="4186" y="855"/>
                    <a:pt x="4145" y="878"/>
                  </a:cubicBezTo>
                  <a:cubicBezTo>
                    <a:pt x="4027" y="787"/>
                    <a:pt x="3883" y="693"/>
                    <a:pt x="3762" y="693"/>
                  </a:cubicBezTo>
                  <a:cubicBezTo>
                    <a:pt x="3683" y="693"/>
                    <a:pt x="3614" y="733"/>
                    <a:pt x="3568" y="843"/>
                  </a:cubicBezTo>
                  <a:cubicBezTo>
                    <a:pt x="3522" y="843"/>
                    <a:pt x="3487" y="843"/>
                    <a:pt x="3441" y="855"/>
                  </a:cubicBezTo>
                  <a:cubicBezTo>
                    <a:pt x="3417" y="850"/>
                    <a:pt x="3391" y="847"/>
                    <a:pt x="3365" y="847"/>
                  </a:cubicBezTo>
                  <a:cubicBezTo>
                    <a:pt x="3328" y="847"/>
                    <a:pt x="3290" y="853"/>
                    <a:pt x="3256" y="866"/>
                  </a:cubicBezTo>
                  <a:cubicBezTo>
                    <a:pt x="3233" y="861"/>
                    <a:pt x="3210" y="858"/>
                    <a:pt x="3190" y="858"/>
                  </a:cubicBezTo>
                  <a:cubicBezTo>
                    <a:pt x="3170" y="858"/>
                    <a:pt x="3152" y="861"/>
                    <a:pt x="3141" y="866"/>
                  </a:cubicBezTo>
                  <a:cubicBezTo>
                    <a:pt x="3184" y="683"/>
                    <a:pt x="2939" y="540"/>
                    <a:pt x="2741" y="540"/>
                  </a:cubicBezTo>
                  <a:cubicBezTo>
                    <a:pt x="2677" y="540"/>
                    <a:pt x="2618" y="555"/>
                    <a:pt x="2575" y="589"/>
                  </a:cubicBezTo>
                  <a:cubicBezTo>
                    <a:pt x="2402" y="439"/>
                    <a:pt x="2217" y="266"/>
                    <a:pt x="1998" y="266"/>
                  </a:cubicBezTo>
                  <a:cubicBezTo>
                    <a:pt x="1910" y="102"/>
                    <a:pt x="1751" y="1"/>
                    <a:pt x="16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3"/>
            <p:cNvSpPr/>
            <p:nvPr/>
          </p:nvSpPr>
          <p:spPr>
            <a:xfrm>
              <a:off x="4606075" y="3258350"/>
              <a:ext cx="257500" cy="233775"/>
            </a:xfrm>
            <a:custGeom>
              <a:avLst/>
              <a:gdLst/>
              <a:ahLst/>
              <a:cxnLst/>
              <a:rect l="l" t="t" r="r" b="b"/>
              <a:pathLst>
                <a:path w="10300" h="9351" extrusionOk="0">
                  <a:moveTo>
                    <a:pt x="2034" y="0"/>
                  </a:moveTo>
                  <a:cubicBezTo>
                    <a:pt x="2001" y="0"/>
                    <a:pt x="1966" y="9"/>
                    <a:pt x="1931" y="28"/>
                  </a:cubicBezTo>
                  <a:cubicBezTo>
                    <a:pt x="1913" y="24"/>
                    <a:pt x="1895" y="22"/>
                    <a:pt x="1877" y="22"/>
                  </a:cubicBezTo>
                  <a:cubicBezTo>
                    <a:pt x="1789" y="22"/>
                    <a:pt x="1704" y="66"/>
                    <a:pt x="1665" y="143"/>
                  </a:cubicBezTo>
                  <a:cubicBezTo>
                    <a:pt x="1561" y="201"/>
                    <a:pt x="1538" y="316"/>
                    <a:pt x="1550" y="432"/>
                  </a:cubicBezTo>
                  <a:cubicBezTo>
                    <a:pt x="1527" y="455"/>
                    <a:pt x="1481" y="466"/>
                    <a:pt x="1446" y="489"/>
                  </a:cubicBezTo>
                  <a:cubicBezTo>
                    <a:pt x="1402" y="452"/>
                    <a:pt x="1348" y="431"/>
                    <a:pt x="1292" y="431"/>
                  </a:cubicBezTo>
                  <a:cubicBezTo>
                    <a:pt x="1244" y="431"/>
                    <a:pt x="1194" y="446"/>
                    <a:pt x="1146" y="478"/>
                  </a:cubicBezTo>
                  <a:cubicBezTo>
                    <a:pt x="1114" y="459"/>
                    <a:pt x="1079" y="451"/>
                    <a:pt x="1044" y="451"/>
                  </a:cubicBezTo>
                  <a:cubicBezTo>
                    <a:pt x="923" y="451"/>
                    <a:pt x="797" y="546"/>
                    <a:pt x="788" y="662"/>
                  </a:cubicBezTo>
                  <a:cubicBezTo>
                    <a:pt x="743" y="618"/>
                    <a:pt x="678" y="601"/>
                    <a:pt x="618" y="601"/>
                  </a:cubicBezTo>
                  <a:cubicBezTo>
                    <a:pt x="601" y="601"/>
                    <a:pt x="584" y="602"/>
                    <a:pt x="569" y="605"/>
                  </a:cubicBezTo>
                  <a:cubicBezTo>
                    <a:pt x="516" y="562"/>
                    <a:pt x="458" y="543"/>
                    <a:pt x="402" y="543"/>
                  </a:cubicBezTo>
                  <a:cubicBezTo>
                    <a:pt x="187" y="543"/>
                    <a:pt x="1" y="812"/>
                    <a:pt x="257" y="986"/>
                  </a:cubicBezTo>
                  <a:cubicBezTo>
                    <a:pt x="396" y="1089"/>
                    <a:pt x="442" y="1436"/>
                    <a:pt x="673" y="1459"/>
                  </a:cubicBezTo>
                  <a:cubicBezTo>
                    <a:pt x="723" y="1510"/>
                    <a:pt x="799" y="1542"/>
                    <a:pt x="876" y="1542"/>
                  </a:cubicBezTo>
                  <a:cubicBezTo>
                    <a:pt x="905" y="1542"/>
                    <a:pt x="933" y="1537"/>
                    <a:pt x="961" y="1528"/>
                  </a:cubicBezTo>
                  <a:cubicBezTo>
                    <a:pt x="984" y="1620"/>
                    <a:pt x="1042" y="1736"/>
                    <a:pt x="1100" y="1805"/>
                  </a:cubicBezTo>
                  <a:cubicBezTo>
                    <a:pt x="1123" y="1921"/>
                    <a:pt x="1204" y="2013"/>
                    <a:pt x="1308" y="2036"/>
                  </a:cubicBezTo>
                  <a:cubicBezTo>
                    <a:pt x="1350" y="2129"/>
                    <a:pt x="1436" y="2185"/>
                    <a:pt x="1534" y="2185"/>
                  </a:cubicBezTo>
                  <a:cubicBezTo>
                    <a:pt x="1569" y="2185"/>
                    <a:pt x="1606" y="2178"/>
                    <a:pt x="1642" y="2163"/>
                  </a:cubicBezTo>
                  <a:cubicBezTo>
                    <a:pt x="1723" y="2325"/>
                    <a:pt x="1815" y="2486"/>
                    <a:pt x="1942" y="2613"/>
                  </a:cubicBezTo>
                  <a:cubicBezTo>
                    <a:pt x="1992" y="2668"/>
                    <a:pt x="2063" y="2695"/>
                    <a:pt x="2133" y="2695"/>
                  </a:cubicBezTo>
                  <a:cubicBezTo>
                    <a:pt x="2227" y="2695"/>
                    <a:pt x="2318" y="2647"/>
                    <a:pt x="2358" y="2555"/>
                  </a:cubicBezTo>
                  <a:cubicBezTo>
                    <a:pt x="2435" y="2667"/>
                    <a:pt x="2583" y="2830"/>
                    <a:pt x="2729" y="2830"/>
                  </a:cubicBezTo>
                  <a:cubicBezTo>
                    <a:pt x="2780" y="2830"/>
                    <a:pt x="2830" y="2810"/>
                    <a:pt x="2877" y="2763"/>
                  </a:cubicBezTo>
                  <a:cubicBezTo>
                    <a:pt x="2902" y="2771"/>
                    <a:pt x="2925" y="2775"/>
                    <a:pt x="2947" y="2775"/>
                  </a:cubicBezTo>
                  <a:cubicBezTo>
                    <a:pt x="2987" y="2775"/>
                    <a:pt x="3025" y="2762"/>
                    <a:pt x="3062" y="2740"/>
                  </a:cubicBezTo>
                  <a:cubicBezTo>
                    <a:pt x="3088" y="2912"/>
                    <a:pt x="3217" y="3182"/>
                    <a:pt x="3386" y="3182"/>
                  </a:cubicBezTo>
                  <a:cubicBezTo>
                    <a:pt x="3444" y="3182"/>
                    <a:pt x="3506" y="3151"/>
                    <a:pt x="3570" y="3075"/>
                  </a:cubicBezTo>
                  <a:cubicBezTo>
                    <a:pt x="3628" y="3179"/>
                    <a:pt x="3674" y="3410"/>
                    <a:pt x="3812" y="3421"/>
                  </a:cubicBezTo>
                  <a:cubicBezTo>
                    <a:pt x="3847" y="3513"/>
                    <a:pt x="3916" y="3583"/>
                    <a:pt x="4020" y="3583"/>
                  </a:cubicBezTo>
                  <a:cubicBezTo>
                    <a:pt x="4063" y="3729"/>
                    <a:pt x="4165" y="3844"/>
                    <a:pt x="4290" y="3844"/>
                  </a:cubicBezTo>
                  <a:cubicBezTo>
                    <a:pt x="4333" y="3844"/>
                    <a:pt x="4378" y="3831"/>
                    <a:pt x="4424" y="3802"/>
                  </a:cubicBezTo>
                  <a:cubicBezTo>
                    <a:pt x="4643" y="3860"/>
                    <a:pt x="4793" y="4114"/>
                    <a:pt x="5024" y="4171"/>
                  </a:cubicBezTo>
                  <a:cubicBezTo>
                    <a:pt x="5069" y="4222"/>
                    <a:pt x="5139" y="4248"/>
                    <a:pt x="5208" y="4248"/>
                  </a:cubicBezTo>
                  <a:cubicBezTo>
                    <a:pt x="5280" y="4248"/>
                    <a:pt x="5352" y="4219"/>
                    <a:pt x="5394" y="4160"/>
                  </a:cubicBezTo>
                  <a:cubicBezTo>
                    <a:pt x="5428" y="4183"/>
                    <a:pt x="5451" y="4206"/>
                    <a:pt x="5463" y="4217"/>
                  </a:cubicBezTo>
                  <a:cubicBezTo>
                    <a:pt x="5278" y="4495"/>
                    <a:pt x="5705" y="4760"/>
                    <a:pt x="5717" y="5037"/>
                  </a:cubicBezTo>
                  <a:cubicBezTo>
                    <a:pt x="5740" y="5141"/>
                    <a:pt x="5809" y="5210"/>
                    <a:pt x="5913" y="5222"/>
                  </a:cubicBezTo>
                  <a:cubicBezTo>
                    <a:pt x="5969" y="5355"/>
                    <a:pt x="6046" y="5499"/>
                    <a:pt x="6216" y="5499"/>
                  </a:cubicBezTo>
                  <a:cubicBezTo>
                    <a:pt x="6223" y="5499"/>
                    <a:pt x="6230" y="5499"/>
                    <a:pt x="6236" y="5499"/>
                  </a:cubicBezTo>
                  <a:cubicBezTo>
                    <a:pt x="6259" y="5568"/>
                    <a:pt x="6282" y="5649"/>
                    <a:pt x="6329" y="5683"/>
                  </a:cubicBezTo>
                  <a:cubicBezTo>
                    <a:pt x="6329" y="5764"/>
                    <a:pt x="6352" y="5799"/>
                    <a:pt x="6386" y="5833"/>
                  </a:cubicBezTo>
                  <a:cubicBezTo>
                    <a:pt x="6432" y="5914"/>
                    <a:pt x="6467" y="6007"/>
                    <a:pt x="6548" y="6064"/>
                  </a:cubicBezTo>
                  <a:cubicBezTo>
                    <a:pt x="6559" y="6110"/>
                    <a:pt x="6571" y="6145"/>
                    <a:pt x="6571" y="6180"/>
                  </a:cubicBezTo>
                  <a:cubicBezTo>
                    <a:pt x="6456" y="6467"/>
                    <a:pt x="6698" y="6952"/>
                    <a:pt x="7014" y="6952"/>
                  </a:cubicBezTo>
                  <a:cubicBezTo>
                    <a:pt x="7080" y="6952"/>
                    <a:pt x="7148" y="6931"/>
                    <a:pt x="7217" y="6884"/>
                  </a:cubicBezTo>
                  <a:cubicBezTo>
                    <a:pt x="7249" y="7026"/>
                    <a:pt x="7395" y="7180"/>
                    <a:pt x="7536" y="7180"/>
                  </a:cubicBezTo>
                  <a:cubicBezTo>
                    <a:pt x="7600" y="7180"/>
                    <a:pt x="7663" y="7148"/>
                    <a:pt x="7714" y="7069"/>
                  </a:cubicBezTo>
                  <a:cubicBezTo>
                    <a:pt x="7774" y="7136"/>
                    <a:pt x="7858" y="7179"/>
                    <a:pt x="7940" y="7179"/>
                  </a:cubicBezTo>
                  <a:cubicBezTo>
                    <a:pt x="7999" y="7179"/>
                    <a:pt x="8058" y="7156"/>
                    <a:pt x="8106" y="7103"/>
                  </a:cubicBezTo>
                  <a:cubicBezTo>
                    <a:pt x="8121" y="7097"/>
                    <a:pt x="8137" y="7094"/>
                    <a:pt x="8153" y="7094"/>
                  </a:cubicBezTo>
                  <a:cubicBezTo>
                    <a:pt x="8294" y="7094"/>
                    <a:pt x="8469" y="7318"/>
                    <a:pt x="8625" y="7318"/>
                  </a:cubicBezTo>
                  <a:cubicBezTo>
                    <a:pt x="8670" y="7318"/>
                    <a:pt x="8713" y="7300"/>
                    <a:pt x="8753" y="7253"/>
                  </a:cubicBezTo>
                  <a:cubicBezTo>
                    <a:pt x="8764" y="7230"/>
                    <a:pt x="8787" y="7207"/>
                    <a:pt x="8799" y="7172"/>
                  </a:cubicBezTo>
                  <a:cubicBezTo>
                    <a:pt x="9204" y="7392"/>
                    <a:pt x="9277" y="7496"/>
                    <a:pt x="9580" y="7496"/>
                  </a:cubicBezTo>
                  <a:cubicBezTo>
                    <a:pt x="9596" y="7496"/>
                    <a:pt x="9613" y="7496"/>
                    <a:pt x="9630" y="7496"/>
                  </a:cubicBezTo>
                  <a:cubicBezTo>
                    <a:pt x="9630" y="7599"/>
                    <a:pt x="9641" y="7692"/>
                    <a:pt x="9641" y="7796"/>
                  </a:cubicBezTo>
                  <a:cubicBezTo>
                    <a:pt x="9457" y="7900"/>
                    <a:pt x="9526" y="8130"/>
                    <a:pt x="9561" y="8292"/>
                  </a:cubicBezTo>
                  <a:cubicBezTo>
                    <a:pt x="9549" y="8304"/>
                    <a:pt x="9526" y="8304"/>
                    <a:pt x="9514" y="8315"/>
                  </a:cubicBezTo>
                  <a:cubicBezTo>
                    <a:pt x="9487" y="8300"/>
                    <a:pt x="9456" y="8292"/>
                    <a:pt x="9426" y="8292"/>
                  </a:cubicBezTo>
                  <a:cubicBezTo>
                    <a:pt x="9344" y="8292"/>
                    <a:pt x="9263" y="8346"/>
                    <a:pt x="9237" y="8431"/>
                  </a:cubicBezTo>
                  <a:cubicBezTo>
                    <a:pt x="9030" y="8629"/>
                    <a:pt x="9238" y="9350"/>
                    <a:pt x="9510" y="9350"/>
                  </a:cubicBezTo>
                  <a:cubicBezTo>
                    <a:pt x="9571" y="9350"/>
                    <a:pt x="9636" y="9314"/>
                    <a:pt x="9699" y="9227"/>
                  </a:cubicBezTo>
                  <a:cubicBezTo>
                    <a:pt x="9814" y="9215"/>
                    <a:pt x="9918" y="9123"/>
                    <a:pt x="9918" y="8996"/>
                  </a:cubicBezTo>
                  <a:cubicBezTo>
                    <a:pt x="10299" y="8996"/>
                    <a:pt x="10184" y="8558"/>
                    <a:pt x="10091" y="8350"/>
                  </a:cubicBezTo>
                  <a:cubicBezTo>
                    <a:pt x="10253" y="8200"/>
                    <a:pt x="10126" y="7969"/>
                    <a:pt x="10103" y="7784"/>
                  </a:cubicBezTo>
                  <a:cubicBezTo>
                    <a:pt x="10195" y="7623"/>
                    <a:pt x="10091" y="7426"/>
                    <a:pt x="9976" y="7334"/>
                  </a:cubicBezTo>
                  <a:cubicBezTo>
                    <a:pt x="10153" y="7197"/>
                    <a:pt x="10021" y="6951"/>
                    <a:pt x="9843" y="6951"/>
                  </a:cubicBezTo>
                  <a:cubicBezTo>
                    <a:pt x="9811" y="6951"/>
                    <a:pt x="9778" y="6959"/>
                    <a:pt x="9745" y="6976"/>
                  </a:cubicBezTo>
                  <a:cubicBezTo>
                    <a:pt x="9704" y="7007"/>
                    <a:pt x="9657" y="7020"/>
                    <a:pt x="9607" y="7020"/>
                  </a:cubicBezTo>
                  <a:cubicBezTo>
                    <a:pt x="9375" y="7020"/>
                    <a:pt x="9056" y="6742"/>
                    <a:pt x="8753" y="6618"/>
                  </a:cubicBezTo>
                  <a:cubicBezTo>
                    <a:pt x="8693" y="6526"/>
                    <a:pt x="8589" y="6457"/>
                    <a:pt x="8493" y="6457"/>
                  </a:cubicBezTo>
                  <a:cubicBezTo>
                    <a:pt x="8421" y="6457"/>
                    <a:pt x="8354" y="6496"/>
                    <a:pt x="8314" y="6595"/>
                  </a:cubicBezTo>
                  <a:cubicBezTo>
                    <a:pt x="8250" y="6566"/>
                    <a:pt x="8189" y="6555"/>
                    <a:pt x="8134" y="6555"/>
                  </a:cubicBezTo>
                  <a:cubicBezTo>
                    <a:pt x="8059" y="6555"/>
                    <a:pt x="7996" y="6575"/>
                    <a:pt x="7956" y="6595"/>
                  </a:cubicBezTo>
                  <a:cubicBezTo>
                    <a:pt x="7845" y="6565"/>
                    <a:pt x="7735" y="6473"/>
                    <a:pt x="7593" y="6473"/>
                  </a:cubicBezTo>
                  <a:cubicBezTo>
                    <a:pt x="7573" y="6473"/>
                    <a:pt x="7551" y="6475"/>
                    <a:pt x="7529" y="6480"/>
                  </a:cubicBezTo>
                  <a:cubicBezTo>
                    <a:pt x="7506" y="6457"/>
                    <a:pt x="7483" y="6445"/>
                    <a:pt x="7471" y="6422"/>
                  </a:cubicBezTo>
                  <a:cubicBezTo>
                    <a:pt x="7483" y="6307"/>
                    <a:pt x="7356" y="6226"/>
                    <a:pt x="7252" y="6226"/>
                  </a:cubicBezTo>
                  <a:cubicBezTo>
                    <a:pt x="7238" y="6231"/>
                    <a:pt x="7225" y="6234"/>
                    <a:pt x="7214" y="6234"/>
                  </a:cubicBezTo>
                  <a:cubicBezTo>
                    <a:pt x="7101" y="6234"/>
                    <a:pt x="7093" y="5999"/>
                    <a:pt x="7010" y="5926"/>
                  </a:cubicBezTo>
                  <a:cubicBezTo>
                    <a:pt x="6975" y="5776"/>
                    <a:pt x="6929" y="5580"/>
                    <a:pt x="6813" y="5476"/>
                  </a:cubicBezTo>
                  <a:cubicBezTo>
                    <a:pt x="6779" y="5372"/>
                    <a:pt x="6721" y="5326"/>
                    <a:pt x="6640" y="5302"/>
                  </a:cubicBezTo>
                  <a:cubicBezTo>
                    <a:pt x="6620" y="5150"/>
                    <a:pt x="6474" y="4908"/>
                    <a:pt x="6337" y="4908"/>
                  </a:cubicBezTo>
                  <a:cubicBezTo>
                    <a:pt x="6318" y="4908"/>
                    <a:pt x="6300" y="4912"/>
                    <a:pt x="6282" y="4922"/>
                  </a:cubicBezTo>
                  <a:cubicBezTo>
                    <a:pt x="6259" y="4841"/>
                    <a:pt x="6225" y="4748"/>
                    <a:pt x="6179" y="4656"/>
                  </a:cubicBezTo>
                  <a:lnTo>
                    <a:pt x="6179" y="4656"/>
                  </a:lnTo>
                  <a:cubicBezTo>
                    <a:pt x="6206" y="4659"/>
                    <a:pt x="6232" y="4660"/>
                    <a:pt x="6256" y="4660"/>
                  </a:cubicBezTo>
                  <a:cubicBezTo>
                    <a:pt x="6999" y="4660"/>
                    <a:pt x="5920" y="3435"/>
                    <a:pt x="5475" y="3435"/>
                  </a:cubicBezTo>
                  <a:cubicBezTo>
                    <a:pt x="5429" y="3435"/>
                    <a:pt x="5389" y="3449"/>
                    <a:pt x="5359" y="3479"/>
                  </a:cubicBezTo>
                  <a:cubicBezTo>
                    <a:pt x="5263" y="3399"/>
                    <a:pt x="5135" y="3319"/>
                    <a:pt x="4992" y="3319"/>
                  </a:cubicBezTo>
                  <a:cubicBezTo>
                    <a:pt x="4928" y="3319"/>
                    <a:pt x="4861" y="3336"/>
                    <a:pt x="4793" y="3375"/>
                  </a:cubicBezTo>
                  <a:cubicBezTo>
                    <a:pt x="4251" y="3317"/>
                    <a:pt x="4239" y="2567"/>
                    <a:pt x="3731" y="2509"/>
                  </a:cubicBezTo>
                  <a:cubicBezTo>
                    <a:pt x="3601" y="2396"/>
                    <a:pt x="3432" y="2113"/>
                    <a:pt x="3262" y="2113"/>
                  </a:cubicBezTo>
                  <a:cubicBezTo>
                    <a:pt x="3206" y="2113"/>
                    <a:pt x="3151" y="2144"/>
                    <a:pt x="3097" y="2221"/>
                  </a:cubicBezTo>
                  <a:cubicBezTo>
                    <a:pt x="2983" y="2075"/>
                    <a:pt x="2773" y="1763"/>
                    <a:pt x="2593" y="1763"/>
                  </a:cubicBezTo>
                  <a:cubicBezTo>
                    <a:pt x="2518" y="1763"/>
                    <a:pt x="2447" y="1819"/>
                    <a:pt x="2393" y="1967"/>
                  </a:cubicBezTo>
                  <a:cubicBezTo>
                    <a:pt x="2384" y="1965"/>
                    <a:pt x="2376" y="1965"/>
                    <a:pt x="2367" y="1965"/>
                  </a:cubicBezTo>
                  <a:cubicBezTo>
                    <a:pt x="2300" y="1965"/>
                    <a:pt x="2250" y="2005"/>
                    <a:pt x="2219" y="2036"/>
                  </a:cubicBezTo>
                  <a:cubicBezTo>
                    <a:pt x="2058" y="1828"/>
                    <a:pt x="2000" y="1517"/>
                    <a:pt x="1885" y="1286"/>
                  </a:cubicBezTo>
                  <a:lnTo>
                    <a:pt x="1885" y="1228"/>
                  </a:lnTo>
                  <a:lnTo>
                    <a:pt x="1965" y="1193"/>
                  </a:lnTo>
                  <a:lnTo>
                    <a:pt x="1965" y="1193"/>
                  </a:lnTo>
                  <a:cubicBezTo>
                    <a:pt x="1932" y="1402"/>
                    <a:pt x="2028" y="1498"/>
                    <a:pt x="2128" y="1498"/>
                  </a:cubicBezTo>
                  <a:cubicBezTo>
                    <a:pt x="2232" y="1498"/>
                    <a:pt x="2341" y="1394"/>
                    <a:pt x="2312" y="1205"/>
                  </a:cubicBezTo>
                  <a:cubicBezTo>
                    <a:pt x="2358" y="1159"/>
                    <a:pt x="2404" y="1089"/>
                    <a:pt x="2427" y="1032"/>
                  </a:cubicBezTo>
                  <a:cubicBezTo>
                    <a:pt x="2577" y="997"/>
                    <a:pt x="2681" y="847"/>
                    <a:pt x="2635" y="709"/>
                  </a:cubicBezTo>
                  <a:cubicBezTo>
                    <a:pt x="2889" y="489"/>
                    <a:pt x="2543" y="178"/>
                    <a:pt x="2312" y="166"/>
                  </a:cubicBezTo>
                  <a:cubicBezTo>
                    <a:pt x="2241" y="87"/>
                    <a:pt x="2143" y="0"/>
                    <a:pt x="2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3"/>
            <p:cNvSpPr/>
            <p:nvPr/>
          </p:nvSpPr>
          <p:spPr>
            <a:xfrm>
              <a:off x="4772425" y="3465150"/>
              <a:ext cx="48725" cy="28525"/>
            </a:xfrm>
            <a:custGeom>
              <a:avLst/>
              <a:gdLst/>
              <a:ahLst/>
              <a:cxnLst/>
              <a:rect l="l" t="t" r="r" b="b"/>
              <a:pathLst>
                <a:path w="1949" h="1141" extrusionOk="0">
                  <a:moveTo>
                    <a:pt x="375" y="0"/>
                  </a:moveTo>
                  <a:cubicBezTo>
                    <a:pt x="159" y="0"/>
                    <a:pt x="0" y="494"/>
                    <a:pt x="309" y="747"/>
                  </a:cubicBezTo>
                  <a:cubicBezTo>
                    <a:pt x="350" y="964"/>
                    <a:pt x="565" y="1141"/>
                    <a:pt x="736" y="1141"/>
                  </a:cubicBezTo>
                  <a:cubicBezTo>
                    <a:pt x="857" y="1141"/>
                    <a:pt x="956" y="1052"/>
                    <a:pt x="956" y="828"/>
                  </a:cubicBezTo>
                  <a:cubicBezTo>
                    <a:pt x="1055" y="851"/>
                    <a:pt x="1174" y="899"/>
                    <a:pt x="1290" y="899"/>
                  </a:cubicBezTo>
                  <a:cubicBezTo>
                    <a:pt x="1350" y="899"/>
                    <a:pt x="1409" y="886"/>
                    <a:pt x="1464" y="851"/>
                  </a:cubicBezTo>
                  <a:cubicBezTo>
                    <a:pt x="1508" y="888"/>
                    <a:pt x="1557" y="904"/>
                    <a:pt x="1606" y="904"/>
                  </a:cubicBezTo>
                  <a:cubicBezTo>
                    <a:pt x="1783" y="904"/>
                    <a:pt x="1949" y="689"/>
                    <a:pt x="1822" y="516"/>
                  </a:cubicBezTo>
                  <a:cubicBezTo>
                    <a:pt x="1752" y="387"/>
                    <a:pt x="1651" y="322"/>
                    <a:pt x="1526" y="322"/>
                  </a:cubicBezTo>
                  <a:cubicBezTo>
                    <a:pt x="1485" y="322"/>
                    <a:pt x="1441" y="329"/>
                    <a:pt x="1394" y="343"/>
                  </a:cubicBezTo>
                  <a:cubicBezTo>
                    <a:pt x="1355" y="361"/>
                    <a:pt x="1316" y="367"/>
                    <a:pt x="1275" y="367"/>
                  </a:cubicBezTo>
                  <a:cubicBezTo>
                    <a:pt x="1144" y="367"/>
                    <a:pt x="1007" y="298"/>
                    <a:pt x="874" y="298"/>
                  </a:cubicBezTo>
                  <a:cubicBezTo>
                    <a:pt x="803" y="298"/>
                    <a:pt x="734" y="318"/>
                    <a:pt x="667" y="378"/>
                  </a:cubicBezTo>
                  <a:cubicBezTo>
                    <a:pt x="584" y="103"/>
                    <a:pt x="474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3"/>
            <p:cNvSpPr/>
            <p:nvPr/>
          </p:nvSpPr>
          <p:spPr>
            <a:xfrm>
              <a:off x="4858425" y="3780050"/>
              <a:ext cx="27650" cy="30350"/>
            </a:xfrm>
            <a:custGeom>
              <a:avLst/>
              <a:gdLst/>
              <a:ahLst/>
              <a:cxnLst/>
              <a:rect l="l" t="t" r="r" b="b"/>
              <a:pathLst>
                <a:path w="1106" h="1214" extrusionOk="0">
                  <a:moveTo>
                    <a:pt x="757" y="1"/>
                  </a:moveTo>
                  <a:cubicBezTo>
                    <a:pt x="648" y="1"/>
                    <a:pt x="540" y="70"/>
                    <a:pt x="552" y="202"/>
                  </a:cubicBezTo>
                  <a:cubicBezTo>
                    <a:pt x="448" y="271"/>
                    <a:pt x="459" y="386"/>
                    <a:pt x="494" y="502"/>
                  </a:cubicBezTo>
                  <a:cubicBezTo>
                    <a:pt x="476" y="500"/>
                    <a:pt x="460" y="499"/>
                    <a:pt x="445" y="499"/>
                  </a:cubicBezTo>
                  <a:cubicBezTo>
                    <a:pt x="1" y="499"/>
                    <a:pt x="399" y="1214"/>
                    <a:pt x="637" y="1214"/>
                  </a:cubicBezTo>
                  <a:cubicBezTo>
                    <a:pt x="712" y="1214"/>
                    <a:pt x="772" y="1142"/>
                    <a:pt x="782" y="952"/>
                  </a:cubicBezTo>
                  <a:cubicBezTo>
                    <a:pt x="804" y="963"/>
                    <a:pt x="826" y="968"/>
                    <a:pt x="848" y="968"/>
                  </a:cubicBezTo>
                  <a:cubicBezTo>
                    <a:pt x="966" y="968"/>
                    <a:pt x="1073" y="826"/>
                    <a:pt x="1025" y="710"/>
                  </a:cubicBezTo>
                  <a:cubicBezTo>
                    <a:pt x="1106" y="536"/>
                    <a:pt x="979" y="352"/>
                    <a:pt x="967" y="190"/>
                  </a:cubicBezTo>
                  <a:cubicBezTo>
                    <a:pt x="961" y="62"/>
                    <a:pt x="859" y="1"/>
                    <a:pt x="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3"/>
            <p:cNvSpPr/>
            <p:nvPr/>
          </p:nvSpPr>
          <p:spPr>
            <a:xfrm>
              <a:off x="4619700" y="3459400"/>
              <a:ext cx="356525" cy="319500"/>
            </a:xfrm>
            <a:custGeom>
              <a:avLst/>
              <a:gdLst/>
              <a:ahLst/>
              <a:cxnLst/>
              <a:rect l="l" t="t" r="r" b="b"/>
              <a:pathLst>
                <a:path w="14261" h="12780" extrusionOk="0">
                  <a:moveTo>
                    <a:pt x="5206" y="1012"/>
                  </a:moveTo>
                  <a:lnTo>
                    <a:pt x="5172" y="1081"/>
                  </a:lnTo>
                  <a:cubicBezTo>
                    <a:pt x="5160" y="1081"/>
                    <a:pt x="5149" y="1070"/>
                    <a:pt x="5137" y="1046"/>
                  </a:cubicBezTo>
                  <a:cubicBezTo>
                    <a:pt x="5149" y="1035"/>
                    <a:pt x="5195" y="1012"/>
                    <a:pt x="5206" y="1012"/>
                  </a:cubicBezTo>
                  <a:close/>
                  <a:moveTo>
                    <a:pt x="5218" y="1300"/>
                  </a:moveTo>
                  <a:lnTo>
                    <a:pt x="5218" y="1300"/>
                  </a:lnTo>
                  <a:cubicBezTo>
                    <a:pt x="5294" y="1386"/>
                    <a:pt x="5339" y="1487"/>
                    <a:pt x="5397" y="1572"/>
                  </a:cubicBezTo>
                  <a:lnTo>
                    <a:pt x="5397" y="1572"/>
                  </a:lnTo>
                  <a:cubicBezTo>
                    <a:pt x="5305" y="1476"/>
                    <a:pt x="5262" y="1398"/>
                    <a:pt x="5218" y="1300"/>
                  </a:cubicBezTo>
                  <a:close/>
                  <a:moveTo>
                    <a:pt x="11439" y="7660"/>
                  </a:moveTo>
                  <a:cubicBezTo>
                    <a:pt x="11474" y="7672"/>
                    <a:pt x="11497" y="7695"/>
                    <a:pt x="11509" y="7707"/>
                  </a:cubicBezTo>
                  <a:cubicBezTo>
                    <a:pt x="11497" y="7718"/>
                    <a:pt x="11486" y="7730"/>
                    <a:pt x="11451" y="7730"/>
                  </a:cubicBezTo>
                  <a:cubicBezTo>
                    <a:pt x="11451" y="7718"/>
                    <a:pt x="11439" y="7695"/>
                    <a:pt x="11439" y="7660"/>
                  </a:cubicBezTo>
                  <a:close/>
                  <a:moveTo>
                    <a:pt x="10262" y="12035"/>
                  </a:moveTo>
                  <a:cubicBezTo>
                    <a:pt x="10262" y="12035"/>
                    <a:pt x="10274" y="12035"/>
                    <a:pt x="10274" y="12047"/>
                  </a:cubicBezTo>
                  <a:cubicBezTo>
                    <a:pt x="10274" y="12058"/>
                    <a:pt x="10285" y="12081"/>
                    <a:pt x="10285" y="12104"/>
                  </a:cubicBezTo>
                  <a:lnTo>
                    <a:pt x="10239" y="12093"/>
                  </a:lnTo>
                  <a:lnTo>
                    <a:pt x="10262" y="12035"/>
                  </a:lnTo>
                  <a:close/>
                  <a:moveTo>
                    <a:pt x="329" y="1"/>
                  </a:moveTo>
                  <a:cubicBezTo>
                    <a:pt x="253" y="1"/>
                    <a:pt x="182" y="45"/>
                    <a:pt x="139" y="158"/>
                  </a:cubicBezTo>
                  <a:cubicBezTo>
                    <a:pt x="1" y="377"/>
                    <a:pt x="255" y="677"/>
                    <a:pt x="462" y="804"/>
                  </a:cubicBezTo>
                  <a:cubicBezTo>
                    <a:pt x="512" y="875"/>
                    <a:pt x="598" y="925"/>
                    <a:pt x="683" y="925"/>
                  </a:cubicBezTo>
                  <a:cubicBezTo>
                    <a:pt x="735" y="925"/>
                    <a:pt x="788" y="906"/>
                    <a:pt x="832" y="862"/>
                  </a:cubicBezTo>
                  <a:cubicBezTo>
                    <a:pt x="890" y="955"/>
                    <a:pt x="1002" y="1010"/>
                    <a:pt x="1106" y="1010"/>
                  </a:cubicBezTo>
                  <a:cubicBezTo>
                    <a:pt x="1207" y="1010"/>
                    <a:pt x="1300" y="958"/>
                    <a:pt x="1328" y="839"/>
                  </a:cubicBezTo>
                  <a:cubicBezTo>
                    <a:pt x="1352" y="848"/>
                    <a:pt x="1380" y="854"/>
                    <a:pt x="1410" y="854"/>
                  </a:cubicBezTo>
                  <a:cubicBezTo>
                    <a:pt x="1453" y="854"/>
                    <a:pt x="1500" y="843"/>
                    <a:pt x="1547" y="816"/>
                  </a:cubicBezTo>
                  <a:cubicBezTo>
                    <a:pt x="1610" y="967"/>
                    <a:pt x="1713" y="1111"/>
                    <a:pt x="1847" y="1111"/>
                  </a:cubicBezTo>
                  <a:cubicBezTo>
                    <a:pt x="1887" y="1111"/>
                    <a:pt x="1930" y="1099"/>
                    <a:pt x="1974" y="1070"/>
                  </a:cubicBezTo>
                  <a:cubicBezTo>
                    <a:pt x="2022" y="1140"/>
                    <a:pt x="2096" y="1175"/>
                    <a:pt x="2171" y="1175"/>
                  </a:cubicBezTo>
                  <a:cubicBezTo>
                    <a:pt x="2243" y="1175"/>
                    <a:pt x="2316" y="1143"/>
                    <a:pt x="2367" y="1081"/>
                  </a:cubicBezTo>
                  <a:cubicBezTo>
                    <a:pt x="2451" y="1211"/>
                    <a:pt x="2527" y="1408"/>
                    <a:pt x="2673" y="1408"/>
                  </a:cubicBezTo>
                  <a:cubicBezTo>
                    <a:pt x="2709" y="1408"/>
                    <a:pt x="2749" y="1397"/>
                    <a:pt x="2794" y="1370"/>
                  </a:cubicBezTo>
                  <a:lnTo>
                    <a:pt x="2840" y="1450"/>
                  </a:lnTo>
                  <a:cubicBezTo>
                    <a:pt x="2886" y="1843"/>
                    <a:pt x="3013" y="2178"/>
                    <a:pt x="3313" y="2178"/>
                  </a:cubicBezTo>
                  <a:cubicBezTo>
                    <a:pt x="3344" y="2188"/>
                    <a:pt x="3412" y="2226"/>
                    <a:pt x="3426" y="2226"/>
                  </a:cubicBezTo>
                  <a:cubicBezTo>
                    <a:pt x="3428" y="2226"/>
                    <a:pt x="3429" y="2225"/>
                    <a:pt x="3429" y="2224"/>
                  </a:cubicBezTo>
                  <a:cubicBezTo>
                    <a:pt x="3473" y="2311"/>
                    <a:pt x="3571" y="2350"/>
                    <a:pt x="3672" y="2350"/>
                  </a:cubicBezTo>
                  <a:cubicBezTo>
                    <a:pt x="3784" y="2350"/>
                    <a:pt x="3900" y="2303"/>
                    <a:pt x="3948" y="2224"/>
                  </a:cubicBezTo>
                  <a:cubicBezTo>
                    <a:pt x="4009" y="2249"/>
                    <a:pt x="4080" y="2265"/>
                    <a:pt x="4149" y="2265"/>
                  </a:cubicBezTo>
                  <a:cubicBezTo>
                    <a:pt x="4238" y="2265"/>
                    <a:pt x="4323" y="2238"/>
                    <a:pt x="4375" y="2166"/>
                  </a:cubicBezTo>
                  <a:cubicBezTo>
                    <a:pt x="4429" y="2211"/>
                    <a:pt x="4517" y="2262"/>
                    <a:pt x="4602" y="2262"/>
                  </a:cubicBezTo>
                  <a:cubicBezTo>
                    <a:pt x="4627" y="2262"/>
                    <a:pt x="4652" y="2257"/>
                    <a:pt x="4675" y="2247"/>
                  </a:cubicBezTo>
                  <a:cubicBezTo>
                    <a:pt x="4697" y="2256"/>
                    <a:pt x="4721" y="2260"/>
                    <a:pt x="4746" y="2260"/>
                  </a:cubicBezTo>
                  <a:cubicBezTo>
                    <a:pt x="4814" y="2260"/>
                    <a:pt x="4887" y="2228"/>
                    <a:pt x="4929" y="2178"/>
                  </a:cubicBezTo>
                  <a:cubicBezTo>
                    <a:pt x="5079" y="2178"/>
                    <a:pt x="5183" y="2016"/>
                    <a:pt x="5137" y="1889"/>
                  </a:cubicBezTo>
                  <a:lnTo>
                    <a:pt x="5137" y="1889"/>
                  </a:lnTo>
                  <a:cubicBezTo>
                    <a:pt x="5185" y="1964"/>
                    <a:pt x="5251" y="1995"/>
                    <a:pt x="5317" y="1995"/>
                  </a:cubicBezTo>
                  <a:cubicBezTo>
                    <a:pt x="5474" y="1995"/>
                    <a:pt x="5625" y="1818"/>
                    <a:pt x="5495" y="1647"/>
                  </a:cubicBezTo>
                  <a:cubicBezTo>
                    <a:pt x="5495" y="1647"/>
                    <a:pt x="5495" y="1642"/>
                    <a:pt x="5494" y="1636"/>
                  </a:cubicBezTo>
                  <a:lnTo>
                    <a:pt x="5494" y="1636"/>
                  </a:lnTo>
                  <a:cubicBezTo>
                    <a:pt x="5633" y="1801"/>
                    <a:pt x="5858" y="1879"/>
                    <a:pt x="6061" y="1935"/>
                  </a:cubicBezTo>
                  <a:cubicBezTo>
                    <a:pt x="6234" y="2189"/>
                    <a:pt x="6245" y="2801"/>
                    <a:pt x="6626" y="2801"/>
                  </a:cubicBezTo>
                  <a:cubicBezTo>
                    <a:pt x="6686" y="2920"/>
                    <a:pt x="6813" y="3132"/>
                    <a:pt x="6979" y="3132"/>
                  </a:cubicBezTo>
                  <a:cubicBezTo>
                    <a:pt x="7006" y="3132"/>
                    <a:pt x="7035" y="3126"/>
                    <a:pt x="7065" y="3113"/>
                  </a:cubicBezTo>
                  <a:cubicBezTo>
                    <a:pt x="7105" y="3214"/>
                    <a:pt x="7191" y="3352"/>
                    <a:pt x="7305" y="3352"/>
                  </a:cubicBezTo>
                  <a:cubicBezTo>
                    <a:pt x="7321" y="3352"/>
                    <a:pt x="7337" y="3349"/>
                    <a:pt x="7353" y="3343"/>
                  </a:cubicBezTo>
                  <a:cubicBezTo>
                    <a:pt x="7419" y="3509"/>
                    <a:pt x="7598" y="3792"/>
                    <a:pt x="7757" y="3792"/>
                  </a:cubicBezTo>
                  <a:cubicBezTo>
                    <a:pt x="7821" y="3792"/>
                    <a:pt x="7881" y="3747"/>
                    <a:pt x="7931" y="3632"/>
                  </a:cubicBezTo>
                  <a:cubicBezTo>
                    <a:pt x="7963" y="3671"/>
                    <a:pt x="8020" y="3695"/>
                    <a:pt x="8076" y="3695"/>
                  </a:cubicBezTo>
                  <a:cubicBezTo>
                    <a:pt x="8121" y="3695"/>
                    <a:pt x="8165" y="3679"/>
                    <a:pt x="8196" y="3644"/>
                  </a:cubicBezTo>
                  <a:cubicBezTo>
                    <a:pt x="8229" y="3676"/>
                    <a:pt x="8279" y="3690"/>
                    <a:pt x="8328" y="3690"/>
                  </a:cubicBezTo>
                  <a:cubicBezTo>
                    <a:pt x="8365" y="3690"/>
                    <a:pt x="8402" y="3682"/>
                    <a:pt x="8427" y="3667"/>
                  </a:cubicBezTo>
                  <a:cubicBezTo>
                    <a:pt x="8473" y="3724"/>
                    <a:pt x="8508" y="3782"/>
                    <a:pt x="8600" y="3828"/>
                  </a:cubicBezTo>
                  <a:cubicBezTo>
                    <a:pt x="8615" y="3955"/>
                    <a:pt x="8717" y="4048"/>
                    <a:pt x="8824" y="4048"/>
                  </a:cubicBezTo>
                  <a:cubicBezTo>
                    <a:pt x="8883" y="4048"/>
                    <a:pt x="8943" y="4020"/>
                    <a:pt x="8992" y="3955"/>
                  </a:cubicBezTo>
                  <a:cubicBezTo>
                    <a:pt x="9010" y="4088"/>
                    <a:pt x="9089" y="4282"/>
                    <a:pt x="9223" y="4282"/>
                  </a:cubicBezTo>
                  <a:cubicBezTo>
                    <a:pt x="9264" y="4282"/>
                    <a:pt x="9311" y="4264"/>
                    <a:pt x="9362" y="4221"/>
                  </a:cubicBezTo>
                  <a:cubicBezTo>
                    <a:pt x="9396" y="4255"/>
                    <a:pt x="9420" y="4267"/>
                    <a:pt x="9454" y="4267"/>
                  </a:cubicBezTo>
                  <a:cubicBezTo>
                    <a:pt x="9535" y="4428"/>
                    <a:pt x="9639" y="4509"/>
                    <a:pt x="9697" y="4671"/>
                  </a:cubicBezTo>
                  <a:cubicBezTo>
                    <a:pt x="9685" y="4729"/>
                    <a:pt x="9685" y="4786"/>
                    <a:pt x="9697" y="4844"/>
                  </a:cubicBezTo>
                  <a:cubicBezTo>
                    <a:pt x="9800" y="5190"/>
                    <a:pt x="9950" y="5629"/>
                    <a:pt x="10204" y="5871"/>
                  </a:cubicBezTo>
                  <a:cubicBezTo>
                    <a:pt x="10073" y="6145"/>
                    <a:pt x="10316" y="6847"/>
                    <a:pt x="10687" y="6847"/>
                  </a:cubicBezTo>
                  <a:cubicBezTo>
                    <a:pt x="10707" y="6847"/>
                    <a:pt x="10727" y="6845"/>
                    <a:pt x="10747" y="6841"/>
                  </a:cubicBezTo>
                  <a:cubicBezTo>
                    <a:pt x="10782" y="6968"/>
                    <a:pt x="10793" y="7106"/>
                    <a:pt x="10816" y="7245"/>
                  </a:cubicBezTo>
                  <a:cubicBezTo>
                    <a:pt x="10782" y="7349"/>
                    <a:pt x="10805" y="7453"/>
                    <a:pt x="10839" y="7556"/>
                  </a:cubicBezTo>
                  <a:cubicBezTo>
                    <a:pt x="10747" y="7649"/>
                    <a:pt x="10724" y="7730"/>
                    <a:pt x="10701" y="7834"/>
                  </a:cubicBezTo>
                  <a:cubicBezTo>
                    <a:pt x="10643" y="7880"/>
                    <a:pt x="10620" y="7937"/>
                    <a:pt x="10620" y="8007"/>
                  </a:cubicBezTo>
                  <a:cubicBezTo>
                    <a:pt x="10608" y="8018"/>
                    <a:pt x="10574" y="8041"/>
                    <a:pt x="10562" y="8064"/>
                  </a:cubicBezTo>
                  <a:cubicBezTo>
                    <a:pt x="10354" y="8157"/>
                    <a:pt x="10458" y="8399"/>
                    <a:pt x="10458" y="8572"/>
                  </a:cubicBezTo>
                  <a:cubicBezTo>
                    <a:pt x="10308" y="8595"/>
                    <a:pt x="10251" y="8768"/>
                    <a:pt x="10331" y="8884"/>
                  </a:cubicBezTo>
                  <a:cubicBezTo>
                    <a:pt x="10101" y="8976"/>
                    <a:pt x="10227" y="9230"/>
                    <a:pt x="10285" y="9392"/>
                  </a:cubicBezTo>
                  <a:lnTo>
                    <a:pt x="10274" y="9392"/>
                  </a:lnTo>
                  <a:cubicBezTo>
                    <a:pt x="10238" y="9387"/>
                    <a:pt x="10206" y="9385"/>
                    <a:pt x="10177" y="9385"/>
                  </a:cubicBezTo>
                  <a:cubicBezTo>
                    <a:pt x="9562" y="9385"/>
                    <a:pt x="10197" y="10382"/>
                    <a:pt x="10285" y="10823"/>
                  </a:cubicBezTo>
                  <a:cubicBezTo>
                    <a:pt x="10193" y="10881"/>
                    <a:pt x="10170" y="10996"/>
                    <a:pt x="10216" y="11077"/>
                  </a:cubicBezTo>
                  <a:cubicBezTo>
                    <a:pt x="10193" y="11123"/>
                    <a:pt x="10193" y="11169"/>
                    <a:pt x="10193" y="11204"/>
                  </a:cubicBezTo>
                  <a:cubicBezTo>
                    <a:pt x="9847" y="11319"/>
                    <a:pt x="10135" y="11746"/>
                    <a:pt x="10239" y="11920"/>
                  </a:cubicBezTo>
                  <a:cubicBezTo>
                    <a:pt x="10216" y="11897"/>
                    <a:pt x="10170" y="11897"/>
                    <a:pt x="10124" y="11897"/>
                  </a:cubicBezTo>
                  <a:cubicBezTo>
                    <a:pt x="10143" y="11726"/>
                    <a:pt x="10011" y="11619"/>
                    <a:pt x="9891" y="11619"/>
                  </a:cubicBezTo>
                  <a:cubicBezTo>
                    <a:pt x="9798" y="11619"/>
                    <a:pt x="9713" y="11682"/>
                    <a:pt x="9708" y="11827"/>
                  </a:cubicBezTo>
                  <a:cubicBezTo>
                    <a:pt x="9708" y="12035"/>
                    <a:pt x="9812" y="12277"/>
                    <a:pt x="9881" y="12474"/>
                  </a:cubicBezTo>
                  <a:cubicBezTo>
                    <a:pt x="9900" y="12689"/>
                    <a:pt x="10032" y="12779"/>
                    <a:pt x="10156" y="12779"/>
                  </a:cubicBezTo>
                  <a:cubicBezTo>
                    <a:pt x="10331" y="12779"/>
                    <a:pt x="10488" y="12599"/>
                    <a:pt x="10285" y="12335"/>
                  </a:cubicBezTo>
                  <a:cubicBezTo>
                    <a:pt x="10343" y="12324"/>
                    <a:pt x="10401" y="12266"/>
                    <a:pt x="10401" y="12208"/>
                  </a:cubicBezTo>
                  <a:cubicBezTo>
                    <a:pt x="10431" y="12218"/>
                    <a:pt x="10458" y="12222"/>
                    <a:pt x="10484" y="12222"/>
                  </a:cubicBezTo>
                  <a:cubicBezTo>
                    <a:pt x="10674" y="12222"/>
                    <a:pt x="10739" y="11979"/>
                    <a:pt x="10678" y="11816"/>
                  </a:cubicBezTo>
                  <a:lnTo>
                    <a:pt x="10678" y="11816"/>
                  </a:lnTo>
                  <a:cubicBezTo>
                    <a:pt x="10687" y="11816"/>
                    <a:pt x="10697" y="11817"/>
                    <a:pt x="10706" y="11817"/>
                  </a:cubicBezTo>
                  <a:cubicBezTo>
                    <a:pt x="11032" y="11817"/>
                    <a:pt x="10973" y="11419"/>
                    <a:pt x="10793" y="11262"/>
                  </a:cubicBezTo>
                  <a:cubicBezTo>
                    <a:pt x="10978" y="11135"/>
                    <a:pt x="10805" y="10938"/>
                    <a:pt x="10747" y="10777"/>
                  </a:cubicBezTo>
                  <a:cubicBezTo>
                    <a:pt x="10943" y="10592"/>
                    <a:pt x="10712" y="10373"/>
                    <a:pt x="10631" y="10188"/>
                  </a:cubicBezTo>
                  <a:lnTo>
                    <a:pt x="10631" y="10188"/>
                  </a:lnTo>
                  <a:cubicBezTo>
                    <a:pt x="10666" y="10210"/>
                    <a:pt x="10701" y="10219"/>
                    <a:pt x="10733" y="10219"/>
                  </a:cubicBezTo>
                  <a:cubicBezTo>
                    <a:pt x="10876" y="10219"/>
                    <a:pt x="10984" y="10040"/>
                    <a:pt x="10909" y="9900"/>
                  </a:cubicBezTo>
                  <a:lnTo>
                    <a:pt x="10909" y="9900"/>
                  </a:lnTo>
                  <a:cubicBezTo>
                    <a:pt x="10944" y="9912"/>
                    <a:pt x="10975" y="9918"/>
                    <a:pt x="11003" y="9918"/>
                  </a:cubicBezTo>
                  <a:cubicBezTo>
                    <a:pt x="11231" y="9918"/>
                    <a:pt x="11229" y="9532"/>
                    <a:pt x="11209" y="9357"/>
                  </a:cubicBezTo>
                  <a:lnTo>
                    <a:pt x="11209" y="9034"/>
                  </a:lnTo>
                  <a:lnTo>
                    <a:pt x="11209" y="8895"/>
                  </a:lnTo>
                  <a:lnTo>
                    <a:pt x="11209" y="8838"/>
                  </a:lnTo>
                  <a:cubicBezTo>
                    <a:pt x="11197" y="8734"/>
                    <a:pt x="11162" y="8607"/>
                    <a:pt x="11139" y="8515"/>
                  </a:cubicBezTo>
                  <a:cubicBezTo>
                    <a:pt x="11197" y="8468"/>
                    <a:pt x="11220" y="8364"/>
                    <a:pt x="11220" y="8284"/>
                  </a:cubicBezTo>
                  <a:cubicBezTo>
                    <a:pt x="11323" y="8449"/>
                    <a:pt x="11500" y="8808"/>
                    <a:pt x="11743" y="8808"/>
                  </a:cubicBezTo>
                  <a:cubicBezTo>
                    <a:pt x="11772" y="8808"/>
                    <a:pt x="11801" y="8803"/>
                    <a:pt x="11832" y="8792"/>
                  </a:cubicBezTo>
                  <a:cubicBezTo>
                    <a:pt x="11852" y="8977"/>
                    <a:pt x="12021" y="9110"/>
                    <a:pt x="12165" y="9110"/>
                  </a:cubicBezTo>
                  <a:cubicBezTo>
                    <a:pt x="12271" y="9110"/>
                    <a:pt x="12365" y="9037"/>
                    <a:pt x="12374" y="8861"/>
                  </a:cubicBezTo>
                  <a:cubicBezTo>
                    <a:pt x="12467" y="8942"/>
                    <a:pt x="12594" y="8999"/>
                    <a:pt x="12698" y="8999"/>
                  </a:cubicBezTo>
                  <a:cubicBezTo>
                    <a:pt x="12709" y="9057"/>
                    <a:pt x="12732" y="9115"/>
                    <a:pt x="12732" y="9172"/>
                  </a:cubicBezTo>
                  <a:cubicBezTo>
                    <a:pt x="12582" y="9449"/>
                    <a:pt x="12836" y="10142"/>
                    <a:pt x="13136" y="10246"/>
                  </a:cubicBezTo>
                  <a:cubicBezTo>
                    <a:pt x="13413" y="10234"/>
                    <a:pt x="13425" y="9923"/>
                    <a:pt x="13298" y="9750"/>
                  </a:cubicBezTo>
                  <a:cubicBezTo>
                    <a:pt x="13506" y="9484"/>
                    <a:pt x="13252" y="9103"/>
                    <a:pt x="13136" y="8849"/>
                  </a:cubicBezTo>
                  <a:cubicBezTo>
                    <a:pt x="13390" y="8849"/>
                    <a:pt x="13425" y="8561"/>
                    <a:pt x="13309" y="8388"/>
                  </a:cubicBezTo>
                  <a:lnTo>
                    <a:pt x="13309" y="8388"/>
                  </a:lnTo>
                  <a:cubicBezTo>
                    <a:pt x="13335" y="8400"/>
                    <a:pt x="13362" y="8405"/>
                    <a:pt x="13388" y="8405"/>
                  </a:cubicBezTo>
                  <a:cubicBezTo>
                    <a:pt x="13513" y="8405"/>
                    <a:pt x="13625" y="8283"/>
                    <a:pt x="13586" y="8168"/>
                  </a:cubicBezTo>
                  <a:cubicBezTo>
                    <a:pt x="13575" y="8134"/>
                    <a:pt x="13575" y="8111"/>
                    <a:pt x="13575" y="8076"/>
                  </a:cubicBezTo>
                  <a:cubicBezTo>
                    <a:pt x="13656" y="7972"/>
                    <a:pt x="13586" y="7868"/>
                    <a:pt x="13563" y="7753"/>
                  </a:cubicBezTo>
                  <a:lnTo>
                    <a:pt x="13563" y="7753"/>
                  </a:lnTo>
                  <a:cubicBezTo>
                    <a:pt x="13593" y="7761"/>
                    <a:pt x="13620" y="7764"/>
                    <a:pt x="13645" y="7764"/>
                  </a:cubicBezTo>
                  <a:cubicBezTo>
                    <a:pt x="13875" y="7764"/>
                    <a:pt x="13921" y="7455"/>
                    <a:pt x="13817" y="7268"/>
                  </a:cubicBezTo>
                  <a:cubicBezTo>
                    <a:pt x="14261" y="7241"/>
                    <a:pt x="14023" y="6492"/>
                    <a:pt x="13794" y="6492"/>
                  </a:cubicBezTo>
                  <a:cubicBezTo>
                    <a:pt x="13726" y="6492"/>
                    <a:pt x="13658" y="6560"/>
                    <a:pt x="13609" y="6737"/>
                  </a:cubicBezTo>
                  <a:cubicBezTo>
                    <a:pt x="13517" y="6749"/>
                    <a:pt x="13448" y="6841"/>
                    <a:pt x="13413" y="6899"/>
                  </a:cubicBezTo>
                  <a:cubicBezTo>
                    <a:pt x="13344" y="6899"/>
                    <a:pt x="13263" y="6922"/>
                    <a:pt x="13217" y="7002"/>
                  </a:cubicBezTo>
                  <a:cubicBezTo>
                    <a:pt x="13113" y="7002"/>
                    <a:pt x="13032" y="7083"/>
                    <a:pt x="13009" y="7187"/>
                  </a:cubicBezTo>
                  <a:cubicBezTo>
                    <a:pt x="12605" y="7372"/>
                    <a:pt x="13171" y="7753"/>
                    <a:pt x="13113" y="8064"/>
                  </a:cubicBezTo>
                  <a:cubicBezTo>
                    <a:pt x="13079" y="8041"/>
                    <a:pt x="13055" y="8018"/>
                    <a:pt x="13032" y="8018"/>
                  </a:cubicBezTo>
                  <a:cubicBezTo>
                    <a:pt x="12971" y="7957"/>
                    <a:pt x="12891" y="7909"/>
                    <a:pt x="12805" y="7909"/>
                  </a:cubicBezTo>
                  <a:cubicBezTo>
                    <a:pt x="12777" y="7909"/>
                    <a:pt x="12749" y="7915"/>
                    <a:pt x="12721" y="7926"/>
                  </a:cubicBezTo>
                  <a:cubicBezTo>
                    <a:pt x="12697" y="7916"/>
                    <a:pt x="12673" y="7912"/>
                    <a:pt x="12648" y="7912"/>
                  </a:cubicBezTo>
                  <a:cubicBezTo>
                    <a:pt x="12529" y="7912"/>
                    <a:pt x="12411" y="8019"/>
                    <a:pt x="12421" y="8134"/>
                  </a:cubicBezTo>
                  <a:cubicBezTo>
                    <a:pt x="12364" y="8109"/>
                    <a:pt x="12296" y="8080"/>
                    <a:pt x="12225" y="8080"/>
                  </a:cubicBezTo>
                  <a:cubicBezTo>
                    <a:pt x="12195" y="8080"/>
                    <a:pt x="12163" y="8085"/>
                    <a:pt x="12132" y="8099"/>
                  </a:cubicBezTo>
                  <a:cubicBezTo>
                    <a:pt x="12109" y="8087"/>
                    <a:pt x="12083" y="8082"/>
                    <a:pt x="12058" y="8082"/>
                  </a:cubicBezTo>
                  <a:cubicBezTo>
                    <a:pt x="12034" y="8082"/>
                    <a:pt x="12011" y="8087"/>
                    <a:pt x="11994" y="8099"/>
                  </a:cubicBezTo>
                  <a:cubicBezTo>
                    <a:pt x="11947" y="8018"/>
                    <a:pt x="11890" y="7926"/>
                    <a:pt x="11786" y="7903"/>
                  </a:cubicBezTo>
                  <a:cubicBezTo>
                    <a:pt x="11763" y="7845"/>
                    <a:pt x="11716" y="7776"/>
                    <a:pt x="11659" y="7753"/>
                  </a:cubicBezTo>
                  <a:cubicBezTo>
                    <a:pt x="11890" y="7695"/>
                    <a:pt x="11878" y="7406"/>
                    <a:pt x="11670" y="7314"/>
                  </a:cubicBezTo>
                  <a:lnTo>
                    <a:pt x="11670" y="7268"/>
                  </a:lnTo>
                  <a:cubicBezTo>
                    <a:pt x="11859" y="7079"/>
                    <a:pt x="11600" y="6613"/>
                    <a:pt x="11367" y="6613"/>
                  </a:cubicBezTo>
                  <a:cubicBezTo>
                    <a:pt x="11315" y="6613"/>
                    <a:pt x="11264" y="6636"/>
                    <a:pt x="11220" y="6691"/>
                  </a:cubicBezTo>
                  <a:cubicBezTo>
                    <a:pt x="11186" y="6633"/>
                    <a:pt x="11128" y="6598"/>
                    <a:pt x="11047" y="6598"/>
                  </a:cubicBezTo>
                  <a:cubicBezTo>
                    <a:pt x="11039" y="6458"/>
                    <a:pt x="10918" y="6282"/>
                    <a:pt x="10791" y="6282"/>
                  </a:cubicBezTo>
                  <a:cubicBezTo>
                    <a:pt x="10741" y="6282"/>
                    <a:pt x="10689" y="6310"/>
                    <a:pt x="10643" y="6379"/>
                  </a:cubicBezTo>
                  <a:cubicBezTo>
                    <a:pt x="10608" y="6310"/>
                    <a:pt x="10574" y="6229"/>
                    <a:pt x="10551" y="6148"/>
                  </a:cubicBezTo>
                  <a:cubicBezTo>
                    <a:pt x="10655" y="6091"/>
                    <a:pt x="10701" y="6021"/>
                    <a:pt x="10678" y="5871"/>
                  </a:cubicBezTo>
                  <a:cubicBezTo>
                    <a:pt x="10724" y="5502"/>
                    <a:pt x="10435" y="5225"/>
                    <a:pt x="10227" y="4982"/>
                  </a:cubicBezTo>
                  <a:cubicBezTo>
                    <a:pt x="10285" y="4832"/>
                    <a:pt x="10170" y="4729"/>
                    <a:pt x="10101" y="4613"/>
                  </a:cubicBezTo>
                  <a:cubicBezTo>
                    <a:pt x="10147" y="4405"/>
                    <a:pt x="9927" y="4348"/>
                    <a:pt x="9858" y="4128"/>
                  </a:cubicBezTo>
                  <a:cubicBezTo>
                    <a:pt x="9720" y="3967"/>
                    <a:pt x="9720" y="3678"/>
                    <a:pt x="9523" y="3609"/>
                  </a:cubicBezTo>
                  <a:cubicBezTo>
                    <a:pt x="9468" y="3481"/>
                    <a:pt x="9370" y="3273"/>
                    <a:pt x="9234" y="3273"/>
                  </a:cubicBezTo>
                  <a:cubicBezTo>
                    <a:pt x="9198" y="3273"/>
                    <a:pt x="9160" y="3287"/>
                    <a:pt x="9119" y="3320"/>
                  </a:cubicBezTo>
                  <a:cubicBezTo>
                    <a:pt x="9096" y="3197"/>
                    <a:pt x="8991" y="3127"/>
                    <a:pt x="8895" y="3127"/>
                  </a:cubicBezTo>
                  <a:cubicBezTo>
                    <a:pt x="8804" y="3127"/>
                    <a:pt x="8721" y="3191"/>
                    <a:pt x="8727" y="3332"/>
                  </a:cubicBezTo>
                  <a:cubicBezTo>
                    <a:pt x="8684" y="3289"/>
                    <a:pt x="8629" y="3265"/>
                    <a:pt x="8570" y="3265"/>
                  </a:cubicBezTo>
                  <a:cubicBezTo>
                    <a:pt x="8549" y="3265"/>
                    <a:pt x="8529" y="3268"/>
                    <a:pt x="8508" y="3274"/>
                  </a:cubicBezTo>
                  <a:cubicBezTo>
                    <a:pt x="8483" y="3266"/>
                    <a:pt x="8453" y="3258"/>
                    <a:pt x="8421" y="3258"/>
                  </a:cubicBezTo>
                  <a:cubicBezTo>
                    <a:pt x="8408" y="3258"/>
                    <a:pt x="8394" y="3259"/>
                    <a:pt x="8381" y="3263"/>
                  </a:cubicBezTo>
                  <a:cubicBezTo>
                    <a:pt x="8327" y="3176"/>
                    <a:pt x="8263" y="3100"/>
                    <a:pt x="8160" y="3100"/>
                  </a:cubicBezTo>
                  <a:cubicBezTo>
                    <a:pt x="8153" y="3100"/>
                    <a:pt x="8146" y="3100"/>
                    <a:pt x="8138" y="3101"/>
                  </a:cubicBezTo>
                  <a:cubicBezTo>
                    <a:pt x="8071" y="2975"/>
                    <a:pt x="7949" y="2764"/>
                    <a:pt x="7817" y="2764"/>
                  </a:cubicBezTo>
                  <a:cubicBezTo>
                    <a:pt x="7767" y="2764"/>
                    <a:pt x="7716" y="2794"/>
                    <a:pt x="7665" y="2870"/>
                  </a:cubicBezTo>
                  <a:cubicBezTo>
                    <a:pt x="7628" y="2808"/>
                    <a:pt x="7558" y="2773"/>
                    <a:pt x="7490" y="2773"/>
                  </a:cubicBezTo>
                  <a:cubicBezTo>
                    <a:pt x="7431" y="2773"/>
                    <a:pt x="7374" y="2800"/>
                    <a:pt x="7342" y="2859"/>
                  </a:cubicBezTo>
                  <a:cubicBezTo>
                    <a:pt x="7315" y="2779"/>
                    <a:pt x="7241" y="2712"/>
                    <a:pt x="7160" y="2712"/>
                  </a:cubicBezTo>
                  <a:cubicBezTo>
                    <a:pt x="7136" y="2712"/>
                    <a:pt x="7112" y="2718"/>
                    <a:pt x="7088" y="2732"/>
                  </a:cubicBezTo>
                  <a:cubicBezTo>
                    <a:pt x="6926" y="2582"/>
                    <a:pt x="6880" y="2339"/>
                    <a:pt x="6707" y="2224"/>
                  </a:cubicBezTo>
                  <a:cubicBezTo>
                    <a:pt x="6695" y="2212"/>
                    <a:pt x="6684" y="2178"/>
                    <a:pt x="6661" y="2166"/>
                  </a:cubicBezTo>
                  <a:cubicBezTo>
                    <a:pt x="6684" y="2131"/>
                    <a:pt x="6695" y="2108"/>
                    <a:pt x="6695" y="2062"/>
                  </a:cubicBezTo>
                  <a:cubicBezTo>
                    <a:pt x="6649" y="1727"/>
                    <a:pt x="6453" y="1347"/>
                    <a:pt x="6130" y="1266"/>
                  </a:cubicBezTo>
                  <a:cubicBezTo>
                    <a:pt x="6028" y="1201"/>
                    <a:pt x="5927" y="1107"/>
                    <a:pt x="5802" y="1107"/>
                  </a:cubicBezTo>
                  <a:cubicBezTo>
                    <a:pt x="5771" y="1107"/>
                    <a:pt x="5738" y="1113"/>
                    <a:pt x="5703" y="1127"/>
                  </a:cubicBezTo>
                  <a:cubicBezTo>
                    <a:pt x="5587" y="1012"/>
                    <a:pt x="5483" y="793"/>
                    <a:pt x="5310" y="793"/>
                  </a:cubicBezTo>
                  <a:cubicBezTo>
                    <a:pt x="5283" y="787"/>
                    <a:pt x="5258" y="785"/>
                    <a:pt x="5236" y="785"/>
                  </a:cubicBezTo>
                  <a:cubicBezTo>
                    <a:pt x="4965" y="785"/>
                    <a:pt x="5025" y="1143"/>
                    <a:pt x="5212" y="1295"/>
                  </a:cubicBezTo>
                  <a:lnTo>
                    <a:pt x="5212" y="1295"/>
                  </a:lnTo>
                  <a:cubicBezTo>
                    <a:pt x="5144" y="1242"/>
                    <a:pt x="5088" y="1220"/>
                    <a:pt x="5042" y="1220"/>
                  </a:cubicBezTo>
                  <a:cubicBezTo>
                    <a:pt x="4848" y="1220"/>
                    <a:pt x="4845" y="1618"/>
                    <a:pt x="5022" y="1785"/>
                  </a:cubicBezTo>
                  <a:cubicBezTo>
                    <a:pt x="4953" y="1727"/>
                    <a:pt x="4872" y="1704"/>
                    <a:pt x="4791" y="1670"/>
                  </a:cubicBezTo>
                  <a:cubicBezTo>
                    <a:pt x="4727" y="1543"/>
                    <a:pt x="4590" y="1433"/>
                    <a:pt x="4467" y="1433"/>
                  </a:cubicBezTo>
                  <a:cubicBezTo>
                    <a:pt x="4389" y="1433"/>
                    <a:pt x="4316" y="1477"/>
                    <a:pt x="4271" y="1589"/>
                  </a:cubicBezTo>
                  <a:lnTo>
                    <a:pt x="4179" y="1589"/>
                  </a:lnTo>
                  <a:cubicBezTo>
                    <a:pt x="4129" y="1529"/>
                    <a:pt x="4061" y="1494"/>
                    <a:pt x="3975" y="1494"/>
                  </a:cubicBezTo>
                  <a:cubicBezTo>
                    <a:pt x="3963" y="1494"/>
                    <a:pt x="3950" y="1495"/>
                    <a:pt x="3937" y="1497"/>
                  </a:cubicBezTo>
                  <a:cubicBezTo>
                    <a:pt x="3894" y="1437"/>
                    <a:pt x="3820" y="1402"/>
                    <a:pt x="3742" y="1402"/>
                  </a:cubicBezTo>
                  <a:cubicBezTo>
                    <a:pt x="3715" y="1402"/>
                    <a:pt x="3687" y="1407"/>
                    <a:pt x="3660" y="1416"/>
                  </a:cubicBezTo>
                  <a:lnTo>
                    <a:pt x="3648" y="1416"/>
                  </a:lnTo>
                  <a:cubicBezTo>
                    <a:pt x="3595" y="1274"/>
                    <a:pt x="3481" y="1078"/>
                    <a:pt x="3331" y="1078"/>
                  </a:cubicBezTo>
                  <a:cubicBezTo>
                    <a:pt x="3286" y="1078"/>
                    <a:pt x="3237" y="1096"/>
                    <a:pt x="3186" y="1139"/>
                  </a:cubicBezTo>
                  <a:cubicBezTo>
                    <a:pt x="3163" y="1127"/>
                    <a:pt x="3117" y="1116"/>
                    <a:pt x="3083" y="1116"/>
                  </a:cubicBezTo>
                  <a:cubicBezTo>
                    <a:pt x="2965" y="979"/>
                    <a:pt x="2881" y="627"/>
                    <a:pt x="2697" y="627"/>
                  </a:cubicBezTo>
                  <a:cubicBezTo>
                    <a:pt x="2664" y="627"/>
                    <a:pt x="2627" y="639"/>
                    <a:pt x="2586" y="666"/>
                  </a:cubicBezTo>
                  <a:cubicBezTo>
                    <a:pt x="2473" y="526"/>
                    <a:pt x="2347" y="177"/>
                    <a:pt x="2173" y="177"/>
                  </a:cubicBezTo>
                  <a:cubicBezTo>
                    <a:pt x="2116" y="177"/>
                    <a:pt x="2054" y="214"/>
                    <a:pt x="1986" y="308"/>
                  </a:cubicBezTo>
                  <a:cubicBezTo>
                    <a:pt x="1907" y="174"/>
                    <a:pt x="1797" y="67"/>
                    <a:pt x="1680" y="67"/>
                  </a:cubicBezTo>
                  <a:cubicBezTo>
                    <a:pt x="1625" y="67"/>
                    <a:pt x="1568" y="91"/>
                    <a:pt x="1513" y="146"/>
                  </a:cubicBezTo>
                  <a:cubicBezTo>
                    <a:pt x="1455" y="146"/>
                    <a:pt x="1386" y="169"/>
                    <a:pt x="1340" y="215"/>
                  </a:cubicBezTo>
                  <a:cubicBezTo>
                    <a:pt x="1278" y="176"/>
                    <a:pt x="1191" y="148"/>
                    <a:pt x="1108" y="148"/>
                  </a:cubicBezTo>
                  <a:cubicBezTo>
                    <a:pt x="1020" y="148"/>
                    <a:pt x="937" y="179"/>
                    <a:pt x="889" y="262"/>
                  </a:cubicBezTo>
                  <a:cubicBezTo>
                    <a:pt x="855" y="238"/>
                    <a:pt x="812" y="227"/>
                    <a:pt x="768" y="227"/>
                  </a:cubicBezTo>
                  <a:cubicBezTo>
                    <a:pt x="725" y="227"/>
                    <a:pt x="682" y="238"/>
                    <a:pt x="647" y="262"/>
                  </a:cubicBezTo>
                  <a:cubicBezTo>
                    <a:pt x="597" y="124"/>
                    <a:pt x="456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3"/>
            <p:cNvSpPr/>
            <p:nvPr/>
          </p:nvSpPr>
          <p:spPr>
            <a:xfrm>
              <a:off x="4892750" y="3751075"/>
              <a:ext cx="36900" cy="58200"/>
            </a:xfrm>
            <a:custGeom>
              <a:avLst/>
              <a:gdLst/>
              <a:ahLst/>
              <a:cxnLst/>
              <a:rect l="l" t="t" r="r" b="b"/>
              <a:pathLst>
                <a:path w="1476" h="2328" extrusionOk="0">
                  <a:moveTo>
                    <a:pt x="895" y="0"/>
                  </a:moveTo>
                  <a:cubicBezTo>
                    <a:pt x="734" y="0"/>
                    <a:pt x="566" y="290"/>
                    <a:pt x="783" y="507"/>
                  </a:cubicBezTo>
                  <a:cubicBezTo>
                    <a:pt x="760" y="564"/>
                    <a:pt x="806" y="610"/>
                    <a:pt x="806" y="680"/>
                  </a:cubicBezTo>
                  <a:cubicBezTo>
                    <a:pt x="794" y="714"/>
                    <a:pt x="783" y="760"/>
                    <a:pt x="783" y="784"/>
                  </a:cubicBezTo>
                  <a:cubicBezTo>
                    <a:pt x="712" y="739"/>
                    <a:pt x="652" y="720"/>
                    <a:pt x="602" y="720"/>
                  </a:cubicBezTo>
                  <a:cubicBezTo>
                    <a:pt x="394" y="720"/>
                    <a:pt x="369" y="1056"/>
                    <a:pt x="471" y="1280"/>
                  </a:cubicBezTo>
                  <a:cubicBezTo>
                    <a:pt x="426" y="1256"/>
                    <a:pt x="382" y="1246"/>
                    <a:pt x="340" y="1246"/>
                  </a:cubicBezTo>
                  <a:cubicBezTo>
                    <a:pt x="135" y="1246"/>
                    <a:pt x="1" y="1492"/>
                    <a:pt x="240" y="1626"/>
                  </a:cubicBezTo>
                  <a:cubicBezTo>
                    <a:pt x="164" y="2082"/>
                    <a:pt x="314" y="2328"/>
                    <a:pt x="454" y="2328"/>
                  </a:cubicBezTo>
                  <a:cubicBezTo>
                    <a:pt x="587" y="2328"/>
                    <a:pt x="711" y="2105"/>
                    <a:pt x="621" y="1626"/>
                  </a:cubicBezTo>
                  <a:cubicBezTo>
                    <a:pt x="794" y="1626"/>
                    <a:pt x="991" y="1534"/>
                    <a:pt x="1106" y="1395"/>
                  </a:cubicBezTo>
                  <a:cubicBezTo>
                    <a:pt x="1372" y="1361"/>
                    <a:pt x="1476" y="899"/>
                    <a:pt x="1314" y="714"/>
                  </a:cubicBezTo>
                  <a:cubicBezTo>
                    <a:pt x="1335" y="542"/>
                    <a:pt x="1357" y="248"/>
                    <a:pt x="1134" y="248"/>
                  </a:cubicBezTo>
                  <a:cubicBezTo>
                    <a:pt x="1118" y="248"/>
                    <a:pt x="1101" y="250"/>
                    <a:pt x="1083" y="253"/>
                  </a:cubicBezTo>
                  <a:cubicBezTo>
                    <a:pt x="1053" y="70"/>
                    <a:pt x="975" y="0"/>
                    <a:pt x="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3"/>
            <p:cNvSpPr/>
            <p:nvPr/>
          </p:nvSpPr>
          <p:spPr>
            <a:xfrm>
              <a:off x="4922700" y="3784575"/>
              <a:ext cx="26575" cy="45875"/>
            </a:xfrm>
            <a:custGeom>
              <a:avLst/>
              <a:gdLst/>
              <a:ahLst/>
              <a:cxnLst/>
              <a:rect l="l" t="t" r="r" b="b"/>
              <a:pathLst>
                <a:path w="1063" h="1835" extrusionOk="0">
                  <a:moveTo>
                    <a:pt x="518" y="0"/>
                  </a:moveTo>
                  <a:cubicBezTo>
                    <a:pt x="384" y="0"/>
                    <a:pt x="257" y="146"/>
                    <a:pt x="358" y="298"/>
                  </a:cubicBezTo>
                  <a:cubicBezTo>
                    <a:pt x="0" y="598"/>
                    <a:pt x="508" y="1279"/>
                    <a:pt x="566" y="1694"/>
                  </a:cubicBezTo>
                  <a:cubicBezTo>
                    <a:pt x="671" y="1794"/>
                    <a:pt x="752" y="1835"/>
                    <a:pt x="812" y="1835"/>
                  </a:cubicBezTo>
                  <a:cubicBezTo>
                    <a:pt x="1026" y="1835"/>
                    <a:pt x="990" y="1328"/>
                    <a:pt x="855" y="1094"/>
                  </a:cubicBezTo>
                  <a:cubicBezTo>
                    <a:pt x="993" y="1048"/>
                    <a:pt x="1062" y="863"/>
                    <a:pt x="982" y="725"/>
                  </a:cubicBezTo>
                  <a:cubicBezTo>
                    <a:pt x="832" y="494"/>
                    <a:pt x="820" y="263"/>
                    <a:pt x="658" y="67"/>
                  </a:cubicBezTo>
                  <a:cubicBezTo>
                    <a:pt x="618" y="20"/>
                    <a:pt x="567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3"/>
            <p:cNvSpPr/>
            <p:nvPr/>
          </p:nvSpPr>
          <p:spPr>
            <a:xfrm>
              <a:off x="4956175" y="3733925"/>
              <a:ext cx="51350" cy="144675"/>
            </a:xfrm>
            <a:custGeom>
              <a:avLst/>
              <a:gdLst/>
              <a:ahLst/>
              <a:cxnLst/>
              <a:rect l="l" t="t" r="r" b="b"/>
              <a:pathLst>
                <a:path w="2054" h="5787" extrusionOk="0">
                  <a:moveTo>
                    <a:pt x="566" y="5567"/>
                  </a:moveTo>
                  <a:cubicBezTo>
                    <a:pt x="554" y="5625"/>
                    <a:pt x="508" y="5660"/>
                    <a:pt x="462" y="5671"/>
                  </a:cubicBezTo>
                  <a:lnTo>
                    <a:pt x="520" y="5625"/>
                  </a:lnTo>
                  <a:lnTo>
                    <a:pt x="520" y="5613"/>
                  </a:lnTo>
                  <a:lnTo>
                    <a:pt x="554" y="5567"/>
                  </a:lnTo>
                  <a:close/>
                  <a:moveTo>
                    <a:pt x="753" y="0"/>
                  </a:moveTo>
                  <a:cubicBezTo>
                    <a:pt x="544" y="0"/>
                    <a:pt x="308" y="204"/>
                    <a:pt x="485" y="812"/>
                  </a:cubicBezTo>
                  <a:cubicBezTo>
                    <a:pt x="358" y="950"/>
                    <a:pt x="508" y="1135"/>
                    <a:pt x="543" y="1273"/>
                  </a:cubicBezTo>
                  <a:cubicBezTo>
                    <a:pt x="370" y="1366"/>
                    <a:pt x="474" y="1597"/>
                    <a:pt x="485" y="1770"/>
                  </a:cubicBezTo>
                  <a:cubicBezTo>
                    <a:pt x="416" y="1931"/>
                    <a:pt x="566" y="2104"/>
                    <a:pt x="624" y="2231"/>
                  </a:cubicBezTo>
                  <a:cubicBezTo>
                    <a:pt x="508" y="2335"/>
                    <a:pt x="578" y="2520"/>
                    <a:pt x="705" y="2555"/>
                  </a:cubicBezTo>
                  <a:cubicBezTo>
                    <a:pt x="647" y="2635"/>
                    <a:pt x="624" y="2728"/>
                    <a:pt x="578" y="2808"/>
                  </a:cubicBezTo>
                  <a:cubicBezTo>
                    <a:pt x="545" y="2801"/>
                    <a:pt x="516" y="2797"/>
                    <a:pt x="489" y="2797"/>
                  </a:cubicBezTo>
                  <a:cubicBezTo>
                    <a:pt x="236" y="2797"/>
                    <a:pt x="210" y="3118"/>
                    <a:pt x="335" y="3316"/>
                  </a:cubicBezTo>
                  <a:cubicBezTo>
                    <a:pt x="0" y="3328"/>
                    <a:pt x="127" y="3674"/>
                    <a:pt x="197" y="3882"/>
                  </a:cubicBezTo>
                  <a:cubicBezTo>
                    <a:pt x="0" y="4078"/>
                    <a:pt x="347" y="4355"/>
                    <a:pt x="462" y="4528"/>
                  </a:cubicBezTo>
                  <a:lnTo>
                    <a:pt x="462" y="4586"/>
                  </a:lnTo>
                  <a:cubicBezTo>
                    <a:pt x="358" y="4598"/>
                    <a:pt x="289" y="4713"/>
                    <a:pt x="301" y="4805"/>
                  </a:cubicBezTo>
                  <a:cubicBezTo>
                    <a:pt x="174" y="4921"/>
                    <a:pt x="301" y="5232"/>
                    <a:pt x="416" y="5348"/>
                  </a:cubicBezTo>
                  <a:cubicBezTo>
                    <a:pt x="108" y="5348"/>
                    <a:pt x="251" y="5787"/>
                    <a:pt x="499" y="5787"/>
                  </a:cubicBezTo>
                  <a:cubicBezTo>
                    <a:pt x="502" y="5787"/>
                    <a:pt x="505" y="5787"/>
                    <a:pt x="508" y="5786"/>
                  </a:cubicBezTo>
                  <a:cubicBezTo>
                    <a:pt x="762" y="5786"/>
                    <a:pt x="693" y="5452"/>
                    <a:pt x="520" y="5371"/>
                  </a:cubicBezTo>
                  <a:cubicBezTo>
                    <a:pt x="578" y="5371"/>
                    <a:pt x="624" y="5336"/>
                    <a:pt x="647" y="5290"/>
                  </a:cubicBezTo>
                  <a:cubicBezTo>
                    <a:pt x="679" y="5313"/>
                    <a:pt x="715" y="5323"/>
                    <a:pt x="752" y="5323"/>
                  </a:cubicBezTo>
                  <a:cubicBezTo>
                    <a:pt x="848" y="5323"/>
                    <a:pt x="945" y="5255"/>
                    <a:pt x="970" y="5163"/>
                  </a:cubicBezTo>
                  <a:cubicBezTo>
                    <a:pt x="984" y="5166"/>
                    <a:pt x="999" y="5167"/>
                    <a:pt x="1012" y="5167"/>
                  </a:cubicBezTo>
                  <a:cubicBezTo>
                    <a:pt x="1173" y="5167"/>
                    <a:pt x="1276" y="4988"/>
                    <a:pt x="1212" y="4828"/>
                  </a:cubicBezTo>
                  <a:cubicBezTo>
                    <a:pt x="1259" y="4828"/>
                    <a:pt x="1316" y="4805"/>
                    <a:pt x="1339" y="4759"/>
                  </a:cubicBezTo>
                  <a:cubicBezTo>
                    <a:pt x="1501" y="4759"/>
                    <a:pt x="1605" y="4632"/>
                    <a:pt x="1570" y="4459"/>
                  </a:cubicBezTo>
                  <a:lnTo>
                    <a:pt x="1570" y="4459"/>
                  </a:lnTo>
                  <a:cubicBezTo>
                    <a:pt x="1613" y="4483"/>
                    <a:pt x="1652" y="4493"/>
                    <a:pt x="1688" y="4493"/>
                  </a:cubicBezTo>
                  <a:cubicBezTo>
                    <a:pt x="1896" y="4493"/>
                    <a:pt x="1975" y="4145"/>
                    <a:pt x="1709" y="4067"/>
                  </a:cubicBezTo>
                  <a:cubicBezTo>
                    <a:pt x="1638" y="3996"/>
                    <a:pt x="1576" y="3961"/>
                    <a:pt x="1523" y="3961"/>
                  </a:cubicBezTo>
                  <a:cubicBezTo>
                    <a:pt x="1516" y="3961"/>
                    <a:pt x="1508" y="3961"/>
                    <a:pt x="1501" y="3963"/>
                  </a:cubicBezTo>
                  <a:cubicBezTo>
                    <a:pt x="1474" y="3875"/>
                    <a:pt x="1383" y="3822"/>
                    <a:pt x="1289" y="3822"/>
                  </a:cubicBezTo>
                  <a:cubicBezTo>
                    <a:pt x="1223" y="3822"/>
                    <a:pt x="1156" y="3848"/>
                    <a:pt x="1109" y="3905"/>
                  </a:cubicBezTo>
                  <a:cubicBezTo>
                    <a:pt x="1086" y="3899"/>
                    <a:pt x="1065" y="3897"/>
                    <a:pt x="1045" y="3897"/>
                  </a:cubicBezTo>
                  <a:cubicBezTo>
                    <a:pt x="863" y="3897"/>
                    <a:pt x="804" y="4119"/>
                    <a:pt x="866" y="4286"/>
                  </a:cubicBezTo>
                  <a:cubicBezTo>
                    <a:pt x="832" y="4297"/>
                    <a:pt x="808" y="4332"/>
                    <a:pt x="797" y="4355"/>
                  </a:cubicBezTo>
                  <a:cubicBezTo>
                    <a:pt x="762" y="4217"/>
                    <a:pt x="658" y="4055"/>
                    <a:pt x="624" y="3905"/>
                  </a:cubicBezTo>
                  <a:cubicBezTo>
                    <a:pt x="716" y="3836"/>
                    <a:pt x="774" y="3709"/>
                    <a:pt x="808" y="3582"/>
                  </a:cubicBezTo>
                  <a:cubicBezTo>
                    <a:pt x="912" y="3501"/>
                    <a:pt x="970" y="3351"/>
                    <a:pt x="982" y="3247"/>
                  </a:cubicBezTo>
                  <a:cubicBezTo>
                    <a:pt x="1046" y="3320"/>
                    <a:pt x="1142" y="3357"/>
                    <a:pt x="1234" y="3357"/>
                  </a:cubicBezTo>
                  <a:cubicBezTo>
                    <a:pt x="1374" y="3357"/>
                    <a:pt x="1503" y="3271"/>
                    <a:pt x="1489" y="3097"/>
                  </a:cubicBezTo>
                  <a:lnTo>
                    <a:pt x="1489" y="3097"/>
                  </a:lnTo>
                  <a:cubicBezTo>
                    <a:pt x="1510" y="3099"/>
                    <a:pt x="1528" y="3099"/>
                    <a:pt x="1546" y="3099"/>
                  </a:cubicBezTo>
                  <a:cubicBezTo>
                    <a:pt x="2053" y="3099"/>
                    <a:pt x="1650" y="2465"/>
                    <a:pt x="1316" y="2465"/>
                  </a:cubicBezTo>
                  <a:cubicBezTo>
                    <a:pt x="1244" y="2465"/>
                    <a:pt x="1176" y="2495"/>
                    <a:pt x="1120" y="2566"/>
                  </a:cubicBezTo>
                  <a:cubicBezTo>
                    <a:pt x="1097" y="2520"/>
                    <a:pt x="1039" y="2497"/>
                    <a:pt x="982" y="2462"/>
                  </a:cubicBezTo>
                  <a:cubicBezTo>
                    <a:pt x="1051" y="2347"/>
                    <a:pt x="993" y="2266"/>
                    <a:pt x="947" y="2104"/>
                  </a:cubicBezTo>
                  <a:cubicBezTo>
                    <a:pt x="1316" y="2001"/>
                    <a:pt x="1120" y="1481"/>
                    <a:pt x="1039" y="1273"/>
                  </a:cubicBezTo>
                  <a:cubicBezTo>
                    <a:pt x="1062" y="1181"/>
                    <a:pt x="1028" y="1100"/>
                    <a:pt x="993" y="1019"/>
                  </a:cubicBezTo>
                  <a:cubicBezTo>
                    <a:pt x="1109" y="835"/>
                    <a:pt x="1051" y="581"/>
                    <a:pt x="889" y="385"/>
                  </a:cubicBezTo>
                  <a:cubicBezTo>
                    <a:pt x="1126" y="187"/>
                    <a:pt x="952" y="0"/>
                    <a:pt x="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3"/>
            <p:cNvSpPr/>
            <p:nvPr/>
          </p:nvSpPr>
          <p:spPr>
            <a:xfrm>
              <a:off x="4988350" y="3806350"/>
              <a:ext cx="35950" cy="29100"/>
            </a:xfrm>
            <a:custGeom>
              <a:avLst/>
              <a:gdLst/>
              <a:ahLst/>
              <a:cxnLst/>
              <a:rect l="l" t="t" r="r" b="b"/>
              <a:pathLst>
                <a:path w="1438" h="1164" extrusionOk="0">
                  <a:moveTo>
                    <a:pt x="1168" y="0"/>
                  </a:moveTo>
                  <a:cubicBezTo>
                    <a:pt x="994" y="0"/>
                    <a:pt x="855" y="182"/>
                    <a:pt x="907" y="396"/>
                  </a:cubicBezTo>
                  <a:cubicBezTo>
                    <a:pt x="803" y="431"/>
                    <a:pt x="722" y="535"/>
                    <a:pt x="664" y="650"/>
                  </a:cubicBezTo>
                  <a:cubicBezTo>
                    <a:pt x="578" y="630"/>
                    <a:pt x="507" y="621"/>
                    <a:pt x="449" y="621"/>
                  </a:cubicBezTo>
                  <a:cubicBezTo>
                    <a:pt x="1" y="621"/>
                    <a:pt x="369" y="1163"/>
                    <a:pt x="732" y="1163"/>
                  </a:cubicBezTo>
                  <a:cubicBezTo>
                    <a:pt x="884" y="1163"/>
                    <a:pt x="1035" y="1069"/>
                    <a:pt x="1126" y="800"/>
                  </a:cubicBezTo>
                  <a:cubicBezTo>
                    <a:pt x="1135" y="801"/>
                    <a:pt x="1144" y="802"/>
                    <a:pt x="1152" y="802"/>
                  </a:cubicBezTo>
                  <a:cubicBezTo>
                    <a:pt x="1360" y="802"/>
                    <a:pt x="1402" y="539"/>
                    <a:pt x="1368" y="373"/>
                  </a:cubicBezTo>
                  <a:cubicBezTo>
                    <a:pt x="1438" y="292"/>
                    <a:pt x="1438" y="142"/>
                    <a:pt x="1357" y="73"/>
                  </a:cubicBezTo>
                  <a:cubicBezTo>
                    <a:pt x="1294" y="22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3"/>
            <p:cNvSpPr/>
            <p:nvPr/>
          </p:nvSpPr>
          <p:spPr>
            <a:xfrm>
              <a:off x="4981625" y="3660975"/>
              <a:ext cx="49025" cy="25150"/>
            </a:xfrm>
            <a:custGeom>
              <a:avLst/>
              <a:gdLst/>
              <a:ahLst/>
              <a:cxnLst/>
              <a:rect l="l" t="t" r="r" b="b"/>
              <a:pathLst>
                <a:path w="1961" h="1006" extrusionOk="0">
                  <a:moveTo>
                    <a:pt x="409" y="1"/>
                  </a:moveTo>
                  <a:cubicBezTo>
                    <a:pt x="213" y="1"/>
                    <a:pt x="1" y="248"/>
                    <a:pt x="229" y="394"/>
                  </a:cubicBezTo>
                  <a:cubicBezTo>
                    <a:pt x="321" y="590"/>
                    <a:pt x="610" y="440"/>
                    <a:pt x="725" y="590"/>
                  </a:cubicBezTo>
                  <a:cubicBezTo>
                    <a:pt x="847" y="722"/>
                    <a:pt x="978" y="925"/>
                    <a:pt x="1157" y="925"/>
                  </a:cubicBezTo>
                  <a:cubicBezTo>
                    <a:pt x="1181" y="925"/>
                    <a:pt x="1207" y="922"/>
                    <a:pt x="1233" y="913"/>
                  </a:cubicBezTo>
                  <a:cubicBezTo>
                    <a:pt x="1276" y="977"/>
                    <a:pt x="1336" y="1005"/>
                    <a:pt x="1398" y="1005"/>
                  </a:cubicBezTo>
                  <a:cubicBezTo>
                    <a:pt x="1502" y="1005"/>
                    <a:pt x="1608" y="926"/>
                    <a:pt x="1637" y="809"/>
                  </a:cubicBezTo>
                  <a:cubicBezTo>
                    <a:pt x="1868" y="752"/>
                    <a:pt x="1960" y="348"/>
                    <a:pt x="1637" y="348"/>
                  </a:cubicBezTo>
                  <a:cubicBezTo>
                    <a:pt x="1522" y="359"/>
                    <a:pt x="1406" y="417"/>
                    <a:pt x="1326" y="521"/>
                  </a:cubicBezTo>
                  <a:lnTo>
                    <a:pt x="1303" y="521"/>
                  </a:lnTo>
                  <a:cubicBezTo>
                    <a:pt x="1222" y="405"/>
                    <a:pt x="1129" y="244"/>
                    <a:pt x="979" y="244"/>
                  </a:cubicBezTo>
                  <a:cubicBezTo>
                    <a:pt x="870" y="156"/>
                    <a:pt x="729" y="58"/>
                    <a:pt x="577" y="58"/>
                  </a:cubicBezTo>
                  <a:cubicBezTo>
                    <a:pt x="569" y="58"/>
                    <a:pt x="561" y="58"/>
                    <a:pt x="552" y="59"/>
                  </a:cubicBezTo>
                  <a:cubicBezTo>
                    <a:pt x="511" y="18"/>
                    <a:pt x="461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3"/>
            <p:cNvSpPr/>
            <p:nvPr/>
          </p:nvSpPr>
          <p:spPr>
            <a:xfrm>
              <a:off x="4545650" y="3492875"/>
              <a:ext cx="52175" cy="23175"/>
            </a:xfrm>
            <a:custGeom>
              <a:avLst/>
              <a:gdLst/>
              <a:ahLst/>
              <a:cxnLst/>
              <a:rect l="l" t="t" r="r" b="b"/>
              <a:pathLst>
                <a:path w="2087" h="927" extrusionOk="0">
                  <a:moveTo>
                    <a:pt x="1324" y="0"/>
                  </a:moveTo>
                  <a:cubicBezTo>
                    <a:pt x="1182" y="0"/>
                    <a:pt x="1070" y="56"/>
                    <a:pt x="1070" y="250"/>
                  </a:cubicBezTo>
                  <a:lnTo>
                    <a:pt x="1047" y="250"/>
                  </a:lnTo>
                  <a:cubicBezTo>
                    <a:pt x="1024" y="250"/>
                    <a:pt x="966" y="273"/>
                    <a:pt x="943" y="285"/>
                  </a:cubicBezTo>
                  <a:cubicBezTo>
                    <a:pt x="884" y="208"/>
                    <a:pt x="787" y="162"/>
                    <a:pt x="698" y="162"/>
                  </a:cubicBezTo>
                  <a:cubicBezTo>
                    <a:pt x="611" y="162"/>
                    <a:pt x="533" y="205"/>
                    <a:pt x="504" y="308"/>
                  </a:cubicBezTo>
                  <a:cubicBezTo>
                    <a:pt x="446" y="290"/>
                    <a:pt x="398" y="282"/>
                    <a:pt x="358" y="282"/>
                  </a:cubicBezTo>
                  <a:cubicBezTo>
                    <a:pt x="1" y="282"/>
                    <a:pt x="338" y="927"/>
                    <a:pt x="631" y="927"/>
                  </a:cubicBezTo>
                  <a:cubicBezTo>
                    <a:pt x="708" y="927"/>
                    <a:pt x="781" y="882"/>
                    <a:pt x="839" y="769"/>
                  </a:cubicBezTo>
                  <a:cubicBezTo>
                    <a:pt x="862" y="776"/>
                    <a:pt x="884" y="779"/>
                    <a:pt x="906" y="779"/>
                  </a:cubicBezTo>
                  <a:cubicBezTo>
                    <a:pt x="1036" y="779"/>
                    <a:pt x="1142" y="677"/>
                    <a:pt x="1231" y="677"/>
                  </a:cubicBezTo>
                  <a:cubicBezTo>
                    <a:pt x="1256" y="686"/>
                    <a:pt x="1281" y="690"/>
                    <a:pt x="1306" y="690"/>
                  </a:cubicBezTo>
                  <a:cubicBezTo>
                    <a:pt x="1411" y="690"/>
                    <a:pt x="1511" y="616"/>
                    <a:pt x="1520" y="504"/>
                  </a:cubicBezTo>
                  <a:cubicBezTo>
                    <a:pt x="1565" y="528"/>
                    <a:pt x="1610" y="538"/>
                    <a:pt x="1653" y="538"/>
                  </a:cubicBezTo>
                  <a:cubicBezTo>
                    <a:pt x="1901" y="538"/>
                    <a:pt x="2086" y="196"/>
                    <a:pt x="1762" y="88"/>
                  </a:cubicBezTo>
                  <a:cubicBezTo>
                    <a:pt x="1645" y="59"/>
                    <a:pt x="1469" y="0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3"/>
            <p:cNvSpPr/>
            <p:nvPr/>
          </p:nvSpPr>
          <p:spPr>
            <a:xfrm>
              <a:off x="4478900" y="3296075"/>
              <a:ext cx="170100" cy="82850"/>
            </a:xfrm>
            <a:custGeom>
              <a:avLst/>
              <a:gdLst/>
              <a:ahLst/>
              <a:cxnLst/>
              <a:rect l="l" t="t" r="r" b="b"/>
              <a:pathLst>
                <a:path w="6804" h="3314" extrusionOk="0">
                  <a:moveTo>
                    <a:pt x="2988" y="0"/>
                  </a:moveTo>
                  <a:cubicBezTo>
                    <a:pt x="2894" y="0"/>
                    <a:pt x="2786" y="77"/>
                    <a:pt x="2701" y="273"/>
                  </a:cubicBezTo>
                  <a:cubicBezTo>
                    <a:pt x="2662" y="250"/>
                    <a:pt x="2618" y="238"/>
                    <a:pt x="2573" y="238"/>
                  </a:cubicBezTo>
                  <a:cubicBezTo>
                    <a:pt x="2483" y="238"/>
                    <a:pt x="2393" y="285"/>
                    <a:pt x="2355" y="377"/>
                  </a:cubicBezTo>
                  <a:cubicBezTo>
                    <a:pt x="2210" y="175"/>
                    <a:pt x="2077" y="93"/>
                    <a:pt x="1977" y="93"/>
                  </a:cubicBezTo>
                  <a:cubicBezTo>
                    <a:pt x="1775" y="93"/>
                    <a:pt x="1707" y="426"/>
                    <a:pt x="1939" y="758"/>
                  </a:cubicBezTo>
                  <a:cubicBezTo>
                    <a:pt x="1858" y="781"/>
                    <a:pt x="1801" y="850"/>
                    <a:pt x="1777" y="919"/>
                  </a:cubicBezTo>
                  <a:cubicBezTo>
                    <a:pt x="1710" y="845"/>
                    <a:pt x="1588" y="775"/>
                    <a:pt x="1482" y="775"/>
                  </a:cubicBezTo>
                  <a:cubicBezTo>
                    <a:pt x="1406" y="775"/>
                    <a:pt x="1338" y="811"/>
                    <a:pt x="1304" y="908"/>
                  </a:cubicBezTo>
                  <a:cubicBezTo>
                    <a:pt x="1223" y="954"/>
                    <a:pt x="1200" y="1046"/>
                    <a:pt x="1223" y="1127"/>
                  </a:cubicBezTo>
                  <a:cubicBezTo>
                    <a:pt x="1145" y="1077"/>
                    <a:pt x="1022" y="1014"/>
                    <a:pt x="913" y="1014"/>
                  </a:cubicBezTo>
                  <a:cubicBezTo>
                    <a:pt x="845" y="1014"/>
                    <a:pt x="783" y="1038"/>
                    <a:pt x="739" y="1104"/>
                  </a:cubicBezTo>
                  <a:cubicBezTo>
                    <a:pt x="644" y="880"/>
                    <a:pt x="462" y="779"/>
                    <a:pt x="317" y="779"/>
                  </a:cubicBezTo>
                  <a:cubicBezTo>
                    <a:pt x="126" y="779"/>
                    <a:pt x="1" y="957"/>
                    <a:pt x="231" y="1266"/>
                  </a:cubicBezTo>
                  <a:cubicBezTo>
                    <a:pt x="92" y="1600"/>
                    <a:pt x="485" y="1877"/>
                    <a:pt x="577" y="2143"/>
                  </a:cubicBezTo>
                  <a:cubicBezTo>
                    <a:pt x="633" y="2298"/>
                    <a:pt x="792" y="2448"/>
                    <a:pt x="916" y="2448"/>
                  </a:cubicBezTo>
                  <a:cubicBezTo>
                    <a:pt x="995" y="2448"/>
                    <a:pt x="1060" y="2386"/>
                    <a:pt x="1073" y="2224"/>
                  </a:cubicBezTo>
                  <a:cubicBezTo>
                    <a:pt x="1096" y="2201"/>
                    <a:pt x="1143" y="2178"/>
                    <a:pt x="1154" y="2143"/>
                  </a:cubicBezTo>
                  <a:cubicBezTo>
                    <a:pt x="1176" y="2149"/>
                    <a:pt x="1197" y="2152"/>
                    <a:pt x="1218" y="2152"/>
                  </a:cubicBezTo>
                  <a:cubicBezTo>
                    <a:pt x="1355" y="2152"/>
                    <a:pt x="1471" y="2029"/>
                    <a:pt x="1431" y="1889"/>
                  </a:cubicBezTo>
                  <a:lnTo>
                    <a:pt x="1431" y="1889"/>
                  </a:lnTo>
                  <a:cubicBezTo>
                    <a:pt x="1524" y="1948"/>
                    <a:pt x="1666" y="2056"/>
                    <a:pt x="1794" y="2056"/>
                  </a:cubicBezTo>
                  <a:cubicBezTo>
                    <a:pt x="1842" y="2056"/>
                    <a:pt x="1887" y="2042"/>
                    <a:pt x="1928" y="2004"/>
                  </a:cubicBezTo>
                  <a:cubicBezTo>
                    <a:pt x="1994" y="2079"/>
                    <a:pt x="2097" y="2136"/>
                    <a:pt x="2196" y="2136"/>
                  </a:cubicBezTo>
                  <a:cubicBezTo>
                    <a:pt x="2235" y="2136"/>
                    <a:pt x="2273" y="2128"/>
                    <a:pt x="2308" y="2108"/>
                  </a:cubicBezTo>
                  <a:cubicBezTo>
                    <a:pt x="2493" y="2273"/>
                    <a:pt x="2571" y="2570"/>
                    <a:pt x="2777" y="2570"/>
                  </a:cubicBezTo>
                  <a:cubicBezTo>
                    <a:pt x="2816" y="2570"/>
                    <a:pt x="2859" y="2559"/>
                    <a:pt x="2909" y="2535"/>
                  </a:cubicBezTo>
                  <a:cubicBezTo>
                    <a:pt x="2950" y="2618"/>
                    <a:pt x="3032" y="2660"/>
                    <a:pt x="3114" y="2660"/>
                  </a:cubicBezTo>
                  <a:cubicBezTo>
                    <a:pt x="3214" y="2660"/>
                    <a:pt x="3316" y="2598"/>
                    <a:pt x="3347" y="2478"/>
                  </a:cubicBezTo>
                  <a:cubicBezTo>
                    <a:pt x="3503" y="2606"/>
                    <a:pt x="3622" y="2829"/>
                    <a:pt x="3798" y="2829"/>
                  </a:cubicBezTo>
                  <a:cubicBezTo>
                    <a:pt x="3843" y="2829"/>
                    <a:pt x="3893" y="2813"/>
                    <a:pt x="3947" y="2778"/>
                  </a:cubicBezTo>
                  <a:cubicBezTo>
                    <a:pt x="4041" y="2964"/>
                    <a:pt x="4427" y="3313"/>
                    <a:pt x="4663" y="3313"/>
                  </a:cubicBezTo>
                  <a:cubicBezTo>
                    <a:pt x="4777" y="3313"/>
                    <a:pt x="4855" y="3231"/>
                    <a:pt x="4848" y="3009"/>
                  </a:cubicBezTo>
                  <a:cubicBezTo>
                    <a:pt x="4894" y="2986"/>
                    <a:pt x="4929" y="2928"/>
                    <a:pt x="4940" y="2870"/>
                  </a:cubicBezTo>
                  <a:cubicBezTo>
                    <a:pt x="4974" y="2891"/>
                    <a:pt x="5009" y="2900"/>
                    <a:pt x="5043" y="2900"/>
                  </a:cubicBezTo>
                  <a:cubicBezTo>
                    <a:pt x="5219" y="2900"/>
                    <a:pt x="5372" y="2657"/>
                    <a:pt x="5217" y="2512"/>
                  </a:cubicBezTo>
                  <a:lnTo>
                    <a:pt x="5217" y="2512"/>
                  </a:lnTo>
                  <a:cubicBezTo>
                    <a:pt x="5243" y="2526"/>
                    <a:pt x="5271" y="2533"/>
                    <a:pt x="5298" y="2533"/>
                  </a:cubicBezTo>
                  <a:cubicBezTo>
                    <a:pt x="5407" y="2533"/>
                    <a:pt x="5515" y="2433"/>
                    <a:pt x="5506" y="2304"/>
                  </a:cubicBezTo>
                  <a:lnTo>
                    <a:pt x="5506" y="2304"/>
                  </a:lnTo>
                  <a:cubicBezTo>
                    <a:pt x="5587" y="2362"/>
                    <a:pt x="5679" y="2478"/>
                    <a:pt x="5794" y="2478"/>
                  </a:cubicBezTo>
                  <a:cubicBezTo>
                    <a:pt x="5777" y="2596"/>
                    <a:pt x="5868" y="2657"/>
                    <a:pt x="5958" y="2657"/>
                  </a:cubicBezTo>
                  <a:cubicBezTo>
                    <a:pt x="6044" y="2657"/>
                    <a:pt x="6129" y="2602"/>
                    <a:pt x="6117" y="2489"/>
                  </a:cubicBezTo>
                  <a:cubicBezTo>
                    <a:pt x="6117" y="2408"/>
                    <a:pt x="6129" y="2293"/>
                    <a:pt x="6117" y="2201"/>
                  </a:cubicBezTo>
                  <a:cubicBezTo>
                    <a:pt x="6117" y="2178"/>
                    <a:pt x="6106" y="2131"/>
                    <a:pt x="6106" y="2085"/>
                  </a:cubicBezTo>
                  <a:cubicBezTo>
                    <a:pt x="6804" y="1961"/>
                    <a:pt x="6012" y="1190"/>
                    <a:pt x="5669" y="1190"/>
                  </a:cubicBezTo>
                  <a:cubicBezTo>
                    <a:pt x="5536" y="1190"/>
                    <a:pt x="5470" y="1307"/>
                    <a:pt x="5587" y="1623"/>
                  </a:cubicBezTo>
                  <a:cubicBezTo>
                    <a:pt x="5529" y="1670"/>
                    <a:pt x="5483" y="1739"/>
                    <a:pt x="5483" y="1797"/>
                  </a:cubicBezTo>
                  <a:cubicBezTo>
                    <a:pt x="5442" y="1790"/>
                    <a:pt x="5394" y="1784"/>
                    <a:pt x="5348" y="1784"/>
                  </a:cubicBezTo>
                  <a:cubicBezTo>
                    <a:pt x="5237" y="1784"/>
                    <a:pt x="5130" y="1817"/>
                    <a:pt x="5113" y="1947"/>
                  </a:cubicBezTo>
                  <a:cubicBezTo>
                    <a:pt x="5061" y="1850"/>
                    <a:pt x="4976" y="1810"/>
                    <a:pt x="4898" y="1810"/>
                  </a:cubicBezTo>
                  <a:cubicBezTo>
                    <a:pt x="4751" y="1810"/>
                    <a:pt x="4624" y="1951"/>
                    <a:pt x="4767" y="2131"/>
                  </a:cubicBezTo>
                  <a:cubicBezTo>
                    <a:pt x="4601" y="2076"/>
                    <a:pt x="4446" y="1957"/>
                    <a:pt x="4271" y="1957"/>
                  </a:cubicBezTo>
                  <a:cubicBezTo>
                    <a:pt x="4263" y="1957"/>
                    <a:pt x="4256" y="1958"/>
                    <a:pt x="4248" y="1958"/>
                  </a:cubicBezTo>
                  <a:cubicBezTo>
                    <a:pt x="4192" y="1895"/>
                    <a:pt x="4120" y="1866"/>
                    <a:pt x="4052" y="1866"/>
                  </a:cubicBezTo>
                  <a:cubicBezTo>
                    <a:pt x="3910" y="1866"/>
                    <a:pt x="3785" y="1990"/>
                    <a:pt x="3855" y="2178"/>
                  </a:cubicBezTo>
                  <a:cubicBezTo>
                    <a:pt x="3832" y="2172"/>
                    <a:pt x="3812" y="2169"/>
                    <a:pt x="3792" y="2169"/>
                  </a:cubicBezTo>
                  <a:cubicBezTo>
                    <a:pt x="3771" y="2169"/>
                    <a:pt x="3751" y="2172"/>
                    <a:pt x="3728" y="2178"/>
                  </a:cubicBezTo>
                  <a:cubicBezTo>
                    <a:pt x="3564" y="2050"/>
                    <a:pt x="3351" y="1837"/>
                    <a:pt x="3149" y="1837"/>
                  </a:cubicBezTo>
                  <a:cubicBezTo>
                    <a:pt x="3094" y="1837"/>
                    <a:pt x="3041" y="1852"/>
                    <a:pt x="2989" y="1889"/>
                  </a:cubicBezTo>
                  <a:cubicBezTo>
                    <a:pt x="2929" y="1777"/>
                    <a:pt x="2830" y="1678"/>
                    <a:pt x="2717" y="1678"/>
                  </a:cubicBezTo>
                  <a:cubicBezTo>
                    <a:pt x="2678" y="1678"/>
                    <a:pt x="2638" y="1689"/>
                    <a:pt x="2597" y="1716"/>
                  </a:cubicBezTo>
                  <a:cubicBezTo>
                    <a:pt x="2512" y="1630"/>
                    <a:pt x="2426" y="1506"/>
                    <a:pt x="2304" y="1506"/>
                  </a:cubicBezTo>
                  <a:cubicBezTo>
                    <a:pt x="2294" y="1506"/>
                    <a:pt x="2284" y="1506"/>
                    <a:pt x="2274" y="1508"/>
                  </a:cubicBezTo>
                  <a:lnTo>
                    <a:pt x="2101" y="1381"/>
                  </a:lnTo>
                  <a:cubicBezTo>
                    <a:pt x="2112" y="1370"/>
                    <a:pt x="2112" y="1335"/>
                    <a:pt x="2112" y="1323"/>
                  </a:cubicBezTo>
                  <a:cubicBezTo>
                    <a:pt x="2149" y="1344"/>
                    <a:pt x="2186" y="1353"/>
                    <a:pt x="2222" y="1353"/>
                  </a:cubicBezTo>
                  <a:cubicBezTo>
                    <a:pt x="2368" y="1353"/>
                    <a:pt x="2491" y="1201"/>
                    <a:pt x="2435" y="1035"/>
                  </a:cubicBezTo>
                  <a:lnTo>
                    <a:pt x="2435" y="1035"/>
                  </a:lnTo>
                  <a:cubicBezTo>
                    <a:pt x="2452" y="1038"/>
                    <a:pt x="2469" y="1040"/>
                    <a:pt x="2485" y="1040"/>
                  </a:cubicBezTo>
                  <a:cubicBezTo>
                    <a:pt x="2620" y="1040"/>
                    <a:pt x="2714" y="916"/>
                    <a:pt x="2724" y="792"/>
                  </a:cubicBezTo>
                  <a:cubicBezTo>
                    <a:pt x="2742" y="795"/>
                    <a:pt x="2759" y="797"/>
                    <a:pt x="2777" y="797"/>
                  </a:cubicBezTo>
                  <a:cubicBezTo>
                    <a:pt x="2899" y="797"/>
                    <a:pt x="3017" y="729"/>
                    <a:pt x="3047" y="608"/>
                  </a:cubicBezTo>
                  <a:cubicBezTo>
                    <a:pt x="3321" y="341"/>
                    <a:pt x="3186" y="0"/>
                    <a:pt x="2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3"/>
            <p:cNvSpPr/>
            <p:nvPr/>
          </p:nvSpPr>
          <p:spPr>
            <a:xfrm>
              <a:off x="4549525" y="3198475"/>
              <a:ext cx="30025" cy="19950"/>
            </a:xfrm>
            <a:custGeom>
              <a:avLst/>
              <a:gdLst/>
              <a:ahLst/>
              <a:cxnLst/>
              <a:rect l="l" t="t" r="r" b="b"/>
              <a:pathLst>
                <a:path w="1201" h="798" extrusionOk="0">
                  <a:moveTo>
                    <a:pt x="613" y="1"/>
                  </a:moveTo>
                  <a:cubicBezTo>
                    <a:pt x="546" y="1"/>
                    <a:pt x="488" y="34"/>
                    <a:pt x="453" y="114"/>
                  </a:cubicBezTo>
                  <a:cubicBezTo>
                    <a:pt x="406" y="76"/>
                    <a:pt x="358" y="60"/>
                    <a:pt x="314" y="60"/>
                  </a:cubicBezTo>
                  <a:cubicBezTo>
                    <a:pt x="129" y="60"/>
                    <a:pt x="1" y="337"/>
                    <a:pt x="234" y="449"/>
                  </a:cubicBezTo>
                  <a:cubicBezTo>
                    <a:pt x="420" y="489"/>
                    <a:pt x="675" y="797"/>
                    <a:pt x="838" y="797"/>
                  </a:cubicBezTo>
                  <a:cubicBezTo>
                    <a:pt x="907" y="797"/>
                    <a:pt x="960" y="742"/>
                    <a:pt x="984" y="587"/>
                  </a:cubicBezTo>
                  <a:cubicBezTo>
                    <a:pt x="1201" y="425"/>
                    <a:pt x="852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3"/>
            <p:cNvSpPr/>
            <p:nvPr/>
          </p:nvSpPr>
          <p:spPr>
            <a:xfrm>
              <a:off x="4550325" y="3149225"/>
              <a:ext cx="100025" cy="76725"/>
            </a:xfrm>
            <a:custGeom>
              <a:avLst/>
              <a:gdLst/>
              <a:ahLst/>
              <a:cxnLst/>
              <a:rect l="l" t="t" r="r" b="b"/>
              <a:pathLst>
                <a:path w="4001" h="3069" extrusionOk="0">
                  <a:moveTo>
                    <a:pt x="197" y="0"/>
                  </a:moveTo>
                  <a:cubicBezTo>
                    <a:pt x="0" y="0"/>
                    <a:pt x="122" y="435"/>
                    <a:pt x="779" y="1138"/>
                  </a:cubicBezTo>
                  <a:cubicBezTo>
                    <a:pt x="1024" y="1256"/>
                    <a:pt x="1263" y="1947"/>
                    <a:pt x="1522" y="1947"/>
                  </a:cubicBezTo>
                  <a:cubicBezTo>
                    <a:pt x="1592" y="1947"/>
                    <a:pt x="1663" y="1897"/>
                    <a:pt x="1737" y="1772"/>
                  </a:cubicBezTo>
                  <a:cubicBezTo>
                    <a:pt x="1784" y="1810"/>
                    <a:pt x="1854" y="1848"/>
                    <a:pt x="1929" y="1848"/>
                  </a:cubicBezTo>
                  <a:cubicBezTo>
                    <a:pt x="1945" y="1848"/>
                    <a:pt x="1962" y="1846"/>
                    <a:pt x="1979" y="1842"/>
                  </a:cubicBezTo>
                  <a:cubicBezTo>
                    <a:pt x="2095" y="1934"/>
                    <a:pt x="2164" y="2096"/>
                    <a:pt x="2314" y="2119"/>
                  </a:cubicBezTo>
                  <a:cubicBezTo>
                    <a:pt x="2430" y="2256"/>
                    <a:pt x="2566" y="2530"/>
                    <a:pt x="2766" y="2530"/>
                  </a:cubicBezTo>
                  <a:cubicBezTo>
                    <a:pt x="2784" y="2530"/>
                    <a:pt x="2803" y="2527"/>
                    <a:pt x="2822" y="2523"/>
                  </a:cubicBezTo>
                  <a:cubicBezTo>
                    <a:pt x="2885" y="2594"/>
                    <a:pt x="2975" y="2687"/>
                    <a:pt x="3083" y="2687"/>
                  </a:cubicBezTo>
                  <a:cubicBezTo>
                    <a:pt x="3114" y="2687"/>
                    <a:pt x="3146" y="2679"/>
                    <a:pt x="3180" y="2661"/>
                  </a:cubicBezTo>
                  <a:lnTo>
                    <a:pt x="3180" y="2661"/>
                  </a:lnTo>
                  <a:cubicBezTo>
                    <a:pt x="3168" y="2719"/>
                    <a:pt x="3168" y="2811"/>
                    <a:pt x="3226" y="2857"/>
                  </a:cubicBezTo>
                  <a:lnTo>
                    <a:pt x="3330" y="2742"/>
                  </a:lnTo>
                  <a:lnTo>
                    <a:pt x="3330" y="2742"/>
                  </a:lnTo>
                  <a:lnTo>
                    <a:pt x="3249" y="2846"/>
                  </a:lnTo>
                  <a:lnTo>
                    <a:pt x="3260" y="2857"/>
                  </a:lnTo>
                  <a:lnTo>
                    <a:pt x="3249" y="2880"/>
                  </a:lnTo>
                  <a:cubicBezTo>
                    <a:pt x="3316" y="3009"/>
                    <a:pt x="3484" y="3069"/>
                    <a:pt x="3630" y="3069"/>
                  </a:cubicBezTo>
                  <a:cubicBezTo>
                    <a:pt x="3839" y="3069"/>
                    <a:pt x="4001" y="2947"/>
                    <a:pt x="3757" y="2730"/>
                  </a:cubicBezTo>
                  <a:cubicBezTo>
                    <a:pt x="3712" y="2650"/>
                    <a:pt x="3626" y="2535"/>
                    <a:pt x="3526" y="2535"/>
                  </a:cubicBezTo>
                  <a:cubicBezTo>
                    <a:pt x="3496" y="2535"/>
                    <a:pt x="3465" y="2545"/>
                    <a:pt x="3434" y="2569"/>
                  </a:cubicBezTo>
                  <a:cubicBezTo>
                    <a:pt x="3416" y="2563"/>
                    <a:pt x="3396" y="2560"/>
                    <a:pt x="3373" y="2560"/>
                  </a:cubicBezTo>
                  <a:cubicBezTo>
                    <a:pt x="3350" y="2560"/>
                    <a:pt x="3324" y="2563"/>
                    <a:pt x="3295" y="2569"/>
                  </a:cubicBezTo>
                  <a:cubicBezTo>
                    <a:pt x="3362" y="2403"/>
                    <a:pt x="2876" y="1780"/>
                    <a:pt x="2653" y="1780"/>
                  </a:cubicBezTo>
                  <a:cubicBezTo>
                    <a:pt x="2643" y="1780"/>
                    <a:pt x="2634" y="1782"/>
                    <a:pt x="2626" y="1784"/>
                  </a:cubicBezTo>
                  <a:cubicBezTo>
                    <a:pt x="2478" y="1656"/>
                    <a:pt x="2322" y="1285"/>
                    <a:pt x="2101" y="1285"/>
                  </a:cubicBezTo>
                  <a:cubicBezTo>
                    <a:pt x="2062" y="1285"/>
                    <a:pt x="2022" y="1297"/>
                    <a:pt x="1979" y="1322"/>
                  </a:cubicBezTo>
                  <a:cubicBezTo>
                    <a:pt x="1933" y="1299"/>
                    <a:pt x="1875" y="1288"/>
                    <a:pt x="1841" y="1288"/>
                  </a:cubicBezTo>
                  <a:cubicBezTo>
                    <a:pt x="1725" y="1195"/>
                    <a:pt x="1494" y="1080"/>
                    <a:pt x="1460" y="964"/>
                  </a:cubicBezTo>
                  <a:cubicBezTo>
                    <a:pt x="1452" y="861"/>
                    <a:pt x="1359" y="795"/>
                    <a:pt x="1266" y="795"/>
                  </a:cubicBezTo>
                  <a:cubicBezTo>
                    <a:pt x="1214" y="795"/>
                    <a:pt x="1162" y="815"/>
                    <a:pt x="1125" y="860"/>
                  </a:cubicBezTo>
                  <a:cubicBezTo>
                    <a:pt x="692" y="261"/>
                    <a:pt x="349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3"/>
            <p:cNvSpPr/>
            <p:nvPr/>
          </p:nvSpPr>
          <p:spPr>
            <a:xfrm>
              <a:off x="4649475" y="3214925"/>
              <a:ext cx="42675" cy="18000"/>
            </a:xfrm>
            <a:custGeom>
              <a:avLst/>
              <a:gdLst/>
              <a:ahLst/>
              <a:cxnLst/>
              <a:rect l="l" t="t" r="r" b="b"/>
              <a:pathLst>
                <a:path w="1707" h="720" extrusionOk="0">
                  <a:moveTo>
                    <a:pt x="444" y="1"/>
                  </a:moveTo>
                  <a:cubicBezTo>
                    <a:pt x="356" y="1"/>
                    <a:pt x="280" y="47"/>
                    <a:pt x="264" y="172"/>
                  </a:cubicBezTo>
                  <a:cubicBezTo>
                    <a:pt x="251" y="169"/>
                    <a:pt x="238" y="168"/>
                    <a:pt x="226" y="168"/>
                  </a:cubicBezTo>
                  <a:cubicBezTo>
                    <a:pt x="19" y="168"/>
                    <a:pt x="1" y="518"/>
                    <a:pt x="229" y="518"/>
                  </a:cubicBezTo>
                  <a:cubicBezTo>
                    <a:pt x="333" y="518"/>
                    <a:pt x="495" y="518"/>
                    <a:pt x="541" y="483"/>
                  </a:cubicBezTo>
                  <a:cubicBezTo>
                    <a:pt x="609" y="568"/>
                    <a:pt x="764" y="709"/>
                    <a:pt x="897" y="709"/>
                  </a:cubicBezTo>
                  <a:cubicBezTo>
                    <a:pt x="944" y="709"/>
                    <a:pt x="989" y="691"/>
                    <a:pt x="1026" y="645"/>
                  </a:cubicBezTo>
                  <a:cubicBezTo>
                    <a:pt x="1151" y="697"/>
                    <a:pt x="1246" y="719"/>
                    <a:pt x="1317" y="719"/>
                  </a:cubicBezTo>
                  <a:cubicBezTo>
                    <a:pt x="1706" y="719"/>
                    <a:pt x="1350" y="51"/>
                    <a:pt x="988" y="51"/>
                  </a:cubicBezTo>
                  <a:cubicBezTo>
                    <a:pt x="923" y="51"/>
                    <a:pt x="857" y="73"/>
                    <a:pt x="795" y="125"/>
                  </a:cubicBezTo>
                  <a:lnTo>
                    <a:pt x="726" y="125"/>
                  </a:lnTo>
                  <a:cubicBezTo>
                    <a:pt x="659" y="58"/>
                    <a:pt x="543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3"/>
            <p:cNvSpPr/>
            <p:nvPr/>
          </p:nvSpPr>
          <p:spPr>
            <a:xfrm>
              <a:off x="4577000" y="3040425"/>
              <a:ext cx="79100" cy="106325"/>
            </a:xfrm>
            <a:custGeom>
              <a:avLst/>
              <a:gdLst/>
              <a:ahLst/>
              <a:cxnLst/>
              <a:rect l="l" t="t" r="r" b="b"/>
              <a:pathLst>
                <a:path w="3164" h="4253" extrusionOk="0">
                  <a:moveTo>
                    <a:pt x="162" y="1"/>
                  </a:moveTo>
                  <a:cubicBezTo>
                    <a:pt x="87" y="1"/>
                    <a:pt x="27" y="65"/>
                    <a:pt x="0" y="238"/>
                  </a:cubicBezTo>
                  <a:cubicBezTo>
                    <a:pt x="58" y="492"/>
                    <a:pt x="312" y="665"/>
                    <a:pt x="427" y="919"/>
                  </a:cubicBezTo>
                  <a:cubicBezTo>
                    <a:pt x="427" y="1023"/>
                    <a:pt x="439" y="1080"/>
                    <a:pt x="451" y="1115"/>
                  </a:cubicBezTo>
                  <a:cubicBezTo>
                    <a:pt x="370" y="1207"/>
                    <a:pt x="381" y="1346"/>
                    <a:pt x="485" y="1427"/>
                  </a:cubicBezTo>
                  <a:cubicBezTo>
                    <a:pt x="520" y="1530"/>
                    <a:pt x="658" y="1565"/>
                    <a:pt x="739" y="1623"/>
                  </a:cubicBezTo>
                  <a:cubicBezTo>
                    <a:pt x="716" y="1773"/>
                    <a:pt x="820" y="1865"/>
                    <a:pt x="958" y="1877"/>
                  </a:cubicBezTo>
                  <a:cubicBezTo>
                    <a:pt x="797" y="2015"/>
                    <a:pt x="901" y="2281"/>
                    <a:pt x="1085" y="2315"/>
                  </a:cubicBezTo>
                  <a:cubicBezTo>
                    <a:pt x="1103" y="2458"/>
                    <a:pt x="1210" y="2516"/>
                    <a:pt x="1329" y="2516"/>
                  </a:cubicBezTo>
                  <a:cubicBezTo>
                    <a:pt x="1452" y="2516"/>
                    <a:pt x="1587" y="2455"/>
                    <a:pt x="1651" y="2361"/>
                  </a:cubicBezTo>
                  <a:cubicBezTo>
                    <a:pt x="1698" y="2479"/>
                    <a:pt x="1846" y="2655"/>
                    <a:pt x="1972" y="2655"/>
                  </a:cubicBezTo>
                  <a:cubicBezTo>
                    <a:pt x="2032" y="2655"/>
                    <a:pt x="2087" y="2615"/>
                    <a:pt x="2124" y="2512"/>
                  </a:cubicBezTo>
                  <a:cubicBezTo>
                    <a:pt x="2217" y="2592"/>
                    <a:pt x="2297" y="2719"/>
                    <a:pt x="2424" y="2719"/>
                  </a:cubicBezTo>
                  <a:cubicBezTo>
                    <a:pt x="2505" y="2800"/>
                    <a:pt x="2574" y="2892"/>
                    <a:pt x="2678" y="2962"/>
                  </a:cubicBezTo>
                  <a:cubicBezTo>
                    <a:pt x="2655" y="2962"/>
                    <a:pt x="2655" y="2973"/>
                    <a:pt x="2644" y="2973"/>
                  </a:cubicBezTo>
                  <a:cubicBezTo>
                    <a:pt x="2589" y="2937"/>
                    <a:pt x="2521" y="2917"/>
                    <a:pt x="2454" y="2917"/>
                  </a:cubicBezTo>
                  <a:cubicBezTo>
                    <a:pt x="2350" y="2917"/>
                    <a:pt x="2252" y="2965"/>
                    <a:pt x="2217" y="3077"/>
                  </a:cubicBezTo>
                  <a:cubicBezTo>
                    <a:pt x="2067" y="3123"/>
                    <a:pt x="2009" y="3285"/>
                    <a:pt x="2067" y="3412"/>
                  </a:cubicBezTo>
                  <a:cubicBezTo>
                    <a:pt x="2055" y="3446"/>
                    <a:pt x="2043" y="3470"/>
                    <a:pt x="2043" y="3504"/>
                  </a:cubicBezTo>
                  <a:cubicBezTo>
                    <a:pt x="2033" y="3502"/>
                    <a:pt x="2023" y="3501"/>
                    <a:pt x="2012" y="3501"/>
                  </a:cubicBezTo>
                  <a:cubicBezTo>
                    <a:pt x="1855" y="3501"/>
                    <a:pt x="1741" y="3741"/>
                    <a:pt x="1882" y="3839"/>
                  </a:cubicBezTo>
                  <a:cubicBezTo>
                    <a:pt x="2029" y="4007"/>
                    <a:pt x="2433" y="4253"/>
                    <a:pt x="2670" y="4253"/>
                  </a:cubicBezTo>
                  <a:cubicBezTo>
                    <a:pt x="2822" y="4253"/>
                    <a:pt x="2905" y="4151"/>
                    <a:pt x="2805" y="3862"/>
                  </a:cubicBezTo>
                  <a:cubicBezTo>
                    <a:pt x="2851" y="3816"/>
                    <a:pt x="2863" y="3747"/>
                    <a:pt x="2863" y="3689"/>
                  </a:cubicBezTo>
                  <a:cubicBezTo>
                    <a:pt x="2944" y="3654"/>
                    <a:pt x="3025" y="3573"/>
                    <a:pt x="3025" y="3481"/>
                  </a:cubicBezTo>
                  <a:cubicBezTo>
                    <a:pt x="3152" y="3377"/>
                    <a:pt x="3117" y="3123"/>
                    <a:pt x="2978" y="3066"/>
                  </a:cubicBezTo>
                  <a:cubicBezTo>
                    <a:pt x="2967" y="3019"/>
                    <a:pt x="2932" y="2973"/>
                    <a:pt x="2886" y="2950"/>
                  </a:cubicBezTo>
                  <a:cubicBezTo>
                    <a:pt x="3163" y="2419"/>
                    <a:pt x="2170" y="1946"/>
                    <a:pt x="1778" y="1657"/>
                  </a:cubicBezTo>
                  <a:cubicBezTo>
                    <a:pt x="1742" y="1540"/>
                    <a:pt x="1643" y="1466"/>
                    <a:pt x="1530" y="1466"/>
                  </a:cubicBezTo>
                  <a:cubicBezTo>
                    <a:pt x="1498" y="1466"/>
                    <a:pt x="1465" y="1472"/>
                    <a:pt x="1432" y="1484"/>
                  </a:cubicBezTo>
                  <a:cubicBezTo>
                    <a:pt x="1316" y="1380"/>
                    <a:pt x="1201" y="1265"/>
                    <a:pt x="1062" y="1161"/>
                  </a:cubicBezTo>
                  <a:cubicBezTo>
                    <a:pt x="1247" y="815"/>
                    <a:pt x="739" y="699"/>
                    <a:pt x="635" y="422"/>
                  </a:cubicBezTo>
                  <a:cubicBezTo>
                    <a:pt x="534" y="274"/>
                    <a:pt x="317" y="1"/>
                    <a:pt x="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3"/>
            <p:cNvSpPr/>
            <p:nvPr/>
          </p:nvSpPr>
          <p:spPr>
            <a:xfrm>
              <a:off x="4668825" y="3151850"/>
              <a:ext cx="154250" cy="147175"/>
            </a:xfrm>
            <a:custGeom>
              <a:avLst/>
              <a:gdLst/>
              <a:ahLst/>
              <a:cxnLst/>
              <a:rect l="l" t="t" r="r" b="b"/>
              <a:pathLst>
                <a:path w="6170" h="5887" extrusionOk="0">
                  <a:moveTo>
                    <a:pt x="1522" y="871"/>
                  </a:moveTo>
                  <a:lnTo>
                    <a:pt x="1545" y="894"/>
                  </a:lnTo>
                  <a:lnTo>
                    <a:pt x="1464" y="929"/>
                  </a:lnTo>
                  <a:lnTo>
                    <a:pt x="1452" y="917"/>
                  </a:lnTo>
                  <a:lnTo>
                    <a:pt x="1522" y="871"/>
                  </a:lnTo>
                  <a:close/>
                  <a:moveTo>
                    <a:pt x="1406" y="986"/>
                  </a:moveTo>
                  <a:lnTo>
                    <a:pt x="1372" y="1033"/>
                  </a:lnTo>
                  <a:lnTo>
                    <a:pt x="1348" y="1033"/>
                  </a:lnTo>
                  <a:lnTo>
                    <a:pt x="1406" y="986"/>
                  </a:lnTo>
                  <a:close/>
                  <a:moveTo>
                    <a:pt x="5654" y="4426"/>
                  </a:moveTo>
                  <a:cubicBezTo>
                    <a:pt x="5665" y="4438"/>
                    <a:pt x="5665" y="4449"/>
                    <a:pt x="5677" y="4472"/>
                  </a:cubicBezTo>
                  <a:cubicBezTo>
                    <a:pt x="5665" y="4484"/>
                    <a:pt x="5654" y="4484"/>
                    <a:pt x="5642" y="4495"/>
                  </a:cubicBezTo>
                  <a:cubicBezTo>
                    <a:pt x="5642" y="4472"/>
                    <a:pt x="5654" y="4449"/>
                    <a:pt x="5654" y="4426"/>
                  </a:cubicBezTo>
                  <a:close/>
                  <a:moveTo>
                    <a:pt x="5515" y="4576"/>
                  </a:moveTo>
                  <a:lnTo>
                    <a:pt x="5515" y="4576"/>
                  </a:lnTo>
                  <a:cubicBezTo>
                    <a:pt x="5481" y="4634"/>
                    <a:pt x="5446" y="4692"/>
                    <a:pt x="5423" y="4784"/>
                  </a:cubicBezTo>
                  <a:cubicBezTo>
                    <a:pt x="5411" y="4772"/>
                    <a:pt x="5377" y="4772"/>
                    <a:pt x="5365" y="4772"/>
                  </a:cubicBezTo>
                  <a:cubicBezTo>
                    <a:pt x="5377" y="4761"/>
                    <a:pt x="5377" y="4761"/>
                    <a:pt x="5377" y="4738"/>
                  </a:cubicBezTo>
                  <a:cubicBezTo>
                    <a:pt x="5388" y="4680"/>
                    <a:pt x="5388" y="4634"/>
                    <a:pt x="5377" y="4599"/>
                  </a:cubicBezTo>
                  <a:lnTo>
                    <a:pt x="5377" y="4599"/>
                  </a:lnTo>
                  <a:cubicBezTo>
                    <a:pt x="5392" y="4602"/>
                    <a:pt x="5407" y="4604"/>
                    <a:pt x="5421" y="4604"/>
                  </a:cubicBezTo>
                  <a:cubicBezTo>
                    <a:pt x="5458" y="4604"/>
                    <a:pt x="5490" y="4593"/>
                    <a:pt x="5515" y="4576"/>
                  </a:cubicBezTo>
                  <a:close/>
                  <a:moveTo>
                    <a:pt x="2225" y="1"/>
                  </a:moveTo>
                  <a:cubicBezTo>
                    <a:pt x="2157" y="1"/>
                    <a:pt x="2096" y="26"/>
                    <a:pt x="2053" y="86"/>
                  </a:cubicBezTo>
                  <a:cubicBezTo>
                    <a:pt x="2008" y="36"/>
                    <a:pt x="1957" y="15"/>
                    <a:pt x="1908" y="15"/>
                  </a:cubicBezTo>
                  <a:cubicBezTo>
                    <a:pt x="1743" y="15"/>
                    <a:pt x="1600" y="252"/>
                    <a:pt x="1787" y="386"/>
                  </a:cubicBezTo>
                  <a:cubicBezTo>
                    <a:pt x="1752" y="398"/>
                    <a:pt x="1741" y="432"/>
                    <a:pt x="1729" y="455"/>
                  </a:cubicBezTo>
                  <a:cubicBezTo>
                    <a:pt x="1700" y="450"/>
                    <a:pt x="1673" y="447"/>
                    <a:pt x="1650" y="447"/>
                  </a:cubicBezTo>
                  <a:cubicBezTo>
                    <a:pt x="1427" y="447"/>
                    <a:pt x="1476" y="680"/>
                    <a:pt x="1591" y="836"/>
                  </a:cubicBezTo>
                  <a:cubicBezTo>
                    <a:pt x="1534" y="794"/>
                    <a:pt x="1467" y="773"/>
                    <a:pt x="1404" y="773"/>
                  </a:cubicBezTo>
                  <a:cubicBezTo>
                    <a:pt x="1263" y="773"/>
                    <a:pt x="1149" y="879"/>
                    <a:pt x="1245" y="1079"/>
                  </a:cubicBezTo>
                  <a:cubicBezTo>
                    <a:pt x="1238" y="1079"/>
                    <a:pt x="1231" y="1083"/>
                    <a:pt x="1226" y="1086"/>
                  </a:cubicBezTo>
                  <a:lnTo>
                    <a:pt x="1226" y="1086"/>
                  </a:lnTo>
                  <a:cubicBezTo>
                    <a:pt x="1226" y="1083"/>
                    <a:pt x="1221" y="1079"/>
                    <a:pt x="1221" y="1079"/>
                  </a:cubicBezTo>
                  <a:cubicBezTo>
                    <a:pt x="1125" y="966"/>
                    <a:pt x="983" y="746"/>
                    <a:pt x="839" y="746"/>
                  </a:cubicBezTo>
                  <a:cubicBezTo>
                    <a:pt x="777" y="746"/>
                    <a:pt x="715" y="786"/>
                    <a:pt x="656" y="894"/>
                  </a:cubicBezTo>
                  <a:cubicBezTo>
                    <a:pt x="585" y="717"/>
                    <a:pt x="385" y="607"/>
                    <a:pt x="237" y="607"/>
                  </a:cubicBezTo>
                  <a:cubicBezTo>
                    <a:pt x="95" y="607"/>
                    <a:pt x="0" y="709"/>
                    <a:pt x="113" y="952"/>
                  </a:cubicBezTo>
                  <a:cubicBezTo>
                    <a:pt x="288" y="1144"/>
                    <a:pt x="772" y="1849"/>
                    <a:pt x="1088" y="1849"/>
                  </a:cubicBezTo>
                  <a:cubicBezTo>
                    <a:pt x="1190" y="1849"/>
                    <a:pt x="1275" y="1776"/>
                    <a:pt x="1325" y="1587"/>
                  </a:cubicBezTo>
                  <a:cubicBezTo>
                    <a:pt x="1412" y="1558"/>
                    <a:pt x="1451" y="1472"/>
                    <a:pt x="1522" y="1472"/>
                  </a:cubicBezTo>
                  <a:cubicBezTo>
                    <a:pt x="1536" y="1472"/>
                    <a:pt x="1551" y="1475"/>
                    <a:pt x="1568" y="1483"/>
                  </a:cubicBezTo>
                  <a:cubicBezTo>
                    <a:pt x="1718" y="1621"/>
                    <a:pt x="1949" y="1644"/>
                    <a:pt x="2133" y="1783"/>
                  </a:cubicBezTo>
                  <a:cubicBezTo>
                    <a:pt x="2133" y="1852"/>
                    <a:pt x="2156" y="1933"/>
                    <a:pt x="2237" y="1967"/>
                  </a:cubicBezTo>
                  <a:cubicBezTo>
                    <a:pt x="2237" y="1967"/>
                    <a:pt x="2249" y="1967"/>
                    <a:pt x="2249" y="1979"/>
                  </a:cubicBezTo>
                  <a:cubicBezTo>
                    <a:pt x="2289" y="2108"/>
                    <a:pt x="2449" y="2307"/>
                    <a:pt x="2603" y="2307"/>
                  </a:cubicBezTo>
                  <a:cubicBezTo>
                    <a:pt x="2628" y="2307"/>
                    <a:pt x="2652" y="2302"/>
                    <a:pt x="2676" y="2291"/>
                  </a:cubicBezTo>
                  <a:cubicBezTo>
                    <a:pt x="2724" y="2317"/>
                    <a:pt x="2777" y="2334"/>
                    <a:pt x="2830" y="2334"/>
                  </a:cubicBezTo>
                  <a:cubicBezTo>
                    <a:pt x="2890" y="2334"/>
                    <a:pt x="2950" y="2312"/>
                    <a:pt x="2999" y="2256"/>
                  </a:cubicBezTo>
                  <a:cubicBezTo>
                    <a:pt x="3059" y="2289"/>
                    <a:pt x="3123" y="2315"/>
                    <a:pt x="3182" y="2315"/>
                  </a:cubicBezTo>
                  <a:cubicBezTo>
                    <a:pt x="3225" y="2315"/>
                    <a:pt x="3265" y="2302"/>
                    <a:pt x="3299" y="2268"/>
                  </a:cubicBezTo>
                  <a:cubicBezTo>
                    <a:pt x="3334" y="2348"/>
                    <a:pt x="3391" y="2418"/>
                    <a:pt x="3472" y="2418"/>
                  </a:cubicBezTo>
                  <a:cubicBezTo>
                    <a:pt x="3507" y="2464"/>
                    <a:pt x="3542" y="2522"/>
                    <a:pt x="3576" y="2556"/>
                  </a:cubicBezTo>
                  <a:cubicBezTo>
                    <a:pt x="3565" y="2591"/>
                    <a:pt x="3576" y="2637"/>
                    <a:pt x="3576" y="2660"/>
                  </a:cubicBezTo>
                  <a:cubicBezTo>
                    <a:pt x="3503" y="2632"/>
                    <a:pt x="3442" y="2620"/>
                    <a:pt x="3392" y="2620"/>
                  </a:cubicBezTo>
                  <a:cubicBezTo>
                    <a:pt x="2937" y="2620"/>
                    <a:pt x="3405" y="3667"/>
                    <a:pt x="3786" y="3667"/>
                  </a:cubicBezTo>
                  <a:cubicBezTo>
                    <a:pt x="3797" y="3667"/>
                    <a:pt x="3808" y="3666"/>
                    <a:pt x="3819" y="3664"/>
                  </a:cubicBezTo>
                  <a:cubicBezTo>
                    <a:pt x="3896" y="3703"/>
                    <a:pt x="3991" y="3750"/>
                    <a:pt x="4074" y="3750"/>
                  </a:cubicBezTo>
                  <a:cubicBezTo>
                    <a:pt x="4089" y="3750"/>
                    <a:pt x="4104" y="3749"/>
                    <a:pt x="4119" y="3745"/>
                  </a:cubicBezTo>
                  <a:cubicBezTo>
                    <a:pt x="4165" y="3860"/>
                    <a:pt x="4280" y="3930"/>
                    <a:pt x="4407" y="3953"/>
                  </a:cubicBezTo>
                  <a:cubicBezTo>
                    <a:pt x="4546" y="4103"/>
                    <a:pt x="4546" y="4276"/>
                    <a:pt x="4661" y="4472"/>
                  </a:cubicBezTo>
                  <a:cubicBezTo>
                    <a:pt x="4811" y="4599"/>
                    <a:pt x="4915" y="4738"/>
                    <a:pt x="5077" y="4876"/>
                  </a:cubicBezTo>
                  <a:cubicBezTo>
                    <a:pt x="5077" y="4888"/>
                    <a:pt x="5065" y="4899"/>
                    <a:pt x="5065" y="4899"/>
                  </a:cubicBezTo>
                  <a:cubicBezTo>
                    <a:pt x="5054" y="4896"/>
                    <a:pt x="5041" y="4895"/>
                    <a:pt x="5029" y="4895"/>
                  </a:cubicBezTo>
                  <a:cubicBezTo>
                    <a:pt x="4991" y="4895"/>
                    <a:pt x="4950" y="4908"/>
                    <a:pt x="4915" y="4934"/>
                  </a:cubicBezTo>
                  <a:cubicBezTo>
                    <a:pt x="4938" y="4758"/>
                    <a:pt x="4798" y="4647"/>
                    <a:pt x="4651" y="4647"/>
                  </a:cubicBezTo>
                  <a:cubicBezTo>
                    <a:pt x="4576" y="4647"/>
                    <a:pt x="4500" y="4676"/>
                    <a:pt x="4442" y="4738"/>
                  </a:cubicBezTo>
                  <a:cubicBezTo>
                    <a:pt x="4338" y="5015"/>
                    <a:pt x="4453" y="5396"/>
                    <a:pt x="4407" y="5696"/>
                  </a:cubicBezTo>
                  <a:cubicBezTo>
                    <a:pt x="4428" y="5831"/>
                    <a:pt x="4500" y="5886"/>
                    <a:pt x="4576" y="5886"/>
                  </a:cubicBezTo>
                  <a:cubicBezTo>
                    <a:pt x="4707" y="5886"/>
                    <a:pt x="4854" y="5724"/>
                    <a:pt x="4788" y="5534"/>
                  </a:cubicBezTo>
                  <a:lnTo>
                    <a:pt x="4788" y="5534"/>
                  </a:lnTo>
                  <a:cubicBezTo>
                    <a:pt x="4826" y="5566"/>
                    <a:pt x="4878" y="5584"/>
                    <a:pt x="4929" y="5584"/>
                  </a:cubicBezTo>
                  <a:cubicBezTo>
                    <a:pt x="4970" y="5584"/>
                    <a:pt x="5011" y="5572"/>
                    <a:pt x="5042" y="5546"/>
                  </a:cubicBezTo>
                  <a:cubicBezTo>
                    <a:pt x="5091" y="5629"/>
                    <a:pt x="5172" y="5669"/>
                    <a:pt x="5251" y="5669"/>
                  </a:cubicBezTo>
                  <a:cubicBezTo>
                    <a:pt x="5357" y="5669"/>
                    <a:pt x="5461" y="5597"/>
                    <a:pt x="5481" y="5465"/>
                  </a:cubicBezTo>
                  <a:cubicBezTo>
                    <a:pt x="5533" y="5485"/>
                    <a:pt x="5576" y="5494"/>
                    <a:pt x="5612" y="5494"/>
                  </a:cubicBezTo>
                  <a:cubicBezTo>
                    <a:pt x="5903" y="5494"/>
                    <a:pt x="5722" y="4898"/>
                    <a:pt x="5896" y="4795"/>
                  </a:cubicBezTo>
                  <a:cubicBezTo>
                    <a:pt x="6023" y="4761"/>
                    <a:pt x="6069" y="4599"/>
                    <a:pt x="5966" y="4495"/>
                  </a:cubicBezTo>
                  <a:cubicBezTo>
                    <a:pt x="6170" y="4256"/>
                    <a:pt x="5753" y="3593"/>
                    <a:pt x="5486" y="3593"/>
                  </a:cubicBezTo>
                  <a:cubicBezTo>
                    <a:pt x="5406" y="3593"/>
                    <a:pt x="5340" y="3653"/>
                    <a:pt x="5308" y="3803"/>
                  </a:cubicBezTo>
                  <a:cubicBezTo>
                    <a:pt x="5261" y="3745"/>
                    <a:pt x="5204" y="3687"/>
                    <a:pt x="5181" y="3630"/>
                  </a:cubicBezTo>
                  <a:cubicBezTo>
                    <a:pt x="5158" y="3456"/>
                    <a:pt x="5019" y="3318"/>
                    <a:pt x="4904" y="3214"/>
                  </a:cubicBezTo>
                  <a:lnTo>
                    <a:pt x="4904" y="3214"/>
                  </a:lnTo>
                  <a:cubicBezTo>
                    <a:pt x="4943" y="3224"/>
                    <a:pt x="4977" y="3228"/>
                    <a:pt x="5007" y="3228"/>
                  </a:cubicBezTo>
                  <a:cubicBezTo>
                    <a:pt x="5412" y="3228"/>
                    <a:pt x="5039" y="2408"/>
                    <a:pt x="4678" y="2408"/>
                  </a:cubicBezTo>
                  <a:cubicBezTo>
                    <a:pt x="4621" y="2408"/>
                    <a:pt x="4564" y="2428"/>
                    <a:pt x="4511" y="2475"/>
                  </a:cubicBezTo>
                  <a:cubicBezTo>
                    <a:pt x="4422" y="2395"/>
                    <a:pt x="4288" y="2257"/>
                    <a:pt x="4160" y="2257"/>
                  </a:cubicBezTo>
                  <a:cubicBezTo>
                    <a:pt x="4105" y="2257"/>
                    <a:pt x="4052" y="2283"/>
                    <a:pt x="4003" y="2348"/>
                  </a:cubicBezTo>
                  <a:cubicBezTo>
                    <a:pt x="3969" y="2302"/>
                    <a:pt x="3911" y="2291"/>
                    <a:pt x="3865" y="2233"/>
                  </a:cubicBezTo>
                  <a:cubicBezTo>
                    <a:pt x="3888" y="2221"/>
                    <a:pt x="3922" y="2198"/>
                    <a:pt x="3934" y="2175"/>
                  </a:cubicBezTo>
                  <a:cubicBezTo>
                    <a:pt x="3942" y="2176"/>
                    <a:pt x="3950" y="2176"/>
                    <a:pt x="3958" y="2176"/>
                  </a:cubicBezTo>
                  <a:cubicBezTo>
                    <a:pt x="4472" y="2176"/>
                    <a:pt x="4093" y="1555"/>
                    <a:pt x="3758" y="1555"/>
                  </a:cubicBezTo>
                  <a:cubicBezTo>
                    <a:pt x="3698" y="1555"/>
                    <a:pt x="3639" y="1575"/>
                    <a:pt x="3588" y="1621"/>
                  </a:cubicBezTo>
                  <a:cubicBezTo>
                    <a:pt x="3540" y="1586"/>
                    <a:pt x="3478" y="1568"/>
                    <a:pt x="3418" y="1568"/>
                  </a:cubicBezTo>
                  <a:cubicBezTo>
                    <a:pt x="3320" y="1568"/>
                    <a:pt x="3224" y="1617"/>
                    <a:pt x="3195" y="1725"/>
                  </a:cubicBezTo>
                  <a:cubicBezTo>
                    <a:pt x="3138" y="1725"/>
                    <a:pt x="3080" y="1725"/>
                    <a:pt x="3022" y="1737"/>
                  </a:cubicBezTo>
                  <a:cubicBezTo>
                    <a:pt x="2966" y="1687"/>
                    <a:pt x="2897" y="1654"/>
                    <a:pt x="2828" y="1654"/>
                  </a:cubicBezTo>
                  <a:cubicBezTo>
                    <a:pt x="2770" y="1654"/>
                    <a:pt x="2712" y="1678"/>
                    <a:pt x="2664" y="1737"/>
                  </a:cubicBezTo>
                  <a:cubicBezTo>
                    <a:pt x="2595" y="1702"/>
                    <a:pt x="2526" y="1656"/>
                    <a:pt x="2433" y="1610"/>
                  </a:cubicBezTo>
                  <a:cubicBezTo>
                    <a:pt x="2433" y="1598"/>
                    <a:pt x="2422" y="1598"/>
                    <a:pt x="2422" y="1587"/>
                  </a:cubicBezTo>
                  <a:cubicBezTo>
                    <a:pt x="2676" y="1437"/>
                    <a:pt x="2503" y="1125"/>
                    <a:pt x="2295" y="1009"/>
                  </a:cubicBezTo>
                  <a:cubicBezTo>
                    <a:pt x="2364" y="986"/>
                    <a:pt x="2433" y="917"/>
                    <a:pt x="2445" y="848"/>
                  </a:cubicBezTo>
                  <a:cubicBezTo>
                    <a:pt x="2584" y="813"/>
                    <a:pt x="2664" y="663"/>
                    <a:pt x="2607" y="548"/>
                  </a:cubicBezTo>
                  <a:cubicBezTo>
                    <a:pt x="2835" y="365"/>
                    <a:pt x="2484" y="1"/>
                    <a:pt x="2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3"/>
            <p:cNvSpPr/>
            <p:nvPr/>
          </p:nvSpPr>
          <p:spPr>
            <a:xfrm>
              <a:off x="4701225" y="3237200"/>
              <a:ext cx="54700" cy="56100"/>
            </a:xfrm>
            <a:custGeom>
              <a:avLst/>
              <a:gdLst/>
              <a:ahLst/>
              <a:cxnLst/>
              <a:rect l="l" t="t" r="r" b="b"/>
              <a:pathLst>
                <a:path w="2188" h="2244" extrusionOk="0">
                  <a:moveTo>
                    <a:pt x="1830" y="1531"/>
                  </a:moveTo>
                  <a:lnTo>
                    <a:pt x="1934" y="1543"/>
                  </a:lnTo>
                  <a:lnTo>
                    <a:pt x="1830" y="1555"/>
                  </a:lnTo>
                  <a:lnTo>
                    <a:pt x="1830" y="1531"/>
                  </a:lnTo>
                  <a:close/>
                  <a:moveTo>
                    <a:pt x="1163" y="0"/>
                  </a:moveTo>
                  <a:cubicBezTo>
                    <a:pt x="1042" y="0"/>
                    <a:pt x="917" y="96"/>
                    <a:pt x="941" y="227"/>
                  </a:cubicBezTo>
                  <a:cubicBezTo>
                    <a:pt x="837" y="446"/>
                    <a:pt x="849" y="735"/>
                    <a:pt x="884" y="966"/>
                  </a:cubicBezTo>
                  <a:cubicBezTo>
                    <a:pt x="837" y="931"/>
                    <a:pt x="780" y="908"/>
                    <a:pt x="733" y="908"/>
                  </a:cubicBezTo>
                  <a:cubicBezTo>
                    <a:pt x="684" y="659"/>
                    <a:pt x="602" y="563"/>
                    <a:pt x="516" y="563"/>
                  </a:cubicBezTo>
                  <a:cubicBezTo>
                    <a:pt x="277" y="563"/>
                    <a:pt x="1" y="1299"/>
                    <a:pt x="272" y="1612"/>
                  </a:cubicBezTo>
                  <a:cubicBezTo>
                    <a:pt x="306" y="1693"/>
                    <a:pt x="376" y="1762"/>
                    <a:pt x="445" y="1774"/>
                  </a:cubicBezTo>
                  <a:cubicBezTo>
                    <a:pt x="493" y="1886"/>
                    <a:pt x="597" y="1941"/>
                    <a:pt x="705" y="1941"/>
                  </a:cubicBezTo>
                  <a:cubicBezTo>
                    <a:pt x="831" y="1941"/>
                    <a:pt x="961" y="1865"/>
                    <a:pt x="1010" y="1716"/>
                  </a:cubicBezTo>
                  <a:cubicBezTo>
                    <a:pt x="1022" y="1716"/>
                    <a:pt x="1057" y="1705"/>
                    <a:pt x="1068" y="1705"/>
                  </a:cubicBezTo>
                  <a:cubicBezTo>
                    <a:pt x="1114" y="1751"/>
                    <a:pt x="1149" y="1785"/>
                    <a:pt x="1195" y="1843"/>
                  </a:cubicBezTo>
                  <a:lnTo>
                    <a:pt x="1230" y="1878"/>
                  </a:lnTo>
                  <a:cubicBezTo>
                    <a:pt x="1249" y="1992"/>
                    <a:pt x="1355" y="2114"/>
                    <a:pt x="1475" y="2114"/>
                  </a:cubicBezTo>
                  <a:cubicBezTo>
                    <a:pt x="1501" y="2114"/>
                    <a:pt x="1527" y="2109"/>
                    <a:pt x="1553" y="2097"/>
                  </a:cubicBezTo>
                  <a:cubicBezTo>
                    <a:pt x="1603" y="2147"/>
                    <a:pt x="1680" y="2180"/>
                    <a:pt x="1744" y="2180"/>
                  </a:cubicBezTo>
                  <a:cubicBezTo>
                    <a:pt x="1754" y="2180"/>
                    <a:pt x="1763" y="2179"/>
                    <a:pt x="1772" y="2178"/>
                  </a:cubicBezTo>
                  <a:cubicBezTo>
                    <a:pt x="1824" y="2224"/>
                    <a:pt x="1870" y="2244"/>
                    <a:pt x="1909" y="2244"/>
                  </a:cubicBezTo>
                  <a:cubicBezTo>
                    <a:pt x="2056" y="2244"/>
                    <a:pt x="2118" y="1977"/>
                    <a:pt x="2072" y="1832"/>
                  </a:cubicBezTo>
                  <a:cubicBezTo>
                    <a:pt x="2153" y="1762"/>
                    <a:pt x="2188" y="1693"/>
                    <a:pt x="2188" y="1578"/>
                  </a:cubicBezTo>
                  <a:cubicBezTo>
                    <a:pt x="2164" y="1417"/>
                    <a:pt x="2082" y="1353"/>
                    <a:pt x="1993" y="1353"/>
                  </a:cubicBezTo>
                  <a:cubicBezTo>
                    <a:pt x="1871" y="1353"/>
                    <a:pt x="1735" y="1475"/>
                    <a:pt x="1715" y="1635"/>
                  </a:cubicBezTo>
                  <a:cubicBezTo>
                    <a:pt x="1692" y="1474"/>
                    <a:pt x="1588" y="1301"/>
                    <a:pt x="1438" y="1231"/>
                  </a:cubicBezTo>
                  <a:cubicBezTo>
                    <a:pt x="1414" y="1127"/>
                    <a:pt x="1311" y="1081"/>
                    <a:pt x="1207" y="1070"/>
                  </a:cubicBezTo>
                  <a:cubicBezTo>
                    <a:pt x="1264" y="1012"/>
                    <a:pt x="1253" y="908"/>
                    <a:pt x="1253" y="839"/>
                  </a:cubicBezTo>
                  <a:lnTo>
                    <a:pt x="1299" y="839"/>
                  </a:lnTo>
                  <a:cubicBezTo>
                    <a:pt x="1341" y="904"/>
                    <a:pt x="1407" y="933"/>
                    <a:pt x="1473" y="933"/>
                  </a:cubicBezTo>
                  <a:cubicBezTo>
                    <a:pt x="1607" y="933"/>
                    <a:pt x="1745" y="820"/>
                    <a:pt x="1715" y="666"/>
                  </a:cubicBezTo>
                  <a:cubicBezTo>
                    <a:pt x="2016" y="558"/>
                    <a:pt x="1835" y="198"/>
                    <a:pt x="1584" y="198"/>
                  </a:cubicBezTo>
                  <a:cubicBezTo>
                    <a:pt x="1566" y="198"/>
                    <a:pt x="1548" y="200"/>
                    <a:pt x="1530" y="204"/>
                  </a:cubicBezTo>
                  <a:cubicBezTo>
                    <a:pt x="1487" y="118"/>
                    <a:pt x="1415" y="53"/>
                    <a:pt x="1322" y="53"/>
                  </a:cubicBezTo>
                  <a:cubicBezTo>
                    <a:pt x="1314" y="53"/>
                    <a:pt x="1307" y="53"/>
                    <a:pt x="1299" y="54"/>
                  </a:cubicBezTo>
                  <a:cubicBezTo>
                    <a:pt x="1262" y="17"/>
                    <a:pt x="1213" y="0"/>
                    <a:pt x="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3"/>
            <p:cNvSpPr/>
            <p:nvPr/>
          </p:nvSpPr>
          <p:spPr>
            <a:xfrm>
              <a:off x="4830625" y="3319475"/>
              <a:ext cx="43325" cy="31125"/>
            </a:xfrm>
            <a:custGeom>
              <a:avLst/>
              <a:gdLst/>
              <a:ahLst/>
              <a:cxnLst/>
              <a:rect l="l" t="t" r="r" b="b"/>
              <a:pathLst>
                <a:path w="1733" h="1245" extrusionOk="0">
                  <a:moveTo>
                    <a:pt x="682" y="1"/>
                  </a:moveTo>
                  <a:cubicBezTo>
                    <a:pt x="611" y="1"/>
                    <a:pt x="538" y="48"/>
                    <a:pt x="475" y="168"/>
                  </a:cubicBezTo>
                  <a:cubicBezTo>
                    <a:pt x="426" y="83"/>
                    <a:pt x="361" y="49"/>
                    <a:pt x="299" y="49"/>
                  </a:cubicBezTo>
                  <a:cubicBezTo>
                    <a:pt x="141" y="49"/>
                    <a:pt x="1" y="268"/>
                    <a:pt x="175" y="434"/>
                  </a:cubicBezTo>
                  <a:cubicBezTo>
                    <a:pt x="364" y="604"/>
                    <a:pt x="359" y="1131"/>
                    <a:pt x="599" y="1131"/>
                  </a:cubicBezTo>
                  <a:cubicBezTo>
                    <a:pt x="652" y="1131"/>
                    <a:pt x="717" y="1106"/>
                    <a:pt x="798" y="1045"/>
                  </a:cubicBezTo>
                  <a:cubicBezTo>
                    <a:pt x="878" y="1110"/>
                    <a:pt x="964" y="1152"/>
                    <a:pt x="1048" y="1152"/>
                  </a:cubicBezTo>
                  <a:cubicBezTo>
                    <a:pt x="1085" y="1152"/>
                    <a:pt x="1121" y="1144"/>
                    <a:pt x="1156" y="1126"/>
                  </a:cubicBezTo>
                  <a:cubicBezTo>
                    <a:pt x="1237" y="1210"/>
                    <a:pt x="1309" y="1244"/>
                    <a:pt x="1372" y="1244"/>
                  </a:cubicBezTo>
                  <a:cubicBezTo>
                    <a:pt x="1587" y="1244"/>
                    <a:pt x="1689" y="839"/>
                    <a:pt x="1617" y="607"/>
                  </a:cubicBezTo>
                  <a:cubicBezTo>
                    <a:pt x="1733" y="410"/>
                    <a:pt x="1537" y="318"/>
                    <a:pt x="1387" y="237"/>
                  </a:cubicBezTo>
                  <a:cubicBezTo>
                    <a:pt x="1352" y="214"/>
                    <a:pt x="1316" y="204"/>
                    <a:pt x="1281" y="204"/>
                  </a:cubicBezTo>
                  <a:cubicBezTo>
                    <a:pt x="1212" y="204"/>
                    <a:pt x="1148" y="245"/>
                    <a:pt x="1109" y="307"/>
                  </a:cubicBezTo>
                  <a:cubicBezTo>
                    <a:pt x="1098" y="330"/>
                    <a:pt x="1086" y="376"/>
                    <a:pt x="1086" y="422"/>
                  </a:cubicBezTo>
                  <a:cubicBezTo>
                    <a:pt x="1052" y="422"/>
                    <a:pt x="1017" y="434"/>
                    <a:pt x="983" y="457"/>
                  </a:cubicBezTo>
                  <a:cubicBezTo>
                    <a:pt x="991" y="248"/>
                    <a:pt x="843" y="1"/>
                    <a:pt x="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3"/>
            <p:cNvSpPr/>
            <p:nvPr/>
          </p:nvSpPr>
          <p:spPr>
            <a:xfrm>
              <a:off x="4754375" y="3303325"/>
              <a:ext cx="61500" cy="49225"/>
            </a:xfrm>
            <a:custGeom>
              <a:avLst/>
              <a:gdLst/>
              <a:ahLst/>
              <a:cxnLst/>
              <a:rect l="l" t="t" r="r" b="b"/>
              <a:pathLst>
                <a:path w="2460" h="1969" extrusionOk="0">
                  <a:moveTo>
                    <a:pt x="1493" y="1"/>
                  </a:moveTo>
                  <a:cubicBezTo>
                    <a:pt x="1394" y="1"/>
                    <a:pt x="1269" y="116"/>
                    <a:pt x="1124" y="410"/>
                  </a:cubicBezTo>
                  <a:lnTo>
                    <a:pt x="1066" y="410"/>
                  </a:lnTo>
                  <a:cubicBezTo>
                    <a:pt x="1090" y="234"/>
                    <a:pt x="958" y="79"/>
                    <a:pt x="817" y="79"/>
                  </a:cubicBezTo>
                  <a:cubicBezTo>
                    <a:pt x="755" y="79"/>
                    <a:pt x="692" y="109"/>
                    <a:pt x="639" y="179"/>
                  </a:cubicBezTo>
                  <a:cubicBezTo>
                    <a:pt x="573" y="57"/>
                    <a:pt x="503" y="9"/>
                    <a:pt x="437" y="9"/>
                  </a:cubicBezTo>
                  <a:cubicBezTo>
                    <a:pt x="186" y="9"/>
                    <a:pt x="1" y="720"/>
                    <a:pt x="322" y="720"/>
                  </a:cubicBezTo>
                  <a:cubicBezTo>
                    <a:pt x="353" y="720"/>
                    <a:pt x="390" y="714"/>
                    <a:pt x="431" y="699"/>
                  </a:cubicBezTo>
                  <a:cubicBezTo>
                    <a:pt x="533" y="810"/>
                    <a:pt x="590" y="1018"/>
                    <a:pt x="729" y="1018"/>
                  </a:cubicBezTo>
                  <a:cubicBezTo>
                    <a:pt x="762" y="1018"/>
                    <a:pt x="801" y="1005"/>
                    <a:pt x="847" y="976"/>
                  </a:cubicBezTo>
                  <a:cubicBezTo>
                    <a:pt x="847" y="1068"/>
                    <a:pt x="904" y="1137"/>
                    <a:pt x="985" y="1160"/>
                  </a:cubicBezTo>
                  <a:cubicBezTo>
                    <a:pt x="1031" y="1320"/>
                    <a:pt x="930" y="1715"/>
                    <a:pt x="1171" y="1715"/>
                  </a:cubicBezTo>
                  <a:cubicBezTo>
                    <a:pt x="1174" y="1715"/>
                    <a:pt x="1178" y="1715"/>
                    <a:pt x="1181" y="1714"/>
                  </a:cubicBezTo>
                  <a:cubicBezTo>
                    <a:pt x="1216" y="1714"/>
                    <a:pt x="1505" y="1714"/>
                    <a:pt x="1539" y="1726"/>
                  </a:cubicBezTo>
                  <a:cubicBezTo>
                    <a:pt x="1750" y="1900"/>
                    <a:pt x="1911" y="1968"/>
                    <a:pt x="2030" y="1968"/>
                  </a:cubicBezTo>
                  <a:cubicBezTo>
                    <a:pt x="2459" y="1968"/>
                    <a:pt x="2316" y="1066"/>
                    <a:pt x="1872" y="1066"/>
                  </a:cubicBezTo>
                  <a:cubicBezTo>
                    <a:pt x="1823" y="1066"/>
                    <a:pt x="1769" y="1077"/>
                    <a:pt x="1712" y="1103"/>
                  </a:cubicBezTo>
                  <a:cubicBezTo>
                    <a:pt x="1712" y="1103"/>
                    <a:pt x="1701" y="1103"/>
                    <a:pt x="1701" y="1091"/>
                  </a:cubicBezTo>
                  <a:cubicBezTo>
                    <a:pt x="1823" y="667"/>
                    <a:pt x="1732" y="1"/>
                    <a:pt x="1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3"/>
            <p:cNvSpPr/>
            <p:nvPr/>
          </p:nvSpPr>
          <p:spPr>
            <a:xfrm>
              <a:off x="4826025" y="3349725"/>
              <a:ext cx="28000" cy="45250"/>
            </a:xfrm>
            <a:custGeom>
              <a:avLst/>
              <a:gdLst/>
              <a:ahLst/>
              <a:cxnLst/>
              <a:rect l="l" t="t" r="r" b="b"/>
              <a:pathLst>
                <a:path w="1120" h="1810" extrusionOk="0">
                  <a:moveTo>
                    <a:pt x="715" y="1"/>
                  </a:moveTo>
                  <a:cubicBezTo>
                    <a:pt x="615" y="1"/>
                    <a:pt x="502" y="100"/>
                    <a:pt x="439" y="355"/>
                  </a:cubicBezTo>
                  <a:cubicBezTo>
                    <a:pt x="174" y="482"/>
                    <a:pt x="116" y="736"/>
                    <a:pt x="58" y="943"/>
                  </a:cubicBezTo>
                  <a:cubicBezTo>
                    <a:pt x="1" y="1082"/>
                    <a:pt x="1" y="1290"/>
                    <a:pt x="185" y="1324"/>
                  </a:cubicBezTo>
                  <a:cubicBezTo>
                    <a:pt x="142" y="1487"/>
                    <a:pt x="259" y="1657"/>
                    <a:pt x="398" y="1657"/>
                  </a:cubicBezTo>
                  <a:cubicBezTo>
                    <a:pt x="446" y="1657"/>
                    <a:pt x="496" y="1637"/>
                    <a:pt x="543" y="1590"/>
                  </a:cubicBezTo>
                  <a:cubicBezTo>
                    <a:pt x="600" y="1747"/>
                    <a:pt x="662" y="1809"/>
                    <a:pt x="722" y="1809"/>
                  </a:cubicBezTo>
                  <a:cubicBezTo>
                    <a:pt x="942" y="1809"/>
                    <a:pt x="1119" y="951"/>
                    <a:pt x="774" y="851"/>
                  </a:cubicBezTo>
                  <a:cubicBezTo>
                    <a:pt x="786" y="782"/>
                    <a:pt x="809" y="689"/>
                    <a:pt x="786" y="609"/>
                  </a:cubicBezTo>
                  <a:cubicBezTo>
                    <a:pt x="1028" y="307"/>
                    <a:pt x="891" y="1"/>
                    <a:pt x="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3"/>
            <p:cNvSpPr/>
            <p:nvPr/>
          </p:nvSpPr>
          <p:spPr>
            <a:xfrm>
              <a:off x="4838225" y="3402375"/>
              <a:ext cx="13900" cy="12275"/>
            </a:xfrm>
            <a:custGeom>
              <a:avLst/>
              <a:gdLst/>
              <a:ahLst/>
              <a:cxnLst/>
              <a:rect l="l" t="t" r="r" b="b"/>
              <a:pathLst>
                <a:path w="556" h="491" extrusionOk="0">
                  <a:moveTo>
                    <a:pt x="321" y="0"/>
                  </a:moveTo>
                  <a:cubicBezTo>
                    <a:pt x="233" y="0"/>
                    <a:pt x="142" y="64"/>
                    <a:pt x="136" y="188"/>
                  </a:cubicBezTo>
                  <a:cubicBezTo>
                    <a:pt x="1" y="399"/>
                    <a:pt x="96" y="491"/>
                    <a:pt x="224" y="491"/>
                  </a:cubicBezTo>
                  <a:cubicBezTo>
                    <a:pt x="369" y="491"/>
                    <a:pt x="555" y="373"/>
                    <a:pt x="494" y="176"/>
                  </a:cubicBezTo>
                  <a:cubicBezTo>
                    <a:pt x="488" y="58"/>
                    <a:pt x="406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3"/>
            <p:cNvSpPr/>
            <p:nvPr/>
          </p:nvSpPr>
          <p:spPr>
            <a:xfrm>
              <a:off x="4859475" y="3289500"/>
              <a:ext cx="48825" cy="57500"/>
            </a:xfrm>
            <a:custGeom>
              <a:avLst/>
              <a:gdLst/>
              <a:ahLst/>
              <a:cxnLst/>
              <a:rect l="l" t="t" r="r" b="b"/>
              <a:pathLst>
                <a:path w="1953" h="2300" extrusionOk="0">
                  <a:moveTo>
                    <a:pt x="570" y="0"/>
                  </a:moveTo>
                  <a:cubicBezTo>
                    <a:pt x="499" y="0"/>
                    <a:pt x="429" y="35"/>
                    <a:pt x="359" y="120"/>
                  </a:cubicBezTo>
                  <a:cubicBezTo>
                    <a:pt x="349" y="118"/>
                    <a:pt x="338" y="117"/>
                    <a:pt x="327" y="117"/>
                  </a:cubicBezTo>
                  <a:cubicBezTo>
                    <a:pt x="116" y="117"/>
                    <a:pt x="0" y="544"/>
                    <a:pt x="209" y="709"/>
                  </a:cubicBezTo>
                  <a:cubicBezTo>
                    <a:pt x="463" y="825"/>
                    <a:pt x="556" y="1413"/>
                    <a:pt x="763" y="1598"/>
                  </a:cubicBezTo>
                  <a:cubicBezTo>
                    <a:pt x="874" y="1750"/>
                    <a:pt x="1157" y="2300"/>
                    <a:pt x="1342" y="2300"/>
                  </a:cubicBezTo>
                  <a:cubicBezTo>
                    <a:pt x="1409" y="2300"/>
                    <a:pt x="1463" y="2227"/>
                    <a:pt x="1491" y="2037"/>
                  </a:cubicBezTo>
                  <a:cubicBezTo>
                    <a:pt x="1952" y="1886"/>
                    <a:pt x="1329" y="1517"/>
                    <a:pt x="1318" y="1217"/>
                  </a:cubicBezTo>
                  <a:cubicBezTo>
                    <a:pt x="1306" y="1182"/>
                    <a:pt x="1271" y="1159"/>
                    <a:pt x="1248" y="1125"/>
                  </a:cubicBezTo>
                  <a:cubicBezTo>
                    <a:pt x="1352" y="1067"/>
                    <a:pt x="1421" y="871"/>
                    <a:pt x="1318" y="732"/>
                  </a:cubicBezTo>
                  <a:cubicBezTo>
                    <a:pt x="1142" y="566"/>
                    <a:pt x="855" y="0"/>
                    <a:pt x="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3"/>
            <p:cNvSpPr/>
            <p:nvPr/>
          </p:nvSpPr>
          <p:spPr>
            <a:xfrm>
              <a:off x="4877675" y="3347500"/>
              <a:ext cx="28325" cy="18025"/>
            </a:xfrm>
            <a:custGeom>
              <a:avLst/>
              <a:gdLst/>
              <a:ahLst/>
              <a:cxnLst/>
              <a:rect l="l" t="t" r="r" b="b"/>
              <a:pathLst>
                <a:path w="1133" h="721" extrusionOk="0">
                  <a:moveTo>
                    <a:pt x="411" y="0"/>
                  </a:moveTo>
                  <a:cubicBezTo>
                    <a:pt x="382" y="0"/>
                    <a:pt x="350" y="9"/>
                    <a:pt x="312" y="28"/>
                  </a:cubicBezTo>
                  <a:cubicBezTo>
                    <a:pt x="1" y="294"/>
                    <a:pt x="590" y="686"/>
                    <a:pt x="820" y="721"/>
                  </a:cubicBezTo>
                  <a:cubicBezTo>
                    <a:pt x="1132" y="709"/>
                    <a:pt x="1005" y="317"/>
                    <a:pt x="786" y="259"/>
                  </a:cubicBezTo>
                  <a:cubicBezTo>
                    <a:pt x="623" y="201"/>
                    <a:pt x="555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3"/>
            <p:cNvSpPr/>
            <p:nvPr/>
          </p:nvSpPr>
          <p:spPr>
            <a:xfrm>
              <a:off x="4865850" y="3356275"/>
              <a:ext cx="56125" cy="122950"/>
            </a:xfrm>
            <a:custGeom>
              <a:avLst/>
              <a:gdLst/>
              <a:ahLst/>
              <a:cxnLst/>
              <a:rect l="l" t="t" r="r" b="b"/>
              <a:pathLst>
                <a:path w="2245" h="4918" extrusionOk="0">
                  <a:moveTo>
                    <a:pt x="443" y="0"/>
                  </a:moveTo>
                  <a:cubicBezTo>
                    <a:pt x="227" y="0"/>
                    <a:pt x="219" y="311"/>
                    <a:pt x="428" y="404"/>
                  </a:cubicBezTo>
                  <a:cubicBezTo>
                    <a:pt x="324" y="681"/>
                    <a:pt x="682" y="878"/>
                    <a:pt x="728" y="1166"/>
                  </a:cubicBezTo>
                  <a:cubicBezTo>
                    <a:pt x="697" y="1075"/>
                    <a:pt x="602" y="1019"/>
                    <a:pt x="518" y="1019"/>
                  </a:cubicBezTo>
                  <a:cubicBezTo>
                    <a:pt x="442" y="1019"/>
                    <a:pt x="375" y="1063"/>
                    <a:pt x="370" y="1166"/>
                  </a:cubicBezTo>
                  <a:cubicBezTo>
                    <a:pt x="266" y="1212"/>
                    <a:pt x="220" y="1339"/>
                    <a:pt x="266" y="1443"/>
                  </a:cubicBezTo>
                  <a:cubicBezTo>
                    <a:pt x="197" y="1489"/>
                    <a:pt x="162" y="1570"/>
                    <a:pt x="174" y="1639"/>
                  </a:cubicBezTo>
                  <a:cubicBezTo>
                    <a:pt x="58" y="1697"/>
                    <a:pt x="1" y="1847"/>
                    <a:pt x="81" y="1963"/>
                  </a:cubicBezTo>
                  <a:lnTo>
                    <a:pt x="208" y="1893"/>
                  </a:lnTo>
                  <a:lnTo>
                    <a:pt x="208" y="1893"/>
                  </a:lnTo>
                  <a:lnTo>
                    <a:pt x="93" y="1974"/>
                  </a:lnTo>
                  <a:cubicBezTo>
                    <a:pt x="151" y="2078"/>
                    <a:pt x="220" y="2205"/>
                    <a:pt x="324" y="2309"/>
                  </a:cubicBezTo>
                  <a:cubicBezTo>
                    <a:pt x="139" y="2355"/>
                    <a:pt x="139" y="2655"/>
                    <a:pt x="324" y="2701"/>
                  </a:cubicBezTo>
                  <a:cubicBezTo>
                    <a:pt x="485" y="2782"/>
                    <a:pt x="508" y="3059"/>
                    <a:pt x="659" y="3186"/>
                  </a:cubicBezTo>
                  <a:cubicBezTo>
                    <a:pt x="566" y="3255"/>
                    <a:pt x="555" y="3359"/>
                    <a:pt x="555" y="3417"/>
                  </a:cubicBezTo>
                  <a:cubicBezTo>
                    <a:pt x="508" y="3463"/>
                    <a:pt x="485" y="3521"/>
                    <a:pt x="485" y="3590"/>
                  </a:cubicBezTo>
                  <a:cubicBezTo>
                    <a:pt x="393" y="3706"/>
                    <a:pt x="393" y="3879"/>
                    <a:pt x="428" y="4006"/>
                  </a:cubicBezTo>
                  <a:cubicBezTo>
                    <a:pt x="174" y="4213"/>
                    <a:pt x="508" y="4456"/>
                    <a:pt x="670" y="4617"/>
                  </a:cubicBezTo>
                  <a:cubicBezTo>
                    <a:pt x="670" y="4744"/>
                    <a:pt x="647" y="4918"/>
                    <a:pt x="832" y="4918"/>
                  </a:cubicBezTo>
                  <a:cubicBezTo>
                    <a:pt x="936" y="4918"/>
                    <a:pt x="970" y="4860"/>
                    <a:pt x="1005" y="4791"/>
                  </a:cubicBezTo>
                  <a:cubicBezTo>
                    <a:pt x="1017" y="4793"/>
                    <a:pt x="1029" y="4794"/>
                    <a:pt x="1041" y="4794"/>
                  </a:cubicBezTo>
                  <a:cubicBezTo>
                    <a:pt x="1145" y="4794"/>
                    <a:pt x="1247" y="4709"/>
                    <a:pt x="1247" y="4606"/>
                  </a:cubicBezTo>
                  <a:cubicBezTo>
                    <a:pt x="1306" y="4665"/>
                    <a:pt x="1378" y="4690"/>
                    <a:pt x="1448" y="4690"/>
                  </a:cubicBezTo>
                  <a:cubicBezTo>
                    <a:pt x="1625" y="4690"/>
                    <a:pt x="1792" y="4527"/>
                    <a:pt x="1709" y="4329"/>
                  </a:cubicBezTo>
                  <a:lnTo>
                    <a:pt x="1709" y="4329"/>
                  </a:lnTo>
                  <a:cubicBezTo>
                    <a:pt x="1745" y="4334"/>
                    <a:pt x="1778" y="4336"/>
                    <a:pt x="1807" y="4336"/>
                  </a:cubicBezTo>
                  <a:cubicBezTo>
                    <a:pt x="2245" y="4336"/>
                    <a:pt x="2023" y="3811"/>
                    <a:pt x="1720" y="3659"/>
                  </a:cubicBezTo>
                  <a:cubicBezTo>
                    <a:pt x="1744" y="3371"/>
                    <a:pt x="1374" y="3232"/>
                    <a:pt x="1166" y="3001"/>
                  </a:cubicBezTo>
                  <a:cubicBezTo>
                    <a:pt x="1166" y="2898"/>
                    <a:pt x="1086" y="2828"/>
                    <a:pt x="993" y="2817"/>
                  </a:cubicBezTo>
                  <a:cubicBezTo>
                    <a:pt x="889" y="2701"/>
                    <a:pt x="832" y="2540"/>
                    <a:pt x="682" y="2470"/>
                  </a:cubicBezTo>
                  <a:cubicBezTo>
                    <a:pt x="820" y="2436"/>
                    <a:pt x="878" y="2274"/>
                    <a:pt x="797" y="2159"/>
                  </a:cubicBezTo>
                  <a:cubicBezTo>
                    <a:pt x="809" y="2124"/>
                    <a:pt x="809" y="2078"/>
                    <a:pt x="809" y="2032"/>
                  </a:cubicBezTo>
                  <a:cubicBezTo>
                    <a:pt x="901" y="1986"/>
                    <a:pt x="924" y="1870"/>
                    <a:pt x="901" y="1789"/>
                  </a:cubicBezTo>
                  <a:cubicBezTo>
                    <a:pt x="901" y="1743"/>
                    <a:pt x="866" y="1697"/>
                    <a:pt x="855" y="1663"/>
                  </a:cubicBezTo>
                  <a:cubicBezTo>
                    <a:pt x="924" y="1628"/>
                    <a:pt x="959" y="1559"/>
                    <a:pt x="947" y="1489"/>
                  </a:cubicBezTo>
                  <a:lnTo>
                    <a:pt x="947" y="1489"/>
                  </a:lnTo>
                  <a:cubicBezTo>
                    <a:pt x="976" y="1495"/>
                    <a:pt x="1002" y="1497"/>
                    <a:pt x="1026" y="1497"/>
                  </a:cubicBezTo>
                  <a:cubicBezTo>
                    <a:pt x="1319" y="1497"/>
                    <a:pt x="1260" y="1127"/>
                    <a:pt x="1132" y="924"/>
                  </a:cubicBezTo>
                  <a:cubicBezTo>
                    <a:pt x="1213" y="589"/>
                    <a:pt x="809" y="162"/>
                    <a:pt x="520" y="12"/>
                  </a:cubicBezTo>
                  <a:cubicBezTo>
                    <a:pt x="492" y="4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3"/>
            <p:cNvSpPr/>
            <p:nvPr/>
          </p:nvSpPr>
          <p:spPr>
            <a:xfrm>
              <a:off x="4898450" y="3464425"/>
              <a:ext cx="63375" cy="101900"/>
            </a:xfrm>
            <a:custGeom>
              <a:avLst/>
              <a:gdLst/>
              <a:ahLst/>
              <a:cxnLst/>
              <a:rect l="l" t="t" r="r" b="b"/>
              <a:pathLst>
                <a:path w="2535" h="4076" extrusionOk="0">
                  <a:moveTo>
                    <a:pt x="746" y="1"/>
                  </a:moveTo>
                  <a:cubicBezTo>
                    <a:pt x="553" y="1"/>
                    <a:pt x="342" y="402"/>
                    <a:pt x="393" y="592"/>
                  </a:cubicBezTo>
                  <a:cubicBezTo>
                    <a:pt x="235" y="750"/>
                    <a:pt x="1" y="1593"/>
                    <a:pt x="299" y="1593"/>
                  </a:cubicBezTo>
                  <a:cubicBezTo>
                    <a:pt x="349" y="1593"/>
                    <a:pt x="414" y="1570"/>
                    <a:pt x="497" y="1515"/>
                  </a:cubicBezTo>
                  <a:cubicBezTo>
                    <a:pt x="528" y="1577"/>
                    <a:pt x="596" y="1621"/>
                    <a:pt x="669" y="1621"/>
                  </a:cubicBezTo>
                  <a:cubicBezTo>
                    <a:pt x="677" y="1621"/>
                    <a:pt x="685" y="1620"/>
                    <a:pt x="693" y="1619"/>
                  </a:cubicBezTo>
                  <a:lnTo>
                    <a:pt x="693" y="1619"/>
                  </a:lnTo>
                  <a:cubicBezTo>
                    <a:pt x="682" y="1665"/>
                    <a:pt x="670" y="1723"/>
                    <a:pt x="647" y="1757"/>
                  </a:cubicBezTo>
                  <a:cubicBezTo>
                    <a:pt x="315" y="1788"/>
                    <a:pt x="61" y="2276"/>
                    <a:pt x="387" y="2276"/>
                  </a:cubicBezTo>
                  <a:cubicBezTo>
                    <a:pt x="434" y="2276"/>
                    <a:pt x="493" y="2265"/>
                    <a:pt x="566" y="2242"/>
                  </a:cubicBezTo>
                  <a:lnTo>
                    <a:pt x="566" y="2242"/>
                  </a:lnTo>
                  <a:cubicBezTo>
                    <a:pt x="463" y="2485"/>
                    <a:pt x="163" y="2796"/>
                    <a:pt x="324" y="3073"/>
                  </a:cubicBezTo>
                  <a:cubicBezTo>
                    <a:pt x="324" y="3177"/>
                    <a:pt x="336" y="3281"/>
                    <a:pt x="393" y="3350"/>
                  </a:cubicBezTo>
                  <a:cubicBezTo>
                    <a:pt x="234" y="3571"/>
                    <a:pt x="400" y="3751"/>
                    <a:pt x="600" y="3751"/>
                  </a:cubicBezTo>
                  <a:cubicBezTo>
                    <a:pt x="662" y="3751"/>
                    <a:pt x="726" y="3734"/>
                    <a:pt x="786" y="3696"/>
                  </a:cubicBezTo>
                  <a:cubicBezTo>
                    <a:pt x="798" y="3814"/>
                    <a:pt x="881" y="3869"/>
                    <a:pt x="972" y="3869"/>
                  </a:cubicBezTo>
                  <a:cubicBezTo>
                    <a:pt x="1051" y="3869"/>
                    <a:pt x="1136" y="3829"/>
                    <a:pt x="1190" y="3754"/>
                  </a:cubicBezTo>
                  <a:lnTo>
                    <a:pt x="1190" y="3754"/>
                  </a:lnTo>
                  <a:cubicBezTo>
                    <a:pt x="1116" y="3911"/>
                    <a:pt x="1249" y="4076"/>
                    <a:pt x="1400" y="4076"/>
                  </a:cubicBezTo>
                  <a:cubicBezTo>
                    <a:pt x="1438" y="4076"/>
                    <a:pt x="1476" y="4066"/>
                    <a:pt x="1513" y="4043"/>
                  </a:cubicBezTo>
                  <a:cubicBezTo>
                    <a:pt x="1879" y="3914"/>
                    <a:pt x="2109" y="3065"/>
                    <a:pt x="1761" y="3065"/>
                  </a:cubicBezTo>
                  <a:cubicBezTo>
                    <a:pt x="1703" y="3065"/>
                    <a:pt x="1628" y="3088"/>
                    <a:pt x="1536" y="3142"/>
                  </a:cubicBezTo>
                  <a:cubicBezTo>
                    <a:pt x="1515" y="3013"/>
                    <a:pt x="1417" y="2955"/>
                    <a:pt x="1307" y="2955"/>
                  </a:cubicBezTo>
                  <a:cubicBezTo>
                    <a:pt x="1241" y="2955"/>
                    <a:pt x="1170" y="2976"/>
                    <a:pt x="1109" y="3015"/>
                  </a:cubicBezTo>
                  <a:cubicBezTo>
                    <a:pt x="1155" y="2912"/>
                    <a:pt x="1109" y="2796"/>
                    <a:pt x="1051" y="2727"/>
                  </a:cubicBezTo>
                  <a:cubicBezTo>
                    <a:pt x="1201" y="2565"/>
                    <a:pt x="1328" y="2300"/>
                    <a:pt x="1051" y="2161"/>
                  </a:cubicBezTo>
                  <a:cubicBezTo>
                    <a:pt x="1063" y="2092"/>
                    <a:pt x="1063" y="2011"/>
                    <a:pt x="1040" y="1930"/>
                  </a:cubicBezTo>
                  <a:cubicBezTo>
                    <a:pt x="1132" y="1861"/>
                    <a:pt x="1190" y="1746"/>
                    <a:pt x="1224" y="1642"/>
                  </a:cubicBezTo>
                  <a:cubicBezTo>
                    <a:pt x="1386" y="1630"/>
                    <a:pt x="1455" y="1469"/>
                    <a:pt x="1548" y="1376"/>
                  </a:cubicBezTo>
                  <a:cubicBezTo>
                    <a:pt x="1583" y="1397"/>
                    <a:pt x="1617" y="1405"/>
                    <a:pt x="1648" y="1405"/>
                  </a:cubicBezTo>
                  <a:cubicBezTo>
                    <a:pt x="1760" y="1405"/>
                    <a:pt x="1850" y="1298"/>
                    <a:pt x="1940" y="1226"/>
                  </a:cubicBezTo>
                  <a:cubicBezTo>
                    <a:pt x="1955" y="1226"/>
                    <a:pt x="1976" y="1232"/>
                    <a:pt x="1991" y="1232"/>
                  </a:cubicBezTo>
                  <a:cubicBezTo>
                    <a:pt x="1999" y="1232"/>
                    <a:pt x="2005" y="1230"/>
                    <a:pt x="2009" y="1226"/>
                  </a:cubicBezTo>
                  <a:cubicBezTo>
                    <a:pt x="2108" y="1362"/>
                    <a:pt x="2192" y="1417"/>
                    <a:pt x="2259" y="1417"/>
                  </a:cubicBezTo>
                  <a:cubicBezTo>
                    <a:pt x="2520" y="1417"/>
                    <a:pt x="2534" y="608"/>
                    <a:pt x="2183" y="608"/>
                  </a:cubicBezTo>
                  <a:cubicBezTo>
                    <a:pt x="2124" y="608"/>
                    <a:pt x="2055" y="631"/>
                    <a:pt x="1975" y="684"/>
                  </a:cubicBezTo>
                  <a:cubicBezTo>
                    <a:pt x="1952" y="661"/>
                    <a:pt x="1905" y="649"/>
                    <a:pt x="1859" y="638"/>
                  </a:cubicBezTo>
                  <a:cubicBezTo>
                    <a:pt x="1885" y="476"/>
                    <a:pt x="1767" y="384"/>
                    <a:pt x="1647" y="384"/>
                  </a:cubicBezTo>
                  <a:cubicBezTo>
                    <a:pt x="1553" y="384"/>
                    <a:pt x="1458" y="441"/>
                    <a:pt x="1432" y="568"/>
                  </a:cubicBezTo>
                  <a:lnTo>
                    <a:pt x="1421" y="568"/>
                  </a:lnTo>
                  <a:cubicBezTo>
                    <a:pt x="1402" y="476"/>
                    <a:pt x="1316" y="405"/>
                    <a:pt x="1229" y="405"/>
                  </a:cubicBezTo>
                  <a:cubicBezTo>
                    <a:pt x="1208" y="405"/>
                    <a:pt x="1187" y="409"/>
                    <a:pt x="1167" y="418"/>
                  </a:cubicBezTo>
                  <a:cubicBezTo>
                    <a:pt x="1235" y="281"/>
                    <a:pt x="1129" y="152"/>
                    <a:pt x="996" y="152"/>
                  </a:cubicBezTo>
                  <a:cubicBezTo>
                    <a:pt x="973" y="152"/>
                    <a:pt x="948" y="156"/>
                    <a:pt x="924" y="164"/>
                  </a:cubicBezTo>
                  <a:cubicBezTo>
                    <a:pt x="874" y="47"/>
                    <a:pt x="811" y="1"/>
                    <a:pt x="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3"/>
            <p:cNvSpPr/>
            <p:nvPr/>
          </p:nvSpPr>
          <p:spPr>
            <a:xfrm>
              <a:off x="4958825" y="3495000"/>
              <a:ext cx="22075" cy="28125"/>
            </a:xfrm>
            <a:custGeom>
              <a:avLst/>
              <a:gdLst/>
              <a:ahLst/>
              <a:cxnLst/>
              <a:rect l="l" t="t" r="r" b="b"/>
              <a:pathLst>
                <a:path w="883" h="1125" extrusionOk="0">
                  <a:moveTo>
                    <a:pt x="581" y="0"/>
                  </a:moveTo>
                  <a:cubicBezTo>
                    <a:pt x="530" y="0"/>
                    <a:pt x="470" y="32"/>
                    <a:pt x="402" y="107"/>
                  </a:cubicBezTo>
                  <a:lnTo>
                    <a:pt x="368" y="107"/>
                  </a:lnTo>
                  <a:cubicBezTo>
                    <a:pt x="309" y="58"/>
                    <a:pt x="259" y="38"/>
                    <a:pt x="217" y="38"/>
                  </a:cubicBezTo>
                  <a:cubicBezTo>
                    <a:pt x="1" y="38"/>
                    <a:pt x="3" y="580"/>
                    <a:pt x="264" y="638"/>
                  </a:cubicBezTo>
                  <a:cubicBezTo>
                    <a:pt x="229" y="696"/>
                    <a:pt x="195" y="788"/>
                    <a:pt x="171" y="823"/>
                  </a:cubicBezTo>
                  <a:cubicBezTo>
                    <a:pt x="46" y="1023"/>
                    <a:pt x="175" y="1125"/>
                    <a:pt x="327" y="1125"/>
                  </a:cubicBezTo>
                  <a:cubicBezTo>
                    <a:pt x="456" y="1125"/>
                    <a:pt x="600" y="1052"/>
                    <a:pt x="622" y="904"/>
                  </a:cubicBezTo>
                  <a:cubicBezTo>
                    <a:pt x="882" y="836"/>
                    <a:pt x="844" y="0"/>
                    <a:pt x="5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3"/>
            <p:cNvSpPr/>
            <p:nvPr/>
          </p:nvSpPr>
          <p:spPr>
            <a:xfrm>
              <a:off x="4963400" y="3526850"/>
              <a:ext cx="27925" cy="24100"/>
            </a:xfrm>
            <a:custGeom>
              <a:avLst/>
              <a:gdLst/>
              <a:ahLst/>
              <a:cxnLst/>
              <a:rect l="l" t="t" r="r" b="b"/>
              <a:pathLst>
                <a:path w="1117" h="964" extrusionOk="0">
                  <a:moveTo>
                    <a:pt x="383" y="0"/>
                  </a:moveTo>
                  <a:cubicBezTo>
                    <a:pt x="279" y="0"/>
                    <a:pt x="173" y="69"/>
                    <a:pt x="173" y="184"/>
                  </a:cubicBezTo>
                  <a:cubicBezTo>
                    <a:pt x="0" y="218"/>
                    <a:pt x="0" y="472"/>
                    <a:pt x="173" y="518"/>
                  </a:cubicBezTo>
                  <a:cubicBezTo>
                    <a:pt x="189" y="839"/>
                    <a:pt x="454" y="963"/>
                    <a:pt x="670" y="963"/>
                  </a:cubicBezTo>
                  <a:cubicBezTo>
                    <a:pt x="928" y="963"/>
                    <a:pt x="1117" y="786"/>
                    <a:pt x="727" y="553"/>
                  </a:cubicBezTo>
                  <a:lnTo>
                    <a:pt x="727" y="553"/>
                  </a:lnTo>
                  <a:cubicBezTo>
                    <a:pt x="718" y="555"/>
                    <a:pt x="710" y="556"/>
                    <a:pt x="702" y="556"/>
                  </a:cubicBezTo>
                  <a:cubicBezTo>
                    <a:pt x="561" y="556"/>
                    <a:pt x="621" y="269"/>
                    <a:pt x="577" y="149"/>
                  </a:cubicBezTo>
                  <a:cubicBezTo>
                    <a:pt x="551" y="46"/>
                    <a:pt x="467" y="0"/>
                    <a:pt x="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3"/>
            <p:cNvSpPr/>
            <p:nvPr/>
          </p:nvSpPr>
          <p:spPr>
            <a:xfrm>
              <a:off x="4965525" y="3582925"/>
              <a:ext cx="28600" cy="21525"/>
            </a:xfrm>
            <a:custGeom>
              <a:avLst/>
              <a:gdLst/>
              <a:ahLst/>
              <a:cxnLst/>
              <a:rect l="l" t="t" r="r" b="b"/>
              <a:pathLst>
                <a:path w="1144" h="861" extrusionOk="0">
                  <a:moveTo>
                    <a:pt x="589" y="0"/>
                  </a:moveTo>
                  <a:cubicBezTo>
                    <a:pt x="373" y="0"/>
                    <a:pt x="1" y="598"/>
                    <a:pt x="307" y="769"/>
                  </a:cubicBezTo>
                  <a:cubicBezTo>
                    <a:pt x="330" y="782"/>
                    <a:pt x="357" y="789"/>
                    <a:pt x="384" y="789"/>
                  </a:cubicBezTo>
                  <a:cubicBezTo>
                    <a:pt x="425" y="789"/>
                    <a:pt x="469" y="774"/>
                    <a:pt x="504" y="746"/>
                  </a:cubicBezTo>
                  <a:cubicBezTo>
                    <a:pt x="591" y="819"/>
                    <a:pt x="725" y="860"/>
                    <a:pt x="840" y="860"/>
                  </a:cubicBezTo>
                  <a:cubicBezTo>
                    <a:pt x="1013" y="860"/>
                    <a:pt x="1143" y="769"/>
                    <a:pt x="1012" y="561"/>
                  </a:cubicBezTo>
                  <a:lnTo>
                    <a:pt x="1012" y="561"/>
                  </a:lnTo>
                  <a:lnTo>
                    <a:pt x="896" y="676"/>
                  </a:lnTo>
                  <a:lnTo>
                    <a:pt x="1000" y="538"/>
                  </a:lnTo>
                  <a:cubicBezTo>
                    <a:pt x="873" y="434"/>
                    <a:pt x="711" y="434"/>
                    <a:pt x="723" y="272"/>
                  </a:cubicBezTo>
                  <a:cubicBezTo>
                    <a:pt x="723" y="76"/>
                    <a:pt x="666" y="0"/>
                    <a:pt x="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3"/>
            <p:cNvSpPr/>
            <p:nvPr/>
          </p:nvSpPr>
          <p:spPr>
            <a:xfrm>
              <a:off x="4881425" y="3525900"/>
              <a:ext cx="26300" cy="27600"/>
            </a:xfrm>
            <a:custGeom>
              <a:avLst/>
              <a:gdLst/>
              <a:ahLst/>
              <a:cxnLst/>
              <a:rect l="l" t="t" r="r" b="b"/>
              <a:pathLst>
                <a:path w="1052" h="1104" extrusionOk="0">
                  <a:moveTo>
                    <a:pt x="655" y="0"/>
                  </a:moveTo>
                  <a:cubicBezTo>
                    <a:pt x="466" y="0"/>
                    <a:pt x="434" y="245"/>
                    <a:pt x="393" y="418"/>
                  </a:cubicBezTo>
                  <a:cubicBezTo>
                    <a:pt x="116" y="453"/>
                    <a:pt x="1" y="1053"/>
                    <a:pt x="336" y="1076"/>
                  </a:cubicBezTo>
                  <a:lnTo>
                    <a:pt x="382" y="1076"/>
                  </a:lnTo>
                  <a:cubicBezTo>
                    <a:pt x="413" y="1095"/>
                    <a:pt x="449" y="1103"/>
                    <a:pt x="485" y="1103"/>
                  </a:cubicBezTo>
                  <a:cubicBezTo>
                    <a:pt x="581" y="1103"/>
                    <a:pt x="680" y="1041"/>
                    <a:pt x="705" y="949"/>
                  </a:cubicBezTo>
                  <a:cubicBezTo>
                    <a:pt x="728" y="672"/>
                    <a:pt x="1051" y="187"/>
                    <a:pt x="740" y="14"/>
                  </a:cubicBezTo>
                  <a:cubicBezTo>
                    <a:pt x="708" y="4"/>
                    <a:pt x="680" y="0"/>
                    <a:pt x="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3"/>
            <p:cNvSpPr/>
            <p:nvPr/>
          </p:nvSpPr>
          <p:spPr>
            <a:xfrm>
              <a:off x="4856325" y="3526250"/>
              <a:ext cx="28325" cy="16250"/>
            </a:xfrm>
            <a:custGeom>
              <a:avLst/>
              <a:gdLst/>
              <a:ahLst/>
              <a:cxnLst/>
              <a:rect l="l" t="t" r="r" b="b"/>
              <a:pathLst>
                <a:path w="1133" h="650" extrusionOk="0">
                  <a:moveTo>
                    <a:pt x="867" y="1"/>
                  </a:moveTo>
                  <a:cubicBezTo>
                    <a:pt x="818" y="1"/>
                    <a:pt x="760" y="21"/>
                    <a:pt x="693" y="69"/>
                  </a:cubicBezTo>
                  <a:cubicBezTo>
                    <a:pt x="462" y="81"/>
                    <a:pt x="1" y="439"/>
                    <a:pt x="393" y="646"/>
                  </a:cubicBezTo>
                  <a:cubicBezTo>
                    <a:pt x="405" y="648"/>
                    <a:pt x="416" y="649"/>
                    <a:pt x="428" y="649"/>
                  </a:cubicBezTo>
                  <a:cubicBezTo>
                    <a:pt x="485" y="649"/>
                    <a:pt x="539" y="625"/>
                    <a:pt x="578" y="577"/>
                  </a:cubicBezTo>
                  <a:cubicBezTo>
                    <a:pt x="589" y="554"/>
                    <a:pt x="612" y="542"/>
                    <a:pt x="647" y="542"/>
                  </a:cubicBezTo>
                  <a:cubicBezTo>
                    <a:pt x="718" y="588"/>
                    <a:pt x="780" y="607"/>
                    <a:pt x="832" y="607"/>
                  </a:cubicBezTo>
                  <a:cubicBezTo>
                    <a:pt x="1127" y="607"/>
                    <a:pt x="1132" y="1"/>
                    <a:pt x="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3"/>
            <p:cNvSpPr/>
            <p:nvPr/>
          </p:nvSpPr>
          <p:spPr>
            <a:xfrm>
              <a:off x="4818800" y="3492550"/>
              <a:ext cx="49000" cy="49025"/>
            </a:xfrm>
            <a:custGeom>
              <a:avLst/>
              <a:gdLst/>
              <a:ahLst/>
              <a:cxnLst/>
              <a:rect l="l" t="t" r="r" b="b"/>
              <a:pathLst>
                <a:path w="1960" h="1961" extrusionOk="0">
                  <a:moveTo>
                    <a:pt x="551" y="0"/>
                  </a:moveTo>
                  <a:cubicBezTo>
                    <a:pt x="343" y="0"/>
                    <a:pt x="0" y="1162"/>
                    <a:pt x="391" y="1162"/>
                  </a:cubicBezTo>
                  <a:cubicBezTo>
                    <a:pt x="444" y="1162"/>
                    <a:pt x="509" y="1141"/>
                    <a:pt x="590" y="1094"/>
                  </a:cubicBezTo>
                  <a:cubicBezTo>
                    <a:pt x="622" y="1223"/>
                    <a:pt x="735" y="1444"/>
                    <a:pt x="901" y="1444"/>
                  </a:cubicBezTo>
                  <a:cubicBezTo>
                    <a:pt x="912" y="1444"/>
                    <a:pt x="924" y="1443"/>
                    <a:pt x="936" y="1440"/>
                  </a:cubicBezTo>
                  <a:lnTo>
                    <a:pt x="936" y="1440"/>
                  </a:lnTo>
                  <a:cubicBezTo>
                    <a:pt x="871" y="1616"/>
                    <a:pt x="1015" y="1785"/>
                    <a:pt x="1187" y="1785"/>
                  </a:cubicBezTo>
                  <a:cubicBezTo>
                    <a:pt x="1230" y="1785"/>
                    <a:pt x="1274" y="1775"/>
                    <a:pt x="1317" y="1752"/>
                  </a:cubicBezTo>
                  <a:cubicBezTo>
                    <a:pt x="1317" y="1893"/>
                    <a:pt x="1412" y="1960"/>
                    <a:pt x="1506" y="1960"/>
                  </a:cubicBezTo>
                  <a:cubicBezTo>
                    <a:pt x="1612" y="1960"/>
                    <a:pt x="1717" y="1876"/>
                    <a:pt x="1686" y="1717"/>
                  </a:cubicBezTo>
                  <a:cubicBezTo>
                    <a:pt x="1744" y="1590"/>
                    <a:pt x="1721" y="1429"/>
                    <a:pt x="1836" y="1348"/>
                  </a:cubicBezTo>
                  <a:cubicBezTo>
                    <a:pt x="1959" y="1168"/>
                    <a:pt x="1820" y="1032"/>
                    <a:pt x="1671" y="1032"/>
                  </a:cubicBezTo>
                  <a:cubicBezTo>
                    <a:pt x="1581" y="1032"/>
                    <a:pt x="1487" y="1081"/>
                    <a:pt x="1444" y="1198"/>
                  </a:cubicBezTo>
                  <a:cubicBezTo>
                    <a:pt x="1432" y="1198"/>
                    <a:pt x="1432" y="1198"/>
                    <a:pt x="1409" y="1186"/>
                  </a:cubicBezTo>
                  <a:cubicBezTo>
                    <a:pt x="1329" y="932"/>
                    <a:pt x="1259" y="632"/>
                    <a:pt x="982" y="632"/>
                  </a:cubicBezTo>
                  <a:cubicBezTo>
                    <a:pt x="946" y="542"/>
                    <a:pt x="853" y="479"/>
                    <a:pt x="758" y="479"/>
                  </a:cubicBezTo>
                  <a:cubicBezTo>
                    <a:pt x="733" y="479"/>
                    <a:pt x="707" y="484"/>
                    <a:pt x="682" y="494"/>
                  </a:cubicBezTo>
                  <a:cubicBezTo>
                    <a:pt x="677" y="135"/>
                    <a:pt x="622" y="0"/>
                    <a:pt x="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3"/>
            <p:cNvSpPr/>
            <p:nvPr/>
          </p:nvSpPr>
          <p:spPr>
            <a:xfrm>
              <a:off x="4993425" y="3612000"/>
              <a:ext cx="36950" cy="47675"/>
            </a:xfrm>
            <a:custGeom>
              <a:avLst/>
              <a:gdLst/>
              <a:ahLst/>
              <a:cxnLst/>
              <a:rect l="l" t="t" r="r" b="b"/>
              <a:pathLst>
                <a:path w="1478" h="1907" extrusionOk="0">
                  <a:moveTo>
                    <a:pt x="674" y="0"/>
                  </a:moveTo>
                  <a:cubicBezTo>
                    <a:pt x="549" y="0"/>
                    <a:pt x="427" y="122"/>
                    <a:pt x="427" y="414"/>
                  </a:cubicBezTo>
                  <a:cubicBezTo>
                    <a:pt x="393" y="403"/>
                    <a:pt x="361" y="398"/>
                    <a:pt x="331" y="398"/>
                  </a:cubicBezTo>
                  <a:cubicBezTo>
                    <a:pt x="70" y="398"/>
                    <a:pt x="0" y="789"/>
                    <a:pt x="291" y="789"/>
                  </a:cubicBezTo>
                  <a:cubicBezTo>
                    <a:pt x="311" y="789"/>
                    <a:pt x="333" y="787"/>
                    <a:pt x="357" y="783"/>
                  </a:cubicBezTo>
                  <a:cubicBezTo>
                    <a:pt x="357" y="864"/>
                    <a:pt x="415" y="933"/>
                    <a:pt x="507" y="979"/>
                  </a:cubicBezTo>
                  <a:lnTo>
                    <a:pt x="507" y="991"/>
                  </a:lnTo>
                  <a:cubicBezTo>
                    <a:pt x="457" y="1122"/>
                    <a:pt x="547" y="1279"/>
                    <a:pt x="678" y="1279"/>
                  </a:cubicBezTo>
                  <a:cubicBezTo>
                    <a:pt x="697" y="1279"/>
                    <a:pt x="717" y="1275"/>
                    <a:pt x="738" y="1268"/>
                  </a:cubicBezTo>
                  <a:lnTo>
                    <a:pt x="738" y="1268"/>
                  </a:lnTo>
                  <a:cubicBezTo>
                    <a:pt x="648" y="1447"/>
                    <a:pt x="593" y="1868"/>
                    <a:pt x="818" y="1868"/>
                  </a:cubicBezTo>
                  <a:cubicBezTo>
                    <a:pt x="853" y="1868"/>
                    <a:pt x="896" y="1857"/>
                    <a:pt x="946" y="1833"/>
                  </a:cubicBezTo>
                  <a:lnTo>
                    <a:pt x="992" y="1833"/>
                  </a:lnTo>
                  <a:cubicBezTo>
                    <a:pt x="1051" y="1885"/>
                    <a:pt x="1108" y="1907"/>
                    <a:pt x="1161" y="1907"/>
                  </a:cubicBezTo>
                  <a:cubicBezTo>
                    <a:pt x="1354" y="1907"/>
                    <a:pt x="1477" y="1609"/>
                    <a:pt x="1350" y="1418"/>
                  </a:cubicBezTo>
                  <a:cubicBezTo>
                    <a:pt x="1373" y="1326"/>
                    <a:pt x="1292" y="1256"/>
                    <a:pt x="1211" y="1245"/>
                  </a:cubicBezTo>
                  <a:cubicBezTo>
                    <a:pt x="1248" y="1088"/>
                    <a:pt x="1152" y="893"/>
                    <a:pt x="1006" y="893"/>
                  </a:cubicBezTo>
                  <a:cubicBezTo>
                    <a:pt x="969" y="893"/>
                    <a:pt x="930" y="905"/>
                    <a:pt x="888" y="933"/>
                  </a:cubicBezTo>
                  <a:cubicBezTo>
                    <a:pt x="923" y="818"/>
                    <a:pt x="992" y="668"/>
                    <a:pt x="888" y="564"/>
                  </a:cubicBezTo>
                  <a:cubicBezTo>
                    <a:pt x="1022" y="230"/>
                    <a:pt x="846" y="0"/>
                    <a:pt x="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3"/>
            <p:cNvSpPr/>
            <p:nvPr/>
          </p:nvSpPr>
          <p:spPr>
            <a:xfrm>
              <a:off x="4900675" y="3328950"/>
              <a:ext cx="112950" cy="239725"/>
            </a:xfrm>
            <a:custGeom>
              <a:avLst/>
              <a:gdLst/>
              <a:ahLst/>
              <a:cxnLst/>
              <a:rect l="l" t="t" r="r" b="b"/>
              <a:pathLst>
                <a:path w="4518" h="9589" extrusionOk="0">
                  <a:moveTo>
                    <a:pt x="835" y="1347"/>
                  </a:moveTo>
                  <a:cubicBezTo>
                    <a:pt x="847" y="1347"/>
                    <a:pt x="847" y="1370"/>
                    <a:pt x="870" y="1370"/>
                  </a:cubicBezTo>
                  <a:lnTo>
                    <a:pt x="835" y="1393"/>
                  </a:lnTo>
                  <a:lnTo>
                    <a:pt x="835" y="1347"/>
                  </a:lnTo>
                  <a:close/>
                  <a:moveTo>
                    <a:pt x="716" y="1"/>
                  </a:moveTo>
                  <a:cubicBezTo>
                    <a:pt x="513" y="1"/>
                    <a:pt x="332" y="313"/>
                    <a:pt x="374" y="1151"/>
                  </a:cubicBezTo>
                  <a:cubicBezTo>
                    <a:pt x="1" y="1213"/>
                    <a:pt x="242" y="2196"/>
                    <a:pt x="629" y="2196"/>
                  </a:cubicBezTo>
                  <a:cubicBezTo>
                    <a:pt x="673" y="2196"/>
                    <a:pt x="719" y="2184"/>
                    <a:pt x="766" y="2155"/>
                  </a:cubicBezTo>
                  <a:cubicBezTo>
                    <a:pt x="778" y="2248"/>
                    <a:pt x="778" y="2317"/>
                    <a:pt x="766" y="2398"/>
                  </a:cubicBezTo>
                  <a:cubicBezTo>
                    <a:pt x="697" y="2744"/>
                    <a:pt x="535" y="3367"/>
                    <a:pt x="720" y="3610"/>
                  </a:cubicBezTo>
                  <a:cubicBezTo>
                    <a:pt x="755" y="3667"/>
                    <a:pt x="812" y="3714"/>
                    <a:pt x="881" y="3725"/>
                  </a:cubicBezTo>
                  <a:cubicBezTo>
                    <a:pt x="891" y="3937"/>
                    <a:pt x="937" y="4401"/>
                    <a:pt x="1150" y="4401"/>
                  </a:cubicBezTo>
                  <a:cubicBezTo>
                    <a:pt x="1203" y="4401"/>
                    <a:pt x="1267" y="4372"/>
                    <a:pt x="1343" y="4302"/>
                  </a:cubicBezTo>
                  <a:cubicBezTo>
                    <a:pt x="1353" y="4428"/>
                    <a:pt x="1468" y="4521"/>
                    <a:pt x="1586" y="4521"/>
                  </a:cubicBezTo>
                  <a:cubicBezTo>
                    <a:pt x="1609" y="4521"/>
                    <a:pt x="1632" y="4518"/>
                    <a:pt x="1655" y="4510"/>
                  </a:cubicBezTo>
                  <a:cubicBezTo>
                    <a:pt x="1709" y="4607"/>
                    <a:pt x="1803" y="4684"/>
                    <a:pt x="1910" y="4684"/>
                  </a:cubicBezTo>
                  <a:cubicBezTo>
                    <a:pt x="1917" y="4684"/>
                    <a:pt x="1924" y="4684"/>
                    <a:pt x="1932" y="4683"/>
                  </a:cubicBezTo>
                  <a:cubicBezTo>
                    <a:pt x="1962" y="4775"/>
                    <a:pt x="2056" y="4849"/>
                    <a:pt x="2157" y="4849"/>
                  </a:cubicBezTo>
                  <a:cubicBezTo>
                    <a:pt x="2170" y="4849"/>
                    <a:pt x="2184" y="4847"/>
                    <a:pt x="2197" y="4845"/>
                  </a:cubicBezTo>
                  <a:cubicBezTo>
                    <a:pt x="2209" y="4914"/>
                    <a:pt x="2220" y="4983"/>
                    <a:pt x="2267" y="5076"/>
                  </a:cubicBezTo>
                  <a:cubicBezTo>
                    <a:pt x="2231" y="5282"/>
                    <a:pt x="2404" y="6237"/>
                    <a:pt x="2674" y="6237"/>
                  </a:cubicBezTo>
                  <a:cubicBezTo>
                    <a:pt x="2750" y="6237"/>
                    <a:pt x="2835" y="6159"/>
                    <a:pt x="2925" y="5964"/>
                  </a:cubicBezTo>
                  <a:cubicBezTo>
                    <a:pt x="2956" y="6109"/>
                    <a:pt x="3042" y="6235"/>
                    <a:pt x="3184" y="6235"/>
                  </a:cubicBezTo>
                  <a:cubicBezTo>
                    <a:pt x="3201" y="6235"/>
                    <a:pt x="3218" y="6233"/>
                    <a:pt x="3236" y="6230"/>
                  </a:cubicBezTo>
                  <a:lnTo>
                    <a:pt x="3236" y="6530"/>
                  </a:lnTo>
                  <a:cubicBezTo>
                    <a:pt x="3294" y="6576"/>
                    <a:pt x="3075" y="7326"/>
                    <a:pt x="3409" y="7349"/>
                  </a:cubicBezTo>
                  <a:cubicBezTo>
                    <a:pt x="3409" y="7626"/>
                    <a:pt x="3271" y="7961"/>
                    <a:pt x="3432" y="8192"/>
                  </a:cubicBezTo>
                  <a:cubicBezTo>
                    <a:pt x="3432" y="8304"/>
                    <a:pt x="3521" y="8406"/>
                    <a:pt x="3629" y="8406"/>
                  </a:cubicBezTo>
                  <a:cubicBezTo>
                    <a:pt x="3644" y="8406"/>
                    <a:pt x="3659" y="8404"/>
                    <a:pt x="3675" y="8400"/>
                  </a:cubicBezTo>
                  <a:lnTo>
                    <a:pt x="3675" y="8400"/>
                  </a:lnTo>
                  <a:cubicBezTo>
                    <a:pt x="3698" y="8746"/>
                    <a:pt x="3294" y="9462"/>
                    <a:pt x="3825" y="9589"/>
                  </a:cubicBezTo>
                  <a:cubicBezTo>
                    <a:pt x="4056" y="9566"/>
                    <a:pt x="4183" y="9277"/>
                    <a:pt x="4275" y="9081"/>
                  </a:cubicBezTo>
                  <a:cubicBezTo>
                    <a:pt x="4517" y="9000"/>
                    <a:pt x="4483" y="8723"/>
                    <a:pt x="4298" y="8585"/>
                  </a:cubicBezTo>
                  <a:cubicBezTo>
                    <a:pt x="4402" y="8319"/>
                    <a:pt x="4506" y="7950"/>
                    <a:pt x="4194" y="7857"/>
                  </a:cubicBezTo>
                  <a:cubicBezTo>
                    <a:pt x="4216" y="7736"/>
                    <a:pt x="4091" y="7626"/>
                    <a:pt x="3960" y="7626"/>
                  </a:cubicBezTo>
                  <a:cubicBezTo>
                    <a:pt x="3953" y="7626"/>
                    <a:pt x="3947" y="7626"/>
                    <a:pt x="3940" y="7626"/>
                  </a:cubicBezTo>
                  <a:cubicBezTo>
                    <a:pt x="3952" y="7523"/>
                    <a:pt x="3906" y="7430"/>
                    <a:pt x="3813" y="7384"/>
                  </a:cubicBezTo>
                  <a:cubicBezTo>
                    <a:pt x="3825" y="7292"/>
                    <a:pt x="3836" y="7199"/>
                    <a:pt x="3836" y="7130"/>
                  </a:cubicBezTo>
                  <a:cubicBezTo>
                    <a:pt x="3871" y="7107"/>
                    <a:pt x="3883" y="7084"/>
                    <a:pt x="3894" y="7049"/>
                  </a:cubicBezTo>
                  <a:cubicBezTo>
                    <a:pt x="3960" y="7104"/>
                    <a:pt x="4032" y="7127"/>
                    <a:pt x="4098" y="7127"/>
                  </a:cubicBezTo>
                  <a:cubicBezTo>
                    <a:pt x="4296" y="7127"/>
                    <a:pt x="4437" y="6917"/>
                    <a:pt x="4194" y="6726"/>
                  </a:cubicBezTo>
                  <a:cubicBezTo>
                    <a:pt x="4137" y="6484"/>
                    <a:pt x="4067" y="6184"/>
                    <a:pt x="3848" y="6068"/>
                  </a:cubicBezTo>
                  <a:cubicBezTo>
                    <a:pt x="3836" y="5941"/>
                    <a:pt x="3767" y="5837"/>
                    <a:pt x="3663" y="5768"/>
                  </a:cubicBezTo>
                  <a:cubicBezTo>
                    <a:pt x="3565" y="5572"/>
                    <a:pt x="3601" y="5140"/>
                    <a:pt x="3315" y="5140"/>
                  </a:cubicBezTo>
                  <a:cubicBezTo>
                    <a:pt x="3297" y="5140"/>
                    <a:pt x="3279" y="5142"/>
                    <a:pt x="3259" y="5145"/>
                  </a:cubicBezTo>
                  <a:cubicBezTo>
                    <a:pt x="3294" y="5041"/>
                    <a:pt x="3213" y="4926"/>
                    <a:pt x="3121" y="4902"/>
                  </a:cubicBezTo>
                  <a:cubicBezTo>
                    <a:pt x="3143" y="4758"/>
                    <a:pt x="3037" y="4625"/>
                    <a:pt x="2906" y="4625"/>
                  </a:cubicBezTo>
                  <a:cubicBezTo>
                    <a:pt x="2901" y="4625"/>
                    <a:pt x="2895" y="4625"/>
                    <a:pt x="2890" y="4625"/>
                  </a:cubicBezTo>
                  <a:cubicBezTo>
                    <a:pt x="2901" y="4475"/>
                    <a:pt x="2786" y="4360"/>
                    <a:pt x="2636" y="4360"/>
                  </a:cubicBezTo>
                  <a:cubicBezTo>
                    <a:pt x="2636" y="4216"/>
                    <a:pt x="2532" y="4103"/>
                    <a:pt x="2404" y="4103"/>
                  </a:cubicBezTo>
                  <a:cubicBezTo>
                    <a:pt x="2378" y="4103"/>
                    <a:pt x="2351" y="4108"/>
                    <a:pt x="2324" y="4118"/>
                  </a:cubicBezTo>
                  <a:cubicBezTo>
                    <a:pt x="2315" y="3981"/>
                    <a:pt x="2199" y="3862"/>
                    <a:pt x="2066" y="3862"/>
                  </a:cubicBezTo>
                  <a:cubicBezTo>
                    <a:pt x="2041" y="3862"/>
                    <a:pt x="2015" y="3866"/>
                    <a:pt x="1990" y="3875"/>
                  </a:cubicBezTo>
                  <a:cubicBezTo>
                    <a:pt x="1990" y="3731"/>
                    <a:pt x="1870" y="3615"/>
                    <a:pt x="1741" y="3615"/>
                  </a:cubicBezTo>
                  <a:cubicBezTo>
                    <a:pt x="1704" y="3615"/>
                    <a:pt x="1667" y="3624"/>
                    <a:pt x="1632" y="3644"/>
                  </a:cubicBezTo>
                  <a:cubicBezTo>
                    <a:pt x="1595" y="3553"/>
                    <a:pt x="1509" y="3477"/>
                    <a:pt x="1411" y="3477"/>
                  </a:cubicBezTo>
                  <a:cubicBezTo>
                    <a:pt x="1385" y="3477"/>
                    <a:pt x="1358" y="3482"/>
                    <a:pt x="1332" y="3494"/>
                  </a:cubicBezTo>
                  <a:cubicBezTo>
                    <a:pt x="1309" y="3321"/>
                    <a:pt x="1343" y="3113"/>
                    <a:pt x="1228" y="2963"/>
                  </a:cubicBezTo>
                  <a:cubicBezTo>
                    <a:pt x="1285" y="2894"/>
                    <a:pt x="1251" y="2802"/>
                    <a:pt x="1228" y="2732"/>
                  </a:cubicBezTo>
                  <a:cubicBezTo>
                    <a:pt x="1516" y="2536"/>
                    <a:pt x="1516" y="1694"/>
                    <a:pt x="1193" y="1509"/>
                  </a:cubicBezTo>
                  <a:cubicBezTo>
                    <a:pt x="1182" y="1451"/>
                    <a:pt x="1159" y="1405"/>
                    <a:pt x="1101" y="1359"/>
                  </a:cubicBezTo>
                  <a:cubicBezTo>
                    <a:pt x="1363" y="684"/>
                    <a:pt x="1016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3"/>
            <p:cNvSpPr/>
            <p:nvPr/>
          </p:nvSpPr>
          <p:spPr>
            <a:xfrm>
              <a:off x="4894150" y="3302975"/>
              <a:ext cx="24525" cy="27050"/>
            </a:xfrm>
            <a:custGeom>
              <a:avLst/>
              <a:gdLst/>
              <a:ahLst/>
              <a:cxnLst/>
              <a:rect l="l" t="t" r="r" b="b"/>
              <a:pathLst>
                <a:path w="981" h="1082" extrusionOk="0">
                  <a:moveTo>
                    <a:pt x="398" y="0"/>
                  </a:moveTo>
                  <a:cubicBezTo>
                    <a:pt x="332" y="0"/>
                    <a:pt x="260" y="67"/>
                    <a:pt x="184" y="239"/>
                  </a:cubicBezTo>
                  <a:cubicBezTo>
                    <a:pt x="184" y="485"/>
                    <a:pt x="1" y="1047"/>
                    <a:pt x="300" y="1047"/>
                  </a:cubicBezTo>
                  <a:cubicBezTo>
                    <a:pt x="353" y="1047"/>
                    <a:pt x="421" y="1029"/>
                    <a:pt x="508" y="990"/>
                  </a:cubicBezTo>
                  <a:cubicBezTo>
                    <a:pt x="565" y="1047"/>
                    <a:pt x="635" y="1082"/>
                    <a:pt x="738" y="1082"/>
                  </a:cubicBezTo>
                  <a:cubicBezTo>
                    <a:pt x="935" y="1082"/>
                    <a:pt x="981" y="770"/>
                    <a:pt x="796" y="736"/>
                  </a:cubicBezTo>
                  <a:cubicBezTo>
                    <a:pt x="728" y="531"/>
                    <a:pt x="584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3"/>
            <p:cNvSpPr/>
            <p:nvPr/>
          </p:nvSpPr>
          <p:spPr>
            <a:xfrm>
              <a:off x="5061225" y="3647175"/>
              <a:ext cx="18150" cy="9450"/>
            </a:xfrm>
            <a:custGeom>
              <a:avLst/>
              <a:gdLst/>
              <a:ahLst/>
              <a:cxnLst/>
              <a:rect l="l" t="t" r="r" b="b"/>
              <a:pathLst>
                <a:path w="726" h="378" extrusionOk="0">
                  <a:moveTo>
                    <a:pt x="340" y="0"/>
                  </a:moveTo>
                  <a:cubicBezTo>
                    <a:pt x="303" y="0"/>
                    <a:pt x="263" y="3"/>
                    <a:pt x="219" y="11"/>
                  </a:cubicBezTo>
                  <a:cubicBezTo>
                    <a:pt x="3" y="11"/>
                    <a:pt x="0" y="369"/>
                    <a:pt x="209" y="369"/>
                  </a:cubicBezTo>
                  <a:cubicBezTo>
                    <a:pt x="213" y="369"/>
                    <a:pt x="216" y="369"/>
                    <a:pt x="219" y="369"/>
                  </a:cubicBezTo>
                  <a:cubicBezTo>
                    <a:pt x="258" y="374"/>
                    <a:pt x="294" y="377"/>
                    <a:pt x="327" y="377"/>
                  </a:cubicBezTo>
                  <a:cubicBezTo>
                    <a:pt x="722" y="377"/>
                    <a:pt x="726" y="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3"/>
            <p:cNvSpPr/>
            <p:nvPr/>
          </p:nvSpPr>
          <p:spPr>
            <a:xfrm>
              <a:off x="5180975" y="3642525"/>
              <a:ext cx="78725" cy="53725"/>
            </a:xfrm>
            <a:custGeom>
              <a:avLst/>
              <a:gdLst/>
              <a:ahLst/>
              <a:cxnLst/>
              <a:rect l="l" t="t" r="r" b="b"/>
              <a:pathLst>
                <a:path w="3149" h="2149" extrusionOk="0">
                  <a:moveTo>
                    <a:pt x="1163" y="0"/>
                  </a:moveTo>
                  <a:cubicBezTo>
                    <a:pt x="951" y="0"/>
                    <a:pt x="832" y="672"/>
                    <a:pt x="912" y="913"/>
                  </a:cubicBezTo>
                  <a:cubicBezTo>
                    <a:pt x="808" y="913"/>
                    <a:pt x="739" y="970"/>
                    <a:pt x="704" y="1074"/>
                  </a:cubicBezTo>
                  <a:cubicBezTo>
                    <a:pt x="623" y="1086"/>
                    <a:pt x="554" y="1155"/>
                    <a:pt x="520" y="1247"/>
                  </a:cubicBezTo>
                  <a:cubicBezTo>
                    <a:pt x="505" y="1245"/>
                    <a:pt x="492" y="1244"/>
                    <a:pt x="479" y="1244"/>
                  </a:cubicBezTo>
                  <a:cubicBezTo>
                    <a:pt x="304" y="1244"/>
                    <a:pt x="253" y="1454"/>
                    <a:pt x="243" y="1594"/>
                  </a:cubicBezTo>
                  <a:cubicBezTo>
                    <a:pt x="69" y="1594"/>
                    <a:pt x="0" y="1824"/>
                    <a:pt x="127" y="1928"/>
                  </a:cubicBezTo>
                  <a:lnTo>
                    <a:pt x="116" y="1940"/>
                  </a:lnTo>
                  <a:cubicBezTo>
                    <a:pt x="133" y="2089"/>
                    <a:pt x="206" y="2148"/>
                    <a:pt x="289" y="2148"/>
                  </a:cubicBezTo>
                  <a:cubicBezTo>
                    <a:pt x="425" y="2148"/>
                    <a:pt x="589" y="1992"/>
                    <a:pt x="589" y="1813"/>
                  </a:cubicBezTo>
                  <a:cubicBezTo>
                    <a:pt x="605" y="1816"/>
                    <a:pt x="620" y="1818"/>
                    <a:pt x="636" y="1818"/>
                  </a:cubicBezTo>
                  <a:cubicBezTo>
                    <a:pt x="766" y="1818"/>
                    <a:pt x="874" y="1693"/>
                    <a:pt x="843" y="1559"/>
                  </a:cubicBezTo>
                  <a:cubicBezTo>
                    <a:pt x="993" y="1536"/>
                    <a:pt x="1004" y="1386"/>
                    <a:pt x="1051" y="1270"/>
                  </a:cubicBezTo>
                  <a:cubicBezTo>
                    <a:pt x="1093" y="1320"/>
                    <a:pt x="1162" y="1343"/>
                    <a:pt x="1227" y="1343"/>
                  </a:cubicBezTo>
                  <a:cubicBezTo>
                    <a:pt x="1268" y="1343"/>
                    <a:pt x="1308" y="1334"/>
                    <a:pt x="1339" y="1316"/>
                  </a:cubicBezTo>
                  <a:cubicBezTo>
                    <a:pt x="1388" y="1398"/>
                    <a:pt x="1469" y="1438"/>
                    <a:pt x="1551" y="1438"/>
                  </a:cubicBezTo>
                  <a:cubicBezTo>
                    <a:pt x="1643" y="1438"/>
                    <a:pt x="1735" y="1386"/>
                    <a:pt x="1778" y="1282"/>
                  </a:cubicBezTo>
                  <a:cubicBezTo>
                    <a:pt x="1832" y="1324"/>
                    <a:pt x="1890" y="1342"/>
                    <a:pt x="1945" y="1342"/>
                  </a:cubicBezTo>
                  <a:cubicBezTo>
                    <a:pt x="2087" y="1342"/>
                    <a:pt x="2214" y="1218"/>
                    <a:pt x="2239" y="1051"/>
                  </a:cubicBezTo>
                  <a:cubicBezTo>
                    <a:pt x="2299" y="1111"/>
                    <a:pt x="2415" y="1145"/>
                    <a:pt x="2509" y="1145"/>
                  </a:cubicBezTo>
                  <a:cubicBezTo>
                    <a:pt x="2543" y="1145"/>
                    <a:pt x="2573" y="1141"/>
                    <a:pt x="2597" y="1132"/>
                  </a:cubicBezTo>
                  <a:cubicBezTo>
                    <a:pt x="2637" y="1154"/>
                    <a:pt x="2680" y="1164"/>
                    <a:pt x="2722" y="1164"/>
                  </a:cubicBezTo>
                  <a:cubicBezTo>
                    <a:pt x="2939" y="1164"/>
                    <a:pt x="3148" y="903"/>
                    <a:pt x="2897" y="739"/>
                  </a:cubicBezTo>
                  <a:cubicBezTo>
                    <a:pt x="2828" y="693"/>
                    <a:pt x="2736" y="670"/>
                    <a:pt x="2643" y="635"/>
                  </a:cubicBezTo>
                  <a:cubicBezTo>
                    <a:pt x="2620" y="630"/>
                    <a:pt x="2597" y="627"/>
                    <a:pt x="2574" y="627"/>
                  </a:cubicBezTo>
                  <a:cubicBezTo>
                    <a:pt x="2551" y="627"/>
                    <a:pt x="2528" y="630"/>
                    <a:pt x="2505" y="635"/>
                  </a:cubicBezTo>
                  <a:cubicBezTo>
                    <a:pt x="2390" y="575"/>
                    <a:pt x="2310" y="543"/>
                    <a:pt x="2231" y="543"/>
                  </a:cubicBezTo>
                  <a:cubicBezTo>
                    <a:pt x="2160" y="543"/>
                    <a:pt x="2090" y="569"/>
                    <a:pt x="1997" y="624"/>
                  </a:cubicBezTo>
                  <a:cubicBezTo>
                    <a:pt x="1974" y="497"/>
                    <a:pt x="1893" y="382"/>
                    <a:pt x="1743" y="382"/>
                  </a:cubicBezTo>
                  <a:cubicBezTo>
                    <a:pt x="1708" y="382"/>
                    <a:pt x="1685" y="382"/>
                    <a:pt x="1662" y="393"/>
                  </a:cubicBezTo>
                  <a:cubicBezTo>
                    <a:pt x="1619" y="285"/>
                    <a:pt x="1515" y="207"/>
                    <a:pt x="1398" y="207"/>
                  </a:cubicBezTo>
                  <a:cubicBezTo>
                    <a:pt x="1390" y="207"/>
                    <a:pt x="1382" y="208"/>
                    <a:pt x="1374" y="208"/>
                  </a:cubicBezTo>
                  <a:cubicBezTo>
                    <a:pt x="1297" y="60"/>
                    <a:pt x="1226" y="0"/>
                    <a:pt x="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3"/>
            <p:cNvSpPr/>
            <p:nvPr/>
          </p:nvSpPr>
          <p:spPr>
            <a:xfrm>
              <a:off x="5231100" y="3618575"/>
              <a:ext cx="77425" cy="49950"/>
            </a:xfrm>
            <a:custGeom>
              <a:avLst/>
              <a:gdLst/>
              <a:ahLst/>
              <a:cxnLst/>
              <a:rect l="l" t="t" r="r" b="b"/>
              <a:pathLst>
                <a:path w="3097" h="1998" extrusionOk="0">
                  <a:moveTo>
                    <a:pt x="1294" y="0"/>
                  </a:moveTo>
                  <a:cubicBezTo>
                    <a:pt x="1120" y="0"/>
                    <a:pt x="930" y="92"/>
                    <a:pt x="962" y="255"/>
                  </a:cubicBezTo>
                  <a:cubicBezTo>
                    <a:pt x="939" y="301"/>
                    <a:pt x="904" y="347"/>
                    <a:pt x="892" y="405"/>
                  </a:cubicBezTo>
                  <a:lnTo>
                    <a:pt x="881" y="416"/>
                  </a:lnTo>
                  <a:cubicBezTo>
                    <a:pt x="843" y="241"/>
                    <a:pt x="679" y="41"/>
                    <a:pt x="539" y="41"/>
                  </a:cubicBezTo>
                  <a:cubicBezTo>
                    <a:pt x="467" y="41"/>
                    <a:pt x="401" y="94"/>
                    <a:pt x="361" y="231"/>
                  </a:cubicBezTo>
                  <a:cubicBezTo>
                    <a:pt x="0" y="333"/>
                    <a:pt x="419" y="1273"/>
                    <a:pt x="729" y="1273"/>
                  </a:cubicBezTo>
                  <a:cubicBezTo>
                    <a:pt x="806" y="1273"/>
                    <a:pt x="877" y="1216"/>
                    <a:pt x="927" y="1074"/>
                  </a:cubicBezTo>
                  <a:cubicBezTo>
                    <a:pt x="1008" y="1074"/>
                    <a:pt x="1077" y="1005"/>
                    <a:pt x="1123" y="947"/>
                  </a:cubicBezTo>
                  <a:cubicBezTo>
                    <a:pt x="1183" y="981"/>
                    <a:pt x="1251" y="1006"/>
                    <a:pt x="1318" y="1006"/>
                  </a:cubicBezTo>
                  <a:cubicBezTo>
                    <a:pt x="1366" y="1006"/>
                    <a:pt x="1414" y="993"/>
                    <a:pt x="1458" y="959"/>
                  </a:cubicBezTo>
                  <a:cubicBezTo>
                    <a:pt x="1481" y="947"/>
                    <a:pt x="1504" y="924"/>
                    <a:pt x="1527" y="889"/>
                  </a:cubicBezTo>
                  <a:cubicBezTo>
                    <a:pt x="1564" y="914"/>
                    <a:pt x="1605" y="926"/>
                    <a:pt x="1645" y="926"/>
                  </a:cubicBezTo>
                  <a:cubicBezTo>
                    <a:pt x="1680" y="926"/>
                    <a:pt x="1714" y="917"/>
                    <a:pt x="1747" y="901"/>
                  </a:cubicBezTo>
                  <a:cubicBezTo>
                    <a:pt x="1804" y="1063"/>
                    <a:pt x="1816" y="1293"/>
                    <a:pt x="2024" y="1328"/>
                  </a:cubicBezTo>
                  <a:cubicBezTo>
                    <a:pt x="2035" y="1508"/>
                    <a:pt x="1947" y="1941"/>
                    <a:pt x="2232" y="1941"/>
                  </a:cubicBezTo>
                  <a:cubicBezTo>
                    <a:pt x="2239" y="1941"/>
                    <a:pt x="2247" y="1940"/>
                    <a:pt x="2254" y="1940"/>
                  </a:cubicBezTo>
                  <a:cubicBezTo>
                    <a:pt x="2330" y="1980"/>
                    <a:pt x="2408" y="1998"/>
                    <a:pt x="2483" y="1998"/>
                  </a:cubicBezTo>
                  <a:cubicBezTo>
                    <a:pt x="2832" y="1998"/>
                    <a:pt x="3097" y="1617"/>
                    <a:pt x="2555" y="1455"/>
                  </a:cubicBezTo>
                  <a:cubicBezTo>
                    <a:pt x="2462" y="1340"/>
                    <a:pt x="2428" y="1189"/>
                    <a:pt x="2289" y="1132"/>
                  </a:cubicBezTo>
                  <a:cubicBezTo>
                    <a:pt x="2289" y="785"/>
                    <a:pt x="1920" y="405"/>
                    <a:pt x="1562" y="208"/>
                  </a:cubicBezTo>
                  <a:cubicBezTo>
                    <a:pt x="1578" y="66"/>
                    <a:pt x="1441" y="0"/>
                    <a:pt x="1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3"/>
            <p:cNvSpPr/>
            <p:nvPr/>
          </p:nvSpPr>
          <p:spPr>
            <a:xfrm>
              <a:off x="5365050" y="3687800"/>
              <a:ext cx="49425" cy="67225"/>
            </a:xfrm>
            <a:custGeom>
              <a:avLst/>
              <a:gdLst/>
              <a:ahLst/>
              <a:cxnLst/>
              <a:rect l="l" t="t" r="r" b="b"/>
              <a:pathLst>
                <a:path w="1977" h="2689" extrusionOk="0">
                  <a:moveTo>
                    <a:pt x="1698" y="0"/>
                  </a:moveTo>
                  <a:cubicBezTo>
                    <a:pt x="1610" y="0"/>
                    <a:pt x="1520" y="43"/>
                    <a:pt x="1467" y="140"/>
                  </a:cubicBezTo>
                  <a:cubicBezTo>
                    <a:pt x="1416" y="104"/>
                    <a:pt x="1353" y="85"/>
                    <a:pt x="1292" y="85"/>
                  </a:cubicBezTo>
                  <a:cubicBezTo>
                    <a:pt x="1214" y="85"/>
                    <a:pt x="1138" y="116"/>
                    <a:pt x="1086" y="187"/>
                  </a:cubicBezTo>
                  <a:lnTo>
                    <a:pt x="1029" y="187"/>
                  </a:lnTo>
                  <a:cubicBezTo>
                    <a:pt x="966" y="152"/>
                    <a:pt x="913" y="136"/>
                    <a:pt x="867" y="136"/>
                  </a:cubicBezTo>
                  <a:cubicBezTo>
                    <a:pt x="475" y="136"/>
                    <a:pt x="660" y="1299"/>
                    <a:pt x="567" y="1537"/>
                  </a:cubicBezTo>
                  <a:cubicBezTo>
                    <a:pt x="538" y="1519"/>
                    <a:pt x="506" y="1510"/>
                    <a:pt x="473" y="1510"/>
                  </a:cubicBezTo>
                  <a:cubicBezTo>
                    <a:pt x="362" y="1510"/>
                    <a:pt x="246" y="1606"/>
                    <a:pt x="255" y="1722"/>
                  </a:cubicBezTo>
                  <a:cubicBezTo>
                    <a:pt x="1" y="2001"/>
                    <a:pt x="377" y="2689"/>
                    <a:pt x="599" y="2689"/>
                  </a:cubicBezTo>
                  <a:cubicBezTo>
                    <a:pt x="689" y="2689"/>
                    <a:pt x="753" y="2576"/>
                    <a:pt x="740" y="2276"/>
                  </a:cubicBezTo>
                  <a:cubicBezTo>
                    <a:pt x="763" y="2276"/>
                    <a:pt x="775" y="2276"/>
                    <a:pt x="775" y="2264"/>
                  </a:cubicBezTo>
                  <a:cubicBezTo>
                    <a:pt x="810" y="2271"/>
                    <a:pt x="842" y="2274"/>
                    <a:pt x="870" y="2274"/>
                  </a:cubicBezTo>
                  <a:cubicBezTo>
                    <a:pt x="1350" y="2274"/>
                    <a:pt x="961" y="1403"/>
                    <a:pt x="994" y="1087"/>
                  </a:cubicBezTo>
                  <a:cubicBezTo>
                    <a:pt x="1006" y="1087"/>
                    <a:pt x="1017" y="1087"/>
                    <a:pt x="1029" y="1075"/>
                  </a:cubicBezTo>
                  <a:cubicBezTo>
                    <a:pt x="1106" y="1148"/>
                    <a:pt x="1172" y="1178"/>
                    <a:pt x="1226" y="1178"/>
                  </a:cubicBezTo>
                  <a:cubicBezTo>
                    <a:pt x="1412" y="1178"/>
                    <a:pt x="1461" y="817"/>
                    <a:pt x="1398" y="602"/>
                  </a:cubicBezTo>
                  <a:lnTo>
                    <a:pt x="1398" y="602"/>
                  </a:lnTo>
                  <a:cubicBezTo>
                    <a:pt x="1452" y="637"/>
                    <a:pt x="1510" y="653"/>
                    <a:pt x="1568" y="653"/>
                  </a:cubicBezTo>
                  <a:cubicBezTo>
                    <a:pt x="1757" y="653"/>
                    <a:pt x="1941" y="485"/>
                    <a:pt x="1941" y="290"/>
                  </a:cubicBezTo>
                  <a:cubicBezTo>
                    <a:pt x="1976" y="112"/>
                    <a:pt x="1840" y="0"/>
                    <a:pt x="1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3"/>
            <p:cNvSpPr/>
            <p:nvPr/>
          </p:nvSpPr>
          <p:spPr>
            <a:xfrm>
              <a:off x="5333550" y="3518750"/>
              <a:ext cx="81425" cy="45925"/>
            </a:xfrm>
            <a:custGeom>
              <a:avLst/>
              <a:gdLst/>
              <a:ahLst/>
              <a:cxnLst/>
              <a:rect l="l" t="t" r="r" b="b"/>
              <a:pathLst>
                <a:path w="3257" h="1837" extrusionOk="0">
                  <a:moveTo>
                    <a:pt x="1645" y="0"/>
                  </a:moveTo>
                  <a:cubicBezTo>
                    <a:pt x="1482" y="0"/>
                    <a:pt x="1320" y="176"/>
                    <a:pt x="1400" y="415"/>
                  </a:cubicBezTo>
                  <a:cubicBezTo>
                    <a:pt x="1284" y="415"/>
                    <a:pt x="1181" y="473"/>
                    <a:pt x="1157" y="600"/>
                  </a:cubicBezTo>
                  <a:cubicBezTo>
                    <a:pt x="1123" y="594"/>
                    <a:pt x="1097" y="591"/>
                    <a:pt x="1072" y="591"/>
                  </a:cubicBezTo>
                  <a:cubicBezTo>
                    <a:pt x="1048" y="591"/>
                    <a:pt x="1025" y="594"/>
                    <a:pt x="996" y="600"/>
                  </a:cubicBezTo>
                  <a:cubicBezTo>
                    <a:pt x="948" y="548"/>
                    <a:pt x="880" y="523"/>
                    <a:pt x="811" y="523"/>
                  </a:cubicBezTo>
                  <a:cubicBezTo>
                    <a:pt x="712" y="523"/>
                    <a:pt x="614" y="574"/>
                    <a:pt x="580" y="669"/>
                  </a:cubicBezTo>
                  <a:cubicBezTo>
                    <a:pt x="548" y="662"/>
                    <a:pt x="518" y="658"/>
                    <a:pt x="491" y="658"/>
                  </a:cubicBezTo>
                  <a:cubicBezTo>
                    <a:pt x="1" y="658"/>
                    <a:pt x="374" y="1837"/>
                    <a:pt x="676" y="1837"/>
                  </a:cubicBezTo>
                  <a:cubicBezTo>
                    <a:pt x="760" y="1837"/>
                    <a:pt x="839" y="1746"/>
                    <a:pt x="892" y="1512"/>
                  </a:cubicBezTo>
                  <a:cubicBezTo>
                    <a:pt x="1065" y="1489"/>
                    <a:pt x="1215" y="1316"/>
                    <a:pt x="1273" y="1166"/>
                  </a:cubicBezTo>
                  <a:cubicBezTo>
                    <a:pt x="1331" y="1143"/>
                    <a:pt x="1365" y="1131"/>
                    <a:pt x="1411" y="1108"/>
                  </a:cubicBezTo>
                  <a:cubicBezTo>
                    <a:pt x="1445" y="1125"/>
                    <a:pt x="1498" y="1136"/>
                    <a:pt x="1546" y="1136"/>
                  </a:cubicBezTo>
                  <a:cubicBezTo>
                    <a:pt x="1564" y="1136"/>
                    <a:pt x="1581" y="1134"/>
                    <a:pt x="1596" y="1131"/>
                  </a:cubicBezTo>
                  <a:cubicBezTo>
                    <a:pt x="1633" y="1150"/>
                    <a:pt x="1673" y="1158"/>
                    <a:pt x="1712" y="1158"/>
                  </a:cubicBezTo>
                  <a:cubicBezTo>
                    <a:pt x="1817" y="1158"/>
                    <a:pt x="1917" y="1094"/>
                    <a:pt x="1942" y="993"/>
                  </a:cubicBezTo>
                  <a:cubicBezTo>
                    <a:pt x="2029" y="1008"/>
                    <a:pt x="2133" y="1021"/>
                    <a:pt x="2234" y="1021"/>
                  </a:cubicBezTo>
                  <a:cubicBezTo>
                    <a:pt x="2363" y="1021"/>
                    <a:pt x="2488" y="1000"/>
                    <a:pt x="2566" y="935"/>
                  </a:cubicBezTo>
                  <a:cubicBezTo>
                    <a:pt x="2716" y="1031"/>
                    <a:pt x="2827" y="1070"/>
                    <a:pt x="2903" y="1070"/>
                  </a:cubicBezTo>
                  <a:cubicBezTo>
                    <a:pt x="3257" y="1070"/>
                    <a:pt x="2895" y="228"/>
                    <a:pt x="2521" y="228"/>
                  </a:cubicBezTo>
                  <a:cubicBezTo>
                    <a:pt x="2412" y="228"/>
                    <a:pt x="2302" y="299"/>
                    <a:pt x="2208" y="485"/>
                  </a:cubicBezTo>
                  <a:cubicBezTo>
                    <a:pt x="2116" y="485"/>
                    <a:pt x="2081" y="485"/>
                    <a:pt x="2023" y="438"/>
                  </a:cubicBezTo>
                  <a:cubicBezTo>
                    <a:pt x="2035" y="358"/>
                    <a:pt x="1977" y="242"/>
                    <a:pt x="1885" y="208"/>
                  </a:cubicBezTo>
                  <a:cubicBezTo>
                    <a:pt x="1838" y="62"/>
                    <a:pt x="1741" y="0"/>
                    <a:pt x="1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3"/>
            <p:cNvSpPr/>
            <p:nvPr/>
          </p:nvSpPr>
          <p:spPr>
            <a:xfrm>
              <a:off x="5374100" y="3553975"/>
              <a:ext cx="35675" cy="54350"/>
            </a:xfrm>
            <a:custGeom>
              <a:avLst/>
              <a:gdLst/>
              <a:ahLst/>
              <a:cxnLst/>
              <a:rect l="l" t="t" r="r" b="b"/>
              <a:pathLst>
                <a:path w="1427" h="2174" extrusionOk="0">
                  <a:moveTo>
                    <a:pt x="232" y="0"/>
                  </a:moveTo>
                  <a:cubicBezTo>
                    <a:pt x="86" y="0"/>
                    <a:pt x="1" y="122"/>
                    <a:pt x="170" y="357"/>
                  </a:cubicBezTo>
                  <a:cubicBezTo>
                    <a:pt x="228" y="738"/>
                    <a:pt x="147" y="1223"/>
                    <a:pt x="701" y="1223"/>
                  </a:cubicBezTo>
                  <a:cubicBezTo>
                    <a:pt x="724" y="1430"/>
                    <a:pt x="771" y="1580"/>
                    <a:pt x="874" y="1730"/>
                  </a:cubicBezTo>
                  <a:cubicBezTo>
                    <a:pt x="716" y="1988"/>
                    <a:pt x="871" y="2173"/>
                    <a:pt x="1013" y="2173"/>
                  </a:cubicBezTo>
                  <a:cubicBezTo>
                    <a:pt x="1119" y="2173"/>
                    <a:pt x="1219" y="2069"/>
                    <a:pt x="1175" y="1811"/>
                  </a:cubicBezTo>
                  <a:cubicBezTo>
                    <a:pt x="1325" y="1754"/>
                    <a:pt x="1382" y="1557"/>
                    <a:pt x="1278" y="1430"/>
                  </a:cubicBezTo>
                  <a:cubicBezTo>
                    <a:pt x="1267" y="1407"/>
                    <a:pt x="1267" y="1396"/>
                    <a:pt x="1244" y="1384"/>
                  </a:cubicBezTo>
                  <a:cubicBezTo>
                    <a:pt x="1426" y="1120"/>
                    <a:pt x="1191" y="510"/>
                    <a:pt x="919" y="510"/>
                  </a:cubicBezTo>
                  <a:cubicBezTo>
                    <a:pt x="847" y="510"/>
                    <a:pt x="772" y="553"/>
                    <a:pt x="701" y="657"/>
                  </a:cubicBezTo>
                  <a:lnTo>
                    <a:pt x="690" y="657"/>
                  </a:lnTo>
                  <a:cubicBezTo>
                    <a:pt x="723" y="211"/>
                    <a:pt x="424" y="0"/>
                    <a:pt x="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3"/>
            <p:cNvSpPr/>
            <p:nvPr/>
          </p:nvSpPr>
          <p:spPr>
            <a:xfrm>
              <a:off x="5406625" y="3568200"/>
              <a:ext cx="97725" cy="53000"/>
            </a:xfrm>
            <a:custGeom>
              <a:avLst/>
              <a:gdLst/>
              <a:ahLst/>
              <a:cxnLst/>
              <a:rect l="l" t="t" r="r" b="b"/>
              <a:pathLst>
                <a:path w="3909" h="2120" extrusionOk="0">
                  <a:moveTo>
                    <a:pt x="2817" y="815"/>
                  </a:moveTo>
                  <a:cubicBezTo>
                    <a:pt x="2852" y="827"/>
                    <a:pt x="2863" y="827"/>
                    <a:pt x="2875" y="861"/>
                  </a:cubicBezTo>
                  <a:cubicBezTo>
                    <a:pt x="2863" y="873"/>
                    <a:pt x="2852" y="884"/>
                    <a:pt x="2828" y="884"/>
                  </a:cubicBezTo>
                  <a:lnTo>
                    <a:pt x="2805" y="884"/>
                  </a:lnTo>
                  <a:cubicBezTo>
                    <a:pt x="2817" y="861"/>
                    <a:pt x="2817" y="838"/>
                    <a:pt x="2817" y="815"/>
                  </a:cubicBezTo>
                  <a:close/>
                  <a:moveTo>
                    <a:pt x="2183" y="0"/>
                  </a:moveTo>
                  <a:cubicBezTo>
                    <a:pt x="2129" y="0"/>
                    <a:pt x="2077" y="32"/>
                    <a:pt x="2032" y="111"/>
                  </a:cubicBezTo>
                  <a:cubicBezTo>
                    <a:pt x="2013" y="64"/>
                    <a:pt x="1948" y="24"/>
                    <a:pt x="1880" y="24"/>
                  </a:cubicBezTo>
                  <a:cubicBezTo>
                    <a:pt x="1865" y="24"/>
                    <a:pt x="1850" y="26"/>
                    <a:pt x="1836" y="30"/>
                  </a:cubicBezTo>
                  <a:cubicBezTo>
                    <a:pt x="1813" y="19"/>
                    <a:pt x="1778" y="19"/>
                    <a:pt x="1755" y="19"/>
                  </a:cubicBezTo>
                  <a:cubicBezTo>
                    <a:pt x="1490" y="19"/>
                    <a:pt x="1582" y="723"/>
                    <a:pt x="1616" y="884"/>
                  </a:cubicBezTo>
                  <a:cubicBezTo>
                    <a:pt x="1524" y="884"/>
                    <a:pt x="1420" y="942"/>
                    <a:pt x="1409" y="1046"/>
                  </a:cubicBezTo>
                  <a:cubicBezTo>
                    <a:pt x="1394" y="1045"/>
                    <a:pt x="1381" y="1044"/>
                    <a:pt x="1367" y="1044"/>
                  </a:cubicBezTo>
                  <a:cubicBezTo>
                    <a:pt x="1075" y="1044"/>
                    <a:pt x="1093" y="1400"/>
                    <a:pt x="1259" y="1577"/>
                  </a:cubicBezTo>
                  <a:cubicBezTo>
                    <a:pt x="1259" y="1589"/>
                    <a:pt x="1259" y="1612"/>
                    <a:pt x="1247" y="1635"/>
                  </a:cubicBezTo>
                  <a:cubicBezTo>
                    <a:pt x="1019" y="1578"/>
                    <a:pt x="1002" y="1153"/>
                    <a:pt x="797" y="1153"/>
                  </a:cubicBezTo>
                  <a:cubicBezTo>
                    <a:pt x="753" y="1153"/>
                    <a:pt x="701" y="1172"/>
                    <a:pt x="635" y="1219"/>
                  </a:cubicBezTo>
                  <a:cubicBezTo>
                    <a:pt x="605" y="1196"/>
                    <a:pt x="566" y="1185"/>
                    <a:pt x="527" y="1185"/>
                  </a:cubicBezTo>
                  <a:cubicBezTo>
                    <a:pt x="449" y="1185"/>
                    <a:pt x="370" y="1231"/>
                    <a:pt x="347" y="1323"/>
                  </a:cubicBezTo>
                  <a:cubicBezTo>
                    <a:pt x="302" y="1278"/>
                    <a:pt x="244" y="1256"/>
                    <a:pt x="189" y="1256"/>
                  </a:cubicBezTo>
                  <a:cubicBezTo>
                    <a:pt x="103" y="1256"/>
                    <a:pt x="22" y="1310"/>
                    <a:pt x="1" y="1415"/>
                  </a:cubicBezTo>
                  <a:cubicBezTo>
                    <a:pt x="1" y="1612"/>
                    <a:pt x="268" y="1880"/>
                    <a:pt x="473" y="1880"/>
                  </a:cubicBezTo>
                  <a:cubicBezTo>
                    <a:pt x="485" y="1880"/>
                    <a:pt x="497" y="1879"/>
                    <a:pt x="508" y="1877"/>
                  </a:cubicBezTo>
                  <a:cubicBezTo>
                    <a:pt x="550" y="1940"/>
                    <a:pt x="631" y="1982"/>
                    <a:pt x="708" y="1982"/>
                  </a:cubicBezTo>
                  <a:cubicBezTo>
                    <a:pt x="758" y="1982"/>
                    <a:pt x="807" y="1964"/>
                    <a:pt x="843" y="1923"/>
                  </a:cubicBezTo>
                  <a:cubicBezTo>
                    <a:pt x="949" y="2029"/>
                    <a:pt x="1126" y="2119"/>
                    <a:pt x="1291" y="2119"/>
                  </a:cubicBezTo>
                  <a:cubicBezTo>
                    <a:pt x="1414" y="2119"/>
                    <a:pt x="1531" y="2068"/>
                    <a:pt x="1605" y="1935"/>
                  </a:cubicBezTo>
                  <a:cubicBezTo>
                    <a:pt x="1614" y="1936"/>
                    <a:pt x="1622" y="1936"/>
                    <a:pt x="1631" y="1936"/>
                  </a:cubicBezTo>
                  <a:cubicBezTo>
                    <a:pt x="1843" y="1936"/>
                    <a:pt x="1935" y="1663"/>
                    <a:pt x="1813" y="1508"/>
                  </a:cubicBezTo>
                  <a:cubicBezTo>
                    <a:pt x="1963" y="1496"/>
                    <a:pt x="2067" y="1300"/>
                    <a:pt x="1997" y="1161"/>
                  </a:cubicBezTo>
                  <a:lnTo>
                    <a:pt x="1997" y="1161"/>
                  </a:lnTo>
                  <a:cubicBezTo>
                    <a:pt x="2011" y="1164"/>
                    <a:pt x="2025" y="1166"/>
                    <a:pt x="2039" y="1166"/>
                  </a:cubicBezTo>
                  <a:cubicBezTo>
                    <a:pt x="2133" y="1166"/>
                    <a:pt x="2231" y="1102"/>
                    <a:pt x="2251" y="1011"/>
                  </a:cubicBezTo>
                  <a:cubicBezTo>
                    <a:pt x="2290" y="1096"/>
                    <a:pt x="2373" y="1148"/>
                    <a:pt x="2453" y="1148"/>
                  </a:cubicBezTo>
                  <a:cubicBezTo>
                    <a:pt x="2514" y="1148"/>
                    <a:pt x="2574" y="1117"/>
                    <a:pt x="2609" y="1046"/>
                  </a:cubicBezTo>
                  <a:cubicBezTo>
                    <a:pt x="2644" y="1104"/>
                    <a:pt x="2713" y="1150"/>
                    <a:pt x="2782" y="1150"/>
                  </a:cubicBezTo>
                  <a:cubicBezTo>
                    <a:pt x="3002" y="1150"/>
                    <a:pt x="3013" y="884"/>
                    <a:pt x="2979" y="723"/>
                  </a:cubicBezTo>
                  <a:cubicBezTo>
                    <a:pt x="3105" y="655"/>
                    <a:pt x="3166" y="562"/>
                    <a:pt x="3313" y="562"/>
                  </a:cubicBezTo>
                  <a:cubicBezTo>
                    <a:pt x="3340" y="562"/>
                    <a:pt x="3371" y="565"/>
                    <a:pt x="3406" y="573"/>
                  </a:cubicBezTo>
                  <a:cubicBezTo>
                    <a:pt x="3909" y="427"/>
                    <a:pt x="3607" y="121"/>
                    <a:pt x="3263" y="121"/>
                  </a:cubicBezTo>
                  <a:cubicBezTo>
                    <a:pt x="3118" y="121"/>
                    <a:pt x="2966" y="175"/>
                    <a:pt x="2863" y="319"/>
                  </a:cubicBezTo>
                  <a:cubicBezTo>
                    <a:pt x="2827" y="267"/>
                    <a:pt x="2769" y="243"/>
                    <a:pt x="2711" y="243"/>
                  </a:cubicBezTo>
                  <a:cubicBezTo>
                    <a:pt x="2639" y="243"/>
                    <a:pt x="2566" y="278"/>
                    <a:pt x="2528" y="342"/>
                  </a:cubicBezTo>
                  <a:cubicBezTo>
                    <a:pt x="2478" y="217"/>
                    <a:pt x="2325" y="0"/>
                    <a:pt x="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3"/>
            <p:cNvSpPr/>
            <p:nvPr/>
          </p:nvSpPr>
          <p:spPr>
            <a:xfrm>
              <a:off x="5460600" y="3613525"/>
              <a:ext cx="84275" cy="76725"/>
            </a:xfrm>
            <a:custGeom>
              <a:avLst/>
              <a:gdLst/>
              <a:ahLst/>
              <a:cxnLst/>
              <a:rect l="l" t="t" r="r" b="b"/>
              <a:pathLst>
                <a:path w="3371" h="3069" extrusionOk="0">
                  <a:moveTo>
                    <a:pt x="930" y="0"/>
                  </a:moveTo>
                  <a:cubicBezTo>
                    <a:pt x="855" y="0"/>
                    <a:pt x="793" y="66"/>
                    <a:pt x="762" y="237"/>
                  </a:cubicBezTo>
                  <a:cubicBezTo>
                    <a:pt x="600" y="526"/>
                    <a:pt x="1062" y="780"/>
                    <a:pt x="1050" y="1080"/>
                  </a:cubicBezTo>
                  <a:cubicBezTo>
                    <a:pt x="946" y="1207"/>
                    <a:pt x="1062" y="1391"/>
                    <a:pt x="1177" y="1484"/>
                  </a:cubicBezTo>
                  <a:cubicBezTo>
                    <a:pt x="1166" y="1495"/>
                    <a:pt x="1131" y="1507"/>
                    <a:pt x="1108" y="1518"/>
                  </a:cubicBezTo>
                  <a:cubicBezTo>
                    <a:pt x="1084" y="1507"/>
                    <a:pt x="1061" y="1502"/>
                    <a:pt x="1038" y="1502"/>
                  </a:cubicBezTo>
                  <a:cubicBezTo>
                    <a:pt x="896" y="1502"/>
                    <a:pt x="791" y="1701"/>
                    <a:pt x="900" y="1830"/>
                  </a:cubicBezTo>
                  <a:cubicBezTo>
                    <a:pt x="820" y="1946"/>
                    <a:pt x="727" y="2049"/>
                    <a:pt x="669" y="2073"/>
                  </a:cubicBezTo>
                  <a:cubicBezTo>
                    <a:pt x="669" y="2015"/>
                    <a:pt x="646" y="1957"/>
                    <a:pt x="589" y="1946"/>
                  </a:cubicBezTo>
                  <a:lnTo>
                    <a:pt x="600" y="1934"/>
                  </a:lnTo>
                  <a:cubicBezTo>
                    <a:pt x="568" y="1908"/>
                    <a:pt x="527" y="1897"/>
                    <a:pt x="484" y="1897"/>
                  </a:cubicBezTo>
                  <a:cubicBezTo>
                    <a:pt x="373" y="1897"/>
                    <a:pt x="251" y="1973"/>
                    <a:pt x="242" y="2073"/>
                  </a:cubicBezTo>
                  <a:cubicBezTo>
                    <a:pt x="12" y="2130"/>
                    <a:pt x="0" y="2407"/>
                    <a:pt x="196" y="2453"/>
                  </a:cubicBezTo>
                  <a:cubicBezTo>
                    <a:pt x="134" y="2801"/>
                    <a:pt x="309" y="3068"/>
                    <a:pt x="494" y="3068"/>
                  </a:cubicBezTo>
                  <a:cubicBezTo>
                    <a:pt x="617" y="3068"/>
                    <a:pt x="744" y="2951"/>
                    <a:pt x="808" y="2661"/>
                  </a:cubicBezTo>
                  <a:cubicBezTo>
                    <a:pt x="843" y="2650"/>
                    <a:pt x="877" y="2627"/>
                    <a:pt x="900" y="2592"/>
                  </a:cubicBezTo>
                  <a:cubicBezTo>
                    <a:pt x="1224" y="2569"/>
                    <a:pt x="1270" y="2176"/>
                    <a:pt x="1408" y="1911"/>
                  </a:cubicBezTo>
                  <a:cubicBezTo>
                    <a:pt x="1420" y="1911"/>
                    <a:pt x="1443" y="1911"/>
                    <a:pt x="1454" y="1899"/>
                  </a:cubicBezTo>
                  <a:cubicBezTo>
                    <a:pt x="1558" y="2061"/>
                    <a:pt x="1581" y="2350"/>
                    <a:pt x="1697" y="2476"/>
                  </a:cubicBezTo>
                  <a:cubicBezTo>
                    <a:pt x="1722" y="2569"/>
                    <a:pt x="1808" y="2631"/>
                    <a:pt x="1898" y="2631"/>
                  </a:cubicBezTo>
                  <a:cubicBezTo>
                    <a:pt x="1932" y="2631"/>
                    <a:pt x="1966" y="2622"/>
                    <a:pt x="1997" y="2603"/>
                  </a:cubicBezTo>
                  <a:cubicBezTo>
                    <a:pt x="2133" y="2697"/>
                    <a:pt x="2292" y="2822"/>
                    <a:pt x="2432" y="2822"/>
                  </a:cubicBezTo>
                  <a:cubicBezTo>
                    <a:pt x="2516" y="2822"/>
                    <a:pt x="2594" y="2776"/>
                    <a:pt x="2655" y="2650"/>
                  </a:cubicBezTo>
                  <a:cubicBezTo>
                    <a:pt x="3370" y="2361"/>
                    <a:pt x="2343" y="1899"/>
                    <a:pt x="2043" y="1738"/>
                  </a:cubicBezTo>
                  <a:cubicBezTo>
                    <a:pt x="2008" y="1689"/>
                    <a:pt x="1948" y="1657"/>
                    <a:pt x="1891" y="1657"/>
                  </a:cubicBezTo>
                  <a:cubicBezTo>
                    <a:pt x="1853" y="1657"/>
                    <a:pt x="1817" y="1671"/>
                    <a:pt x="1789" y="1703"/>
                  </a:cubicBezTo>
                  <a:cubicBezTo>
                    <a:pt x="1754" y="1645"/>
                    <a:pt x="1743" y="1588"/>
                    <a:pt x="1697" y="1542"/>
                  </a:cubicBezTo>
                  <a:cubicBezTo>
                    <a:pt x="1766" y="1391"/>
                    <a:pt x="1708" y="1207"/>
                    <a:pt x="1685" y="1045"/>
                  </a:cubicBezTo>
                  <a:lnTo>
                    <a:pt x="1685" y="1045"/>
                  </a:lnTo>
                  <a:cubicBezTo>
                    <a:pt x="1755" y="1083"/>
                    <a:pt x="1813" y="1099"/>
                    <a:pt x="1857" y="1099"/>
                  </a:cubicBezTo>
                  <a:cubicBezTo>
                    <a:pt x="2114" y="1099"/>
                    <a:pt x="1970" y="570"/>
                    <a:pt x="1616" y="560"/>
                  </a:cubicBezTo>
                  <a:cubicBezTo>
                    <a:pt x="1581" y="560"/>
                    <a:pt x="1535" y="572"/>
                    <a:pt x="1501" y="584"/>
                  </a:cubicBezTo>
                  <a:cubicBezTo>
                    <a:pt x="1483" y="591"/>
                    <a:pt x="1470" y="593"/>
                    <a:pt x="1461" y="593"/>
                  </a:cubicBezTo>
                  <a:cubicBezTo>
                    <a:pt x="1441" y="593"/>
                    <a:pt x="1436" y="580"/>
                    <a:pt x="1420" y="572"/>
                  </a:cubicBezTo>
                  <a:cubicBezTo>
                    <a:pt x="1355" y="369"/>
                    <a:pt x="1107" y="0"/>
                    <a:pt x="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3"/>
            <p:cNvSpPr/>
            <p:nvPr/>
          </p:nvSpPr>
          <p:spPr>
            <a:xfrm>
              <a:off x="5523200" y="3703125"/>
              <a:ext cx="49275" cy="40225"/>
            </a:xfrm>
            <a:custGeom>
              <a:avLst/>
              <a:gdLst/>
              <a:ahLst/>
              <a:cxnLst/>
              <a:rect l="l" t="t" r="r" b="b"/>
              <a:pathLst>
                <a:path w="1971" h="1609" extrusionOk="0">
                  <a:moveTo>
                    <a:pt x="185" y="1"/>
                  </a:moveTo>
                  <a:cubicBezTo>
                    <a:pt x="105" y="1"/>
                    <a:pt x="1" y="104"/>
                    <a:pt x="1" y="197"/>
                  </a:cubicBezTo>
                  <a:lnTo>
                    <a:pt x="12" y="197"/>
                  </a:lnTo>
                  <a:cubicBezTo>
                    <a:pt x="2" y="411"/>
                    <a:pt x="10" y="942"/>
                    <a:pt x="275" y="942"/>
                  </a:cubicBezTo>
                  <a:cubicBezTo>
                    <a:pt x="310" y="942"/>
                    <a:pt x="349" y="932"/>
                    <a:pt x="393" y="912"/>
                  </a:cubicBezTo>
                  <a:lnTo>
                    <a:pt x="393" y="912"/>
                  </a:lnTo>
                  <a:cubicBezTo>
                    <a:pt x="360" y="1093"/>
                    <a:pt x="492" y="1374"/>
                    <a:pt x="637" y="1374"/>
                  </a:cubicBezTo>
                  <a:cubicBezTo>
                    <a:pt x="695" y="1374"/>
                    <a:pt x="756" y="1329"/>
                    <a:pt x="809" y="1213"/>
                  </a:cubicBezTo>
                  <a:lnTo>
                    <a:pt x="843" y="1213"/>
                  </a:lnTo>
                  <a:cubicBezTo>
                    <a:pt x="943" y="1478"/>
                    <a:pt x="1082" y="1609"/>
                    <a:pt x="1212" y="1609"/>
                  </a:cubicBezTo>
                  <a:cubicBezTo>
                    <a:pt x="1353" y="1609"/>
                    <a:pt x="1482" y="1455"/>
                    <a:pt x="1536" y="1155"/>
                  </a:cubicBezTo>
                  <a:cubicBezTo>
                    <a:pt x="1970" y="1109"/>
                    <a:pt x="1724" y="211"/>
                    <a:pt x="1401" y="211"/>
                  </a:cubicBezTo>
                  <a:cubicBezTo>
                    <a:pt x="1321" y="211"/>
                    <a:pt x="1235" y="267"/>
                    <a:pt x="1155" y="405"/>
                  </a:cubicBezTo>
                  <a:cubicBezTo>
                    <a:pt x="1111" y="277"/>
                    <a:pt x="1039" y="227"/>
                    <a:pt x="966" y="227"/>
                  </a:cubicBezTo>
                  <a:cubicBezTo>
                    <a:pt x="809" y="227"/>
                    <a:pt x="651" y="465"/>
                    <a:pt x="786" y="670"/>
                  </a:cubicBezTo>
                  <a:cubicBezTo>
                    <a:pt x="726" y="610"/>
                    <a:pt x="615" y="556"/>
                    <a:pt x="514" y="556"/>
                  </a:cubicBezTo>
                  <a:cubicBezTo>
                    <a:pt x="480" y="556"/>
                    <a:pt x="446" y="563"/>
                    <a:pt x="416" y="578"/>
                  </a:cubicBezTo>
                  <a:cubicBezTo>
                    <a:pt x="289" y="428"/>
                    <a:pt x="509" y="47"/>
                    <a:pt x="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3"/>
            <p:cNvSpPr/>
            <p:nvPr/>
          </p:nvSpPr>
          <p:spPr>
            <a:xfrm>
              <a:off x="5459150" y="3718475"/>
              <a:ext cx="59175" cy="44350"/>
            </a:xfrm>
            <a:custGeom>
              <a:avLst/>
              <a:gdLst/>
              <a:ahLst/>
              <a:cxnLst/>
              <a:rect l="l" t="t" r="r" b="b"/>
              <a:pathLst>
                <a:path w="2367" h="1774" extrusionOk="0">
                  <a:moveTo>
                    <a:pt x="862" y="0"/>
                  </a:moveTo>
                  <a:cubicBezTo>
                    <a:pt x="832" y="0"/>
                    <a:pt x="799" y="7"/>
                    <a:pt x="762" y="21"/>
                  </a:cubicBezTo>
                  <a:cubicBezTo>
                    <a:pt x="670" y="21"/>
                    <a:pt x="601" y="68"/>
                    <a:pt x="554" y="137"/>
                  </a:cubicBezTo>
                  <a:cubicBezTo>
                    <a:pt x="289" y="183"/>
                    <a:pt x="485" y="506"/>
                    <a:pt x="289" y="622"/>
                  </a:cubicBezTo>
                  <a:cubicBezTo>
                    <a:pt x="0" y="760"/>
                    <a:pt x="104" y="1349"/>
                    <a:pt x="93" y="1603"/>
                  </a:cubicBezTo>
                  <a:cubicBezTo>
                    <a:pt x="81" y="1715"/>
                    <a:pt x="285" y="1773"/>
                    <a:pt x="490" y="1773"/>
                  </a:cubicBezTo>
                  <a:cubicBezTo>
                    <a:pt x="706" y="1773"/>
                    <a:pt x="924" y="1710"/>
                    <a:pt x="901" y="1580"/>
                  </a:cubicBezTo>
                  <a:cubicBezTo>
                    <a:pt x="889" y="1453"/>
                    <a:pt x="924" y="1153"/>
                    <a:pt x="820" y="1141"/>
                  </a:cubicBezTo>
                  <a:cubicBezTo>
                    <a:pt x="785" y="1083"/>
                    <a:pt x="785" y="1049"/>
                    <a:pt x="785" y="991"/>
                  </a:cubicBezTo>
                  <a:lnTo>
                    <a:pt x="785" y="991"/>
                  </a:lnTo>
                  <a:cubicBezTo>
                    <a:pt x="802" y="994"/>
                    <a:pt x="819" y="996"/>
                    <a:pt x="836" y="996"/>
                  </a:cubicBezTo>
                  <a:cubicBezTo>
                    <a:pt x="877" y="996"/>
                    <a:pt x="918" y="988"/>
                    <a:pt x="958" y="979"/>
                  </a:cubicBezTo>
                  <a:cubicBezTo>
                    <a:pt x="996" y="999"/>
                    <a:pt x="1038" y="1007"/>
                    <a:pt x="1080" y="1007"/>
                  </a:cubicBezTo>
                  <a:cubicBezTo>
                    <a:pt x="1190" y="1007"/>
                    <a:pt x="1301" y="948"/>
                    <a:pt x="1351" y="864"/>
                  </a:cubicBezTo>
                  <a:cubicBezTo>
                    <a:pt x="1582" y="979"/>
                    <a:pt x="1812" y="1106"/>
                    <a:pt x="2101" y="1106"/>
                  </a:cubicBezTo>
                  <a:cubicBezTo>
                    <a:pt x="2332" y="1095"/>
                    <a:pt x="2367" y="749"/>
                    <a:pt x="2113" y="737"/>
                  </a:cubicBezTo>
                  <a:lnTo>
                    <a:pt x="2113" y="737"/>
                  </a:lnTo>
                  <a:cubicBezTo>
                    <a:pt x="2106" y="738"/>
                    <a:pt x="2099" y="738"/>
                    <a:pt x="2092" y="738"/>
                  </a:cubicBezTo>
                  <a:cubicBezTo>
                    <a:pt x="1889" y="738"/>
                    <a:pt x="1657" y="471"/>
                    <a:pt x="1438" y="471"/>
                  </a:cubicBezTo>
                  <a:cubicBezTo>
                    <a:pt x="1389" y="471"/>
                    <a:pt x="1340" y="485"/>
                    <a:pt x="1293" y="518"/>
                  </a:cubicBezTo>
                  <a:cubicBezTo>
                    <a:pt x="1282" y="506"/>
                    <a:pt x="1247" y="483"/>
                    <a:pt x="1235" y="472"/>
                  </a:cubicBezTo>
                  <a:cubicBezTo>
                    <a:pt x="1135" y="310"/>
                    <a:pt x="1069" y="0"/>
                    <a:pt x="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3"/>
            <p:cNvSpPr/>
            <p:nvPr/>
          </p:nvSpPr>
          <p:spPr>
            <a:xfrm>
              <a:off x="5404025" y="3707350"/>
              <a:ext cx="40925" cy="69975"/>
            </a:xfrm>
            <a:custGeom>
              <a:avLst/>
              <a:gdLst/>
              <a:ahLst/>
              <a:cxnLst/>
              <a:rect l="l" t="t" r="r" b="b"/>
              <a:pathLst>
                <a:path w="1637" h="2799" extrusionOk="0">
                  <a:moveTo>
                    <a:pt x="936" y="1"/>
                  </a:moveTo>
                  <a:cubicBezTo>
                    <a:pt x="855" y="1"/>
                    <a:pt x="782" y="57"/>
                    <a:pt x="739" y="201"/>
                  </a:cubicBezTo>
                  <a:cubicBezTo>
                    <a:pt x="698" y="172"/>
                    <a:pt x="657" y="159"/>
                    <a:pt x="619" y="159"/>
                  </a:cubicBezTo>
                  <a:cubicBezTo>
                    <a:pt x="476" y="159"/>
                    <a:pt x="373" y="337"/>
                    <a:pt x="428" y="501"/>
                  </a:cubicBezTo>
                  <a:cubicBezTo>
                    <a:pt x="255" y="524"/>
                    <a:pt x="197" y="755"/>
                    <a:pt x="324" y="870"/>
                  </a:cubicBezTo>
                  <a:cubicBezTo>
                    <a:pt x="1" y="1032"/>
                    <a:pt x="335" y="1528"/>
                    <a:pt x="393" y="1736"/>
                  </a:cubicBezTo>
                  <a:cubicBezTo>
                    <a:pt x="358" y="1898"/>
                    <a:pt x="509" y="1990"/>
                    <a:pt x="578" y="2117"/>
                  </a:cubicBezTo>
                  <a:cubicBezTo>
                    <a:pt x="578" y="2163"/>
                    <a:pt x="601" y="2198"/>
                    <a:pt x="612" y="2232"/>
                  </a:cubicBezTo>
                  <a:cubicBezTo>
                    <a:pt x="576" y="2481"/>
                    <a:pt x="619" y="2707"/>
                    <a:pt x="831" y="2707"/>
                  </a:cubicBezTo>
                  <a:cubicBezTo>
                    <a:pt x="886" y="2707"/>
                    <a:pt x="951" y="2692"/>
                    <a:pt x="1028" y="2660"/>
                  </a:cubicBezTo>
                  <a:cubicBezTo>
                    <a:pt x="1062" y="2759"/>
                    <a:pt x="1122" y="2799"/>
                    <a:pt x="1182" y="2799"/>
                  </a:cubicBezTo>
                  <a:cubicBezTo>
                    <a:pt x="1323" y="2799"/>
                    <a:pt x="1470" y="2582"/>
                    <a:pt x="1317" y="2429"/>
                  </a:cubicBezTo>
                  <a:cubicBezTo>
                    <a:pt x="1340" y="2406"/>
                    <a:pt x="1351" y="2371"/>
                    <a:pt x="1351" y="2348"/>
                  </a:cubicBezTo>
                  <a:cubicBezTo>
                    <a:pt x="1409" y="2302"/>
                    <a:pt x="1432" y="2232"/>
                    <a:pt x="1432" y="2175"/>
                  </a:cubicBezTo>
                  <a:cubicBezTo>
                    <a:pt x="1443" y="2140"/>
                    <a:pt x="1467" y="2082"/>
                    <a:pt x="1467" y="2048"/>
                  </a:cubicBezTo>
                  <a:cubicBezTo>
                    <a:pt x="1490" y="1909"/>
                    <a:pt x="1409" y="1828"/>
                    <a:pt x="1293" y="1828"/>
                  </a:cubicBezTo>
                  <a:cubicBezTo>
                    <a:pt x="1235" y="1756"/>
                    <a:pt x="1141" y="1715"/>
                    <a:pt x="1047" y="1715"/>
                  </a:cubicBezTo>
                  <a:cubicBezTo>
                    <a:pt x="991" y="1715"/>
                    <a:pt x="936" y="1729"/>
                    <a:pt x="889" y="1759"/>
                  </a:cubicBezTo>
                  <a:cubicBezTo>
                    <a:pt x="820" y="1655"/>
                    <a:pt x="716" y="1551"/>
                    <a:pt x="670" y="1436"/>
                  </a:cubicBezTo>
                  <a:lnTo>
                    <a:pt x="670" y="1436"/>
                  </a:lnTo>
                  <a:cubicBezTo>
                    <a:pt x="712" y="1462"/>
                    <a:pt x="752" y="1474"/>
                    <a:pt x="788" y="1474"/>
                  </a:cubicBezTo>
                  <a:cubicBezTo>
                    <a:pt x="960" y="1474"/>
                    <a:pt x="1054" y="1215"/>
                    <a:pt x="959" y="1044"/>
                  </a:cubicBezTo>
                  <a:cubicBezTo>
                    <a:pt x="1086" y="986"/>
                    <a:pt x="1109" y="836"/>
                    <a:pt x="1120" y="720"/>
                  </a:cubicBezTo>
                  <a:cubicBezTo>
                    <a:pt x="1153" y="726"/>
                    <a:pt x="1182" y="729"/>
                    <a:pt x="1209" y="729"/>
                  </a:cubicBezTo>
                  <a:cubicBezTo>
                    <a:pt x="1637" y="729"/>
                    <a:pt x="1229" y="1"/>
                    <a:pt x="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3"/>
            <p:cNvSpPr/>
            <p:nvPr/>
          </p:nvSpPr>
          <p:spPr>
            <a:xfrm>
              <a:off x="5446150" y="3742875"/>
              <a:ext cx="20750" cy="26400"/>
            </a:xfrm>
            <a:custGeom>
              <a:avLst/>
              <a:gdLst/>
              <a:ahLst/>
              <a:cxnLst/>
              <a:rect l="l" t="t" r="r" b="b"/>
              <a:pathLst>
                <a:path w="830" h="1056" extrusionOk="0">
                  <a:moveTo>
                    <a:pt x="197" y="0"/>
                  </a:moveTo>
                  <a:cubicBezTo>
                    <a:pt x="98" y="0"/>
                    <a:pt x="1" y="64"/>
                    <a:pt x="1" y="188"/>
                  </a:cubicBezTo>
                  <a:cubicBezTo>
                    <a:pt x="24" y="477"/>
                    <a:pt x="93" y="742"/>
                    <a:pt x="266" y="985"/>
                  </a:cubicBezTo>
                  <a:cubicBezTo>
                    <a:pt x="372" y="1034"/>
                    <a:pt x="450" y="1056"/>
                    <a:pt x="506" y="1056"/>
                  </a:cubicBezTo>
                  <a:cubicBezTo>
                    <a:pt x="830" y="1056"/>
                    <a:pt x="425" y="344"/>
                    <a:pt x="405" y="177"/>
                  </a:cubicBezTo>
                  <a:cubicBezTo>
                    <a:pt x="388" y="58"/>
                    <a:pt x="29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3"/>
            <p:cNvSpPr/>
            <p:nvPr/>
          </p:nvSpPr>
          <p:spPr>
            <a:xfrm>
              <a:off x="5462700" y="3771025"/>
              <a:ext cx="61400" cy="71850"/>
            </a:xfrm>
            <a:custGeom>
              <a:avLst/>
              <a:gdLst/>
              <a:ahLst/>
              <a:cxnLst/>
              <a:rect l="l" t="t" r="r" b="b"/>
              <a:pathLst>
                <a:path w="2456" h="2874" extrusionOk="0">
                  <a:moveTo>
                    <a:pt x="489" y="1"/>
                  </a:moveTo>
                  <a:cubicBezTo>
                    <a:pt x="228" y="1"/>
                    <a:pt x="0" y="244"/>
                    <a:pt x="378" y="401"/>
                  </a:cubicBezTo>
                  <a:cubicBezTo>
                    <a:pt x="701" y="482"/>
                    <a:pt x="747" y="967"/>
                    <a:pt x="909" y="1209"/>
                  </a:cubicBezTo>
                  <a:cubicBezTo>
                    <a:pt x="1013" y="1382"/>
                    <a:pt x="932" y="1636"/>
                    <a:pt x="1070" y="1786"/>
                  </a:cubicBezTo>
                  <a:cubicBezTo>
                    <a:pt x="1013" y="2040"/>
                    <a:pt x="1255" y="2167"/>
                    <a:pt x="1474" y="2225"/>
                  </a:cubicBezTo>
                  <a:cubicBezTo>
                    <a:pt x="1373" y="2367"/>
                    <a:pt x="1459" y="2572"/>
                    <a:pt x="1615" y="2572"/>
                  </a:cubicBezTo>
                  <a:cubicBezTo>
                    <a:pt x="1636" y="2572"/>
                    <a:pt x="1658" y="2568"/>
                    <a:pt x="1682" y="2560"/>
                  </a:cubicBezTo>
                  <a:cubicBezTo>
                    <a:pt x="1739" y="2781"/>
                    <a:pt x="1853" y="2873"/>
                    <a:pt x="1951" y="2873"/>
                  </a:cubicBezTo>
                  <a:cubicBezTo>
                    <a:pt x="2095" y="2873"/>
                    <a:pt x="2206" y="2678"/>
                    <a:pt x="2063" y="2398"/>
                  </a:cubicBezTo>
                  <a:cubicBezTo>
                    <a:pt x="2190" y="2340"/>
                    <a:pt x="2455" y="2006"/>
                    <a:pt x="2190" y="1879"/>
                  </a:cubicBezTo>
                  <a:cubicBezTo>
                    <a:pt x="2178" y="1879"/>
                    <a:pt x="2167" y="1867"/>
                    <a:pt x="2144" y="1867"/>
                  </a:cubicBezTo>
                  <a:cubicBezTo>
                    <a:pt x="2190" y="1710"/>
                    <a:pt x="2073" y="1590"/>
                    <a:pt x="1936" y="1590"/>
                  </a:cubicBezTo>
                  <a:cubicBezTo>
                    <a:pt x="1902" y="1590"/>
                    <a:pt x="1866" y="1597"/>
                    <a:pt x="1832" y="1613"/>
                  </a:cubicBezTo>
                  <a:cubicBezTo>
                    <a:pt x="1963" y="1451"/>
                    <a:pt x="1794" y="1192"/>
                    <a:pt x="1610" y="1192"/>
                  </a:cubicBezTo>
                  <a:cubicBezTo>
                    <a:pt x="1584" y="1192"/>
                    <a:pt x="1558" y="1198"/>
                    <a:pt x="1532" y="1209"/>
                  </a:cubicBezTo>
                  <a:cubicBezTo>
                    <a:pt x="1624" y="897"/>
                    <a:pt x="1393" y="805"/>
                    <a:pt x="1151" y="736"/>
                  </a:cubicBezTo>
                  <a:cubicBezTo>
                    <a:pt x="1086" y="563"/>
                    <a:pt x="1102" y="188"/>
                    <a:pt x="868" y="188"/>
                  </a:cubicBezTo>
                  <a:cubicBezTo>
                    <a:pt x="852" y="188"/>
                    <a:pt x="835" y="190"/>
                    <a:pt x="816" y="193"/>
                  </a:cubicBezTo>
                  <a:cubicBezTo>
                    <a:pt x="739" y="54"/>
                    <a:pt x="610" y="1"/>
                    <a:pt x="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3"/>
            <p:cNvSpPr/>
            <p:nvPr/>
          </p:nvSpPr>
          <p:spPr>
            <a:xfrm>
              <a:off x="5082900" y="3558725"/>
              <a:ext cx="138375" cy="72175"/>
            </a:xfrm>
            <a:custGeom>
              <a:avLst/>
              <a:gdLst/>
              <a:ahLst/>
              <a:cxnLst/>
              <a:rect l="l" t="t" r="r" b="b"/>
              <a:pathLst>
                <a:path w="5535" h="2887" extrusionOk="0">
                  <a:moveTo>
                    <a:pt x="2030" y="432"/>
                  </a:moveTo>
                  <a:cubicBezTo>
                    <a:pt x="2030" y="432"/>
                    <a:pt x="2030" y="444"/>
                    <a:pt x="2019" y="467"/>
                  </a:cubicBezTo>
                  <a:cubicBezTo>
                    <a:pt x="2007" y="455"/>
                    <a:pt x="2007" y="455"/>
                    <a:pt x="2007" y="444"/>
                  </a:cubicBezTo>
                  <a:lnTo>
                    <a:pt x="2030" y="432"/>
                  </a:lnTo>
                  <a:close/>
                  <a:moveTo>
                    <a:pt x="3124" y="1"/>
                  </a:moveTo>
                  <a:cubicBezTo>
                    <a:pt x="2987" y="1"/>
                    <a:pt x="2873" y="102"/>
                    <a:pt x="2907" y="328"/>
                  </a:cubicBezTo>
                  <a:cubicBezTo>
                    <a:pt x="2769" y="328"/>
                    <a:pt x="2677" y="455"/>
                    <a:pt x="2596" y="559"/>
                  </a:cubicBezTo>
                  <a:cubicBezTo>
                    <a:pt x="2503" y="444"/>
                    <a:pt x="2388" y="328"/>
                    <a:pt x="2261" y="248"/>
                  </a:cubicBezTo>
                  <a:cubicBezTo>
                    <a:pt x="2165" y="186"/>
                    <a:pt x="2091" y="160"/>
                    <a:pt x="2033" y="160"/>
                  </a:cubicBezTo>
                  <a:cubicBezTo>
                    <a:pt x="1723" y="160"/>
                    <a:pt x="1903" y="933"/>
                    <a:pt x="1903" y="1206"/>
                  </a:cubicBezTo>
                  <a:cubicBezTo>
                    <a:pt x="1899" y="1205"/>
                    <a:pt x="1894" y="1205"/>
                    <a:pt x="1890" y="1205"/>
                  </a:cubicBezTo>
                  <a:cubicBezTo>
                    <a:pt x="1738" y="1205"/>
                    <a:pt x="1685" y="1394"/>
                    <a:pt x="1707" y="1529"/>
                  </a:cubicBezTo>
                  <a:cubicBezTo>
                    <a:pt x="1677" y="1512"/>
                    <a:pt x="1641" y="1504"/>
                    <a:pt x="1605" y="1504"/>
                  </a:cubicBezTo>
                  <a:cubicBezTo>
                    <a:pt x="1542" y="1504"/>
                    <a:pt x="1478" y="1527"/>
                    <a:pt x="1441" y="1564"/>
                  </a:cubicBezTo>
                  <a:cubicBezTo>
                    <a:pt x="1361" y="1483"/>
                    <a:pt x="1291" y="1148"/>
                    <a:pt x="1107" y="1148"/>
                  </a:cubicBezTo>
                  <a:cubicBezTo>
                    <a:pt x="1107" y="1102"/>
                    <a:pt x="1107" y="1079"/>
                    <a:pt x="1072" y="1033"/>
                  </a:cubicBezTo>
                  <a:cubicBezTo>
                    <a:pt x="1111" y="898"/>
                    <a:pt x="997" y="788"/>
                    <a:pt x="878" y="788"/>
                  </a:cubicBezTo>
                  <a:cubicBezTo>
                    <a:pt x="854" y="788"/>
                    <a:pt x="830" y="792"/>
                    <a:pt x="807" y="802"/>
                  </a:cubicBezTo>
                  <a:cubicBezTo>
                    <a:pt x="784" y="793"/>
                    <a:pt x="761" y="789"/>
                    <a:pt x="737" y="789"/>
                  </a:cubicBezTo>
                  <a:cubicBezTo>
                    <a:pt x="641" y="789"/>
                    <a:pt x="548" y="859"/>
                    <a:pt x="530" y="952"/>
                  </a:cubicBezTo>
                  <a:cubicBezTo>
                    <a:pt x="512" y="951"/>
                    <a:pt x="495" y="950"/>
                    <a:pt x="479" y="950"/>
                  </a:cubicBezTo>
                  <a:cubicBezTo>
                    <a:pt x="46" y="950"/>
                    <a:pt x="0" y="1358"/>
                    <a:pt x="525" y="1358"/>
                  </a:cubicBezTo>
                  <a:cubicBezTo>
                    <a:pt x="545" y="1358"/>
                    <a:pt x="566" y="1357"/>
                    <a:pt x="587" y="1356"/>
                  </a:cubicBezTo>
                  <a:cubicBezTo>
                    <a:pt x="714" y="1552"/>
                    <a:pt x="772" y="1944"/>
                    <a:pt x="1061" y="1968"/>
                  </a:cubicBezTo>
                  <a:cubicBezTo>
                    <a:pt x="1183" y="2118"/>
                    <a:pt x="1294" y="2163"/>
                    <a:pt x="1393" y="2163"/>
                  </a:cubicBezTo>
                  <a:cubicBezTo>
                    <a:pt x="1461" y="2163"/>
                    <a:pt x="1523" y="2141"/>
                    <a:pt x="1580" y="2118"/>
                  </a:cubicBezTo>
                  <a:cubicBezTo>
                    <a:pt x="1672" y="2219"/>
                    <a:pt x="1822" y="2430"/>
                    <a:pt x="1979" y="2430"/>
                  </a:cubicBezTo>
                  <a:cubicBezTo>
                    <a:pt x="2019" y="2430"/>
                    <a:pt x="2060" y="2416"/>
                    <a:pt x="2099" y="2383"/>
                  </a:cubicBezTo>
                  <a:cubicBezTo>
                    <a:pt x="2157" y="2416"/>
                    <a:pt x="2207" y="2431"/>
                    <a:pt x="2249" y="2431"/>
                  </a:cubicBezTo>
                  <a:cubicBezTo>
                    <a:pt x="2527" y="2431"/>
                    <a:pt x="2474" y="1791"/>
                    <a:pt x="2203" y="1691"/>
                  </a:cubicBezTo>
                  <a:cubicBezTo>
                    <a:pt x="2434" y="1644"/>
                    <a:pt x="2365" y="1356"/>
                    <a:pt x="2376" y="1171"/>
                  </a:cubicBezTo>
                  <a:lnTo>
                    <a:pt x="2388" y="1160"/>
                  </a:lnTo>
                  <a:cubicBezTo>
                    <a:pt x="2450" y="1209"/>
                    <a:pt x="2505" y="1229"/>
                    <a:pt x="2556" y="1229"/>
                  </a:cubicBezTo>
                  <a:cubicBezTo>
                    <a:pt x="2792" y="1229"/>
                    <a:pt x="2938" y="794"/>
                    <a:pt x="3184" y="756"/>
                  </a:cubicBezTo>
                  <a:cubicBezTo>
                    <a:pt x="3231" y="813"/>
                    <a:pt x="3288" y="871"/>
                    <a:pt x="3358" y="917"/>
                  </a:cubicBezTo>
                  <a:cubicBezTo>
                    <a:pt x="3348" y="1155"/>
                    <a:pt x="3542" y="1706"/>
                    <a:pt x="3817" y="1706"/>
                  </a:cubicBezTo>
                  <a:cubicBezTo>
                    <a:pt x="3876" y="1706"/>
                    <a:pt x="3939" y="1680"/>
                    <a:pt x="4004" y="1621"/>
                  </a:cubicBezTo>
                  <a:cubicBezTo>
                    <a:pt x="4050" y="1644"/>
                    <a:pt x="4050" y="1644"/>
                    <a:pt x="4062" y="1656"/>
                  </a:cubicBezTo>
                  <a:cubicBezTo>
                    <a:pt x="4286" y="1880"/>
                    <a:pt x="4021" y="2593"/>
                    <a:pt x="4448" y="2593"/>
                  </a:cubicBezTo>
                  <a:cubicBezTo>
                    <a:pt x="4461" y="2593"/>
                    <a:pt x="4474" y="2592"/>
                    <a:pt x="4489" y="2591"/>
                  </a:cubicBezTo>
                  <a:cubicBezTo>
                    <a:pt x="4489" y="2758"/>
                    <a:pt x="4631" y="2886"/>
                    <a:pt x="4772" y="2886"/>
                  </a:cubicBezTo>
                  <a:cubicBezTo>
                    <a:pt x="4836" y="2886"/>
                    <a:pt x="4900" y="2860"/>
                    <a:pt x="4950" y="2799"/>
                  </a:cubicBezTo>
                  <a:cubicBezTo>
                    <a:pt x="5535" y="2799"/>
                    <a:pt x="5096" y="2071"/>
                    <a:pt x="4751" y="2071"/>
                  </a:cubicBezTo>
                  <a:cubicBezTo>
                    <a:pt x="4748" y="2071"/>
                    <a:pt x="4745" y="2071"/>
                    <a:pt x="4743" y="2071"/>
                  </a:cubicBezTo>
                  <a:cubicBezTo>
                    <a:pt x="4697" y="2014"/>
                    <a:pt x="4662" y="1944"/>
                    <a:pt x="4570" y="1910"/>
                  </a:cubicBezTo>
                  <a:cubicBezTo>
                    <a:pt x="4838" y="1889"/>
                    <a:pt x="4562" y="1076"/>
                    <a:pt x="4303" y="1076"/>
                  </a:cubicBezTo>
                  <a:cubicBezTo>
                    <a:pt x="4272" y="1076"/>
                    <a:pt x="4241" y="1088"/>
                    <a:pt x="4212" y="1113"/>
                  </a:cubicBezTo>
                  <a:cubicBezTo>
                    <a:pt x="4157" y="1039"/>
                    <a:pt x="4071" y="992"/>
                    <a:pt x="3986" y="992"/>
                  </a:cubicBezTo>
                  <a:cubicBezTo>
                    <a:pt x="3926" y="992"/>
                    <a:pt x="3867" y="1015"/>
                    <a:pt x="3819" y="1067"/>
                  </a:cubicBezTo>
                  <a:cubicBezTo>
                    <a:pt x="3773" y="986"/>
                    <a:pt x="3750" y="975"/>
                    <a:pt x="3762" y="883"/>
                  </a:cubicBezTo>
                  <a:cubicBezTo>
                    <a:pt x="3969" y="698"/>
                    <a:pt x="3750" y="340"/>
                    <a:pt x="3473" y="271"/>
                  </a:cubicBezTo>
                  <a:cubicBezTo>
                    <a:pt x="3416" y="99"/>
                    <a:pt x="3259" y="1"/>
                    <a:pt x="3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3"/>
            <p:cNvSpPr/>
            <p:nvPr/>
          </p:nvSpPr>
          <p:spPr>
            <a:xfrm>
              <a:off x="5105750" y="3381300"/>
              <a:ext cx="128350" cy="192500"/>
            </a:xfrm>
            <a:custGeom>
              <a:avLst/>
              <a:gdLst/>
              <a:ahLst/>
              <a:cxnLst/>
              <a:rect l="l" t="t" r="r" b="b"/>
              <a:pathLst>
                <a:path w="5134" h="7700" extrusionOk="0">
                  <a:moveTo>
                    <a:pt x="1034" y="0"/>
                  </a:moveTo>
                  <a:cubicBezTo>
                    <a:pt x="632" y="0"/>
                    <a:pt x="241" y="199"/>
                    <a:pt x="781" y="454"/>
                  </a:cubicBezTo>
                  <a:cubicBezTo>
                    <a:pt x="597" y="500"/>
                    <a:pt x="331" y="604"/>
                    <a:pt x="470" y="858"/>
                  </a:cubicBezTo>
                  <a:cubicBezTo>
                    <a:pt x="435" y="915"/>
                    <a:pt x="424" y="985"/>
                    <a:pt x="447" y="1066"/>
                  </a:cubicBezTo>
                  <a:cubicBezTo>
                    <a:pt x="320" y="1216"/>
                    <a:pt x="43" y="1527"/>
                    <a:pt x="412" y="1596"/>
                  </a:cubicBezTo>
                  <a:cubicBezTo>
                    <a:pt x="389" y="1723"/>
                    <a:pt x="366" y="1943"/>
                    <a:pt x="470" y="2047"/>
                  </a:cubicBezTo>
                  <a:cubicBezTo>
                    <a:pt x="470" y="2162"/>
                    <a:pt x="447" y="2243"/>
                    <a:pt x="551" y="2301"/>
                  </a:cubicBezTo>
                  <a:cubicBezTo>
                    <a:pt x="412" y="2416"/>
                    <a:pt x="412" y="2647"/>
                    <a:pt x="354" y="2808"/>
                  </a:cubicBezTo>
                  <a:cubicBezTo>
                    <a:pt x="216" y="2855"/>
                    <a:pt x="193" y="3028"/>
                    <a:pt x="297" y="3109"/>
                  </a:cubicBezTo>
                  <a:cubicBezTo>
                    <a:pt x="274" y="3166"/>
                    <a:pt x="274" y="3201"/>
                    <a:pt x="262" y="3212"/>
                  </a:cubicBezTo>
                  <a:cubicBezTo>
                    <a:pt x="0" y="3685"/>
                    <a:pt x="334" y="4350"/>
                    <a:pt x="545" y="4350"/>
                  </a:cubicBezTo>
                  <a:cubicBezTo>
                    <a:pt x="668" y="4350"/>
                    <a:pt x="750" y="4121"/>
                    <a:pt x="643" y="3489"/>
                  </a:cubicBezTo>
                  <a:cubicBezTo>
                    <a:pt x="678" y="3397"/>
                    <a:pt x="701" y="3328"/>
                    <a:pt x="724" y="3236"/>
                  </a:cubicBezTo>
                  <a:cubicBezTo>
                    <a:pt x="1001" y="3155"/>
                    <a:pt x="1001" y="2751"/>
                    <a:pt x="908" y="2531"/>
                  </a:cubicBezTo>
                  <a:cubicBezTo>
                    <a:pt x="1058" y="2531"/>
                    <a:pt x="1128" y="2416"/>
                    <a:pt x="1128" y="2289"/>
                  </a:cubicBezTo>
                  <a:cubicBezTo>
                    <a:pt x="1140" y="2291"/>
                    <a:pt x="1153" y="2292"/>
                    <a:pt x="1165" y="2292"/>
                  </a:cubicBezTo>
                  <a:cubicBezTo>
                    <a:pt x="1225" y="2292"/>
                    <a:pt x="1288" y="2271"/>
                    <a:pt x="1335" y="2243"/>
                  </a:cubicBezTo>
                  <a:cubicBezTo>
                    <a:pt x="1367" y="2349"/>
                    <a:pt x="1448" y="2465"/>
                    <a:pt x="1559" y="2465"/>
                  </a:cubicBezTo>
                  <a:cubicBezTo>
                    <a:pt x="1569" y="2465"/>
                    <a:pt x="1579" y="2464"/>
                    <a:pt x="1589" y="2462"/>
                  </a:cubicBezTo>
                  <a:cubicBezTo>
                    <a:pt x="1647" y="2601"/>
                    <a:pt x="1751" y="2681"/>
                    <a:pt x="1820" y="2797"/>
                  </a:cubicBezTo>
                  <a:cubicBezTo>
                    <a:pt x="1716" y="2982"/>
                    <a:pt x="1820" y="3236"/>
                    <a:pt x="1878" y="3386"/>
                  </a:cubicBezTo>
                  <a:cubicBezTo>
                    <a:pt x="1779" y="3605"/>
                    <a:pt x="1806" y="4094"/>
                    <a:pt x="2154" y="4094"/>
                  </a:cubicBezTo>
                  <a:cubicBezTo>
                    <a:pt x="2172" y="4094"/>
                    <a:pt x="2192" y="4093"/>
                    <a:pt x="2213" y="4090"/>
                  </a:cubicBezTo>
                  <a:cubicBezTo>
                    <a:pt x="2294" y="4147"/>
                    <a:pt x="2432" y="4194"/>
                    <a:pt x="2501" y="4274"/>
                  </a:cubicBezTo>
                  <a:cubicBezTo>
                    <a:pt x="2224" y="4563"/>
                    <a:pt x="1705" y="4840"/>
                    <a:pt x="1624" y="5198"/>
                  </a:cubicBezTo>
                  <a:cubicBezTo>
                    <a:pt x="1668" y="5317"/>
                    <a:pt x="1748" y="5360"/>
                    <a:pt x="1841" y="5360"/>
                  </a:cubicBezTo>
                  <a:cubicBezTo>
                    <a:pt x="1990" y="5360"/>
                    <a:pt x="2172" y="5249"/>
                    <a:pt x="2294" y="5163"/>
                  </a:cubicBezTo>
                  <a:lnTo>
                    <a:pt x="2294" y="5163"/>
                  </a:lnTo>
                  <a:cubicBezTo>
                    <a:pt x="2229" y="5498"/>
                    <a:pt x="1880" y="6036"/>
                    <a:pt x="2311" y="6036"/>
                  </a:cubicBezTo>
                  <a:cubicBezTo>
                    <a:pt x="2340" y="6036"/>
                    <a:pt x="2373" y="6034"/>
                    <a:pt x="2409" y="6029"/>
                  </a:cubicBezTo>
                  <a:cubicBezTo>
                    <a:pt x="2455" y="6456"/>
                    <a:pt x="2963" y="6179"/>
                    <a:pt x="3067" y="6733"/>
                  </a:cubicBezTo>
                  <a:cubicBezTo>
                    <a:pt x="3090" y="6791"/>
                    <a:pt x="3125" y="6871"/>
                    <a:pt x="3182" y="6918"/>
                  </a:cubicBezTo>
                  <a:cubicBezTo>
                    <a:pt x="3011" y="7108"/>
                    <a:pt x="3224" y="7699"/>
                    <a:pt x="3486" y="7699"/>
                  </a:cubicBezTo>
                  <a:cubicBezTo>
                    <a:pt x="3541" y="7699"/>
                    <a:pt x="3599" y="7673"/>
                    <a:pt x="3656" y="7610"/>
                  </a:cubicBezTo>
                  <a:cubicBezTo>
                    <a:pt x="3678" y="7620"/>
                    <a:pt x="3701" y="7624"/>
                    <a:pt x="3724" y="7624"/>
                  </a:cubicBezTo>
                  <a:cubicBezTo>
                    <a:pt x="3785" y="7624"/>
                    <a:pt x="3845" y="7594"/>
                    <a:pt x="3886" y="7552"/>
                  </a:cubicBezTo>
                  <a:cubicBezTo>
                    <a:pt x="3921" y="7602"/>
                    <a:pt x="3982" y="7626"/>
                    <a:pt x="4045" y="7626"/>
                  </a:cubicBezTo>
                  <a:cubicBezTo>
                    <a:pt x="4127" y="7626"/>
                    <a:pt x="4211" y="7585"/>
                    <a:pt x="4244" y="7506"/>
                  </a:cubicBezTo>
                  <a:cubicBezTo>
                    <a:pt x="4270" y="7519"/>
                    <a:pt x="4296" y="7525"/>
                    <a:pt x="4320" y="7525"/>
                  </a:cubicBezTo>
                  <a:cubicBezTo>
                    <a:pt x="4446" y="7525"/>
                    <a:pt x="4541" y="7368"/>
                    <a:pt x="4521" y="7252"/>
                  </a:cubicBezTo>
                  <a:lnTo>
                    <a:pt x="4521" y="7252"/>
                  </a:lnTo>
                  <a:cubicBezTo>
                    <a:pt x="4576" y="7383"/>
                    <a:pt x="4701" y="7446"/>
                    <a:pt x="4814" y="7446"/>
                  </a:cubicBezTo>
                  <a:cubicBezTo>
                    <a:pt x="4960" y="7446"/>
                    <a:pt x="5084" y="7339"/>
                    <a:pt x="5006" y="7137"/>
                  </a:cubicBezTo>
                  <a:cubicBezTo>
                    <a:pt x="5110" y="7091"/>
                    <a:pt x="5133" y="6964"/>
                    <a:pt x="5075" y="6895"/>
                  </a:cubicBezTo>
                  <a:cubicBezTo>
                    <a:pt x="5045" y="6845"/>
                    <a:pt x="4939" y="6735"/>
                    <a:pt x="4836" y="6735"/>
                  </a:cubicBezTo>
                  <a:cubicBezTo>
                    <a:pt x="4819" y="6735"/>
                    <a:pt x="4803" y="6738"/>
                    <a:pt x="4787" y="6744"/>
                  </a:cubicBezTo>
                  <a:cubicBezTo>
                    <a:pt x="4751" y="6655"/>
                    <a:pt x="4673" y="6615"/>
                    <a:pt x="4595" y="6615"/>
                  </a:cubicBezTo>
                  <a:cubicBezTo>
                    <a:pt x="4472" y="6615"/>
                    <a:pt x="4347" y="6712"/>
                    <a:pt x="4383" y="6860"/>
                  </a:cubicBezTo>
                  <a:cubicBezTo>
                    <a:pt x="4319" y="6733"/>
                    <a:pt x="4197" y="6601"/>
                    <a:pt x="4077" y="6601"/>
                  </a:cubicBezTo>
                  <a:cubicBezTo>
                    <a:pt x="4022" y="6601"/>
                    <a:pt x="3968" y="6629"/>
                    <a:pt x="3921" y="6698"/>
                  </a:cubicBezTo>
                  <a:cubicBezTo>
                    <a:pt x="3894" y="6687"/>
                    <a:pt x="3867" y="6682"/>
                    <a:pt x="3841" y="6682"/>
                  </a:cubicBezTo>
                  <a:cubicBezTo>
                    <a:pt x="3730" y="6682"/>
                    <a:pt x="3632" y="6771"/>
                    <a:pt x="3632" y="6883"/>
                  </a:cubicBezTo>
                  <a:cubicBezTo>
                    <a:pt x="3598" y="6871"/>
                    <a:pt x="3563" y="6860"/>
                    <a:pt x="3529" y="6860"/>
                  </a:cubicBezTo>
                  <a:cubicBezTo>
                    <a:pt x="3656" y="6525"/>
                    <a:pt x="3228" y="5936"/>
                    <a:pt x="2917" y="5867"/>
                  </a:cubicBezTo>
                  <a:cubicBezTo>
                    <a:pt x="2917" y="5775"/>
                    <a:pt x="2894" y="5532"/>
                    <a:pt x="2732" y="5521"/>
                  </a:cubicBezTo>
                  <a:cubicBezTo>
                    <a:pt x="2663" y="5209"/>
                    <a:pt x="2951" y="4851"/>
                    <a:pt x="2732" y="4574"/>
                  </a:cubicBezTo>
                  <a:cubicBezTo>
                    <a:pt x="2767" y="4551"/>
                    <a:pt x="2790" y="4540"/>
                    <a:pt x="2813" y="4505"/>
                  </a:cubicBezTo>
                  <a:cubicBezTo>
                    <a:pt x="2884" y="4541"/>
                    <a:pt x="2971" y="4567"/>
                    <a:pt x="3054" y="4567"/>
                  </a:cubicBezTo>
                  <a:cubicBezTo>
                    <a:pt x="3132" y="4567"/>
                    <a:pt x="3207" y="4544"/>
                    <a:pt x="3263" y="4482"/>
                  </a:cubicBezTo>
                  <a:cubicBezTo>
                    <a:pt x="3332" y="4574"/>
                    <a:pt x="3436" y="4713"/>
                    <a:pt x="3598" y="4725"/>
                  </a:cubicBezTo>
                  <a:cubicBezTo>
                    <a:pt x="3598" y="4748"/>
                    <a:pt x="3586" y="4782"/>
                    <a:pt x="3586" y="4805"/>
                  </a:cubicBezTo>
                  <a:cubicBezTo>
                    <a:pt x="3436" y="4886"/>
                    <a:pt x="3482" y="5059"/>
                    <a:pt x="3506" y="5186"/>
                  </a:cubicBezTo>
                  <a:cubicBezTo>
                    <a:pt x="3449" y="5133"/>
                    <a:pt x="3394" y="5110"/>
                    <a:pt x="3344" y="5110"/>
                  </a:cubicBezTo>
                  <a:cubicBezTo>
                    <a:pt x="3157" y="5110"/>
                    <a:pt x="3047" y="5421"/>
                    <a:pt x="3275" y="5567"/>
                  </a:cubicBezTo>
                  <a:cubicBezTo>
                    <a:pt x="3308" y="5689"/>
                    <a:pt x="3415" y="5938"/>
                    <a:pt x="3617" y="5938"/>
                  </a:cubicBezTo>
                  <a:cubicBezTo>
                    <a:pt x="3626" y="5938"/>
                    <a:pt x="3635" y="5937"/>
                    <a:pt x="3644" y="5936"/>
                  </a:cubicBezTo>
                  <a:cubicBezTo>
                    <a:pt x="3692" y="6061"/>
                    <a:pt x="3766" y="6112"/>
                    <a:pt x="3840" y="6112"/>
                  </a:cubicBezTo>
                  <a:cubicBezTo>
                    <a:pt x="3979" y="6112"/>
                    <a:pt x="4121" y="5936"/>
                    <a:pt x="4106" y="5740"/>
                  </a:cubicBezTo>
                  <a:cubicBezTo>
                    <a:pt x="4163" y="5706"/>
                    <a:pt x="4187" y="5659"/>
                    <a:pt x="4210" y="5602"/>
                  </a:cubicBezTo>
                  <a:cubicBezTo>
                    <a:pt x="4316" y="5846"/>
                    <a:pt x="4430" y="5939"/>
                    <a:pt x="4523" y="5939"/>
                  </a:cubicBezTo>
                  <a:cubicBezTo>
                    <a:pt x="4733" y="5939"/>
                    <a:pt x="4838" y="5463"/>
                    <a:pt x="4510" y="5175"/>
                  </a:cubicBezTo>
                  <a:cubicBezTo>
                    <a:pt x="4481" y="5042"/>
                    <a:pt x="4391" y="4926"/>
                    <a:pt x="4264" y="4926"/>
                  </a:cubicBezTo>
                  <a:cubicBezTo>
                    <a:pt x="4236" y="4926"/>
                    <a:pt x="4206" y="4931"/>
                    <a:pt x="4175" y="4944"/>
                  </a:cubicBezTo>
                  <a:lnTo>
                    <a:pt x="4140" y="4909"/>
                  </a:lnTo>
                  <a:cubicBezTo>
                    <a:pt x="4210" y="4782"/>
                    <a:pt x="4210" y="4644"/>
                    <a:pt x="4187" y="4505"/>
                  </a:cubicBezTo>
                  <a:cubicBezTo>
                    <a:pt x="4406" y="4413"/>
                    <a:pt x="4325" y="4217"/>
                    <a:pt x="4244" y="4043"/>
                  </a:cubicBezTo>
                  <a:cubicBezTo>
                    <a:pt x="4464" y="3917"/>
                    <a:pt x="4337" y="3328"/>
                    <a:pt x="4117" y="3270"/>
                  </a:cubicBezTo>
                  <a:cubicBezTo>
                    <a:pt x="4242" y="3137"/>
                    <a:pt x="4133" y="2948"/>
                    <a:pt x="3998" y="2948"/>
                  </a:cubicBezTo>
                  <a:cubicBezTo>
                    <a:pt x="3957" y="2948"/>
                    <a:pt x="3915" y="2965"/>
                    <a:pt x="3875" y="3005"/>
                  </a:cubicBezTo>
                  <a:cubicBezTo>
                    <a:pt x="3725" y="3178"/>
                    <a:pt x="3644" y="3570"/>
                    <a:pt x="3909" y="3628"/>
                  </a:cubicBezTo>
                  <a:cubicBezTo>
                    <a:pt x="3933" y="3663"/>
                    <a:pt x="3933" y="3697"/>
                    <a:pt x="3944" y="3732"/>
                  </a:cubicBezTo>
                  <a:cubicBezTo>
                    <a:pt x="3852" y="3743"/>
                    <a:pt x="3783" y="3836"/>
                    <a:pt x="3771" y="3928"/>
                  </a:cubicBezTo>
                  <a:cubicBezTo>
                    <a:pt x="3597" y="3712"/>
                    <a:pt x="3280" y="3431"/>
                    <a:pt x="3017" y="3431"/>
                  </a:cubicBezTo>
                  <a:cubicBezTo>
                    <a:pt x="2913" y="3431"/>
                    <a:pt x="2818" y="3475"/>
                    <a:pt x="2744" y="3582"/>
                  </a:cubicBezTo>
                  <a:cubicBezTo>
                    <a:pt x="2721" y="3574"/>
                    <a:pt x="2698" y="3570"/>
                    <a:pt x="2675" y="3570"/>
                  </a:cubicBezTo>
                  <a:cubicBezTo>
                    <a:pt x="2630" y="3570"/>
                    <a:pt x="2586" y="3586"/>
                    <a:pt x="2547" y="3616"/>
                  </a:cubicBezTo>
                  <a:cubicBezTo>
                    <a:pt x="2517" y="3592"/>
                    <a:pt x="2479" y="3580"/>
                    <a:pt x="2440" y="3580"/>
                  </a:cubicBezTo>
                  <a:cubicBezTo>
                    <a:pt x="2406" y="3580"/>
                    <a:pt x="2372" y="3589"/>
                    <a:pt x="2340" y="3605"/>
                  </a:cubicBezTo>
                  <a:cubicBezTo>
                    <a:pt x="2455" y="3466"/>
                    <a:pt x="2340" y="3236"/>
                    <a:pt x="2259" y="3120"/>
                  </a:cubicBezTo>
                  <a:cubicBezTo>
                    <a:pt x="2259" y="3120"/>
                    <a:pt x="2270" y="3097"/>
                    <a:pt x="2328" y="3062"/>
                  </a:cubicBezTo>
                  <a:cubicBezTo>
                    <a:pt x="2445" y="3127"/>
                    <a:pt x="2536" y="3155"/>
                    <a:pt x="2604" y="3155"/>
                  </a:cubicBezTo>
                  <a:cubicBezTo>
                    <a:pt x="2946" y="3155"/>
                    <a:pt x="2713" y="2462"/>
                    <a:pt x="2328" y="2404"/>
                  </a:cubicBezTo>
                  <a:cubicBezTo>
                    <a:pt x="2444" y="2404"/>
                    <a:pt x="2559" y="2347"/>
                    <a:pt x="2582" y="2231"/>
                  </a:cubicBezTo>
                  <a:cubicBezTo>
                    <a:pt x="2605" y="2174"/>
                    <a:pt x="2628" y="2116"/>
                    <a:pt x="2686" y="2047"/>
                  </a:cubicBezTo>
                  <a:cubicBezTo>
                    <a:pt x="2790" y="2174"/>
                    <a:pt x="2778" y="2370"/>
                    <a:pt x="2905" y="2508"/>
                  </a:cubicBezTo>
                  <a:cubicBezTo>
                    <a:pt x="3000" y="2633"/>
                    <a:pt x="3174" y="2699"/>
                    <a:pt x="3320" y="2699"/>
                  </a:cubicBezTo>
                  <a:cubicBezTo>
                    <a:pt x="3511" y="2699"/>
                    <a:pt x="3651" y="2584"/>
                    <a:pt x="3494" y="2335"/>
                  </a:cubicBezTo>
                  <a:cubicBezTo>
                    <a:pt x="3157" y="2118"/>
                    <a:pt x="3178" y="1461"/>
                    <a:pt x="2682" y="1461"/>
                  </a:cubicBezTo>
                  <a:cubicBezTo>
                    <a:pt x="2651" y="1461"/>
                    <a:pt x="2618" y="1464"/>
                    <a:pt x="2582" y="1469"/>
                  </a:cubicBezTo>
                  <a:cubicBezTo>
                    <a:pt x="2649" y="1248"/>
                    <a:pt x="2474" y="1074"/>
                    <a:pt x="2309" y="1074"/>
                  </a:cubicBezTo>
                  <a:cubicBezTo>
                    <a:pt x="2217" y="1074"/>
                    <a:pt x="2127" y="1129"/>
                    <a:pt x="2086" y="1262"/>
                  </a:cubicBezTo>
                  <a:cubicBezTo>
                    <a:pt x="2063" y="1585"/>
                    <a:pt x="1970" y="2081"/>
                    <a:pt x="2167" y="2358"/>
                  </a:cubicBezTo>
                  <a:lnTo>
                    <a:pt x="2109" y="2358"/>
                  </a:lnTo>
                  <a:cubicBezTo>
                    <a:pt x="1945" y="2227"/>
                    <a:pt x="1936" y="1835"/>
                    <a:pt x="1669" y="1835"/>
                  </a:cubicBezTo>
                  <a:cubicBezTo>
                    <a:pt x="1655" y="1835"/>
                    <a:pt x="1640" y="1837"/>
                    <a:pt x="1624" y="1839"/>
                  </a:cubicBezTo>
                  <a:cubicBezTo>
                    <a:pt x="1572" y="1774"/>
                    <a:pt x="1476" y="1745"/>
                    <a:pt x="1388" y="1745"/>
                  </a:cubicBezTo>
                  <a:cubicBezTo>
                    <a:pt x="1319" y="1745"/>
                    <a:pt x="1255" y="1762"/>
                    <a:pt x="1220" y="1793"/>
                  </a:cubicBezTo>
                  <a:cubicBezTo>
                    <a:pt x="1174" y="1770"/>
                    <a:pt x="1105" y="1758"/>
                    <a:pt x="1047" y="1758"/>
                  </a:cubicBezTo>
                  <a:cubicBezTo>
                    <a:pt x="1001" y="1666"/>
                    <a:pt x="943" y="1596"/>
                    <a:pt x="874" y="1550"/>
                  </a:cubicBezTo>
                  <a:cubicBezTo>
                    <a:pt x="874" y="1423"/>
                    <a:pt x="897" y="1296"/>
                    <a:pt x="874" y="1158"/>
                  </a:cubicBezTo>
                  <a:cubicBezTo>
                    <a:pt x="874" y="1158"/>
                    <a:pt x="874" y="1146"/>
                    <a:pt x="885" y="1146"/>
                  </a:cubicBezTo>
                  <a:cubicBezTo>
                    <a:pt x="2034" y="296"/>
                    <a:pt x="1526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3"/>
            <p:cNvSpPr/>
            <p:nvPr/>
          </p:nvSpPr>
          <p:spPr>
            <a:xfrm>
              <a:off x="5120650" y="3518650"/>
              <a:ext cx="20525" cy="33950"/>
            </a:xfrm>
            <a:custGeom>
              <a:avLst/>
              <a:gdLst/>
              <a:ahLst/>
              <a:cxnLst/>
              <a:rect l="l" t="t" r="r" b="b"/>
              <a:pathLst>
                <a:path w="821" h="1358" extrusionOk="0">
                  <a:moveTo>
                    <a:pt x="378" y="1"/>
                  </a:moveTo>
                  <a:cubicBezTo>
                    <a:pt x="245" y="1"/>
                    <a:pt x="100" y="224"/>
                    <a:pt x="116" y="408"/>
                  </a:cubicBezTo>
                  <a:cubicBezTo>
                    <a:pt x="1" y="466"/>
                    <a:pt x="1" y="650"/>
                    <a:pt x="70" y="731"/>
                  </a:cubicBezTo>
                  <a:cubicBezTo>
                    <a:pt x="128" y="823"/>
                    <a:pt x="243" y="823"/>
                    <a:pt x="347" y="835"/>
                  </a:cubicBezTo>
                  <a:lnTo>
                    <a:pt x="359" y="846"/>
                  </a:lnTo>
                  <a:cubicBezTo>
                    <a:pt x="343" y="1041"/>
                    <a:pt x="554" y="1357"/>
                    <a:pt x="696" y="1357"/>
                  </a:cubicBezTo>
                  <a:cubicBezTo>
                    <a:pt x="764" y="1357"/>
                    <a:pt x="817" y="1284"/>
                    <a:pt x="820" y="1089"/>
                  </a:cubicBezTo>
                  <a:cubicBezTo>
                    <a:pt x="613" y="823"/>
                    <a:pt x="820" y="385"/>
                    <a:pt x="532" y="246"/>
                  </a:cubicBezTo>
                  <a:lnTo>
                    <a:pt x="532" y="154"/>
                  </a:lnTo>
                  <a:cubicBezTo>
                    <a:pt x="493" y="44"/>
                    <a:pt x="43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3"/>
            <p:cNvSpPr/>
            <p:nvPr/>
          </p:nvSpPr>
          <p:spPr>
            <a:xfrm>
              <a:off x="5051950" y="3418625"/>
              <a:ext cx="66875" cy="120800"/>
            </a:xfrm>
            <a:custGeom>
              <a:avLst/>
              <a:gdLst/>
              <a:ahLst/>
              <a:cxnLst/>
              <a:rect l="l" t="t" r="r" b="b"/>
              <a:pathLst>
                <a:path w="2675" h="4832" extrusionOk="0">
                  <a:moveTo>
                    <a:pt x="213" y="1"/>
                  </a:moveTo>
                  <a:cubicBezTo>
                    <a:pt x="78" y="1"/>
                    <a:pt x="0" y="134"/>
                    <a:pt x="163" y="427"/>
                  </a:cubicBezTo>
                  <a:cubicBezTo>
                    <a:pt x="117" y="519"/>
                    <a:pt x="163" y="634"/>
                    <a:pt x="256" y="681"/>
                  </a:cubicBezTo>
                  <a:cubicBezTo>
                    <a:pt x="209" y="761"/>
                    <a:pt x="232" y="854"/>
                    <a:pt x="313" y="911"/>
                  </a:cubicBezTo>
                  <a:cubicBezTo>
                    <a:pt x="140" y="923"/>
                    <a:pt x="105" y="1154"/>
                    <a:pt x="221" y="1258"/>
                  </a:cubicBezTo>
                  <a:cubicBezTo>
                    <a:pt x="140" y="1431"/>
                    <a:pt x="336" y="1558"/>
                    <a:pt x="440" y="1662"/>
                  </a:cubicBezTo>
                  <a:cubicBezTo>
                    <a:pt x="383" y="2343"/>
                    <a:pt x="1040" y="2654"/>
                    <a:pt x="1375" y="3128"/>
                  </a:cubicBezTo>
                  <a:cubicBezTo>
                    <a:pt x="1317" y="3151"/>
                    <a:pt x="1271" y="3162"/>
                    <a:pt x="1237" y="3208"/>
                  </a:cubicBezTo>
                  <a:cubicBezTo>
                    <a:pt x="1204" y="3203"/>
                    <a:pt x="1174" y="3200"/>
                    <a:pt x="1147" y="3200"/>
                  </a:cubicBezTo>
                  <a:cubicBezTo>
                    <a:pt x="807" y="3200"/>
                    <a:pt x="945" y="3646"/>
                    <a:pt x="1202" y="3786"/>
                  </a:cubicBezTo>
                  <a:cubicBezTo>
                    <a:pt x="1202" y="4039"/>
                    <a:pt x="1502" y="4224"/>
                    <a:pt x="1606" y="4490"/>
                  </a:cubicBezTo>
                  <a:cubicBezTo>
                    <a:pt x="1655" y="4732"/>
                    <a:pt x="1921" y="4832"/>
                    <a:pt x="2144" y="4832"/>
                  </a:cubicBezTo>
                  <a:cubicBezTo>
                    <a:pt x="2451" y="4832"/>
                    <a:pt x="2674" y="4642"/>
                    <a:pt x="2125" y="4374"/>
                  </a:cubicBezTo>
                  <a:cubicBezTo>
                    <a:pt x="2287" y="4016"/>
                    <a:pt x="1918" y="3739"/>
                    <a:pt x="1710" y="3543"/>
                  </a:cubicBezTo>
                  <a:cubicBezTo>
                    <a:pt x="1756" y="3370"/>
                    <a:pt x="1664" y="3312"/>
                    <a:pt x="1606" y="3243"/>
                  </a:cubicBezTo>
                  <a:cubicBezTo>
                    <a:pt x="2299" y="2920"/>
                    <a:pt x="1121" y="2343"/>
                    <a:pt x="971" y="1950"/>
                  </a:cubicBezTo>
                  <a:cubicBezTo>
                    <a:pt x="1179" y="1800"/>
                    <a:pt x="1017" y="1558"/>
                    <a:pt x="867" y="1442"/>
                  </a:cubicBezTo>
                  <a:cubicBezTo>
                    <a:pt x="740" y="1281"/>
                    <a:pt x="660" y="1050"/>
                    <a:pt x="452" y="946"/>
                  </a:cubicBezTo>
                  <a:lnTo>
                    <a:pt x="452" y="946"/>
                  </a:lnTo>
                  <a:cubicBezTo>
                    <a:pt x="471" y="951"/>
                    <a:pt x="489" y="953"/>
                    <a:pt x="507" y="953"/>
                  </a:cubicBezTo>
                  <a:cubicBezTo>
                    <a:pt x="576" y="953"/>
                    <a:pt x="634" y="918"/>
                    <a:pt x="671" y="854"/>
                  </a:cubicBezTo>
                  <a:cubicBezTo>
                    <a:pt x="706" y="858"/>
                    <a:pt x="738" y="860"/>
                    <a:pt x="767" y="860"/>
                  </a:cubicBezTo>
                  <a:cubicBezTo>
                    <a:pt x="1193" y="860"/>
                    <a:pt x="1035" y="415"/>
                    <a:pt x="613" y="415"/>
                  </a:cubicBezTo>
                  <a:cubicBezTo>
                    <a:pt x="560" y="149"/>
                    <a:pt x="355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3"/>
            <p:cNvSpPr/>
            <p:nvPr/>
          </p:nvSpPr>
          <p:spPr>
            <a:xfrm>
              <a:off x="5107300" y="3501275"/>
              <a:ext cx="17425" cy="24400"/>
            </a:xfrm>
            <a:custGeom>
              <a:avLst/>
              <a:gdLst/>
              <a:ahLst/>
              <a:cxnLst/>
              <a:rect l="l" t="t" r="r" b="b"/>
              <a:pathLst>
                <a:path w="697" h="976" extrusionOk="0">
                  <a:moveTo>
                    <a:pt x="373" y="0"/>
                  </a:moveTo>
                  <a:cubicBezTo>
                    <a:pt x="129" y="0"/>
                    <a:pt x="1" y="948"/>
                    <a:pt x="362" y="976"/>
                  </a:cubicBezTo>
                  <a:cubicBezTo>
                    <a:pt x="696" y="918"/>
                    <a:pt x="535" y="433"/>
                    <a:pt x="569" y="203"/>
                  </a:cubicBezTo>
                  <a:cubicBezTo>
                    <a:pt x="501" y="58"/>
                    <a:pt x="433" y="0"/>
                    <a:pt x="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3"/>
            <p:cNvSpPr/>
            <p:nvPr/>
          </p:nvSpPr>
          <p:spPr>
            <a:xfrm>
              <a:off x="4999525" y="3444525"/>
              <a:ext cx="41850" cy="35225"/>
            </a:xfrm>
            <a:custGeom>
              <a:avLst/>
              <a:gdLst/>
              <a:ahLst/>
              <a:cxnLst/>
              <a:rect l="l" t="t" r="r" b="b"/>
              <a:pathLst>
                <a:path w="1674" h="1409" extrusionOk="0">
                  <a:moveTo>
                    <a:pt x="1189" y="0"/>
                  </a:moveTo>
                  <a:cubicBezTo>
                    <a:pt x="1041" y="0"/>
                    <a:pt x="920" y="176"/>
                    <a:pt x="690" y="176"/>
                  </a:cubicBezTo>
                  <a:cubicBezTo>
                    <a:pt x="637" y="131"/>
                    <a:pt x="548" y="114"/>
                    <a:pt x="474" y="114"/>
                  </a:cubicBezTo>
                  <a:cubicBezTo>
                    <a:pt x="452" y="114"/>
                    <a:pt x="432" y="115"/>
                    <a:pt x="413" y="118"/>
                  </a:cubicBezTo>
                  <a:cubicBezTo>
                    <a:pt x="354" y="58"/>
                    <a:pt x="297" y="34"/>
                    <a:pt x="247" y="34"/>
                  </a:cubicBezTo>
                  <a:cubicBezTo>
                    <a:pt x="85" y="34"/>
                    <a:pt x="0" y="296"/>
                    <a:pt x="159" y="464"/>
                  </a:cubicBezTo>
                  <a:lnTo>
                    <a:pt x="159" y="545"/>
                  </a:lnTo>
                  <a:cubicBezTo>
                    <a:pt x="56" y="868"/>
                    <a:pt x="552" y="972"/>
                    <a:pt x="563" y="1284"/>
                  </a:cubicBezTo>
                  <a:cubicBezTo>
                    <a:pt x="665" y="1372"/>
                    <a:pt x="742" y="1408"/>
                    <a:pt x="800" y="1408"/>
                  </a:cubicBezTo>
                  <a:cubicBezTo>
                    <a:pt x="1049" y="1408"/>
                    <a:pt x="906" y="713"/>
                    <a:pt x="587" y="591"/>
                  </a:cubicBezTo>
                  <a:lnTo>
                    <a:pt x="587" y="580"/>
                  </a:lnTo>
                  <a:cubicBezTo>
                    <a:pt x="637" y="599"/>
                    <a:pt x="678" y="607"/>
                    <a:pt x="717" y="607"/>
                  </a:cubicBezTo>
                  <a:cubicBezTo>
                    <a:pt x="749" y="607"/>
                    <a:pt x="781" y="601"/>
                    <a:pt x="817" y="591"/>
                  </a:cubicBezTo>
                  <a:cubicBezTo>
                    <a:pt x="933" y="580"/>
                    <a:pt x="1037" y="556"/>
                    <a:pt x="1129" y="510"/>
                  </a:cubicBezTo>
                  <a:cubicBezTo>
                    <a:pt x="1208" y="648"/>
                    <a:pt x="1289" y="701"/>
                    <a:pt x="1359" y="701"/>
                  </a:cubicBezTo>
                  <a:cubicBezTo>
                    <a:pt x="1565" y="701"/>
                    <a:pt x="1673" y="233"/>
                    <a:pt x="1337" y="60"/>
                  </a:cubicBezTo>
                  <a:cubicBezTo>
                    <a:pt x="1282" y="17"/>
                    <a:pt x="1235" y="0"/>
                    <a:pt x="1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3"/>
            <p:cNvSpPr/>
            <p:nvPr/>
          </p:nvSpPr>
          <p:spPr>
            <a:xfrm>
              <a:off x="5032650" y="3460450"/>
              <a:ext cx="22025" cy="15100"/>
            </a:xfrm>
            <a:custGeom>
              <a:avLst/>
              <a:gdLst/>
              <a:ahLst/>
              <a:cxnLst/>
              <a:rect l="l" t="t" r="r" b="b"/>
              <a:pathLst>
                <a:path w="881" h="604" extrusionOk="0">
                  <a:moveTo>
                    <a:pt x="267" y="1"/>
                  </a:moveTo>
                  <a:cubicBezTo>
                    <a:pt x="220" y="1"/>
                    <a:pt x="173" y="17"/>
                    <a:pt x="127" y="58"/>
                  </a:cubicBezTo>
                  <a:cubicBezTo>
                    <a:pt x="0" y="220"/>
                    <a:pt x="220" y="393"/>
                    <a:pt x="347" y="474"/>
                  </a:cubicBezTo>
                  <a:cubicBezTo>
                    <a:pt x="408" y="564"/>
                    <a:pt x="503" y="603"/>
                    <a:pt x="591" y="603"/>
                  </a:cubicBezTo>
                  <a:cubicBezTo>
                    <a:pt x="749" y="603"/>
                    <a:pt x="880" y="475"/>
                    <a:pt x="739" y="289"/>
                  </a:cubicBezTo>
                  <a:cubicBezTo>
                    <a:pt x="604" y="208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3"/>
            <p:cNvSpPr/>
            <p:nvPr/>
          </p:nvSpPr>
          <p:spPr>
            <a:xfrm>
              <a:off x="5011150" y="3395425"/>
              <a:ext cx="35925" cy="28250"/>
            </a:xfrm>
            <a:custGeom>
              <a:avLst/>
              <a:gdLst/>
              <a:ahLst/>
              <a:cxnLst/>
              <a:rect l="l" t="t" r="r" b="b"/>
              <a:pathLst>
                <a:path w="1437" h="1130" extrusionOk="0">
                  <a:moveTo>
                    <a:pt x="344" y="1"/>
                  </a:moveTo>
                  <a:cubicBezTo>
                    <a:pt x="90" y="1"/>
                    <a:pt x="1" y="366"/>
                    <a:pt x="375" y="443"/>
                  </a:cubicBezTo>
                  <a:cubicBezTo>
                    <a:pt x="433" y="639"/>
                    <a:pt x="583" y="824"/>
                    <a:pt x="791" y="881"/>
                  </a:cubicBezTo>
                  <a:cubicBezTo>
                    <a:pt x="803" y="928"/>
                    <a:pt x="837" y="974"/>
                    <a:pt x="872" y="997"/>
                  </a:cubicBezTo>
                  <a:lnTo>
                    <a:pt x="918" y="939"/>
                  </a:lnTo>
                  <a:lnTo>
                    <a:pt x="872" y="1020"/>
                  </a:lnTo>
                  <a:cubicBezTo>
                    <a:pt x="918" y="1031"/>
                    <a:pt x="964" y="1078"/>
                    <a:pt x="1022" y="1089"/>
                  </a:cubicBezTo>
                  <a:cubicBezTo>
                    <a:pt x="1062" y="1118"/>
                    <a:pt x="1100" y="1130"/>
                    <a:pt x="1135" y="1130"/>
                  </a:cubicBezTo>
                  <a:cubicBezTo>
                    <a:pt x="1342" y="1130"/>
                    <a:pt x="1437" y="703"/>
                    <a:pt x="1160" y="674"/>
                  </a:cubicBezTo>
                  <a:cubicBezTo>
                    <a:pt x="1149" y="558"/>
                    <a:pt x="1045" y="385"/>
                    <a:pt x="918" y="304"/>
                  </a:cubicBezTo>
                  <a:cubicBezTo>
                    <a:pt x="873" y="186"/>
                    <a:pt x="770" y="5"/>
                    <a:pt x="634" y="5"/>
                  </a:cubicBezTo>
                  <a:cubicBezTo>
                    <a:pt x="596" y="5"/>
                    <a:pt x="556" y="18"/>
                    <a:pt x="514" y="50"/>
                  </a:cubicBezTo>
                  <a:cubicBezTo>
                    <a:pt x="452" y="16"/>
                    <a:pt x="395" y="1"/>
                    <a:pt x="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3"/>
            <p:cNvSpPr/>
            <p:nvPr/>
          </p:nvSpPr>
          <p:spPr>
            <a:xfrm>
              <a:off x="5004225" y="3336825"/>
              <a:ext cx="31325" cy="49475"/>
            </a:xfrm>
            <a:custGeom>
              <a:avLst/>
              <a:gdLst/>
              <a:ahLst/>
              <a:cxnLst/>
              <a:rect l="l" t="t" r="r" b="b"/>
              <a:pathLst>
                <a:path w="1253" h="1979" extrusionOk="0">
                  <a:moveTo>
                    <a:pt x="358" y="1"/>
                  </a:moveTo>
                  <a:cubicBezTo>
                    <a:pt x="104" y="1"/>
                    <a:pt x="1" y="490"/>
                    <a:pt x="355" y="490"/>
                  </a:cubicBezTo>
                  <a:cubicBezTo>
                    <a:pt x="362" y="490"/>
                    <a:pt x="369" y="490"/>
                    <a:pt x="375" y="490"/>
                  </a:cubicBezTo>
                  <a:cubicBezTo>
                    <a:pt x="502" y="617"/>
                    <a:pt x="387" y="848"/>
                    <a:pt x="410" y="1021"/>
                  </a:cubicBezTo>
                  <a:cubicBezTo>
                    <a:pt x="191" y="1113"/>
                    <a:pt x="329" y="1367"/>
                    <a:pt x="341" y="1540"/>
                  </a:cubicBezTo>
                  <a:cubicBezTo>
                    <a:pt x="272" y="1644"/>
                    <a:pt x="272" y="1840"/>
                    <a:pt x="410" y="1886"/>
                  </a:cubicBezTo>
                  <a:cubicBezTo>
                    <a:pt x="450" y="1946"/>
                    <a:pt x="512" y="1979"/>
                    <a:pt x="573" y="1979"/>
                  </a:cubicBezTo>
                  <a:cubicBezTo>
                    <a:pt x="619" y="1979"/>
                    <a:pt x="664" y="1961"/>
                    <a:pt x="699" y="1921"/>
                  </a:cubicBezTo>
                  <a:cubicBezTo>
                    <a:pt x="1033" y="1817"/>
                    <a:pt x="768" y="1298"/>
                    <a:pt x="906" y="1021"/>
                  </a:cubicBezTo>
                  <a:cubicBezTo>
                    <a:pt x="1253" y="848"/>
                    <a:pt x="976" y="109"/>
                    <a:pt x="676" y="51"/>
                  </a:cubicBezTo>
                  <a:cubicBezTo>
                    <a:pt x="629" y="51"/>
                    <a:pt x="595" y="74"/>
                    <a:pt x="549" y="86"/>
                  </a:cubicBezTo>
                  <a:cubicBezTo>
                    <a:pt x="480" y="25"/>
                    <a:pt x="415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3"/>
            <p:cNvSpPr/>
            <p:nvPr/>
          </p:nvSpPr>
          <p:spPr>
            <a:xfrm>
              <a:off x="5021975" y="3498750"/>
              <a:ext cx="55700" cy="55650"/>
            </a:xfrm>
            <a:custGeom>
              <a:avLst/>
              <a:gdLst/>
              <a:ahLst/>
              <a:cxnLst/>
              <a:rect l="l" t="t" r="r" b="b"/>
              <a:pathLst>
                <a:path w="2228" h="2226" extrusionOk="0">
                  <a:moveTo>
                    <a:pt x="1769" y="0"/>
                  </a:moveTo>
                  <a:cubicBezTo>
                    <a:pt x="1549" y="0"/>
                    <a:pt x="1332" y="202"/>
                    <a:pt x="1593" y="419"/>
                  </a:cubicBezTo>
                  <a:cubicBezTo>
                    <a:pt x="1558" y="477"/>
                    <a:pt x="1535" y="534"/>
                    <a:pt x="1524" y="604"/>
                  </a:cubicBezTo>
                  <a:cubicBezTo>
                    <a:pt x="1489" y="488"/>
                    <a:pt x="1388" y="428"/>
                    <a:pt x="1290" y="428"/>
                  </a:cubicBezTo>
                  <a:cubicBezTo>
                    <a:pt x="1192" y="428"/>
                    <a:pt x="1097" y="488"/>
                    <a:pt x="1074" y="615"/>
                  </a:cubicBezTo>
                  <a:cubicBezTo>
                    <a:pt x="1039" y="650"/>
                    <a:pt x="1004" y="673"/>
                    <a:pt x="993" y="719"/>
                  </a:cubicBezTo>
                  <a:cubicBezTo>
                    <a:pt x="882" y="597"/>
                    <a:pt x="845" y="314"/>
                    <a:pt x="637" y="314"/>
                  </a:cubicBezTo>
                  <a:cubicBezTo>
                    <a:pt x="629" y="314"/>
                    <a:pt x="620" y="314"/>
                    <a:pt x="612" y="315"/>
                  </a:cubicBezTo>
                  <a:cubicBezTo>
                    <a:pt x="570" y="203"/>
                    <a:pt x="464" y="125"/>
                    <a:pt x="366" y="125"/>
                  </a:cubicBezTo>
                  <a:cubicBezTo>
                    <a:pt x="303" y="125"/>
                    <a:pt x="244" y="157"/>
                    <a:pt x="208" y="234"/>
                  </a:cubicBezTo>
                  <a:cubicBezTo>
                    <a:pt x="0" y="373"/>
                    <a:pt x="254" y="719"/>
                    <a:pt x="416" y="823"/>
                  </a:cubicBezTo>
                  <a:cubicBezTo>
                    <a:pt x="439" y="904"/>
                    <a:pt x="496" y="996"/>
                    <a:pt x="589" y="1008"/>
                  </a:cubicBezTo>
                  <a:cubicBezTo>
                    <a:pt x="693" y="1135"/>
                    <a:pt x="716" y="1308"/>
                    <a:pt x="900" y="1354"/>
                  </a:cubicBezTo>
                  <a:cubicBezTo>
                    <a:pt x="935" y="1389"/>
                    <a:pt x="947" y="1423"/>
                    <a:pt x="981" y="1458"/>
                  </a:cubicBezTo>
                  <a:cubicBezTo>
                    <a:pt x="993" y="1631"/>
                    <a:pt x="843" y="2208"/>
                    <a:pt x="1131" y="2220"/>
                  </a:cubicBezTo>
                  <a:cubicBezTo>
                    <a:pt x="1152" y="2218"/>
                    <a:pt x="1175" y="2217"/>
                    <a:pt x="1200" y="2217"/>
                  </a:cubicBezTo>
                  <a:cubicBezTo>
                    <a:pt x="1285" y="2217"/>
                    <a:pt x="1390" y="2225"/>
                    <a:pt x="1493" y="2225"/>
                  </a:cubicBezTo>
                  <a:cubicBezTo>
                    <a:pt x="1730" y="2225"/>
                    <a:pt x="1951" y="2181"/>
                    <a:pt x="1870" y="1885"/>
                  </a:cubicBezTo>
                  <a:cubicBezTo>
                    <a:pt x="1962" y="1885"/>
                    <a:pt x="2032" y="1816"/>
                    <a:pt x="2032" y="1712"/>
                  </a:cubicBezTo>
                  <a:cubicBezTo>
                    <a:pt x="2055" y="1516"/>
                    <a:pt x="1916" y="881"/>
                    <a:pt x="1974" y="834"/>
                  </a:cubicBezTo>
                  <a:cubicBezTo>
                    <a:pt x="2205" y="777"/>
                    <a:pt x="2228" y="523"/>
                    <a:pt x="2089" y="361"/>
                  </a:cubicBezTo>
                  <a:cubicBezTo>
                    <a:pt x="2078" y="315"/>
                    <a:pt x="2078" y="257"/>
                    <a:pt x="2055" y="211"/>
                  </a:cubicBezTo>
                  <a:cubicBezTo>
                    <a:pt x="2010" y="60"/>
                    <a:pt x="1889" y="0"/>
                    <a:pt x="1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3"/>
            <p:cNvSpPr/>
            <p:nvPr/>
          </p:nvSpPr>
          <p:spPr>
            <a:xfrm>
              <a:off x="4966850" y="3390125"/>
              <a:ext cx="34950" cy="35100"/>
            </a:xfrm>
            <a:custGeom>
              <a:avLst/>
              <a:gdLst/>
              <a:ahLst/>
              <a:cxnLst/>
              <a:rect l="l" t="t" r="r" b="b"/>
              <a:pathLst>
                <a:path w="1398" h="1404" extrusionOk="0">
                  <a:moveTo>
                    <a:pt x="224" y="0"/>
                  </a:moveTo>
                  <a:cubicBezTo>
                    <a:pt x="80" y="0"/>
                    <a:pt x="0" y="93"/>
                    <a:pt x="162" y="320"/>
                  </a:cubicBezTo>
                  <a:cubicBezTo>
                    <a:pt x="427" y="447"/>
                    <a:pt x="449" y="1110"/>
                    <a:pt x="826" y="1110"/>
                  </a:cubicBezTo>
                  <a:cubicBezTo>
                    <a:pt x="860" y="1110"/>
                    <a:pt x="896" y="1105"/>
                    <a:pt x="935" y="1093"/>
                  </a:cubicBezTo>
                  <a:lnTo>
                    <a:pt x="935" y="1093"/>
                  </a:lnTo>
                  <a:cubicBezTo>
                    <a:pt x="916" y="1281"/>
                    <a:pt x="1067" y="1404"/>
                    <a:pt x="1192" y="1404"/>
                  </a:cubicBezTo>
                  <a:cubicBezTo>
                    <a:pt x="1289" y="1404"/>
                    <a:pt x="1370" y="1329"/>
                    <a:pt x="1339" y="1151"/>
                  </a:cubicBezTo>
                  <a:cubicBezTo>
                    <a:pt x="1224" y="966"/>
                    <a:pt x="1397" y="689"/>
                    <a:pt x="1120" y="620"/>
                  </a:cubicBezTo>
                  <a:cubicBezTo>
                    <a:pt x="1033" y="523"/>
                    <a:pt x="916" y="364"/>
                    <a:pt x="759" y="364"/>
                  </a:cubicBezTo>
                  <a:cubicBezTo>
                    <a:pt x="749" y="364"/>
                    <a:pt x="738" y="365"/>
                    <a:pt x="728" y="366"/>
                  </a:cubicBezTo>
                  <a:cubicBezTo>
                    <a:pt x="702" y="152"/>
                    <a:pt x="410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3"/>
            <p:cNvSpPr/>
            <p:nvPr/>
          </p:nvSpPr>
          <p:spPr>
            <a:xfrm>
              <a:off x="4963250" y="3346100"/>
              <a:ext cx="33050" cy="40475"/>
            </a:xfrm>
            <a:custGeom>
              <a:avLst/>
              <a:gdLst/>
              <a:ahLst/>
              <a:cxnLst/>
              <a:rect l="l" t="t" r="r" b="b"/>
              <a:pathLst>
                <a:path w="1322" h="1619" extrusionOk="0">
                  <a:moveTo>
                    <a:pt x="314" y="1"/>
                  </a:moveTo>
                  <a:cubicBezTo>
                    <a:pt x="0" y="1"/>
                    <a:pt x="174" y="324"/>
                    <a:pt x="295" y="500"/>
                  </a:cubicBezTo>
                  <a:cubicBezTo>
                    <a:pt x="121" y="615"/>
                    <a:pt x="214" y="881"/>
                    <a:pt x="295" y="1019"/>
                  </a:cubicBezTo>
                  <a:cubicBezTo>
                    <a:pt x="179" y="1065"/>
                    <a:pt x="168" y="1227"/>
                    <a:pt x="248" y="1296"/>
                  </a:cubicBezTo>
                  <a:cubicBezTo>
                    <a:pt x="339" y="1404"/>
                    <a:pt x="492" y="1619"/>
                    <a:pt x="654" y="1619"/>
                  </a:cubicBezTo>
                  <a:cubicBezTo>
                    <a:pt x="700" y="1619"/>
                    <a:pt x="746" y="1602"/>
                    <a:pt x="791" y="1562"/>
                  </a:cubicBezTo>
                  <a:cubicBezTo>
                    <a:pt x="1322" y="1492"/>
                    <a:pt x="814" y="811"/>
                    <a:pt x="710" y="534"/>
                  </a:cubicBezTo>
                  <a:cubicBezTo>
                    <a:pt x="629" y="350"/>
                    <a:pt x="595" y="73"/>
                    <a:pt x="364" y="3"/>
                  </a:cubicBezTo>
                  <a:cubicBezTo>
                    <a:pt x="346" y="2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946525" y="3312025"/>
              <a:ext cx="25550" cy="31075"/>
            </a:xfrm>
            <a:custGeom>
              <a:avLst/>
              <a:gdLst/>
              <a:ahLst/>
              <a:cxnLst/>
              <a:rect l="l" t="t" r="r" b="b"/>
              <a:pathLst>
                <a:path w="1022" h="1243" extrusionOk="0">
                  <a:moveTo>
                    <a:pt x="358" y="1"/>
                  </a:moveTo>
                  <a:cubicBezTo>
                    <a:pt x="181" y="1"/>
                    <a:pt x="0" y="147"/>
                    <a:pt x="167" y="374"/>
                  </a:cubicBezTo>
                  <a:cubicBezTo>
                    <a:pt x="179" y="489"/>
                    <a:pt x="213" y="581"/>
                    <a:pt x="259" y="685"/>
                  </a:cubicBezTo>
                  <a:cubicBezTo>
                    <a:pt x="167" y="732"/>
                    <a:pt x="133" y="789"/>
                    <a:pt x="133" y="870"/>
                  </a:cubicBezTo>
                  <a:cubicBezTo>
                    <a:pt x="164" y="1081"/>
                    <a:pt x="462" y="1242"/>
                    <a:pt x="672" y="1242"/>
                  </a:cubicBezTo>
                  <a:cubicBezTo>
                    <a:pt x="841" y="1242"/>
                    <a:pt x="954" y="1138"/>
                    <a:pt x="825" y="870"/>
                  </a:cubicBezTo>
                  <a:cubicBezTo>
                    <a:pt x="1021" y="662"/>
                    <a:pt x="721" y="431"/>
                    <a:pt x="606" y="258"/>
                  </a:cubicBezTo>
                  <a:cubicBezTo>
                    <a:pt x="615" y="78"/>
                    <a:pt x="488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3"/>
            <p:cNvSpPr/>
            <p:nvPr/>
          </p:nvSpPr>
          <p:spPr>
            <a:xfrm>
              <a:off x="4931575" y="3270050"/>
              <a:ext cx="30825" cy="14725"/>
            </a:xfrm>
            <a:custGeom>
              <a:avLst/>
              <a:gdLst/>
              <a:ahLst/>
              <a:cxnLst/>
              <a:rect l="l" t="t" r="r" b="b"/>
              <a:pathLst>
                <a:path w="1233" h="589" extrusionOk="0">
                  <a:moveTo>
                    <a:pt x="348" y="0"/>
                  </a:moveTo>
                  <a:cubicBezTo>
                    <a:pt x="0" y="0"/>
                    <a:pt x="91" y="588"/>
                    <a:pt x="444" y="588"/>
                  </a:cubicBezTo>
                  <a:cubicBezTo>
                    <a:pt x="505" y="588"/>
                    <a:pt x="574" y="571"/>
                    <a:pt x="650" y="529"/>
                  </a:cubicBezTo>
                  <a:lnTo>
                    <a:pt x="765" y="529"/>
                  </a:lnTo>
                  <a:cubicBezTo>
                    <a:pt x="807" y="553"/>
                    <a:pt x="849" y="563"/>
                    <a:pt x="888" y="563"/>
                  </a:cubicBezTo>
                  <a:cubicBezTo>
                    <a:pt x="1095" y="563"/>
                    <a:pt x="1233" y="271"/>
                    <a:pt x="1019" y="125"/>
                  </a:cubicBezTo>
                  <a:cubicBezTo>
                    <a:pt x="988" y="51"/>
                    <a:pt x="912" y="14"/>
                    <a:pt x="833" y="14"/>
                  </a:cubicBezTo>
                  <a:cubicBezTo>
                    <a:pt x="764" y="14"/>
                    <a:pt x="693" y="43"/>
                    <a:pt x="650" y="102"/>
                  </a:cubicBezTo>
                  <a:cubicBezTo>
                    <a:pt x="526" y="30"/>
                    <a:pt x="426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3"/>
            <p:cNvSpPr/>
            <p:nvPr/>
          </p:nvSpPr>
          <p:spPr>
            <a:xfrm>
              <a:off x="4955100" y="3263200"/>
              <a:ext cx="35425" cy="40075"/>
            </a:xfrm>
            <a:custGeom>
              <a:avLst/>
              <a:gdLst/>
              <a:ahLst/>
              <a:cxnLst/>
              <a:rect l="l" t="t" r="r" b="b"/>
              <a:pathLst>
                <a:path w="1417" h="1603" extrusionOk="0">
                  <a:moveTo>
                    <a:pt x="402" y="0"/>
                  </a:moveTo>
                  <a:cubicBezTo>
                    <a:pt x="114" y="0"/>
                    <a:pt x="1" y="607"/>
                    <a:pt x="428" y="607"/>
                  </a:cubicBezTo>
                  <a:cubicBezTo>
                    <a:pt x="435" y="607"/>
                    <a:pt x="441" y="607"/>
                    <a:pt x="447" y="607"/>
                  </a:cubicBezTo>
                  <a:lnTo>
                    <a:pt x="447" y="607"/>
                  </a:lnTo>
                  <a:cubicBezTo>
                    <a:pt x="424" y="1001"/>
                    <a:pt x="867" y="1603"/>
                    <a:pt x="1048" y="1603"/>
                  </a:cubicBezTo>
                  <a:cubicBezTo>
                    <a:pt x="1137" y="1603"/>
                    <a:pt x="1162" y="1457"/>
                    <a:pt x="1036" y="1069"/>
                  </a:cubicBezTo>
                  <a:cubicBezTo>
                    <a:pt x="1417" y="919"/>
                    <a:pt x="1140" y="491"/>
                    <a:pt x="1048" y="284"/>
                  </a:cubicBezTo>
                  <a:cubicBezTo>
                    <a:pt x="1032" y="161"/>
                    <a:pt x="919" y="89"/>
                    <a:pt x="808" y="89"/>
                  </a:cubicBezTo>
                  <a:cubicBezTo>
                    <a:pt x="753" y="89"/>
                    <a:pt x="698" y="107"/>
                    <a:pt x="655" y="145"/>
                  </a:cubicBezTo>
                  <a:cubicBezTo>
                    <a:pt x="563" y="41"/>
                    <a:pt x="477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3"/>
            <p:cNvSpPr/>
            <p:nvPr/>
          </p:nvSpPr>
          <p:spPr>
            <a:xfrm>
              <a:off x="4962550" y="3302250"/>
              <a:ext cx="15800" cy="9200"/>
            </a:xfrm>
            <a:custGeom>
              <a:avLst/>
              <a:gdLst/>
              <a:ahLst/>
              <a:cxnLst/>
              <a:rect l="l" t="t" r="r" b="b"/>
              <a:pathLst>
                <a:path w="632" h="368" extrusionOk="0">
                  <a:moveTo>
                    <a:pt x="275" y="0"/>
                  </a:moveTo>
                  <a:cubicBezTo>
                    <a:pt x="141" y="0"/>
                    <a:pt x="16" y="48"/>
                    <a:pt x="11" y="165"/>
                  </a:cubicBezTo>
                  <a:cubicBezTo>
                    <a:pt x="0" y="310"/>
                    <a:pt x="143" y="367"/>
                    <a:pt x="290" y="367"/>
                  </a:cubicBezTo>
                  <a:cubicBezTo>
                    <a:pt x="457" y="367"/>
                    <a:pt x="631" y="292"/>
                    <a:pt x="588" y="188"/>
                  </a:cubicBezTo>
                  <a:cubicBezTo>
                    <a:pt x="627" y="78"/>
                    <a:pt x="44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4982050" y="3268675"/>
              <a:ext cx="47150" cy="67950"/>
            </a:xfrm>
            <a:custGeom>
              <a:avLst/>
              <a:gdLst/>
              <a:ahLst/>
              <a:cxnLst/>
              <a:rect l="l" t="t" r="r" b="b"/>
              <a:pathLst>
                <a:path w="1886" h="2718" extrusionOk="0">
                  <a:moveTo>
                    <a:pt x="629" y="1"/>
                  </a:moveTo>
                  <a:cubicBezTo>
                    <a:pt x="529" y="1"/>
                    <a:pt x="434" y="62"/>
                    <a:pt x="420" y="203"/>
                  </a:cubicBezTo>
                  <a:cubicBezTo>
                    <a:pt x="409" y="421"/>
                    <a:pt x="352" y="855"/>
                    <a:pt x="636" y="855"/>
                  </a:cubicBezTo>
                  <a:cubicBezTo>
                    <a:pt x="667" y="855"/>
                    <a:pt x="703" y="850"/>
                    <a:pt x="743" y="838"/>
                  </a:cubicBezTo>
                  <a:cubicBezTo>
                    <a:pt x="801" y="930"/>
                    <a:pt x="847" y="1023"/>
                    <a:pt x="858" y="1080"/>
                  </a:cubicBezTo>
                  <a:cubicBezTo>
                    <a:pt x="755" y="1311"/>
                    <a:pt x="766" y="1542"/>
                    <a:pt x="858" y="1727"/>
                  </a:cubicBezTo>
                  <a:cubicBezTo>
                    <a:pt x="847" y="1773"/>
                    <a:pt x="847" y="1831"/>
                    <a:pt x="870" y="1888"/>
                  </a:cubicBezTo>
                  <a:cubicBezTo>
                    <a:pt x="766" y="1761"/>
                    <a:pt x="674" y="1669"/>
                    <a:pt x="570" y="1600"/>
                  </a:cubicBezTo>
                  <a:cubicBezTo>
                    <a:pt x="487" y="1483"/>
                    <a:pt x="394" y="1438"/>
                    <a:pt x="314" y="1438"/>
                  </a:cubicBezTo>
                  <a:cubicBezTo>
                    <a:pt x="118" y="1438"/>
                    <a:pt x="0" y="1716"/>
                    <a:pt x="304" y="1888"/>
                  </a:cubicBezTo>
                  <a:cubicBezTo>
                    <a:pt x="558" y="2015"/>
                    <a:pt x="558" y="2350"/>
                    <a:pt x="801" y="2396"/>
                  </a:cubicBezTo>
                  <a:cubicBezTo>
                    <a:pt x="1029" y="2396"/>
                    <a:pt x="1032" y="2115"/>
                    <a:pt x="920" y="1963"/>
                  </a:cubicBezTo>
                  <a:lnTo>
                    <a:pt x="920" y="1963"/>
                  </a:lnTo>
                  <a:cubicBezTo>
                    <a:pt x="946" y="1994"/>
                    <a:pt x="1000" y="2004"/>
                    <a:pt x="1043" y="2004"/>
                  </a:cubicBezTo>
                  <a:cubicBezTo>
                    <a:pt x="1154" y="2064"/>
                    <a:pt x="1247" y="2248"/>
                    <a:pt x="1384" y="2248"/>
                  </a:cubicBezTo>
                  <a:cubicBezTo>
                    <a:pt x="1404" y="2248"/>
                    <a:pt x="1425" y="2244"/>
                    <a:pt x="1447" y="2235"/>
                  </a:cubicBezTo>
                  <a:lnTo>
                    <a:pt x="1447" y="2235"/>
                  </a:lnTo>
                  <a:cubicBezTo>
                    <a:pt x="1391" y="2437"/>
                    <a:pt x="1498" y="2718"/>
                    <a:pt x="1631" y="2718"/>
                  </a:cubicBezTo>
                  <a:cubicBezTo>
                    <a:pt x="1688" y="2718"/>
                    <a:pt x="1750" y="2666"/>
                    <a:pt x="1805" y="2535"/>
                  </a:cubicBezTo>
                  <a:cubicBezTo>
                    <a:pt x="1782" y="2258"/>
                    <a:pt x="1886" y="1715"/>
                    <a:pt x="1539" y="1681"/>
                  </a:cubicBezTo>
                  <a:cubicBezTo>
                    <a:pt x="1516" y="1646"/>
                    <a:pt x="1493" y="1600"/>
                    <a:pt x="1459" y="1565"/>
                  </a:cubicBezTo>
                  <a:cubicBezTo>
                    <a:pt x="1736" y="1138"/>
                    <a:pt x="1147" y="607"/>
                    <a:pt x="870" y="296"/>
                  </a:cubicBezTo>
                  <a:cubicBezTo>
                    <a:pt x="910" y="115"/>
                    <a:pt x="765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5060350" y="3360150"/>
              <a:ext cx="44050" cy="55225"/>
            </a:xfrm>
            <a:custGeom>
              <a:avLst/>
              <a:gdLst/>
              <a:ahLst/>
              <a:cxnLst/>
              <a:rect l="l" t="t" r="r" b="b"/>
              <a:pathLst>
                <a:path w="1762" h="2209" extrusionOk="0">
                  <a:moveTo>
                    <a:pt x="197" y="296"/>
                  </a:moveTo>
                  <a:lnTo>
                    <a:pt x="197" y="319"/>
                  </a:lnTo>
                  <a:lnTo>
                    <a:pt x="173" y="319"/>
                  </a:lnTo>
                  <a:cubicBezTo>
                    <a:pt x="173" y="307"/>
                    <a:pt x="197" y="296"/>
                    <a:pt x="197" y="296"/>
                  </a:cubicBezTo>
                  <a:close/>
                  <a:moveTo>
                    <a:pt x="311" y="1"/>
                  </a:moveTo>
                  <a:cubicBezTo>
                    <a:pt x="225" y="1"/>
                    <a:pt x="155" y="62"/>
                    <a:pt x="150" y="215"/>
                  </a:cubicBezTo>
                  <a:cubicBezTo>
                    <a:pt x="0" y="319"/>
                    <a:pt x="93" y="503"/>
                    <a:pt x="220" y="549"/>
                  </a:cubicBezTo>
                  <a:cubicBezTo>
                    <a:pt x="231" y="815"/>
                    <a:pt x="347" y="965"/>
                    <a:pt x="520" y="1080"/>
                  </a:cubicBezTo>
                  <a:cubicBezTo>
                    <a:pt x="577" y="1230"/>
                    <a:pt x="624" y="1450"/>
                    <a:pt x="797" y="1473"/>
                  </a:cubicBezTo>
                  <a:cubicBezTo>
                    <a:pt x="808" y="1704"/>
                    <a:pt x="739" y="2119"/>
                    <a:pt x="1039" y="2200"/>
                  </a:cubicBezTo>
                  <a:cubicBezTo>
                    <a:pt x="1067" y="2206"/>
                    <a:pt x="1094" y="2209"/>
                    <a:pt x="1119" y="2209"/>
                  </a:cubicBezTo>
                  <a:cubicBezTo>
                    <a:pt x="1382" y="2209"/>
                    <a:pt x="1489" y="1898"/>
                    <a:pt x="1605" y="1750"/>
                  </a:cubicBezTo>
                  <a:cubicBezTo>
                    <a:pt x="1761" y="1554"/>
                    <a:pt x="1649" y="1439"/>
                    <a:pt x="1502" y="1439"/>
                  </a:cubicBezTo>
                  <a:cubicBezTo>
                    <a:pt x="1403" y="1439"/>
                    <a:pt x="1288" y="1492"/>
                    <a:pt x="1231" y="1609"/>
                  </a:cubicBezTo>
                  <a:lnTo>
                    <a:pt x="1231" y="1609"/>
                  </a:lnTo>
                  <a:cubicBezTo>
                    <a:pt x="1274" y="1489"/>
                    <a:pt x="1284" y="1374"/>
                    <a:pt x="1212" y="1242"/>
                  </a:cubicBezTo>
                  <a:cubicBezTo>
                    <a:pt x="1241" y="1058"/>
                    <a:pt x="1222" y="728"/>
                    <a:pt x="1024" y="728"/>
                  </a:cubicBezTo>
                  <a:cubicBezTo>
                    <a:pt x="986" y="728"/>
                    <a:pt x="941" y="741"/>
                    <a:pt x="889" y="769"/>
                  </a:cubicBezTo>
                  <a:cubicBezTo>
                    <a:pt x="900" y="611"/>
                    <a:pt x="862" y="405"/>
                    <a:pt x="680" y="405"/>
                  </a:cubicBezTo>
                  <a:cubicBezTo>
                    <a:pt x="663" y="405"/>
                    <a:pt x="644" y="407"/>
                    <a:pt x="624" y="411"/>
                  </a:cubicBezTo>
                  <a:cubicBezTo>
                    <a:pt x="668" y="196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3"/>
            <p:cNvSpPr/>
            <p:nvPr/>
          </p:nvSpPr>
          <p:spPr>
            <a:xfrm>
              <a:off x="5050125" y="3317125"/>
              <a:ext cx="25550" cy="36225"/>
            </a:xfrm>
            <a:custGeom>
              <a:avLst/>
              <a:gdLst/>
              <a:ahLst/>
              <a:cxnLst/>
              <a:rect l="l" t="t" r="r" b="b"/>
              <a:pathLst>
                <a:path w="1022" h="1449" extrusionOk="0">
                  <a:moveTo>
                    <a:pt x="537" y="0"/>
                  </a:moveTo>
                  <a:cubicBezTo>
                    <a:pt x="129" y="0"/>
                    <a:pt x="1" y="945"/>
                    <a:pt x="444" y="1116"/>
                  </a:cubicBezTo>
                  <a:cubicBezTo>
                    <a:pt x="452" y="1335"/>
                    <a:pt x="581" y="1448"/>
                    <a:pt x="718" y="1448"/>
                  </a:cubicBezTo>
                  <a:cubicBezTo>
                    <a:pt x="783" y="1448"/>
                    <a:pt x="850" y="1422"/>
                    <a:pt x="906" y="1370"/>
                  </a:cubicBezTo>
                  <a:cubicBezTo>
                    <a:pt x="1021" y="1220"/>
                    <a:pt x="836" y="1001"/>
                    <a:pt x="836" y="839"/>
                  </a:cubicBezTo>
                  <a:cubicBezTo>
                    <a:pt x="790" y="678"/>
                    <a:pt x="871" y="435"/>
                    <a:pt x="675" y="366"/>
                  </a:cubicBezTo>
                  <a:cubicBezTo>
                    <a:pt x="733" y="285"/>
                    <a:pt x="813" y="181"/>
                    <a:pt x="733" y="66"/>
                  </a:cubicBezTo>
                  <a:cubicBezTo>
                    <a:pt x="662" y="20"/>
                    <a:pt x="597" y="0"/>
                    <a:pt x="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3"/>
            <p:cNvSpPr/>
            <p:nvPr/>
          </p:nvSpPr>
          <p:spPr>
            <a:xfrm>
              <a:off x="5059200" y="3268975"/>
              <a:ext cx="64375" cy="105775"/>
            </a:xfrm>
            <a:custGeom>
              <a:avLst/>
              <a:gdLst/>
              <a:ahLst/>
              <a:cxnLst/>
              <a:rect l="l" t="t" r="r" b="b"/>
              <a:pathLst>
                <a:path w="2575" h="4231" extrusionOk="0">
                  <a:moveTo>
                    <a:pt x="1044" y="1"/>
                  </a:moveTo>
                  <a:cubicBezTo>
                    <a:pt x="953" y="1"/>
                    <a:pt x="865" y="142"/>
                    <a:pt x="843" y="503"/>
                  </a:cubicBezTo>
                  <a:cubicBezTo>
                    <a:pt x="810" y="481"/>
                    <a:pt x="772" y="470"/>
                    <a:pt x="734" y="470"/>
                  </a:cubicBezTo>
                  <a:cubicBezTo>
                    <a:pt x="691" y="470"/>
                    <a:pt x="648" y="484"/>
                    <a:pt x="612" y="514"/>
                  </a:cubicBezTo>
                  <a:cubicBezTo>
                    <a:pt x="584" y="326"/>
                    <a:pt x="401" y="168"/>
                    <a:pt x="267" y="168"/>
                  </a:cubicBezTo>
                  <a:cubicBezTo>
                    <a:pt x="180" y="168"/>
                    <a:pt x="113" y="236"/>
                    <a:pt x="127" y="411"/>
                  </a:cubicBezTo>
                  <a:cubicBezTo>
                    <a:pt x="185" y="572"/>
                    <a:pt x="277" y="734"/>
                    <a:pt x="335" y="918"/>
                  </a:cubicBezTo>
                  <a:cubicBezTo>
                    <a:pt x="0" y="1059"/>
                    <a:pt x="378" y="1475"/>
                    <a:pt x="647" y="1475"/>
                  </a:cubicBezTo>
                  <a:cubicBezTo>
                    <a:pt x="731" y="1475"/>
                    <a:pt x="804" y="1435"/>
                    <a:pt x="843" y="1334"/>
                  </a:cubicBezTo>
                  <a:cubicBezTo>
                    <a:pt x="912" y="1426"/>
                    <a:pt x="947" y="1542"/>
                    <a:pt x="1051" y="1588"/>
                  </a:cubicBezTo>
                  <a:cubicBezTo>
                    <a:pt x="935" y="1646"/>
                    <a:pt x="912" y="1761"/>
                    <a:pt x="912" y="1876"/>
                  </a:cubicBezTo>
                  <a:cubicBezTo>
                    <a:pt x="864" y="1738"/>
                    <a:pt x="751" y="1677"/>
                    <a:pt x="649" y="1677"/>
                  </a:cubicBezTo>
                  <a:cubicBezTo>
                    <a:pt x="505" y="1677"/>
                    <a:pt x="381" y="1800"/>
                    <a:pt x="497" y="2003"/>
                  </a:cubicBezTo>
                  <a:cubicBezTo>
                    <a:pt x="663" y="2151"/>
                    <a:pt x="755" y="2683"/>
                    <a:pt x="980" y="2683"/>
                  </a:cubicBezTo>
                  <a:cubicBezTo>
                    <a:pt x="1037" y="2683"/>
                    <a:pt x="1101" y="2650"/>
                    <a:pt x="1178" y="2569"/>
                  </a:cubicBezTo>
                  <a:cubicBezTo>
                    <a:pt x="1247" y="2696"/>
                    <a:pt x="1397" y="2858"/>
                    <a:pt x="1570" y="2869"/>
                  </a:cubicBezTo>
                  <a:cubicBezTo>
                    <a:pt x="1605" y="3008"/>
                    <a:pt x="1628" y="3204"/>
                    <a:pt x="1743" y="3296"/>
                  </a:cubicBezTo>
                  <a:cubicBezTo>
                    <a:pt x="1801" y="3550"/>
                    <a:pt x="1893" y="3758"/>
                    <a:pt x="1974" y="3966"/>
                  </a:cubicBezTo>
                  <a:cubicBezTo>
                    <a:pt x="1987" y="4125"/>
                    <a:pt x="2149" y="4231"/>
                    <a:pt x="2304" y="4231"/>
                  </a:cubicBezTo>
                  <a:cubicBezTo>
                    <a:pt x="2419" y="4231"/>
                    <a:pt x="2530" y="4172"/>
                    <a:pt x="2574" y="4035"/>
                  </a:cubicBezTo>
                  <a:cubicBezTo>
                    <a:pt x="2574" y="3919"/>
                    <a:pt x="2516" y="3792"/>
                    <a:pt x="2413" y="3723"/>
                  </a:cubicBezTo>
                  <a:cubicBezTo>
                    <a:pt x="2332" y="3608"/>
                    <a:pt x="2401" y="3458"/>
                    <a:pt x="2263" y="3400"/>
                  </a:cubicBezTo>
                  <a:cubicBezTo>
                    <a:pt x="2055" y="3181"/>
                    <a:pt x="2205" y="2846"/>
                    <a:pt x="2009" y="2661"/>
                  </a:cubicBezTo>
                  <a:cubicBezTo>
                    <a:pt x="1958" y="2501"/>
                    <a:pt x="1847" y="2201"/>
                    <a:pt x="1637" y="2201"/>
                  </a:cubicBezTo>
                  <a:cubicBezTo>
                    <a:pt x="1605" y="2201"/>
                    <a:pt x="1572" y="2208"/>
                    <a:pt x="1535" y="2223"/>
                  </a:cubicBezTo>
                  <a:cubicBezTo>
                    <a:pt x="1431" y="2050"/>
                    <a:pt x="1431" y="1703"/>
                    <a:pt x="1247" y="1565"/>
                  </a:cubicBezTo>
                  <a:cubicBezTo>
                    <a:pt x="1304" y="1542"/>
                    <a:pt x="1339" y="1496"/>
                    <a:pt x="1362" y="1438"/>
                  </a:cubicBezTo>
                  <a:cubicBezTo>
                    <a:pt x="1420" y="1588"/>
                    <a:pt x="1524" y="1703"/>
                    <a:pt x="1651" y="1773"/>
                  </a:cubicBezTo>
                  <a:cubicBezTo>
                    <a:pt x="1736" y="2109"/>
                    <a:pt x="1820" y="2237"/>
                    <a:pt x="1896" y="2237"/>
                  </a:cubicBezTo>
                  <a:cubicBezTo>
                    <a:pt x="2110" y="2237"/>
                    <a:pt x="2264" y="1219"/>
                    <a:pt x="2205" y="930"/>
                  </a:cubicBezTo>
                  <a:cubicBezTo>
                    <a:pt x="2175" y="785"/>
                    <a:pt x="2099" y="726"/>
                    <a:pt x="2016" y="726"/>
                  </a:cubicBezTo>
                  <a:cubicBezTo>
                    <a:pt x="1875" y="726"/>
                    <a:pt x="1713" y="895"/>
                    <a:pt x="1720" y="1092"/>
                  </a:cubicBezTo>
                  <a:cubicBezTo>
                    <a:pt x="1685" y="988"/>
                    <a:pt x="1662" y="895"/>
                    <a:pt x="1512" y="872"/>
                  </a:cubicBezTo>
                  <a:cubicBezTo>
                    <a:pt x="1483" y="794"/>
                    <a:pt x="1395" y="740"/>
                    <a:pt x="1305" y="740"/>
                  </a:cubicBezTo>
                  <a:cubicBezTo>
                    <a:pt x="1290" y="740"/>
                    <a:pt x="1274" y="742"/>
                    <a:pt x="1258" y="745"/>
                  </a:cubicBezTo>
                  <a:cubicBezTo>
                    <a:pt x="1343" y="356"/>
                    <a:pt x="1189" y="1"/>
                    <a:pt x="1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5081125" y="3247950"/>
              <a:ext cx="89225" cy="43900"/>
            </a:xfrm>
            <a:custGeom>
              <a:avLst/>
              <a:gdLst/>
              <a:ahLst/>
              <a:cxnLst/>
              <a:rect l="l" t="t" r="r" b="b"/>
              <a:pathLst>
                <a:path w="3569" h="1756" extrusionOk="0">
                  <a:moveTo>
                    <a:pt x="2965" y="1"/>
                  </a:moveTo>
                  <a:cubicBezTo>
                    <a:pt x="2836" y="1"/>
                    <a:pt x="2679" y="59"/>
                    <a:pt x="2494" y="201"/>
                  </a:cubicBezTo>
                  <a:cubicBezTo>
                    <a:pt x="2478" y="198"/>
                    <a:pt x="2463" y="196"/>
                    <a:pt x="2448" y="196"/>
                  </a:cubicBezTo>
                  <a:cubicBezTo>
                    <a:pt x="2361" y="196"/>
                    <a:pt x="2284" y="251"/>
                    <a:pt x="2274" y="340"/>
                  </a:cubicBezTo>
                  <a:cubicBezTo>
                    <a:pt x="2057" y="340"/>
                    <a:pt x="1887" y="293"/>
                    <a:pt x="1768" y="293"/>
                  </a:cubicBezTo>
                  <a:cubicBezTo>
                    <a:pt x="1608" y="293"/>
                    <a:pt x="1542" y="377"/>
                    <a:pt x="1582" y="767"/>
                  </a:cubicBezTo>
                  <a:cubicBezTo>
                    <a:pt x="1512" y="767"/>
                    <a:pt x="1443" y="813"/>
                    <a:pt x="1397" y="871"/>
                  </a:cubicBezTo>
                  <a:cubicBezTo>
                    <a:pt x="1335" y="832"/>
                    <a:pt x="1256" y="803"/>
                    <a:pt x="1180" y="803"/>
                  </a:cubicBezTo>
                  <a:cubicBezTo>
                    <a:pt x="1143" y="803"/>
                    <a:pt x="1107" y="810"/>
                    <a:pt x="1074" y="824"/>
                  </a:cubicBezTo>
                  <a:cubicBezTo>
                    <a:pt x="1045" y="687"/>
                    <a:pt x="916" y="492"/>
                    <a:pt x="751" y="492"/>
                  </a:cubicBezTo>
                  <a:cubicBezTo>
                    <a:pt x="721" y="492"/>
                    <a:pt x="690" y="499"/>
                    <a:pt x="658" y="513"/>
                  </a:cubicBezTo>
                  <a:cubicBezTo>
                    <a:pt x="612" y="455"/>
                    <a:pt x="543" y="420"/>
                    <a:pt x="474" y="420"/>
                  </a:cubicBezTo>
                  <a:cubicBezTo>
                    <a:pt x="452" y="267"/>
                    <a:pt x="273" y="105"/>
                    <a:pt x="142" y="105"/>
                  </a:cubicBezTo>
                  <a:cubicBezTo>
                    <a:pt x="65" y="105"/>
                    <a:pt x="5" y="160"/>
                    <a:pt x="0" y="305"/>
                  </a:cubicBezTo>
                  <a:cubicBezTo>
                    <a:pt x="93" y="490"/>
                    <a:pt x="220" y="732"/>
                    <a:pt x="381" y="894"/>
                  </a:cubicBezTo>
                  <a:cubicBezTo>
                    <a:pt x="419" y="1053"/>
                    <a:pt x="510" y="1251"/>
                    <a:pt x="667" y="1251"/>
                  </a:cubicBezTo>
                  <a:cubicBezTo>
                    <a:pt x="703" y="1251"/>
                    <a:pt x="742" y="1241"/>
                    <a:pt x="785" y="1217"/>
                  </a:cubicBezTo>
                  <a:cubicBezTo>
                    <a:pt x="838" y="1292"/>
                    <a:pt x="921" y="1338"/>
                    <a:pt x="1004" y="1338"/>
                  </a:cubicBezTo>
                  <a:cubicBezTo>
                    <a:pt x="1048" y="1338"/>
                    <a:pt x="1092" y="1326"/>
                    <a:pt x="1132" y="1298"/>
                  </a:cubicBezTo>
                  <a:cubicBezTo>
                    <a:pt x="1182" y="1515"/>
                    <a:pt x="1392" y="1755"/>
                    <a:pt x="1545" y="1755"/>
                  </a:cubicBezTo>
                  <a:cubicBezTo>
                    <a:pt x="1635" y="1755"/>
                    <a:pt x="1704" y="1671"/>
                    <a:pt x="1709" y="1448"/>
                  </a:cubicBezTo>
                  <a:cubicBezTo>
                    <a:pt x="1744" y="1476"/>
                    <a:pt x="1787" y="1491"/>
                    <a:pt x="1831" y="1491"/>
                  </a:cubicBezTo>
                  <a:cubicBezTo>
                    <a:pt x="1860" y="1491"/>
                    <a:pt x="1889" y="1484"/>
                    <a:pt x="1916" y="1471"/>
                  </a:cubicBezTo>
                  <a:cubicBezTo>
                    <a:pt x="1928" y="1459"/>
                    <a:pt x="1963" y="1459"/>
                    <a:pt x="1974" y="1448"/>
                  </a:cubicBezTo>
                  <a:cubicBezTo>
                    <a:pt x="2009" y="1477"/>
                    <a:pt x="2051" y="1489"/>
                    <a:pt x="2092" y="1489"/>
                  </a:cubicBezTo>
                  <a:cubicBezTo>
                    <a:pt x="2199" y="1489"/>
                    <a:pt x="2303" y="1403"/>
                    <a:pt x="2286" y="1286"/>
                  </a:cubicBezTo>
                  <a:lnTo>
                    <a:pt x="2286" y="1286"/>
                  </a:lnTo>
                  <a:cubicBezTo>
                    <a:pt x="2313" y="1291"/>
                    <a:pt x="2337" y="1293"/>
                    <a:pt x="2359" y="1293"/>
                  </a:cubicBezTo>
                  <a:cubicBezTo>
                    <a:pt x="2547" y="1293"/>
                    <a:pt x="2574" y="1126"/>
                    <a:pt x="2574" y="940"/>
                  </a:cubicBezTo>
                  <a:cubicBezTo>
                    <a:pt x="2609" y="928"/>
                    <a:pt x="2632" y="894"/>
                    <a:pt x="2655" y="882"/>
                  </a:cubicBezTo>
                  <a:cubicBezTo>
                    <a:pt x="2713" y="986"/>
                    <a:pt x="2782" y="1055"/>
                    <a:pt x="2886" y="1067"/>
                  </a:cubicBezTo>
                  <a:cubicBezTo>
                    <a:pt x="2977" y="1132"/>
                    <a:pt x="3058" y="1160"/>
                    <a:pt x="3127" y="1160"/>
                  </a:cubicBezTo>
                  <a:cubicBezTo>
                    <a:pt x="3568" y="1160"/>
                    <a:pt x="3542" y="1"/>
                    <a:pt x="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5092100" y="3229325"/>
              <a:ext cx="46800" cy="23425"/>
            </a:xfrm>
            <a:custGeom>
              <a:avLst/>
              <a:gdLst/>
              <a:ahLst/>
              <a:cxnLst/>
              <a:rect l="l" t="t" r="r" b="b"/>
              <a:pathLst>
                <a:path w="1872" h="937" extrusionOk="0">
                  <a:moveTo>
                    <a:pt x="533" y="0"/>
                  </a:moveTo>
                  <a:cubicBezTo>
                    <a:pt x="172" y="0"/>
                    <a:pt x="1" y="511"/>
                    <a:pt x="255" y="511"/>
                  </a:cubicBezTo>
                  <a:cubicBezTo>
                    <a:pt x="310" y="511"/>
                    <a:pt x="386" y="486"/>
                    <a:pt x="485" y="427"/>
                  </a:cubicBezTo>
                  <a:cubicBezTo>
                    <a:pt x="512" y="413"/>
                    <a:pt x="538" y="406"/>
                    <a:pt x="562" y="406"/>
                  </a:cubicBezTo>
                  <a:cubicBezTo>
                    <a:pt x="755" y="406"/>
                    <a:pt x="864" y="808"/>
                    <a:pt x="1078" y="808"/>
                  </a:cubicBezTo>
                  <a:cubicBezTo>
                    <a:pt x="1098" y="808"/>
                    <a:pt x="1120" y="804"/>
                    <a:pt x="1143" y="796"/>
                  </a:cubicBezTo>
                  <a:cubicBezTo>
                    <a:pt x="1280" y="896"/>
                    <a:pt x="1391" y="937"/>
                    <a:pt x="1481" y="937"/>
                  </a:cubicBezTo>
                  <a:cubicBezTo>
                    <a:pt x="1871" y="937"/>
                    <a:pt x="1829" y="154"/>
                    <a:pt x="1598" y="154"/>
                  </a:cubicBezTo>
                  <a:cubicBezTo>
                    <a:pt x="1536" y="154"/>
                    <a:pt x="1459" y="211"/>
                    <a:pt x="1374" y="357"/>
                  </a:cubicBezTo>
                  <a:cubicBezTo>
                    <a:pt x="1258" y="259"/>
                    <a:pt x="1128" y="71"/>
                    <a:pt x="984" y="71"/>
                  </a:cubicBezTo>
                  <a:cubicBezTo>
                    <a:pt x="942" y="71"/>
                    <a:pt x="899" y="87"/>
                    <a:pt x="854" y="127"/>
                  </a:cubicBezTo>
                  <a:cubicBezTo>
                    <a:pt x="737" y="36"/>
                    <a:pt x="628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867250" y="3069225"/>
              <a:ext cx="137325" cy="178500"/>
            </a:xfrm>
            <a:custGeom>
              <a:avLst/>
              <a:gdLst/>
              <a:ahLst/>
              <a:cxnLst/>
              <a:rect l="l" t="t" r="r" b="b"/>
              <a:pathLst>
                <a:path w="5493" h="7140" extrusionOk="0">
                  <a:moveTo>
                    <a:pt x="2415" y="2191"/>
                  </a:moveTo>
                  <a:lnTo>
                    <a:pt x="2519" y="2225"/>
                  </a:lnTo>
                  <a:lnTo>
                    <a:pt x="2484" y="2248"/>
                  </a:lnTo>
                  <a:lnTo>
                    <a:pt x="2415" y="2191"/>
                  </a:lnTo>
                  <a:close/>
                  <a:moveTo>
                    <a:pt x="1722" y="2895"/>
                  </a:moveTo>
                  <a:lnTo>
                    <a:pt x="1757" y="2906"/>
                  </a:lnTo>
                  <a:lnTo>
                    <a:pt x="1722" y="2906"/>
                  </a:lnTo>
                  <a:lnTo>
                    <a:pt x="1722" y="2929"/>
                  </a:lnTo>
                  <a:lnTo>
                    <a:pt x="1711" y="2929"/>
                  </a:lnTo>
                  <a:cubicBezTo>
                    <a:pt x="1711" y="2906"/>
                    <a:pt x="1711" y="2906"/>
                    <a:pt x="1722" y="2895"/>
                  </a:cubicBezTo>
                  <a:close/>
                  <a:moveTo>
                    <a:pt x="365" y="0"/>
                  </a:moveTo>
                  <a:cubicBezTo>
                    <a:pt x="0" y="0"/>
                    <a:pt x="48" y="1379"/>
                    <a:pt x="325" y="1567"/>
                  </a:cubicBezTo>
                  <a:cubicBezTo>
                    <a:pt x="372" y="1637"/>
                    <a:pt x="418" y="1717"/>
                    <a:pt x="487" y="1729"/>
                  </a:cubicBezTo>
                  <a:cubicBezTo>
                    <a:pt x="545" y="1890"/>
                    <a:pt x="683" y="2064"/>
                    <a:pt x="845" y="2075"/>
                  </a:cubicBezTo>
                  <a:cubicBezTo>
                    <a:pt x="856" y="2087"/>
                    <a:pt x="880" y="2098"/>
                    <a:pt x="891" y="2098"/>
                  </a:cubicBezTo>
                  <a:cubicBezTo>
                    <a:pt x="972" y="2248"/>
                    <a:pt x="1122" y="2294"/>
                    <a:pt x="1237" y="2306"/>
                  </a:cubicBezTo>
                  <a:cubicBezTo>
                    <a:pt x="1208" y="2493"/>
                    <a:pt x="1271" y="2797"/>
                    <a:pt x="1468" y="2797"/>
                  </a:cubicBezTo>
                  <a:cubicBezTo>
                    <a:pt x="1503" y="2797"/>
                    <a:pt x="1541" y="2788"/>
                    <a:pt x="1584" y="2768"/>
                  </a:cubicBezTo>
                  <a:lnTo>
                    <a:pt x="1584" y="2768"/>
                  </a:lnTo>
                  <a:cubicBezTo>
                    <a:pt x="1549" y="2906"/>
                    <a:pt x="1595" y="3102"/>
                    <a:pt x="1757" y="3126"/>
                  </a:cubicBezTo>
                  <a:cubicBezTo>
                    <a:pt x="1776" y="3349"/>
                    <a:pt x="1976" y="3630"/>
                    <a:pt x="2204" y="3630"/>
                  </a:cubicBezTo>
                  <a:cubicBezTo>
                    <a:pt x="2247" y="3630"/>
                    <a:pt x="2290" y="3621"/>
                    <a:pt x="2334" y="3599"/>
                  </a:cubicBezTo>
                  <a:cubicBezTo>
                    <a:pt x="2415" y="3864"/>
                    <a:pt x="2403" y="4372"/>
                    <a:pt x="2749" y="4372"/>
                  </a:cubicBezTo>
                  <a:cubicBezTo>
                    <a:pt x="2680" y="4441"/>
                    <a:pt x="2692" y="4580"/>
                    <a:pt x="2796" y="4638"/>
                  </a:cubicBezTo>
                  <a:cubicBezTo>
                    <a:pt x="2819" y="4730"/>
                    <a:pt x="2900" y="4765"/>
                    <a:pt x="2980" y="4765"/>
                  </a:cubicBezTo>
                  <a:cubicBezTo>
                    <a:pt x="3015" y="4926"/>
                    <a:pt x="3038" y="5134"/>
                    <a:pt x="3188" y="5249"/>
                  </a:cubicBezTo>
                  <a:cubicBezTo>
                    <a:pt x="3223" y="5365"/>
                    <a:pt x="3269" y="5515"/>
                    <a:pt x="3396" y="5573"/>
                  </a:cubicBezTo>
                  <a:cubicBezTo>
                    <a:pt x="3557" y="5746"/>
                    <a:pt x="3454" y="6034"/>
                    <a:pt x="3707" y="6080"/>
                  </a:cubicBezTo>
                  <a:cubicBezTo>
                    <a:pt x="3714" y="6195"/>
                    <a:pt x="3795" y="6250"/>
                    <a:pt x="3880" y="6250"/>
                  </a:cubicBezTo>
                  <a:cubicBezTo>
                    <a:pt x="3943" y="6250"/>
                    <a:pt x="4008" y="6219"/>
                    <a:pt x="4045" y="6160"/>
                  </a:cubicBezTo>
                  <a:lnTo>
                    <a:pt x="4045" y="6160"/>
                  </a:lnTo>
                  <a:cubicBezTo>
                    <a:pt x="3971" y="6355"/>
                    <a:pt x="4017" y="6682"/>
                    <a:pt x="4192" y="6682"/>
                  </a:cubicBezTo>
                  <a:cubicBezTo>
                    <a:pt x="4240" y="6682"/>
                    <a:pt x="4298" y="6658"/>
                    <a:pt x="4365" y="6600"/>
                  </a:cubicBezTo>
                  <a:cubicBezTo>
                    <a:pt x="4400" y="6646"/>
                    <a:pt x="4458" y="6692"/>
                    <a:pt x="4515" y="6692"/>
                  </a:cubicBezTo>
                  <a:cubicBezTo>
                    <a:pt x="4552" y="6771"/>
                    <a:pt x="4633" y="6824"/>
                    <a:pt x="4711" y="6824"/>
                  </a:cubicBezTo>
                  <a:cubicBezTo>
                    <a:pt x="4758" y="6824"/>
                    <a:pt x="4804" y="6805"/>
                    <a:pt x="4839" y="6761"/>
                  </a:cubicBezTo>
                  <a:cubicBezTo>
                    <a:pt x="4932" y="7033"/>
                    <a:pt x="5074" y="7139"/>
                    <a:pt x="5187" y="7139"/>
                  </a:cubicBezTo>
                  <a:cubicBezTo>
                    <a:pt x="5382" y="7139"/>
                    <a:pt x="5492" y="6825"/>
                    <a:pt x="5127" y="6496"/>
                  </a:cubicBezTo>
                  <a:cubicBezTo>
                    <a:pt x="5108" y="6381"/>
                    <a:pt x="4994" y="6219"/>
                    <a:pt x="4851" y="6219"/>
                  </a:cubicBezTo>
                  <a:cubicBezTo>
                    <a:pt x="4821" y="6219"/>
                    <a:pt x="4790" y="6226"/>
                    <a:pt x="4758" y="6242"/>
                  </a:cubicBezTo>
                  <a:cubicBezTo>
                    <a:pt x="4747" y="6116"/>
                    <a:pt x="4632" y="5876"/>
                    <a:pt x="4456" y="5876"/>
                  </a:cubicBezTo>
                  <a:cubicBezTo>
                    <a:pt x="4438" y="5876"/>
                    <a:pt x="4419" y="5879"/>
                    <a:pt x="4400" y="5884"/>
                  </a:cubicBezTo>
                  <a:cubicBezTo>
                    <a:pt x="4365" y="5865"/>
                    <a:pt x="4328" y="5856"/>
                    <a:pt x="4292" y="5856"/>
                  </a:cubicBezTo>
                  <a:cubicBezTo>
                    <a:pt x="4221" y="5856"/>
                    <a:pt x="4154" y="5892"/>
                    <a:pt x="4123" y="5953"/>
                  </a:cubicBezTo>
                  <a:cubicBezTo>
                    <a:pt x="4144" y="5837"/>
                    <a:pt x="4039" y="5613"/>
                    <a:pt x="3887" y="5613"/>
                  </a:cubicBezTo>
                  <a:cubicBezTo>
                    <a:pt x="3874" y="5613"/>
                    <a:pt x="3860" y="5615"/>
                    <a:pt x="3846" y="5619"/>
                  </a:cubicBezTo>
                  <a:cubicBezTo>
                    <a:pt x="3777" y="5469"/>
                    <a:pt x="3707" y="5272"/>
                    <a:pt x="3569" y="5157"/>
                  </a:cubicBezTo>
                  <a:cubicBezTo>
                    <a:pt x="3534" y="4995"/>
                    <a:pt x="3454" y="4788"/>
                    <a:pt x="3373" y="4684"/>
                  </a:cubicBezTo>
                  <a:cubicBezTo>
                    <a:pt x="3338" y="4557"/>
                    <a:pt x="3315" y="4372"/>
                    <a:pt x="3177" y="4257"/>
                  </a:cubicBezTo>
                  <a:cubicBezTo>
                    <a:pt x="3165" y="4049"/>
                    <a:pt x="3200" y="3853"/>
                    <a:pt x="3096" y="3691"/>
                  </a:cubicBezTo>
                  <a:cubicBezTo>
                    <a:pt x="3084" y="3576"/>
                    <a:pt x="3084" y="3472"/>
                    <a:pt x="3050" y="3403"/>
                  </a:cubicBezTo>
                  <a:lnTo>
                    <a:pt x="3050" y="3403"/>
                  </a:lnTo>
                  <a:cubicBezTo>
                    <a:pt x="3110" y="3425"/>
                    <a:pt x="3162" y="3436"/>
                    <a:pt x="3206" y="3436"/>
                  </a:cubicBezTo>
                  <a:cubicBezTo>
                    <a:pt x="3518" y="3436"/>
                    <a:pt x="3441" y="2932"/>
                    <a:pt x="3107" y="2872"/>
                  </a:cubicBezTo>
                  <a:cubicBezTo>
                    <a:pt x="2951" y="2774"/>
                    <a:pt x="2911" y="2455"/>
                    <a:pt x="2728" y="2455"/>
                  </a:cubicBezTo>
                  <a:cubicBezTo>
                    <a:pt x="2694" y="2455"/>
                    <a:pt x="2656" y="2466"/>
                    <a:pt x="2611" y="2491"/>
                  </a:cubicBezTo>
                  <a:cubicBezTo>
                    <a:pt x="2588" y="2421"/>
                    <a:pt x="2576" y="2352"/>
                    <a:pt x="2553" y="2271"/>
                  </a:cubicBezTo>
                  <a:cubicBezTo>
                    <a:pt x="2617" y="2154"/>
                    <a:pt x="2524" y="1979"/>
                    <a:pt x="2383" y="1979"/>
                  </a:cubicBezTo>
                  <a:cubicBezTo>
                    <a:pt x="2371" y="1979"/>
                    <a:pt x="2358" y="1980"/>
                    <a:pt x="2345" y="1983"/>
                  </a:cubicBezTo>
                  <a:cubicBezTo>
                    <a:pt x="2307" y="1953"/>
                    <a:pt x="2264" y="1940"/>
                    <a:pt x="2223" y="1940"/>
                  </a:cubicBezTo>
                  <a:cubicBezTo>
                    <a:pt x="2102" y="1940"/>
                    <a:pt x="1988" y="2048"/>
                    <a:pt x="1988" y="2168"/>
                  </a:cubicBezTo>
                  <a:cubicBezTo>
                    <a:pt x="1917" y="2047"/>
                    <a:pt x="1865" y="1866"/>
                    <a:pt x="1716" y="1866"/>
                  </a:cubicBezTo>
                  <a:cubicBezTo>
                    <a:pt x="1693" y="1866"/>
                    <a:pt x="1669" y="1870"/>
                    <a:pt x="1641" y="1879"/>
                  </a:cubicBezTo>
                  <a:cubicBezTo>
                    <a:pt x="1659" y="1742"/>
                    <a:pt x="1557" y="1670"/>
                    <a:pt x="1456" y="1670"/>
                  </a:cubicBezTo>
                  <a:cubicBezTo>
                    <a:pt x="1361" y="1670"/>
                    <a:pt x="1266" y="1733"/>
                    <a:pt x="1272" y="1867"/>
                  </a:cubicBezTo>
                  <a:cubicBezTo>
                    <a:pt x="1237" y="1867"/>
                    <a:pt x="1191" y="1856"/>
                    <a:pt x="1157" y="1844"/>
                  </a:cubicBezTo>
                  <a:cubicBezTo>
                    <a:pt x="1157" y="1729"/>
                    <a:pt x="1076" y="1637"/>
                    <a:pt x="960" y="1637"/>
                  </a:cubicBezTo>
                  <a:cubicBezTo>
                    <a:pt x="914" y="1590"/>
                    <a:pt x="868" y="1556"/>
                    <a:pt x="810" y="1556"/>
                  </a:cubicBezTo>
                  <a:cubicBezTo>
                    <a:pt x="776" y="1463"/>
                    <a:pt x="753" y="1383"/>
                    <a:pt x="718" y="1302"/>
                  </a:cubicBezTo>
                  <a:cubicBezTo>
                    <a:pt x="441" y="886"/>
                    <a:pt x="741" y="552"/>
                    <a:pt x="579" y="124"/>
                  </a:cubicBezTo>
                  <a:cubicBezTo>
                    <a:pt x="496" y="38"/>
                    <a:pt x="425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776300" y="3020400"/>
              <a:ext cx="27250" cy="34300"/>
            </a:xfrm>
            <a:custGeom>
              <a:avLst/>
              <a:gdLst/>
              <a:ahLst/>
              <a:cxnLst/>
              <a:rect l="l" t="t" r="r" b="b"/>
              <a:pathLst>
                <a:path w="1090" h="1372" extrusionOk="0">
                  <a:moveTo>
                    <a:pt x="295" y="1"/>
                  </a:moveTo>
                  <a:cubicBezTo>
                    <a:pt x="113" y="1"/>
                    <a:pt x="0" y="264"/>
                    <a:pt x="166" y="438"/>
                  </a:cubicBezTo>
                  <a:cubicBezTo>
                    <a:pt x="224" y="588"/>
                    <a:pt x="316" y="796"/>
                    <a:pt x="512" y="796"/>
                  </a:cubicBezTo>
                  <a:cubicBezTo>
                    <a:pt x="586" y="976"/>
                    <a:pt x="729" y="1372"/>
                    <a:pt x="889" y="1372"/>
                  </a:cubicBezTo>
                  <a:cubicBezTo>
                    <a:pt x="954" y="1372"/>
                    <a:pt x="1022" y="1305"/>
                    <a:pt x="1089" y="1131"/>
                  </a:cubicBezTo>
                  <a:cubicBezTo>
                    <a:pt x="1055" y="692"/>
                    <a:pt x="732" y="369"/>
                    <a:pt x="443" y="58"/>
                  </a:cubicBezTo>
                  <a:cubicBezTo>
                    <a:pt x="391" y="18"/>
                    <a:pt x="341" y="1"/>
                    <a:pt x="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3"/>
            <p:cNvSpPr/>
            <p:nvPr/>
          </p:nvSpPr>
          <p:spPr>
            <a:xfrm>
              <a:off x="4766025" y="3059350"/>
              <a:ext cx="58250" cy="146725"/>
            </a:xfrm>
            <a:custGeom>
              <a:avLst/>
              <a:gdLst/>
              <a:ahLst/>
              <a:cxnLst/>
              <a:rect l="l" t="t" r="r" b="b"/>
              <a:pathLst>
                <a:path w="2330" h="5869" extrusionOk="0">
                  <a:moveTo>
                    <a:pt x="1004" y="1212"/>
                  </a:moveTo>
                  <a:cubicBezTo>
                    <a:pt x="981" y="1281"/>
                    <a:pt x="958" y="1374"/>
                    <a:pt x="923" y="1454"/>
                  </a:cubicBezTo>
                  <a:cubicBezTo>
                    <a:pt x="912" y="1431"/>
                    <a:pt x="912" y="1397"/>
                    <a:pt x="900" y="1374"/>
                  </a:cubicBezTo>
                  <a:cubicBezTo>
                    <a:pt x="889" y="1339"/>
                    <a:pt x="889" y="1327"/>
                    <a:pt x="889" y="1327"/>
                  </a:cubicBezTo>
                  <a:lnTo>
                    <a:pt x="1004" y="1212"/>
                  </a:lnTo>
                  <a:close/>
                  <a:moveTo>
                    <a:pt x="1216" y="0"/>
                  </a:moveTo>
                  <a:cubicBezTo>
                    <a:pt x="1115" y="0"/>
                    <a:pt x="997" y="105"/>
                    <a:pt x="900" y="381"/>
                  </a:cubicBezTo>
                  <a:cubicBezTo>
                    <a:pt x="727" y="439"/>
                    <a:pt x="692" y="646"/>
                    <a:pt x="692" y="808"/>
                  </a:cubicBezTo>
                  <a:cubicBezTo>
                    <a:pt x="646" y="970"/>
                    <a:pt x="358" y="1154"/>
                    <a:pt x="462" y="1362"/>
                  </a:cubicBezTo>
                  <a:cubicBezTo>
                    <a:pt x="579" y="1507"/>
                    <a:pt x="619" y="1936"/>
                    <a:pt x="786" y="1936"/>
                  </a:cubicBezTo>
                  <a:cubicBezTo>
                    <a:pt x="832" y="1936"/>
                    <a:pt x="888" y="1903"/>
                    <a:pt x="958" y="1824"/>
                  </a:cubicBezTo>
                  <a:cubicBezTo>
                    <a:pt x="987" y="1841"/>
                    <a:pt x="1021" y="1847"/>
                    <a:pt x="1056" y="1847"/>
                  </a:cubicBezTo>
                  <a:cubicBezTo>
                    <a:pt x="1091" y="1847"/>
                    <a:pt x="1125" y="1841"/>
                    <a:pt x="1154" y="1835"/>
                  </a:cubicBezTo>
                  <a:lnTo>
                    <a:pt x="1154" y="1835"/>
                  </a:lnTo>
                  <a:cubicBezTo>
                    <a:pt x="1074" y="2031"/>
                    <a:pt x="1111" y="2447"/>
                    <a:pt x="1285" y="2447"/>
                  </a:cubicBezTo>
                  <a:cubicBezTo>
                    <a:pt x="1337" y="2447"/>
                    <a:pt x="1401" y="2410"/>
                    <a:pt x="1477" y="2320"/>
                  </a:cubicBezTo>
                  <a:cubicBezTo>
                    <a:pt x="1477" y="2343"/>
                    <a:pt x="1477" y="2355"/>
                    <a:pt x="1489" y="2355"/>
                  </a:cubicBezTo>
                  <a:cubicBezTo>
                    <a:pt x="1443" y="2401"/>
                    <a:pt x="1408" y="2516"/>
                    <a:pt x="1443" y="2643"/>
                  </a:cubicBezTo>
                  <a:cubicBezTo>
                    <a:pt x="1293" y="2747"/>
                    <a:pt x="1166" y="3047"/>
                    <a:pt x="1362" y="3163"/>
                  </a:cubicBezTo>
                  <a:cubicBezTo>
                    <a:pt x="1335" y="3190"/>
                    <a:pt x="1308" y="3201"/>
                    <a:pt x="1281" y="3201"/>
                  </a:cubicBezTo>
                  <a:cubicBezTo>
                    <a:pt x="1160" y="3201"/>
                    <a:pt x="1042" y="2968"/>
                    <a:pt x="888" y="2968"/>
                  </a:cubicBezTo>
                  <a:cubicBezTo>
                    <a:pt x="862" y="2968"/>
                    <a:pt x="836" y="2974"/>
                    <a:pt x="808" y="2990"/>
                  </a:cubicBezTo>
                  <a:cubicBezTo>
                    <a:pt x="758" y="2894"/>
                    <a:pt x="672" y="2854"/>
                    <a:pt x="586" y="2854"/>
                  </a:cubicBezTo>
                  <a:cubicBezTo>
                    <a:pt x="412" y="2854"/>
                    <a:pt x="242" y="3016"/>
                    <a:pt x="381" y="3209"/>
                  </a:cubicBezTo>
                  <a:cubicBezTo>
                    <a:pt x="462" y="3359"/>
                    <a:pt x="519" y="3521"/>
                    <a:pt x="542" y="3694"/>
                  </a:cubicBezTo>
                  <a:cubicBezTo>
                    <a:pt x="491" y="3513"/>
                    <a:pt x="309" y="3387"/>
                    <a:pt x="178" y="3387"/>
                  </a:cubicBezTo>
                  <a:cubicBezTo>
                    <a:pt x="73" y="3387"/>
                    <a:pt x="0" y="3466"/>
                    <a:pt x="46" y="3659"/>
                  </a:cubicBezTo>
                  <a:cubicBezTo>
                    <a:pt x="208" y="3878"/>
                    <a:pt x="277" y="4155"/>
                    <a:pt x="462" y="4340"/>
                  </a:cubicBezTo>
                  <a:cubicBezTo>
                    <a:pt x="496" y="4571"/>
                    <a:pt x="392" y="4548"/>
                    <a:pt x="277" y="4721"/>
                  </a:cubicBezTo>
                  <a:cubicBezTo>
                    <a:pt x="145" y="5237"/>
                    <a:pt x="348" y="5869"/>
                    <a:pt x="666" y="5869"/>
                  </a:cubicBezTo>
                  <a:cubicBezTo>
                    <a:pt x="682" y="5869"/>
                    <a:pt x="699" y="5867"/>
                    <a:pt x="715" y="5864"/>
                  </a:cubicBezTo>
                  <a:cubicBezTo>
                    <a:pt x="1131" y="5633"/>
                    <a:pt x="485" y="4975"/>
                    <a:pt x="854" y="4721"/>
                  </a:cubicBezTo>
                  <a:cubicBezTo>
                    <a:pt x="1073" y="4490"/>
                    <a:pt x="842" y="4109"/>
                    <a:pt x="739" y="3982"/>
                  </a:cubicBezTo>
                  <a:lnTo>
                    <a:pt x="739" y="3982"/>
                  </a:lnTo>
                  <a:cubicBezTo>
                    <a:pt x="764" y="3991"/>
                    <a:pt x="790" y="3996"/>
                    <a:pt x="815" y="3996"/>
                  </a:cubicBezTo>
                  <a:cubicBezTo>
                    <a:pt x="950" y="3996"/>
                    <a:pt x="1071" y="3874"/>
                    <a:pt x="1062" y="3728"/>
                  </a:cubicBezTo>
                  <a:lnTo>
                    <a:pt x="1062" y="3728"/>
                  </a:lnTo>
                  <a:cubicBezTo>
                    <a:pt x="1111" y="3754"/>
                    <a:pt x="1164" y="3766"/>
                    <a:pt x="1218" y="3766"/>
                  </a:cubicBezTo>
                  <a:cubicBezTo>
                    <a:pt x="1522" y="3766"/>
                    <a:pt x="1856" y="3396"/>
                    <a:pt x="1581" y="3151"/>
                  </a:cubicBezTo>
                  <a:lnTo>
                    <a:pt x="1593" y="3151"/>
                  </a:lnTo>
                  <a:cubicBezTo>
                    <a:pt x="1727" y="3261"/>
                    <a:pt x="1845" y="3306"/>
                    <a:pt x="1941" y="3306"/>
                  </a:cubicBezTo>
                  <a:cubicBezTo>
                    <a:pt x="2258" y="3306"/>
                    <a:pt x="2330" y="2819"/>
                    <a:pt x="1904" y="2597"/>
                  </a:cubicBezTo>
                  <a:cubicBezTo>
                    <a:pt x="1997" y="2343"/>
                    <a:pt x="1939" y="1801"/>
                    <a:pt x="1547" y="1766"/>
                  </a:cubicBezTo>
                  <a:cubicBezTo>
                    <a:pt x="1547" y="1616"/>
                    <a:pt x="1489" y="1454"/>
                    <a:pt x="1339" y="1420"/>
                  </a:cubicBezTo>
                  <a:cubicBezTo>
                    <a:pt x="1373" y="1247"/>
                    <a:pt x="1500" y="877"/>
                    <a:pt x="1246" y="820"/>
                  </a:cubicBezTo>
                  <a:cubicBezTo>
                    <a:pt x="1589" y="517"/>
                    <a:pt x="1442" y="0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3"/>
            <p:cNvSpPr/>
            <p:nvPr/>
          </p:nvSpPr>
          <p:spPr>
            <a:xfrm>
              <a:off x="4843925" y="3205900"/>
              <a:ext cx="90925" cy="69875"/>
            </a:xfrm>
            <a:custGeom>
              <a:avLst/>
              <a:gdLst/>
              <a:ahLst/>
              <a:cxnLst/>
              <a:rect l="l" t="t" r="r" b="b"/>
              <a:pathLst>
                <a:path w="3637" h="2795" extrusionOk="0">
                  <a:moveTo>
                    <a:pt x="2983" y="0"/>
                  </a:moveTo>
                  <a:cubicBezTo>
                    <a:pt x="2884" y="0"/>
                    <a:pt x="2804" y="56"/>
                    <a:pt x="2794" y="209"/>
                  </a:cubicBezTo>
                  <a:cubicBezTo>
                    <a:pt x="2447" y="313"/>
                    <a:pt x="2632" y="787"/>
                    <a:pt x="2574" y="1052"/>
                  </a:cubicBezTo>
                  <a:cubicBezTo>
                    <a:pt x="2492" y="998"/>
                    <a:pt x="2421" y="975"/>
                    <a:pt x="2359" y="975"/>
                  </a:cubicBezTo>
                  <a:cubicBezTo>
                    <a:pt x="2092" y="975"/>
                    <a:pt x="2012" y="1413"/>
                    <a:pt x="2078" y="1675"/>
                  </a:cubicBezTo>
                  <a:cubicBezTo>
                    <a:pt x="1928" y="1398"/>
                    <a:pt x="1789" y="925"/>
                    <a:pt x="1489" y="787"/>
                  </a:cubicBezTo>
                  <a:cubicBezTo>
                    <a:pt x="1413" y="532"/>
                    <a:pt x="1218" y="197"/>
                    <a:pt x="1006" y="197"/>
                  </a:cubicBezTo>
                  <a:cubicBezTo>
                    <a:pt x="929" y="197"/>
                    <a:pt x="850" y="241"/>
                    <a:pt x="774" y="348"/>
                  </a:cubicBezTo>
                  <a:cubicBezTo>
                    <a:pt x="739" y="394"/>
                    <a:pt x="728" y="452"/>
                    <a:pt x="716" y="521"/>
                  </a:cubicBezTo>
                  <a:cubicBezTo>
                    <a:pt x="547" y="373"/>
                    <a:pt x="428" y="312"/>
                    <a:pt x="350" y="312"/>
                  </a:cubicBezTo>
                  <a:cubicBezTo>
                    <a:pt x="0" y="312"/>
                    <a:pt x="487" y="1550"/>
                    <a:pt x="925" y="1550"/>
                  </a:cubicBezTo>
                  <a:cubicBezTo>
                    <a:pt x="1032" y="1550"/>
                    <a:pt x="1136" y="1477"/>
                    <a:pt x="1224" y="1294"/>
                  </a:cubicBezTo>
                  <a:cubicBezTo>
                    <a:pt x="1478" y="1421"/>
                    <a:pt x="1582" y="1929"/>
                    <a:pt x="1766" y="2160"/>
                  </a:cubicBezTo>
                  <a:cubicBezTo>
                    <a:pt x="1963" y="2368"/>
                    <a:pt x="1905" y="2737"/>
                    <a:pt x="2182" y="2795"/>
                  </a:cubicBezTo>
                  <a:cubicBezTo>
                    <a:pt x="2621" y="2656"/>
                    <a:pt x="2113" y="2160"/>
                    <a:pt x="2136" y="1872"/>
                  </a:cubicBezTo>
                  <a:lnTo>
                    <a:pt x="2136" y="1872"/>
                  </a:lnTo>
                  <a:cubicBezTo>
                    <a:pt x="2195" y="1969"/>
                    <a:pt x="2269" y="2009"/>
                    <a:pt x="2340" y="2009"/>
                  </a:cubicBezTo>
                  <a:cubicBezTo>
                    <a:pt x="2504" y="2009"/>
                    <a:pt x="2651" y="1796"/>
                    <a:pt x="2563" y="1595"/>
                  </a:cubicBezTo>
                  <a:lnTo>
                    <a:pt x="2563" y="1595"/>
                  </a:lnTo>
                  <a:cubicBezTo>
                    <a:pt x="2606" y="1617"/>
                    <a:pt x="2648" y="1627"/>
                    <a:pt x="2687" y="1627"/>
                  </a:cubicBezTo>
                  <a:cubicBezTo>
                    <a:pt x="2909" y="1627"/>
                    <a:pt x="3059" y="1308"/>
                    <a:pt x="3059" y="1121"/>
                  </a:cubicBezTo>
                  <a:cubicBezTo>
                    <a:pt x="3065" y="1122"/>
                    <a:pt x="3070" y="1122"/>
                    <a:pt x="3076" y="1122"/>
                  </a:cubicBezTo>
                  <a:cubicBezTo>
                    <a:pt x="3263" y="1122"/>
                    <a:pt x="3392" y="932"/>
                    <a:pt x="3313" y="763"/>
                  </a:cubicBezTo>
                  <a:cubicBezTo>
                    <a:pt x="3521" y="706"/>
                    <a:pt x="3636" y="209"/>
                    <a:pt x="3348" y="186"/>
                  </a:cubicBezTo>
                  <a:cubicBezTo>
                    <a:pt x="3264" y="90"/>
                    <a:pt x="3108" y="0"/>
                    <a:pt x="2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4638475" y="3032400"/>
              <a:ext cx="77225" cy="129375"/>
            </a:xfrm>
            <a:custGeom>
              <a:avLst/>
              <a:gdLst/>
              <a:ahLst/>
              <a:cxnLst/>
              <a:rect l="l" t="t" r="r" b="b"/>
              <a:pathLst>
                <a:path w="3089" h="5175" extrusionOk="0">
                  <a:moveTo>
                    <a:pt x="352" y="1"/>
                  </a:moveTo>
                  <a:cubicBezTo>
                    <a:pt x="165" y="1"/>
                    <a:pt x="0" y="148"/>
                    <a:pt x="138" y="374"/>
                  </a:cubicBezTo>
                  <a:cubicBezTo>
                    <a:pt x="92" y="455"/>
                    <a:pt x="115" y="547"/>
                    <a:pt x="173" y="616"/>
                  </a:cubicBezTo>
                  <a:cubicBezTo>
                    <a:pt x="92" y="651"/>
                    <a:pt x="58" y="709"/>
                    <a:pt x="35" y="789"/>
                  </a:cubicBezTo>
                  <a:cubicBezTo>
                    <a:pt x="23" y="1067"/>
                    <a:pt x="335" y="1020"/>
                    <a:pt x="427" y="1240"/>
                  </a:cubicBezTo>
                  <a:cubicBezTo>
                    <a:pt x="346" y="1297"/>
                    <a:pt x="346" y="1413"/>
                    <a:pt x="404" y="1482"/>
                  </a:cubicBezTo>
                  <a:cubicBezTo>
                    <a:pt x="404" y="1574"/>
                    <a:pt x="462" y="1644"/>
                    <a:pt x="542" y="1655"/>
                  </a:cubicBezTo>
                  <a:cubicBezTo>
                    <a:pt x="577" y="1690"/>
                    <a:pt x="600" y="1701"/>
                    <a:pt x="635" y="1713"/>
                  </a:cubicBezTo>
                  <a:cubicBezTo>
                    <a:pt x="729" y="1807"/>
                    <a:pt x="814" y="1949"/>
                    <a:pt x="949" y="1949"/>
                  </a:cubicBezTo>
                  <a:cubicBezTo>
                    <a:pt x="963" y="1949"/>
                    <a:pt x="977" y="1947"/>
                    <a:pt x="993" y="1944"/>
                  </a:cubicBezTo>
                  <a:lnTo>
                    <a:pt x="993" y="1944"/>
                  </a:lnTo>
                  <a:cubicBezTo>
                    <a:pt x="1025" y="2106"/>
                    <a:pt x="905" y="2573"/>
                    <a:pt x="1167" y="2573"/>
                  </a:cubicBezTo>
                  <a:cubicBezTo>
                    <a:pt x="1184" y="2573"/>
                    <a:pt x="1203" y="2571"/>
                    <a:pt x="1223" y="2567"/>
                  </a:cubicBezTo>
                  <a:lnTo>
                    <a:pt x="1223" y="2567"/>
                  </a:lnTo>
                  <a:cubicBezTo>
                    <a:pt x="986" y="2624"/>
                    <a:pt x="1070" y="2914"/>
                    <a:pt x="1291" y="2914"/>
                  </a:cubicBezTo>
                  <a:cubicBezTo>
                    <a:pt x="1296" y="2914"/>
                    <a:pt x="1300" y="2914"/>
                    <a:pt x="1304" y="2913"/>
                  </a:cubicBezTo>
                  <a:cubicBezTo>
                    <a:pt x="1501" y="3283"/>
                    <a:pt x="1824" y="3594"/>
                    <a:pt x="2043" y="3975"/>
                  </a:cubicBezTo>
                  <a:cubicBezTo>
                    <a:pt x="2043" y="4010"/>
                    <a:pt x="2043" y="4033"/>
                    <a:pt x="2055" y="4068"/>
                  </a:cubicBezTo>
                  <a:cubicBezTo>
                    <a:pt x="2006" y="4058"/>
                    <a:pt x="1962" y="4054"/>
                    <a:pt x="1923" y="4054"/>
                  </a:cubicBezTo>
                  <a:cubicBezTo>
                    <a:pt x="1557" y="4054"/>
                    <a:pt x="1632" y="4440"/>
                    <a:pt x="1952" y="4440"/>
                  </a:cubicBezTo>
                  <a:cubicBezTo>
                    <a:pt x="2006" y="4440"/>
                    <a:pt x="2068" y="4428"/>
                    <a:pt x="2135" y="4402"/>
                  </a:cubicBezTo>
                  <a:cubicBezTo>
                    <a:pt x="2147" y="4472"/>
                    <a:pt x="2216" y="4506"/>
                    <a:pt x="2274" y="4541"/>
                  </a:cubicBezTo>
                  <a:cubicBezTo>
                    <a:pt x="2247" y="4537"/>
                    <a:pt x="2221" y="4535"/>
                    <a:pt x="2198" y="4535"/>
                  </a:cubicBezTo>
                  <a:cubicBezTo>
                    <a:pt x="1876" y="4535"/>
                    <a:pt x="1926" y="4884"/>
                    <a:pt x="2216" y="5003"/>
                  </a:cubicBezTo>
                  <a:cubicBezTo>
                    <a:pt x="2283" y="5125"/>
                    <a:pt x="2382" y="5175"/>
                    <a:pt x="2474" y="5175"/>
                  </a:cubicBezTo>
                  <a:cubicBezTo>
                    <a:pt x="2668" y="5175"/>
                    <a:pt x="2832" y="4953"/>
                    <a:pt x="2597" y="4726"/>
                  </a:cubicBezTo>
                  <a:lnTo>
                    <a:pt x="2597" y="4726"/>
                  </a:lnTo>
                  <a:cubicBezTo>
                    <a:pt x="2669" y="4761"/>
                    <a:pt x="2729" y="4776"/>
                    <a:pt x="2777" y="4776"/>
                  </a:cubicBezTo>
                  <a:cubicBezTo>
                    <a:pt x="3089" y="4776"/>
                    <a:pt x="2918" y="4120"/>
                    <a:pt x="2678" y="4010"/>
                  </a:cubicBezTo>
                  <a:cubicBezTo>
                    <a:pt x="2666" y="3941"/>
                    <a:pt x="2609" y="3894"/>
                    <a:pt x="2539" y="3883"/>
                  </a:cubicBezTo>
                  <a:cubicBezTo>
                    <a:pt x="2389" y="3710"/>
                    <a:pt x="2309" y="3479"/>
                    <a:pt x="2147" y="3317"/>
                  </a:cubicBezTo>
                  <a:cubicBezTo>
                    <a:pt x="2401" y="3202"/>
                    <a:pt x="2170" y="2913"/>
                    <a:pt x="1997" y="2844"/>
                  </a:cubicBezTo>
                  <a:cubicBezTo>
                    <a:pt x="2262" y="2682"/>
                    <a:pt x="2101" y="2405"/>
                    <a:pt x="1905" y="2278"/>
                  </a:cubicBezTo>
                  <a:cubicBezTo>
                    <a:pt x="1905" y="2209"/>
                    <a:pt x="1858" y="2163"/>
                    <a:pt x="1801" y="2117"/>
                  </a:cubicBezTo>
                  <a:cubicBezTo>
                    <a:pt x="1801" y="1990"/>
                    <a:pt x="1812" y="1782"/>
                    <a:pt x="1627" y="1782"/>
                  </a:cubicBezTo>
                  <a:cubicBezTo>
                    <a:pt x="1454" y="1667"/>
                    <a:pt x="1270" y="1528"/>
                    <a:pt x="1073" y="1436"/>
                  </a:cubicBezTo>
                  <a:cubicBezTo>
                    <a:pt x="1036" y="1413"/>
                    <a:pt x="993" y="1396"/>
                    <a:pt x="949" y="1396"/>
                  </a:cubicBezTo>
                  <a:cubicBezTo>
                    <a:pt x="926" y="1396"/>
                    <a:pt x="901" y="1401"/>
                    <a:pt x="877" y="1413"/>
                  </a:cubicBezTo>
                  <a:cubicBezTo>
                    <a:pt x="866" y="1413"/>
                    <a:pt x="831" y="1401"/>
                    <a:pt x="820" y="1401"/>
                  </a:cubicBezTo>
                  <a:cubicBezTo>
                    <a:pt x="808" y="1367"/>
                    <a:pt x="773" y="1355"/>
                    <a:pt x="762" y="1320"/>
                  </a:cubicBezTo>
                  <a:cubicBezTo>
                    <a:pt x="877" y="1263"/>
                    <a:pt x="900" y="1090"/>
                    <a:pt x="831" y="997"/>
                  </a:cubicBezTo>
                  <a:cubicBezTo>
                    <a:pt x="843" y="974"/>
                    <a:pt x="877" y="974"/>
                    <a:pt x="889" y="963"/>
                  </a:cubicBezTo>
                  <a:cubicBezTo>
                    <a:pt x="973" y="1027"/>
                    <a:pt x="1061" y="1054"/>
                    <a:pt x="1143" y="1054"/>
                  </a:cubicBezTo>
                  <a:cubicBezTo>
                    <a:pt x="1442" y="1054"/>
                    <a:pt x="1652" y="694"/>
                    <a:pt x="1235" y="512"/>
                  </a:cubicBezTo>
                  <a:cubicBezTo>
                    <a:pt x="1293" y="443"/>
                    <a:pt x="1293" y="328"/>
                    <a:pt x="1235" y="259"/>
                  </a:cubicBezTo>
                  <a:cubicBezTo>
                    <a:pt x="1130" y="161"/>
                    <a:pt x="960" y="23"/>
                    <a:pt x="823" y="23"/>
                  </a:cubicBezTo>
                  <a:cubicBezTo>
                    <a:pt x="750" y="23"/>
                    <a:pt x="686" y="62"/>
                    <a:pt x="646" y="166"/>
                  </a:cubicBezTo>
                  <a:cubicBezTo>
                    <a:pt x="578" y="51"/>
                    <a:pt x="461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4687375" y="3078550"/>
              <a:ext cx="36525" cy="20525"/>
            </a:xfrm>
            <a:custGeom>
              <a:avLst/>
              <a:gdLst/>
              <a:ahLst/>
              <a:cxnLst/>
              <a:rect l="l" t="t" r="r" b="b"/>
              <a:pathLst>
                <a:path w="1461" h="821" extrusionOk="0">
                  <a:moveTo>
                    <a:pt x="1068" y="559"/>
                  </a:moveTo>
                  <a:lnTo>
                    <a:pt x="1068" y="594"/>
                  </a:lnTo>
                  <a:lnTo>
                    <a:pt x="1057" y="594"/>
                  </a:lnTo>
                  <a:cubicBezTo>
                    <a:pt x="1068" y="571"/>
                    <a:pt x="1068" y="571"/>
                    <a:pt x="1068" y="559"/>
                  </a:cubicBezTo>
                  <a:close/>
                  <a:moveTo>
                    <a:pt x="1022" y="652"/>
                  </a:moveTo>
                  <a:cubicBezTo>
                    <a:pt x="1022" y="652"/>
                    <a:pt x="1045" y="652"/>
                    <a:pt x="1045" y="663"/>
                  </a:cubicBezTo>
                  <a:lnTo>
                    <a:pt x="1010" y="686"/>
                  </a:lnTo>
                  <a:cubicBezTo>
                    <a:pt x="999" y="710"/>
                    <a:pt x="987" y="710"/>
                    <a:pt x="964" y="710"/>
                  </a:cubicBezTo>
                  <a:lnTo>
                    <a:pt x="964" y="686"/>
                  </a:lnTo>
                  <a:cubicBezTo>
                    <a:pt x="999" y="663"/>
                    <a:pt x="1010" y="652"/>
                    <a:pt x="1022" y="652"/>
                  </a:cubicBezTo>
                  <a:close/>
                  <a:moveTo>
                    <a:pt x="859" y="0"/>
                  </a:moveTo>
                  <a:cubicBezTo>
                    <a:pt x="789" y="0"/>
                    <a:pt x="723" y="34"/>
                    <a:pt x="687" y="98"/>
                  </a:cubicBezTo>
                  <a:cubicBezTo>
                    <a:pt x="653" y="98"/>
                    <a:pt x="630" y="109"/>
                    <a:pt x="595" y="132"/>
                  </a:cubicBezTo>
                  <a:cubicBezTo>
                    <a:pt x="546" y="103"/>
                    <a:pt x="496" y="91"/>
                    <a:pt x="447" y="91"/>
                  </a:cubicBezTo>
                  <a:cubicBezTo>
                    <a:pt x="204" y="91"/>
                    <a:pt x="1" y="398"/>
                    <a:pt x="318" y="513"/>
                  </a:cubicBezTo>
                  <a:cubicBezTo>
                    <a:pt x="479" y="559"/>
                    <a:pt x="630" y="675"/>
                    <a:pt x="803" y="686"/>
                  </a:cubicBezTo>
                  <a:cubicBezTo>
                    <a:pt x="867" y="780"/>
                    <a:pt x="973" y="820"/>
                    <a:pt x="1071" y="820"/>
                  </a:cubicBezTo>
                  <a:cubicBezTo>
                    <a:pt x="1252" y="820"/>
                    <a:pt x="1406" y="681"/>
                    <a:pt x="1218" y="479"/>
                  </a:cubicBezTo>
                  <a:cubicBezTo>
                    <a:pt x="1461" y="282"/>
                    <a:pt x="1184" y="75"/>
                    <a:pt x="987" y="40"/>
                  </a:cubicBezTo>
                  <a:cubicBezTo>
                    <a:pt x="947" y="13"/>
                    <a:pt x="902" y="0"/>
                    <a:pt x="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4709775" y="3069775"/>
              <a:ext cx="31250" cy="12450"/>
            </a:xfrm>
            <a:custGeom>
              <a:avLst/>
              <a:gdLst/>
              <a:ahLst/>
              <a:cxnLst/>
              <a:rect l="l" t="t" r="r" b="b"/>
              <a:pathLst>
                <a:path w="1250" h="498" extrusionOk="0">
                  <a:moveTo>
                    <a:pt x="662" y="1"/>
                  </a:moveTo>
                  <a:cubicBezTo>
                    <a:pt x="322" y="1"/>
                    <a:pt x="0" y="317"/>
                    <a:pt x="461" y="483"/>
                  </a:cubicBezTo>
                  <a:cubicBezTo>
                    <a:pt x="499" y="493"/>
                    <a:pt x="539" y="497"/>
                    <a:pt x="580" y="497"/>
                  </a:cubicBezTo>
                  <a:cubicBezTo>
                    <a:pt x="892" y="497"/>
                    <a:pt x="1249" y="247"/>
                    <a:pt x="842" y="33"/>
                  </a:cubicBezTo>
                  <a:cubicBezTo>
                    <a:pt x="784" y="11"/>
                    <a:pt x="723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4726350" y="2986100"/>
              <a:ext cx="35025" cy="30850"/>
            </a:xfrm>
            <a:custGeom>
              <a:avLst/>
              <a:gdLst/>
              <a:ahLst/>
              <a:cxnLst/>
              <a:rect l="l" t="t" r="r" b="b"/>
              <a:pathLst>
                <a:path w="1401" h="1234" extrusionOk="0">
                  <a:moveTo>
                    <a:pt x="649" y="0"/>
                  </a:moveTo>
                  <a:cubicBezTo>
                    <a:pt x="563" y="0"/>
                    <a:pt x="504" y="56"/>
                    <a:pt x="513" y="229"/>
                  </a:cubicBezTo>
                  <a:cubicBezTo>
                    <a:pt x="433" y="264"/>
                    <a:pt x="398" y="333"/>
                    <a:pt x="398" y="425"/>
                  </a:cubicBezTo>
                  <a:cubicBezTo>
                    <a:pt x="363" y="403"/>
                    <a:pt x="329" y="393"/>
                    <a:pt x="297" y="393"/>
                  </a:cubicBezTo>
                  <a:cubicBezTo>
                    <a:pt x="116" y="393"/>
                    <a:pt x="1" y="706"/>
                    <a:pt x="236" y="795"/>
                  </a:cubicBezTo>
                  <a:cubicBezTo>
                    <a:pt x="479" y="852"/>
                    <a:pt x="629" y="1176"/>
                    <a:pt x="883" y="1233"/>
                  </a:cubicBezTo>
                  <a:cubicBezTo>
                    <a:pt x="1102" y="1233"/>
                    <a:pt x="1160" y="956"/>
                    <a:pt x="1033" y="806"/>
                  </a:cubicBezTo>
                  <a:lnTo>
                    <a:pt x="1033" y="806"/>
                  </a:lnTo>
                  <a:cubicBezTo>
                    <a:pt x="1044" y="809"/>
                    <a:pt x="1055" y="810"/>
                    <a:pt x="1066" y="810"/>
                  </a:cubicBezTo>
                  <a:cubicBezTo>
                    <a:pt x="1199" y="810"/>
                    <a:pt x="1294" y="624"/>
                    <a:pt x="1241" y="506"/>
                  </a:cubicBezTo>
                  <a:cubicBezTo>
                    <a:pt x="1400" y="389"/>
                    <a:pt x="1295" y="154"/>
                    <a:pt x="1115" y="154"/>
                  </a:cubicBezTo>
                  <a:cubicBezTo>
                    <a:pt x="1100" y="154"/>
                    <a:pt x="1084" y="156"/>
                    <a:pt x="1067" y="160"/>
                  </a:cubicBezTo>
                  <a:cubicBezTo>
                    <a:pt x="958" y="119"/>
                    <a:pt x="775" y="0"/>
                    <a:pt x="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4732750" y="2971500"/>
              <a:ext cx="34725" cy="14250"/>
            </a:xfrm>
            <a:custGeom>
              <a:avLst/>
              <a:gdLst/>
              <a:ahLst/>
              <a:cxnLst/>
              <a:rect l="l" t="t" r="r" b="b"/>
              <a:pathLst>
                <a:path w="1389" h="570" extrusionOk="0">
                  <a:moveTo>
                    <a:pt x="487" y="0"/>
                  </a:moveTo>
                  <a:cubicBezTo>
                    <a:pt x="1" y="0"/>
                    <a:pt x="444" y="569"/>
                    <a:pt x="793" y="569"/>
                  </a:cubicBezTo>
                  <a:cubicBezTo>
                    <a:pt x="819" y="569"/>
                    <a:pt x="844" y="566"/>
                    <a:pt x="869" y="559"/>
                  </a:cubicBezTo>
                  <a:cubicBezTo>
                    <a:pt x="1389" y="409"/>
                    <a:pt x="846" y="5"/>
                    <a:pt x="569" y="5"/>
                  </a:cubicBezTo>
                  <a:cubicBezTo>
                    <a:pt x="539" y="2"/>
                    <a:pt x="512" y="0"/>
                    <a:pt x="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3"/>
            <p:cNvSpPr/>
            <p:nvPr/>
          </p:nvSpPr>
          <p:spPr>
            <a:xfrm>
              <a:off x="4752950" y="2892100"/>
              <a:ext cx="23750" cy="43650"/>
            </a:xfrm>
            <a:custGeom>
              <a:avLst/>
              <a:gdLst/>
              <a:ahLst/>
              <a:cxnLst/>
              <a:rect l="l" t="t" r="r" b="b"/>
              <a:pathLst>
                <a:path w="950" h="1746" extrusionOk="0">
                  <a:moveTo>
                    <a:pt x="219" y="1"/>
                  </a:moveTo>
                  <a:cubicBezTo>
                    <a:pt x="30" y="1"/>
                    <a:pt x="1" y="474"/>
                    <a:pt x="153" y="653"/>
                  </a:cubicBezTo>
                  <a:cubicBezTo>
                    <a:pt x="200" y="896"/>
                    <a:pt x="211" y="1103"/>
                    <a:pt x="269" y="1334"/>
                  </a:cubicBezTo>
                  <a:cubicBezTo>
                    <a:pt x="127" y="1502"/>
                    <a:pt x="237" y="1745"/>
                    <a:pt x="400" y="1745"/>
                  </a:cubicBezTo>
                  <a:cubicBezTo>
                    <a:pt x="449" y="1745"/>
                    <a:pt x="504" y="1723"/>
                    <a:pt x="557" y="1669"/>
                  </a:cubicBezTo>
                  <a:cubicBezTo>
                    <a:pt x="673" y="1484"/>
                    <a:pt x="950" y="1173"/>
                    <a:pt x="673" y="1000"/>
                  </a:cubicBezTo>
                  <a:cubicBezTo>
                    <a:pt x="638" y="699"/>
                    <a:pt x="511" y="422"/>
                    <a:pt x="419" y="134"/>
                  </a:cubicBezTo>
                  <a:cubicBezTo>
                    <a:pt x="340" y="39"/>
                    <a:pt x="273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3"/>
            <p:cNvSpPr/>
            <p:nvPr/>
          </p:nvSpPr>
          <p:spPr>
            <a:xfrm>
              <a:off x="4818300" y="2989800"/>
              <a:ext cx="50175" cy="58375"/>
            </a:xfrm>
            <a:custGeom>
              <a:avLst/>
              <a:gdLst/>
              <a:ahLst/>
              <a:cxnLst/>
              <a:rect l="l" t="t" r="r" b="b"/>
              <a:pathLst>
                <a:path w="2007" h="2335" extrusionOk="0">
                  <a:moveTo>
                    <a:pt x="945" y="0"/>
                  </a:moveTo>
                  <a:cubicBezTo>
                    <a:pt x="794" y="0"/>
                    <a:pt x="748" y="139"/>
                    <a:pt x="771" y="277"/>
                  </a:cubicBezTo>
                  <a:cubicBezTo>
                    <a:pt x="777" y="399"/>
                    <a:pt x="878" y="449"/>
                    <a:pt x="995" y="449"/>
                  </a:cubicBezTo>
                  <a:cubicBezTo>
                    <a:pt x="1121" y="449"/>
                    <a:pt x="1265" y="390"/>
                    <a:pt x="1325" y="300"/>
                  </a:cubicBezTo>
                  <a:lnTo>
                    <a:pt x="1325" y="300"/>
                  </a:lnTo>
                  <a:cubicBezTo>
                    <a:pt x="1302" y="358"/>
                    <a:pt x="1302" y="416"/>
                    <a:pt x="1325" y="474"/>
                  </a:cubicBezTo>
                  <a:cubicBezTo>
                    <a:pt x="1198" y="485"/>
                    <a:pt x="1095" y="589"/>
                    <a:pt x="1118" y="739"/>
                  </a:cubicBezTo>
                  <a:cubicBezTo>
                    <a:pt x="921" y="889"/>
                    <a:pt x="1141" y="1178"/>
                    <a:pt x="1314" y="1212"/>
                  </a:cubicBezTo>
                  <a:cubicBezTo>
                    <a:pt x="1256" y="1224"/>
                    <a:pt x="1187" y="1282"/>
                    <a:pt x="1141" y="1293"/>
                  </a:cubicBezTo>
                  <a:cubicBezTo>
                    <a:pt x="1110" y="1273"/>
                    <a:pt x="1075" y="1263"/>
                    <a:pt x="1040" y="1263"/>
                  </a:cubicBezTo>
                  <a:cubicBezTo>
                    <a:pt x="957" y="1263"/>
                    <a:pt x="873" y="1316"/>
                    <a:pt x="841" y="1397"/>
                  </a:cubicBezTo>
                  <a:cubicBezTo>
                    <a:pt x="637" y="1288"/>
                    <a:pt x="487" y="1243"/>
                    <a:pt x="385" y="1243"/>
                  </a:cubicBezTo>
                  <a:cubicBezTo>
                    <a:pt x="0" y="1243"/>
                    <a:pt x="275" y="1868"/>
                    <a:pt x="794" y="2032"/>
                  </a:cubicBezTo>
                  <a:cubicBezTo>
                    <a:pt x="906" y="2099"/>
                    <a:pt x="1083" y="2263"/>
                    <a:pt x="1230" y="2263"/>
                  </a:cubicBezTo>
                  <a:cubicBezTo>
                    <a:pt x="1235" y="2263"/>
                    <a:pt x="1240" y="2263"/>
                    <a:pt x="1245" y="2263"/>
                  </a:cubicBezTo>
                  <a:cubicBezTo>
                    <a:pt x="1328" y="2313"/>
                    <a:pt x="1402" y="2335"/>
                    <a:pt x="1466" y="2335"/>
                  </a:cubicBezTo>
                  <a:cubicBezTo>
                    <a:pt x="1808" y="2335"/>
                    <a:pt x="1847" y="1715"/>
                    <a:pt x="1360" y="1686"/>
                  </a:cubicBezTo>
                  <a:cubicBezTo>
                    <a:pt x="1545" y="1662"/>
                    <a:pt x="1718" y="1455"/>
                    <a:pt x="1602" y="1282"/>
                  </a:cubicBezTo>
                  <a:lnTo>
                    <a:pt x="1602" y="1282"/>
                  </a:lnTo>
                  <a:cubicBezTo>
                    <a:pt x="1636" y="1294"/>
                    <a:pt x="1668" y="1299"/>
                    <a:pt x="1697" y="1299"/>
                  </a:cubicBezTo>
                  <a:cubicBezTo>
                    <a:pt x="1919" y="1299"/>
                    <a:pt x="2007" y="982"/>
                    <a:pt x="1833" y="808"/>
                  </a:cubicBezTo>
                  <a:cubicBezTo>
                    <a:pt x="1916" y="617"/>
                    <a:pt x="1745" y="186"/>
                    <a:pt x="1527" y="186"/>
                  </a:cubicBezTo>
                  <a:cubicBezTo>
                    <a:pt x="1470" y="186"/>
                    <a:pt x="1409" y="216"/>
                    <a:pt x="1349" y="289"/>
                  </a:cubicBezTo>
                  <a:cubicBezTo>
                    <a:pt x="1429" y="46"/>
                    <a:pt x="1072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3"/>
            <p:cNvSpPr/>
            <p:nvPr/>
          </p:nvSpPr>
          <p:spPr>
            <a:xfrm>
              <a:off x="4890100" y="3005300"/>
              <a:ext cx="40900" cy="88400"/>
            </a:xfrm>
            <a:custGeom>
              <a:avLst/>
              <a:gdLst/>
              <a:ahLst/>
              <a:cxnLst/>
              <a:rect l="l" t="t" r="r" b="b"/>
              <a:pathLst>
                <a:path w="1636" h="3536" extrusionOk="0">
                  <a:moveTo>
                    <a:pt x="219" y="361"/>
                  </a:moveTo>
                  <a:lnTo>
                    <a:pt x="219" y="419"/>
                  </a:lnTo>
                  <a:lnTo>
                    <a:pt x="173" y="419"/>
                  </a:lnTo>
                  <a:cubicBezTo>
                    <a:pt x="173" y="408"/>
                    <a:pt x="208" y="373"/>
                    <a:pt x="219" y="361"/>
                  </a:cubicBezTo>
                  <a:close/>
                  <a:moveTo>
                    <a:pt x="740" y="0"/>
                  </a:moveTo>
                  <a:cubicBezTo>
                    <a:pt x="669" y="0"/>
                    <a:pt x="598" y="32"/>
                    <a:pt x="566" y="96"/>
                  </a:cubicBezTo>
                  <a:cubicBezTo>
                    <a:pt x="554" y="131"/>
                    <a:pt x="543" y="154"/>
                    <a:pt x="520" y="200"/>
                  </a:cubicBezTo>
                  <a:cubicBezTo>
                    <a:pt x="485" y="211"/>
                    <a:pt x="450" y="258"/>
                    <a:pt x="427" y="292"/>
                  </a:cubicBezTo>
                  <a:cubicBezTo>
                    <a:pt x="396" y="265"/>
                    <a:pt x="362" y="253"/>
                    <a:pt x="328" y="253"/>
                  </a:cubicBezTo>
                  <a:cubicBezTo>
                    <a:pt x="263" y="253"/>
                    <a:pt x="200" y="297"/>
                    <a:pt x="162" y="350"/>
                  </a:cubicBezTo>
                  <a:cubicBezTo>
                    <a:pt x="23" y="384"/>
                    <a:pt x="0" y="615"/>
                    <a:pt x="162" y="673"/>
                  </a:cubicBezTo>
                  <a:cubicBezTo>
                    <a:pt x="116" y="835"/>
                    <a:pt x="35" y="1100"/>
                    <a:pt x="219" y="1192"/>
                  </a:cubicBezTo>
                  <a:cubicBezTo>
                    <a:pt x="93" y="1343"/>
                    <a:pt x="219" y="1562"/>
                    <a:pt x="393" y="1573"/>
                  </a:cubicBezTo>
                  <a:cubicBezTo>
                    <a:pt x="232" y="1834"/>
                    <a:pt x="394" y="2251"/>
                    <a:pt x="711" y="2251"/>
                  </a:cubicBezTo>
                  <a:cubicBezTo>
                    <a:pt x="759" y="2251"/>
                    <a:pt x="811" y="2241"/>
                    <a:pt x="866" y="2220"/>
                  </a:cubicBezTo>
                  <a:cubicBezTo>
                    <a:pt x="912" y="2277"/>
                    <a:pt x="900" y="2578"/>
                    <a:pt x="1004" y="2681"/>
                  </a:cubicBezTo>
                  <a:cubicBezTo>
                    <a:pt x="912" y="2785"/>
                    <a:pt x="912" y="2982"/>
                    <a:pt x="958" y="3120"/>
                  </a:cubicBezTo>
                  <a:cubicBezTo>
                    <a:pt x="907" y="3406"/>
                    <a:pt x="1124" y="3536"/>
                    <a:pt x="1304" y="3536"/>
                  </a:cubicBezTo>
                  <a:cubicBezTo>
                    <a:pt x="1489" y="3536"/>
                    <a:pt x="1636" y="3400"/>
                    <a:pt x="1420" y="3155"/>
                  </a:cubicBezTo>
                  <a:cubicBezTo>
                    <a:pt x="1420" y="2635"/>
                    <a:pt x="1605" y="1804"/>
                    <a:pt x="889" y="1654"/>
                  </a:cubicBezTo>
                  <a:cubicBezTo>
                    <a:pt x="1016" y="1389"/>
                    <a:pt x="1304" y="1008"/>
                    <a:pt x="1074" y="673"/>
                  </a:cubicBezTo>
                  <a:cubicBezTo>
                    <a:pt x="1097" y="500"/>
                    <a:pt x="1120" y="211"/>
                    <a:pt x="924" y="131"/>
                  </a:cubicBezTo>
                  <a:cubicBezTo>
                    <a:pt x="905" y="44"/>
                    <a:pt x="823" y="0"/>
                    <a:pt x="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3"/>
            <p:cNvSpPr/>
            <p:nvPr/>
          </p:nvSpPr>
          <p:spPr>
            <a:xfrm>
              <a:off x="4965900" y="3179075"/>
              <a:ext cx="97000" cy="121675"/>
            </a:xfrm>
            <a:custGeom>
              <a:avLst/>
              <a:gdLst/>
              <a:ahLst/>
              <a:cxnLst/>
              <a:rect l="l" t="t" r="r" b="b"/>
              <a:pathLst>
                <a:path w="3880" h="4867" extrusionOk="0">
                  <a:moveTo>
                    <a:pt x="369" y="0"/>
                  </a:moveTo>
                  <a:cubicBezTo>
                    <a:pt x="363" y="0"/>
                    <a:pt x="357" y="1"/>
                    <a:pt x="350" y="1"/>
                  </a:cubicBezTo>
                  <a:cubicBezTo>
                    <a:pt x="0" y="112"/>
                    <a:pt x="223" y="935"/>
                    <a:pt x="562" y="935"/>
                  </a:cubicBezTo>
                  <a:cubicBezTo>
                    <a:pt x="648" y="935"/>
                    <a:pt x="742" y="882"/>
                    <a:pt x="835" y="751"/>
                  </a:cubicBezTo>
                  <a:cubicBezTo>
                    <a:pt x="946" y="907"/>
                    <a:pt x="1025" y="1203"/>
                    <a:pt x="1248" y="1203"/>
                  </a:cubicBezTo>
                  <a:cubicBezTo>
                    <a:pt x="1257" y="1203"/>
                    <a:pt x="1265" y="1202"/>
                    <a:pt x="1274" y="1202"/>
                  </a:cubicBezTo>
                  <a:cubicBezTo>
                    <a:pt x="1371" y="1318"/>
                    <a:pt x="1509" y="1525"/>
                    <a:pt x="1668" y="1525"/>
                  </a:cubicBezTo>
                  <a:cubicBezTo>
                    <a:pt x="1697" y="1525"/>
                    <a:pt x="1728" y="1518"/>
                    <a:pt x="1758" y="1502"/>
                  </a:cubicBezTo>
                  <a:cubicBezTo>
                    <a:pt x="1955" y="1606"/>
                    <a:pt x="2162" y="1998"/>
                    <a:pt x="2382" y="2114"/>
                  </a:cubicBezTo>
                  <a:cubicBezTo>
                    <a:pt x="2416" y="2240"/>
                    <a:pt x="2393" y="2402"/>
                    <a:pt x="2393" y="2541"/>
                  </a:cubicBezTo>
                  <a:cubicBezTo>
                    <a:pt x="2332" y="2509"/>
                    <a:pt x="2281" y="2494"/>
                    <a:pt x="2238" y="2494"/>
                  </a:cubicBezTo>
                  <a:cubicBezTo>
                    <a:pt x="1835" y="2494"/>
                    <a:pt x="2245" y="3806"/>
                    <a:pt x="2486" y="3880"/>
                  </a:cubicBezTo>
                  <a:cubicBezTo>
                    <a:pt x="2549" y="4029"/>
                    <a:pt x="2652" y="4266"/>
                    <a:pt x="2840" y="4266"/>
                  </a:cubicBezTo>
                  <a:cubicBezTo>
                    <a:pt x="2856" y="4266"/>
                    <a:pt x="2872" y="4264"/>
                    <a:pt x="2890" y="4260"/>
                  </a:cubicBezTo>
                  <a:cubicBezTo>
                    <a:pt x="2987" y="4698"/>
                    <a:pt x="3111" y="4866"/>
                    <a:pt x="3205" y="4866"/>
                  </a:cubicBezTo>
                  <a:cubicBezTo>
                    <a:pt x="3357" y="4866"/>
                    <a:pt x="3432" y="4428"/>
                    <a:pt x="3190" y="3972"/>
                  </a:cubicBezTo>
                  <a:lnTo>
                    <a:pt x="3190" y="3972"/>
                  </a:lnTo>
                  <a:cubicBezTo>
                    <a:pt x="3224" y="4018"/>
                    <a:pt x="3282" y="4041"/>
                    <a:pt x="3340" y="4053"/>
                  </a:cubicBezTo>
                  <a:cubicBezTo>
                    <a:pt x="3459" y="4247"/>
                    <a:pt x="3554" y="4324"/>
                    <a:pt x="3627" y="4324"/>
                  </a:cubicBezTo>
                  <a:cubicBezTo>
                    <a:pt x="3880" y="4324"/>
                    <a:pt x="3866" y="3399"/>
                    <a:pt x="3651" y="3175"/>
                  </a:cubicBezTo>
                  <a:cubicBezTo>
                    <a:pt x="3640" y="2991"/>
                    <a:pt x="3640" y="2783"/>
                    <a:pt x="3628" y="2598"/>
                  </a:cubicBezTo>
                  <a:cubicBezTo>
                    <a:pt x="3582" y="2467"/>
                    <a:pt x="3518" y="2415"/>
                    <a:pt x="3455" y="2415"/>
                  </a:cubicBezTo>
                  <a:cubicBezTo>
                    <a:pt x="3313" y="2415"/>
                    <a:pt x="3172" y="2676"/>
                    <a:pt x="3236" y="2875"/>
                  </a:cubicBezTo>
                  <a:cubicBezTo>
                    <a:pt x="3203" y="2850"/>
                    <a:pt x="3157" y="2831"/>
                    <a:pt x="3109" y="2831"/>
                  </a:cubicBezTo>
                  <a:cubicBezTo>
                    <a:pt x="3090" y="2831"/>
                    <a:pt x="3070" y="2834"/>
                    <a:pt x="3051" y="2841"/>
                  </a:cubicBezTo>
                  <a:cubicBezTo>
                    <a:pt x="3062" y="2660"/>
                    <a:pt x="3111" y="2325"/>
                    <a:pt x="2860" y="2325"/>
                  </a:cubicBezTo>
                  <a:cubicBezTo>
                    <a:pt x="2838" y="2325"/>
                    <a:pt x="2813" y="2327"/>
                    <a:pt x="2786" y="2333"/>
                  </a:cubicBezTo>
                  <a:cubicBezTo>
                    <a:pt x="2728" y="2125"/>
                    <a:pt x="2820" y="1675"/>
                    <a:pt x="2497" y="1663"/>
                  </a:cubicBezTo>
                  <a:cubicBezTo>
                    <a:pt x="2273" y="1490"/>
                    <a:pt x="2121" y="976"/>
                    <a:pt x="1843" y="976"/>
                  </a:cubicBezTo>
                  <a:cubicBezTo>
                    <a:pt x="1805" y="976"/>
                    <a:pt x="1766" y="985"/>
                    <a:pt x="1724" y="1005"/>
                  </a:cubicBezTo>
                  <a:cubicBezTo>
                    <a:pt x="1585" y="925"/>
                    <a:pt x="1470" y="763"/>
                    <a:pt x="1320" y="717"/>
                  </a:cubicBezTo>
                  <a:cubicBezTo>
                    <a:pt x="1225" y="425"/>
                    <a:pt x="1075" y="221"/>
                    <a:pt x="901" y="221"/>
                  </a:cubicBezTo>
                  <a:cubicBezTo>
                    <a:pt x="800" y="221"/>
                    <a:pt x="691" y="290"/>
                    <a:pt x="581" y="451"/>
                  </a:cubicBezTo>
                  <a:cubicBezTo>
                    <a:pt x="547" y="362"/>
                    <a:pt x="568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3"/>
            <p:cNvSpPr/>
            <p:nvPr/>
          </p:nvSpPr>
          <p:spPr>
            <a:xfrm>
              <a:off x="5062900" y="3181850"/>
              <a:ext cx="37475" cy="49025"/>
            </a:xfrm>
            <a:custGeom>
              <a:avLst/>
              <a:gdLst/>
              <a:ahLst/>
              <a:cxnLst/>
              <a:rect l="l" t="t" r="r" b="b"/>
              <a:pathLst>
                <a:path w="1499" h="1961" extrusionOk="0">
                  <a:moveTo>
                    <a:pt x="295" y="0"/>
                  </a:moveTo>
                  <a:cubicBezTo>
                    <a:pt x="0" y="0"/>
                    <a:pt x="287" y="426"/>
                    <a:pt x="360" y="675"/>
                  </a:cubicBezTo>
                  <a:cubicBezTo>
                    <a:pt x="503" y="1015"/>
                    <a:pt x="583" y="1324"/>
                    <a:pt x="838" y="1324"/>
                  </a:cubicBezTo>
                  <a:cubicBezTo>
                    <a:pt x="851" y="1324"/>
                    <a:pt x="865" y="1323"/>
                    <a:pt x="879" y="1322"/>
                  </a:cubicBezTo>
                  <a:cubicBezTo>
                    <a:pt x="903" y="1564"/>
                    <a:pt x="1186" y="1961"/>
                    <a:pt x="1359" y="1961"/>
                  </a:cubicBezTo>
                  <a:cubicBezTo>
                    <a:pt x="1441" y="1961"/>
                    <a:pt x="1499" y="1871"/>
                    <a:pt x="1491" y="1633"/>
                  </a:cubicBezTo>
                  <a:cubicBezTo>
                    <a:pt x="1272" y="1445"/>
                    <a:pt x="1317" y="719"/>
                    <a:pt x="977" y="719"/>
                  </a:cubicBezTo>
                  <a:cubicBezTo>
                    <a:pt x="942" y="719"/>
                    <a:pt x="901" y="727"/>
                    <a:pt x="856" y="744"/>
                  </a:cubicBezTo>
                  <a:cubicBezTo>
                    <a:pt x="695" y="514"/>
                    <a:pt x="649" y="237"/>
                    <a:pt x="418" y="17"/>
                  </a:cubicBezTo>
                  <a:cubicBezTo>
                    <a:pt x="369" y="6"/>
                    <a:pt x="328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3"/>
            <p:cNvSpPr/>
            <p:nvPr/>
          </p:nvSpPr>
          <p:spPr>
            <a:xfrm>
              <a:off x="5045550" y="3149800"/>
              <a:ext cx="33750" cy="29475"/>
            </a:xfrm>
            <a:custGeom>
              <a:avLst/>
              <a:gdLst/>
              <a:ahLst/>
              <a:cxnLst/>
              <a:rect l="l" t="t" r="r" b="b"/>
              <a:pathLst>
                <a:path w="1350" h="1179" extrusionOk="0">
                  <a:moveTo>
                    <a:pt x="769" y="1"/>
                  </a:moveTo>
                  <a:cubicBezTo>
                    <a:pt x="621" y="1"/>
                    <a:pt x="439" y="230"/>
                    <a:pt x="408" y="410"/>
                  </a:cubicBezTo>
                  <a:cubicBezTo>
                    <a:pt x="345" y="323"/>
                    <a:pt x="286" y="287"/>
                    <a:pt x="237" y="287"/>
                  </a:cubicBezTo>
                  <a:cubicBezTo>
                    <a:pt x="60" y="287"/>
                    <a:pt x="1" y="752"/>
                    <a:pt x="281" y="941"/>
                  </a:cubicBezTo>
                  <a:cubicBezTo>
                    <a:pt x="304" y="953"/>
                    <a:pt x="327" y="976"/>
                    <a:pt x="350" y="976"/>
                  </a:cubicBezTo>
                  <a:cubicBezTo>
                    <a:pt x="417" y="1120"/>
                    <a:pt x="504" y="1178"/>
                    <a:pt x="596" y="1178"/>
                  </a:cubicBezTo>
                  <a:cubicBezTo>
                    <a:pt x="943" y="1178"/>
                    <a:pt x="1350" y="335"/>
                    <a:pt x="939" y="180"/>
                  </a:cubicBezTo>
                  <a:cubicBezTo>
                    <a:pt x="902" y="51"/>
                    <a:pt x="839" y="1"/>
                    <a:pt x="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3"/>
            <p:cNvSpPr/>
            <p:nvPr/>
          </p:nvSpPr>
          <p:spPr>
            <a:xfrm>
              <a:off x="4959650" y="3053500"/>
              <a:ext cx="82550" cy="81975"/>
            </a:xfrm>
            <a:custGeom>
              <a:avLst/>
              <a:gdLst/>
              <a:ahLst/>
              <a:cxnLst/>
              <a:rect l="l" t="t" r="r" b="b"/>
              <a:pathLst>
                <a:path w="3302" h="3279" extrusionOk="0">
                  <a:moveTo>
                    <a:pt x="533" y="0"/>
                  </a:moveTo>
                  <a:cubicBezTo>
                    <a:pt x="232" y="0"/>
                    <a:pt x="1" y="693"/>
                    <a:pt x="473" y="811"/>
                  </a:cubicBezTo>
                  <a:cubicBezTo>
                    <a:pt x="542" y="1100"/>
                    <a:pt x="773" y="973"/>
                    <a:pt x="889" y="1215"/>
                  </a:cubicBezTo>
                  <a:cubicBezTo>
                    <a:pt x="910" y="1309"/>
                    <a:pt x="1054" y="1498"/>
                    <a:pt x="1150" y="1498"/>
                  </a:cubicBezTo>
                  <a:cubicBezTo>
                    <a:pt x="1159" y="1498"/>
                    <a:pt x="1169" y="1496"/>
                    <a:pt x="1177" y="1492"/>
                  </a:cubicBezTo>
                  <a:cubicBezTo>
                    <a:pt x="1283" y="1598"/>
                    <a:pt x="1340" y="1869"/>
                    <a:pt x="1518" y="1869"/>
                  </a:cubicBezTo>
                  <a:cubicBezTo>
                    <a:pt x="1534" y="1869"/>
                    <a:pt x="1551" y="1866"/>
                    <a:pt x="1570" y="1862"/>
                  </a:cubicBezTo>
                  <a:lnTo>
                    <a:pt x="1570" y="1862"/>
                  </a:lnTo>
                  <a:cubicBezTo>
                    <a:pt x="1685" y="2069"/>
                    <a:pt x="1431" y="2162"/>
                    <a:pt x="1535" y="2335"/>
                  </a:cubicBezTo>
                  <a:cubicBezTo>
                    <a:pt x="1589" y="2392"/>
                    <a:pt x="1649" y="2421"/>
                    <a:pt x="1709" y="2421"/>
                  </a:cubicBezTo>
                  <a:cubicBezTo>
                    <a:pt x="1817" y="2421"/>
                    <a:pt x="1922" y="2328"/>
                    <a:pt x="1974" y="2150"/>
                  </a:cubicBezTo>
                  <a:cubicBezTo>
                    <a:pt x="2066" y="2531"/>
                    <a:pt x="2239" y="3085"/>
                    <a:pt x="2689" y="3120"/>
                  </a:cubicBezTo>
                  <a:cubicBezTo>
                    <a:pt x="2757" y="3224"/>
                    <a:pt x="2879" y="3279"/>
                    <a:pt x="2997" y="3279"/>
                  </a:cubicBezTo>
                  <a:cubicBezTo>
                    <a:pt x="3140" y="3279"/>
                    <a:pt x="3276" y="3198"/>
                    <a:pt x="3301" y="3027"/>
                  </a:cubicBezTo>
                  <a:cubicBezTo>
                    <a:pt x="3268" y="2739"/>
                    <a:pt x="2990" y="2356"/>
                    <a:pt x="2703" y="2356"/>
                  </a:cubicBezTo>
                  <a:cubicBezTo>
                    <a:pt x="2691" y="2356"/>
                    <a:pt x="2678" y="2356"/>
                    <a:pt x="2666" y="2358"/>
                  </a:cubicBezTo>
                  <a:cubicBezTo>
                    <a:pt x="2620" y="2266"/>
                    <a:pt x="2586" y="2185"/>
                    <a:pt x="2562" y="2081"/>
                  </a:cubicBezTo>
                  <a:cubicBezTo>
                    <a:pt x="2798" y="1767"/>
                    <a:pt x="2510" y="1506"/>
                    <a:pt x="2236" y="1506"/>
                  </a:cubicBezTo>
                  <a:cubicBezTo>
                    <a:pt x="2108" y="1506"/>
                    <a:pt x="1982" y="1563"/>
                    <a:pt x="1916" y="1700"/>
                  </a:cubicBezTo>
                  <a:cubicBezTo>
                    <a:pt x="1870" y="1608"/>
                    <a:pt x="1812" y="1469"/>
                    <a:pt x="1697" y="1469"/>
                  </a:cubicBezTo>
                  <a:cubicBezTo>
                    <a:pt x="1627" y="1284"/>
                    <a:pt x="1535" y="1123"/>
                    <a:pt x="1362" y="1030"/>
                  </a:cubicBezTo>
                  <a:cubicBezTo>
                    <a:pt x="1247" y="834"/>
                    <a:pt x="1189" y="684"/>
                    <a:pt x="935" y="580"/>
                  </a:cubicBezTo>
                  <a:cubicBezTo>
                    <a:pt x="828" y="151"/>
                    <a:pt x="673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3"/>
            <p:cNvSpPr/>
            <p:nvPr/>
          </p:nvSpPr>
          <p:spPr>
            <a:xfrm>
              <a:off x="5097275" y="3140125"/>
              <a:ext cx="21600" cy="39475"/>
            </a:xfrm>
            <a:custGeom>
              <a:avLst/>
              <a:gdLst/>
              <a:ahLst/>
              <a:cxnLst/>
              <a:rect l="l" t="t" r="r" b="b"/>
              <a:pathLst>
                <a:path w="864" h="1579" extrusionOk="0">
                  <a:moveTo>
                    <a:pt x="529" y="1"/>
                  </a:moveTo>
                  <a:cubicBezTo>
                    <a:pt x="470" y="1"/>
                    <a:pt x="404" y="31"/>
                    <a:pt x="336" y="105"/>
                  </a:cubicBezTo>
                  <a:cubicBezTo>
                    <a:pt x="301" y="128"/>
                    <a:pt x="301" y="139"/>
                    <a:pt x="289" y="163"/>
                  </a:cubicBezTo>
                  <a:cubicBezTo>
                    <a:pt x="1" y="324"/>
                    <a:pt x="336" y="694"/>
                    <a:pt x="278" y="924"/>
                  </a:cubicBezTo>
                  <a:cubicBezTo>
                    <a:pt x="289" y="1051"/>
                    <a:pt x="370" y="1213"/>
                    <a:pt x="428" y="1282"/>
                  </a:cubicBezTo>
                  <a:lnTo>
                    <a:pt x="428" y="1409"/>
                  </a:lnTo>
                  <a:cubicBezTo>
                    <a:pt x="422" y="1523"/>
                    <a:pt x="504" y="1578"/>
                    <a:pt x="588" y="1578"/>
                  </a:cubicBezTo>
                  <a:cubicBezTo>
                    <a:pt x="674" y="1578"/>
                    <a:pt x="763" y="1520"/>
                    <a:pt x="763" y="1409"/>
                  </a:cubicBezTo>
                  <a:cubicBezTo>
                    <a:pt x="763" y="1167"/>
                    <a:pt x="797" y="763"/>
                    <a:pt x="774" y="567"/>
                  </a:cubicBezTo>
                  <a:cubicBezTo>
                    <a:pt x="863" y="353"/>
                    <a:pt x="732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3"/>
            <p:cNvSpPr/>
            <p:nvPr/>
          </p:nvSpPr>
          <p:spPr>
            <a:xfrm>
              <a:off x="5085675" y="3127375"/>
              <a:ext cx="20725" cy="17850"/>
            </a:xfrm>
            <a:custGeom>
              <a:avLst/>
              <a:gdLst/>
              <a:ahLst/>
              <a:cxnLst/>
              <a:rect l="l" t="t" r="r" b="b"/>
              <a:pathLst>
                <a:path w="829" h="714" extrusionOk="0">
                  <a:moveTo>
                    <a:pt x="437" y="0"/>
                  </a:moveTo>
                  <a:cubicBezTo>
                    <a:pt x="207" y="0"/>
                    <a:pt x="0" y="500"/>
                    <a:pt x="407" y="638"/>
                  </a:cubicBezTo>
                  <a:lnTo>
                    <a:pt x="419" y="638"/>
                  </a:lnTo>
                  <a:cubicBezTo>
                    <a:pt x="467" y="691"/>
                    <a:pt x="516" y="713"/>
                    <a:pt x="562" y="713"/>
                  </a:cubicBezTo>
                  <a:cubicBezTo>
                    <a:pt x="716" y="713"/>
                    <a:pt x="829" y="468"/>
                    <a:pt x="696" y="326"/>
                  </a:cubicBezTo>
                  <a:cubicBezTo>
                    <a:pt x="634" y="88"/>
                    <a:pt x="534" y="0"/>
                    <a:pt x="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3"/>
            <p:cNvSpPr/>
            <p:nvPr/>
          </p:nvSpPr>
          <p:spPr>
            <a:xfrm>
              <a:off x="5049950" y="3033950"/>
              <a:ext cx="54275" cy="86200"/>
            </a:xfrm>
            <a:custGeom>
              <a:avLst/>
              <a:gdLst/>
              <a:ahLst/>
              <a:cxnLst/>
              <a:rect l="l" t="t" r="r" b="b"/>
              <a:pathLst>
                <a:path w="2171" h="3448" extrusionOk="0">
                  <a:moveTo>
                    <a:pt x="405" y="0"/>
                  </a:moveTo>
                  <a:cubicBezTo>
                    <a:pt x="162" y="35"/>
                    <a:pt x="220" y="335"/>
                    <a:pt x="232" y="520"/>
                  </a:cubicBezTo>
                  <a:cubicBezTo>
                    <a:pt x="1" y="670"/>
                    <a:pt x="232" y="912"/>
                    <a:pt x="289" y="1085"/>
                  </a:cubicBezTo>
                  <a:cubicBezTo>
                    <a:pt x="289" y="1166"/>
                    <a:pt x="324" y="1235"/>
                    <a:pt x="393" y="1282"/>
                  </a:cubicBezTo>
                  <a:cubicBezTo>
                    <a:pt x="497" y="1432"/>
                    <a:pt x="439" y="1709"/>
                    <a:pt x="566" y="1824"/>
                  </a:cubicBezTo>
                  <a:cubicBezTo>
                    <a:pt x="578" y="1870"/>
                    <a:pt x="613" y="1916"/>
                    <a:pt x="647" y="1928"/>
                  </a:cubicBezTo>
                  <a:cubicBezTo>
                    <a:pt x="682" y="1997"/>
                    <a:pt x="705" y="2066"/>
                    <a:pt x="751" y="2124"/>
                  </a:cubicBezTo>
                  <a:cubicBezTo>
                    <a:pt x="820" y="2332"/>
                    <a:pt x="809" y="2724"/>
                    <a:pt x="1017" y="2874"/>
                  </a:cubicBezTo>
                  <a:cubicBezTo>
                    <a:pt x="1034" y="3030"/>
                    <a:pt x="1135" y="3210"/>
                    <a:pt x="1271" y="3210"/>
                  </a:cubicBezTo>
                  <a:cubicBezTo>
                    <a:pt x="1318" y="3210"/>
                    <a:pt x="1368" y="3190"/>
                    <a:pt x="1421" y="3140"/>
                  </a:cubicBezTo>
                  <a:lnTo>
                    <a:pt x="1421" y="3140"/>
                  </a:lnTo>
                  <a:cubicBezTo>
                    <a:pt x="1411" y="3360"/>
                    <a:pt x="1478" y="3447"/>
                    <a:pt x="1562" y="3447"/>
                  </a:cubicBezTo>
                  <a:cubicBezTo>
                    <a:pt x="1684" y="3447"/>
                    <a:pt x="1841" y="3262"/>
                    <a:pt x="1848" y="3036"/>
                  </a:cubicBezTo>
                  <a:cubicBezTo>
                    <a:pt x="2170" y="2833"/>
                    <a:pt x="2037" y="2595"/>
                    <a:pt x="1834" y="2595"/>
                  </a:cubicBezTo>
                  <a:cubicBezTo>
                    <a:pt x="1702" y="2595"/>
                    <a:pt x="1541" y="2695"/>
                    <a:pt x="1455" y="2967"/>
                  </a:cubicBezTo>
                  <a:cubicBezTo>
                    <a:pt x="1455" y="2851"/>
                    <a:pt x="1455" y="2632"/>
                    <a:pt x="1305" y="2528"/>
                  </a:cubicBezTo>
                  <a:cubicBezTo>
                    <a:pt x="1270" y="2424"/>
                    <a:pt x="1247" y="2332"/>
                    <a:pt x="1201" y="2240"/>
                  </a:cubicBezTo>
                  <a:cubicBezTo>
                    <a:pt x="1224" y="2228"/>
                    <a:pt x="1247" y="2205"/>
                    <a:pt x="1259" y="2170"/>
                  </a:cubicBezTo>
                  <a:cubicBezTo>
                    <a:pt x="1311" y="2197"/>
                    <a:pt x="1358" y="2209"/>
                    <a:pt x="1401" y="2209"/>
                  </a:cubicBezTo>
                  <a:cubicBezTo>
                    <a:pt x="1615" y="2209"/>
                    <a:pt x="1692" y="1915"/>
                    <a:pt x="1432" y="1789"/>
                  </a:cubicBezTo>
                  <a:cubicBezTo>
                    <a:pt x="1499" y="1569"/>
                    <a:pt x="1423" y="1047"/>
                    <a:pt x="1171" y="1047"/>
                  </a:cubicBezTo>
                  <a:cubicBezTo>
                    <a:pt x="1119" y="1047"/>
                    <a:pt x="1060" y="1069"/>
                    <a:pt x="993" y="1120"/>
                  </a:cubicBezTo>
                  <a:cubicBezTo>
                    <a:pt x="961" y="990"/>
                    <a:pt x="908" y="829"/>
                    <a:pt x="768" y="829"/>
                  </a:cubicBezTo>
                  <a:cubicBezTo>
                    <a:pt x="759" y="829"/>
                    <a:pt x="749" y="830"/>
                    <a:pt x="740" y="831"/>
                  </a:cubicBezTo>
                  <a:cubicBezTo>
                    <a:pt x="589" y="577"/>
                    <a:pt x="740" y="58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3"/>
            <p:cNvSpPr/>
            <p:nvPr/>
          </p:nvSpPr>
          <p:spPr>
            <a:xfrm>
              <a:off x="5221425" y="3467650"/>
              <a:ext cx="57400" cy="43325"/>
            </a:xfrm>
            <a:custGeom>
              <a:avLst/>
              <a:gdLst/>
              <a:ahLst/>
              <a:cxnLst/>
              <a:rect l="l" t="t" r="r" b="b"/>
              <a:pathLst>
                <a:path w="2296" h="1733" extrusionOk="0">
                  <a:moveTo>
                    <a:pt x="265" y="0"/>
                  </a:moveTo>
                  <a:cubicBezTo>
                    <a:pt x="11" y="0"/>
                    <a:pt x="1" y="862"/>
                    <a:pt x="633" y="993"/>
                  </a:cubicBezTo>
                  <a:cubicBezTo>
                    <a:pt x="714" y="993"/>
                    <a:pt x="771" y="959"/>
                    <a:pt x="818" y="867"/>
                  </a:cubicBezTo>
                  <a:lnTo>
                    <a:pt x="852" y="843"/>
                  </a:lnTo>
                  <a:cubicBezTo>
                    <a:pt x="922" y="1028"/>
                    <a:pt x="1152" y="1144"/>
                    <a:pt x="1291" y="1317"/>
                  </a:cubicBezTo>
                  <a:cubicBezTo>
                    <a:pt x="1510" y="1432"/>
                    <a:pt x="1683" y="1640"/>
                    <a:pt x="1891" y="1732"/>
                  </a:cubicBezTo>
                  <a:cubicBezTo>
                    <a:pt x="2295" y="1640"/>
                    <a:pt x="1914" y="1213"/>
                    <a:pt x="1718" y="1120"/>
                  </a:cubicBezTo>
                  <a:cubicBezTo>
                    <a:pt x="1491" y="1026"/>
                    <a:pt x="1311" y="584"/>
                    <a:pt x="1064" y="584"/>
                  </a:cubicBezTo>
                  <a:cubicBezTo>
                    <a:pt x="1008" y="584"/>
                    <a:pt x="950" y="606"/>
                    <a:pt x="887" y="659"/>
                  </a:cubicBezTo>
                  <a:cubicBezTo>
                    <a:pt x="867" y="589"/>
                    <a:pt x="795" y="527"/>
                    <a:pt x="708" y="527"/>
                  </a:cubicBezTo>
                  <a:cubicBezTo>
                    <a:pt x="695" y="527"/>
                    <a:pt x="681" y="529"/>
                    <a:pt x="668" y="532"/>
                  </a:cubicBezTo>
                  <a:cubicBezTo>
                    <a:pt x="511" y="142"/>
                    <a:pt x="368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3"/>
            <p:cNvSpPr/>
            <p:nvPr/>
          </p:nvSpPr>
          <p:spPr>
            <a:xfrm>
              <a:off x="5262050" y="3504650"/>
              <a:ext cx="61675" cy="25375"/>
            </a:xfrm>
            <a:custGeom>
              <a:avLst/>
              <a:gdLst/>
              <a:ahLst/>
              <a:cxnLst/>
              <a:rect l="l" t="t" r="r" b="b"/>
              <a:pathLst>
                <a:path w="2467" h="1015" extrusionOk="0">
                  <a:moveTo>
                    <a:pt x="784" y="0"/>
                  </a:moveTo>
                  <a:cubicBezTo>
                    <a:pt x="639" y="0"/>
                    <a:pt x="513" y="212"/>
                    <a:pt x="358" y="310"/>
                  </a:cubicBezTo>
                  <a:cubicBezTo>
                    <a:pt x="1" y="535"/>
                    <a:pt x="136" y="740"/>
                    <a:pt x="368" y="740"/>
                  </a:cubicBezTo>
                  <a:cubicBezTo>
                    <a:pt x="480" y="740"/>
                    <a:pt x="615" y="692"/>
                    <a:pt x="728" y="575"/>
                  </a:cubicBezTo>
                  <a:cubicBezTo>
                    <a:pt x="784" y="632"/>
                    <a:pt x="902" y="689"/>
                    <a:pt x="994" y="689"/>
                  </a:cubicBezTo>
                  <a:cubicBezTo>
                    <a:pt x="1015" y="689"/>
                    <a:pt x="1034" y="686"/>
                    <a:pt x="1051" y="679"/>
                  </a:cubicBezTo>
                  <a:cubicBezTo>
                    <a:pt x="1259" y="1014"/>
                    <a:pt x="1628" y="841"/>
                    <a:pt x="1940" y="1014"/>
                  </a:cubicBezTo>
                  <a:cubicBezTo>
                    <a:pt x="1950" y="1014"/>
                    <a:pt x="1960" y="1015"/>
                    <a:pt x="1969" y="1015"/>
                  </a:cubicBezTo>
                  <a:cubicBezTo>
                    <a:pt x="2467" y="1015"/>
                    <a:pt x="2049" y="425"/>
                    <a:pt x="1744" y="414"/>
                  </a:cubicBezTo>
                  <a:cubicBezTo>
                    <a:pt x="1709" y="396"/>
                    <a:pt x="1676" y="390"/>
                    <a:pt x="1644" y="390"/>
                  </a:cubicBezTo>
                  <a:cubicBezTo>
                    <a:pt x="1592" y="390"/>
                    <a:pt x="1544" y="407"/>
                    <a:pt x="1501" y="414"/>
                  </a:cubicBezTo>
                  <a:cubicBezTo>
                    <a:pt x="1478" y="379"/>
                    <a:pt x="1420" y="310"/>
                    <a:pt x="1420" y="310"/>
                  </a:cubicBezTo>
                  <a:cubicBezTo>
                    <a:pt x="1405" y="161"/>
                    <a:pt x="1283" y="82"/>
                    <a:pt x="1156" y="82"/>
                  </a:cubicBezTo>
                  <a:cubicBezTo>
                    <a:pt x="1096" y="82"/>
                    <a:pt x="1034" y="100"/>
                    <a:pt x="982" y="137"/>
                  </a:cubicBezTo>
                  <a:cubicBezTo>
                    <a:pt x="910" y="38"/>
                    <a:pt x="845" y="0"/>
                    <a:pt x="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3"/>
            <p:cNvSpPr/>
            <p:nvPr/>
          </p:nvSpPr>
          <p:spPr>
            <a:xfrm>
              <a:off x="5253100" y="3392125"/>
              <a:ext cx="77650" cy="95500"/>
            </a:xfrm>
            <a:custGeom>
              <a:avLst/>
              <a:gdLst/>
              <a:ahLst/>
              <a:cxnLst/>
              <a:rect l="l" t="t" r="r" b="b"/>
              <a:pathLst>
                <a:path w="3106" h="3820" extrusionOk="0">
                  <a:moveTo>
                    <a:pt x="2411" y="1"/>
                  </a:moveTo>
                  <a:cubicBezTo>
                    <a:pt x="2228" y="1"/>
                    <a:pt x="2109" y="167"/>
                    <a:pt x="2205" y="529"/>
                  </a:cubicBezTo>
                  <a:cubicBezTo>
                    <a:pt x="2148" y="575"/>
                    <a:pt x="2102" y="609"/>
                    <a:pt x="2090" y="656"/>
                  </a:cubicBezTo>
                  <a:cubicBezTo>
                    <a:pt x="2122" y="298"/>
                    <a:pt x="1963" y="68"/>
                    <a:pt x="1835" y="68"/>
                  </a:cubicBezTo>
                  <a:cubicBezTo>
                    <a:pt x="1731" y="68"/>
                    <a:pt x="1646" y="219"/>
                    <a:pt x="1698" y="575"/>
                  </a:cubicBezTo>
                  <a:cubicBezTo>
                    <a:pt x="1666" y="499"/>
                    <a:pt x="1602" y="466"/>
                    <a:pt x="1536" y="466"/>
                  </a:cubicBezTo>
                  <a:cubicBezTo>
                    <a:pt x="1432" y="466"/>
                    <a:pt x="1326" y="547"/>
                    <a:pt x="1340" y="667"/>
                  </a:cubicBezTo>
                  <a:cubicBezTo>
                    <a:pt x="1269" y="646"/>
                    <a:pt x="1212" y="637"/>
                    <a:pt x="1165" y="637"/>
                  </a:cubicBezTo>
                  <a:cubicBezTo>
                    <a:pt x="674" y="637"/>
                    <a:pt x="1449" y="1724"/>
                    <a:pt x="1386" y="2041"/>
                  </a:cubicBezTo>
                  <a:lnTo>
                    <a:pt x="1351" y="2041"/>
                  </a:lnTo>
                  <a:cubicBezTo>
                    <a:pt x="1312" y="1868"/>
                    <a:pt x="1142" y="1742"/>
                    <a:pt x="999" y="1742"/>
                  </a:cubicBezTo>
                  <a:cubicBezTo>
                    <a:pt x="893" y="1742"/>
                    <a:pt x="800" y="1811"/>
                    <a:pt x="786" y="1983"/>
                  </a:cubicBezTo>
                  <a:cubicBezTo>
                    <a:pt x="636" y="2041"/>
                    <a:pt x="543" y="2225"/>
                    <a:pt x="520" y="2341"/>
                  </a:cubicBezTo>
                  <a:cubicBezTo>
                    <a:pt x="1" y="2422"/>
                    <a:pt x="347" y="3241"/>
                    <a:pt x="255" y="3645"/>
                  </a:cubicBezTo>
                  <a:cubicBezTo>
                    <a:pt x="255" y="3762"/>
                    <a:pt x="352" y="3820"/>
                    <a:pt x="457" y="3820"/>
                  </a:cubicBezTo>
                  <a:cubicBezTo>
                    <a:pt x="466" y="3820"/>
                    <a:pt x="476" y="3819"/>
                    <a:pt x="486" y="3818"/>
                  </a:cubicBezTo>
                  <a:cubicBezTo>
                    <a:pt x="786" y="3784"/>
                    <a:pt x="601" y="3195"/>
                    <a:pt x="659" y="3091"/>
                  </a:cubicBezTo>
                  <a:cubicBezTo>
                    <a:pt x="820" y="3010"/>
                    <a:pt x="843" y="2953"/>
                    <a:pt x="901" y="2803"/>
                  </a:cubicBezTo>
                  <a:cubicBezTo>
                    <a:pt x="939" y="2824"/>
                    <a:pt x="984" y="2834"/>
                    <a:pt x="1028" y="2834"/>
                  </a:cubicBezTo>
                  <a:cubicBezTo>
                    <a:pt x="1106" y="2834"/>
                    <a:pt x="1185" y="2803"/>
                    <a:pt x="1236" y="2745"/>
                  </a:cubicBezTo>
                  <a:cubicBezTo>
                    <a:pt x="1313" y="2836"/>
                    <a:pt x="1438" y="2915"/>
                    <a:pt x="1553" y="2915"/>
                  </a:cubicBezTo>
                  <a:cubicBezTo>
                    <a:pt x="1626" y="2915"/>
                    <a:pt x="1694" y="2883"/>
                    <a:pt x="1744" y="2803"/>
                  </a:cubicBezTo>
                  <a:cubicBezTo>
                    <a:pt x="1758" y="2810"/>
                    <a:pt x="1774" y="2812"/>
                    <a:pt x="1789" y="2812"/>
                  </a:cubicBezTo>
                  <a:cubicBezTo>
                    <a:pt x="1824" y="2812"/>
                    <a:pt x="1858" y="2799"/>
                    <a:pt x="1882" y="2791"/>
                  </a:cubicBezTo>
                  <a:cubicBezTo>
                    <a:pt x="1907" y="2917"/>
                    <a:pt x="2003" y="2974"/>
                    <a:pt x="2101" y="2974"/>
                  </a:cubicBezTo>
                  <a:cubicBezTo>
                    <a:pt x="2235" y="2974"/>
                    <a:pt x="2373" y="2867"/>
                    <a:pt x="2332" y="2687"/>
                  </a:cubicBezTo>
                  <a:cubicBezTo>
                    <a:pt x="2229" y="2445"/>
                    <a:pt x="2286" y="2191"/>
                    <a:pt x="2205" y="1937"/>
                  </a:cubicBezTo>
                  <a:cubicBezTo>
                    <a:pt x="2448" y="1787"/>
                    <a:pt x="2252" y="1417"/>
                    <a:pt x="2263" y="1175"/>
                  </a:cubicBezTo>
                  <a:cubicBezTo>
                    <a:pt x="2275" y="1175"/>
                    <a:pt x="2309" y="1163"/>
                    <a:pt x="2321" y="1163"/>
                  </a:cubicBezTo>
                  <a:cubicBezTo>
                    <a:pt x="2391" y="1239"/>
                    <a:pt x="2463" y="1271"/>
                    <a:pt x="2530" y="1271"/>
                  </a:cubicBezTo>
                  <a:cubicBezTo>
                    <a:pt x="2727" y="1271"/>
                    <a:pt x="2875" y="995"/>
                    <a:pt x="2771" y="771"/>
                  </a:cubicBezTo>
                  <a:cubicBezTo>
                    <a:pt x="2967" y="725"/>
                    <a:pt x="3106" y="425"/>
                    <a:pt x="2886" y="298"/>
                  </a:cubicBezTo>
                  <a:cubicBezTo>
                    <a:pt x="2739" y="104"/>
                    <a:pt x="2555" y="1"/>
                    <a:pt x="2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3"/>
            <p:cNvSpPr/>
            <p:nvPr/>
          </p:nvSpPr>
          <p:spPr>
            <a:xfrm>
              <a:off x="5370550" y="3416325"/>
              <a:ext cx="118050" cy="56650"/>
            </a:xfrm>
            <a:custGeom>
              <a:avLst/>
              <a:gdLst/>
              <a:ahLst/>
              <a:cxnLst/>
              <a:rect l="l" t="t" r="r" b="b"/>
              <a:pathLst>
                <a:path w="4722" h="2266" extrusionOk="0">
                  <a:moveTo>
                    <a:pt x="1438" y="0"/>
                  </a:moveTo>
                  <a:cubicBezTo>
                    <a:pt x="1365" y="0"/>
                    <a:pt x="1290" y="42"/>
                    <a:pt x="1213" y="149"/>
                  </a:cubicBezTo>
                  <a:cubicBezTo>
                    <a:pt x="1175" y="98"/>
                    <a:pt x="1123" y="76"/>
                    <a:pt x="1069" y="76"/>
                  </a:cubicBezTo>
                  <a:cubicBezTo>
                    <a:pt x="941" y="76"/>
                    <a:pt x="806" y="202"/>
                    <a:pt x="855" y="357"/>
                  </a:cubicBezTo>
                  <a:cubicBezTo>
                    <a:pt x="815" y="327"/>
                    <a:pt x="773" y="314"/>
                    <a:pt x="731" y="314"/>
                  </a:cubicBezTo>
                  <a:cubicBezTo>
                    <a:pt x="629" y="314"/>
                    <a:pt x="528" y="390"/>
                    <a:pt x="462" y="472"/>
                  </a:cubicBezTo>
                  <a:cubicBezTo>
                    <a:pt x="482" y="277"/>
                    <a:pt x="333" y="159"/>
                    <a:pt x="199" y="159"/>
                  </a:cubicBezTo>
                  <a:cubicBezTo>
                    <a:pt x="95" y="159"/>
                    <a:pt x="1" y="230"/>
                    <a:pt x="1" y="392"/>
                  </a:cubicBezTo>
                  <a:cubicBezTo>
                    <a:pt x="16" y="778"/>
                    <a:pt x="265" y="1269"/>
                    <a:pt x="497" y="1269"/>
                  </a:cubicBezTo>
                  <a:cubicBezTo>
                    <a:pt x="611" y="1269"/>
                    <a:pt x="721" y="1150"/>
                    <a:pt x="797" y="842"/>
                  </a:cubicBezTo>
                  <a:cubicBezTo>
                    <a:pt x="901" y="889"/>
                    <a:pt x="1019" y="943"/>
                    <a:pt x="1134" y="943"/>
                  </a:cubicBezTo>
                  <a:cubicBezTo>
                    <a:pt x="1161" y="943"/>
                    <a:pt x="1187" y="941"/>
                    <a:pt x="1213" y="934"/>
                  </a:cubicBezTo>
                  <a:cubicBezTo>
                    <a:pt x="1426" y="1036"/>
                    <a:pt x="1513" y="1444"/>
                    <a:pt x="1718" y="1444"/>
                  </a:cubicBezTo>
                  <a:cubicBezTo>
                    <a:pt x="1769" y="1444"/>
                    <a:pt x="1826" y="1420"/>
                    <a:pt x="1894" y="1361"/>
                  </a:cubicBezTo>
                  <a:cubicBezTo>
                    <a:pt x="1905" y="1350"/>
                    <a:pt x="1928" y="1315"/>
                    <a:pt x="1940" y="1304"/>
                  </a:cubicBezTo>
                  <a:cubicBezTo>
                    <a:pt x="1995" y="1365"/>
                    <a:pt x="2063" y="1377"/>
                    <a:pt x="2132" y="1377"/>
                  </a:cubicBezTo>
                  <a:cubicBezTo>
                    <a:pt x="2180" y="1377"/>
                    <a:pt x="2228" y="1371"/>
                    <a:pt x="2273" y="1371"/>
                  </a:cubicBezTo>
                  <a:cubicBezTo>
                    <a:pt x="2285" y="1371"/>
                    <a:pt x="2298" y="1372"/>
                    <a:pt x="2309" y="1373"/>
                  </a:cubicBezTo>
                  <a:cubicBezTo>
                    <a:pt x="2349" y="1408"/>
                    <a:pt x="2404" y="1423"/>
                    <a:pt x="2458" y="1423"/>
                  </a:cubicBezTo>
                  <a:cubicBezTo>
                    <a:pt x="2531" y="1423"/>
                    <a:pt x="2604" y="1396"/>
                    <a:pt x="2644" y="1350"/>
                  </a:cubicBezTo>
                  <a:cubicBezTo>
                    <a:pt x="2748" y="1511"/>
                    <a:pt x="2875" y="1661"/>
                    <a:pt x="3048" y="1684"/>
                  </a:cubicBezTo>
                  <a:cubicBezTo>
                    <a:pt x="3077" y="1752"/>
                    <a:pt x="3286" y="2042"/>
                    <a:pt x="3496" y="2042"/>
                  </a:cubicBezTo>
                  <a:cubicBezTo>
                    <a:pt x="3536" y="2042"/>
                    <a:pt x="3575" y="2031"/>
                    <a:pt x="3614" y="2008"/>
                  </a:cubicBezTo>
                  <a:cubicBezTo>
                    <a:pt x="3657" y="2137"/>
                    <a:pt x="3764" y="2266"/>
                    <a:pt x="3882" y="2266"/>
                  </a:cubicBezTo>
                  <a:cubicBezTo>
                    <a:pt x="3923" y="2266"/>
                    <a:pt x="3965" y="2251"/>
                    <a:pt x="4006" y="2215"/>
                  </a:cubicBezTo>
                  <a:cubicBezTo>
                    <a:pt x="4042" y="2241"/>
                    <a:pt x="4077" y="2252"/>
                    <a:pt x="4110" y="2252"/>
                  </a:cubicBezTo>
                  <a:cubicBezTo>
                    <a:pt x="4257" y="2252"/>
                    <a:pt x="4361" y="2034"/>
                    <a:pt x="4295" y="1892"/>
                  </a:cubicBezTo>
                  <a:lnTo>
                    <a:pt x="4295" y="1892"/>
                  </a:lnTo>
                  <a:cubicBezTo>
                    <a:pt x="4316" y="1901"/>
                    <a:pt x="4338" y="1905"/>
                    <a:pt x="4358" y="1905"/>
                  </a:cubicBezTo>
                  <a:cubicBezTo>
                    <a:pt x="4499" y="1905"/>
                    <a:pt x="4592" y="1715"/>
                    <a:pt x="4491" y="1604"/>
                  </a:cubicBezTo>
                  <a:cubicBezTo>
                    <a:pt x="4491" y="1592"/>
                    <a:pt x="4479" y="1581"/>
                    <a:pt x="4479" y="1569"/>
                  </a:cubicBezTo>
                  <a:cubicBezTo>
                    <a:pt x="4525" y="1534"/>
                    <a:pt x="4548" y="1488"/>
                    <a:pt x="4560" y="1454"/>
                  </a:cubicBezTo>
                  <a:cubicBezTo>
                    <a:pt x="4722" y="1361"/>
                    <a:pt x="4710" y="1165"/>
                    <a:pt x="4606" y="1027"/>
                  </a:cubicBezTo>
                  <a:cubicBezTo>
                    <a:pt x="4583" y="876"/>
                    <a:pt x="4560" y="738"/>
                    <a:pt x="4410" y="738"/>
                  </a:cubicBezTo>
                  <a:cubicBezTo>
                    <a:pt x="4177" y="611"/>
                    <a:pt x="4129" y="232"/>
                    <a:pt x="3873" y="232"/>
                  </a:cubicBezTo>
                  <a:cubicBezTo>
                    <a:pt x="3850" y="232"/>
                    <a:pt x="3825" y="235"/>
                    <a:pt x="3798" y="242"/>
                  </a:cubicBezTo>
                  <a:cubicBezTo>
                    <a:pt x="3498" y="369"/>
                    <a:pt x="3741" y="703"/>
                    <a:pt x="3844" y="900"/>
                  </a:cubicBezTo>
                  <a:cubicBezTo>
                    <a:pt x="3717" y="911"/>
                    <a:pt x="3637" y="1061"/>
                    <a:pt x="3671" y="1188"/>
                  </a:cubicBezTo>
                  <a:lnTo>
                    <a:pt x="3602" y="1188"/>
                  </a:lnTo>
                  <a:cubicBezTo>
                    <a:pt x="3429" y="1051"/>
                    <a:pt x="3256" y="591"/>
                    <a:pt x="3043" y="591"/>
                  </a:cubicBezTo>
                  <a:cubicBezTo>
                    <a:pt x="2986" y="591"/>
                    <a:pt x="2926" y="623"/>
                    <a:pt x="2863" y="703"/>
                  </a:cubicBezTo>
                  <a:cubicBezTo>
                    <a:pt x="2818" y="601"/>
                    <a:pt x="2719" y="549"/>
                    <a:pt x="2623" y="549"/>
                  </a:cubicBezTo>
                  <a:cubicBezTo>
                    <a:pt x="2525" y="549"/>
                    <a:pt x="2431" y="604"/>
                    <a:pt x="2402" y="715"/>
                  </a:cubicBezTo>
                  <a:cubicBezTo>
                    <a:pt x="2351" y="555"/>
                    <a:pt x="2203" y="304"/>
                    <a:pt x="2050" y="304"/>
                  </a:cubicBezTo>
                  <a:cubicBezTo>
                    <a:pt x="1993" y="304"/>
                    <a:pt x="1935" y="339"/>
                    <a:pt x="1882" y="426"/>
                  </a:cubicBezTo>
                  <a:cubicBezTo>
                    <a:pt x="1776" y="254"/>
                    <a:pt x="1616" y="0"/>
                    <a:pt x="1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3"/>
            <p:cNvSpPr/>
            <p:nvPr/>
          </p:nvSpPr>
          <p:spPr>
            <a:xfrm>
              <a:off x="5221300" y="3267275"/>
              <a:ext cx="67725" cy="67975"/>
            </a:xfrm>
            <a:custGeom>
              <a:avLst/>
              <a:gdLst/>
              <a:ahLst/>
              <a:cxnLst/>
              <a:rect l="l" t="t" r="r" b="b"/>
              <a:pathLst>
                <a:path w="2709" h="2719" extrusionOk="0">
                  <a:moveTo>
                    <a:pt x="2196" y="675"/>
                  </a:moveTo>
                  <a:lnTo>
                    <a:pt x="2185" y="732"/>
                  </a:lnTo>
                  <a:cubicBezTo>
                    <a:pt x="2150" y="732"/>
                    <a:pt x="2139" y="686"/>
                    <a:pt x="2139" y="675"/>
                  </a:cubicBezTo>
                  <a:close/>
                  <a:moveTo>
                    <a:pt x="1273" y="1564"/>
                  </a:moveTo>
                  <a:lnTo>
                    <a:pt x="1273" y="1564"/>
                  </a:lnTo>
                  <a:cubicBezTo>
                    <a:pt x="1284" y="1587"/>
                    <a:pt x="1296" y="1598"/>
                    <a:pt x="1296" y="1610"/>
                  </a:cubicBezTo>
                  <a:lnTo>
                    <a:pt x="1342" y="1656"/>
                  </a:lnTo>
                  <a:cubicBezTo>
                    <a:pt x="1331" y="1679"/>
                    <a:pt x="1319" y="1679"/>
                    <a:pt x="1296" y="1702"/>
                  </a:cubicBezTo>
                  <a:cubicBezTo>
                    <a:pt x="1284" y="1656"/>
                    <a:pt x="1284" y="1610"/>
                    <a:pt x="1273" y="1564"/>
                  </a:cubicBezTo>
                  <a:close/>
                  <a:moveTo>
                    <a:pt x="696" y="1"/>
                  </a:moveTo>
                  <a:cubicBezTo>
                    <a:pt x="460" y="1"/>
                    <a:pt x="0" y="988"/>
                    <a:pt x="523" y="1367"/>
                  </a:cubicBezTo>
                  <a:cubicBezTo>
                    <a:pt x="626" y="1610"/>
                    <a:pt x="546" y="2164"/>
                    <a:pt x="915" y="2164"/>
                  </a:cubicBezTo>
                  <a:cubicBezTo>
                    <a:pt x="915" y="2302"/>
                    <a:pt x="915" y="2418"/>
                    <a:pt x="938" y="2568"/>
                  </a:cubicBezTo>
                  <a:cubicBezTo>
                    <a:pt x="964" y="2670"/>
                    <a:pt x="1041" y="2716"/>
                    <a:pt x="1122" y="2716"/>
                  </a:cubicBezTo>
                  <a:cubicBezTo>
                    <a:pt x="1223" y="2716"/>
                    <a:pt x="1329" y="2644"/>
                    <a:pt x="1342" y="2522"/>
                  </a:cubicBezTo>
                  <a:cubicBezTo>
                    <a:pt x="1414" y="2663"/>
                    <a:pt x="1487" y="2719"/>
                    <a:pt x="1551" y="2719"/>
                  </a:cubicBezTo>
                  <a:cubicBezTo>
                    <a:pt x="1733" y="2719"/>
                    <a:pt x="1851" y="2270"/>
                    <a:pt x="1723" y="2048"/>
                  </a:cubicBezTo>
                  <a:lnTo>
                    <a:pt x="1723" y="2048"/>
                  </a:lnTo>
                  <a:cubicBezTo>
                    <a:pt x="1757" y="2064"/>
                    <a:pt x="1788" y="2071"/>
                    <a:pt x="1818" y="2071"/>
                  </a:cubicBezTo>
                  <a:cubicBezTo>
                    <a:pt x="2001" y="2071"/>
                    <a:pt x="2090" y="1795"/>
                    <a:pt x="1931" y="1656"/>
                  </a:cubicBezTo>
                  <a:cubicBezTo>
                    <a:pt x="1977" y="1610"/>
                    <a:pt x="2023" y="1540"/>
                    <a:pt x="2035" y="1483"/>
                  </a:cubicBezTo>
                  <a:cubicBezTo>
                    <a:pt x="2061" y="1495"/>
                    <a:pt x="2089" y="1500"/>
                    <a:pt x="2117" y="1500"/>
                  </a:cubicBezTo>
                  <a:cubicBezTo>
                    <a:pt x="2224" y="1500"/>
                    <a:pt x="2330" y="1422"/>
                    <a:pt x="2358" y="1321"/>
                  </a:cubicBezTo>
                  <a:cubicBezTo>
                    <a:pt x="2392" y="1275"/>
                    <a:pt x="2416" y="1229"/>
                    <a:pt x="2416" y="1183"/>
                  </a:cubicBezTo>
                  <a:cubicBezTo>
                    <a:pt x="2429" y="1185"/>
                    <a:pt x="2443" y="1186"/>
                    <a:pt x="2455" y="1186"/>
                  </a:cubicBezTo>
                  <a:cubicBezTo>
                    <a:pt x="2709" y="1186"/>
                    <a:pt x="2637" y="753"/>
                    <a:pt x="2450" y="698"/>
                  </a:cubicBezTo>
                  <a:cubicBezTo>
                    <a:pt x="2479" y="523"/>
                    <a:pt x="2332" y="434"/>
                    <a:pt x="2205" y="434"/>
                  </a:cubicBezTo>
                  <a:cubicBezTo>
                    <a:pt x="2079" y="434"/>
                    <a:pt x="1972" y="520"/>
                    <a:pt x="2069" y="698"/>
                  </a:cubicBezTo>
                  <a:cubicBezTo>
                    <a:pt x="1920" y="593"/>
                    <a:pt x="1712" y="308"/>
                    <a:pt x="1524" y="308"/>
                  </a:cubicBezTo>
                  <a:cubicBezTo>
                    <a:pt x="1464" y="308"/>
                    <a:pt x="1407" y="337"/>
                    <a:pt x="1354" y="409"/>
                  </a:cubicBezTo>
                  <a:cubicBezTo>
                    <a:pt x="1311" y="377"/>
                    <a:pt x="1265" y="363"/>
                    <a:pt x="1220" y="363"/>
                  </a:cubicBezTo>
                  <a:cubicBezTo>
                    <a:pt x="1057" y="363"/>
                    <a:pt x="908" y="549"/>
                    <a:pt x="1007" y="721"/>
                  </a:cubicBezTo>
                  <a:cubicBezTo>
                    <a:pt x="938" y="813"/>
                    <a:pt x="950" y="952"/>
                    <a:pt x="1042" y="1021"/>
                  </a:cubicBezTo>
                  <a:cubicBezTo>
                    <a:pt x="1065" y="1044"/>
                    <a:pt x="1111" y="1079"/>
                    <a:pt x="1146" y="1102"/>
                  </a:cubicBezTo>
                  <a:cubicBezTo>
                    <a:pt x="1065" y="1183"/>
                    <a:pt x="1054" y="1298"/>
                    <a:pt x="1111" y="1379"/>
                  </a:cubicBezTo>
                  <a:cubicBezTo>
                    <a:pt x="1088" y="1373"/>
                    <a:pt x="1068" y="1370"/>
                    <a:pt x="1049" y="1370"/>
                  </a:cubicBezTo>
                  <a:cubicBezTo>
                    <a:pt x="1030" y="1370"/>
                    <a:pt x="1013" y="1373"/>
                    <a:pt x="996" y="1379"/>
                  </a:cubicBezTo>
                  <a:cubicBezTo>
                    <a:pt x="915" y="1194"/>
                    <a:pt x="927" y="929"/>
                    <a:pt x="765" y="779"/>
                  </a:cubicBezTo>
                  <a:cubicBezTo>
                    <a:pt x="867" y="208"/>
                    <a:pt x="805" y="1"/>
                    <a:pt x="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3"/>
            <p:cNvSpPr/>
            <p:nvPr/>
          </p:nvSpPr>
          <p:spPr>
            <a:xfrm>
              <a:off x="5279350" y="3304825"/>
              <a:ext cx="31775" cy="31775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164" y="1"/>
                  </a:moveTo>
                  <a:cubicBezTo>
                    <a:pt x="54" y="1"/>
                    <a:pt x="1" y="91"/>
                    <a:pt x="117" y="327"/>
                  </a:cubicBezTo>
                  <a:cubicBezTo>
                    <a:pt x="354" y="544"/>
                    <a:pt x="490" y="1270"/>
                    <a:pt x="881" y="1270"/>
                  </a:cubicBezTo>
                  <a:cubicBezTo>
                    <a:pt x="927" y="1270"/>
                    <a:pt x="975" y="1261"/>
                    <a:pt x="1029" y="1239"/>
                  </a:cubicBezTo>
                  <a:cubicBezTo>
                    <a:pt x="1271" y="950"/>
                    <a:pt x="798" y="685"/>
                    <a:pt x="682" y="454"/>
                  </a:cubicBezTo>
                  <a:cubicBezTo>
                    <a:pt x="661" y="227"/>
                    <a:pt x="340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3"/>
            <p:cNvSpPr/>
            <p:nvPr/>
          </p:nvSpPr>
          <p:spPr>
            <a:xfrm>
              <a:off x="5160000" y="3265450"/>
              <a:ext cx="86500" cy="160375"/>
            </a:xfrm>
            <a:custGeom>
              <a:avLst/>
              <a:gdLst/>
              <a:ahLst/>
              <a:cxnLst/>
              <a:rect l="l" t="t" r="r" b="b"/>
              <a:pathLst>
                <a:path w="3460" h="6415" extrusionOk="0">
                  <a:moveTo>
                    <a:pt x="2305" y="4349"/>
                  </a:moveTo>
                  <a:lnTo>
                    <a:pt x="2270" y="4441"/>
                  </a:lnTo>
                  <a:cubicBezTo>
                    <a:pt x="2247" y="4441"/>
                    <a:pt x="2247" y="4430"/>
                    <a:pt x="2236" y="4430"/>
                  </a:cubicBezTo>
                  <a:lnTo>
                    <a:pt x="2305" y="4349"/>
                  </a:lnTo>
                  <a:close/>
                  <a:moveTo>
                    <a:pt x="790" y="0"/>
                  </a:moveTo>
                  <a:cubicBezTo>
                    <a:pt x="691" y="0"/>
                    <a:pt x="589" y="60"/>
                    <a:pt x="504" y="205"/>
                  </a:cubicBezTo>
                  <a:cubicBezTo>
                    <a:pt x="474" y="201"/>
                    <a:pt x="445" y="199"/>
                    <a:pt x="420" y="199"/>
                  </a:cubicBezTo>
                  <a:cubicBezTo>
                    <a:pt x="1" y="199"/>
                    <a:pt x="283" y="728"/>
                    <a:pt x="613" y="728"/>
                  </a:cubicBezTo>
                  <a:cubicBezTo>
                    <a:pt x="653" y="728"/>
                    <a:pt x="694" y="720"/>
                    <a:pt x="735" y="702"/>
                  </a:cubicBezTo>
                  <a:lnTo>
                    <a:pt x="735" y="702"/>
                  </a:lnTo>
                  <a:cubicBezTo>
                    <a:pt x="704" y="890"/>
                    <a:pt x="849" y="1057"/>
                    <a:pt x="1000" y="1057"/>
                  </a:cubicBezTo>
                  <a:cubicBezTo>
                    <a:pt x="1070" y="1057"/>
                    <a:pt x="1142" y="1021"/>
                    <a:pt x="1197" y="932"/>
                  </a:cubicBezTo>
                  <a:lnTo>
                    <a:pt x="1197" y="932"/>
                  </a:lnTo>
                  <a:cubicBezTo>
                    <a:pt x="1197" y="979"/>
                    <a:pt x="1185" y="1013"/>
                    <a:pt x="1185" y="1071"/>
                  </a:cubicBezTo>
                  <a:cubicBezTo>
                    <a:pt x="1185" y="1071"/>
                    <a:pt x="1174" y="1071"/>
                    <a:pt x="1174" y="1094"/>
                  </a:cubicBezTo>
                  <a:cubicBezTo>
                    <a:pt x="1124" y="1069"/>
                    <a:pt x="1083" y="1058"/>
                    <a:pt x="1049" y="1058"/>
                  </a:cubicBezTo>
                  <a:cubicBezTo>
                    <a:pt x="861" y="1058"/>
                    <a:pt x="889" y="1391"/>
                    <a:pt x="908" y="1567"/>
                  </a:cubicBezTo>
                  <a:cubicBezTo>
                    <a:pt x="879" y="1491"/>
                    <a:pt x="802" y="1450"/>
                    <a:pt x="727" y="1450"/>
                  </a:cubicBezTo>
                  <a:cubicBezTo>
                    <a:pt x="655" y="1450"/>
                    <a:pt x="585" y="1488"/>
                    <a:pt x="562" y="1567"/>
                  </a:cubicBezTo>
                  <a:cubicBezTo>
                    <a:pt x="527" y="1493"/>
                    <a:pt x="469" y="1463"/>
                    <a:pt x="410" y="1463"/>
                  </a:cubicBezTo>
                  <a:cubicBezTo>
                    <a:pt x="277" y="1463"/>
                    <a:pt x="142" y="1616"/>
                    <a:pt x="262" y="1752"/>
                  </a:cubicBezTo>
                  <a:cubicBezTo>
                    <a:pt x="385" y="1854"/>
                    <a:pt x="353" y="2221"/>
                    <a:pt x="547" y="2221"/>
                  </a:cubicBezTo>
                  <a:cubicBezTo>
                    <a:pt x="571" y="2221"/>
                    <a:pt x="599" y="2215"/>
                    <a:pt x="631" y="2202"/>
                  </a:cubicBezTo>
                  <a:cubicBezTo>
                    <a:pt x="631" y="2309"/>
                    <a:pt x="727" y="2385"/>
                    <a:pt x="821" y="2385"/>
                  </a:cubicBezTo>
                  <a:cubicBezTo>
                    <a:pt x="870" y="2385"/>
                    <a:pt x="919" y="2365"/>
                    <a:pt x="955" y="2318"/>
                  </a:cubicBezTo>
                  <a:lnTo>
                    <a:pt x="955" y="2318"/>
                  </a:lnTo>
                  <a:cubicBezTo>
                    <a:pt x="1012" y="2560"/>
                    <a:pt x="793" y="3022"/>
                    <a:pt x="1139" y="3079"/>
                  </a:cubicBezTo>
                  <a:cubicBezTo>
                    <a:pt x="1174" y="3287"/>
                    <a:pt x="1082" y="3656"/>
                    <a:pt x="1370" y="3691"/>
                  </a:cubicBezTo>
                  <a:cubicBezTo>
                    <a:pt x="1416" y="3841"/>
                    <a:pt x="1462" y="4060"/>
                    <a:pt x="1601" y="4164"/>
                  </a:cubicBezTo>
                  <a:cubicBezTo>
                    <a:pt x="1571" y="4335"/>
                    <a:pt x="1663" y="4404"/>
                    <a:pt x="1776" y="4404"/>
                  </a:cubicBezTo>
                  <a:cubicBezTo>
                    <a:pt x="1884" y="4404"/>
                    <a:pt x="2012" y="4341"/>
                    <a:pt x="2074" y="4245"/>
                  </a:cubicBezTo>
                  <a:lnTo>
                    <a:pt x="2109" y="4280"/>
                  </a:lnTo>
                  <a:cubicBezTo>
                    <a:pt x="2178" y="4580"/>
                    <a:pt x="2513" y="4868"/>
                    <a:pt x="2536" y="5169"/>
                  </a:cubicBezTo>
                  <a:cubicBezTo>
                    <a:pt x="2305" y="5169"/>
                    <a:pt x="2074" y="5480"/>
                    <a:pt x="2294" y="5653"/>
                  </a:cubicBezTo>
                  <a:cubicBezTo>
                    <a:pt x="2086" y="5850"/>
                    <a:pt x="1832" y="5896"/>
                    <a:pt x="1647" y="6092"/>
                  </a:cubicBezTo>
                  <a:cubicBezTo>
                    <a:pt x="1549" y="6332"/>
                    <a:pt x="1675" y="6415"/>
                    <a:pt x="1858" y="6415"/>
                  </a:cubicBezTo>
                  <a:cubicBezTo>
                    <a:pt x="2063" y="6415"/>
                    <a:pt x="2339" y="6311"/>
                    <a:pt x="2455" y="6207"/>
                  </a:cubicBezTo>
                  <a:cubicBezTo>
                    <a:pt x="2502" y="6226"/>
                    <a:pt x="2544" y="6235"/>
                    <a:pt x="2581" y="6235"/>
                  </a:cubicBezTo>
                  <a:cubicBezTo>
                    <a:pt x="2837" y="6235"/>
                    <a:pt x="2876" y="5827"/>
                    <a:pt x="2836" y="5596"/>
                  </a:cubicBezTo>
                  <a:lnTo>
                    <a:pt x="2836" y="5596"/>
                  </a:lnTo>
                  <a:cubicBezTo>
                    <a:pt x="2882" y="5619"/>
                    <a:pt x="2940" y="5630"/>
                    <a:pt x="2998" y="5630"/>
                  </a:cubicBezTo>
                  <a:cubicBezTo>
                    <a:pt x="3459" y="5526"/>
                    <a:pt x="3159" y="4972"/>
                    <a:pt x="2975" y="4788"/>
                  </a:cubicBezTo>
                  <a:cubicBezTo>
                    <a:pt x="2984" y="4593"/>
                    <a:pt x="2675" y="3713"/>
                    <a:pt x="2385" y="3713"/>
                  </a:cubicBezTo>
                  <a:cubicBezTo>
                    <a:pt x="2330" y="3713"/>
                    <a:pt x="2276" y="3745"/>
                    <a:pt x="2224" y="3818"/>
                  </a:cubicBezTo>
                  <a:cubicBezTo>
                    <a:pt x="2201" y="3812"/>
                    <a:pt x="2178" y="3809"/>
                    <a:pt x="2158" y="3809"/>
                  </a:cubicBezTo>
                  <a:cubicBezTo>
                    <a:pt x="2138" y="3809"/>
                    <a:pt x="2120" y="3812"/>
                    <a:pt x="2109" y="3818"/>
                  </a:cubicBezTo>
                  <a:cubicBezTo>
                    <a:pt x="2167" y="3587"/>
                    <a:pt x="2294" y="3195"/>
                    <a:pt x="2063" y="3068"/>
                  </a:cubicBezTo>
                  <a:cubicBezTo>
                    <a:pt x="1982" y="2710"/>
                    <a:pt x="2421" y="1798"/>
                    <a:pt x="1866" y="1798"/>
                  </a:cubicBezTo>
                  <a:cubicBezTo>
                    <a:pt x="1866" y="1613"/>
                    <a:pt x="1891" y="1238"/>
                    <a:pt x="1683" y="1238"/>
                  </a:cubicBezTo>
                  <a:cubicBezTo>
                    <a:pt x="1645" y="1238"/>
                    <a:pt x="1599" y="1250"/>
                    <a:pt x="1543" y="1279"/>
                  </a:cubicBezTo>
                  <a:cubicBezTo>
                    <a:pt x="1543" y="967"/>
                    <a:pt x="1659" y="713"/>
                    <a:pt x="1601" y="390"/>
                  </a:cubicBezTo>
                  <a:cubicBezTo>
                    <a:pt x="1578" y="295"/>
                    <a:pt x="1519" y="257"/>
                    <a:pt x="1456" y="257"/>
                  </a:cubicBezTo>
                  <a:cubicBezTo>
                    <a:pt x="1357" y="257"/>
                    <a:pt x="1248" y="351"/>
                    <a:pt x="1255" y="471"/>
                  </a:cubicBezTo>
                  <a:cubicBezTo>
                    <a:pt x="1220" y="459"/>
                    <a:pt x="1197" y="436"/>
                    <a:pt x="1174" y="436"/>
                  </a:cubicBezTo>
                  <a:cubicBezTo>
                    <a:pt x="1144" y="204"/>
                    <a:pt x="973" y="0"/>
                    <a:pt x="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3"/>
            <p:cNvSpPr/>
            <p:nvPr/>
          </p:nvSpPr>
          <p:spPr>
            <a:xfrm>
              <a:off x="5120950" y="3063650"/>
              <a:ext cx="74875" cy="112975"/>
            </a:xfrm>
            <a:custGeom>
              <a:avLst/>
              <a:gdLst/>
              <a:ahLst/>
              <a:cxnLst/>
              <a:rect l="l" t="t" r="r" b="b"/>
              <a:pathLst>
                <a:path w="2995" h="4519" extrusionOk="0">
                  <a:moveTo>
                    <a:pt x="327" y="1"/>
                  </a:moveTo>
                  <a:cubicBezTo>
                    <a:pt x="217" y="1"/>
                    <a:pt x="113" y="80"/>
                    <a:pt x="104" y="186"/>
                  </a:cubicBezTo>
                  <a:cubicBezTo>
                    <a:pt x="0" y="313"/>
                    <a:pt x="23" y="521"/>
                    <a:pt x="150" y="624"/>
                  </a:cubicBezTo>
                  <a:cubicBezTo>
                    <a:pt x="185" y="798"/>
                    <a:pt x="139" y="1086"/>
                    <a:pt x="358" y="1132"/>
                  </a:cubicBezTo>
                  <a:cubicBezTo>
                    <a:pt x="395" y="1157"/>
                    <a:pt x="446" y="1169"/>
                    <a:pt x="495" y="1169"/>
                  </a:cubicBezTo>
                  <a:cubicBezTo>
                    <a:pt x="538" y="1169"/>
                    <a:pt x="580" y="1160"/>
                    <a:pt x="612" y="1144"/>
                  </a:cubicBezTo>
                  <a:cubicBezTo>
                    <a:pt x="739" y="1606"/>
                    <a:pt x="624" y="2137"/>
                    <a:pt x="843" y="2552"/>
                  </a:cubicBezTo>
                  <a:cubicBezTo>
                    <a:pt x="834" y="2819"/>
                    <a:pt x="1017" y="3215"/>
                    <a:pt x="1243" y="3215"/>
                  </a:cubicBezTo>
                  <a:cubicBezTo>
                    <a:pt x="1311" y="3215"/>
                    <a:pt x="1383" y="3180"/>
                    <a:pt x="1455" y="3095"/>
                  </a:cubicBezTo>
                  <a:cubicBezTo>
                    <a:pt x="1455" y="3175"/>
                    <a:pt x="1489" y="3268"/>
                    <a:pt x="1559" y="3302"/>
                  </a:cubicBezTo>
                  <a:cubicBezTo>
                    <a:pt x="1593" y="3360"/>
                    <a:pt x="1628" y="3406"/>
                    <a:pt x="1709" y="3418"/>
                  </a:cubicBezTo>
                  <a:cubicBezTo>
                    <a:pt x="1667" y="3572"/>
                    <a:pt x="1755" y="3773"/>
                    <a:pt x="1931" y="3773"/>
                  </a:cubicBezTo>
                  <a:cubicBezTo>
                    <a:pt x="1951" y="3773"/>
                    <a:pt x="1974" y="3770"/>
                    <a:pt x="1997" y="3764"/>
                  </a:cubicBezTo>
                  <a:cubicBezTo>
                    <a:pt x="2136" y="3741"/>
                    <a:pt x="2182" y="3591"/>
                    <a:pt x="2170" y="3476"/>
                  </a:cubicBezTo>
                  <a:lnTo>
                    <a:pt x="2170" y="3476"/>
                  </a:lnTo>
                  <a:cubicBezTo>
                    <a:pt x="2240" y="3776"/>
                    <a:pt x="2055" y="4503"/>
                    <a:pt x="2482" y="4503"/>
                  </a:cubicBezTo>
                  <a:cubicBezTo>
                    <a:pt x="2524" y="4513"/>
                    <a:pt x="2561" y="4518"/>
                    <a:pt x="2594" y="4518"/>
                  </a:cubicBezTo>
                  <a:cubicBezTo>
                    <a:pt x="2994" y="4518"/>
                    <a:pt x="2745" y="3793"/>
                    <a:pt x="2574" y="3579"/>
                  </a:cubicBezTo>
                  <a:cubicBezTo>
                    <a:pt x="2588" y="3408"/>
                    <a:pt x="2464" y="3294"/>
                    <a:pt x="2349" y="3294"/>
                  </a:cubicBezTo>
                  <a:cubicBezTo>
                    <a:pt x="2269" y="3294"/>
                    <a:pt x="2194" y="3348"/>
                    <a:pt x="2170" y="3476"/>
                  </a:cubicBezTo>
                  <a:cubicBezTo>
                    <a:pt x="2113" y="3198"/>
                    <a:pt x="2159" y="2725"/>
                    <a:pt x="1847" y="2610"/>
                  </a:cubicBezTo>
                  <a:cubicBezTo>
                    <a:pt x="1847" y="2517"/>
                    <a:pt x="1847" y="2402"/>
                    <a:pt x="1766" y="2321"/>
                  </a:cubicBezTo>
                  <a:cubicBezTo>
                    <a:pt x="1713" y="2228"/>
                    <a:pt x="1649" y="2191"/>
                    <a:pt x="1586" y="2191"/>
                  </a:cubicBezTo>
                  <a:cubicBezTo>
                    <a:pt x="1432" y="2191"/>
                    <a:pt x="1292" y="2421"/>
                    <a:pt x="1374" y="2610"/>
                  </a:cubicBezTo>
                  <a:cubicBezTo>
                    <a:pt x="1213" y="2321"/>
                    <a:pt x="1609" y="1356"/>
                    <a:pt x="1151" y="1356"/>
                  </a:cubicBezTo>
                  <a:cubicBezTo>
                    <a:pt x="1115" y="1356"/>
                    <a:pt x="1074" y="1362"/>
                    <a:pt x="1028" y="1375"/>
                  </a:cubicBezTo>
                  <a:cubicBezTo>
                    <a:pt x="981" y="1109"/>
                    <a:pt x="1005" y="705"/>
                    <a:pt x="681" y="624"/>
                  </a:cubicBezTo>
                  <a:cubicBezTo>
                    <a:pt x="681" y="422"/>
                    <a:pt x="769" y="15"/>
                    <a:pt x="504" y="15"/>
                  </a:cubicBezTo>
                  <a:cubicBezTo>
                    <a:pt x="481" y="15"/>
                    <a:pt x="456" y="18"/>
                    <a:pt x="427" y="24"/>
                  </a:cubicBez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3"/>
            <p:cNvSpPr/>
            <p:nvPr/>
          </p:nvSpPr>
          <p:spPr>
            <a:xfrm>
              <a:off x="5107925" y="3013575"/>
              <a:ext cx="54175" cy="60875"/>
            </a:xfrm>
            <a:custGeom>
              <a:avLst/>
              <a:gdLst/>
              <a:ahLst/>
              <a:cxnLst/>
              <a:rect l="l" t="t" r="r" b="b"/>
              <a:pathLst>
                <a:path w="2167" h="2435" extrusionOk="0">
                  <a:moveTo>
                    <a:pt x="325" y="0"/>
                  </a:moveTo>
                  <a:cubicBezTo>
                    <a:pt x="46" y="0"/>
                    <a:pt x="0" y="1214"/>
                    <a:pt x="464" y="1312"/>
                  </a:cubicBezTo>
                  <a:cubicBezTo>
                    <a:pt x="492" y="1542"/>
                    <a:pt x="545" y="1876"/>
                    <a:pt x="781" y="1876"/>
                  </a:cubicBezTo>
                  <a:cubicBezTo>
                    <a:pt x="829" y="1876"/>
                    <a:pt x="884" y="1862"/>
                    <a:pt x="948" y="1831"/>
                  </a:cubicBezTo>
                  <a:cubicBezTo>
                    <a:pt x="983" y="1923"/>
                    <a:pt x="1018" y="2004"/>
                    <a:pt x="1122" y="2027"/>
                  </a:cubicBezTo>
                  <a:cubicBezTo>
                    <a:pt x="1150" y="2152"/>
                    <a:pt x="1229" y="2202"/>
                    <a:pt x="1318" y="2202"/>
                  </a:cubicBezTo>
                  <a:cubicBezTo>
                    <a:pt x="1410" y="2202"/>
                    <a:pt x="1513" y="2150"/>
                    <a:pt x="1583" y="2073"/>
                  </a:cubicBezTo>
                  <a:cubicBezTo>
                    <a:pt x="1629" y="2310"/>
                    <a:pt x="1805" y="2434"/>
                    <a:pt x="1940" y="2434"/>
                  </a:cubicBezTo>
                  <a:cubicBezTo>
                    <a:pt x="2074" y="2434"/>
                    <a:pt x="2166" y="2310"/>
                    <a:pt x="2045" y="2050"/>
                  </a:cubicBezTo>
                  <a:cubicBezTo>
                    <a:pt x="2010" y="1851"/>
                    <a:pt x="1840" y="1555"/>
                    <a:pt x="1630" y="1555"/>
                  </a:cubicBezTo>
                  <a:cubicBezTo>
                    <a:pt x="1560" y="1555"/>
                    <a:pt x="1485" y="1588"/>
                    <a:pt x="1410" y="1669"/>
                  </a:cubicBezTo>
                  <a:cubicBezTo>
                    <a:pt x="1352" y="1589"/>
                    <a:pt x="1364" y="1439"/>
                    <a:pt x="1237" y="1427"/>
                  </a:cubicBezTo>
                  <a:cubicBezTo>
                    <a:pt x="1145" y="1323"/>
                    <a:pt x="1145" y="1196"/>
                    <a:pt x="1018" y="1150"/>
                  </a:cubicBezTo>
                  <a:cubicBezTo>
                    <a:pt x="983" y="977"/>
                    <a:pt x="1029" y="700"/>
                    <a:pt x="787" y="677"/>
                  </a:cubicBezTo>
                  <a:cubicBezTo>
                    <a:pt x="741" y="573"/>
                    <a:pt x="729" y="434"/>
                    <a:pt x="625" y="377"/>
                  </a:cubicBezTo>
                  <a:cubicBezTo>
                    <a:pt x="510" y="106"/>
                    <a:pt x="407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3"/>
            <p:cNvSpPr/>
            <p:nvPr/>
          </p:nvSpPr>
          <p:spPr>
            <a:xfrm>
              <a:off x="5092925" y="2898325"/>
              <a:ext cx="84525" cy="137650"/>
            </a:xfrm>
            <a:custGeom>
              <a:avLst/>
              <a:gdLst/>
              <a:ahLst/>
              <a:cxnLst/>
              <a:rect l="l" t="t" r="r" b="b"/>
              <a:pathLst>
                <a:path w="3381" h="5506" extrusionOk="0">
                  <a:moveTo>
                    <a:pt x="925" y="0"/>
                  </a:moveTo>
                  <a:cubicBezTo>
                    <a:pt x="648" y="23"/>
                    <a:pt x="763" y="554"/>
                    <a:pt x="717" y="716"/>
                  </a:cubicBezTo>
                  <a:cubicBezTo>
                    <a:pt x="475" y="854"/>
                    <a:pt x="637" y="1408"/>
                    <a:pt x="579" y="1674"/>
                  </a:cubicBezTo>
                  <a:cubicBezTo>
                    <a:pt x="290" y="1755"/>
                    <a:pt x="521" y="2101"/>
                    <a:pt x="521" y="2286"/>
                  </a:cubicBezTo>
                  <a:cubicBezTo>
                    <a:pt x="439" y="2257"/>
                    <a:pt x="370" y="2245"/>
                    <a:pt x="314" y="2245"/>
                  </a:cubicBezTo>
                  <a:cubicBezTo>
                    <a:pt x="1" y="2245"/>
                    <a:pt x="102" y="2633"/>
                    <a:pt x="438" y="2633"/>
                  </a:cubicBezTo>
                  <a:cubicBezTo>
                    <a:pt x="450" y="2633"/>
                    <a:pt x="462" y="2633"/>
                    <a:pt x="475" y="2632"/>
                  </a:cubicBezTo>
                  <a:cubicBezTo>
                    <a:pt x="475" y="2690"/>
                    <a:pt x="510" y="2736"/>
                    <a:pt x="567" y="2759"/>
                  </a:cubicBezTo>
                  <a:cubicBezTo>
                    <a:pt x="660" y="3024"/>
                    <a:pt x="521" y="3382"/>
                    <a:pt x="740" y="3567"/>
                  </a:cubicBezTo>
                  <a:cubicBezTo>
                    <a:pt x="740" y="3692"/>
                    <a:pt x="957" y="3742"/>
                    <a:pt x="1016" y="3742"/>
                  </a:cubicBezTo>
                  <a:cubicBezTo>
                    <a:pt x="1022" y="3742"/>
                    <a:pt x="1027" y="3741"/>
                    <a:pt x="1029" y="3740"/>
                  </a:cubicBezTo>
                  <a:cubicBezTo>
                    <a:pt x="1032" y="3743"/>
                    <a:pt x="1040" y="3745"/>
                    <a:pt x="1050" y="3745"/>
                  </a:cubicBezTo>
                  <a:cubicBezTo>
                    <a:pt x="1109" y="3745"/>
                    <a:pt x="1262" y="3690"/>
                    <a:pt x="1271" y="3602"/>
                  </a:cubicBezTo>
                  <a:cubicBezTo>
                    <a:pt x="1301" y="3616"/>
                    <a:pt x="1334" y="3631"/>
                    <a:pt x="1370" y="3631"/>
                  </a:cubicBezTo>
                  <a:cubicBezTo>
                    <a:pt x="1391" y="3631"/>
                    <a:pt x="1412" y="3626"/>
                    <a:pt x="1433" y="3613"/>
                  </a:cubicBezTo>
                  <a:cubicBezTo>
                    <a:pt x="1433" y="3732"/>
                    <a:pt x="1514" y="3963"/>
                    <a:pt x="1686" y="3963"/>
                  </a:cubicBezTo>
                  <a:cubicBezTo>
                    <a:pt x="1697" y="3963"/>
                    <a:pt x="1709" y="3962"/>
                    <a:pt x="1722" y="3959"/>
                  </a:cubicBezTo>
                  <a:cubicBezTo>
                    <a:pt x="1802" y="4248"/>
                    <a:pt x="1860" y="4571"/>
                    <a:pt x="2045" y="4825"/>
                  </a:cubicBezTo>
                  <a:cubicBezTo>
                    <a:pt x="2002" y="5046"/>
                    <a:pt x="2261" y="5506"/>
                    <a:pt x="2478" y="5506"/>
                  </a:cubicBezTo>
                  <a:cubicBezTo>
                    <a:pt x="2556" y="5506"/>
                    <a:pt x="2628" y="5447"/>
                    <a:pt x="2680" y="5298"/>
                  </a:cubicBezTo>
                  <a:cubicBezTo>
                    <a:pt x="2832" y="5366"/>
                    <a:pt x="2942" y="5394"/>
                    <a:pt x="3017" y="5394"/>
                  </a:cubicBezTo>
                  <a:cubicBezTo>
                    <a:pt x="3381" y="5394"/>
                    <a:pt x="2931" y="4732"/>
                    <a:pt x="2529" y="4617"/>
                  </a:cubicBezTo>
                  <a:cubicBezTo>
                    <a:pt x="2495" y="4329"/>
                    <a:pt x="2379" y="4098"/>
                    <a:pt x="2137" y="4006"/>
                  </a:cubicBezTo>
                  <a:cubicBezTo>
                    <a:pt x="2084" y="3856"/>
                    <a:pt x="2050" y="3608"/>
                    <a:pt x="1863" y="3608"/>
                  </a:cubicBezTo>
                  <a:cubicBezTo>
                    <a:pt x="1847" y="3608"/>
                    <a:pt x="1831" y="3610"/>
                    <a:pt x="1814" y="3613"/>
                  </a:cubicBezTo>
                  <a:cubicBezTo>
                    <a:pt x="1814" y="3492"/>
                    <a:pt x="1754" y="3356"/>
                    <a:pt x="1640" y="3356"/>
                  </a:cubicBezTo>
                  <a:cubicBezTo>
                    <a:pt x="1613" y="3356"/>
                    <a:pt x="1582" y="3364"/>
                    <a:pt x="1548" y="3382"/>
                  </a:cubicBezTo>
                  <a:cubicBezTo>
                    <a:pt x="1548" y="3286"/>
                    <a:pt x="1452" y="3198"/>
                    <a:pt x="1353" y="3198"/>
                  </a:cubicBezTo>
                  <a:cubicBezTo>
                    <a:pt x="1334" y="3198"/>
                    <a:pt x="1314" y="3201"/>
                    <a:pt x="1294" y="3209"/>
                  </a:cubicBezTo>
                  <a:cubicBezTo>
                    <a:pt x="1237" y="2459"/>
                    <a:pt x="1456" y="393"/>
                    <a:pt x="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3"/>
            <p:cNvSpPr/>
            <p:nvPr/>
          </p:nvSpPr>
          <p:spPr>
            <a:xfrm>
              <a:off x="5162600" y="2939700"/>
              <a:ext cx="29925" cy="94050"/>
            </a:xfrm>
            <a:custGeom>
              <a:avLst/>
              <a:gdLst/>
              <a:ahLst/>
              <a:cxnLst/>
              <a:rect l="l" t="t" r="r" b="b"/>
              <a:pathLst>
                <a:path w="1197" h="3762" extrusionOk="0">
                  <a:moveTo>
                    <a:pt x="111" y="0"/>
                  </a:moveTo>
                  <a:cubicBezTo>
                    <a:pt x="10" y="0"/>
                    <a:pt x="1" y="441"/>
                    <a:pt x="216" y="1646"/>
                  </a:cubicBezTo>
                  <a:cubicBezTo>
                    <a:pt x="158" y="1681"/>
                    <a:pt x="112" y="1773"/>
                    <a:pt x="123" y="1843"/>
                  </a:cubicBezTo>
                  <a:cubicBezTo>
                    <a:pt x="354" y="2247"/>
                    <a:pt x="158" y="2882"/>
                    <a:pt x="470" y="3182"/>
                  </a:cubicBezTo>
                  <a:cubicBezTo>
                    <a:pt x="412" y="3297"/>
                    <a:pt x="458" y="3459"/>
                    <a:pt x="608" y="3470"/>
                  </a:cubicBezTo>
                  <a:cubicBezTo>
                    <a:pt x="621" y="3656"/>
                    <a:pt x="769" y="3762"/>
                    <a:pt x="903" y="3762"/>
                  </a:cubicBezTo>
                  <a:cubicBezTo>
                    <a:pt x="1020" y="3762"/>
                    <a:pt x="1128" y="3682"/>
                    <a:pt x="1128" y="3505"/>
                  </a:cubicBezTo>
                  <a:cubicBezTo>
                    <a:pt x="1012" y="3182"/>
                    <a:pt x="1197" y="2489"/>
                    <a:pt x="781" y="2454"/>
                  </a:cubicBezTo>
                  <a:cubicBezTo>
                    <a:pt x="796" y="1497"/>
                    <a:pt x="297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3"/>
            <p:cNvSpPr/>
            <p:nvPr/>
          </p:nvSpPr>
          <p:spPr>
            <a:xfrm>
              <a:off x="5175350" y="2834200"/>
              <a:ext cx="56375" cy="109825"/>
            </a:xfrm>
            <a:custGeom>
              <a:avLst/>
              <a:gdLst/>
              <a:ahLst/>
              <a:cxnLst/>
              <a:rect l="l" t="t" r="r" b="b"/>
              <a:pathLst>
                <a:path w="2255" h="4393" extrusionOk="0">
                  <a:moveTo>
                    <a:pt x="1730" y="1"/>
                  </a:moveTo>
                  <a:cubicBezTo>
                    <a:pt x="1544" y="1"/>
                    <a:pt x="1367" y="407"/>
                    <a:pt x="1276" y="857"/>
                  </a:cubicBezTo>
                  <a:cubicBezTo>
                    <a:pt x="1248" y="752"/>
                    <a:pt x="1156" y="699"/>
                    <a:pt x="1066" y="699"/>
                  </a:cubicBezTo>
                  <a:cubicBezTo>
                    <a:pt x="968" y="699"/>
                    <a:pt x="872" y="760"/>
                    <a:pt x="860" y="880"/>
                  </a:cubicBezTo>
                  <a:cubicBezTo>
                    <a:pt x="398" y="915"/>
                    <a:pt x="710" y="1619"/>
                    <a:pt x="595" y="1907"/>
                  </a:cubicBezTo>
                  <a:cubicBezTo>
                    <a:pt x="398" y="2242"/>
                    <a:pt x="525" y="2669"/>
                    <a:pt x="514" y="3015"/>
                  </a:cubicBezTo>
                  <a:cubicBezTo>
                    <a:pt x="387" y="3096"/>
                    <a:pt x="329" y="3177"/>
                    <a:pt x="341" y="3292"/>
                  </a:cubicBezTo>
                  <a:lnTo>
                    <a:pt x="341" y="3327"/>
                  </a:lnTo>
                  <a:cubicBezTo>
                    <a:pt x="0" y="3613"/>
                    <a:pt x="458" y="4376"/>
                    <a:pt x="766" y="4376"/>
                  </a:cubicBezTo>
                  <a:cubicBezTo>
                    <a:pt x="918" y="4376"/>
                    <a:pt x="1033" y="4191"/>
                    <a:pt x="999" y="3673"/>
                  </a:cubicBezTo>
                  <a:lnTo>
                    <a:pt x="999" y="3673"/>
                  </a:lnTo>
                  <a:cubicBezTo>
                    <a:pt x="1091" y="3847"/>
                    <a:pt x="1033" y="3997"/>
                    <a:pt x="1172" y="4170"/>
                  </a:cubicBezTo>
                  <a:cubicBezTo>
                    <a:pt x="1299" y="4297"/>
                    <a:pt x="1604" y="4392"/>
                    <a:pt x="1836" y="4392"/>
                  </a:cubicBezTo>
                  <a:cubicBezTo>
                    <a:pt x="2088" y="4392"/>
                    <a:pt x="2255" y="4280"/>
                    <a:pt x="2014" y="3973"/>
                  </a:cubicBezTo>
                  <a:cubicBezTo>
                    <a:pt x="1935" y="3814"/>
                    <a:pt x="1808" y="3608"/>
                    <a:pt x="1649" y="3608"/>
                  </a:cubicBezTo>
                  <a:cubicBezTo>
                    <a:pt x="1601" y="3608"/>
                    <a:pt x="1549" y="3627"/>
                    <a:pt x="1495" y="3673"/>
                  </a:cubicBezTo>
                  <a:cubicBezTo>
                    <a:pt x="1412" y="3486"/>
                    <a:pt x="1291" y="3129"/>
                    <a:pt x="1056" y="3129"/>
                  </a:cubicBezTo>
                  <a:cubicBezTo>
                    <a:pt x="1030" y="3129"/>
                    <a:pt x="1004" y="3133"/>
                    <a:pt x="975" y="3142"/>
                  </a:cubicBezTo>
                  <a:cubicBezTo>
                    <a:pt x="964" y="3004"/>
                    <a:pt x="964" y="2888"/>
                    <a:pt x="941" y="2762"/>
                  </a:cubicBezTo>
                  <a:cubicBezTo>
                    <a:pt x="1114" y="2554"/>
                    <a:pt x="987" y="2219"/>
                    <a:pt x="1056" y="1965"/>
                  </a:cubicBezTo>
                  <a:lnTo>
                    <a:pt x="1056" y="1965"/>
                  </a:lnTo>
                  <a:cubicBezTo>
                    <a:pt x="1102" y="2025"/>
                    <a:pt x="1162" y="2050"/>
                    <a:pt x="1221" y="2050"/>
                  </a:cubicBezTo>
                  <a:cubicBezTo>
                    <a:pt x="1356" y="2050"/>
                    <a:pt x="1489" y="1918"/>
                    <a:pt x="1449" y="1757"/>
                  </a:cubicBezTo>
                  <a:cubicBezTo>
                    <a:pt x="1783" y="1492"/>
                    <a:pt x="1610" y="1088"/>
                    <a:pt x="1737" y="753"/>
                  </a:cubicBezTo>
                  <a:lnTo>
                    <a:pt x="1737" y="753"/>
                  </a:lnTo>
                  <a:cubicBezTo>
                    <a:pt x="1772" y="834"/>
                    <a:pt x="1807" y="915"/>
                    <a:pt x="1795" y="995"/>
                  </a:cubicBezTo>
                  <a:cubicBezTo>
                    <a:pt x="1858" y="1130"/>
                    <a:pt x="1922" y="1183"/>
                    <a:pt x="1978" y="1183"/>
                  </a:cubicBezTo>
                  <a:cubicBezTo>
                    <a:pt x="2138" y="1183"/>
                    <a:pt x="2237" y="757"/>
                    <a:pt x="2084" y="603"/>
                  </a:cubicBezTo>
                  <a:cubicBezTo>
                    <a:pt x="1975" y="169"/>
                    <a:pt x="1851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3"/>
            <p:cNvSpPr/>
            <p:nvPr/>
          </p:nvSpPr>
          <p:spPr>
            <a:xfrm>
              <a:off x="5212525" y="2991325"/>
              <a:ext cx="68025" cy="34400"/>
            </a:xfrm>
            <a:custGeom>
              <a:avLst/>
              <a:gdLst/>
              <a:ahLst/>
              <a:cxnLst/>
              <a:rect l="l" t="t" r="r" b="b"/>
              <a:pathLst>
                <a:path w="2721" h="1376" extrusionOk="0">
                  <a:moveTo>
                    <a:pt x="1926" y="0"/>
                  </a:moveTo>
                  <a:cubicBezTo>
                    <a:pt x="1593" y="0"/>
                    <a:pt x="1365" y="204"/>
                    <a:pt x="1070" y="332"/>
                  </a:cubicBezTo>
                  <a:cubicBezTo>
                    <a:pt x="1058" y="309"/>
                    <a:pt x="1058" y="297"/>
                    <a:pt x="1047" y="297"/>
                  </a:cubicBezTo>
                  <a:cubicBezTo>
                    <a:pt x="1008" y="142"/>
                    <a:pt x="921" y="80"/>
                    <a:pt x="825" y="80"/>
                  </a:cubicBezTo>
                  <a:cubicBezTo>
                    <a:pt x="662" y="80"/>
                    <a:pt x="471" y="256"/>
                    <a:pt x="435" y="459"/>
                  </a:cubicBezTo>
                  <a:cubicBezTo>
                    <a:pt x="420" y="457"/>
                    <a:pt x="406" y="455"/>
                    <a:pt x="393" y="455"/>
                  </a:cubicBezTo>
                  <a:cubicBezTo>
                    <a:pt x="0" y="455"/>
                    <a:pt x="338" y="1376"/>
                    <a:pt x="596" y="1376"/>
                  </a:cubicBezTo>
                  <a:cubicBezTo>
                    <a:pt x="700" y="1376"/>
                    <a:pt x="790" y="1229"/>
                    <a:pt x="816" y="817"/>
                  </a:cubicBezTo>
                  <a:cubicBezTo>
                    <a:pt x="886" y="868"/>
                    <a:pt x="971" y="901"/>
                    <a:pt x="1052" y="901"/>
                  </a:cubicBezTo>
                  <a:cubicBezTo>
                    <a:pt x="1117" y="901"/>
                    <a:pt x="1180" y="880"/>
                    <a:pt x="1231" y="828"/>
                  </a:cubicBezTo>
                  <a:cubicBezTo>
                    <a:pt x="1439" y="586"/>
                    <a:pt x="2720" y="470"/>
                    <a:pt x="2109" y="20"/>
                  </a:cubicBezTo>
                  <a:cubicBezTo>
                    <a:pt x="2044" y="6"/>
                    <a:pt x="1983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3"/>
            <p:cNvSpPr/>
            <p:nvPr/>
          </p:nvSpPr>
          <p:spPr>
            <a:xfrm>
              <a:off x="5262225" y="3029375"/>
              <a:ext cx="18600" cy="31225"/>
            </a:xfrm>
            <a:custGeom>
              <a:avLst/>
              <a:gdLst/>
              <a:ahLst/>
              <a:cxnLst/>
              <a:rect l="l" t="t" r="r" b="b"/>
              <a:pathLst>
                <a:path w="744" h="1249" extrusionOk="0">
                  <a:moveTo>
                    <a:pt x="321" y="1"/>
                  </a:moveTo>
                  <a:cubicBezTo>
                    <a:pt x="236" y="1"/>
                    <a:pt x="149" y="58"/>
                    <a:pt x="121" y="149"/>
                  </a:cubicBezTo>
                  <a:cubicBezTo>
                    <a:pt x="63" y="253"/>
                    <a:pt x="225" y="391"/>
                    <a:pt x="225" y="460"/>
                  </a:cubicBezTo>
                  <a:cubicBezTo>
                    <a:pt x="63" y="541"/>
                    <a:pt x="167" y="714"/>
                    <a:pt x="98" y="830"/>
                  </a:cubicBezTo>
                  <a:cubicBezTo>
                    <a:pt x="1" y="1125"/>
                    <a:pt x="71" y="1248"/>
                    <a:pt x="182" y="1248"/>
                  </a:cubicBezTo>
                  <a:cubicBezTo>
                    <a:pt x="336" y="1248"/>
                    <a:pt x="568" y="1014"/>
                    <a:pt x="548" y="680"/>
                  </a:cubicBezTo>
                  <a:cubicBezTo>
                    <a:pt x="744" y="518"/>
                    <a:pt x="605" y="195"/>
                    <a:pt x="467" y="79"/>
                  </a:cubicBezTo>
                  <a:cubicBezTo>
                    <a:pt x="431" y="25"/>
                    <a:pt x="376" y="1"/>
                    <a:pt x="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43"/>
            <p:cNvSpPr/>
            <p:nvPr/>
          </p:nvSpPr>
          <p:spPr>
            <a:xfrm>
              <a:off x="5270400" y="3062800"/>
              <a:ext cx="21450" cy="20275"/>
            </a:xfrm>
            <a:custGeom>
              <a:avLst/>
              <a:gdLst/>
              <a:ahLst/>
              <a:cxnLst/>
              <a:rect l="l" t="t" r="r" b="b"/>
              <a:pathLst>
                <a:path w="858" h="811" extrusionOk="0">
                  <a:moveTo>
                    <a:pt x="412" y="0"/>
                  </a:moveTo>
                  <a:cubicBezTo>
                    <a:pt x="156" y="0"/>
                    <a:pt x="1" y="477"/>
                    <a:pt x="302" y="555"/>
                  </a:cubicBezTo>
                  <a:cubicBezTo>
                    <a:pt x="343" y="739"/>
                    <a:pt x="414" y="811"/>
                    <a:pt x="486" y="811"/>
                  </a:cubicBezTo>
                  <a:cubicBezTo>
                    <a:pt x="670" y="811"/>
                    <a:pt x="858" y="333"/>
                    <a:pt x="567" y="58"/>
                  </a:cubicBezTo>
                  <a:cubicBezTo>
                    <a:pt x="513" y="18"/>
                    <a:pt x="461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43"/>
            <p:cNvSpPr/>
            <p:nvPr/>
          </p:nvSpPr>
          <p:spPr>
            <a:xfrm>
              <a:off x="5233200" y="3078700"/>
              <a:ext cx="52250" cy="112250"/>
            </a:xfrm>
            <a:custGeom>
              <a:avLst/>
              <a:gdLst/>
              <a:ahLst/>
              <a:cxnLst/>
              <a:rect l="l" t="t" r="r" b="b"/>
              <a:pathLst>
                <a:path w="2090" h="4490" extrusionOk="0">
                  <a:moveTo>
                    <a:pt x="1074" y="2308"/>
                  </a:moveTo>
                  <a:lnTo>
                    <a:pt x="1108" y="2331"/>
                  </a:lnTo>
                  <a:lnTo>
                    <a:pt x="993" y="2308"/>
                  </a:lnTo>
                  <a:close/>
                  <a:moveTo>
                    <a:pt x="1515" y="0"/>
                  </a:moveTo>
                  <a:cubicBezTo>
                    <a:pt x="1391" y="0"/>
                    <a:pt x="1250" y="156"/>
                    <a:pt x="1201" y="565"/>
                  </a:cubicBezTo>
                  <a:cubicBezTo>
                    <a:pt x="1201" y="565"/>
                    <a:pt x="1201" y="577"/>
                    <a:pt x="1189" y="577"/>
                  </a:cubicBezTo>
                  <a:cubicBezTo>
                    <a:pt x="1173" y="419"/>
                    <a:pt x="1031" y="340"/>
                    <a:pt x="895" y="340"/>
                  </a:cubicBezTo>
                  <a:cubicBezTo>
                    <a:pt x="743" y="340"/>
                    <a:pt x="598" y="439"/>
                    <a:pt x="647" y="634"/>
                  </a:cubicBezTo>
                  <a:cubicBezTo>
                    <a:pt x="699" y="834"/>
                    <a:pt x="819" y="996"/>
                    <a:pt x="901" y="1180"/>
                  </a:cubicBezTo>
                  <a:lnTo>
                    <a:pt x="901" y="1180"/>
                  </a:lnTo>
                  <a:cubicBezTo>
                    <a:pt x="861" y="1118"/>
                    <a:pt x="784" y="1083"/>
                    <a:pt x="708" y="1083"/>
                  </a:cubicBezTo>
                  <a:cubicBezTo>
                    <a:pt x="699" y="1083"/>
                    <a:pt x="690" y="1083"/>
                    <a:pt x="681" y="1084"/>
                  </a:cubicBezTo>
                  <a:cubicBezTo>
                    <a:pt x="834" y="870"/>
                    <a:pt x="537" y="755"/>
                    <a:pt x="362" y="755"/>
                  </a:cubicBezTo>
                  <a:cubicBezTo>
                    <a:pt x="339" y="755"/>
                    <a:pt x="318" y="757"/>
                    <a:pt x="300" y="761"/>
                  </a:cubicBezTo>
                  <a:cubicBezTo>
                    <a:pt x="1" y="839"/>
                    <a:pt x="122" y="1199"/>
                    <a:pt x="386" y="1199"/>
                  </a:cubicBezTo>
                  <a:cubicBezTo>
                    <a:pt x="438" y="1199"/>
                    <a:pt x="494" y="1186"/>
                    <a:pt x="554" y="1154"/>
                  </a:cubicBezTo>
                  <a:lnTo>
                    <a:pt x="554" y="1154"/>
                  </a:lnTo>
                  <a:cubicBezTo>
                    <a:pt x="451" y="1361"/>
                    <a:pt x="393" y="1604"/>
                    <a:pt x="439" y="1835"/>
                  </a:cubicBezTo>
                  <a:cubicBezTo>
                    <a:pt x="284" y="1979"/>
                    <a:pt x="452" y="2178"/>
                    <a:pt x="629" y="2178"/>
                  </a:cubicBezTo>
                  <a:cubicBezTo>
                    <a:pt x="651" y="2178"/>
                    <a:pt x="672" y="2176"/>
                    <a:pt x="693" y="2169"/>
                  </a:cubicBezTo>
                  <a:lnTo>
                    <a:pt x="693" y="2169"/>
                  </a:lnTo>
                  <a:cubicBezTo>
                    <a:pt x="434" y="2557"/>
                    <a:pt x="420" y="3299"/>
                    <a:pt x="747" y="3299"/>
                  </a:cubicBezTo>
                  <a:cubicBezTo>
                    <a:pt x="858" y="3299"/>
                    <a:pt x="1008" y="3214"/>
                    <a:pt x="1201" y="3000"/>
                  </a:cubicBezTo>
                  <a:cubicBezTo>
                    <a:pt x="1221" y="3052"/>
                    <a:pt x="1251" y="3094"/>
                    <a:pt x="1257" y="3095"/>
                  </a:cubicBezTo>
                  <a:lnTo>
                    <a:pt x="1257" y="3095"/>
                  </a:lnTo>
                  <a:cubicBezTo>
                    <a:pt x="1167" y="3222"/>
                    <a:pt x="1259" y="3428"/>
                    <a:pt x="1397" y="3462"/>
                  </a:cubicBezTo>
                  <a:cubicBezTo>
                    <a:pt x="1397" y="3485"/>
                    <a:pt x="1397" y="3508"/>
                    <a:pt x="1420" y="3520"/>
                  </a:cubicBezTo>
                  <a:cubicBezTo>
                    <a:pt x="1339" y="3658"/>
                    <a:pt x="1362" y="3832"/>
                    <a:pt x="1386" y="3993"/>
                  </a:cubicBezTo>
                  <a:cubicBezTo>
                    <a:pt x="1178" y="4201"/>
                    <a:pt x="1400" y="4490"/>
                    <a:pt x="1599" y="4490"/>
                  </a:cubicBezTo>
                  <a:cubicBezTo>
                    <a:pt x="1699" y="4490"/>
                    <a:pt x="1793" y="4417"/>
                    <a:pt x="1824" y="4224"/>
                  </a:cubicBezTo>
                  <a:cubicBezTo>
                    <a:pt x="1997" y="4178"/>
                    <a:pt x="2090" y="3797"/>
                    <a:pt x="1824" y="3797"/>
                  </a:cubicBezTo>
                  <a:cubicBezTo>
                    <a:pt x="1801" y="3762"/>
                    <a:pt x="1790" y="3728"/>
                    <a:pt x="1778" y="3681"/>
                  </a:cubicBezTo>
                  <a:cubicBezTo>
                    <a:pt x="1905" y="3647"/>
                    <a:pt x="1997" y="3485"/>
                    <a:pt x="1905" y="3370"/>
                  </a:cubicBezTo>
                  <a:cubicBezTo>
                    <a:pt x="1990" y="3147"/>
                    <a:pt x="2046" y="2737"/>
                    <a:pt x="1738" y="2737"/>
                  </a:cubicBezTo>
                  <a:cubicBezTo>
                    <a:pt x="1712" y="2737"/>
                    <a:pt x="1683" y="2740"/>
                    <a:pt x="1651" y="2747"/>
                  </a:cubicBezTo>
                  <a:cubicBezTo>
                    <a:pt x="1605" y="2643"/>
                    <a:pt x="1536" y="2562"/>
                    <a:pt x="1443" y="2516"/>
                  </a:cubicBezTo>
                  <a:cubicBezTo>
                    <a:pt x="1373" y="2478"/>
                    <a:pt x="1303" y="2460"/>
                    <a:pt x="1237" y="2460"/>
                  </a:cubicBezTo>
                  <a:cubicBezTo>
                    <a:pt x="1183" y="2460"/>
                    <a:pt x="1132" y="2472"/>
                    <a:pt x="1085" y="2493"/>
                  </a:cubicBezTo>
                  <a:cubicBezTo>
                    <a:pt x="1097" y="2435"/>
                    <a:pt x="1155" y="2400"/>
                    <a:pt x="1155" y="2343"/>
                  </a:cubicBezTo>
                  <a:cubicBezTo>
                    <a:pt x="1279" y="2184"/>
                    <a:pt x="1204" y="1927"/>
                    <a:pt x="984" y="1927"/>
                  </a:cubicBezTo>
                  <a:cubicBezTo>
                    <a:pt x="980" y="1927"/>
                    <a:pt x="975" y="1927"/>
                    <a:pt x="970" y="1927"/>
                  </a:cubicBezTo>
                  <a:cubicBezTo>
                    <a:pt x="982" y="1777"/>
                    <a:pt x="1016" y="1627"/>
                    <a:pt x="993" y="1465"/>
                  </a:cubicBezTo>
                  <a:lnTo>
                    <a:pt x="993" y="1465"/>
                  </a:lnTo>
                  <a:cubicBezTo>
                    <a:pt x="1016" y="1500"/>
                    <a:pt x="1028" y="1546"/>
                    <a:pt x="1039" y="1581"/>
                  </a:cubicBezTo>
                  <a:cubicBezTo>
                    <a:pt x="1136" y="1668"/>
                    <a:pt x="1221" y="1704"/>
                    <a:pt x="1292" y="1704"/>
                  </a:cubicBezTo>
                  <a:cubicBezTo>
                    <a:pt x="1557" y="1704"/>
                    <a:pt x="1623" y="1192"/>
                    <a:pt x="1386" y="946"/>
                  </a:cubicBezTo>
                  <a:cubicBezTo>
                    <a:pt x="1914" y="514"/>
                    <a:pt x="1741" y="0"/>
                    <a:pt x="1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3"/>
            <p:cNvSpPr/>
            <p:nvPr/>
          </p:nvSpPr>
          <p:spPr>
            <a:xfrm>
              <a:off x="5211850" y="3064800"/>
              <a:ext cx="13850" cy="22550"/>
            </a:xfrm>
            <a:custGeom>
              <a:avLst/>
              <a:gdLst/>
              <a:ahLst/>
              <a:cxnLst/>
              <a:rect l="l" t="t" r="r" b="b"/>
              <a:pathLst>
                <a:path w="554" h="902" extrusionOk="0">
                  <a:moveTo>
                    <a:pt x="152" y="1"/>
                  </a:moveTo>
                  <a:cubicBezTo>
                    <a:pt x="83" y="1"/>
                    <a:pt x="23" y="81"/>
                    <a:pt x="0" y="290"/>
                  </a:cubicBezTo>
                  <a:cubicBezTo>
                    <a:pt x="26" y="464"/>
                    <a:pt x="99" y="902"/>
                    <a:pt x="257" y="902"/>
                  </a:cubicBezTo>
                  <a:cubicBezTo>
                    <a:pt x="308" y="902"/>
                    <a:pt x="368" y="856"/>
                    <a:pt x="439" y="740"/>
                  </a:cubicBezTo>
                  <a:cubicBezTo>
                    <a:pt x="554" y="493"/>
                    <a:pt x="323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3"/>
            <p:cNvSpPr/>
            <p:nvPr/>
          </p:nvSpPr>
          <p:spPr>
            <a:xfrm>
              <a:off x="5170300" y="3041725"/>
              <a:ext cx="36075" cy="76800"/>
            </a:xfrm>
            <a:custGeom>
              <a:avLst/>
              <a:gdLst/>
              <a:ahLst/>
              <a:cxnLst/>
              <a:rect l="l" t="t" r="r" b="b"/>
              <a:pathLst>
                <a:path w="1443" h="3072" extrusionOk="0">
                  <a:moveTo>
                    <a:pt x="297" y="0"/>
                  </a:moveTo>
                  <a:cubicBezTo>
                    <a:pt x="208" y="0"/>
                    <a:pt x="139" y="122"/>
                    <a:pt x="162" y="428"/>
                  </a:cubicBezTo>
                  <a:cubicBezTo>
                    <a:pt x="58" y="486"/>
                    <a:pt x="23" y="601"/>
                    <a:pt x="58" y="705"/>
                  </a:cubicBezTo>
                  <a:lnTo>
                    <a:pt x="81" y="705"/>
                  </a:lnTo>
                  <a:cubicBezTo>
                    <a:pt x="81" y="936"/>
                    <a:pt x="0" y="1559"/>
                    <a:pt x="369" y="1571"/>
                  </a:cubicBezTo>
                  <a:cubicBezTo>
                    <a:pt x="402" y="1658"/>
                    <a:pt x="486" y="1745"/>
                    <a:pt x="583" y="1745"/>
                  </a:cubicBezTo>
                  <a:cubicBezTo>
                    <a:pt x="588" y="1745"/>
                    <a:pt x="594" y="1745"/>
                    <a:pt x="600" y="1744"/>
                  </a:cubicBezTo>
                  <a:cubicBezTo>
                    <a:pt x="670" y="1905"/>
                    <a:pt x="635" y="2044"/>
                    <a:pt x="785" y="2194"/>
                  </a:cubicBezTo>
                  <a:cubicBezTo>
                    <a:pt x="947" y="2448"/>
                    <a:pt x="831" y="3002"/>
                    <a:pt x="1154" y="3071"/>
                  </a:cubicBezTo>
                  <a:cubicBezTo>
                    <a:pt x="1443" y="3071"/>
                    <a:pt x="1385" y="2563"/>
                    <a:pt x="1304" y="2390"/>
                  </a:cubicBezTo>
                  <a:cubicBezTo>
                    <a:pt x="1189" y="1894"/>
                    <a:pt x="1362" y="1086"/>
                    <a:pt x="785" y="809"/>
                  </a:cubicBezTo>
                  <a:cubicBezTo>
                    <a:pt x="762" y="717"/>
                    <a:pt x="670" y="682"/>
                    <a:pt x="589" y="659"/>
                  </a:cubicBezTo>
                  <a:cubicBezTo>
                    <a:pt x="624" y="300"/>
                    <a:pt x="436" y="0"/>
                    <a:pt x="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43"/>
            <p:cNvSpPr/>
            <p:nvPr/>
          </p:nvSpPr>
          <p:spPr>
            <a:xfrm>
              <a:off x="5008175" y="3021500"/>
              <a:ext cx="38850" cy="75025"/>
            </a:xfrm>
            <a:custGeom>
              <a:avLst/>
              <a:gdLst/>
              <a:ahLst/>
              <a:cxnLst/>
              <a:rect l="l" t="t" r="r" b="b"/>
              <a:pathLst>
                <a:path w="1554" h="3001" extrusionOk="0">
                  <a:moveTo>
                    <a:pt x="748" y="798"/>
                  </a:moveTo>
                  <a:lnTo>
                    <a:pt x="679" y="879"/>
                  </a:lnTo>
                  <a:lnTo>
                    <a:pt x="645" y="845"/>
                  </a:lnTo>
                  <a:lnTo>
                    <a:pt x="748" y="798"/>
                  </a:lnTo>
                  <a:close/>
                  <a:moveTo>
                    <a:pt x="248" y="0"/>
                  </a:moveTo>
                  <a:cubicBezTo>
                    <a:pt x="81" y="0"/>
                    <a:pt x="1" y="310"/>
                    <a:pt x="148" y="510"/>
                  </a:cubicBezTo>
                  <a:cubicBezTo>
                    <a:pt x="160" y="602"/>
                    <a:pt x="171" y="706"/>
                    <a:pt x="206" y="821"/>
                  </a:cubicBezTo>
                  <a:cubicBezTo>
                    <a:pt x="235" y="1023"/>
                    <a:pt x="263" y="1566"/>
                    <a:pt x="504" y="1566"/>
                  </a:cubicBezTo>
                  <a:cubicBezTo>
                    <a:pt x="553" y="1566"/>
                    <a:pt x="611" y="1544"/>
                    <a:pt x="679" y="1491"/>
                  </a:cubicBezTo>
                  <a:lnTo>
                    <a:pt x="679" y="1491"/>
                  </a:lnTo>
                  <a:cubicBezTo>
                    <a:pt x="668" y="1618"/>
                    <a:pt x="691" y="1803"/>
                    <a:pt x="829" y="1906"/>
                  </a:cubicBezTo>
                  <a:cubicBezTo>
                    <a:pt x="645" y="2264"/>
                    <a:pt x="771" y="2414"/>
                    <a:pt x="748" y="2738"/>
                  </a:cubicBezTo>
                  <a:cubicBezTo>
                    <a:pt x="710" y="2897"/>
                    <a:pt x="834" y="3000"/>
                    <a:pt x="945" y="3000"/>
                  </a:cubicBezTo>
                  <a:cubicBezTo>
                    <a:pt x="1034" y="3000"/>
                    <a:pt x="1115" y="2932"/>
                    <a:pt x="1095" y="2772"/>
                  </a:cubicBezTo>
                  <a:cubicBezTo>
                    <a:pt x="1256" y="2738"/>
                    <a:pt x="1279" y="2553"/>
                    <a:pt x="1314" y="2426"/>
                  </a:cubicBezTo>
                  <a:cubicBezTo>
                    <a:pt x="1333" y="2431"/>
                    <a:pt x="1351" y="2434"/>
                    <a:pt x="1368" y="2434"/>
                  </a:cubicBezTo>
                  <a:cubicBezTo>
                    <a:pt x="1493" y="2434"/>
                    <a:pt x="1554" y="2295"/>
                    <a:pt x="1533" y="2184"/>
                  </a:cubicBezTo>
                  <a:cubicBezTo>
                    <a:pt x="1533" y="1999"/>
                    <a:pt x="1533" y="1814"/>
                    <a:pt x="1418" y="1780"/>
                  </a:cubicBezTo>
                  <a:cubicBezTo>
                    <a:pt x="1379" y="1702"/>
                    <a:pt x="1293" y="1634"/>
                    <a:pt x="1205" y="1634"/>
                  </a:cubicBezTo>
                  <a:cubicBezTo>
                    <a:pt x="1163" y="1634"/>
                    <a:pt x="1121" y="1650"/>
                    <a:pt x="1083" y="1687"/>
                  </a:cubicBezTo>
                  <a:cubicBezTo>
                    <a:pt x="1083" y="1664"/>
                    <a:pt x="1048" y="1641"/>
                    <a:pt x="1037" y="1629"/>
                  </a:cubicBezTo>
                  <a:cubicBezTo>
                    <a:pt x="1279" y="1410"/>
                    <a:pt x="1152" y="833"/>
                    <a:pt x="910" y="660"/>
                  </a:cubicBezTo>
                  <a:cubicBezTo>
                    <a:pt x="877" y="611"/>
                    <a:pt x="823" y="585"/>
                    <a:pt x="769" y="585"/>
                  </a:cubicBezTo>
                  <a:cubicBezTo>
                    <a:pt x="708" y="585"/>
                    <a:pt x="646" y="616"/>
                    <a:pt x="610" y="683"/>
                  </a:cubicBezTo>
                  <a:cubicBezTo>
                    <a:pt x="564" y="475"/>
                    <a:pt x="518" y="291"/>
                    <a:pt x="437" y="117"/>
                  </a:cubicBezTo>
                  <a:cubicBezTo>
                    <a:pt x="368" y="34"/>
                    <a:pt x="303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43"/>
            <p:cNvSpPr/>
            <p:nvPr/>
          </p:nvSpPr>
          <p:spPr>
            <a:xfrm>
              <a:off x="4979550" y="3005100"/>
              <a:ext cx="29850" cy="36950"/>
            </a:xfrm>
            <a:custGeom>
              <a:avLst/>
              <a:gdLst/>
              <a:ahLst/>
              <a:cxnLst/>
              <a:rect l="l" t="t" r="r" b="b"/>
              <a:pathLst>
                <a:path w="1194" h="1478" extrusionOk="0">
                  <a:moveTo>
                    <a:pt x="197" y="0"/>
                  </a:moveTo>
                  <a:cubicBezTo>
                    <a:pt x="59" y="0"/>
                    <a:pt x="0" y="140"/>
                    <a:pt x="220" y="462"/>
                  </a:cubicBezTo>
                  <a:cubicBezTo>
                    <a:pt x="197" y="554"/>
                    <a:pt x="220" y="635"/>
                    <a:pt x="289" y="681"/>
                  </a:cubicBezTo>
                  <a:cubicBezTo>
                    <a:pt x="343" y="821"/>
                    <a:pt x="397" y="1031"/>
                    <a:pt x="562" y="1031"/>
                  </a:cubicBezTo>
                  <a:cubicBezTo>
                    <a:pt x="574" y="1031"/>
                    <a:pt x="587" y="1030"/>
                    <a:pt x="601" y="1027"/>
                  </a:cubicBezTo>
                  <a:cubicBezTo>
                    <a:pt x="727" y="1356"/>
                    <a:pt x="840" y="1477"/>
                    <a:pt x="926" y="1477"/>
                  </a:cubicBezTo>
                  <a:cubicBezTo>
                    <a:pt x="1169" y="1477"/>
                    <a:pt x="1193" y="505"/>
                    <a:pt x="681" y="496"/>
                  </a:cubicBezTo>
                  <a:cubicBezTo>
                    <a:pt x="620" y="187"/>
                    <a:pt x="355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3"/>
            <p:cNvSpPr/>
            <p:nvPr/>
          </p:nvSpPr>
          <p:spPr>
            <a:xfrm>
              <a:off x="5054575" y="2912750"/>
              <a:ext cx="39550" cy="43175"/>
            </a:xfrm>
            <a:custGeom>
              <a:avLst/>
              <a:gdLst/>
              <a:ahLst/>
              <a:cxnLst/>
              <a:rect l="l" t="t" r="r" b="b"/>
              <a:pathLst>
                <a:path w="1582" h="1727" extrusionOk="0">
                  <a:moveTo>
                    <a:pt x="393" y="0"/>
                  </a:moveTo>
                  <a:cubicBezTo>
                    <a:pt x="0" y="162"/>
                    <a:pt x="324" y="739"/>
                    <a:pt x="278" y="1051"/>
                  </a:cubicBezTo>
                  <a:cubicBezTo>
                    <a:pt x="278" y="1167"/>
                    <a:pt x="378" y="1229"/>
                    <a:pt x="479" y="1229"/>
                  </a:cubicBezTo>
                  <a:cubicBezTo>
                    <a:pt x="559" y="1229"/>
                    <a:pt x="639" y="1190"/>
                    <a:pt x="670" y="1109"/>
                  </a:cubicBezTo>
                  <a:lnTo>
                    <a:pt x="670" y="1109"/>
                  </a:lnTo>
                  <a:cubicBezTo>
                    <a:pt x="662" y="1277"/>
                    <a:pt x="786" y="1409"/>
                    <a:pt x="915" y="1409"/>
                  </a:cubicBezTo>
                  <a:cubicBezTo>
                    <a:pt x="980" y="1409"/>
                    <a:pt x="1046" y="1375"/>
                    <a:pt x="1097" y="1293"/>
                  </a:cubicBezTo>
                  <a:cubicBezTo>
                    <a:pt x="1112" y="1490"/>
                    <a:pt x="1291" y="1726"/>
                    <a:pt x="1428" y="1726"/>
                  </a:cubicBezTo>
                  <a:cubicBezTo>
                    <a:pt x="1501" y="1726"/>
                    <a:pt x="1562" y="1661"/>
                    <a:pt x="1582" y="1489"/>
                  </a:cubicBezTo>
                  <a:cubicBezTo>
                    <a:pt x="1493" y="1222"/>
                    <a:pt x="1327" y="437"/>
                    <a:pt x="991" y="437"/>
                  </a:cubicBezTo>
                  <a:cubicBezTo>
                    <a:pt x="935" y="437"/>
                    <a:pt x="874" y="459"/>
                    <a:pt x="808" y="508"/>
                  </a:cubicBezTo>
                  <a:lnTo>
                    <a:pt x="785" y="485"/>
                  </a:lnTo>
                  <a:cubicBezTo>
                    <a:pt x="739" y="439"/>
                    <a:pt x="670" y="427"/>
                    <a:pt x="612" y="427"/>
                  </a:cubicBezTo>
                  <a:cubicBezTo>
                    <a:pt x="578" y="266"/>
                    <a:pt x="624" y="0"/>
                    <a:pt x="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3"/>
            <p:cNvSpPr/>
            <p:nvPr/>
          </p:nvSpPr>
          <p:spPr>
            <a:xfrm>
              <a:off x="5061800" y="2949675"/>
              <a:ext cx="43625" cy="57800"/>
            </a:xfrm>
            <a:custGeom>
              <a:avLst/>
              <a:gdLst/>
              <a:ahLst/>
              <a:cxnLst/>
              <a:rect l="l" t="t" r="r" b="b"/>
              <a:pathLst>
                <a:path w="1745" h="2312" extrusionOk="0">
                  <a:moveTo>
                    <a:pt x="519" y="1"/>
                  </a:moveTo>
                  <a:lnTo>
                    <a:pt x="519" y="1"/>
                  </a:lnTo>
                  <a:cubicBezTo>
                    <a:pt x="0" y="232"/>
                    <a:pt x="485" y="1328"/>
                    <a:pt x="785" y="1605"/>
                  </a:cubicBezTo>
                  <a:cubicBezTo>
                    <a:pt x="802" y="1744"/>
                    <a:pt x="911" y="1870"/>
                    <a:pt x="1047" y="1870"/>
                  </a:cubicBezTo>
                  <a:cubicBezTo>
                    <a:pt x="1092" y="1870"/>
                    <a:pt x="1140" y="1856"/>
                    <a:pt x="1189" y="1825"/>
                  </a:cubicBezTo>
                  <a:lnTo>
                    <a:pt x="1189" y="1905"/>
                  </a:lnTo>
                  <a:cubicBezTo>
                    <a:pt x="1085" y="1963"/>
                    <a:pt x="1074" y="2125"/>
                    <a:pt x="1154" y="2194"/>
                  </a:cubicBezTo>
                  <a:lnTo>
                    <a:pt x="1200" y="2252"/>
                  </a:lnTo>
                  <a:cubicBezTo>
                    <a:pt x="1263" y="2293"/>
                    <a:pt x="1318" y="2312"/>
                    <a:pt x="1365" y="2312"/>
                  </a:cubicBezTo>
                  <a:cubicBezTo>
                    <a:pt x="1745" y="2312"/>
                    <a:pt x="1609" y="1097"/>
                    <a:pt x="1165" y="1097"/>
                  </a:cubicBezTo>
                  <a:cubicBezTo>
                    <a:pt x="1162" y="1097"/>
                    <a:pt x="1158" y="1097"/>
                    <a:pt x="1154" y="1097"/>
                  </a:cubicBezTo>
                  <a:cubicBezTo>
                    <a:pt x="1145" y="993"/>
                    <a:pt x="1050" y="912"/>
                    <a:pt x="952" y="912"/>
                  </a:cubicBezTo>
                  <a:cubicBezTo>
                    <a:pt x="931" y="912"/>
                    <a:pt x="909" y="916"/>
                    <a:pt x="889" y="924"/>
                  </a:cubicBezTo>
                  <a:cubicBezTo>
                    <a:pt x="693" y="670"/>
                    <a:pt x="923" y="47"/>
                    <a:pt x="5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3"/>
            <p:cNvSpPr/>
            <p:nvPr/>
          </p:nvSpPr>
          <p:spPr>
            <a:xfrm>
              <a:off x="5090650" y="2813350"/>
              <a:ext cx="45900" cy="76525"/>
            </a:xfrm>
            <a:custGeom>
              <a:avLst/>
              <a:gdLst/>
              <a:ahLst/>
              <a:cxnLst/>
              <a:rect l="l" t="t" r="r" b="b"/>
              <a:pathLst>
                <a:path w="1836" h="3061" extrusionOk="0">
                  <a:moveTo>
                    <a:pt x="247" y="0"/>
                  </a:moveTo>
                  <a:cubicBezTo>
                    <a:pt x="176" y="0"/>
                    <a:pt x="105" y="37"/>
                    <a:pt x="70" y="121"/>
                  </a:cubicBezTo>
                  <a:cubicBezTo>
                    <a:pt x="0" y="364"/>
                    <a:pt x="104" y="537"/>
                    <a:pt x="127" y="768"/>
                  </a:cubicBezTo>
                  <a:cubicBezTo>
                    <a:pt x="162" y="848"/>
                    <a:pt x="208" y="929"/>
                    <a:pt x="254" y="952"/>
                  </a:cubicBezTo>
                  <a:cubicBezTo>
                    <a:pt x="289" y="1091"/>
                    <a:pt x="370" y="1310"/>
                    <a:pt x="508" y="1402"/>
                  </a:cubicBezTo>
                  <a:cubicBezTo>
                    <a:pt x="617" y="1590"/>
                    <a:pt x="590" y="2134"/>
                    <a:pt x="834" y="2134"/>
                  </a:cubicBezTo>
                  <a:cubicBezTo>
                    <a:pt x="875" y="2134"/>
                    <a:pt x="923" y="2118"/>
                    <a:pt x="981" y="2083"/>
                  </a:cubicBezTo>
                  <a:lnTo>
                    <a:pt x="981" y="2083"/>
                  </a:lnTo>
                  <a:cubicBezTo>
                    <a:pt x="970" y="2207"/>
                    <a:pt x="959" y="2442"/>
                    <a:pt x="1141" y="2442"/>
                  </a:cubicBezTo>
                  <a:cubicBezTo>
                    <a:pt x="1146" y="2442"/>
                    <a:pt x="1150" y="2442"/>
                    <a:pt x="1155" y="2441"/>
                  </a:cubicBezTo>
                  <a:cubicBezTo>
                    <a:pt x="1155" y="2545"/>
                    <a:pt x="1247" y="2626"/>
                    <a:pt x="1351" y="2626"/>
                  </a:cubicBezTo>
                  <a:cubicBezTo>
                    <a:pt x="1320" y="2838"/>
                    <a:pt x="1479" y="3060"/>
                    <a:pt x="1618" y="3060"/>
                  </a:cubicBezTo>
                  <a:cubicBezTo>
                    <a:pt x="1691" y="3060"/>
                    <a:pt x="1758" y="3000"/>
                    <a:pt x="1789" y="2845"/>
                  </a:cubicBezTo>
                  <a:cubicBezTo>
                    <a:pt x="1674" y="2430"/>
                    <a:pt x="1836" y="2037"/>
                    <a:pt x="1570" y="1633"/>
                  </a:cubicBezTo>
                  <a:cubicBezTo>
                    <a:pt x="1547" y="1599"/>
                    <a:pt x="1512" y="1587"/>
                    <a:pt x="1478" y="1576"/>
                  </a:cubicBezTo>
                  <a:cubicBezTo>
                    <a:pt x="1397" y="1160"/>
                    <a:pt x="1789" y="364"/>
                    <a:pt x="1316" y="156"/>
                  </a:cubicBezTo>
                  <a:cubicBezTo>
                    <a:pt x="1028" y="202"/>
                    <a:pt x="1155" y="560"/>
                    <a:pt x="1097" y="768"/>
                  </a:cubicBezTo>
                  <a:cubicBezTo>
                    <a:pt x="1074" y="779"/>
                    <a:pt x="1039" y="791"/>
                    <a:pt x="1028" y="814"/>
                  </a:cubicBezTo>
                  <a:cubicBezTo>
                    <a:pt x="1021" y="697"/>
                    <a:pt x="919" y="631"/>
                    <a:pt x="819" y="631"/>
                  </a:cubicBezTo>
                  <a:cubicBezTo>
                    <a:pt x="742" y="631"/>
                    <a:pt x="665" y="670"/>
                    <a:pt x="635" y="756"/>
                  </a:cubicBezTo>
                  <a:cubicBezTo>
                    <a:pt x="566" y="583"/>
                    <a:pt x="601" y="329"/>
                    <a:pt x="439" y="237"/>
                  </a:cubicBezTo>
                  <a:cubicBezTo>
                    <a:pt x="474" y="94"/>
                    <a:pt x="361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3"/>
            <p:cNvSpPr/>
            <p:nvPr/>
          </p:nvSpPr>
          <p:spPr>
            <a:xfrm>
              <a:off x="5131875" y="2780325"/>
              <a:ext cx="55475" cy="97625"/>
            </a:xfrm>
            <a:custGeom>
              <a:avLst/>
              <a:gdLst/>
              <a:ahLst/>
              <a:cxnLst/>
              <a:rect l="l" t="t" r="r" b="b"/>
              <a:pathLst>
                <a:path w="2219" h="3905" extrusionOk="0">
                  <a:moveTo>
                    <a:pt x="386" y="0"/>
                  </a:moveTo>
                  <a:cubicBezTo>
                    <a:pt x="198" y="0"/>
                    <a:pt x="1" y="689"/>
                    <a:pt x="355" y="689"/>
                  </a:cubicBezTo>
                  <a:cubicBezTo>
                    <a:pt x="378" y="689"/>
                    <a:pt x="402" y="686"/>
                    <a:pt x="429" y="680"/>
                  </a:cubicBezTo>
                  <a:lnTo>
                    <a:pt x="429" y="680"/>
                  </a:lnTo>
                  <a:cubicBezTo>
                    <a:pt x="544" y="888"/>
                    <a:pt x="244" y="1465"/>
                    <a:pt x="648" y="1465"/>
                  </a:cubicBezTo>
                  <a:cubicBezTo>
                    <a:pt x="609" y="1653"/>
                    <a:pt x="628" y="2146"/>
                    <a:pt x="867" y="2146"/>
                  </a:cubicBezTo>
                  <a:cubicBezTo>
                    <a:pt x="907" y="2146"/>
                    <a:pt x="953" y="2132"/>
                    <a:pt x="1006" y="2100"/>
                  </a:cubicBezTo>
                  <a:lnTo>
                    <a:pt x="1006" y="2100"/>
                  </a:lnTo>
                  <a:cubicBezTo>
                    <a:pt x="948" y="2389"/>
                    <a:pt x="487" y="2677"/>
                    <a:pt x="752" y="2931"/>
                  </a:cubicBezTo>
                  <a:cubicBezTo>
                    <a:pt x="698" y="3136"/>
                    <a:pt x="814" y="3222"/>
                    <a:pt x="962" y="3222"/>
                  </a:cubicBezTo>
                  <a:cubicBezTo>
                    <a:pt x="1097" y="3222"/>
                    <a:pt x="1258" y="3151"/>
                    <a:pt x="1341" y="3035"/>
                  </a:cubicBezTo>
                  <a:cubicBezTo>
                    <a:pt x="1352" y="3139"/>
                    <a:pt x="1445" y="3208"/>
                    <a:pt x="1526" y="3208"/>
                  </a:cubicBezTo>
                  <a:cubicBezTo>
                    <a:pt x="1556" y="3412"/>
                    <a:pt x="1659" y="3905"/>
                    <a:pt x="1945" y="3905"/>
                  </a:cubicBezTo>
                  <a:cubicBezTo>
                    <a:pt x="1983" y="3905"/>
                    <a:pt x="2024" y="3896"/>
                    <a:pt x="2068" y="3878"/>
                  </a:cubicBezTo>
                  <a:cubicBezTo>
                    <a:pt x="2195" y="3785"/>
                    <a:pt x="2183" y="3612"/>
                    <a:pt x="2103" y="3497"/>
                  </a:cubicBezTo>
                  <a:cubicBezTo>
                    <a:pt x="2218" y="3035"/>
                    <a:pt x="1895" y="2446"/>
                    <a:pt x="1733" y="2031"/>
                  </a:cubicBezTo>
                  <a:cubicBezTo>
                    <a:pt x="1779" y="1858"/>
                    <a:pt x="1722" y="1627"/>
                    <a:pt x="1502" y="1627"/>
                  </a:cubicBezTo>
                  <a:cubicBezTo>
                    <a:pt x="1502" y="1412"/>
                    <a:pt x="1495" y="979"/>
                    <a:pt x="1285" y="979"/>
                  </a:cubicBezTo>
                  <a:cubicBezTo>
                    <a:pt x="1235" y="979"/>
                    <a:pt x="1174" y="1004"/>
                    <a:pt x="1098" y="1061"/>
                  </a:cubicBezTo>
                  <a:cubicBezTo>
                    <a:pt x="1119" y="860"/>
                    <a:pt x="1112" y="406"/>
                    <a:pt x="874" y="406"/>
                  </a:cubicBezTo>
                  <a:cubicBezTo>
                    <a:pt x="839" y="406"/>
                    <a:pt x="798" y="416"/>
                    <a:pt x="752" y="438"/>
                  </a:cubicBezTo>
                  <a:cubicBezTo>
                    <a:pt x="706" y="357"/>
                    <a:pt x="648" y="253"/>
                    <a:pt x="544" y="253"/>
                  </a:cubicBezTo>
                  <a:cubicBezTo>
                    <a:pt x="505" y="70"/>
                    <a:pt x="446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3"/>
            <p:cNvSpPr/>
            <p:nvPr/>
          </p:nvSpPr>
          <p:spPr>
            <a:xfrm>
              <a:off x="5217375" y="2796475"/>
              <a:ext cx="36275" cy="43250"/>
            </a:xfrm>
            <a:custGeom>
              <a:avLst/>
              <a:gdLst/>
              <a:ahLst/>
              <a:cxnLst/>
              <a:rect l="l" t="t" r="r" b="b"/>
              <a:pathLst>
                <a:path w="1451" h="1730" extrusionOk="0">
                  <a:moveTo>
                    <a:pt x="695" y="1"/>
                  </a:moveTo>
                  <a:cubicBezTo>
                    <a:pt x="619" y="1"/>
                    <a:pt x="559" y="99"/>
                    <a:pt x="564" y="346"/>
                  </a:cubicBezTo>
                  <a:cubicBezTo>
                    <a:pt x="506" y="346"/>
                    <a:pt x="460" y="369"/>
                    <a:pt x="414" y="415"/>
                  </a:cubicBezTo>
                  <a:cubicBezTo>
                    <a:pt x="407" y="414"/>
                    <a:pt x="400" y="414"/>
                    <a:pt x="393" y="414"/>
                  </a:cubicBezTo>
                  <a:cubicBezTo>
                    <a:pt x="1" y="414"/>
                    <a:pt x="181" y="1640"/>
                    <a:pt x="446" y="1640"/>
                  </a:cubicBezTo>
                  <a:cubicBezTo>
                    <a:pt x="451" y="1640"/>
                    <a:pt x="455" y="1640"/>
                    <a:pt x="460" y="1639"/>
                  </a:cubicBezTo>
                  <a:cubicBezTo>
                    <a:pt x="506" y="1639"/>
                    <a:pt x="564" y="1616"/>
                    <a:pt x="587" y="1581"/>
                  </a:cubicBezTo>
                  <a:cubicBezTo>
                    <a:pt x="626" y="1612"/>
                    <a:pt x="674" y="1638"/>
                    <a:pt x="720" y="1638"/>
                  </a:cubicBezTo>
                  <a:cubicBezTo>
                    <a:pt x="742" y="1638"/>
                    <a:pt x="764" y="1631"/>
                    <a:pt x="783" y="1616"/>
                  </a:cubicBezTo>
                  <a:cubicBezTo>
                    <a:pt x="836" y="1697"/>
                    <a:pt x="895" y="1730"/>
                    <a:pt x="950" y="1730"/>
                  </a:cubicBezTo>
                  <a:cubicBezTo>
                    <a:pt x="1100" y="1730"/>
                    <a:pt x="1222" y="1486"/>
                    <a:pt x="1130" y="1293"/>
                  </a:cubicBezTo>
                  <a:cubicBezTo>
                    <a:pt x="1153" y="1281"/>
                    <a:pt x="1164" y="1269"/>
                    <a:pt x="1187" y="1258"/>
                  </a:cubicBezTo>
                  <a:cubicBezTo>
                    <a:pt x="1191" y="1258"/>
                    <a:pt x="1195" y="1258"/>
                    <a:pt x="1199" y="1258"/>
                  </a:cubicBezTo>
                  <a:cubicBezTo>
                    <a:pt x="1442" y="1258"/>
                    <a:pt x="1451" y="910"/>
                    <a:pt x="1326" y="796"/>
                  </a:cubicBezTo>
                  <a:lnTo>
                    <a:pt x="1326" y="796"/>
                  </a:lnTo>
                  <a:lnTo>
                    <a:pt x="1222" y="831"/>
                  </a:lnTo>
                  <a:lnTo>
                    <a:pt x="1222" y="819"/>
                  </a:lnTo>
                  <a:lnTo>
                    <a:pt x="1326" y="750"/>
                  </a:lnTo>
                  <a:cubicBezTo>
                    <a:pt x="1257" y="631"/>
                    <a:pt x="1213" y="470"/>
                    <a:pt x="1071" y="470"/>
                  </a:cubicBezTo>
                  <a:cubicBezTo>
                    <a:pt x="1047" y="470"/>
                    <a:pt x="1021" y="475"/>
                    <a:pt x="991" y="485"/>
                  </a:cubicBezTo>
                  <a:cubicBezTo>
                    <a:pt x="957" y="216"/>
                    <a:pt x="807" y="1"/>
                    <a:pt x="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3"/>
            <p:cNvSpPr/>
            <p:nvPr/>
          </p:nvSpPr>
          <p:spPr>
            <a:xfrm>
              <a:off x="5237675" y="2921725"/>
              <a:ext cx="44250" cy="65775"/>
            </a:xfrm>
            <a:custGeom>
              <a:avLst/>
              <a:gdLst/>
              <a:ahLst/>
              <a:cxnLst/>
              <a:rect l="l" t="t" r="r" b="b"/>
              <a:pathLst>
                <a:path w="1770" h="2631" extrusionOk="0">
                  <a:moveTo>
                    <a:pt x="1426" y="1223"/>
                  </a:moveTo>
                  <a:cubicBezTo>
                    <a:pt x="1437" y="1234"/>
                    <a:pt x="1449" y="1234"/>
                    <a:pt x="1449" y="1246"/>
                  </a:cubicBezTo>
                  <a:lnTo>
                    <a:pt x="1391" y="1246"/>
                  </a:lnTo>
                  <a:lnTo>
                    <a:pt x="1391" y="1223"/>
                  </a:lnTo>
                  <a:close/>
                  <a:moveTo>
                    <a:pt x="1470" y="1"/>
                  </a:moveTo>
                  <a:cubicBezTo>
                    <a:pt x="1314" y="1"/>
                    <a:pt x="1128" y="361"/>
                    <a:pt x="1207" y="1130"/>
                  </a:cubicBezTo>
                  <a:cubicBezTo>
                    <a:pt x="1160" y="1073"/>
                    <a:pt x="1091" y="1050"/>
                    <a:pt x="1033" y="1038"/>
                  </a:cubicBezTo>
                  <a:cubicBezTo>
                    <a:pt x="997" y="856"/>
                    <a:pt x="851" y="730"/>
                    <a:pt x="719" y="730"/>
                  </a:cubicBezTo>
                  <a:cubicBezTo>
                    <a:pt x="641" y="730"/>
                    <a:pt x="568" y="774"/>
                    <a:pt x="525" y="876"/>
                  </a:cubicBezTo>
                  <a:cubicBezTo>
                    <a:pt x="463" y="837"/>
                    <a:pt x="411" y="820"/>
                    <a:pt x="367" y="820"/>
                  </a:cubicBezTo>
                  <a:cubicBezTo>
                    <a:pt x="1" y="820"/>
                    <a:pt x="271" y="2065"/>
                    <a:pt x="560" y="2065"/>
                  </a:cubicBezTo>
                  <a:cubicBezTo>
                    <a:pt x="618" y="2169"/>
                    <a:pt x="699" y="2273"/>
                    <a:pt x="814" y="2319"/>
                  </a:cubicBezTo>
                  <a:cubicBezTo>
                    <a:pt x="835" y="2535"/>
                    <a:pt x="1048" y="2631"/>
                    <a:pt x="1230" y="2631"/>
                  </a:cubicBezTo>
                  <a:cubicBezTo>
                    <a:pt x="1447" y="2631"/>
                    <a:pt x="1619" y="2494"/>
                    <a:pt x="1368" y="2262"/>
                  </a:cubicBezTo>
                  <a:cubicBezTo>
                    <a:pt x="1126" y="2198"/>
                    <a:pt x="1229" y="1800"/>
                    <a:pt x="987" y="1800"/>
                  </a:cubicBezTo>
                  <a:cubicBezTo>
                    <a:pt x="964" y="1800"/>
                    <a:pt x="937" y="1803"/>
                    <a:pt x="906" y="1811"/>
                  </a:cubicBezTo>
                  <a:cubicBezTo>
                    <a:pt x="872" y="1765"/>
                    <a:pt x="849" y="1708"/>
                    <a:pt x="837" y="1661"/>
                  </a:cubicBezTo>
                  <a:lnTo>
                    <a:pt x="837" y="1661"/>
                  </a:lnTo>
                  <a:cubicBezTo>
                    <a:pt x="854" y="1669"/>
                    <a:pt x="872" y="1672"/>
                    <a:pt x="891" y="1672"/>
                  </a:cubicBezTo>
                  <a:cubicBezTo>
                    <a:pt x="963" y="1672"/>
                    <a:pt x="1043" y="1624"/>
                    <a:pt x="1080" y="1569"/>
                  </a:cubicBezTo>
                  <a:cubicBezTo>
                    <a:pt x="1093" y="1572"/>
                    <a:pt x="1107" y="1573"/>
                    <a:pt x="1122" y="1573"/>
                  </a:cubicBezTo>
                  <a:cubicBezTo>
                    <a:pt x="1169" y="1573"/>
                    <a:pt x="1220" y="1558"/>
                    <a:pt x="1264" y="1523"/>
                  </a:cubicBezTo>
                  <a:cubicBezTo>
                    <a:pt x="1301" y="1544"/>
                    <a:pt x="1336" y="1553"/>
                    <a:pt x="1369" y="1553"/>
                  </a:cubicBezTo>
                  <a:cubicBezTo>
                    <a:pt x="1532" y="1553"/>
                    <a:pt x="1632" y="1321"/>
                    <a:pt x="1507" y="1177"/>
                  </a:cubicBezTo>
                  <a:cubicBezTo>
                    <a:pt x="1769" y="413"/>
                    <a:pt x="1637" y="1"/>
                    <a:pt x="1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3"/>
            <p:cNvSpPr/>
            <p:nvPr/>
          </p:nvSpPr>
          <p:spPr>
            <a:xfrm>
              <a:off x="5214775" y="3026050"/>
              <a:ext cx="30000" cy="3355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994" y="0"/>
                  </a:moveTo>
                  <a:cubicBezTo>
                    <a:pt x="834" y="0"/>
                    <a:pt x="657" y="288"/>
                    <a:pt x="610" y="513"/>
                  </a:cubicBezTo>
                  <a:cubicBezTo>
                    <a:pt x="553" y="663"/>
                    <a:pt x="264" y="651"/>
                    <a:pt x="345" y="882"/>
                  </a:cubicBezTo>
                  <a:cubicBezTo>
                    <a:pt x="304" y="836"/>
                    <a:pt x="263" y="816"/>
                    <a:pt x="224" y="816"/>
                  </a:cubicBezTo>
                  <a:cubicBezTo>
                    <a:pt x="98" y="816"/>
                    <a:pt x="1" y="1020"/>
                    <a:pt x="45" y="1170"/>
                  </a:cubicBezTo>
                  <a:cubicBezTo>
                    <a:pt x="82" y="1293"/>
                    <a:pt x="143" y="1342"/>
                    <a:pt x="205" y="1342"/>
                  </a:cubicBezTo>
                  <a:cubicBezTo>
                    <a:pt x="334" y="1342"/>
                    <a:pt x="466" y="1127"/>
                    <a:pt x="380" y="940"/>
                  </a:cubicBezTo>
                  <a:lnTo>
                    <a:pt x="380" y="940"/>
                  </a:lnTo>
                  <a:cubicBezTo>
                    <a:pt x="471" y="1029"/>
                    <a:pt x="560" y="1066"/>
                    <a:pt x="644" y="1066"/>
                  </a:cubicBezTo>
                  <a:cubicBezTo>
                    <a:pt x="949" y="1066"/>
                    <a:pt x="1181" y="564"/>
                    <a:pt x="1199" y="247"/>
                  </a:cubicBezTo>
                  <a:cubicBezTo>
                    <a:pt x="1146" y="69"/>
                    <a:pt x="1072" y="0"/>
                    <a:pt x="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43"/>
            <p:cNvSpPr/>
            <p:nvPr/>
          </p:nvSpPr>
          <p:spPr>
            <a:xfrm>
              <a:off x="5172800" y="3107125"/>
              <a:ext cx="23775" cy="37875"/>
            </a:xfrm>
            <a:custGeom>
              <a:avLst/>
              <a:gdLst/>
              <a:ahLst/>
              <a:cxnLst/>
              <a:rect l="l" t="t" r="r" b="b"/>
              <a:pathLst>
                <a:path w="951" h="1515" extrusionOk="0">
                  <a:moveTo>
                    <a:pt x="250" y="0"/>
                  </a:moveTo>
                  <a:cubicBezTo>
                    <a:pt x="121" y="0"/>
                    <a:pt x="1" y="113"/>
                    <a:pt x="96" y="282"/>
                  </a:cubicBezTo>
                  <a:cubicBezTo>
                    <a:pt x="269" y="444"/>
                    <a:pt x="96" y="836"/>
                    <a:pt x="396" y="859"/>
                  </a:cubicBezTo>
                  <a:cubicBezTo>
                    <a:pt x="385" y="1021"/>
                    <a:pt x="362" y="1182"/>
                    <a:pt x="385" y="1333"/>
                  </a:cubicBezTo>
                  <a:cubicBezTo>
                    <a:pt x="391" y="1456"/>
                    <a:pt x="479" y="1514"/>
                    <a:pt x="570" y="1514"/>
                  </a:cubicBezTo>
                  <a:cubicBezTo>
                    <a:pt x="666" y="1514"/>
                    <a:pt x="766" y="1451"/>
                    <a:pt x="777" y="1333"/>
                  </a:cubicBezTo>
                  <a:cubicBezTo>
                    <a:pt x="950" y="1125"/>
                    <a:pt x="881" y="744"/>
                    <a:pt x="858" y="490"/>
                  </a:cubicBezTo>
                  <a:cubicBezTo>
                    <a:pt x="895" y="341"/>
                    <a:pt x="746" y="66"/>
                    <a:pt x="572" y="66"/>
                  </a:cubicBezTo>
                  <a:cubicBezTo>
                    <a:pt x="529" y="66"/>
                    <a:pt x="486" y="82"/>
                    <a:pt x="443" y="121"/>
                  </a:cubicBezTo>
                  <a:cubicBezTo>
                    <a:pt x="401" y="37"/>
                    <a:pt x="324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3"/>
            <p:cNvSpPr/>
            <p:nvPr/>
          </p:nvSpPr>
          <p:spPr>
            <a:xfrm>
              <a:off x="5203175" y="3139550"/>
              <a:ext cx="21550" cy="20950"/>
            </a:xfrm>
            <a:custGeom>
              <a:avLst/>
              <a:gdLst/>
              <a:ahLst/>
              <a:cxnLst/>
              <a:rect l="l" t="t" r="r" b="b"/>
              <a:pathLst>
                <a:path w="862" h="838" extrusionOk="0">
                  <a:moveTo>
                    <a:pt x="529" y="1"/>
                  </a:moveTo>
                  <a:cubicBezTo>
                    <a:pt x="476" y="1"/>
                    <a:pt x="415" y="28"/>
                    <a:pt x="347" y="93"/>
                  </a:cubicBezTo>
                  <a:cubicBezTo>
                    <a:pt x="314" y="39"/>
                    <a:pt x="260" y="15"/>
                    <a:pt x="204" y="15"/>
                  </a:cubicBezTo>
                  <a:cubicBezTo>
                    <a:pt x="105" y="15"/>
                    <a:pt x="1" y="91"/>
                    <a:pt x="1" y="209"/>
                  </a:cubicBezTo>
                  <a:cubicBezTo>
                    <a:pt x="42" y="402"/>
                    <a:pt x="38" y="810"/>
                    <a:pt x="265" y="810"/>
                  </a:cubicBezTo>
                  <a:cubicBezTo>
                    <a:pt x="295" y="810"/>
                    <a:pt x="330" y="802"/>
                    <a:pt x="370" y="786"/>
                  </a:cubicBezTo>
                  <a:cubicBezTo>
                    <a:pt x="431" y="822"/>
                    <a:pt x="483" y="838"/>
                    <a:pt x="529" y="838"/>
                  </a:cubicBezTo>
                  <a:cubicBezTo>
                    <a:pt x="861" y="838"/>
                    <a:pt x="819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3"/>
            <p:cNvSpPr/>
            <p:nvPr/>
          </p:nvSpPr>
          <p:spPr>
            <a:xfrm>
              <a:off x="5251575" y="3181475"/>
              <a:ext cx="26675" cy="35575"/>
            </a:xfrm>
            <a:custGeom>
              <a:avLst/>
              <a:gdLst/>
              <a:ahLst/>
              <a:cxnLst/>
              <a:rect l="l" t="t" r="r" b="b"/>
              <a:pathLst>
                <a:path w="1067" h="1423" extrusionOk="0">
                  <a:moveTo>
                    <a:pt x="241" y="0"/>
                  </a:moveTo>
                  <a:cubicBezTo>
                    <a:pt x="0" y="0"/>
                    <a:pt x="42" y="655"/>
                    <a:pt x="304" y="713"/>
                  </a:cubicBezTo>
                  <a:cubicBezTo>
                    <a:pt x="287" y="940"/>
                    <a:pt x="381" y="1423"/>
                    <a:pt x="582" y="1423"/>
                  </a:cubicBezTo>
                  <a:cubicBezTo>
                    <a:pt x="648" y="1423"/>
                    <a:pt x="724" y="1372"/>
                    <a:pt x="812" y="1244"/>
                  </a:cubicBezTo>
                  <a:cubicBezTo>
                    <a:pt x="939" y="1013"/>
                    <a:pt x="1066" y="540"/>
                    <a:pt x="697" y="494"/>
                  </a:cubicBezTo>
                  <a:cubicBezTo>
                    <a:pt x="663" y="358"/>
                    <a:pt x="629" y="78"/>
                    <a:pt x="421" y="78"/>
                  </a:cubicBezTo>
                  <a:cubicBezTo>
                    <a:pt x="417" y="78"/>
                    <a:pt x="412" y="78"/>
                    <a:pt x="408" y="78"/>
                  </a:cubicBezTo>
                  <a:cubicBezTo>
                    <a:pt x="342" y="23"/>
                    <a:pt x="287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3"/>
            <p:cNvSpPr/>
            <p:nvPr/>
          </p:nvSpPr>
          <p:spPr>
            <a:xfrm>
              <a:off x="5243825" y="3223825"/>
              <a:ext cx="24625" cy="16650"/>
            </a:xfrm>
            <a:custGeom>
              <a:avLst/>
              <a:gdLst/>
              <a:ahLst/>
              <a:cxnLst/>
              <a:rect l="l" t="t" r="r" b="b"/>
              <a:pathLst>
                <a:path w="985" h="666" extrusionOk="0">
                  <a:moveTo>
                    <a:pt x="222" y="0"/>
                  </a:moveTo>
                  <a:cubicBezTo>
                    <a:pt x="141" y="0"/>
                    <a:pt x="49" y="70"/>
                    <a:pt x="49" y="173"/>
                  </a:cubicBezTo>
                  <a:cubicBezTo>
                    <a:pt x="1" y="538"/>
                    <a:pt x="115" y="665"/>
                    <a:pt x="257" y="665"/>
                  </a:cubicBezTo>
                  <a:cubicBezTo>
                    <a:pt x="559" y="665"/>
                    <a:pt x="984" y="87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3"/>
            <p:cNvSpPr/>
            <p:nvPr/>
          </p:nvSpPr>
          <p:spPr>
            <a:xfrm>
              <a:off x="5255700" y="3242300"/>
              <a:ext cx="13025" cy="13000"/>
            </a:xfrm>
            <a:custGeom>
              <a:avLst/>
              <a:gdLst/>
              <a:ahLst/>
              <a:cxnLst/>
              <a:rect l="l" t="t" r="r" b="b"/>
              <a:pathLst>
                <a:path w="521" h="520" extrusionOk="0">
                  <a:moveTo>
                    <a:pt x="255" y="0"/>
                  </a:moveTo>
                  <a:cubicBezTo>
                    <a:pt x="1" y="0"/>
                    <a:pt x="1" y="508"/>
                    <a:pt x="255" y="519"/>
                  </a:cubicBezTo>
                  <a:cubicBezTo>
                    <a:pt x="520" y="519"/>
                    <a:pt x="497" y="12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3"/>
            <p:cNvSpPr/>
            <p:nvPr/>
          </p:nvSpPr>
          <p:spPr>
            <a:xfrm>
              <a:off x="5178650" y="3196625"/>
              <a:ext cx="54225" cy="97500"/>
            </a:xfrm>
            <a:custGeom>
              <a:avLst/>
              <a:gdLst/>
              <a:ahLst/>
              <a:cxnLst/>
              <a:rect l="l" t="t" r="r" b="b"/>
              <a:pathLst>
                <a:path w="2169" h="3900" extrusionOk="0">
                  <a:moveTo>
                    <a:pt x="1490" y="2323"/>
                  </a:moveTo>
                  <a:cubicBezTo>
                    <a:pt x="1605" y="2370"/>
                    <a:pt x="1675" y="2450"/>
                    <a:pt x="1594" y="2497"/>
                  </a:cubicBezTo>
                  <a:cubicBezTo>
                    <a:pt x="1582" y="2485"/>
                    <a:pt x="1559" y="2473"/>
                    <a:pt x="1536" y="2462"/>
                  </a:cubicBezTo>
                  <a:cubicBezTo>
                    <a:pt x="1536" y="2427"/>
                    <a:pt x="1536" y="2416"/>
                    <a:pt x="1524" y="2393"/>
                  </a:cubicBezTo>
                  <a:cubicBezTo>
                    <a:pt x="1513" y="2381"/>
                    <a:pt x="1504" y="2375"/>
                    <a:pt x="1497" y="2375"/>
                  </a:cubicBezTo>
                  <a:cubicBezTo>
                    <a:pt x="1490" y="2375"/>
                    <a:pt x="1484" y="2381"/>
                    <a:pt x="1478" y="2393"/>
                  </a:cubicBezTo>
                  <a:lnTo>
                    <a:pt x="1467" y="2370"/>
                  </a:lnTo>
                  <a:lnTo>
                    <a:pt x="1478" y="2370"/>
                  </a:lnTo>
                  <a:cubicBezTo>
                    <a:pt x="1467" y="2370"/>
                    <a:pt x="1467" y="2358"/>
                    <a:pt x="1444" y="2346"/>
                  </a:cubicBezTo>
                  <a:cubicBezTo>
                    <a:pt x="1467" y="2346"/>
                    <a:pt x="1478" y="2323"/>
                    <a:pt x="1490" y="2323"/>
                  </a:cubicBezTo>
                  <a:close/>
                  <a:moveTo>
                    <a:pt x="316" y="0"/>
                  </a:moveTo>
                  <a:cubicBezTo>
                    <a:pt x="157" y="0"/>
                    <a:pt x="26" y="235"/>
                    <a:pt x="12" y="857"/>
                  </a:cubicBezTo>
                  <a:cubicBezTo>
                    <a:pt x="1" y="892"/>
                    <a:pt x="12" y="904"/>
                    <a:pt x="1" y="927"/>
                  </a:cubicBezTo>
                  <a:lnTo>
                    <a:pt x="1" y="973"/>
                  </a:lnTo>
                  <a:cubicBezTo>
                    <a:pt x="8" y="1096"/>
                    <a:pt x="120" y="1164"/>
                    <a:pt x="236" y="1164"/>
                  </a:cubicBezTo>
                  <a:cubicBezTo>
                    <a:pt x="305" y="1164"/>
                    <a:pt x="376" y="1140"/>
                    <a:pt x="428" y="1088"/>
                  </a:cubicBezTo>
                  <a:cubicBezTo>
                    <a:pt x="439" y="1192"/>
                    <a:pt x="428" y="1319"/>
                    <a:pt x="497" y="1400"/>
                  </a:cubicBezTo>
                  <a:cubicBezTo>
                    <a:pt x="405" y="1550"/>
                    <a:pt x="451" y="1723"/>
                    <a:pt x="566" y="1885"/>
                  </a:cubicBezTo>
                  <a:cubicBezTo>
                    <a:pt x="70" y="1966"/>
                    <a:pt x="393" y="2289"/>
                    <a:pt x="751" y="2370"/>
                  </a:cubicBezTo>
                  <a:cubicBezTo>
                    <a:pt x="843" y="2543"/>
                    <a:pt x="970" y="2577"/>
                    <a:pt x="1086" y="2658"/>
                  </a:cubicBezTo>
                  <a:cubicBezTo>
                    <a:pt x="1155" y="2750"/>
                    <a:pt x="1190" y="2866"/>
                    <a:pt x="1409" y="2877"/>
                  </a:cubicBezTo>
                  <a:cubicBezTo>
                    <a:pt x="1363" y="3074"/>
                    <a:pt x="1305" y="3397"/>
                    <a:pt x="1478" y="3558"/>
                  </a:cubicBezTo>
                  <a:cubicBezTo>
                    <a:pt x="1490" y="3593"/>
                    <a:pt x="1536" y="3628"/>
                    <a:pt x="1559" y="3662"/>
                  </a:cubicBezTo>
                  <a:cubicBezTo>
                    <a:pt x="1525" y="3805"/>
                    <a:pt x="1643" y="3899"/>
                    <a:pt x="1752" y="3899"/>
                  </a:cubicBezTo>
                  <a:cubicBezTo>
                    <a:pt x="1829" y="3899"/>
                    <a:pt x="1903" y="3853"/>
                    <a:pt x="1917" y="3743"/>
                  </a:cubicBezTo>
                  <a:cubicBezTo>
                    <a:pt x="1906" y="3450"/>
                    <a:pt x="2169" y="2576"/>
                    <a:pt x="1711" y="2576"/>
                  </a:cubicBezTo>
                  <a:cubicBezTo>
                    <a:pt x="1699" y="2576"/>
                    <a:pt x="1687" y="2576"/>
                    <a:pt x="1675" y="2577"/>
                  </a:cubicBezTo>
                  <a:cubicBezTo>
                    <a:pt x="1765" y="2441"/>
                    <a:pt x="1642" y="2206"/>
                    <a:pt x="1490" y="2206"/>
                  </a:cubicBezTo>
                  <a:cubicBezTo>
                    <a:pt x="1449" y="2206"/>
                    <a:pt x="1405" y="2224"/>
                    <a:pt x="1363" y="2266"/>
                  </a:cubicBezTo>
                  <a:cubicBezTo>
                    <a:pt x="1074" y="2173"/>
                    <a:pt x="1144" y="1873"/>
                    <a:pt x="970" y="1677"/>
                  </a:cubicBezTo>
                  <a:cubicBezTo>
                    <a:pt x="970" y="1665"/>
                    <a:pt x="970" y="1631"/>
                    <a:pt x="982" y="1619"/>
                  </a:cubicBezTo>
                  <a:cubicBezTo>
                    <a:pt x="1051" y="1504"/>
                    <a:pt x="1074" y="1308"/>
                    <a:pt x="913" y="1204"/>
                  </a:cubicBezTo>
                  <a:cubicBezTo>
                    <a:pt x="906" y="624"/>
                    <a:pt x="575" y="0"/>
                    <a:pt x="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3"/>
            <p:cNvSpPr/>
            <p:nvPr/>
          </p:nvSpPr>
          <p:spPr>
            <a:xfrm>
              <a:off x="5290625" y="3221450"/>
              <a:ext cx="92850" cy="103425"/>
            </a:xfrm>
            <a:custGeom>
              <a:avLst/>
              <a:gdLst/>
              <a:ahLst/>
              <a:cxnLst/>
              <a:rect l="l" t="t" r="r" b="b"/>
              <a:pathLst>
                <a:path w="3714" h="4137" extrusionOk="0">
                  <a:moveTo>
                    <a:pt x="502" y="0"/>
                  </a:moveTo>
                  <a:cubicBezTo>
                    <a:pt x="433" y="0"/>
                    <a:pt x="357" y="57"/>
                    <a:pt x="277" y="199"/>
                  </a:cubicBezTo>
                  <a:cubicBezTo>
                    <a:pt x="197" y="211"/>
                    <a:pt x="162" y="268"/>
                    <a:pt x="127" y="326"/>
                  </a:cubicBezTo>
                  <a:cubicBezTo>
                    <a:pt x="0" y="430"/>
                    <a:pt x="23" y="696"/>
                    <a:pt x="139" y="799"/>
                  </a:cubicBezTo>
                  <a:cubicBezTo>
                    <a:pt x="158" y="979"/>
                    <a:pt x="246" y="1220"/>
                    <a:pt x="416" y="1220"/>
                  </a:cubicBezTo>
                  <a:cubicBezTo>
                    <a:pt x="454" y="1220"/>
                    <a:pt x="497" y="1208"/>
                    <a:pt x="543" y="1180"/>
                  </a:cubicBezTo>
                  <a:cubicBezTo>
                    <a:pt x="567" y="1290"/>
                    <a:pt x="668" y="1351"/>
                    <a:pt x="763" y="1351"/>
                  </a:cubicBezTo>
                  <a:cubicBezTo>
                    <a:pt x="849" y="1351"/>
                    <a:pt x="930" y="1301"/>
                    <a:pt x="947" y="1192"/>
                  </a:cubicBezTo>
                  <a:cubicBezTo>
                    <a:pt x="982" y="1238"/>
                    <a:pt x="993" y="1273"/>
                    <a:pt x="1039" y="1307"/>
                  </a:cubicBezTo>
                  <a:cubicBezTo>
                    <a:pt x="1051" y="1469"/>
                    <a:pt x="1085" y="1642"/>
                    <a:pt x="1201" y="1757"/>
                  </a:cubicBezTo>
                  <a:cubicBezTo>
                    <a:pt x="1233" y="2017"/>
                    <a:pt x="1419" y="2157"/>
                    <a:pt x="1582" y="2157"/>
                  </a:cubicBezTo>
                  <a:cubicBezTo>
                    <a:pt x="1708" y="2157"/>
                    <a:pt x="1821" y="2073"/>
                    <a:pt x="1836" y="1896"/>
                  </a:cubicBezTo>
                  <a:cubicBezTo>
                    <a:pt x="1870" y="2115"/>
                    <a:pt x="2009" y="2358"/>
                    <a:pt x="2263" y="2381"/>
                  </a:cubicBezTo>
                  <a:cubicBezTo>
                    <a:pt x="2295" y="2595"/>
                    <a:pt x="2228" y="2977"/>
                    <a:pt x="2512" y="2977"/>
                  </a:cubicBezTo>
                  <a:cubicBezTo>
                    <a:pt x="2534" y="2977"/>
                    <a:pt x="2559" y="2975"/>
                    <a:pt x="2586" y="2969"/>
                  </a:cubicBezTo>
                  <a:cubicBezTo>
                    <a:pt x="2586" y="3143"/>
                    <a:pt x="2597" y="3316"/>
                    <a:pt x="2713" y="3454"/>
                  </a:cubicBezTo>
                  <a:cubicBezTo>
                    <a:pt x="2713" y="3570"/>
                    <a:pt x="2724" y="3731"/>
                    <a:pt x="2851" y="3766"/>
                  </a:cubicBezTo>
                  <a:cubicBezTo>
                    <a:pt x="2900" y="3843"/>
                    <a:pt x="2989" y="3913"/>
                    <a:pt x="3084" y="3913"/>
                  </a:cubicBezTo>
                  <a:cubicBezTo>
                    <a:pt x="3103" y="3913"/>
                    <a:pt x="3121" y="3910"/>
                    <a:pt x="3140" y="3904"/>
                  </a:cubicBezTo>
                  <a:cubicBezTo>
                    <a:pt x="3268" y="4071"/>
                    <a:pt x="3371" y="4137"/>
                    <a:pt x="3448" y="4137"/>
                  </a:cubicBezTo>
                  <a:cubicBezTo>
                    <a:pt x="3714" y="4137"/>
                    <a:pt x="3670" y="3363"/>
                    <a:pt x="3232" y="3246"/>
                  </a:cubicBezTo>
                  <a:cubicBezTo>
                    <a:pt x="3286" y="3024"/>
                    <a:pt x="3222" y="2601"/>
                    <a:pt x="3026" y="2601"/>
                  </a:cubicBezTo>
                  <a:cubicBezTo>
                    <a:pt x="2968" y="2601"/>
                    <a:pt x="2898" y="2638"/>
                    <a:pt x="2817" y="2727"/>
                  </a:cubicBezTo>
                  <a:cubicBezTo>
                    <a:pt x="2817" y="2646"/>
                    <a:pt x="2782" y="2589"/>
                    <a:pt x="2724" y="2565"/>
                  </a:cubicBezTo>
                  <a:cubicBezTo>
                    <a:pt x="2735" y="2334"/>
                    <a:pt x="2692" y="1864"/>
                    <a:pt x="2435" y="1864"/>
                  </a:cubicBezTo>
                  <a:cubicBezTo>
                    <a:pt x="2398" y="1864"/>
                    <a:pt x="2356" y="1874"/>
                    <a:pt x="2309" y="1896"/>
                  </a:cubicBezTo>
                  <a:cubicBezTo>
                    <a:pt x="2251" y="1584"/>
                    <a:pt x="1963" y="1492"/>
                    <a:pt x="1663" y="1446"/>
                  </a:cubicBezTo>
                  <a:cubicBezTo>
                    <a:pt x="1674" y="1307"/>
                    <a:pt x="1639" y="1134"/>
                    <a:pt x="1466" y="1088"/>
                  </a:cubicBezTo>
                  <a:cubicBezTo>
                    <a:pt x="1466" y="961"/>
                    <a:pt x="1374" y="846"/>
                    <a:pt x="1235" y="846"/>
                  </a:cubicBezTo>
                  <a:cubicBezTo>
                    <a:pt x="1181" y="768"/>
                    <a:pt x="1084" y="695"/>
                    <a:pt x="992" y="695"/>
                  </a:cubicBezTo>
                  <a:cubicBezTo>
                    <a:pt x="947" y="695"/>
                    <a:pt x="904" y="712"/>
                    <a:pt x="866" y="753"/>
                  </a:cubicBezTo>
                  <a:cubicBezTo>
                    <a:pt x="857" y="527"/>
                    <a:pt x="711" y="0"/>
                    <a:pt x="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3"/>
            <p:cNvSpPr/>
            <p:nvPr/>
          </p:nvSpPr>
          <p:spPr>
            <a:xfrm>
              <a:off x="5320300" y="3119600"/>
              <a:ext cx="91275" cy="159825"/>
            </a:xfrm>
            <a:custGeom>
              <a:avLst/>
              <a:gdLst/>
              <a:ahLst/>
              <a:cxnLst/>
              <a:rect l="l" t="t" r="r" b="b"/>
              <a:pathLst>
                <a:path w="3651" h="6393" extrusionOk="0">
                  <a:moveTo>
                    <a:pt x="533" y="2022"/>
                  </a:moveTo>
                  <a:cubicBezTo>
                    <a:pt x="568" y="2092"/>
                    <a:pt x="602" y="2207"/>
                    <a:pt x="660" y="2276"/>
                  </a:cubicBezTo>
                  <a:lnTo>
                    <a:pt x="510" y="2276"/>
                  </a:lnTo>
                  <a:cubicBezTo>
                    <a:pt x="533" y="2196"/>
                    <a:pt x="510" y="2103"/>
                    <a:pt x="533" y="2022"/>
                  </a:cubicBezTo>
                  <a:close/>
                  <a:moveTo>
                    <a:pt x="1334" y="0"/>
                  </a:moveTo>
                  <a:cubicBezTo>
                    <a:pt x="1325" y="0"/>
                    <a:pt x="1316" y="1"/>
                    <a:pt x="1307" y="2"/>
                  </a:cubicBezTo>
                  <a:cubicBezTo>
                    <a:pt x="1284" y="14"/>
                    <a:pt x="1255" y="17"/>
                    <a:pt x="1224" y="17"/>
                  </a:cubicBezTo>
                  <a:cubicBezTo>
                    <a:pt x="1194" y="17"/>
                    <a:pt x="1162" y="14"/>
                    <a:pt x="1133" y="14"/>
                  </a:cubicBezTo>
                  <a:cubicBezTo>
                    <a:pt x="1081" y="7"/>
                    <a:pt x="1033" y="4"/>
                    <a:pt x="989" y="4"/>
                  </a:cubicBezTo>
                  <a:cubicBezTo>
                    <a:pt x="640" y="4"/>
                    <a:pt x="541" y="199"/>
                    <a:pt x="880" y="476"/>
                  </a:cubicBezTo>
                  <a:cubicBezTo>
                    <a:pt x="706" y="707"/>
                    <a:pt x="891" y="1064"/>
                    <a:pt x="856" y="1341"/>
                  </a:cubicBezTo>
                  <a:cubicBezTo>
                    <a:pt x="833" y="1295"/>
                    <a:pt x="799" y="1261"/>
                    <a:pt x="764" y="1238"/>
                  </a:cubicBezTo>
                  <a:cubicBezTo>
                    <a:pt x="681" y="1164"/>
                    <a:pt x="607" y="1131"/>
                    <a:pt x="541" y="1131"/>
                  </a:cubicBezTo>
                  <a:cubicBezTo>
                    <a:pt x="113" y="1131"/>
                    <a:pt x="36" y="2508"/>
                    <a:pt x="106" y="2888"/>
                  </a:cubicBezTo>
                  <a:cubicBezTo>
                    <a:pt x="1" y="3099"/>
                    <a:pt x="164" y="3357"/>
                    <a:pt x="387" y="3357"/>
                  </a:cubicBezTo>
                  <a:cubicBezTo>
                    <a:pt x="408" y="3357"/>
                    <a:pt x="430" y="3355"/>
                    <a:pt x="452" y="3350"/>
                  </a:cubicBezTo>
                  <a:lnTo>
                    <a:pt x="452" y="3350"/>
                  </a:lnTo>
                  <a:cubicBezTo>
                    <a:pt x="439" y="3565"/>
                    <a:pt x="616" y="3730"/>
                    <a:pt x="765" y="3730"/>
                  </a:cubicBezTo>
                  <a:cubicBezTo>
                    <a:pt x="864" y="3730"/>
                    <a:pt x="951" y="3657"/>
                    <a:pt x="960" y="3477"/>
                  </a:cubicBezTo>
                  <a:cubicBezTo>
                    <a:pt x="972" y="3477"/>
                    <a:pt x="995" y="3477"/>
                    <a:pt x="1006" y="3488"/>
                  </a:cubicBezTo>
                  <a:cubicBezTo>
                    <a:pt x="995" y="3638"/>
                    <a:pt x="960" y="3927"/>
                    <a:pt x="1191" y="3973"/>
                  </a:cubicBezTo>
                  <a:cubicBezTo>
                    <a:pt x="1244" y="4079"/>
                    <a:pt x="1371" y="4178"/>
                    <a:pt x="1494" y="4178"/>
                  </a:cubicBezTo>
                  <a:cubicBezTo>
                    <a:pt x="1533" y="4178"/>
                    <a:pt x="1571" y="4168"/>
                    <a:pt x="1607" y="4146"/>
                  </a:cubicBezTo>
                  <a:lnTo>
                    <a:pt x="1607" y="4146"/>
                  </a:lnTo>
                  <a:cubicBezTo>
                    <a:pt x="1630" y="4262"/>
                    <a:pt x="1572" y="4504"/>
                    <a:pt x="1664" y="4573"/>
                  </a:cubicBezTo>
                  <a:cubicBezTo>
                    <a:pt x="1694" y="4811"/>
                    <a:pt x="1656" y="5158"/>
                    <a:pt x="1928" y="5158"/>
                  </a:cubicBezTo>
                  <a:cubicBezTo>
                    <a:pt x="1973" y="5158"/>
                    <a:pt x="2027" y="5149"/>
                    <a:pt x="2091" y="5127"/>
                  </a:cubicBezTo>
                  <a:cubicBezTo>
                    <a:pt x="2091" y="5267"/>
                    <a:pt x="2190" y="5392"/>
                    <a:pt x="2319" y="5392"/>
                  </a:cubicBezTo>
                  <a:cubicBezTo>
                    <a:pt x="2349" y="5392"/>
                    <a:pt x="2382" y="5385"/>
                    <a:pt x="2415" y="5370"/>
                  </a:cubicBezTo>
                  <a:lnTo>
                    <a:pt x="2415" y="5370"/>
                  </a:lnTo>
                  <a:cubicBezTo>
                    <a:pt x="2403" y="5601"/>
                    <a:pt x="2357" y="6051"/>
                    <a:pt x="2669" y="6051"/>
                  </a:cubicBezTo>
                  <a:cubicBezTo>
                    <a:pt x="2642" y="6192"/>
                    <a:pt x="2778" y="6320"/>
                    <a:pt x="2916" y="6320"/>
                  </a:cubicBezTo>
                  <a:cubicBezTo>
                    <a:pt x="2958" y="6320"/>
                    <a:pt x="3000" y="6309"/>
                    <a:pt x="3038" y="6282"/>
                  </a:cubicBezTo>
                  <a:cubicBezTo>
                    <a:pt x="3135" y="6359"/>
                    <a:pt x="3214" y="6392"/>
                    <a:pt x="3277" y="6392"/>
                  </a:cubicBezTo>
                  <a:cubicBezTo>
                    <a:pt x="3651" y="6392"/>
                    <a:pt x="3456" y="5228"/>
                    <a:pt x="3064" y="5228"/>
                  </a:cubicBezTo>
                  <a:cubicBezTo>
                    <a:pt x="3019" y="5228"/>
                    <a:pt x="2972" y="5243"/>
                    <a:pt x="2923" y="5277"/>
                  </a:cubicBezTo>
                  <a:lnTo>
                    <a:pt x="2876" y="5243"/>
                  </a:lnTo>
                  <a:cubicBezTo>
                    <a:pt x="2961" y="5041"/>
                    <a:pt x="2792" y="4976"/>
                    <a:pt x="2575" y="4976"/>
                  </a:cubicBezTo>
                  <a:cubicBezTo>
                    <a:pt x="2557" y="4976"/>
                    <a:pt x="2538" y="4976"/>
                    <a:pt x="2519" y="4977"/>
                  </a:cubicBezTo>
                  <a:cubicBezTo>
                    <a:pt x="2397" y="4700"/>
                    <a:pt x="2498" y="4051"/>
                    <a:pt x="2118" y="4051"/>
                  </a:cubicBezTo>
                  <a:cubicBezTo>
                    <a:pt x="2102" y="4051"/>
                    <a:pt x="2086" y="4052"/>
                    <a:pt x="2068" y="4054"/>
                  </a:cubicBezTo>
                  <a:cubicBezTo>
                    <a:pt x="2057" y="4054"/>
                    <a:pt x="2045" y="4042"/>
                    <a:pt x="2034" y="4042"/>
                  </a:cubicBezTo>
                  <a:cubicBezTo>
                    <a:pt x="2016" y="3942"/>
                    <a:pt x="1918" y="3863"/>
                    <a:pt x="1821" y="3863"/>
                  </a:cubicBezTo>
                  <a:cubicBezTo>
                    <a:pt x="1795" y="3863"/>
                    <a:pt x="1769" y="3869"/>
                    <a:pt x="1745" y="3881"/>
                  </a:cubicBezTo>
                  <a:cubicBezTo>
                    <a:pt x="1745" y="3812"/>
                    <a:pt x="1699" y="3765"/>
                    <a:pt x="1687" y="3696"/>
                  </a:cubicBezTo>
                  <a:cubicBezTo>
                    <a:pt x="1861" y="3465"/>
                    <a:pt x="1722" y="3223"/>
                    <a:pt x="1584" y="3073"/>
                  </a:cubicBezTo>
                  <a:cubicBezTo>
                    <a:pt x="1597" y="2853"/>
                    <a:pt x="1432" y="2713"/>
                    <a:pt x="1293" y="2713"/>
                  </a:cubicBezTo>
                  <a:cubicBezTo>
                    <a:pt x="1184" y="2713"/>
                    <a:pt x="1090" y="2800"/>
                    <a:pt x="1110" y="3004"/>
                  </a:cubicBezTo>
                  <a:cubicBezTo>
                    <a:pt x="1110" y="3004"/>
                    <a:pt x="1110" y="3015"/>
                    <a:pt x="1087" y="3015"/>
                  </a:cubicBezTo>
                  <a:cubicBezTo>
                    <a:pt x="1076" y="2877"/>
                    <a:pt x="1110" y="2669"/>
                    <a:pt x="1006" y="2553"/>
                  </a:cubicBezTo>
                  <a:cubicBezTo>
                    <a:pt x="1122" y="2542"/>
                    <a:pt x="1168" y="2426"/>
                    <a:pt x="1145" y="2323"/>
                  </a:cubicBezTo>
                  <a:lnTo>
                    <a:pt x="1145" y="2323"/>
                  </a:lnTo>
                  <a:cubicBezTo>
                    <a:pt x="1191" y="2345"/>
                    <a:pt x="1231" y="2355"/>
                    <a:pt x="1265" y="2355"/>
                  </a:cubicBezTo>
                  <a:cubicBezTo>
                    <a:pt x="1508" y="2355"/>
                    <a:pt x="1432" y="1838"/>
                    <a:pt x="1168" y="1838"/>
                  </a:cubicBezTo>
                  <a:cubicBezTo>
                    <a:pt x="1226" y="1699"/>
                    <a:pt x="1237" y="1561"/>
                    <a:pt x="1249" y="1434"/>
                  </a:cubicBezTo>
                  <a:cubicBezTo>
                    <a:pt x="1294" y="1476"/>
                    <a:pt x="1349" y="1495"/>
                    <a:pt x="1404" y="1495"/>
                  </a:cubicBezTo>
                  <a:cubicBezTo>
                    <a:pt x="1542" y="1495"/>
                    <a:pt x="1678" y="1375"/>
                    <a:pt x="1653" y="1226"/>
                  </a:cubicBezTo>
                  <a:cubicBezTo>
                    <a:pt x="1722" y="1064"/>
                    <a:pt x="1653" y="810"/>
                    <a:pt x="1526" y="707"/>
                  </a:cubicBezTo>
                  <a:cubicBezTo>
                    <a:pt x="1537" y="660"/>
                    <a:pt x="1537" y="626"/>
                    <a:pt x="1526" y="580"/>
                  </a:cubicBezTo>
                  <a:cubicBezTo>
                    <a:pt x="1595" y="487"/>
                    <a:pt x="1584" y="349"/>
                    <a:pt x="1526" y="233"/>
                  </a:cubicBezTo>
                  <a:cubicBezTo>
                    <a:pt x="1537" y="187"/>
                    <a:pt x="1537" y="118"/>
                    <a:pt x="1514" y="83"/>
                  </a:cubicBezTo>
                  <a:cubicBezTo>
                    <a:pt x="1474" y="33"/>
                    <a:pt x="1399" y="0"/>
                    <a:pt x="1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3"/>
            <p:cNvSpPr/>
            <p:nvPr/>
          </p:nvSpPr>
          <p:spPr>
            <a:xfrm>
              <a:off x="5296975" y="3050600"/>
              <a:ext cx="57725" cy="78900"/>
            </a:xfrm>
            <a:custGeom>
              <a:avLst/>
              <a:gdLst/>
              <a:ahLst/>
              <a:cxnLst/>
              <a:rect l="l" t="t" r="r" b="b"/>
              <a:pathLst>
                <a:path w="2309" h="3156" extrusionOk="0">
                  <a:moveTo>
                    <a:pt x="785" y="2312"/>
                  </a:moveTo>
                  <a:cubicBezTo>
                    <a:pt x="774" y="2324"/>
                    <a:pt x="774" y="2324"/>
                    <a:pt x="751" y="2324"/>
                  </a:cubicBezTo>
                  <a:cubicBezTo>
                    <a:pt x="751" y="2312"/>
                    <a:pt x="774" y="2312"/>
                    <a:pt x="785" y="2312"/>
                  </a:cubicBezTo>
                  <a:close/>
                  <a:moveTo>
                    <a:pt x="1773" y="0"/>
                  </a:moveTo>
                  <a:cubicBezTo>
                    <a:pt x="1559" y="0"/>
                    <a:pt x="1329" y="405"/>
                    <a:pt x="1247" y="858"/>
                  </a:cubicBezTo>
                  <a:cubicBezTo>
                    <a:pt x="1198" y="765"/>
                    <a:pt x="1107" y="720"/>
                    <a:pt x="1020" y="720"/>
                  </a:cubicBezTo>
                  <a:cubicBezTo>
                    <a:pt x="902" y="720"/>
                    <a:pt x="790" y="802"/>
                    <a:pt x="797" y="962"/>
                  </a:cubicBezTo>
                  <a:cubicBezTo>
                    <a:pt x="774" y="985"/>
                    <a:pt x="751" y="1020"/>
                    <a:pt x="739" y="1054"/>
                  </a:cubicBezTo>
                  <a:cubicBezTo>
                    <a:pt x="728" y="1020"/>
                    <a:pt x="716" y="985"/>
                    <a:pt x="693" y="962"/>
                  </a:cubicBezTo>
                  <a:cubicBezTo>
                    <a:pt x="774" y="823"/>
                    <a:pt x="693" y="685"/>
                    <a:pt x="543" y="650"/>
                  </a:cubicBezTo>
                  <a:cubicBezTo>
                    <a:pt x="500" y="639"/>
                    <a:pt x="464" y="634"/>
                    <a:pt x="432" y="634"/>
                  </a:cubicBezTo>
                  <a:cubicBezTo>
                    <a:pt x="167" y="634"/>
                    <a:pt x="229" y="987"/>
                    <a:pt x="208" y="1193"/>
                  </a:cubicBezTo>
                  <a:cubicBezTo>
                    <a:pt x="289" y="1400"/>
                    <a:pt x="231" y="1666"/>
                    <a:pt x="347" y="1851"/>
                  </a:cubicBezTo>
                  <a:cubicBezTo>
                    <a:pt x="266" y="2093"/>
                    <a:pt x="0" y="2716"/>
                    <a:pt x="439" y="2762"/>
                  </a:cubicBezTo>
                  <a:cubicBezTo>
                    <a:pt x="454" y="2949"/>
                    <a:pt x="632" y="3156"/>
                    <a:pt x="788" y="3156"/>
                  </a:cubicBezTo>
                  <a:cubicBezTo>
                    <a:pt x="865" y="3156"/>
                    <a:pt x="936" y="3107"/>
                    <a:pt x="981" y="2982"/>
                  </a:cubicBezTo>
                  <a:cubicBezTo>
                    <a:pt x="1029" y="3021"/>
                    <a:pt x="1073" y="3037"/>
                    <a:pt x="1111" y="3037"/>
                  </a:cubicBezTo>
                  <a:cubicBezTo>
                    <a:pt x="1304" y="3037"/>
                    <a:pt x="1350" y="2606"/>
                    <a:pt x="1115" y="2606"/>
                  </a:cubicBezTo>
                  <a:cubicBezTo>
                    <a:pt x="1099" y="2606"/>
                    <a:pt x="1081" y="2608"/>
                    <a:pt x="1062" y="2612"/>
                  </a:cubicBezTo>
                  <a:cubicBezTo>
                    <a:pt x="1084" y="2482"/>
                    <a:pt x="1014" y="2322"/>
                    <a:pt x="872" y="2322"/>
                  </a:cubicBezTo>
                  <a:cubicBezTo>
                    <a:pt x="862" y="2322"/>
                    <a:pt x="853" y="2322"/>
                    <a:pt x="843" y="2324"/>
                  </a:cubicBezTo>
                  <a:cubicBezTo>
                    <a:pt x="1155" y="2197"/>
                    <a:pt x="889" y="1839"/>
                    <a:pt x="843" y="1620"/>
                  </a:cubicBezTo>
                  <a:lnTo>
                    <a:pt x="843" y="1620"/>
                  </a:lnTo>
                  <a:cubicBezTo>
                    <a:pt x="877" y="1696"/>
                    <a:pt x="957" y="1739"/>
                    <a:pt x="1038" y="1739"/>
                  </a:cubicBezTo>
                  <a:cubicBezTo>
                    <a:pt x="1093" y="1739"/>
                    <a:pt x="1147" y="1719"/>
                    <a:pt x="1189" y="1677"/>
                  </a:cubicBezTo>
                  <a:cubicBezTo>
                    <a:pt x="1201" y="1835"/>
                    <a:pt x="1335" y="1926"/>
                    <a:pt x="1459" y="1926"/>
                  </a:cubicBezTo>
                  <a:cubicBezTo>
                    <a:pt x="1571" y="1926"/>
                    <a:pt x="1674" y="1853"/>
                    <a:pt x="1674" y="1689"/>
                  </a:cubicBezTo>
                  <a:cubicBezTo>
                    <a:pt x="1674" y="1400"/>
                    <a:pt x="1593" y="1135"/>
                    <a:pt x="1732" y="846"/>
                  </a:cubicBezTo>
                  <a:lnTo>
                    <a:pt x="1732" y="846"/>
                  </a:lnTo>
                  <a:cubicBezTo>
                    <a:pt x="1725" y="1005"/>
                    <a:pt x="1924" y="1132"/>
                    <a:pt x="2090" y="1132"/>
                  </a:cubicBezTo>
                  <a:cubicBezTo>
                    <a:pt x="2189" y="1132"/>
                    <a:pt x="2276" y="1086"/>
                    <a:pt x="2297" y="973"/>
                  </a:cubicBezTo>
                  <a:cubicBezTo>
                    <a:pt x="2309" y="800"/>
                    <a:pt x="2159" y="823"/>
                    <a:pt x="2136" y="673"/>
                  </a:cubicBezTo>
                  <a:cubicBezTo>
                    <a:pt x="2056" y="187"/>
                    <a:pt x="1918" y="0"/>
                    <a:pt x="1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3"/>
            <p:cNvSpPr/>
            <p:nvPr/>
          </p:nvSpPr>
          <p:spPr>
            <a:xfrm>
              <a:off x="5276850" y="3035525"/>
              <a:ext cx="30250" cy="29250"/>
            </a:xfrm>
            <a:custGeom>
              <a:avLst/>
              <a:gdLst/>
              <a:ahLst/>
              <a:cxnLst/>
              <a:rect l="l" t="t" r="r" b="b"/>
              <a:pathLst>
                <a:path w="1210" h="1170" extrusionOk="0">
                  <a:moveTo>
                    <a:pt x="819" y="1"/>
                  </a:moveTo>
                  <a:cubicBezTo>
                    <a:pt x="775" y="1"/>
                    <a:pt x="721" y="23"/>
                    <a:pt x="655" y="76"/>
                  </a:cubicBezTo>
                  <a:cubicBezTo>
                    <a:pt x="598" y="76"/>
                    <a:pt x="540" y="87"/>
                    <a:pt x="505" y="122"/>
                  </a:cubicBezTo>
                  <a:cubicBezTo>
                    <a:pt x="457" y="103"/>
                    <a:pt x="416" y="95"/>
                    <a:pt x="381" y="95"/>
                  </a:cubicBezTo>
                  <a:cubicBezTo>
                    <a:pt x="0" y="95"/>
                    <a:pt x="371" y="1129"/>
                    <a:pt x="665" y="1129"/>
                  </a:cubicBezTo>
                  <a:cubicBezTo>
                    <a:pt x="673" y="1129"/>
                    <a:pt x="682" y="1128"/>
                    <a:pt x="690" y="1126"/>
                  </a:cubicBezTo>
                  <a:cubicBezTo>
                    <a:pt x="733" y="1156"/>
                    <a:pt x="781" y="1170"/>
                    <a:pt x="826" y="1170"/>
                  </a:cubicBezTo>
                  <a:cubicBezTo>
                    <a:pt x="937" y="1170"/>
                    <a:pt x="1036" y="1088"/>
                    <a:pt x="1036" y="965"/>
                  </a:cubicBezTo>
                  <a:cubicBezTo>
                    <a:pt x="1209" y="907"/>
                    <a:pt x="1175" y="699"/>
                    <a:pt x="1094" y="561"/>
                  </a:cubicBezTo>
                  <a:cubicBezTo>
                    <a:pt x="1028" y="402"/>
                    <a:pt x="1008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3"/>
            <p:cNvSpPr/>
            <p:nvPr/>
          </p:nvSpPr>
          <p:spPr>
            <a:xfrm>
              <a:off x="5299675" y="2966825"/>
              <a:ext cx="44925" cy="79700"/>
            </a:xfrm>
            <a:custGeom>
              <a:avLst/>
              <a:gdLst/>
              <a:ahLst/>
              <a:cxnLst/>
              <a:rect l="l" t="t" r="r" b="b"/>
              <a:pathLst>
                <a:path w="1797" h="3188" extrusionOk="0">
                  <a:moveTo>
                    <a:pt x="1234" y="1"/>
                  </a:moveTo>
                  <a:cubicBezTo>
                    <a:pt x="1074" y="1"/>
                    <a:pt x="973" y="209"/>
                    <a:pt x="1208" y="538"/>
                  </a:cubicBezTo>
                  <a:cubicBezTo>
                    <a:pt x="1197" y="550"/>
                    <a:pt x="1208" y="585"/>
                    <a:pt x="1208" y="596"/>
                  </a:cubicBezTo>
                  <a:cubicBezTo>
                    <a:pt x="1093" y="665"/>
                    <a:pt x="1093" y="838"/>
                    <a:pt x="1070" y="977"/>
                  </a:cubicBezTo>
                  <a:cubicBezTo>
                    <a:pt x="1038" y="969"/>
                    <a:pt x="1010" y="965"/>
                    <a:pt x="984" y="965"/>
                  </a:cubicBezTo>
                  <a:cubicBezTo>
                    <a:pt x="756" y="965"/>
                    <a:pt x="750" y="1264"/>
                    <a:pt x="781" y="1450"/>
                  </a:cubicBezTo>
                  <a:cubicBezTo>
                    <a:pt x="723" y="1462"/>
                    <a:pt x="677" y="1485"/>
                    <a:pt x="631" y="1496"/>
                  </a:cubicBezTo>
                  <a:cubicBezTo>
                    <a:pt x="562" y="1543"/>
                    <a:pt x="504" y="1612"/>
                    <a:pt x="504" y="1693"/>
                  </a:cubicBezTo>
                  <a:cubicBezTo>
                    <a:pt x="354" y="1854"/>
                    <a:pt x="469" y="2120"/>
                    <a:pt x="423" y="2316"/>
                  </a:cubicBezTo>
                  <a:cubicBezTo>
                    <a:pt x="1" y="2327"/>
                    <a:pt x="207" y="3004"/>
                    <a:pt x="581" y="3004"/>
                  </a:cubicBezTo>
                  <a:cubicBezTo>
                    <a:pt x="615" y="3004"/>
                    <a:pt x="652" y="2998"/>
                    <a:pt x="689" y="2985"/>
                  </a:cubicBezTo>
                  <a:lnTo>
                    <a:pt x="689" y="3008"/>
                  </a:lnTo>
                  <a:cubicBezTo>
                    <a:pt x="683" y="3130"/>
                    <a:pt x="767" y="3187"/>
                    <a:pt x="852" y="3187"/>
                  </a:cubicBezTo>
                  <a:cubicBezTo>
                    <a:pt x="937" y="3187"/>
                    <a:pt x="1023" y="3130"/>
                    <a:pt x="1023" y="3020"/>
                  </a:cubicBezTo>
                  <a:lnTo>
                    <a:pt x="1023" y="2882"/>
                  </a:lnTo>
                  <a:cubicBezTo>
                    <a:pt x="1208" y="2708"/>
                    <a:pt x="1116" y="2489"/>
                    <a:pt x="1081" y="2270"/>
                  </a:cubicBezTo>
                  <a:cubicBezTo>
                    <a:pt x="1335" y="2154"/>
                    <a:pt x="1197" y="1831"/>
                    <a:pt x="1220" y="1589"/>
                  </a:cubicBezTo>
                  <a:cubicBezTo>
                    <a:pt x="1254" y="1589"/>
                    <a:pt x="1277" y="1589"/>
                    <a:pt x="1312" y="1577"/>
                  </a:cubicBezTo>
                  <a:cubicBezTo>
                    <a:pt x="1414" y="1643"/>
                    <a:pt x="1491" y="1671"/>
                    <a:pt x="1547" y="1671"/>
                  </a:cubicBezTo>
                  <a:cubicBezTo>
                    <a:pt x="1774" y="1671"/>
                    <a:pt x="1661" y="1209"/>
                    <a:pt x="1578" y="977"/>
                  </a:cubicBezTo>
                  <a:cubicBezTo>
                    <a:pt x="1797" y="873"/>
                    <a:pt x="1658" y="573"/>
                    <a:pt x="1601" y="411"/>
                  </a:cubicBezTo>
                  <a:lnTo>
                    <a:pt x="1601" y="411"/>
                  </a:lnTo>
                  <a:lnTo>
                    <a:pt x="1520" y="423"/>
                  </a:lnTo>
                  <a:cubicBezTo>
                    <a:pt x="1520" y="423"/>
                    <a:pt x="1520" y="400"/>
                    <a:pt x="1508" y="400"/>
                  </a:cubicBezTo>
                  <a:lnTo>
                    <a:pt x="1566" y="354"/>
                  </a:lnTo>
                  <a:cubicBezTo>
                    <a:pt x="1494" y="108"/>
                    <a:pt x="1349" y="1"/>
                    <a:pt x="1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3"/>
            <p:cNvSpPr/>
            <p:nvPr/>
          </p:nvSpPr>
          <p:spPr>
            <a:xfrm>
              <a:off x="5275375" y="2954725"/>
              <a:ext cx="43525" cy="72200"/>
            </a:xfrm>
            <a:custGeom>
              <a:avLst/>
              <a:gdLst/>
              <a:ahLst/>
              <a:cxnLst/>
              <a:rect l="l" t="t" r="r" b="b"/>
              <a:pathLst>
                <a:path w="1741" h="2888" extrusionOk="0">
                  <a:moveTo>
                    <a:pt x="1080" y="1"/>
                  </a:moveTo>
                  <a:cubicBezTo>
                    <a:pt x="1044" y="1"/>
                    <a:pt x="1002" y="13"/>
                    <a:pt x="957" y="41"/>
                  </a:cubicBezTo>
                  <a:cubicBezTo>
                    <a:pt x="807" y="330"/>
                    <a:pt x="841" y="757"/>
                    <a:pt x="795" y="1103"/>
                  </a:cubicBezTo>
                  <a:cubicBezTo>
                    <a:pt x="726" y="1184"/>
                    <a:pt x="772" y="1415"/>
                    <a:pt x="749" y="1496"/>
                  </a:cubicBezTo>
                  <a:cubicBezTo>
                    <a:pt x="691" y="1519"/>
                    <a:pt x="633" y="1542"/>
                    <a:pt x="610" y="1600"/>
                  </a:cubicBezTo>
                  <a:cubicBezTo>
                    <a:pt x="576" y="1588"/>
                    <a:pt x="564" y="1588"/>
                    <a:pt x="541" y="1588"/>
                  </a:cubicBezTo>
                  <a:cubicBezTo>
                    <a:pt x="609" y="1174"/>
                    <a:pt x="492" y="936"/>
                    <a:pt x="370" y="936"/>
                  </a:cubicBezTo>
                  <a:cubicBezTo>
                    <a:pt x="264" y="936"/>
                    <a:pt x="155" y="1116"/>
                    <a:pt x="160" y="1519"/>
                  </a:cubicBezTo>
                  <a:cubicBezTo>
                    <a:pt x="91" y="1530"/>
                    <a:pt x="22" y="1623"/>
                    <a:pt x="33" y="1703"/>
                  </a:cubicBezTo>
                  <a:cubicBezTo>
                    <a:pt x="90" y="1932"/>
                    <a:pt x="1" y="2454"/>
                    <a:pt x="323" y="2454"/>
                  </a:cubicBezTo>
                  <a:cubicBezTo>
                    <a:pt x="326" y="2454"/>
                    <a:pt x="330" y="2454"/>
                    <a:pt x="333" y="2454"/>
                  </a:cubicBezTo>
                  <a:lnTo>
                    <a:pt x="333" y="2454"/>
                  </a:lnTo>
                  <a:cubicBezTo>
                    <a:pt x="329" y="2762"/>
                    <a:pt x="427" y="2887"/>
                    <a:pt x="532" y="2887"/>
                  </a:cubicBezTo>
                  <a:cubicBezTo>
                    <a:pt x="681" y="2887"/>
                    <a:pt x="841" y="2632"/>
                    <a:pt x="726" y="2292"/>
                  </a:cubicBezTo>
                  <a:lnTo>
                    <a:pt x="726" y="2292"/>
                  </a:lnTo>
                  <a:cubicBezTo>
                    <a:pt x="757" y="2305"/>
                    <a:pt x="785" y="2311"/>
                    <a:pt x="811" y="2311"/>
                  </a:cubicBezTo>
                  <a:cubicBezTo>
                    <a:pt x="950" y="2311"/>
                    <a:pt x="1018" y="2146"/>
                    <a:pt x="1037" y="1980"/>
                  </a:cubicBezTo>
                  <a:cubicBezTo>
                    <a:pt x="1084" y="1969"/>
                    <a:pt x="1130" y="1934"/>
                    <a:pt x="1141" y="1888"/>
                  </a:cubicBezTo>
                  <a:cubicBezTo>
                    <a:pt x="1245" y="1888"/>
                    <a:pt x="1326" y="1784"/>
                    <a:pt x="1326" y="1692"/>
                  </a:cubicBezTo>
                  <a:cubicBezTo>
                    <a:pt x="1359" y="1699"/>
                    <a:pt x="1389" y="1702"/>
                    <a:pt x="1417" y="1702"/>
                  </a:cubicBezTo>
                  <a:cubicBezTo>
                    <a:pt x="1704" y="1702"/>
                    <a:pt x="1741" y="1350"/>
                    <a:pt x="1615" y="1161"/>
                  </a:cubicBezTo>
                  <a:cubicBezTo>
                    <a:pt x="1695" y="1103"/>
                    <a:pt x="1707" y="976"/>
                    <a:pt x="1638" y="918"/>
                  </a:cubicBezTo>
                  <a:cubicBezTo>
                    <a:pt x="1603" y="895"/>
                    <a:pt x="1580" y="884"/>
                    <a:pt x="1545" y="872"/>
                  </a:cubicBezTo>
                  <a:cubicBezTo>
                    <a:pt x="1499" y="711"/>
                    <a:pt x="1534" y="434"/>
                    <a:pt x="1326" y="388"/>
                  </a:cubicBezTo>
                  <a:cubicBezTo>
                    <a:pt x="1317" y="228"/>
                    <a:pt x="1239" y="1"/>
                    <a:pt x="10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3"/>
            <p:cNvSpPr/>
            <p:nvPr/>
          </p:nvSpPr>
          <p:spPr>
            <a:xfrm>
              <a:off x="5271875" y="3015175"/>
              <a:ext cx="13725" cy="17650"/>
            </a:xfrm>
            <a:custGeom>
              <a:avLst/>
              <a:gdLst/>
              <a:ahLst/>
              <a:cxnLst/>
              <a:rect l="l" t="t" r="r" b="b"/>
              <a:pathLst>
                <a:path w="549" h="706" extrusionOk="0">
                  <a:moveTo>
                    <a:pt x="266" y="0"/>
                  </a:moveTo>
                  <a:cubicBezTo>
                    <a:pt x="238" y="0"/>
                    <a:pt x="207" y="8"/>
                    <a:pt x="173" y="24"/>
                  </a:cubicBezTo>
                  <a:cubicBezTo>
                    <a:pt x="23" y="151"/>
                    <a:pt x="0" y="671"/>
                    <a:pt x="277" y="705"/>
                  </a:cubicBezTo>
                  <a:cubicBezTo>
                    <a:pt x="549" y="684"/>
                    <a:pt x="537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3"/>
            <p:cNvSpPr/>
            <p:nvPr/>
          </p:nvSpPr>
          <p:spPr>
            <a:xfrm>
              <a:off x="5367250" y="3058675"/>
              <a:ext cx="63650" cy="134625"/>
            </a:xfrm>
            <a:custGeom>
              <a:avLst/>
              <a:gdLst/>
              <a:ahLst/>
              <a:cxnLst/>
              <a:rect l="l" t="t" r="r" b="b"/>
              <a:pathLst>
                <a:path w="2546" h="5385" extrusionOk="0">
                  <a:moveTo>
                    <a:pt x="1576" y="2324"/>
                  </a:moveTo>
                  <a:cubicBezTo>
                    <a:pt x="1599" y="2336"/>
                    <a:pt x="1610" y="2336"/>
                    <a:pt x="1622" y="2336"/>
                  </a:cubicBezTo>
                  <a:cubicBezTo>
                    <a:pt x="1610" y="2347"/>
                    <a:pt x="1576" y="2382"/>
                    <a:pt x="1564" y="2405"/>
                  </a:cubicBezTo>
                  <a:cubicBezTo>
                    <a:pt x="1552" y="2428"/>
                    <a:pt x="1552" y="2439"/>
                    <a:pt x="1552" y="2451"/>
                  </a:cubicBezTo>
                  <a:lnTo>
                    <a:pt x="1495" y="2451"/>
                  </a:lnTo>
                  <a:cubicBezTo>
                    <a:pt x="1483" y="2416"/>
                    <a:pt x="1483" y="2405"/>
                    <a:pt x="1483" y="2382"/>
                  </a:cubicBezTo>
                  <a:cubicBezTo>
                    <a:pt x="1518" y="2359"/>
                    <a:pt x="1552" y="2347"/>
                    <a:pt x="1576" y="2324"/>
                  </a:cubicBezTo>
                  <a:close/>
                  <a:moveTo>
                    <a:pt x="352" y="1"/>
                  </a:moveTo>
                  <a:cubicBezTo>
                    <a:pt x="293" y="1"/>
                    <a:pt x="229" y="57"/>
                    <a:pt x="167" y="200"/>
                  </a:cubicBezTo>
                  <a:cubicBezTo>
                    <a:pt x="270" y="554"/>
                    <a:pt x="1" y="1470"/>
                    <a:pt x="506" y="1470"/>
                  </a:cubicBezTo>
                  <a:cubicBezTo>
                    <a:pt x="512" y="1470"/>
                    <a:pt x="519" y="1470"/>
                    <a:pt x="525" y="1470"/>
                  </a:cubicBezTo>
                  <a:cubicBezTo>
                    <a:pt x="552" y="1606"/>
                    <a:pt x="637" y="1807"/>
                    <a:pt x="779" y="1807"/>
                  </a:cubicBezTo>
                  <a:cubicBezTo>
                    <a:pt x="817" y="1807"/>
                    <a:pt x="860" y="1793"/>
                    <a:pt x="906" y="1758"/>
                  </a:cubicBezTo>
                  <a:cubicBezTo>
                    <a:pt x="929" y="1839"/>
                    <a:pt x="964" y="1943"/>
                    <a:pt x="1056" y="1955"/>
                  </a:cubicBezTo>
                  <a:cubicBezTo>
                    <a:pt x="1056" y="2012"/>
                    <a:pt x="1102" y="2070"/>
                    <a:pt x="1148" y="2105"/>
                  </a:cubicBezTo>
                  <a:cubicBezTo>
                    <a:pt x="1102" y="2128"/>
                    <a:pt x="1079" y="2174"/>
                    <a:pt x="1056" y="2232"/>
                  </a:cubicBezTo>
                  <a:cubicBezTo>
                    <a:pt x="1091" y="2232"/>
                    <a:pt x="1160" y="2243"/>
                    <a:pt x="1195" y="2266"/>
                  </a:cubicBezTo>
                  <a:cubicBezTo>
                    <a:pt x="1160" y="2266"/>
                    <a:pt x="1091" y="2243"/>
                    <a:pt x="1056" y="2232"/>
                  </a:cubicBezTo>
                  <a:lnTo>
                    <a:pt x="1056" y="2232"/>
                  </a:lnTo>
                  <a:cubicBezTo>
                    <a:pt x="818" y="2322"/>
                    <a:pt x="881" y="2636"/>
                    <a:pt x="1135" y="2636"/>
                  </a:cubicBezTo>
                  <a:cubicBezTo>
                    <a:pt x="1139" y="2636"/>
                    <a:pt x="1144" y="2636"/>
                    <a:pt x="1148" y="2636"/>
                  </a:cubicBezTo>
                  <a:cubicBezTo>
                    <a:pt x="1172" y="2693"/>
                    <a:pt x="1218" y="2751"/>
                    <a:pt x="1275" y="2786"/>
                  </a:cubicBezTo>
                  <a:cubicBezTo>
                    <a:pt x="1229" y="2878"/>
                    <a:pt x="1287" y="3028"/>
                    <a:pt x="1402" y="3028"/>
                  </a:cubicBezTo>
                  <a:cubicBezTo>
                    <a:pt x="1391" y="3051"/>
                    <a:pt x="1391" y="3097"/>
                    <a:pt x="1391" y="3144"/>
                  </a:cubicBezTo>
                  <a:cubicBezTo>
                    <a:pt x="1202" y="3244"/>
                    <a:pt x="1195" y="3537"/>
                    <a:pt x="1422" y="3537"/>
                  </a:cubicBezTo>
                  <a:cubicBezTo>
                    <a:pt x="1431" y="3537"/>
                    <a:pt x="1440" y="3537"/>
                    <a:pt x="1449" y="3536"/>
                  </a:cubicBezTo>
                  <a:lnTo>
                    <a:pt x="1449" y="3536"/>
                  </a:lnTo>
                  <a:cubicBezTo>
                    <a:pt x="1332" y="3705"/>
                    <a:pt x="1371" y="3982"/>
                    <a:pt x="1592" y="3982"/>
                  </a:cubicBezTo>
                  <a:cubicBezTo>
                    <a:pt x="1612" y="3982"/>
                    <a:pt x="1633" y="3979"/>
                    <a:pt x="1656" y="3975"/>
                  </a:cubicBezTo>
                  <a:lnTo>
                    <a:pt x="1656" y="3975"/>
                  </a:lnTo>
                  <a:cubicBezTo>
                    <a:pt x="1633" y="4021"/>
                    <a:pt x="1622" y="4067"/>
                    <a:pt x="1610" y="4090"/>
                  </a:cubicBezTo>
                  <a:cubicBezTo>
                    <a:pt x="1563" y="4076"/>
                    <a:pt x="1522" y="4070"/>
                    <a:pt x="1487" y="4070"/>
                  </a:cubicBezTo>
                  <a:cubicBezTo>
                    <a:pt x="1147" y="4070"/>
                    <a:pt x="1360" y="4675"/>
                    <a:pt x="1506" y="4863"/>
                  </a:cubicBezTo>
                  <a:cubicBezTo>
                    <a:pt x="1347" y="4980"/>
                    <a:pt x="1481" y="5215"/>
                    <a:pt x="1675" y="5215"/>
                  </a:cubicBezTo>
                  <a:cubicBezTo>
                    <a:pt x="1691" y="5215"/>
                    <a:pt x="1708" y="5213"/>
                    <a:pt x="1726" y="5210"/>
                  </a:cubicBezTo>
                  <a:cubicBezTo>
                    <a:pt x="1783" y="5329"/>
                    <a:pt x="1900" y="5385"/>
                    <a:pt x="2008" y="5385"/>
                  </a:cubicBezTo>
                  <a:cubicBezTo>
                    <a:pt x="2161" y="5385"/>
                    <a:pt x="2294" y="5270"/>
                    <a:pt x="2199" y="5060"/>
                  </a:cubicBezTo>
                  <a:cubicBezTo>
                    <a:pt x="2545" y="4898"/>
                    <a:pt x="2187" y="4425"/>
                    <a:pt x="2153" y="4171"/>
                  </a:cubicBezTo>
                  <a:cubicBezTo>
                    <a:pt x="2153" y="4113"/>
                    <a:pt x="2130" y="4067"/>
                    <a:pt x="2083" y="4032"/>
                  </a:cubicBezTo>
                  <a:cubicBezTo>
                    <a:pt x="2141" y="3882"/>
                    <a:pt x="2326" y="3640"/>
                    <a:pt x="2118" y="3513"/>
                  </a:cubicBezTo>
                  <a:cubicBezTo>
                    <a:pt x="2037" y="3328"/>
                    <a:pt x="2257" y="3086"/>
                    <a:pt x="2083" y="2936"/>
                  </a:cubicBezTo>
                  <a:cubicBezTo>
                    <a:pt x="2083" y="2867"/>
                    <a:pt x="2060" y="2797"/>
                    <a:pt x="1980" y="2763"/>
                  </a:cubicBezTo>
                  <a:lnTo>
                    <a:pt x="1980" y="2728"/>
                  </a:lnTo>
                  <a:cubicBezTo>
                    <a:pt x="2280" y="2587"/>
                    <a:pt x="2397" y="2196"/>
                    <a:pt x="2164" y="2196"/>
                  </a:cubicBezTo>
                  <a:cubicBezTo>
                    <a:pt x="2111" y="2196"/>
                    <a:pt x="2038" y="2216"/>
                    <a:pt x="1945" y="2266"/>
                  </a:cubicBezTo>
                  <a:cubicBezTo>
                    <a:pt x="1922" y="2266"/>
                    <a:pt x="1910" y="2266"/>
                    <a:pt x="1899" y="2243"/>
                  </a:cubicBezTo>
                  <a:cubicBezTo>
                    <a:pt x="1945" y="2186"/>
                    <a:pt x="1956" y="2105"/>
                    <a:pt x="1968" y="2001"/>
                  </a:cubicBezTo>
                  <a:cubicBezTo>
                    <a:pt x="2391" y="1843"/>
                    <a:pt x="2313" y="1162"/>
                    <a:pt x="2130" y="1162"/>
                  </a:cubicBezTo>
                  <a:cubicBezTo>
                    <a:pt x="2057" y="1162"/>
                    <a:pt x="1969" y="1267"/>
                    <a:pt x="1887" y="1551"/>
                  </a:cubicBezTo>
                  <a:cubicBezTo>
                    <a:pt x="1812" y="1401"/>
                    <a:pt x="1666" y="1312"/>
                    <a:pt x="1513" y="1312"/>
                  </a:cubicBezTo>
                  <a:cubicBezTo>
                    <a:pt x="1453" y="1312"/>
                    <a:pt x="1392" y="1325"/>
                    <a:pt x="1333" y="1354"/>
                  </a:cubicBezTo>
                  <a:cubicBezTo>
                    <a:pt x="1320" y="1351"/>
                    <a:pt x="1305" y="1350"/>
                    <a:pt x="1290" y="1350"/>
                  </a:cubicBezTo>
                  <a:cubicBezTo>
                    <a:pt x="1255" y="1350"/>
                    <a:pt x="1219" y="1358"/>
                    <a:pt x="1195" y="1366"/>
                  </a:cubicBezTo>
                  <a:cubicBezTo>
                    <a:pt x="1126" y="1218"/>
                    <a:pt x="1199" y="677"/>
                    <a:pt x="966" y="677"/>
                  </a:cubicBezTo>
                  <a:cubicBezTo>
                    <a:pt x="925" y="677"/>
                    <a:pt x="875" y="694"/>
                    <a:pt x="814" y="731"/>
                  </a:cubicBezTo>
                  <a:cubicBezTo>
                    <a:pt x="792" y="635"/>
                    <a:pt x="711" y="568"/>
                    <a:pt x="608" y="568"/>
                  </a:cubicBezTo>
                  <a:cubicBezTo>
                    <a:pt x="600" y="568"/>
                    <a:pt x="591" y="569"/>
                    <a:pt x="583" y="570"/>
                  </a:cubicBezTo>
                  <a:cubicBezTo>
                    <a:pt x="616" y="362"/>
                    <a:pt x="501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3"/>
            <p:cNvSpPr/>
            <p:nvPr/>
          </p:nvSpPr>
          <p:spPr>
            <a:xfrm>
              <a:off x="5404200" y="3200450"/>
              <a:ext cx="78025" cy="97925"/>
            </a:xfrm>
            <a:custGeom>
              <a:avLst/>
              <a:gdLst/>
              <a:ahLst/>
              <a:cxnLst/>
              <a:rect l="l" t="t" r="r" b="b"/>
              <a:pathLst>
                <a:path w="3121" h="3917" extrusionOk="0">
                  <a:moveTo>
                    <a:pt x="363" y="0"/>
                  </a:moveTo>
                  <a:lnTo>
                    <a:pt x="363" y="0"/>
                  </a:lnTo>
                  <a:cubicBezTo>
                    <a:pt x="71" y="69"/>
                    <a:pt x="1" y="1427"/>
                    <a:pt x="381" y="1427"/>
                  </a:cubicBezTo>
                  <a:cubicBezTo>
                    <a:pt x="451" y="1427"/>
                    <a:pt x="537" y="1380"/>
                    <a:pt x="640" y="1270"/>
                  </a:cubicBezTo>
                  <a:lnTo>
                    <a:pt x="640" y="1270"/>
                  </a:lnTo>
                  <a:cubicBezTo>
                    <a:pt x="672" y="1419"/>
                    <a:pt x="566" y="1833"/>
                    <a:pt x="849" y="1833"/>
                  </a:cubicBezTo>
                  <a:cubicBezTo>
                    <a:pt x="873" y="1833"/>
                    <a:pt x="899" y="1830"/>
                    <a:pt x="929" y="1824"/>
                  </a:cubicBezTo>
                  <a:cubicBezTo>
                    <a:pt x="1019" y="2039"/>
                    <a:pt x="965" y="2309"/>
                    <a:pt x="1224" y="2309"/>
                  </a:cubicBezTo>
                  <a:cubicBezTo>
                    <a:pt x="1229" y="2309"/>
                    <a:pt x="1235" y="2309"/>
                    <a:pt x="1240" y="2309"/>
                  </a:cubicBezTo>
                  <a:cubicBezTo>
                    <a:pt x="1276" y="2407"/>
                    <a:pt x="1353" y="2478"/>
                    <a:pt x="1445" y="2478"/>
                  </a:cubicBezTo>
                  <a:cubicBezTo>
                    <a:pt x="1472" y="2478"/>
                    <a:pt x="1500" y="2472"/>
                    <a:pt x="1529" y="2459"/>
                  </a:cubicBezTo>
                  <a:cubicBezTo>
                    <a:pt x="1587" y="2736"/>
                    <a:pt x="1690" y="2713"/>
                    <a:pt x="1910" y="2898"/>
                  </a:cubicBezTo>
                  <a:cubicBezTo>
                    <a:pt x="2127" y="3016"/>
                    <a:pt x="2150" y="3446"/>
                    <a:pt x="2368" y="3446"/>
                  </a:cubicBezTo>
                  <a:cubicBezTo>
                    <a:pt x="2405" y="3446"/>
                    <a:pt x="2448" y="3434"/>
                    <a:pt x="2498" y="3405"/>
                  </a:cubicBezTo>
                  <a:cubicBezTo>
                    <a:pt x="2521" y="3429"/>
                    <a:pt x="2568" y="3440"/>
                    <a:pt x="2614" y="3475"/>
                  </a:cubicBezTo>
                  <a:cubicBezTo>
                    <a:pt x="2603" y="3772"/>
                    <a:pt x="2758" y="3917"/>
                    <a:pt x="2884" y="3917"/>
                  </a:cubicBezTo>
                  <a:cubicBezTo>
                    <a:pt x="3018" y="3917"/>
                    <a:pt x="3120" y="3755"/>
                    <a:pt x="2960" y="3440"/>
                  </a:cubicBezTo>
                  <a:cubicBezTo>
                    <a:pt x="3018" y="3036"/>
                    <a:pt x="2325" y="2794"/>
                    <a:pt x="2083" y="2482"/>
                  </a:cubicBezTo>
                  <a:cubicBezTo>
                    <a:pt x="1887" y="2332"/>
                    <a:pt x="1887" y="1974"/>
                    <a:pt x="1587" y="1963"/>
                  </a:cubicBezTo>
                  <a:cubicBezTo>
                    <a:pt x="1598" y="1813"/>
                    <a:pt x="1552" y="1628"/>
                    <a:pt x="1367" y="1628"/>
                  </a:cubicBezTo>
                  <a:cubicBezTo>
                    <a:pt x="1333" y="1478"/>
                    <a:pt x="1252" y="1247"/>
                    <a:pt x="1079" y="1189"/>
                  </a:cubicBezTo>
                  <a:cubicBezTo>
                    <a:pt x="1027" y="1014"/>
                    <a:pt x="920" y="690"/>
                    <a:pt x="700" y="690"/>
                  </a:cubicBezTo>
                  <a:cubicBezTo>
                    <a:pt x="674" y="690"/>
                    <a:pt x="646" y="695"/>
                    <a:pt x="617" y="704"/>
                  </a:cubicBezTo>
                  <a:lnTo>
                    <a:pt x="605" y="704"/>
                  </a:lnTo>
                  <a:cubicBezTo>
                    <a:pt x="548" y="497"/>
                    <a:pt x="652" y="23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3"/>
            <p:cNvSpPr/>
            <p:nvPr/>
          </p:nvSpPr>
          <p:spPr>
            <a:xfrm>
              <a:off x="5481300" y="3286575"/>
              <a:ext cx="129950" cy="182325"/>
            </a:xfrm>
            <a:custGeom>
              <a:avLst/>
              <a:gdLst/>
              <a:ahLst/>
              <a:cxnLst/>
              <a:rect l="l" t="t" r="r" b="b"/>
              <a:pathLst>
                <a:path w="5198" h="7293" extrusionOk="0">
                  <a:moveTo>
                    <a:pt x="261" y="0"/>
                  </a:moveTo>
                  <a:cubicBezTo>
                    <a:pt x="0" y="0"/>
                    <a:pt x="174" y="1133"/>
                    <a:pt x="539" y="1133"/>
                  </a:cubicBezTo>
                  <a:cubicBezTo>
                    <a:pt x="601" y="1133"/>
                    <a:pt x="669" y="1100"/>
                    <a:pt x="742" y="1022"/>
                  </a:cubicBezTo>
                  <a:cubicBezTo>
                    <a:pt x="768" y="1033"/>
                    <a:pt x="794" y="1038"/>
                    <a:pt x="820" y="1038"/>
                  </a:cubicBezTo>
                  <a:cubicBezTo>
                    <a:pt x="851" y="1038"/>
                    <a:pt x="883" y="1030"/>
                    <a:pt x="915" y="1011"/>
                  </a:cubicBezTo>
                  <a:cubicBezTo>
                    <a:pt x="961" y="1080"/>
                    <a:pt x="1030" y="1138"/>
                    <a:pt x="1111" y="1138"/>
                  </a:cubicBezTo>
                  <a:cubicBezTo>
                    <a:pt x="996" y="1196"/>
                    <a:pt x="973" y="1392"/>
                    <a:pt x="1077" y="1461"/>
                  </a:cubicBezTo>
                  <a:cubicBezTo>
                    <a:pt x="907" y="1837"/>
                    <a:pt x="685" y="2373"/>
                    <a:pt x="1068" y="2373"/>
                  </a:cubicBezTo>
                  <a:cubicBezTo>
                    <a:pt x="1156" y="2373"/>
                    <a:pt x="1275" y="2345"/>
                    <a:pt x="1434" y="2281"/>
                  </a:cubicBezTo>
                  <a:cubicBezTo>
                    <a:pt x="1434" y="2384"/>
                    <a:pt x="1504" y="2500"/>
                    <a:pt x="1619" y="2500"/>
                  </a:cubicBezTo>
                  <a:cubicBezTo>
                    <a:pt x="1573" y="2811"/>
                    <a:pt x="1088" y="3308"/>
                    <a:pt x="1400" y="3562"/>
                  </a:cubicBezTo>
                  <a:cubicBezTo>
                    <a:pt x="1420" y="3567"/>
                    <a:pt x="1439" y="3569"/>
                    <a:pt x="1457" y="3569"/>
                  </a:cubicBezTo>
                  <a:cubicBezTo>
                    <a:pt x="1637" y="3569"/>
                    <a:pt x="1671" y="3319"/>
                    <a:pt x="1734" y="3192"/>
                  </a:cubicBezTo>
                  <a:cubicBezTo>
                    <a:pt x="1769" y="3215"/>
                    <a:pt x="1792" y="3239"/>
                    <a:pt x="1838" y="3250"/>
                  </a:cubicBezTo>
                  <a:cubicBezTo>
                    <a:pt x="1769" y="3504"/>
                    <a:pt x="1481" y="3908"/>
                    <a:pt x="1896" y="3943"/>
                  </a:cubicBezTo>
                  <a:cubicBezTo>
                    <a:pt x="1695" y="4093"/>
                    <a:pt x="1704" y="4454"/>
                    <a:pt x="1945" y="4454"/>
                  </a:cubicBezTo>
                  <a:cubicBezTo>
                    <a:pt x="1981" y="4454"/>
                    <a:pt x="2023" y="4445"/>
                    <a:pt x="2069" y="4427"/>
                  </a:cubicBezTo>
                  <a:cubicBezTo>
                    <a:pt x="2150" y="4624"/>
                    <a:pt x="2358" y="4739"/>
                    <a:pt x="2485" y="4924"/>
                  </a:cubicBezTo>
                  <a:cubicBezTo>
                    <a:pt x="2485" y="4981"/>
                    <a:pt x="2427" y="5097"/>
                    <a:pt x="2369" y="5224"/>
                  </a:cubicBezTo>
                  <a:cubicBezTo>
                    <a:pt x="2231" y="5224"/>
                    <a:pt x="2150" y="5432"/>
                    <a:pt x="2254" y="5524"/>
                  </a:cubicBezTo>
                  <a:cubicBezTo>
                    <a:pt x="2276" y="5626"/>
                    <a:pt x="2375" y="5691"/>
                    <a:pt x="2469" y="5691"/>
                  </a:cubicBezTo>
                  <a:cubicBezTo>
                    <a:pt x="2524" y="5691"/>
                    <a:pt x="2577" y="5668"/>
                    <a:pt x="2612" y="5616"/>
                  </a:cubicBezTo>
                  <a:cubicBezTo>
                    <a:pt x="2635" y="5605"/>
                    <a:pt x="2635" y="5582"/>
                    <a:pt x="2646" y="5570"/>
                  </a:cubicBezTo>
                  <a:cubicBezTo>
                    <a:pt x="2669" y="5570"/>
                    <a:pt x="2693" y="5570"/>
                    <a:pt x="2704" y="5582"/>
                  </a:cubicBezTo>
                  <a:cubicBezTo>
                    <a:pt x="2693" y="5916"/>
                    <a:pt x="2693" y="6482"/>
                    <a:pt x="3108" y="6528"/>
                  </a:cubicBezTo>
                  <a:cubicBezTo>
                    <a:pt x="3103" y="6726"/>
                    <a:pt x="3214" y="6805"/>
                    <a:pt x="3347" y="6805"/>
                  </a:cubicBezTo>
                  <a:cubicBezTo>
                    <a:pt x="3500" y="6805"/>
                    <a:pt x="3681" y="6700"/>
                    <a:pt x="3743" y="6551"/>
                  </a:cubicBezTo>
                  <a:cubicBezTo>
                    <a:pt x="3941" y="6640"/>
                    <a:pt x="4003" y="6898"/>
                    <a:pt x="4183" y="6898"/>
                  </a:cubicBezTo>
                  <a:cubicBezTo>
                    <a:pt x="4214" y="6898"/>
                    <a:pt x="4247" y="6891"/>
                    <a:pt x="4285" y="6874"/>
                  </a:cubicBezTo>
                  <a:cubicBezTo>
                    <a:pt x="4330" y="6919"/>
                    <a:pt x="4385" y="6936"/>
                    <a:pt x="4441" y="6936"/>
                  </a:cubicBezTo>
                  <a:cubicBezTo>
                    <a:pt x="4487" y="6936"/>
                    <a:pt x="4533" y="6925"/>
                    <a:pt x="4574" y="6909"/>
                  </a:cubicBezTo>
                  <a:lnTo>
                    <a:pt x="4574" y="6909"/>
                  </a:lnTo>
                  <a:cubicBezTo>
                    <a:pt x="4553" y="7132"/>
                    <a:pt x="4726" y="7292"/>
                    <a:pt x="4884" y="7292"/>
                  </a:cubicBezTo>
                  <a:cubicBezTo>
                    <a:pt x="4987" y="7292"/>
                    <a:pt x="5084" y="7224"/>
                    <a:pt x="5116" y="7059"/>
                  </a:cubicBezTo>
                  <a:lnTo>
                    <a:pt x="5116" y="7025"/>
                  </a:lnTo>
                  <a:cubicBezTo>
                    <a:pt x="5197" y="6921"/>
                    <a:pt x="5174" y="6759"/>
                    <a:pt x="5059" y="6701"/>
                  </a:cubicBezTo>
                  <a:cubicBezTo>
                    <a:pt x="5035" y="6506"/>
                    <a:pt x="4922" y="6353"/>
                    <a:pt x="4780" y="6353"/>
                  </a:cubicBezTo>
                  <a:cubicBezTo>
                    <a:pt x="4712" y="6353"/>
                    <a:pt x="4637" y="6388"/>
                    <a:pt x="4562" y="6470"/>
                  </a:cubicBezTo>
                  <a:cubicBezTo>
                    <a:pt x="4554" y="6369"/>
                    <a:pt x="4464" y="6285"/>
                    <a:pt x="4371" y="6285"/>
                  </a:cubicBezTo>
                  <a:cubicBezTo>
                    <a:pt x="4338" y="6285"/>
                    <a:pt x="4304" y="6296"/>
                    <a:pt x="4274" y="6320"/>
                  </a:cubicBezTo>
                  <a:cubicBezTo>
                    <a:pt x="4044" y="6128"/>
                    <a:pt x="3932" y="6022"/>
                    <a:pt x="3761" y="6022"/>
                  </a:cubicBezTo>
                  <a:cubicBezTo>
                    <a:pt x="3718" y="6022"/>
                    <a:pt x="3670" y="6029"/>
                    <a:pt x="3616" y="6043"/>
                  </a:cubicBezTo>
                  <a:cubicBezTo>
                    <a:pt x="3593" y="6020"/>
                    <a:pt x="3593" y="5986"/>
                    <a:pt x="3581" y="5963"/>
                  </a:cubicBezTo>
                  <a:cubicBezTo>
                    <a:pt x="3632" y="5862"/>
                    <a:pt x="3489" y="5586"/>
                    <a:pt x="3306" y="5586"/>
                  </a:cubicBezTo>
                  <a:cubicBezTo>
                    <a:pt x="3279" y="5586"/>
                    <a:pt x="3251" y="5592"/>
                    <a:pt x="3223" y="5605"/>
                  </a:cubicBezTo>
                  <a:cubicBezTo>
                    <a:pt x="3258" y="5351"/>
                    <a:pt x="3062" y="5282"/>
                    <a:pt x="2831" y="5258"/>
                  </a:cubicBezTo>
                  <a:cubicBezTo>
                    <a:pt x="2900" y="5039"/>
                    <a:pt x="3189" y="4774"/>
                    <a:pt x="2877" y="4624"/>
                  </a:cubicBezTo>
                  <a:cubicBezTo>
                    <a:pt x="2485" y="4531"/>
                    <a:pt x="2796" y="3896"/>
                    <a:pt x="2439" y="3770"/>
                  </a:cubicBezTo>
                  <a:cubicBezTo>
                    <a:pt x="2450" y="3596"/>
                    <a:pt x="2473" y="3331"/>
                    <a:pt x="2265" y="3273"/>
                  </a:cubicBezTo>
                  <a:cubicBezTo>
                    <a:pt x="2386" y="3040"/>
                    <a:pt x="2326" y="2703"/>
                    <a:pt x="2134" y="2703"/>
                  </a:cubicBezTo>
                  <a:cubicBezTo>
                    <a:pt x="2069" y="2703"/>
                    <a:pt x="1989" y="2742"/>
                    <a:pt x="1896" y="2835"/>
                  </a:cubicBezTo>
                  <a:cubicBezTo>
                    <a:pt x="1977" y="2684"/>
                    <a:pt x="2046" y="2407"/>
                    <a:pt x="1804" y="2396"/>
                  </a:cubicBezTo>
                  <a:cubicBezTo>
                    <a:pt x="1887" y="2137"/>
                    <a:pt x="1728" y="1841"/>
                    <a:pt x="1486" y="1841"/>
                  </a:cubicBezTo>
                  <a:cubicBezTo>
                    <a:pt x="1458" y="1841"/>
                    <a:pt x="1429" y="1845"/>
                    <a:pt x="1400" y="1853"/>
                  </a:cubicBezTo>
                  <a:cubicBezTo>
                    <a:pt x="1457" y="1750"/>
                    <a:pt x="1504" y="1646"/>
                    <a:pt x="1504" y="1530"/>
                  </a:cubicBezTo>
                  <a:cubicBezTo>
                    <a:pt x="1519" y="1532"/>
                    <a:pt x="1534" y="1532"/>
                    <a:pt x="1548" y="1532"/>
                  </a:cubicBezTo>
                  <a:cubicBezTo>
                    <a:pt x="1891" y="1532"/>
                    <a:pt x="1688" y="1129"/>
                    <a:pt x="1677" y="907"/>
                  </a:cubicBezTo>
                  <a:cubicBezTo>
                    <a:pt x="1719" y="688"/>
                    <a:pt x="1571" y="328"/>
                    <a:pt x="1380" y="328"/>
                  </a:cubicBezTo>
                  <a:cubicBezTo>
                    <a:pt x="1309" y="328"/>
                    <a:pt x="1232" y="378"/>
                    <a:pt x="1157" y="503"/>
                  </a:cubicBezTo>
                  <a:cubicBezTo>
                    <a:pt x="1075" y="379"/>
                    <a:pt x="927" y="190"/>
                    <a:pt x="782" y="190"/>
                  </a:cubicBezTo>
                  <a:cubicBezTo>
                    <a:pt x="724" y="190"/>
                    <a:pt x="667" y="220"/>
                    <a:pt x="615" y="295"/>
                  </a:cubicBezTo>
                  <a:cubicBezTo>
                    <a:pt x="592" y="295"/>
                    <a:pt x="592" y="307"/>
                    <a:pt x="580" y="307"/>
                  </a:cubicBezTo>
                  <a:cubicBezTo>
                    <a:pt x="437" y="87"/>
                    <a:pt x="332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3"/>
            <p:cNvSpPr/>
            <p:nvPr/>
          </p:nvSpPr>
          <p:spPr>
            <a:xfrm>
              <a:off x="5537200" y="3307800"/>
              <a:ext cx="74900" cy="129575"/>
            </a:xfrm>
            <a:custGeom>
              <a:avLst/>
              <a:gdLst/>
              <a:ahLst/>
              <a:cxnLst/>
              <a:rect l="l" t="t" r="r" b="b"/>
              <a:pathLst>
                <a:path w="2996" h="5183" extrusionOk="0">
                  <a:moveTo>
                    <a:pt x="246" y="1"/>
                  </a:moveTo>
                  <a:cubicBezTo>
                    <a:pt x="29" y="1"/>
                    <a:pt x="0" y="650"/>
                    <a:pt x="422" y="958"/>
                  </a:cubicBezTo>
                  <a:cubicBezTo>
                    <a:pt x="457" y="1074"/>
                    <a:pt x="526" y="1212"/>
                    <a:pt x="641" y="1293"/>
                  </a:cubicBezTo>
                  <a:cubicBezTo>
                    <a:pt x="499" y="1476"/>
                    <a:pt x="706" y="1588"/>
                    <a:pt x="876" y="1588"/>
                  </a:cubicBezTo>
                  <a:cubicBezTo>
                    <a:pt x="899" y="1588"/>
                    <a:pt x="921" y="1586"/>
                    <a:pt x="941" y="1582"/>
                  </a:cubicBezTo>
                  <a:lnTo>
                    <a:pt x="941" y="1582"/>
                  </a:lnTo>
                  <a:cubicBezTo>
                    <a:pt x="803" y="1651"/>
                    <a:pt x="814" y="1882"/>
                    <a:pt x="987" y="1905"/>
                  </a:cubicBezTo>
                  <a:cubicBezTo>
                    <a:pt x="941" y="2043"/>
                    <a:pt x="872" y="2216"/>
                    <a:pt x="953" y="2343"/>
                  </a:cubicBezTo>
                  <a:cubicBezTo>
                    <a:pt x="895" y="2505"/>
                    <a:pt x="768" y="2713"/>
                    <a:pt x="941" y="2851"/>
                  </a:cubicBezTo>
                  <a:cubicBezTo>
                    <a:pt x="843" y="2972"/>
                    <a:pt x="921" y="3176"/>
                    <a:pt x="1078" y="3176"/>
                  </a:cubicBezTo>
                  <a:cubicBezTo>
                    <a:pt x="1086" y="3176"/>
                    <a:pt x="1094" y="3176"/>
                    <a:pt x="1103" y="3174"/>
                  </a:cubicBezTo>
                  <a:cubicBezTo>
                    <a:pt x="1103" y="3221"/>
                    <a:pt x="1103" y="3267"/>
                    <a:pt x="1114" y="3290"/>
                  </a:cubicBezTo>
                  <a:cubicBezTo>
                    <a:pt x="468" y="3682"/>
                    <a:pt x="1565" y="3671"/>
                    <a:pt x="1622" y="3717"/>
                  </a:cubicBezTo>
                  <a:lnTo>
                    <a:pt x="1622" y="3728"/>
                  </a:lnTo>
                  <a:cubicBezTo>
                    <a:pt x="1391" y="3798"/>
                    <a:pt x="1288" y="4132"/>
                    <a:pt x="1588" y="4156"/>
                  </a:cubicBezTo>
                  <a:cubicBezTo>
                    <a:pt x="1561" y="4323"/>
                    <a:pt x="1697" y="4464"/>
                    <a:pt x="1845" y="4464"/>
                  </a:cubicBezTo>
                  <a:cubicBezTo>
                    <a:pt x="1890" y="4464"/>
                    <a:pt x="1937" y="4451"/>
                    <a:pt x="1980" y="4421"/>
                  </a:cubicBezTo>
                  <a:lnTo>
                    <a:pt x="1980" y="4421"/>
                  </a:lnTo>
                  <a:cubicBezTo>
                    <a:pt x="1899" y="4606"/>
                    <a:pt x="1668" y="5044"/>
                    <a:pt x="1980" y="5171"/>
                  </a:cubicBezTo>
                  <a:cubicBezTo>
                    <a:pt x="2016" y="5179"/>
                    <a:pt x="2056" y="5183"/>
                    <a:pt x="2100" y="5183"/>
                  </a:cubicBezTo>
                  <a:cubicBezTo>
                    <a:pt x="2450" y="5183"/>
                    <a:pt x="2996" y="4944"/>
                    <a:pt x="2904" y="4606"/>
                  </a:cubicBezTo>
                  <a:cubicBezTo>
                    <a:pt x="2859" y="4522"/>
                    <a:pt x="2791" y="4491"/>
                    <a:pt x="2718" y="4491"/>
                  </a:cubicBezTo>
                  <a:cubicBezTo>
                    <a:pt x="2619" y="4491"/>
                    <a:pt x="2510" y="4546"/>
                    <a:pt x="2430" y="4606"/>
                  </a:cubicBezTo>
                  <a:cubicBezTo>
                    <a:pt x="2557" y="4479"/>
                    <a:pt x="2800" y="4329"/>
                    <a:pt x="2627" y="4132"/>
                  </a:cubicBezTo>
                  <a:cubicBezTo>
                    <a:pt x="2752" y="3901"/>
                    <a:pt x="2845" y="3467"/>
                    <a:pt x="2581" y="3467"/>
                  </a:cubicBezTo>
                  <a:cubicBezTo>
                    <a:pt x="2530" y="3467"/>
                    <a:pt x="2465" y="3483"/>
                    <a:pt x="2384" y="3521"/>
                  </a:cubicBezTo>
                  <a:cubicBezTo>
                    <a:pt x="2451" y="3379"/>
                    <a:pt x="2325" y="3274"/>
                    <a:pt x="2193" y="3274"/>
                  </a:cubicBezTo>
                  <a:cubicBezTo>
                    <a:pt x="2143" y="3274"/>
                    <a:pt x="2091" y="3289"/>
                    <a:pt x="2049" y="3324"/>
                  </a:cubicBezTo>
                  <a:cubicBezTo>
                    <a:pt x="2049" y="3324"/>
                    <a:pt x="2038" y="3313"/>
                    <a:pt x="2026" y="3313"/>
                  </a:cubicBezTo>
                  <a:cubicBezTo>
                    <a:pt x="2175" y="3194"/>
                    <a:pt x="2145" y="2946"/>
                    <a:pt x="1971" y="2946"/>
                  </a:cubicBezTo>
                  <a:cubicBezTo>
                    <a:pt x="1943" y="2946"/>
                    <a:pt x="1911" y="2952"/>
                    <a:pt x="1876" y="2967"/>
                  </a:cubicBezTo>
                  <a:cubicBezTo>
                    <a:pt x="1876" y="2794"/>
                    <a:pt x="1934" y="2563"/>
                    <a:pt x="1738" y="2470"/>
                  </a:cubicBezTo>
                  <a:cubicBezTo>
                    <a:pt x="1749" y="2366"/>
                    <a:pt x="1668" y="2286"/>
                    <a:pt x="1565" y="2251"/>
                  </a:cubicBezTo>
                  <a:cubicBezTo>
                    <a:pt x="1576" y="2239"/>
                    <a:pt x="1576" y="2228"/>
                    <a:pt x="1588" y="2193"/>
                  </a:cubicBezTo>
                  <a:cubicBezTo>
                    <a:pt x="1611" y="2198"/>
                    <a:pt x="1631" y="2200"/>
                    <a:pt x="1650" y="2200"/>
                  </a:cubicBezTo>
                  <a:cubicBezTo>
                    <a:pt x="1887" y="2200"/>
                    <a:pt x="1811" y="1880"/>
                    <a:pt x="1865" y="1709"/>
                  </a:cubicBezTo>
                  <a:cubicBezTo>
                    <a:pt x="2192" y="1564"/>
                    <a:pt x="1987" y="1369"/>
                    <a:pt x="1763" y="1369"/>
                  </a:cubicBezTo>
                  <a:cubicBezTo>
                    <a:pt x="1648" y="1369"/>
                    <a:pt x="1527" y="1421"/>
                    <a:pt x="1472" y="1558"/>
                  </a:cubicBezTo>
                  <a:cubicBezTo>
                    <a:pt x="1449" y="1558"/>
                    <a:pt x="1438" y="1558"/>
                    <a:pt x="1403" y="1582"/>
                  </a:cubicBezTo>
                  <a:cubicBezTo>
                    <a:pt x="1607" y="1402"/>
                    <a:pt x="1511" y="1129"/>
                    <a:pt x="1363" y="1129"/>
                  </a:cubicBezTo>
                  <a:cubicBezTo>
                    <a:pt x="1302" y="1129"/>
                    <a:pt x="1233" y="1175"/>
                    <a:pt x="1172" y="1293"/>
                  </a:cubicBezTo>
                  <a:cubicBezTo>
                    <a:pt x="1161" y="1258"/>
                    <a:pt x="1114" y="1247"/>
                    <a:pt x="1068" y="1235"/>
                  </a:cubicBezTo>
                  <a:lnTo>
                    <a:pt x="1091" y="1235"/>
                  </a:lnTo>
                  <a:cubicBezTo>
                    <a:pt x="1100" y="1236"/>
                    <a:pt x="1109" y="1237"/>
                    <a:pt x="1117" y="1237"/>
                  </a:cubicBezTo>
                  <a:cubicBezTo>
                    <a:pt x="1297" y="1237"/>
                    <a:pt x="1277" y="998"/>
                    <a:pt x="1299" y="854"/>
                  </a:cubicBezTo>
                  <a:cubicBezTo>
                    <a:pt x="1327" y="690"/>
                    <a:pt x="1222" y="612"/>
                    <a:pt x="1112" y="612"/>
                  </a:cubicBezTo>
                  <a:cubicBezTo>
                    <a:pt x="997" y="612"/>
                    <a:pt x="878" y="696"/>
                    <a:pt x="895" y="854"/>
                  </a:cubicBezTo>
                  <a:cubicBezTo>
                    <a:pt x="884" y="854"/>
                    <a:pt x="872" y="854"/>
                    <a:pt x="861" y="866"/>
                  </a:cubicBezTo>
                  <a:cubicBezTo>
                    <a:pt x="826" y="693"/>
                    <a:pt x="884" y="427"/>
                    <a:pt x="607" y="427"/>
                  </a:cubicBezTo>
                  <a:cubicBezTo>
                    <a:pt x="466" y="118"/>
                    <a:pt x="339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3"/>
            <p:cNvSpPr/>
            <p:nvPr/>
          </p:nvSpPr>
          <p:spPr>
            <a:xfrm>
              <a:off x="5564250" y="3278600"/>
              <a:ext cx="70650" cy="133225"/>
            </a:xfrm>
            <a:custGeom>
              <a:avLst/>
              <a:gdLst/>
              <a:ahLst/>
              <a:cxnLst/>
              <a:rect l="l" t="t" r="r" b="b"/>
              <a:pathLst>
                <a:path w="2826" h="5329" extrusionOk="0">
                  <a:moveTo>
                    <a:pt x="242" y="0"/>
                  </a:moveTo>
                  <a:cubicBezTo>
                    <a:pt x="1" y="0"/>
                    <a:pt x="103" y="728"/>
                    <a:pt x="448" y="891"/>
                  </a:cubicBezTo>
                  <a:cubicBezTo>
                    <a:pt x="483" y="1064"/>
                    <a:pt x="506" y="1388"/>
                    <a:pt x="725" y="1457"/>
                  </a:cubicBezTo>
                  <a:cubicBezTo>
                    <a:pt x="761" y="1579"/>
                    <a:pt x="844" y="1630"/>
                    <a:pt x="934" y="1630"/>
                  </a:cubicBezTo>
                  <a:cubicBezTo>
                    <a:pt x="1049" y="1630"/>
                    <a:pt x="1175" y="1550"/>
                    <a:pt x="1233" y="1434"/>
                  </a:cubicBezTo>
                  <a:cubicBezTo>
                    <a:pt x="1244" y="1445"/>
                    <a:pt x="1256" y="1445"/>
                    <a:pt x="1279" y="1457"/>
                  </a:cubicBezTo>
                  <a:cubicBezTo>
                    <a:pt x="1254" y="1616"/>
                    <a:pt x="1399" y="1727"/>
                    <a:pt x="1542" y="1727"/>
                  </a:cubicBezTo>
                  <a:cubicBezTo>
                    <a:pt x="1597" y="1727"/>
                    <a:pt x="1650" y="1711"/>
                    <a:pt x="1695" y="1676"/>
                  </a:cubicBezTo>
                  <a:cubicBezTo>
                    <a:pt x="1746" y="1719"/>
                    <a:pt x="1816" y="1743"/>
                    <a:pt x="1882" y="1743"/>
                  </a:cubicBezTo>
                  <a:cubicBezTo>
                    <a:pt x="1905" y="1743"/>
                    <a:pt x="1928" y="1740"/>
                    <a:pt x="1949" y="1734"/>
                  </a:cubicBezTo>
                  <a:cubicBezTo>
                    <a:pt x="1949" y="1815"/>
                    <a:pt x="1995" y="1895"/>
                    <a:pt x="2052" y="1930"/>
                  </a:cubicBezTo>
                  <a:cubicBezTo>
                    <a:pt x="2041" y="2069"/>
                    <a:pt x="2029" y="2276"/>
                    <a:pt x="2179" y="2357"/>
                  </a:cubicBezTo>
                  <a:cubicBezTo>
                    <a:pt x="1998" y="2652"/>
                    <a:pt x="1102" y="3651"/>
                    <a:pt x="1874" y="3651"/>
                  </a:cubicBezTo>
                  <a:cubicBezTo>
                    <a:pt x="1887" y="3651"/>
                    <a:pt x="1900" y="3650"/>
                    <a:pt x="1914" y="3650"/>
                  </a:cubicBezTo>
                  <a:cubicBezTo>
                    <a:pt x="1914" y="3777"/>
                    <a:pt x="1914" y="3950"/>
                    <a:pt x="1995" y="4065"/>
                  </a:cubicBezTo>
                  <a:cubicBezTo>
                    <a:pt x="1937" y="4400"/>
                    <a:pt x="2122" y="4666"/>
                    <a:pt x="2029" y="5047"/>
                  </a:cubicBezTo>
                  <a:cubicBezTo>
                    <a:pt x="2006" y="5185"/>
                    <a:pt x="2099" y="5300"/>
                    <a:pt x="2237" y="5324"/>
                  </a:cubicBezTo>
                  <a:cubicBezTo>
                    <a:pt x="2257" y="5327"/>
                    <a:pt x="2276" y="5329"/>
                    <a:pt x="2293" y="5329"/>
                  </a:cubicBezTo>
                  <a:cubicBezTo>
                    <a:pt x="2502" y="5329"/>
                    <a:pt x="2564" y="5090"/>
                    <a:pt x="2606" y="4920"/>
                  </a:cubicBezTo>
                  <a:cubicBezTo>
                    <a:pt x="2664" y="4735"/>
                    <a:pt x="2733" y="4446"/>
                    <a:pt x="2572" y="4239"/>
                  </a:cubicBezTo>
                  <a:cubicBezTo>
                    <a:pt x="2514" y="4042"/>
                    <a:pt x="2826" y="3534"/>
                    <a:pt x="2456" y="3419"/>
                  </a:cubicBezTo>
                  <a:cubicBezTo>
                    <a:pt x="2456" y="3350"/>
                    <a:pt x="2491" y="3257"/>
                    <a:pt x="2456" y="3188"/>
                  </a:cubicBezTo>
                  <a:cubicBezTo>
                    <a:pt x="2514" y="3084"/>
                    <a:pt x="2560" y="2946"/>
                    <a:pt x="2560" y="2819"/>
                  </a:cubicBezTo>
                  <a:cubicBezTo>
                    <a:pt x="2699" y="2600"/>
                    <a:pt x="2803" y="2299"/>
                    <a:pt x="2514" y="2230"/>
                  </a:cubicBezTo>
                  <a:cubicBezTo>
                    <a:pt x="2664" y="2115"/>
                    <a:pt x="2757" y="1895"/>
                    <a:pt x="2560" y="1780"/>
                  </a:cubicBezTo>
                  <a:cubicBezTo>
                    <a:pt x="2606" y="1607"/>
                    <a:pt x="2699" y="1261"/>
                    <a:pt x="2456" y="1157"/>
                  </a:cubicBezTo>
                  <a:cubicBezTo>
                    <a:pt x="2468" y="1018"/>
                    <a:pt x="2353" y="880"/>
                    <a:pt x="2202" y="880"/>
                  </a:cubicBezTo>
                  <a:cubicBezTo>
                    <a:pt x="2226" y="753"/>
                    <a:pt x="2179" y="626"/>
                    <a:pt x="2052" y="568"/>
                  </a:cubicBezTo>
                  <a:cubicBezTo>
                    <a:pt x="2024" y="551"/>
                    <a:pt x="1992" y="542"/>
                    <a:pt x="1960" y="542"/>
                  </a:cubicBezTo>
                  <a:cubicBezTo>
                    <a:pt x="1928" y="542"/>
                    <a:pt x="1897" y="551"/>
                    <a:pt x="1868" y="568"/>
                  </a:cubicBezTo>
                  <a:cubicBezTo>
                    <a:pt x="1840" y="456"/>
                    <a:pt x="1727" y="395"/>
                    <a:pt x="1617" y="395"/>
                  </a:cubicBezTo>
                  <a:cubicBezTo>
                    <a:pt x="1545" y="395"/>
                    <a:pt x="1475" y="421"/>
                    <a:pt x="1429" y="476"/>
                  </a:cubicBezTo>
                  <a:cubicBezTo>
                    <a:pt x="1279" y="510"/>
                    <a:pt x="1175" y="626"/>
                    <a:pt x="1083" y="753"/>
                  </a:cubicBezTo>
                  <a:cubicBezTo>
                    <a:pt x="1048" y="637"/>
                    <a:pt x="1014" y="476"/>
                    <a:pt x="887" y="441"/>
                  </a:cubicBezTo>
                  <a:cubicBezTo>
                    <a:pt x="877" y="293"/>
                    <a:pt x="772" y="160"/>
                    <a:pt x="630" y="160"/>
                  </a:cubicBezTo>
                  <a:cubicBezTo>
                    <a:pt x="594" y="160"/>
                    <a:pt x="556" y="169"/>
                    <a:pt x="517" y="187"/>
                  </a:cubicBezTo>
                  <a:cubicBezTo>
                    <a:pt x="399" y="54"/>
                    <a:pt x="308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3"/>
            <p:cNvSpPr/>
            <p:nvPr/>
          </p:nvSpPr>
          <p:spPr>
            <a:xfrm>
              <a:off x="5599875" y="3596900"/>
              <a:ext cx="57975" cy="28325"/>
            </a:xfrm>
            <a:custGeom>
              <a:avLst/>
              <a:gdLst/>
              <a:ahLst/>
              <a:cxnLst/>
              <a:rect l="l" t="t" r="r" b="b"/>
              <a:pathLst>
                <a:path w="2319" h="1133" extrusionOk="0">
                  <a:moveTo>
                    <a:pt x="1793" y="0"/>
                  </a:moveTo>
                  <a:cubicBezTo>
                    <a:pt x="1757" y="0"/>
                    <a:pt x="1714" y="4"/>
                    <a:pt x="1666" y="13"/>
                  </a:cubicBezTo>
                  <a:cubicBezTo>
                    <a:pt x="1539" y="94"/>
                    <a:pt x="1424" y="210"/>
                    <a:pt x="1297" y="314"/>
                  </a:cubicBezTo>
                  <a:cubicBezTo>
                    <a:pt x="1232" y="281"/>
                    <a:pt x="1174" y="267"/>
                    <a:pt x="1124" y="267"/>
                  </a:cubicBezTo>
                  <a:cubicBezTo>
                    <a:pt x="1085" y="267"/>
                    <a:pt x="1050" y="275"/>
                    <a:pt x="1020" y="290"/>
                  </a:cubicBezTo>
                  <a:cubicBezTo>
                    <a:pt x="950" y="229"/>
                    <a:pt x="886" y="206"/>
                    <a:pt x="828" y="206"/>
                  </a:cubicBezTo>
                  <a:cubicBezTo>
                    <a:pt x="732" y="206"/>
                    <a:pt x="648" y="268"/>
                    <a:pt x="570" y="325"/>
                  </a:cubicBezTo>
                  <a:cubicBezTo>
                    <a:pt x="472" y="259"/>
                    <a:pt x="395" y="231"/>
                    <a:pt x="336" y="231"/>
                  </a:cubicBezTo>
                  <a:cubicBezTo>
                    <a:pt x="0" y="231"/>
                    <a:pt x="232" y="1133"/>
                    <a:pt x="548" y="1133"/>
                  </a:cubicBezTo>
                  <a:cubicBezTo>
                    <a:pt x="633" y="1133"/>
                    <a:pt x="724" y="1067"/>
                    <a:pt x="812" y="902"/>
                  </a:cubicBezTo>
                  <a:cubicBezTo>
                    <a:pt x="854" y="936"/>
                    <a:pt x="905" y="951"/>
                    <a:pt x="955" y="951"/>
                  </a:cubicBezTo>
                  <a:cubicBezTo>
                    <a:pt x="1042" y="951"/>
                    <a:pt x="1130" y="906"/>
                    <a:pt x="1181" y="833"/>
                  </a:cubicBezTo>
                  <a:cubicBezTo>
                    <a:pt x="1217" y="852"/>
                    <a:pt x="1255" y="860"/>
                    <a:pt x="1296" y="860"/>
                  </a:cubicBezTo>
                  <a:cubicBezTo>
                    <a:pt x="1705" y="860"/>
                    <a:pt x="2319" y="0"/>
                    <a:pt x="1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3"/>
            <p:cNvSpPr/>
            <p:nvPr/>
          </p:nvSpPr>
          <p:spPr>
            <a:xfrm>
              <a:off x="5682675" y="3576625"/>
              <a:ext cx="62175" cy="53225"/>
            </a:xfrm>
            <a:custGeom>
              <a:avLst/>
              <a:gdLst/>
              <a:ahLst/>
              <a:cxnLst/>
              <a:rect l="l" t="t" r="r" b="b"/>
              <a:pathLst>
                <a:path w="2487" h="2129" extrusionOk="0">
                  <a:moveTo>
                    <a:pt x="674" y="270"/>
                  </a:moveTo>
                  <a:lnTo>
                    <a:pt x="709" y="317"/>
                  </a:lnTo>
                  <a:cubicBezTo>
                    <a:pt x="686" y="334"/>
                    <a:pt x="660" y="343"/>
                    <a:pt x="634" y="343"/>
                  </a:cubicBezTo>
                  <a:cubicBezTo>
                    <a:pt x="608" y="343"/>
                    <a:pt x="582" y="334"/>
                    <a:pt x="559" y="317"/>
                  </a:cubicBezTo>
                  <a:lnTo>
                    <a:pt x="594" y="270"/>
                  </a:lnTo>
                  <a:lnTo>
                    <a:pt x="640" y="293"/>
                  </a:lnTo>
                  <a:lnTo>
                    <a:pt x="674" y="270"/>
                  </a:lnTo>
                  <a:close/>
                  <a:moveTo>
                    <a:pt x="611" y="0"/>
                  </a:moveTo>
                  <a:cubicBezTo>
                    <a:pt x="548" y="0"/>
                    <a:pt x="484" y="55"/>
                    <a:pt x="443" y="201"/>
                  </a:cubicBezTo>
                  <a:cubicBezTo>
                    <a:pt x="443" y="270"/>
                    <a:pt x="455" y="363"/>
                    <a:pt x="536" y="420"/>
                  </a:cubicBezTo>
                  <a:cubicBezTo>
                    <a:pt x="509" y="415"/>
                    <a:pt x="485" y="412"/>
                    <a:pt x="462" y="412"/>
                  </a:cubicBezTo>
                  <a:cubicBezTo>
                    <a:pt x="201" y="412"/>
                    <a:pt x="200" y="759"/>
                    <a:pt x="190" y="940"/>
                  </a:cubicBezTo>
                  <a:cubicBezTo>
                    <a:pt x="103" y="1171"/>
                    <a:pt x="0" y="1755"/>
                    <a:pt x="270" y="1755"/>
                  </a:cubicBezTo>
                  <a:cubicBezTo>
                    <a:pt x="324" y="1755"/>
                    <a:pt x="392" y="1732"/>
                    <a:pt x="478" y="1679"/>
                  </a:cubicBezTo>
                  <a:cubicBezTo>
                    <a:pt x="517" y="1779"/>
                    <a:pt x="623" y="1854"/>
                    <a:pt x="730" y="1854"/>
                  </a:cubicBezTo>
                  <a:cubicBezTo>
                    <a:pt x="783" y="1854"/>
                    <a:pt x="836" y="1836"/>
                    <a:pt x="882" y="1794"/>
                  </a:cubicBezTo>
                  <a:cubicBezTo>
                    <a:pt x="917" y="1829"/>
                    <a:pt x="998" y="1863"/>
                    <a:pt x="1055" y="1863"/>
                  </a:cubicBezTo>
                  <a:cubicBezTo>
                    <a:pt x="1228" y="2117"/>
                    <a:pt x="1667" y="2106"/>
                    <a:pt x="1979" y="2129"/>
                  </a:cubicBezTo>
                  <a:cubicBezTo>
                    <a:pt x="2487" y="1886"/>
                    <a:pt x="1806" y="1656"/>
                    <a:pt x="1563" y="1575"/>
                  </a:cubicBezTo>
                  <a:cubicBezTo>
                    <a:pt x="1563" y="1459"/>
                    <a:pt x="1459" y="1252"/>
                    <a:pt x="1286" y="1194"/>
                  </a:cubicBezTo>
                  <a:cubicBezTo>
                    <a:pt x="1251" y="1088"/>
                    <a:pt x="1156" y="1034"/>
                    <a:pt x="1055" y="1034"/>
                  </a:cubicBezTo>
                  <a:cubicBezTo>
                    <a:pt x="991" y="1034"/>
                    <a:pt x="925" y="1056"/>
                    <a:pt x="871" y="1101"/>
                  </a:cubicBezTo>
                  <a:cubicBezTo>
                    <a:pt x="871" y="986"/>
                    <a:pt x="767" y="894"/>
                    <a:pt x="651" y="882"/>
                  </a:cubicBezTo>
                  <a:cubicBezTo>
                    <a:pt x="663" y="732"/>
                    <a:pt x="720" y="547"/>
                    <a:pt x="582" y="444"/>
                  </a:cubicBezTo>
                  <a:lnTo>
                    <a:pt x="582" y="444"/>
                  </a:lnTo>
                  <a:cubicBezTo>
                    <a:pt x="593" y="444"/>
                    <a:pt x="603" y="445"/>
                    <a:pt x="613" y="445"/>
                  </a:cubicBezTo>
                  <a:cubicBezTo>
                    <a:pt x="968" y="445"/>
                    <a:pt x="791" y="0"/>
                    <a:pt x="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3"/>
            <p:cNvSpPr/>
            <p:nvPr/>
          </p:nvSpPr>
          <p:spPr>
            <a:xfrm>
              <a:off x="5720900" y="3631775"/>
              <a:ext cx="67225" cy="73475"/>
            </a:xfrm>
            <a:custGeom>
              <a:avLst/>
              <a:gdLst/>
              <a:ahLst/>
              <a:cxnLst/>
              <a:rect l="l" t="t" r="r" b="b"/>
              <a:pathLst>
                <a:path w="2689" h="2939" extrusionOk="0">
                  <a:moveTo>
                    <a:pt x="475" y="1"/>
                  </a:moveTo>
                  <a:cubicBezTo>
                    <a:pt x="266" y="1"/>
                    <a:pt x="67" y="112"/>
                    <a:pt x="219" y="350"/>
                  </a:cubicBezTo>
                  <a:cubicBezTo>
                    <a:pt x="57" y="477"/>
                    <a:pt x="69" y="777"/>
                    <a:pt x="265" y="892"/>
                  </a:cubicBezTo>
                  <a:cubicBezTo>
                    <a:pt x="103" y="996"/>
                    <a:pt x="57" y="1216"/>
                    <a:pt x="219" y="1331"/>
                  </a:cubicBezTo>
                  <a:cubicBezTo>
                    <a:pt x="1" y="1476"/>
                    <a:pt x="128" y="1818"/>
                    <a:pt x="358" y="1818"/>
                  </a:cubicBezTo>
                  <a:cubicBezTo>
                    <a:pt x="383" y="1818"/>
                    <a:pt x="410" y="1813"/>
                    <a:pt x="438" y="1804"/>
                  </a:cubicBezTo>
                  <a:lnTo>
                    <a:pt x="438" y="1804"/>
                  </a:lnTo>
                  <a:cubicBezTo>
                    <a:pt x="380" y="1977"/>
                    <a:pt x="496" y="2220"/>
                    <a:pt x="588" y="2312"/>
                  </a:cubicBezTo>
                  <a:cubicBezTo>
                    <a:pt x="566" y="2439"/>
                    <a:pt x="679" y="2547"/>
                    <a:pt x="781" y="2547"/>
                  </a:cubicBezTo>
                  <a:cubicBezTo>
                    <a:pt x="836" y="2547"/>
                    <a:pt x="887" y="2516"/>
                    <a:pt x="911" y="2439"/>
                  </a:cubicBezTo>
                  <a:cubicBezTo>
                    <a:pt x="1223" y="2589"/>
                    <a:pt x="1454" y="2416"/>
                    <a:pt x="1685" y="2705"/>
                  </a:cubicBezTo>
                  <a:cubicBezTo>
                    <a:pt x="1812" y="2857"/>
                    <a:pt x="2056" y="2938"/>
                    <a:pt x="2256" y="2938"/>
                  </a:cubicBezTo>
                  <a:cubicBezTo>
                    <a:pt x="2508" y="2938"/>
                    <a:pt x="2689" y="2809"/>
                    <a:pt x="2470" y="2531"/>
                  </a:cubicBezTo>
                  <a:cubicBezTo>
                    <a:pt x="2101" y="2401"/>
                    <a:pt x="1834" y="1925"/>
                    <a:pt x="1449" y="1925"/>
                  </a:cubicBezTo>
                  <a:cubicBezTo>
                    <a:pt x="1424" y="1925"/>
                    <a:pt x="1399" y="1927"/>
                    <a:pt x="1373" y="1931"/>
                  </a:cubicBezTo>
                  <a:cubicBezTo>
                    <a:pt x="1362" y="1700"/>
                    <a:pt x="1281" y="1608"/>
                    <a:pt x="1131" y="1516"/>
                  </a:cubicBezTo>
                  <a:cubicBezTo>
                    <a:pt x="1131" y="1400"/>
                    <a:pt x="1131" y="1273"/>
                    <a:pt x="1038" y="1181"/>
                  </a:cubicBezTo>
                  <a:cubicBezTo>
                    <a:pt x="1131" y="1042"/>
                    <a:pt x="1154" y="823"/>
                    <a:pt x="981" y="742"/>
                  </a:cubicBezTo>
                  <a:cubicBezTo>
                    <a:pt x="1064" y="586"/>
                    <a:pt x="950" y="401"/>
                    <a:pt x="790" y="401"/>
                  </a:cubicBezTo>
                  <a:cubicBezTo>
                    <a:pt x="773" y="401"/>
                    <a:pt x="756" y="403"/>
                    <a:pt x="738" y="408"/>
                  </a:cubicBezTo>
                  <a:cubicBezTo>
                    <a:pt x="965" y="144"/>
                    <a:pt x="713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3"/>
            <p:cNvSpPr/>
            <p:nvPr/>
          </p:nvSpPr>
          <p:spPr>
            <a:xfrm>
              <a:off x="5636400" y="3329725"/>
              <a:ext cx="40450" cy="64400"/>
            </a:xfrm>
            <a:custGeom>
              <a:avLst/>
              <a:gdLst/>
              <a:ahLst/>
              <a:cxnLst/>
              <a:rect l="l" t="t" r="r" b="b"/>
              <a:pathLst>
                <a:path w="1618" h="2576" extrusionOk="0">
                  <a:moveTo>
                    <a:pt x="488" y="0"/>
                  </a:moveTo>
                  <a:cubicBezTo>
                    <a:pt x="190" y="0"/>
                    <a:pt x="1" y="990"/>
                    <a:pt x="417" y="990"/>
                  </a:cubicBezTo>
                  <a:cubicBezTo>
                    <a:pt x="482" y="990"/>
                    <a:pt x="560" y="967"/>
                    <a:pt x="655" y="912"/>
                  </a:cubicBezTo>
                  <a:lnTo>
                    <a:pt x="655" y="912"/>
                  </a:lnTo>
                  <a:cubicBezTo>
                    <a:pt x="655" y="1166"/>
                    <a:pt x="436" y="1524"/>
                    <a:pt x="678" y="1709"/>
                  </a:cubicBezTo>
                  <a:cubicBezTo>
                    <a:pt x="713" y="1824"/>
                    <a:pt x="725" y="1951"/>
                    <a:pt x="782" y="2055"/>
                  </a:cubicBezTo>
                  <a:cubicBezTo>
                    <a:pt x="623" y="2436"/>
                    <a:pt x="739" y="2575"/>
                    <a:pt x="912" y="2575"/>
                  </a:cubicBezTo>
                  <a:cubicBezTo>
                    <a:pt x="1191" y="2575"/>
                    <a:pt x="1618" y="2215"/>
                    <a:pt x="1290" y="1917"/>
                  </a:cubicBezTo>
                  <a:cubicBezTo>
                    <a:pt x="1406" y="1709"/>
                    <a:pt x="1521" y="1339"/>
                    <a:pt x="1221" y="1247"/>
                  </a:cubicBezTo>
                  <a:cubicBezTo>
                    <a:pt x="1279" y="1062"/>
                    <a:pt x="1417" y="820"/>
                    <a:pt x="1175" y="705"/>
                  </a:cubicBezTo>
                  <a:cubicBezTo>
                    <a:pt x="1235" y="484"/>
                    <a:pt x="1243" y="99"/>
                    <a:pt x="1003" y="99"/>
                  </a:cubicBezTo>
                  <a:cubicBezTo>
                    <a:pt x="966" y="99"/>
                    <a:pt x="924" y="108"/>
                    <a:pt x="875" y="127"/>
                  </a:cubicBezTo>
                  <a:cubicBezTo>
                    <a:pt x="817" y="151"/>
                    <a:pt x="771" y="185"/>
                    <a:pt x="725" y="220"/>
                  </a:cubicBezTo>
                  <a:cubicBezTo>
                    <a:pt x="644" y="63"/>
                    <a:pt x="562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3"/>
            <p:cNvSpPr/>
            <p:nvPr/>
          </p:nvSpPr>
          <p:spPr>
            <a:xfrm>
              <a:off x="5662875" y="3279175"/>
              <a:ext cx="52550" cy="156875"/>
            </a:xfrm>
            <a:custGeom>
              <a:avLst/>
              <a:gdLst/>
              <a:ahLst/>
              <a:cxnLst/>
              <a:rect l="l" t="t" r="r" b="b"/>
              <a:pathLst>
                <a:path w="2102" h="6275" extrusionOk="0">
                  <a:moveTo>
                    <a:pt x="1062" y="5266"/>
                  </a:moveTo>
                  <a:cubicBezTo>
                    <a:pt x="1051" y="5277"/>
                    <a:pt x="1051" y="5289"/>
                    <a:pt x="1051" y="5289"/>
                  </a:cubicBezTo>
                  <a:lnTo>
                    <a:pt x="982" y="5277"/>
                  </a:lnTo>
                  <a:lnTo>
                    <a:pt x="982" y="5266"/>
                  </a:lnTo>
                  <a:close/>
                  <a:moveTo>
                    <a:pt x="591" y="0"/>
                  </a:moveTo>
                  <a:cubicBezTo>
                    <a:pt x="523" y="0"/>
                    <a:pt x="451" y="41"/>
                    <a:pt x="393" y="141"/>
                  </a:cubicBezTo>
                  <a:cubicBezTo>
                    <a:pt x="301" y="453"/>
                    <a:pt x="0" y="880"/>
                    <a:pt x="185" y="1203"/>
                  </a:cubicBezTo>
                  <a:cubicBezTo>
                    <a:pt x="127" y="1341"/>
                    <a:pt x="23" y="1468"/>
                    <a:pt x="139" y="1607"/>
                  </a:cubicBezTo>
                  <a:cubicBezTo>
                    <a:pt x="174" y="1653"/>
                    <a:pt x="197" y="1688"/>
                    <a:pt x="243" y="1699"/>
                  </a:cubicBezTo>
                  <a:cubicBezTo>
                    <a:pt x="104" y="1838"/>
                    <a:pt x="197" y="2126"/>
                    <a:pt x="404" y="2149"/>
                  </a:cubicBezTo>
                  <a:cubicBezTo>
                    <a:pt x="427" y="2276"/>
                    <a:pt x="531" y="2392"/>
                    <a:pt x="681" y="2403"/>
                  </a:cubicBezTo>
                  <a:cubicBezTo>
                    <a:pt x="644" y="2581"/>
                    <a:pt x="789" y="2729"/>
                    <a:pt x="944" y="2729"/>
                  </a:cubicBezTo>
                  <a:cubicBezTo>
                    <a:pt x="979" y="2729"/>
                    <a:pt x="1016" y="2721"/>
                    <a:pt x="1051" y="2703"/>
                  </a:cubicBezTo>
                  <a:lnTo>
                    <a:pt x="1051" y="2703"/>
                  </a:lnTo>
                  <a:cubicBezTo>
                    <a:pt x="1097" y="2980"/>
                    <a:pt x="716" y="3592"/>
                    <a:pt x="1201" y="3604"/>
                  </a:cubicBezTo>
                  <a:cubicBezTo>
                    <a:pt x="1235" y="3728"/>
                    <a:pt x="1103" y="4262"/>
                    <a:pt x="1412" y="4262"/>
                  </a:cubicBezTo>
                  <a:cubicBezTo>
                    <a:pt x="1418" y="4262"/>
                    <a:pt x="1425" y="4262"/>
                    <a:pt x="1432" y="4262"/>
                  </a:cubicBezTo>
                  <a:lnTo>
                    <a:pt x="1432" y="4262"/>
                  </a:lnTo>
                  <a:cubicBezTo>
                    <a:pt x="1386" y="4469"/>
                    <a:pt x="1293" y="4770"/>
                    <a:pt x="1559" y="4827"/>
                  </a:cubicBezTo>
                  <a:lnTo>
                    <a:pt x="1570" y="4862"/>
                  </a:lnTo>
                  <a:cubicBezTo>
                    <a:pt x="1386" y="4931"/>
                    <a:pt x="1351" y="5174"/>
                    <a:pt x="1547" y="5277"/>
                  </a:cubicBezTo>
                  <a:cubicBezTo>
                    <a:pt x="1501" y="5381"/>
                    <a:pt x="1351" y="5474"/>
                    <a:pt x="1432" y="5612"/>
                  </a:cubicBezTo>
                  <a:cubicBezTo>
                    <a:pt x="1409" y="5624"/>
                    <a:pt x="1386" y="5635"/>
                    <a:pt x="1374" y="5647"/>
                  </a:cubicBezTo>
                  <a:cubicBezTo>
                    <a:pt x="1305" y="5531"/>
                    <a:pt x="1224" y="5451"/>
                    <a:pt x="1143" y="5381"/>
                  </a:cubicBezTo>
                  <a:cubicBezTo>
                    <a:pt x="1184" y="5186"/>
                    <a:pt x="1043" y="5065"/>
                    <a:pt x="912" y="5065"/>
                  </a:cubicBezTo>
                  <a:cubicBezTo>
                    <a:pt x="819" y="5065"/>
                    <a:pt x="730" y="5127"/>
                    <a:pt x="716" y="5266"/>
                  </a:cubicBezTo>
                  <a:cubicBezTo>
                    <a:pt x="251" y="5576"/>
                    <a:pt x="923" y="6275"/>
                    <a:pt x="1424" y="6275"/>
                  </a:cubicBezTo>
                  <a:cubicBezTo>
                    <a:pt x="1521" y="6275"/>
                    <a:pt x="1611" y="6249"/>
                    <a:pt x="1686" y="6189"/>
                  </a:cubicBezTo>
                  <a:cubicBezTo>
                    <a:pt x="1706" y="6192"/>
                    <a:pt x="1724" y="6193"/>
                    <a:pt x="1742" y="6193"/>
                  </a:cubicBezTo>
                  <a:cubicBezTo>
                    <a:pt x="2071" y="6193"/>
                    <a:pt x="1894" y="5791"/>
                    <a:pt x="1686" y="5681"/>
                  </a:cubicBezTo>
                  <a:cubicBezTo>
                    <a:pt x="1893" y="5554"/>
                    <a:pt x="2043" y="5277"/>
                    <a:pt x="1951" y="5047"/>
                  </a:cubicBezTo>
                  <a:cubicBezTo>
                    <a:pt x="2101" y="4643"/>
                    <a:pt x="2067" y="4343"/>
                    <a:pt x="1790" y="4239"/>
                  </a:cubicBezTo>
                  <a:cubicBezTo>
                    <a:pt x="1790" y="4192"/>
                    <a:pt x="1790" y="4169"/>
                    <a:pt x="1778" y="4123"/>
                  </a:cubicBezTo>
                  <a:cubicBezTo>
                    <a:pt x="1790" y="4008"/>
                    <a:pt x="1778" y="3846"/>
                    <a:pt x="1674" y="3765"/>
                  </a:cubicBezTo>
                  <a:cubicBezTo>
                    <a:pt x="1740" y="3546"/>
                    <a:pt x="1889" y="2964"/>
                    <a:pt x="1519" y="2964"/>
                  </a:cubicBezTo>
                  <a:cubicBezTo>
                    <a:pt x="1499" y="2964"/>
                    <a:pt x="1478" y="2965"/>
                    <a:pt x="1455" y="2969"/>
                  </a:cubicBezTo>
                  <a:cubicBezTo>
                    <a:pt x="1547" y="2703"/>
                    <a:pt x="1628" y="2242"/>
                    <a:pt x="1259" y="2126"/>
                  </a:cubicBezTo>
                  <a:cubicBezTo>
                    <a:pt x="1289" y="1922"/>
                    <a:pt x="1338" y="1430"/>
                    <a:pt x="1046" y="1430"/>
                  </a:cubicBezTo>
                  <a:cubicBezTo>
                    <a:pt x="1007" y="1430"/>
                    <a:pt x="963" y="1438"/>
                    <a:pt x="912" y="1457"/>
                  </a:cubicBezTo>
                  <a:cubicBezTo>
                    <a:pt x="924" y="1307"/>
                    <a:pt x="993" y="1111"/>
                    <a:pt x="912" y="972"/>
                  </a:cubicBezTo>
                  <a:cubicBezTo>
                    <a:pt x="947" y="787"/>
                    <a:pt x="993" y="533"/>
                    <a:pt x="751" y="476"/>
                  </a:cubicBezTo>
                  <a:cubicBezTo>
                    <a:pt x="917" y="268"/>
                    <a:pt x="766" y="0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3"/>
            <p:cNvSpPr/>
            <p:nvPr/>
          </p:nvSpPr>
          <p:spPr>
            <a:xfrm>
              <a:off x="5677300" y="3432800"/>
              <a:ext cx="18100" cy="14625"/>
            </a:xfrm>
            <a:custGeom>
              <a:avLst/>
              <a:gdLst/>
              <a:ahLst/>
              <a:cxnLst/>
              <a:rect l="l" t="t" r="r" b="b"/>
              <a:pathLst>
                <a:path w="724" h="585" extrusionOk="0">
                  <a:moveTo>
                    <a:pt x="369" y="0"/>
                  </a:moveTo>
                  <a:cubicBezTo>
                    <a:pt x="247" y="0"/>
                    <a:pt x="119" y="93"/>
                    <a:pt x="139" y="241"/>
                  </a:cubicBezTo>
                  <a:cubicBezTo>
                    <a:pt x="1" y="425"/>
                    <a:pt x="197" y="564"/>
                    <a:pt x="370" y="575"/>
                  </a:cubicBezTo>
                  <a:cubicBezTo>
                    <a:pt x="394" y="582"/>
                    <a:pt x="417" y="585"/>
                    <a:pt x="439" y="585"/>
                  </a:cubicBezTo>
                  <a:cubicBezTo>
                    <a:pt x="652" y="585"/>
                    <a:pt x="723" y="296"/>
                    <a:pt x="566" y="160"/>
                  </a:cubicBezTo>
                  <a:cubicBezTo>
                    <a:pt x="542" y="48"/>
                    <a:pt x="457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3"/>
            <p:cNvSpPr/>
            <p:nvPr/>
          </p:nvSpPr>
          <p:spPr>
            <a:xfrm>
              <a:off x="5626950" y="3550975"/>
              <a:ext cx="59050" cy="56875"/>
            </a:xfrm>
            <a:custGeom>
              <a:avLst/>
              <a:gdLst/>
              <a:ahLst/>
              <a:cxnLst/>
              <a:rect l="l" t="t" r="r" b="b"/>
              <a:pathLst>
                <a:path w="2362" h="2275" extrusionOk="0">
                  <a:moveTo>
                    <a:pt x="613" y="1"/>
                  </a:moveTo>
                  <a:cubicBezTo>
                    <a:pt x="246" y="1"/>
                    <a:pt x="0" y="1040"/>
                    <a:pt x="344" y="1040"/>
                  </a:cubicBezTo>
                  <a:cubicBezTo>
                    <a:pt x="433" y="1040"/>
                    <a:pt x="560" y="972"/>
                    <a:pt x="733" y="800"/>
                  </a:cubicBezTo>
                  <a:cubicBezTo>
                    <a:pt x="743" y="987"/>
                    <a:pt x="866" y="1152"/>
                    <a:pt x="1042" y="1152"/>
                  </a:cubicBezTo>
                  <a:cubicBezTo>
                    <a:pt x="1082" y="1152"/>
                    <a:pt x="1126" y="1143"/>
                    <a:pt x="1172" y="1123"/>
                  </a:cubicBezTo>
                  <a:lnTo>
                    <a:pt x="1172" y="1123"/>
                  </a:lnTo>
                  <a:cubicBezTo>
                    <a:pt x="1142" y="1313"/>
                    <a:pt x="1224" y="1546"/>
                    <a:pt x="1411" y="1546"/>
                  </a:cubicBezTo>
                  <a:cubicBezTo>
                    <a:pt x="1440" y="1546"/>
                    <a:pt x="1472" y="1540"/>
                    <a:pt x="1507" y="1527"/>
                  </a:cubicBezTo>
                  <a:cubicBezTo>
                    <a:pt x="1518" y="1666"/>
                    <a:pt x="1507" y="1897"/>
                    <a:pt x="1691" y="1931"/>
                  </a:cubicBezTo>
                  <a:cubicBezTo>
                    <a:pt x="1772" y="2180"/>
                    <a:pt x="1870" y="2275"/>
                    <a:pt x="1959" y="2275"/>
                  </a:cubicBezTo>
                  <a:cubicBezTo>
                    <a:pt x="2189" y="2275"/>
                    <a:pt x="2362" y="1643"/>
                    <a:pt x="2038" y="1377"/>
                  </a:cubicBezTo>
                  <a:cubicBezTo>
                    <a:pt x="2038" y="1204"/>
                    <a:pt x="1899" y="1112"/>
                    <a:pt x="1749" y="1066"/>
                  </a:cubicBezTo>
                  <a:cubicBezTo>
                    <a:pt x="1789" y="849"/>
                    <a:pt x="1634" y="413"/>
                    <a:pt x="1372" y="413"/>
                  </a:cubicBezTo>
                  <a:cubicBezTo>
                    <a:pt x="1328" y="413"/>
                    <a:pt x="1280" y="425"/>
                    <a:pt x="1230" y="454"/>
                  </a:cubicBezTo>
                  <a:cubicBezTo>
                    <a:pt x="1209" y="319"/>
                    <a:pt x="1057" y="99"/>
                    <a:pt x="875" y="99"/>
                  </a:cubicBezTo>
                  <a:cubicBezTo>
                    <a:pt x="855" y="99"/>
                    <a:pt x="835" y="102"/>
                    <a:pt x="814" y="108"/>
                  </a:cubicBezTo>
                  <a:cubicBezTo>
                    <a:pt x="745" y="33"/>
                    <a:pt x="677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3"/>
            <p:cNvSpPr/>
            <p:nvPr/>
          </p:nvSpPr>
          <p:spPr>
            <a:xfrm>
              <a:off x="5658350" y="3532300"/>
              <a:ext cx="43925" cy="43950"/>
            </a:xfrm>
            <a:custGeom>
              <a:avLst/>
              <a:gdLst/>
              <a:ahLst/>
              <a:cxnLst/>
              <a:rect l="l" t="t" r="r" b="b"/>
              <a:pathLst>
                <a:path w="1757" h="1758" extrusionOk="0">
                  <a:moveTo>
                    <a:pt x="842" y="0"/>
                  </a:moveTo>
                  <a:cubicBezTo>
                    <a:pt x="777" y="0"/>
                    <a:pt x="711" y="34"/>
                    <a:pt x="666" y="116"/>
                  </a:cubicBezTo>
                  <a:cubicBezTo>
                    <a:pt x="578" y="359"/>
                    <a:pt x="1" y="985"/>
                    <a:pt x="534" y="985"/>
                  </a:cubicBezTo>
                  <a:cubicBezTo>
                    <a:pt x="557" y="985"/>
                    <a:pt x="582" y="984"/>
                    <a:pt x="608" y="981"/>
                  </a:cubicBezTo>
                  <a:lnTo>
                    <a:pt x="608" y="981"/>
                  </a:lnTo>
                  <a:cubicBezTo>
                    <a:pt x="562" y="1203"/>
                    <a:pt x="664" y="1447"/>
                    <a:pt x="872" y="1447"/>
                  </a:cubicBezTo>
                  <a:cubicBezTo>
                    <a:pt x="924" y="1447"/>
                    <a:pt x="982" y="1432"/>
                    <a:pt x="1047" y="1397"/>
                  </a:cubicBezTo>
                  <a:cubicBezTo>
                    <a:pt x="1059" y="1512"/>
                    <a:pt x="1105" y="1639"/>
                    <a:pt x="1243" y="1732"/>
                  </a:cubicBezTo>
                  <a:cubicBezTo>
                    <a:pt x="1288" y="1750"/>
                    <a:pt x="1328" y="1758"/>
                    <a:pt x="1363" y="1758"/>
                  </a:cubicBezTo>
                  <a:cubicBezTo>
                    <a:pt x="1756" y="1758"/>
                    <a:pt x="1568" y="726"/>
                    <a:pt x="1181" y="726"/>
                  </a:cubicBezTo>
                  <a:cubicBezTo>
                    <a:pt x="1157" y="726"/>
                    <a:pt x="1131" y="730"/>
                    <a:pt x="1105" y="739"/>
                  </a:cubicBezTo>
                  <a:cubicBezTo>
                    <a:pt x="1105" y="624"/>
                    <a:pt x="1128" y="451"/>
                    <a:pt x="1012" y="358"/>
                  </a:cubicBezTo>
                  <a:cubicBezTo>
                    <a:pt x="1150" y="188"/>
                    <a:pt x="997" y="0"/>
                    <a:pt x="8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3"/>
            <p:cNvSpPr/>
            <p:nvPr/>
          </p:nvSpPr>
          <p:spPr>
            <a:xfrm>
              <a:off x="5714200" y="3521975"/>
              <a:ext cx="55600" cy="69200"/>
            </a:xfrm>
            <a:custGeom>
              <a:avLst/>
              <a:gdLst/>
              <a:ahLst/>
              <a:cxnLst/>
              <a:rect l="l" t="t" r="r" b="b"/>
              <a:pathLst>
                <a:path w="2224" h="2768" extrusionOk="0">
                  <a:moveTo>
                    <a:pt x="1409" y="1"/>
                  </a:moveTo>
                  <a:cubicBezTo>
                    <a:pt x="899" y="1"/>
                    <a:pt x="0" y="361"/>
                    <a:pt x="671" y="575"/>
                  </a:cubicBezTo>
                  <a:cubicBezTo>
                    <a:pt x="591" y="690"/>
                    <a:pt x="648" y="864"/>
                    <a:pt x="764" y="933"/>
                  </a:cubicBezTo>
                  <a:cubicBezTo>
                    <a:pt x="620" y="1158"/>
                    <a:pt x="778" y="1383"/>
                    <a:pt x="981" y="1383"/>
                  </a:cubicBezTo>
                  <a:cubicBezTo>
                    <a:pt x="1038" y="1383"/>
                    <a:pt x="1098" y="1366"/>
                    <a:pt x="1156" y="1325"/>
                  </a:cubicBezTo>
                  <a:lnTo>
                    <a:pt x="1156" y="1325"/>
                  </a:lnTo>
                  <a:cubicBezTo>
                    <a:pt x="1049" y="1491"/>
                    <a:pt x="1189" y="1706"/>
                    <a:pt x="1374" y="1706"/>
                  </a:cubicBezTo>
                  <a:cubicBezTo>
                    <a:pt x="1408" y="1706"/>
                    <a:pt x="1444" y="1699"/>
                    <a:pt x="1479" y="1683"/>
                  </a:cubicBezTo>
                  <a:lnTo>
                    <a:pt x="1479" y="1683"/>
                  </a:lnTo>
                  <a:cubicBezTo>
                    <a:pt x="1433" y="1845"/>
                    <a:pt x="1491" y="2191"/>
                    <a:pt x="1653" y="2202"/>
                  </a:cubicBezTo>
                  <a:cubicBezTo>
                    <a:pt x="1664" y="2226"/>
                    <a:pt x="1468" y="2618"/>
                    <a:pt x="1630" y="2710"/>
                  </a:cubicBezTo>
                  <a:cubicBezTo>
                    <a:pt x="1693" y="2750"/>
                    <a:pt x="1751" y="2767"/>
                    <a:pt x="1803" y="2767"/>
                  </a:cubicBezTo>
                  <a:cubicBezTo>
                    <a:pt x="2146" y="2767"/>
                    <a:pt x="2223" y="2007"/>
                    <a:pt x="1953" y="1856"/>
                  </a:cubicBezTo>
                  <a:cubicBezTo>
                    <a:pt x="2114" y="1672"/>
                    <a:pt x="2103" y="1291"/>
                    <a:pt x="1860" y="1175"/>
                  </a:cubicBezTo>
                  <a:cubicBezTo>
                    <a:pt x="1962" y="952"/>
                    <a:pt x="1885" y="612"/>
                    <a:pt x="1629" y="612"/>
                  </a:cubicBezTo>
                  <a:cubicBezTo>
                    <a:pt x="1594" y="612"/>
                    <a:pt x="1556" y="619"/>
                    <a:pt x="1514" y="633"/>
                  </a:cubicBezTo>
                  <a:cubicBezTo>
                    <a:pt x="1526" y="552"/>
                    <a:pt x="1572" y="517"/>
                    <a:pt x="1549" y="436"/>
                  </a:cubicBezTo>
                  <a:cubicBezTo>
                    <a:pt x="1861" y="116"/>
                    <a:pt x="1697" y="1"/>
                    <a:pt x="1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3"/>
            <p:cNvSpPr/>
            <p:nvPr/>
          </p:nvSpPr>
          <p:spPr>
            <a:xfrm>
              <a:off x="5777525" y="3565925"/>
              <a:ext cx="15100" cy="13725"/>
            </a:xfrm>
            <a:custGeom>
              <a:avLst/>
              <a:gdLst/>
              <a:ahLst/>
              <a:cxnLst/>
              <a:rect l="l" t="t" r="r" b="b"/>
              <a:pathLst>
                <a:path w="604" h="549" extrusionOk="0">
                  <a:moveTo>
                    <a:pt x="366" y="271"/>
                  </a:moveTo>
                  <a:lnTo>
                    <a:pt x="378" y="283"/>
                  </a:lnTo>
                  <a:cubicBezTo>
                    <a:pt x="378" y="294"/>
                    <a:pt x="366" y="294"/>
                    <a:pt x="366" y="294"/>
                  </a:cubicBezTo>
                  <a:lnTo>
                    <a:pt x="343" y="283"/>
                  </a:lnTo>
                  <a:lnTo>
                    <a:pt x="366" y="271"/>
                  </a:lnTo>
                  <a:close/>
                  <a:moveTo>
                    <a:pt x="255" y="0"/>
                  </a:moveTo>
                  <a:cubicBezTo>
                    <a:pt x="84" y="0"/>
                    <a:pt x="0" y="332"/>
                    <a:pt x="112" y="491"/>
                  </a:cubicBezTo>
                  <a:cubicBezTo>
                    <a:pt x="166" y="531"/>
                    <a:pt x="219" y="548"/>
                    <a:pt x="268" y="548"/>
                  </a:cubicBezTo>
                  <a:cubicBezTo>
                    <a:pt x="472" y="548"/>
                    <a:pt x="603" y="250"/>
                    <a:pt x="389" y="64"/>
                  </a:cubicBezTo>
                  <a:cubicBezTo>
                    <a:pt x="340" y="19"/>
                    <a:pt x="295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3"/>
            <p:cNvSpPr/>
            <p:nvPr/>
          </p:nvSpPr>
          <p:spPr>
            <a:xfrm>
              <a:off x="5765375" y="3485925"/>
              <a:ext cx="99225" cy="158650"/>
            </a:xfrm>
            <a:custGeom>
              <a:avLst/>
              <a:gdLst/>
              <a:ahLst/>
              <a:cxnLst/>
              <a:rect l="l" t="t" r="r" b="b"/>
              <a:pathLst>
                <a:path w="3969" h="6346" extrusionOk="0">
                  <a:moveTo>
                    <a:pt x="1626" y="1902"/>
                  </a:moveTo>
                  <a:lnTo>
                    <a:pt x="1626" y="1936"/>
                  </a:lnTo>
                  <a:lnTo>
                    <a:pt x="1602" y="1936"/>
                  </a:lnTo>
                  <a:cubicBezTo>
                    <a:pt x="1614" y="1925"/>
                    <a:pt x="1614" y="1913"/>
                    <a:pt x="1626" y="1902"/>
                  </a:cubicBezTo>
                  <a:close/>
                  <a:moveTo>
                    <a:pt x="556" y="0"/>
                  </a:moveTo>
                  <a:cubicBezTo>
                    <a:pt x="507" y="0"/>
                    <a:pt x="457" y="20"/>
                    <a:pt x="414" y="66"/>
                  </a:cubicBezTo>
                  <a:cubicBezTo>
                    <a:pt x="393" y="61"/>
                    <a:pt x="372" y="58"/>
                    <a:pt x="353" y="58"/>
                  </a:cubicBezTo>
                  <a:cubicBezTo>
                    <a:pt x="138" y="58"/>
                    <a:pt x="35" y="381"/>
                    <a:pt x="310" y="413"/>
                  </a:cubicBezTo>
                  <a:cubicBezTo>
                    <a:pt x="94" y="715"/>
                    <a:pt x="1" y="1380"/>
                    <a:pt x="239" y="1380"/>
                  </a:cubicBezTo>
                  <a:cubicBezTo>
                    <a:pt x="319" y="1380"/>
                    <a:pt x="436" y="1305"/>
                    <a:pt x="598" y="1117"/>
                  </a:cubicBezTo>
                  <a:cubicBezTo>
                    <a:pt x="621" y="1267"/>
                    <a:pt x="656" y="1451"/>
                    <a:pt x="829" y="1463"/>
                  </a:cubicBezTo>
                  <a:cubicBezTo>
                    <a:pt x="743" y="1626"/>
                    <a:pt x="906" y="1776"/>
                    <a:pt x="1062" y="1776"/>
                  </a:cubicBezTo>
                  <a:cubicBezTo>
                    <a:pt x="1116" y="1776"/>
                    <a:pt x="1169" y="1758"/>
                    <a:pt x="1210" y="1717"/>
                  </a:cubicBezTo>
                  <a:lnTo>
                    <a:pt x="1210" y="1717"/>
                  </a:lnTo>
                  <a:cubicBezTo>
                    <a:pt x="1059" y="1868"/>
                    <a:pt x="1049" y="2171"/>
                    <a:pt x="1285" y="2171"/>
                  </a:cubicBezTo>
                  <a:cubicBezTo>
                    <a:pt x="1301" y="2171"/>
                    <a:pt x="1319" y="2170"/>
                    <a:pt x="1337" y="2167"/>
                  </a:cubicBezTo>
                  <a:cubicBezTo>
                    <a:pt x="1337" y="2213"/>
                    <a:pt x="1349" y="2271"/>
                    <a:pt x="1349" y="2329"/>
                  </a:cubicBezTo>
                  <a:cubicBezTo>
                    <a:pt x="1325" y="2340"/>
                    <a:pt x="1314" y="2375"/>
                    <a:pt x="1291" y="2398"/>
                  </a:cubicBezTo>
                  <a:cubicBezTo>
                    <a:pt x="1260" y="2389"/>
                    <a:pt x="1232" y="2385"/>
                    <a:pt x="1205" y="2385"/>
                  </a:cubicBezTo>
                  <a:cubicBezTo>
                    <a:pt x="873" y="2385"/>
                    <a:pt x="869" y="3015"/>
                    <a:pt x="1083" y="3229"/>
                  </a:cubicBezTo>
                  <a:cubicBezTo>
                    <a:pt x="968" y="3310"/>
                    <a:pt x="979" y="3483"/>
                    <a:pt x="1060" y="3575"/>
                  </a:cubicBezTo>
                  <a:cubicBezTo>
                    <a:pt x="1048" y="3610"/>
                    <a:pt x="1060" y="3656"/>
                    <a:pt x="1095" y="3691"/>
                  </a:cubicBezTo>
                  <a:cubicBezTo>
                    <a:pt x="909" y="3944"/>
                    <a:pt x="1029" y="4190"/>
                    <a:pt x="1287" y="4190"/>
                  </a:cubicBezTo>
                  <a:cubicBezTo>
                    <a:pt x="1334" y="4190"/>
                    <a:pt x="1386" y="4182"/>
                    <a:pt x="1441" y="4164"/>
                  </a:cubicBezTo>
                  <a:lnTo>
                    <a:pt x="1441" y="4164"/>
                  </a:lnTo>
                  <a:cubicBezTo>
                    <a:pt x="1395" y="4268"/>
                    <a:pt x="1383" y="4372"/>
                    <a:pt x="1464" y="4464"/>
                  </a:cubicBezTo>
                  <a:cubicBezTo>
                    <a:pt x="1303" y="4691"/>
                    <a:pt x="1507" y="4887"/>
                    <a:pt x="1712" y="4887"/>
                  </a:cubicBezTo>
                  <a:cubicBezTo>
                    <a:pt x="1758" y="4887"/>
                    <a:pt x="1803" y="4877"/>
                    <a:pt x="1845" y="4856"/>
                  </a:cubicBezTo>
                  <a:lnTo>
                    <a:pt x="1845" y="4856"/>
                  </a:lnTo>
                  <a:cubicBezTo>
                    <a:pt x="1637" y="5376"/>
                    <a:pt x="2364" y="5249"/>
                    <a:pt x="2318" y="5630"/>
                  </a:cubicBezTo>
                  <a:cubicBezTo>
                    <a:pt x="2480" y="6022"/>
                    <a:pt x="2965" y="6195"/>
                    <a:pt x="3357" y="6345"/>
                  </a:cubicBezTo>
                  <a:cubicBezTo>
                    <a:pt x="3969" y="6207"/>
                    <a:pt x="3276" y="5838"/>
                    <a:pt x="3057" y="5688"/>
                  </a:cubicBezTo>
                  <a:cubicBezTo>
                    <a:pt x="2676" y="5480"/>
                    <a:pt x="2895" y="4983"/>
                    <a:pt x="2376" y="4880"/>
                  </a:cubicBezTo>
                  <a:cubicBezTo>
                    <a:pt x="2468" y="4683"/>
                    <a:pt x="2249" y="4349"/>
                    <a:pt x="2076" y="4325"/>
                  </a:cubicBezTo>
                  <a:cubicBezTo>
                    <a:pt x="2122" y="4175"/>
                    <a:pt x="2214" y="3933"/>
                    <a:pt x="2064" y="3806"/>
                  </a:cubicBezTo>
                  <a:cubicBezTo>
                    <a:pt x="2049" y="3657"/>
                    <a:pt x="1932" y="3583"/>
                    <a:pt x="1804" y="3583"/>
                  </a:cubicBezTo>
                  <a:cubicBezTo>
                    <a:pt x="1744" y="3583"/>
                    <a:pt x="1681" y="3600"/>
                    <a:pt x="1626" y="3633"/>
                  </a:cubicBezTo>
                  <a:cubicBezTo>
                    <a:pt x="1626" y="3471"/>
                    <a:pt x="1753" y="3379"/>
                    <a:pt x="1683" y="3240"/>
                  </a:cubicBezTo>
                  <a:cubicBezTo>
                    <a:pt x="1729" y="3148"/>
                    <a:pt x="1753" y="3056"/>
                    <a:pt x="1753" y="2963"/>
                  </a:cubicBezTo>
                  <a:cubicBezTo>
                    <a:pt x="1753" y="2906"/>
                    <a:pt x="1741" y="2860"/>
                    <a:pt x="1729" y="2802"/>
                  </a:cubicBezTo>
                  <a:lnTo>
                    <a:pt x="1729" y="2802"/>
                  </a:lnTo>
                  <a:cubicBezTo>
                    <a:pt x="1744" y="2806"/>
                    <a:pt x="1759" y="2808"/>
                    <a:pt x="1774" y="2808"/>
                  </a:cubicBezTo>
                  <a:cubicBezTo>
                    <a:pt x="1937" y="2808"/>
                    <a:pt x="2110" y="2592"/>
                    <a:pt x="1983" y="2444"/>
                  </a:cubicBezTo>
                  <a:cubicBezTo>
                    <a:pt x="1856" y="2329"/>
                    <a:pt x="1787" y="2282"/>
                    <a:pt x="1776" y="2098"/>
                  </a:cubicBezTo>
                  <a:lnTo>
                    <a:pt x="1776" y="2098"/>
                  </a:lnTo>
                  <a:cubicBezTo>
                    <a:pt x="1799" y="2109"/>
                    <a:pt x="1833" y="2109"/>
                    <a:pt x="1868" y="2132"/>
                  </a:cubicBezTo>
                  <a:cubicBezTo>
                    <a:pt x="1914" y="2190"/>
                    <a:pt x="1983" y="2225"/>
                    <a:pt x="2041" y="2248"/>
                  </a:cubicBezTo>
                  <a:cubicBezTo>
                    <a:pt x="2083" y="2348"/>
                    <a:pt x="2196" y="2423"/>
                    <a:pt x="2308" y="2423"/>
                  </a:cubicBezTo>
                  <a:cubicBezTo>
                    <a:pt x="2352" y="2423"/>
                    <a:pt x="2395" y="2412"/>
                    <a:pt x="2434" y="2386"/>
                  </a:cubicBezTo>
                  <a:cubicBezTo>
                    <a:pt x="2791" y="2144"/>
                    <a:pt x="2307" y="1682"/>
                    <a:pt x="2180" y="1405"/>
                  </a:cubicBezTo>
                  <a:cubicBezTo>
                    <a:pt x="2132" y="1255"/>
                    <a:pt x="2060" y="1195"/>
                    <a:pt x="1987" y="1195"/>
                  </a:cubicBezTo>
                  <a:cubicBezTo>
                    <a:pt x="1830" y="1195"/>
                    <a:pt x="1670" y="1469"/>
                    <a:pt x="1741" y="1705"/>
                  </a:cubicBezTo>
                  <a:cubicBezTo>
                    <a:pt x="1695" y="1728"/>
                    <a:pt x="1672" y="1751"/>
                    <a:pt x="1637" y="1786"/>
                  </a:cubicBezTo>
                  <a:cubicBezTo>
                    <a:pt x="1718" y="1532"/>
                    <a:pt x="1833" y="1001"/>
                    <a:pt x="1487" y="932"/>
                  </a:cubicBezTo>
                  <a:cubicBezTo>
                    <a:pt x="1487" y="752"/>
                    <a:pt x="1383" y="572"/>
                    <a:pt x="1220" y="572"/>
                  </a:cubicBezTo>
                  <a:cubicBezTo>
                    <a:pt x="1195" y="572"/>
                    <a:pt x="1169" y="576"/>
                    <a:pt x="1141" y="586"/>
                  </a:cubicBezTo>
                  <a:cubicBezTo>
                    <a:pt x="1169" y="408"/>
                    <a:pt x="1046" y="231"/>
                    <a:pt x="881" y="231"/>
                  </a:cubicBezTo>
                  <a:cubicBezTo>
                    <a:pt x="843" y="231"/>
                    <a:pt x="802" y="240"/>
                    <a:pt x="760" y="262"/>
                  </a:cubicBezTo>
                  <a:cubicBezTo>
                    <a:pt x="793" y="123"/>
                    <a:pt x="679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3"/>
            <p:cNvSpPr/>
            <p:nvPr/>
          </p:nvSpPr>
          <p:spPr>
            <a:xfrm>
              <a:off x="5815875" y="3652125"/>
              <a:ext cx="69500" cy="63425"/>
            </a:xfrm>
            <a:custGeom>
              <a:avLst/>
              <a:gdLst/>
              <a:ahLst/>
              <a:cxnLst/>
              <a:rect l="l" t="t" r="r" b="b"/>
              <a:pathLst>
                <a:path w="2780" h="2537" extrusionOk="0">
                  <a:moveTo>
                    <a:pt x="2287" y="1"/>
                  </a:moveTo>
                  <a:cubicBezTo>
                    <a:pt x="2100" y="1"/>
                    <a:pt x="1973" y="509"/>
                    <a:pt x="2041" y="748"/>
                  </a:cubicBezTo>
                  <a:cubicBezTo>
                    <a:pt x="2032" y="746"/>
                    <a:pt x="2023" y="746"/>
                    <a:pt x="2014" y="746"/>
                  </a:cubicBezTo>
                  <a:cubicBezTo>
                    <a:pt x="1954" y="746"/>
                    <a:pt x="1897" y="778"/>
                    <a:pt x="1856" y="829"/>
                  </a:cubicBezTo>
                  <a:cubicBezTo>
                    <a:pt x="1800" y="744"/>
                    <a:pt x="1719" y="707"/>
                    <a:pt x="1637" y="707"/>
                  </a:cubicBezTo>
                  <a:cubicBezTo>
                    <a:pt x="1485" y="707"/>
                    <a:pt x="1333" y="837"/>
                    <a:pt x="1349" y="1025"/>
                  </a:cubicBezTo>
                  <a:cubicBezTo>
                    <a:pt x="1311" y="996"/>
                    <a:pt x="1267" y="983"/>
                    <a:pt x="1222" y="983"/>
                  </a:cubicBezTo>
                  <a:cubicBezTo>
                    <a:pt x="1089" y="983"/>
                    <a:pt x="950" y="1100"/>
                    <a:pt x="968" y="1256"/>
                  </a:cubicBezTo>
                  <a:cubicBezTo>
                    <a:pt x="954" y="1262"/>
                    <a:pt x="949" y="1265"/>
                    <a:pt x="946" y="1269"/>
                  </a:cubicBezTo>
                  <a:lnTo>
                    <a:pt x="946" y="1269"/>
                  </a:lnTo>
                  <a:cubicBezTo>
                    <a:pt x="971" y="1103"/>
                    <a:pt x="834" y="1000"/>
                    <a:pt x="695" y="1000"/>
                  </a:cubicBezTo>
                  <a:cubicBezTo>
                    <a:pt x="636" y="1000"/>
                    <a:pt x="577" y="1019"/>
                    <a:pt x="529" y="1059"/>
                  </a:cubicBezTo>
                  <a:cubicBezTo>
                    <a:pt x="440" y="956"/>
                    <a:pt x="364" y="914"/>
                    <a:pt x="300" y="914"/>
                  </a:cubicBezTo>
                  <a:cubicBezTo>
                    <a:pt x="64" y="914"/>
                    <a:pt x="0" y="1490"/>
                    <a:pt x="137" y="1717"/>
                  </a:cubicBezTo>
                  <a:cubicBezTo>
                    <a:pt x="104" y="1951"/>
                    <a:pt x="237" y="2059"/>
                    <a:pt x="378" y="2059"/>
                  </a:cubicBezTo>
                  <a:cubicBezTo>
                    <a:pt x="537" y="2059"/>
                    <a:pt x="705" y="1922"/>
                    <a:pt x="656" y="1671"/>
                  </a:cubicBezTo>
                  <a:cubicBezTo>
                    <a:pt x="714" y="1614"/>
                    <a:pt x="794" y="1579"/>
                    <a:pt x="864" y="1510"/>
                  </a:cubicBezTo>
                  <a:lnTo>
                    <a:pt x="864" y="1510"/>
                  </a:lnTo>
                  <a:cubicBezTo>
                    <a:pt x="806" y="1683"/>
                    <a:pt x="771" y="1914"/>
                    <a:pt x="714" y="2075"/>
                  </a:cubicBezTo>
                  <a:cubicBezTo>
                    <a:pt x="541" y="2133"/>
                    <a:pt x="564" y="2537"/>
                    <a:pt x="771" y="2537"/>
                  </a:cubicBezTo>
                  <a:cubicBezTo>
                    <a:pt x="1025" y="2468"/>
                    <a:pt x="1037" y="2133"/>
                    <a:pt x="1141" y="1914"/>
                  </a:cubicBezTo>
                  <a:cubicBezTo>
                    <a:pt x="1180" y="1927"/>
                    <a:pt x="1220" y="1933"/>
                    <a:pt x="1261" y="1933"/>
                  </a:cubicBezTo>
                  <a:cubicBezTo>
                    <a:pt x="1366" y="1933"/>
                    <a:pt x="1473" y="1890"/>
                    <a:pt x="1556" y="1798"/>
                  </a:cubicBezTo>
                  <a:cubicBezTo>
                    <a:pt x="1597" y="1875"/>
                    <a:pt x="1653" y="1907"/>
                    <a:pt x="1709" y="1907"/>
                  </a:cubicBezTo>
                  <a:cubicBezTo>
                    <a:pt x="1812" y="1907"/>
                    <a:pt x="1914" y="1799"/>
                    <a:pt x="1914" y="1671"/>
                  </a:cubicBezTo>
                  <a:cubicBezTo>
                    <a:pt x="1949" y="1671"/>
                    <a:pt x="1960" y="1660"/>
                    <a:pt x="1983" y="1660"/>
                  </a:cubicBezTo>
                  <a:cubicBezTo>
                    <a:pt x="2029" y="1698"/>
                    <a:pt x="2082" y="1716"/>
                    <a:pt x="2135" y="1716"/>
                  </a:cubicBezTo>
                  <a:cubicBezTo>
                    <a:pt x="2254" y="1716"/>
                    <a:pt x="2368" y="1626"/>
                    <a:pt x="2376" y="1498"/>
                  </a:cubicBezTo>
                  <a:cubicBezTo>
                    <a:pt x="2445" y="1463"/>
                    <a:pt x="2503" y="1406"/>
                    <a:pt x="2503" y="1325"/>
                  </a:cubicBezTo>
                  <a:cubicBezTo>
                    <a:pt x="2491" y="1290"/>
                    <a:pt x="2480" y="1267"/>
                    <a:pt x="2480" y="1221"/>
                  </a:cubicBezTo>
                  <a:cubicBezTo>
                    <a:pt x="2722" y="1221"/>
                    <a:pt x="2780" y="806"/>
                    <a:pt x="2537" y="759"/>
                  </a:cubicBezTo>
                  <a:cubicBezTo>
                    <a:pt x="2480" y="655"/>
                    <a:pt x="2526" y="355"/>
                    <a:pt x="2503" y="228"/>
                  </a:cubicBezTo>
                  <a:cubicBezTo>
                    <a:pt x="2427" y="65"/>
                    <a:pt x="2353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3"/>
            <p:cNvSpPr/>
            <p:nvPr/>
          </p:nvSpPr>
          <p:spPr>
            <a:xfrm>
              <a:off x="5764775" y="3697550"/>
              <a:ext cx="48950" cy="41300"/>
            </a:xfrm>
            <a:custGeom>
              <a:avLst/>
              <a:gdLst/>
              <a:ahLst/>
              <a:cxnLst/>
              <a:rect l="l" t="t" r="r" b="b"/>
              <a:pathLst>
                <a:path w="1958" h="1652" extrusionOk="0">
                  <a:moveTo>
                    <a:pt x="1325" y="1"/>
                  </a:moveTo>
                  <a:cubicBezTo>
                    <a:pt x="1220" y="1"/>
                    <a:pt x="1119" y="66"/>
                    <a:pt x="1084" y="224"/>
                  </a:cubicBezTo>
                  <a:cubicBezTo>
                    <a:pt x="1015" y="224"/>
                    <a:pt x="934" y="281"/>
                    <a:pt x="911" y="362"/>
                  </a:cubicBezTo>
                  <a:cubicBezTo>
                    <a:pt x="818" y="362"/>
                    <a:pt x="726" y="443"/>
                    <a:pt x="703" y="535"/>
                  </a:cubicBezTo>
                  <a:cubicBezTo>
                    <a:pt x="691" y="533"/>
                    <a:pt x="680" y="532"/>
                    <a:pt x="668" y="532"/>
                  </a:cubicBezTo>
                  <a:cubicBezTo>
                    <a:pt x="511" y="532"/>
                    <a:pt x="387" y="742"/>
                    <a:pt x="484" y="882"/>
                  </a:cubicBezTo>
                  <a:cubicBezTo>
                    <a:pt x="438" y="847"/>
                    <a:pt x="390" y="832"/>
                    <a:pt x="344" y="832"/>
                  </a:cubicBezTo>
                  <a:cubicBezTo>
                    <a:pt x="157" y="832"/>
                    <a:pt x="1" y="1075"/>
                    <a:pt x="149" y="1251"/>
                  </a:cubicBezTo>
                  <a:cubicBezTo>
                    <a:pt x="184" y="1286"/>
                    <a:pt x="195" y="1366"/>
                    <a:pt x="218" y="1412"/>
                  </a:cubicBezTo>
                  <a:cubicBezTo>
                    <a:pt x="248" y="1563"/>
                    <a:pt x="395" y="1651"/>
                    <a:pt x="529" y="1651"/>
                  </a:cubicBezTo>
                  <a:cubicBezTo>
                    <a:pt x="650" y="1651"/>
                    <a:pt x="761" y="1578"/>
                    <a:pt x="761" y="1412"/>
                  </a:cubicBezTo>
                  <a:cubicBezTo>
                    <a:pt x="876" y="1412"/>
                    <a:pt x="992" y="1320"/>
                    <a:pt x="1026" y="1228"/>
                  </a:cubicBezTo>
                  <a:cubicBezTo>
                    <a:pt x="1072" y="1228"/>
                    <a:pt x="1107" y="1205"/>
                    <a:pt x="1130" y="1182"/>
                  </a:cubicBezTo>
                  <a:cubicBezTo>
                    <a:pt x="1166" y="1206"/>
                    <a:pt x="1205" y="1217"/>
                    <a:pt x="1244" y="1217"/>
                  </a:cubicBezTo>
                  <a:cubicBezTo>
                    <a:pt x="1367" y="1217"/>
                    <a:pt x="1485" y="1106"/>
                    <a:pt x="1476" y="974"/>
                  </a:cubicBezTo>
                  <a:lnTo>
                    <a:pt x="1476" y="974"/>
                  </a:lnTo>
                  <a:cubicBezTo>
                    <a:pt x="1522" y="984"/>
                    <a:pt x="1562" y="989"/>
                    <a:pt x="1597" y="989"/>
                  </a:cubicBezTo>
                  <a:cubicBezTo>
                    <a:pt x="1957" y="989"/>
                    <a:pt x="1817" y="491"/>
                    <a:pt x="1638" y="270"/>
                  </a:cubicBezTo>
                  <a:cubicBezTo>
                    <a:pt x="1606" y="108"/>
                    <a:pt x="1461" y="1"/>
                    <a:pt x="1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3"/>
            <p:cNvSpPr/>
            <p:nvPr/>
          </p:nvSpPr>
          <p:spPr>
            <a:xfrm>
              <a:off x="5736950" y="3727575"/>
              <a:ext cx="29925" cy="14525"/>
            </a:xfrm>
            <a:custGeom>
              <a:avLst/>
              <a:gdLst/>
              <a:ahLst/>
              <a:cxnLst/>
              <a:rect l="l" t="t" r="r" b="b"/>
              <a:pathLst>
                <a:path w="1197" h="581" extrusionOk="0">
                  <a:moveTo>
                    <a:pt x="422" y="0"/>
                  </a:moveTo>
                  <a:cubicBezTo>
                    <a:pt x="192" y="0"/>
                    <a:pt x="1" y="286"/>
                    <a:pt x="339" y="442"/>
                  </a:cubicBezTo>
                  <a:cubicBezTo>
                    <a:pt x="370" y="530"/>
                    <a:pt x="452" y="580"/>
                    <a:pt x="536" y="580"/>
                  </a:cubicBezTo>
                  <a:cubicBezTo>
                    <a:pt x="606" y="580"/>
                    <a:pt x="677" y="545"/>
                    <a:pt x="720" y="465"/>
                  </a:cubicBezTo>
                  <a:cubicBezTo>
                    <a:pt x="777" y="538"/>
                    <a:pt x="832" y="567"/>
                    <a:pt x="882" y="567"/>
                  </a:cubicBezTo>
                  <a:cubicBezTo>
                    <a:pt x="1092" y="567"/>
                    <a:pt x="1197" y="36"/>
                    <a:pt x="870" y="27"/>
                  </a:cubicBezTo>
                  <a:cubicBezTo>
                    <a:pt x="789" y="27"/>
                    <a:pt x="720" y="85"/>
                    <a:pt x="685" y="165"/>
                  </a:cubicBezTo>
                  <a:cubicBezTo>
                    <a:pt x="612" y="46"/>
                    <a:pt x="514" y="0"/>
                    <a:pt x="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3"/>
            <p:cNvSpPr/>
            <p:nvPr/>
          </p:nvSpPr>
          <p:spPr>
            <a:xfrm>
              <a:off x="5909825" y="3631625"/>
              <a:ext cx="92425" cy="45825"/>
            </a:xfrm>
            <a:custGeom>
              <a:avLst/>
              <a:gdLst/>
              <a:ahLst/>
              <a:cxnLst/>
              <a:rect l="l" t="t" r="r" b="b"/>
              <a:pathLst>
                <a:path w="3697" h="1833" extrusionOk="0">
                  <a:moveTo>
                    <a:pt x="2629" y="0"/>
                  </a:moveTo>
                  <a:cubicBezTo>
                    <a:pt x="2451" y="0"/>
                    <a:pt x="2294" y="233"/>
                    <a:pt x="2460" y="565"/>
                  </a:cubicBezTo>
                  <a:lnTo>
                    <a:pt x="2460" y="565"/>
                  </a:lnTo>
                  <a:cubicBezTo>
                    <a:pt x="2386" y="447"/>
                    <a:pt x="2241" y="354"/>
                    <a:pt x="2116" y="354"/>
                  </a:cubicBezTo>
                  <a:cubicBezTo>
                    <a:pt x="2022" y="354"/>
                    <a:pt x="1940" y="406"/>
                    <a:pt x="1907" y="541"/>
                  </a:cubicBezTo>
                  <a:cubicBezTo>
                    <a:pt x="1875" y="527"/>
                    <a:pt x="1841" y="520"/>
                    <a:pt x="1807" y="520"/>
                  </a:cubicBezTo>
                  <a:cubicBezTo>
                    <a:pt x="1696" y="520"/>
                    <a:pt x="1590" y="590"/>
                    <a:pt x="1573" y="714"/>
                  </a:cubicBezTo>
                  <a:cubicBezTo>
                    <a:pt x="1541" y="700"/>
                    <a:pt x="1507" y="694"/>
                    <a:pt x="1473" y="694"/>
                  </a:cubicBezTo>
                  <a:cubicBezTo>
                    <a:pt x="1363" y="694"/>
                    <a:pt x="1258" y="765"/>
                    <a:pt x="1250" y="898"/>
                  </a:cubicBezTo>
                  <a:cubicBezTo>
                    <a:pt x="1241" y="897"/>
                    <a:pt x="1233" y="897"/>
                    <a:pt x="1224" y="897"/>
                  </a:cubicBezTo>
                  <a:cubicBezTo>
                    <a:pt x="1152" y="897"/>
                    <a:pt x="1084" y="939"/>
                    <a:pt x="1053" y="991"/>
                  </a:cubicBezTo>
                  <a:cubicBezTo>
                    <a:pt x="1017" y="934"/>
                    <a:pt x="972" y="911"/>
                    <a:pt x="928" y="911"/>
                  </a:cubicBezTo>
                  <a:cubicBezTo>
                    <a:pt x="820" y="911"/>
                    <a:pt x="714" y="1049"/>
                    <a:pt x="730" y="1164"/>
                  </a:cubicBezTo>
                  <a:cubicBezTo>
                    <a:pt x="730" y="1164"/>
                    <a:pt x="695" y="1198"/>
                    <a:pt x="684" y="1268"/>
                  </a:cubicBezTo>
                  <a:lnTo>
                    <a:pt x="649" y="1268"/>
                  </a:lnTo>
                  <a:cubicBezTo>
                    <a:pt x="649" y="1083"/>
                    <a:pt x="576" y="783"/>
                    <a:pt x="443" y="783"/>
                  </a:cubicBezTo>
                  <a:cubicBezTo>
                    <a:pt x="393" y="783"/>
                    <a:pt x="335" y="826"/>
                    <a:pt x="268" y="933"/>
                  </a:cubicBezTo>
                  <a:cubicBezTo>
                    <a:pt x="250" y="929"/>
                    <a:pt x="233" y="927"/>
                    <a:pt x="218" y="927"/>
                  </a:cubicBezTo>
                  <a:cubicBezTo>
                    <a:pt x="0" y="927"/>
                    <a:pt x="61" y="1290"/>
                    <a:pt x="61" y="1441"/>
                  </a:cubicBezTo>
                  <a:cubicBezTo>
                    <a:pt x="61" y="1600"/>
                    <a:pt x="219" y="1615"/>
                    <a:pt x="353" y="1615"/>
                  </a:cubicBezTo>
                  <a:cubicBezTo>
                    <a:pt x="385" y="1615"/>
                    <a:pt x="415" y="1614"/>
                    <a:pt x="442" y="1614"/>
                  </a:cubicBezTo>
                  <a:cubicBezTo>
                    <a:pt x="475" y="1749"/>
                    <a:pt x="592" y="1833"/>
                    <a:pt x="708" y="1833"/>
                  </a:cubicBezTo>
                  <a:cubicBezTo>
                    <a:pt x="791" y="1833"/>
                    <a:pt x="874" y="1791"/>
                    <a:pt x="926" y="1695"/>
                  </a:cubicBezTo>
                  <a:cubicBezTo>
                    <a:pt x="944" y="1695"/>
                    <a:pt x="973" y="1698"/>
                    <a:pt x="1006" y="1698"/>
                  </a:cubicBezTo>
                  <a:cubicBezTo>
                    <a:pt x="1039" y="1698"/>
                    <a:pt x="1076" y="1695"/>
                    <a:pt x="1111" y="1683"/>
                  </a:cubicBezTo>
                  <a:cubicBezTo>
                    <a:pt x="1157" y="1672"/>
                    <a:pt x="1203" y="1626"/>
                    <a:pt x="1226" y="1579"/>
                  </a:cubicBezTo>
                  <a:cubicBezTo>
                    <a:pt x="1273" y="1611"/>
                    <a:pt x="1318" y="1625"/>
                    <a:pt x="1361" y="1625"/>
                  </a:cubicBezTo>
                  <a:cubicBezTo>
                    <a:pt x="1524" y="1625"/>
                    <a:pt x="1654" y="1432"/>
                    <a:pt x="1654" y="1268"/>
                  </a:cubicBezTo>
                  <a:cubicBezTo>
                    <a:pt x="1670" y="1275"/>
                    <a:pt x="1688" y="1278"/>
                    <a:pt x="1706" y="1278"/>
                  </a:cubicBezTo>
                  <a:cubicBezTo>
                    <a:pt x="1775" y="1278"/>
                    <a:pt x="1850" y="1230"/>
                    <a:pt x="1896" y="1175"/>
                  </a:cubicBezTo>
                  <a:cubicBezTo>
                    <a:pt x="1936" y="1204"/>
                    <a:pt x="1985" y="1219"/>
                    <a:pt x="2036" y="1219"/>
                  </a:cubicBezTo>
                  <a:cubicBezTo>
                    <a:pt x="2086" y="1219"/>
                    <a:pt x="2138" y="1204"/>
                    <a:pt x="2184" y="1175"/>
                  </a:cubicBezTo>
                  <a:cubicBezTo>
                    <a:pt x="2223" y="1196"/>
                    <a:pt x="2260" y="1205"/>
                    <a:pt x="2295" y="1205"/>
                  </a:cubicBezTo>
                  <a:cubicBezTo>
                    <a:pt x="2476" y="1205"/>
                    <a:pt x="2591" y="956"/>
                    <a:pt x="2542" y="771"/>
                  </a:cubicBezTo>
                  <a:lnTo>
                    <a:pt x="2542" y="771"/>
                  </a:lnTo>
                  <a:cubicBezTo>
                    <a:pt x="2583" y="860"/>
                    <a:pt x="2696" y="932"/>
                    <a:pt x="2800" y="932"/>
                  </a:cubicBezTo>
                  <a:cubicBezTo>
                    <a:pt x="2845" y="932"/>
                    <a:pt x="2888" y="918"/>
                    <a:pt x="2923" y="887"/>
                  </a:cubicBezTo>
                  <a:cubicBezTo>
                    <a:pt x="2981" y="933"/>
                    <a:pt x="3062" y="1002"/>
                    <a:pt x="3177" y="1014"/>
                  </a:cubicBezTo>
                  <a:cubicBezTo>
                    <a:pt x="3697" y="956"/>
                    <a:pt x="3223" y="414"/>
                    <a:pt x="2935" y="414"/>
                  </a:cubicBezTo>
                  <a:cubicBezTo>
                    <a:pt x="2897" y="121"/>
                    <a:pt x="2757" y="0"/>
                    <a:pt x="2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3"/>
            <p:cNvSpPr/>
            <p:nvPr/>
          </p:nvSpPr>
          <p:spPr>
            <a:xfrm>
              <a:off x="5996950" y="3634925"/>
              <a:ext cx="16275" cy="8925"/>
            </a:xfrm>
            <a:custGeom>
              <a:avLst/>
              <a:gdLst/>
              <a:ahLst/>
              <a:cxnLst/>
              <a:rect l="l" t="t" r="r" b="b"/>
              <a:pathLst>
                <a:path w="651" h="357" extrusionOk="0">
                  <a:moveTo>
                    <a:pt x="230" y="1"/>
                  </a:moveTo>
                  <a:cubicBezTo>
                    <a:pt x="161" y="1"/>
                    <a:pt x="87" y="23"/>
                    <a:pt x="50" y="97"/>
                  </a:cubicBezTo>
                  <a:cubicBezTo>
                    <a:pt x="0" y="288"/>
                    <a:pt x="90" y="356"/>
                    <a:pt x="200" y="356"/>
                  </a:cubicBezTo>
                  <a:cubicBezTo>
                    <a:pt x="395" y="356"/>
                    <a:pt x="651" y="138"/>
                    <a:pt x="281" y="5"/>
                  </a:cubicBezTo>
                  <a:cubicBezTo>
                    <a:pt x="265" y="2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3"/>
            <p:cNvSpPr/>
            <p:nvPr/>
          </p:nvSpPr>
          <p:spPr>
            <a:xfrm>
              <a:off x="5812850" y="3739650"/>
              <a:ext cx="55550" cy="26900"/>
            </a:xfrm>
            <a:custGeom>
              <a:avLst/>
              <a:gdLst/>
              <a:ahLst/>
              <a:cxnLst/>
              <a:rect l="l" t="t" r="r" b="b"/>
              <a:pathLst>
                <a:path w="2222" h="1076" extrusionOk="0">
                  <a:moveTo>
                    <a:pt x="742" y="0"/>
                  </a:moveTo>
                  <a:cubicBezTo>
                    <a:pt x="691" y="0"/>
                    <a:pt x="637" y="22"/>
                    <a:pt x="581" y="75"/>
                  </a:cubicBezTo>
                  <a:cubicBezTo>
                    <a:pt x="500" y="30"/>
                    <a:pt x="434" y="10"/>
                    <a:pt x="380" y="10"/>
                  </a:cubicBezTo>
                  <a:cubicBezTo>
                    <a:pt x="1" y="10"/>
                    <a:pt x="264" y="991"/>
                    <a:pt x="650" y="991"/>
                  </a:cubicBezTo>
                  <a:cubicBezTo>
                    <a:pt x="717" y="991"/>
                    <a:pt x="787" y="962"/>
                    <a:pt x="858" y="894"/>
                  </a:cubicBezTo>
                  <a:cubicBezTo>
                    <a:pt x="891" y="1001"/>
                    <a:pt x="980" y="1053"/>
                    <a:pt x="1070" y="1053"/>
                  </a:cubicBezTo>
                  <a:cubicBezTo>
                    <a:pt x="1164" y="1053"/>
                    <a:pt x="1261" y="995"/>
                    <a:pt x="1296" y="883"/>
                  </a:cubicBezTo>
                  <a:cubicBezTo>
                    <a:pt x="1341" y="936"/>
                    <a:pt x="1419" y="975"/>
                    <a:pt x="1494" y="975"/>
                  </a:cubicBezTo>
                  <a:cubicBezTo>
                    <a:pt x="1517" y="975"/>
                    <a:pt x="1540" y="972"/>
                    <a:pt x="1562" y="964"/>
                  </a:cubicBezTo>
                  <a:cubicBezTo>
                    <a:pt x="1620" y="1010"/>
                    <a:pt x="1677" y="1010"/>
                    <a:pt x="1735" y="1010"/>
                  </a:cubicBezTo>
                  <a:cubicBezTo>
                    <a:pt x="1784" y="1055"/>
                    <a:pt x="1842" y="1075"/>
                    <a:pt x="1900" y="1075"/>
                  </a:cubicBezTo>
                  <a:cubicBezTo>
                    <a:pt x="2062" y="1075"/>
                    <a:pt x="2222" y="920"/>
                    <a:pt x="2162" y="733"/>
                  </a:cubicBezTo>
                  <a:cubicBezTo>
                    <a:pt x="2153" y="559"/>
                    <a:pt x="1942" y="340"/>
                    <a:pt x="1750" y="340"/>
                  </a:cubicBezTo>
                  <a:cubicBezTo>
                    <a:pt x="1686" y="340"/>
                    <a:pt x="1625" y="364"/>
                    <a:pt x="1573" y="421"/>
                  </a:cubicBezTo>
                  <a:cubicBezTo>
                    <a:pt x="1502" y="295"/>
                    <a:pt x="1366" y="157"/>
                    <a:pt x="1232" y="157"/>
                  </a:cubicBezTo>
                  <a:cubicBezTo>
                    <a:pt x="1170" y="157"/>
                    <a:pt x="1109" y="187"/>
                    <a:pt x="1054" y="259"/>
                  </a:cubicBezTo>
                  <a:cubicBezTo>
                    <a:pt x="980" y="136"/>
                    <a:pt x="870" y="0"/>
                    <a:pt x="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3"/>
            <p:cNvSpPr/>
            <p:nvPr/>
          </p:nvSpPr>
          <p:spPr>
            <a:xfrm>
              <a:off x="5874675" y="3710950"/>
              <a:ext cx="58125" cy="44575"/>
            </a:xfrm>
            <a:custGeom>
              <a:avLst/>
              <a:gdLst/>
              <a:ahLst/>
              <a:cxnLst/>
              <a:rect l="l" t="t" r="r" b="b"/>
              <a:pathLst>
                <a:path w="2325" h="1783" extrusionOk="0">
                  <a:moveTo>
                    <a:pt x="536" y="0"/>
                  </a:moveTo>
                  <a:cubicBezTo>
                    <a:pt x="440" y="0"/>
                    <a:pt x="333" y="76"/>
                    <a:pt x="289" y="195"/>
                  </a:cubicBezTo>
                  <a:cubicBezTo>
                    <a:pt x="285" y="195"/>
                    <a:pt x="281" y="195"/>
                    <a:pt x="278" y="195"/>
                  </a:cubicBezTo>
                  <a:cubicBezTo>
                    <a:pt x="123" y="195"/>
                    <a:pt x="39" y="417"/>
                    <a:pt x="174" y="496"/>
                  </a:cubicBezTo>
                  <a:cubicBezTo>
                    <a:pt x="197" y="669"/>
                    <a:pt x="1" y="842"/>
                    <a:pt x="208" y="946"/>
                  </a:cubicBezTo>
                  <a:cubicBezTo>
                    <a:pt x="208" y="1243"/>
                    <a:pt x="337" y="1382"/>
                    <a:pt x="456" y="1382"/>
                  </a:cubicBezTo>
                  <a:cubicBezTo>
                    <a:pt x="588" y="1382"/>
                    <a:pt x="708" y="1214"/>
                    <a:pt x="636" y="900"/>
                  </a:cubicBezTo>
                  <a:lnTo>
                    <a:pt x="636" y="900"/>
                  </a:lnTo>
                  <a:cubicBezTo>
                    <a:pt x="662" y="935"/>
                    <a:pt x="715" y="950"/>
                    <a:pt x="765" y="950"/>
                  </a:cubicBezTo>
                  <a:cubicBezTo>
                    <a:pt x="780" y="950"/>
                    <a:pt x="795" y="948"/>
                    <a:pt x="809" y="946"/>
                  </a:cubicBezTo>
                  <a:cubicBezTo>
                    <a:pt x="832" y="1038"/>
                    <a:pt x="889" y="1119"/>
                    <a:pt x="982" y="1153"/>
                  </a:cubicBezTo>
                  <a:cubicBezTo>
                    <a:pt x="993" y="1177"/>
                    <a:pt x="1016" y="1211"/>
                    <a:pt x="1040" y="1223"/>
                  </a:cubicBezTo>
                  <a:cubicBezTo>
                    <a:pt x="910" y="1467"/>
                    <a:pt x="1120" y="1671"/>
                    <a:pt x="1298" y="1671"/>
                  </a:cubicBezTo>
                  <a:cubicBezTo>
                    <a:pt x="1405" y="1671"/>
                    <a:pt x="1501" y="1595"/>
                    <a:pt x="1501" y="1407"/>
                  </a:cubicBezTo>
                  <a:lnTo>
                    <a:pt x="1513" y="1419"/>
                  </a:lnTo>
                  <a:lnTo>
                    <a:pt x="1651" y="1338"/>
                  </a:lnTo>
                  <a:lnTo>
                    <a:pt x="1524" y="1442"/>
                  </a:lnTo>
                  <a:cubicBezTo>
                    <a:pt x="1536" y="1477"/>
                    <a:pt x="1628" y="1592"/>
                    <a:pt x="1709" y="1627"/>
                  </a:cubicBezTo>
                  <a:cubicBezTo>
                    <a:pt x="1785" y="1738"/>
                    <a:pt x="1866" y="1782"/>
                    <a:pt x="1938" y="1782"/>
                  </a:cubicBezTo>
                  <a:cubicBezTo>
                    <a:pt x="2174" y="1782"/>
                    <a:pt x="2325" y="1315"/>
                    <a:pt x="1963" y="1165"/>
                  </a:cubicBezTo>
                  <a:cubicBezTo>
                    <a:pt x="1861" y="1022"/>
                    <a:pt x="1642" y="807"/>
                    <a:pt x="1432" y="807"/>
                  </a:cubicBezTo>
                  <a:cubicBezTo>
                    <a:pt x="1405" y="807"/>
                    <a:pt x="1378" y="811"/>
                    <a:pt x="1351" y="819"/>
                  </a:cubicBezTo>
                  <a:cubicBezTo>
                    <a:pt x="1340" y="703"/>
                    <a:pt x="1282" y="576"/>
                    <a:pt x="1132" y="553"/>
                  </a:cubicBezTo>
                  <a:cubicBezTo>
                    <a:pt x="1045" y="357"/>
                    <a:pt x="1071" y="171"/>
                    <a:pt x="771" y="171"/>
                  </a:cubicBezTo>
                  <a:cubicBezTo>
                    <a:pt x="754" y="171"/>
                    <a:pt x="736" y="171"/>
                    <a:pt x="716" y="172"/>
                  </a:cubicBezTo>
                  <a:cubicBezTo>
                    <a:pt x="690" y="52"/>
                    <a:pt x="617" y="0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3"/>
            <p:cNvSpPr/>
            <p:nvPr/>
          </p:nvSpPr>
          <p:spPr>
            <a:xfrm>
              <a:off x="5930000" y="3731150"/>
              <a:ext cx="54525" cy="25975"/>
            </a:xfrm>
            <a:custGeom>
              <a:avLst/>
              <a:gdLst/>
              <a:ahLst/>
              <a:cxnLst/>
              <a:rect l="l" t="t" r="r" b="b"/>
              <a:pathLst>
                <a:path w="2181" h="1039" extrusionOk="0">
                  <a:moveTo>
                    <a:pt x="923" y="0"/>
                  </a:moveTo>
                  <a:cubicBezTo>
                    <a:pt x="848" y="0"/>
                    <a:pt x="780" y="58"/>
                    <a:pt x="731" y="207"/>
                  </a:cubicBezTo>
                  <a:cubicBezTo>
                    <a:pt x="685" y="207"/>
                    <a:pt x="627" y="207"/>
                    <a:pt x="581" y="230"/>
                  </a:cubicBezTo>
                  <a:cubicBezTo>
                    <a:pt x="491" y="93"/>
                    <a:pt x="389" y="38"/>
                    <a:pt x="303" y="38"/>
                  </a:cubicBezTo>
                  <a:cubicBezTo>
                    <a:pt x="114" y="38"/>
                    <a:pt x="1" y="300"/>
                    <a:pt x="246" y="530"/>
                  </a:cubicBezTo>
                  <a:cubicBezTo>
                    <a:pt x="268" y="639"/>
                    <a:pt x="368" y="703"/>
                    <a:pt x="468" y="703"/>
                  </a:cubicBezTo>
                  <a:cubicBezTo>
                    <a:pt x="526" y="703"/>
                    <a:pt x="585" y="681"/>
                    <a:pt x="627" y="634"/>
                  </a:cubicBezTo>
                  <a:cubicBezTo>
                    <a:pt x="664" y="746"/>
                    <a:pt x="761" y="865"/>
                    <a:pt x="876" y="865"/>
                  </a:cubicBezTo>
                  <a:cubicBezTo>
                    <a:pt x="904" y="865"/>
                    <a:pt x="933" y="858"/>
                    <a:pt x="962" y="842"/>
                  </a:cubicBezTo>
                  <a:cubicBezTo>
                    <a:pt x="1170" y="1038"/>
                    <a:pt x="1562" y="923"/>
                    <a:pt x="1805" y="1015"/>
                  </a:cubicBezTo>
                  <a:cubicBezTo>
                    <a:pt x="2181" y="947"/>
                    <a:pt x="1983" y="484"/>
                    <a:pt x="1688" y="484"/>
                  </a:cubicBezTo>
                  <a:cubicBezTo>
                    <a:pt x="1685" y="484"/>
                    <a:pt x="1681" y="484"/>
                    <a:pt x="1678" y="484"/>
                  </a:cubicBezTo>
                  <a:cubicBezTo>
                    <a:pt x="1654" y="481"/>
                    <a:pt x="1628" y="479"/>
                    <a:pt x="1601" y="479"/>
                  </a:cubicBezTo>
                  <a:cubicBezTo>
                    <a:pt x="1536" y="479"/>
                    <a:pt x="1462" y="487"/>
                    <a:pt x="1389" y="496"/>
                  </a:cubicBezTo>
                  <a:cubicBezTo>
                    <a:pt x="1308" y="310"/>
                    <a:pt x="1098" y="0"/>
                    <a:pt x="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3"/>
            <p:cNvSpPr/>
            <p:nvPr/>
          </p:nvSpPr>
          <p:spPr>
            <a:xfrm>
              <a:off x="5976875" y="3738375"/>
              <a:ext cx="17475" cy="9625"/>
            </a:xfrm>
            <a:custGeom>
              <a:avLst/>
              <a:gdLst/>
              <a:ahLst/>
              <a:cxnLst/>
              <a:rect l="l" t="t" r="r" b="b"/>
              <a:pathLst>
                <a:path w="699" h="385" extrusionOk="0">
                  <a:moveTo>
                    <a:pt x="484" y="207"/>
                  </a:moveTo>
                  <a:cubicBezTo>
                    <a:pt x="472" y="230"/>
                    <a:pt x="449" y="253"/>
                    <a:pt x="449" y="287"/>
                  </a:cubicBezTo>
                  <a:lnTo>
                    <a:pt x="437" y="230"/>
                  </a:lnTo>
                  <a:lnTo>
                    <a:pt x="449" y="207"/>
                  </a:lnTo>
                  <a:close/>
                  <a:moveTo>
                    <a:pt x="426" y="230"/>
                  </a:moveTo>
                  <a:lnTo>
                    <a:pt x="437" y="287"/>
                  </a:lnTo>
                  <a:cubicBezTo>
                    <a:pt x="426" y="310"/>
                    <a:pt x="414" y="322"/>
                    <a:pt x="380" y="345"/>
                  </a:cubicBezTo>
                  <a:lnTo>
                    <a:pt x="426" y="230"/>
                  </a:lnTo>
                  <a:close/>
                  <a:moveTo>
                    <a:pt x="369" y="1"/>
                  </a:moveTo>
                  <a:cubicBezTo>
                    <a:pt x="121" y="1"/>
                    <a:pt x="1" y="380"/>
                    <a:pt x="368" y="380"/>
                  </a:cubicBezTo>
                  <a:cubicBezTo>
                    <a:pt x="383" y="383"/>
                    <a:pt x="397" y="384"/>
                    <a:pt x="411" y="384"/>
                  </a:cubicBezTo>
                  <a:cubicBezTo>
                    <a:pt x="612" y="384"/>
                    <a:pt x="699" y="87"/>
                    <a:pt x="472" y="22"/>
                  </a:cubicBezTo>
                  <a:cubicBezTo>
                    <a:pt x="436" y="7"/>
                    <a:pt x="401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3"/>
            <p:cNvSpPr/>
            <p:nvPr/>
          </p:nvSpPr>
          <p:spPr>
            <a:xfrm>
              <a:off x="5968475" y="3698500"/>
              <a:ext cx="20425" cy="18800"/>
            </a:xfrm>
            <a:custGeom>
              <a:avLst/>
              <a:gdLst/>
              <a:ahLst/>
              <a:cxnLst/>
              <a:rect l="l" t="t" r="r" b="b"/>
              <a:pathLst>
                <a:path w="817" h="752" extrusionOk="0">
                  <a:moveTo>
                    <a:pt x="331" y="1"/>
                  </a:moveTo>
                  <a:cubicBezTo>
                    <a:pt x="328" y="1"/>
                    <a:pt x="326" y="1"/>
                    <a:pt x="323" y="1"/>
                  </a:cubicBezTo>
                  <a:cubicBezTo>
                    <a:pt x="0" y="47"/>
                    <a:pt x="116" y="693"/>
                    <a:pt x="427" y="751"/>
                  </a:cubicBezTo>
                  <a:cubicBezTo>
                    <a:pt x="816" y="705"/>
                    <a:pt x="638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3"/>
            <p:cNvSpPr/>
            <p:nvPr/>
          </p:nvSpPr>
          <p:spPr>
            <a:xfrm>
              <a:off x="5978575" y="3675975"/>
              <a:ext cx="72225" cy="30000"/>
            </a:xfrm>
            <a:custGeom>
              <a:avLst/>
              <a:gdLst/>
              <a:ahLst/>
              <a:cxnLst/>
              <a:rect l="l" t="t" r="r" b="b"/>
              <a:pathLst>
                <a:path w="2889" h="1200" extrusionOk="0">
                  <a:moveTo>
                    <a:pt x="2529" y="0"/>
                  </a:moveTo>
                  <a:cubicBezTo>
                    <a:pt x="2499" y="0"/>
                    <a:pt x="2464" y="4"/>
                    <a:pt x="2424" y="13"/>
                  </a:cubicBezTo>
                  <a:cubicBezTo>
                    <a:pt x="2378" y="25"/>
                    <a:pt x="2343" y="48"/>
                    <a:pt x="2309" y="71"/>
                  </a:cubicBezTo>
                  <a:cubicBezTo>
                    <a:pt x="2280" y="63"/>
                    <a:pt x="2251" y="60"/>
                    <a:pt x="2222" y="60"/>
                  </a:cubicBezTo>
                  <a:cubicBezTo>
                    <a:pt x="2027" y="60"/>
                    <a:pt x="1824" y="211"/>
                    <a:pt x="1674" y="302"/>
                  </a:cubicBezTo>
                  <a:cubicBezTo>
                    <a:pt x="1594" y="241"/>
                    <a:pt x="1505" y="199"/>
                    <a:pt x="1422" y="199"/>
                  </a:cubicBezTo>
                  <a:cubicBezTo>
                    <a:pt x="1348" y="199"/>
                    <a:pt x="1278" y="232"/>
                    <a:pt x="1224" y="313"/>
                  </a:cubicBezTo>
                  <a:cubicBezTo>
                    <a:pt x="1172" y="242"/>
                    <a:pt x="1091" y="204"/>
                    <a:pt x="1012" y="204"/>
                  </a:cubicBezTo>
                  <a:cubicBezTo>
                    <a:pt x="950" y="204"/>
                    <a:pt x="888" y="228"/>
                    <a:pt x="843" y="279"/>
                  </a:cubicBezTo>
                  <a:cubicBezTo>
                    <a:pt x="799" y="235"/>
                    <a:pt x="748" y="216"/>
                    <a:pt x="697" y="216"/>
                  </a:cubicBezTo>
                  <a:cubicBezTo>
                    <a:pt x="544" y="216"/>
                    <a:pt x="396" y="383"/>
                    <a:pt x="473" y="556"/>
                  </a:cubicBezTo>
                  <a:cubicBezTo>
                    <a:pt x="411" y="529"/>
                    <a:pt x="358" y="517"/>
                    <a:pt x="315" y="517"/>
                  </a:cubicBezTo>
                  <a:cubicBezTo>
                    <a:pt x="1" y="517"/>
                    <a:pt x="190" y="1151"/>
                    <a:pt x="507" y="1151"/>
                  </a:cubicBezTo>
                  <a:cubicBezTo>
                    <a:pt x="537" y="1151"/>
                    <a:pt x="568" y="1145"/>
                    <a:pt x="600" y="1133"/>
                  </a:cubicBezTo>
                  <a:cubicBezTo>
                    <a:pt x="656" y="1180"/>
                    <a:pt x="712" y="1200"/>
                    <a:pt x="764" y="1200"/>
                  </a:cubicBezTo>
                  <a:cubicBezTo>
                    <a:pt x="918" y="1200"/>
                    <a:pt x="1042" y="1028"/>
                    <a:pt x="1050" y="856"/>
                  </a:cubicBezTo>
                  <a:cubicBezTo>
                    <a:pt x="1109" y="925"/>
                    <a:pt x="1196" y="962"/>
                    <a:pt x="1281" y="962"/>
                  </a:cubicBezTo>
                  <a:cubicBezTo>
                    <a:pt x="1380" y="962"/>
                    <a:pt x="1475" y="910"/>
                    <a:pt x="1512" y="798"/>
                  </a:cubicBezTo>
                  <a:cubicBezTo>
                    <a:pt x="1593" y="833"/>
                    <a:pt x="1677" y="857"/>
                    <a:pt x="1758" y="857"/>
                  </a:cubicBezTo>
                  <a:cubicBezTo>
                    <a:pt x="1862" y="857"/>
                    <a:pt x="1960" y="817"/>
                    <a:pt x="2032" y="706"/>
                  </a:cubicBezTo>
                  <a:cubicBezTo>
                    <a:pt x="2147" y="683"/>
                    <a:pt x="2228" y="625"/>
                    <a:pt x="2309" y="544"/>
                  </a:cubicBezTo>
                  <a:cubicBezTo>
                    <a:pt x="2324" y="546"/>
                    <a:pt x="2338" y="547"/>
                    <a:pt x="2353" y="547"/>
                  </a:cubicBezTo>
                  <a:cubicBezTo>
                    <a:pt x="2680" y="547"/>
                    <a:pt x="2888" y="0"/>
                    <a:pt x="2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3"/>
            <p:cNvSpPr/>
            <p:nvPr/>
          </p:nvSpPr>
          <p:spPr>
            <a:xfrm>
              <a:off x="6073725" y="3555000"/>
              <a:ext cx="20300" cy="29375"/>
            </a:xfrm>
            <a:custGeom>
              <a:avLst/>
              <a:gdLst/>
              <a:ahLst/>
              <a:cxnLst/>
              <a:rect l="l" t="t" r="r" b="b"/>
              <a:pathLst>
                <a:path w="812" h="1175" extrusionOk="0">
                  <a:moveTo>
                    <a:pt x="310" y="0"/>
                  </a:moveTo>
                  <a:cubicBezTo>
                    <a:pt x="142" y="0"/>
                    <a:pt x="1" y="226"/>
                    <a:pt x="142" y="385"/>
                  </a:cubicBezTo>
                  <a:cubicBezTo>
                    <a:pt x="13" y="617"/>
                    <a:pt x="127" y="1174"/>
                    <a:pt x="298" y="1174"/>
                  </a:cubicBezTo>
                  <a:cubicBezTo>
                    <a:pt x="357" y="1174"/>
                    <a:pt x="423" y="1108"/>
                    <a:pt x="488" y="939"/>
                  </a:cubicBezTo>
                  <a:cubicBezTo>
                    <a:pt x="497" y="940"/>
                    <a:pt x="507" y="941"/>
                    <a:pt x="516" y="941"/>
                  </a:cubicBezTo>
                  <a:cubicBezTo>
                    <a:pt x="597" y="941"/>
                    <a:pt x="667" y="896"/>
                    <a:pt x="719" y="824"/>
                  </a:cubicBezTo>
                  <a:cubicBezTo>
                    <a:pt x="811" y="697"/>
                    <a:pt x="696" y="547"/>
                    <a:pt x="615" y="477"/>
                  </a:cubicBezTo>
                  <a:cubicBezTo>
                    <a:pt x="580" y="351"/>
                    <a:pt x="557" y="200"/>
                    <a:pt x="465" y="73"/>
                  </a:cubicBezTo>
                  <a:cubicBezTo>
                    <a:pt x="416" y="22"/>
                    <a:pt x="362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3"/>
            <p:cNvSpPr/>
            <p:nvPr/>
          </p:nvSpPr>
          <p:spPr>
            <a:xfrm>
              <a:off x="6081850" y="3521375"/>
              <a:ext cx="49675" cy="50950"/>
            </a:xfrm>
            <a:custGeom>
              <a:avLst/>
              <a:gdLst/>
              <a:ahLst/>
              <a:cxnLst/>
              <a:rect l="l" t="t" r="r" b="b"/>
              <a:pathLst>
                <a:path w="1987" h="2038" extrusionOk="0">
                  <a:moveTo>
                    <a:pt x="1731" y="1"/>
                  </a:moveTo>
                  <a:cubicBezTo>
                    <a:pt x="1586" y="1"/>
                    <a:pt x="1434" y="125"/>
                    <a:pt x="1490" y="345"/>
                  </a:cubicBezTo>
                  <a:cubicBezTo>
                    <a:pt x="1444" y="368"/>
                    <a:pt x="1410" y="391"/>
                    <a:pt x="1375" y="437"/>
                  </a:cubicBezTo>
                  <a:cubicBezTo>
                    <a:pt x="1236" y="437"/>
                    <a:pt x="1156" y="576"/>
                    <a:pt x="1190" y="714"/>
                  </a:cubicBezTo>
                  <a:cubicBezTo>
                    <a:pt x="1176" y="707"/>
                    <a:pt x="1162" y="705"/>
                    <a:pt x="1148" y="705"/>
                  </a:cubicBezTo>
                  <a:cubicBezTo>
                    <a:pt x="1117" y="705"/>
                    <a:pt x="1087" y="718"/>
                    <a:pt x="1063" y="726"/>
                  </a:cubicBezTo>
                  <a:cubicBezTo>
                    <a:pt x="995" y="677"/>
                    <a:pt x="934" y="656"/>
                    <a:pt x="881" y="656"/>
                  </a:cubicBezTo>
                  <a:cubicBezTo>
                    <a:pt x="683" y="656"/>
                    <a:pt x="598" y="948"/>
                    <a:pt x="671" y="1176"/>
                  </a:cubicBezTo>
                  <a:cubicBezTo>
                    <a:pt x="636" y="1199"/>
                    <a:pt x="613" y="1245"/>
                    <a:pt x="590" y="1268"/>
                  </a:cubicBezTo>
                  <a:cubicBezTo>
                    <a:pt x="433" y="1088"/>
                    <a:pt x="323" y="1018"/>
                    <a:pt x="251" y="1018"/>
                  </a:cubicBezTo>
                  <a:cubicBezTo>
                    <a:pt x="0" y="1018"/>
                    <a:pt x="227" y="1876"/>
                    <a:pt x="639" y="1876"/>
                  </a:cubicBezTo>
                  <a:cubicBezTo>
                    <a:pt x="682" y="1876"/>
                    <a:pt x="728" y="1866"/>
                    <a:pt x="775" y="1846"/>
                  </a:cubicBezTo>
                  <a:lnTo>
                    <a:pt x="786" y="1834"/>
                  </a:lnTo>
                  <a:cubicBezTo>
                    <a:pt x="840" y="1932"/>
                    <a:pt x="948" y="2037"/>
                    <a:pt x="1059" y="2037"/>
                  </a:cubicBezTo>
                  <a:cubicBezTo>
                    <a:pt x="1092" y="2037"/>
                    <a:pt x="1124" y="2028"/>
                    <a:pt x="1156" y="2007"/>
                  </a:cubicBezTo>
                  <a:cubicBezTo>
                    <a:pt x="1168" y="2008"/>
                    <a:pt x="1181" y="2009"/>
                    <a:pt x="1192" y="2009"/>
                  </a:cubicBezTo>
                  <a:cubicBezTo>
                    <a:pt x="1585" y="2009"/>
                    <a:pt x="1432" y="1458"/>
                    <a:pt x="1421" y="1234"/>
                  </a:cubicBezTo>
                  <a:lnTo>
                    <a:pt x="1421" y="1234"/>
                  </a:lnTo>
                  <a:cubicBezTo>
                    <a:pt x="1473" y="1266"/>
                    <a:pt x="1519" y="1280"/>
                    <a:pt x="1558" y="1280"/>
                  </a:cubicBezTo>
                  <a:cubicBezTo>
                    <a:pt x="1742" y="1280"/>
                    <a:pt x="1772" y="967"/>
                    <a:pt x="1629" y="795"/>
                  </a:cubicBezTo>
                  <a:cubicBezTo>
                    <a:pt x="1883" y="795"/>
                    <a:pt x="1987" y="460"/>
                    <a:pt x="1952" y="276"/>
                  </a:cubicBezTo>
                  <a:cubicBezTo>
                    <a:pt x="1968" y="87"/>
                    <a:pt x="1852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3"/>
            <p:cNvSpPr/>
            <p:nvPr/>
          </p:nvSpPr>
          <p:spPr>
            <a:xfrm>
              <a:off x="6128600" y="3469600"/>
              <a:ext cx="55725" cy="44000"/>
            </a:xfrm>
            <a:custGeom>
              <a:avLst/>
              <a:gdLst/>
              <a:ahLst/>
              <a:cxnLst/>
              <a:rect l="l" t="t" r="r" b="b"/>
              <a:pathLst>
                <a:path w="2229" h="1760" extrusionOk="0">
                  <a:moveTo>
                    <a:pt x="1729" y="1"/>
                  </a:moveTo>
                  <a:cubicBezTo>
                    <a:pt x="1648" y="1"/>
                    <a:pt x="1575" y="88"/>
                    <a:pt x="1525" y="315"/>
                  </a:cubicBezTo>
                  <a:cubicBezTo>
                    <a:pt x="1484" y="260"/>
                    <a:pt x="1426" y="234"/>
                    <a:pt x="1364" y="234"/>
                  </a:cubicBezTo>
                  <a:cubicBezTo>
                    <a:pt x="1322" y="234"/>
                    <a:pt x="1278" y="246"/>
                    <a:pt x="1236" y="269"/>
                  </a:cubicBezTo>
                  <a:cubicBezTo>
                    <a:pt x="1206" y="163"/>
                    <a:pt x="1110" y="91"/>
                    <a:pt x="1016" y="91"/>
                  </a:cubicBezTo>
                  <a:cubicBezTo>
                    <a:pt x="967" y="91"/>
                    <a:pt x="918" y="110"/>
                    <a:pt x="878" y="154"/>
                  </a:cubicBezTo>
                  <a:cubicBezTo>
                    <a:pt x="830" y="138"/>
                    <a:pt x="789" y="131"/>
                    <a:pt x="756" y="131"/>
                  </a:cubicBezTo>
                  <a:cubicBezTo>
                    <a:pt x="513" y="131"/>
                    <a:pt x="653" y="499"/>
                    <a:pt x="775" y="662"/>
                  </a:cubicBezTo>
                  <a:cubicBezTo>
                    <a:pt x="717" y="765"/>
                    <a:pt x="671" y="858"/>
                    <a:pt x="590" y="939"/>
                  </a:cubicBezTo>
                  <a:cubicBezTo>
                    <a:pt x="570" y="935"/>
                    <a:pt x="550" y="934"/>
                    <a:pt x="531" y="934"/>
                  </a:cubicBezTo>
                  <a:cubicBezTo>
                    <a:pt x="94" y="934"/>
                    <a:pt x="1" y="1759"/>
                    <a:pt x="342" y="1759"/>
                  </a:cubicBezTo>
                  <a:cubicBezTo>
                    <a:pt x="408" y="1759"/>
                    <a:pt x="490" y="1728"/>
                    <a:pt x="590" y="1654"/>
                  </a:cubicBezTo>
                  <a:cubicBezTo>
                    <a:pt x="786" y="1631"/>
                    <a:pt x="902" y="1435"/>
                    <a:pt x="994" y="1239"/>
                  </a:cubicBezTo>
                  <a:cubicBezTo>
                    <a:pt x="999" y="1239"/>
                    <a:pt x="1004" y="1240"/>
                    <a:pt x="1010" y="1240"/>
                  </a:cubicBezTo>
                  <a:cubicBezTo>
                    <a:pt x="1088" y="1240"/>
                    <a:pt x="1179" y="1163"/>
                    <a:pt x="1190" y="1077"/>
                  </a:cubicBezTo>
                  <a:cubicBezTo>
                    <a:pt x="1239" y="1101"/>
                    <a:pt x="1294" y="1116"/>
                    <a:pt x="1347" y="1116"/>
                  </a:cubicBezTo>
                  <a:cubicBezTo>
                    <a:pt x="1395" y="1116"/>
                    <a:pt x="1441" y="1104"/>
                    <a:pt x="1479" y="1077"/>
                  </a:cubicBezTo>
                  <a:cubicBezTo>
                    <a:pt x="1554" y="1198"/>
                    <a:pt x="1721" y="1279"/>
                    <a:pt x="1863" y="1279"/>
                  </a:cubicBezTo>
                  <a:cubicBezTo>
                    <a:pt x="2004" y="1279"/>
                    <a:pt x="2119" y="1198"/>
                    <a:pt x="2090" y="996"/>
                  </a:cubicBezTo>
                  <a:cubicBezTo>
                    <a:pt x="2171" y="962"/>
                    <a:pt x="2229" y="858"/>
                    <a:pt x="2217" y="777"/>
                  </a:cubicBezTo>
                  <a:cubicBezTo>
                    <a:pt x="2168" y="523"/>
                    <a:pt x="1927" y="1"/>
                    <a:pt x="1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3"/>
            <p:cNvSpPr/>
            <p:nvPr/>
          </p:nvSpPr>
          <p:spPr>
            <a:xfrm>
              <a:off x="6175275" y="3415500"/>
              <a:ext cx="82850" cy="74475"/>
            </a:xfrm>
            <a:custGeom>
              <a:avLst/>
              <a:gdLst/>
              <a:ahLst/>
              <a:cxnLst/>
              <a:rect l="l" t="t" r="r" b="b"/>
              <a:pathLst>
                <a:path w="3314" h="2979" extrusionOk="0">
                  <a:moveTo>
                    <a:pt x="2713" y="0"/>
                  </a:moveTo>
                  <a:cubicBezTo>
                    <a:pt x="2630" y="0"/>
                    <a:pt x="2548" y="48"/>
                    <a:pt x="2486" y="171"/>
                  </a:cubicBezTo>
                  <a:cubicBezTo>
                    <a:pt x="2422" y="128"/>
                    <a:pt x="2359" y="110"/>
                    <a:pt x="2299" y="110"/>
                  </a:cubicBezTo>
                  <a:cubicBezTo>
                    <a:pt x="2065" y="110"/>
                    <a:pt x="1874" y="384"/>
                    <a:pt x="1828" y="586"/>
                  </a:cubicBezTo>
                  <a:cubicBezTo>
                    <a:pt x="1812" y="582"/>
                    <a:pt x="1797" y="581"/>
                    <a:pt x="1781" y="581"/>
                  </a:cubicBezTo>
                  <a:cubicBezTo>
                    <a:pt x="1662" y="581"/>
                    <a:pt x="1562" y="693"/>
                    <a:pt x="1562" y="806"/>
                  </a:cubicBezTo>
                  <a:cubicBezTo>
                    <a:pt x="1539" y="817"/>
                    <a:pt x="1505" y="829"/>
                    <a:pt x="1493" y="840"/>
                  </a:cubicBezTo>
                  <a:cubicBezTo>
                    <a:pt x="1482" y="839"/>
                    <a:pt x="1472" y="838"/>
                    <a:pt x="1461" y="838"/>
                  </a:cubicBezTo>
                  <a:cubicBezTo>
                    <a:pt x="1251" y="838"/>
                    <a:pt x="1145" y="1157"/>
                    <a:pt x="1332" y="1267"/>
                  </a:cubicBezTo>
                  <a:cubicBezTo>
                    <a:pt x="1332" y="1279"/>
                    <a:pt x="1343" y="1290"/>
                    <a:pt x="1343" y="1302"/>
                  </a:cubicBezTo>
                  <a:cubicBezTo>
                    <a:pt x="1280" y="1250"/>
                    <a:pt x="1205" y="1229"/>
                    <a:pt x="1130" y="1229"/>
                  </a:cubicBezTo>
                  <a:cubicBezTo>
                    <a:pt x="987" y="1229"/>
                    <a:pt x="842" y="1307"/>
                    <a:pt x="766" y="1406"/>
                  </a:cubicBezTo>
                  <a:cubicBezTo>
                    <a:pt x="692" y="1302"/>
                    <a:pt x="618" y="1259"/>
                    <a:pt x="548" y="1259"/>
                  </a:cubicBezTo>
                  <a:cubicBezTo>
                    <a:pt x="223" y="1259"/>
                    <a:pt x="0" y="2191"/>
                    <a:pt x="466" y="2248"/>
                  </a:cubicBezTo>
                  <a:cubicBezTo>
                    <a:pt x="466" y="2364"/>
                    <a:pt x="454" y="2502"/>
                    <a:pt x="581" y="2549"/>
                  </a:cubicBezTo>
                  <a:cubicBezTo>
                    <a:pt x="565" y="2725"/>
                    <a:pt x="688" y="2979"/>
                    <a:pt x="819" y="2979"/>
                  </a:cubicBezTo>
                  <a:cubicBezTo>
                    <a:pt x="877" y="2979"/>
                    <a:pt x="936" y="2930"/>
                    <a:pt x="985" y="2802"/>
                  </a:cubicBezTo>
                  <a:cubicBezTo>
                    <a:pt x="997" y="2537"/>
                    <a:pt x="904" y="2272"/>
                    <a:pt x="812" y="2041"/>
                  </a:cubicBezTo>
                  <a:cubicBezTo>
                    <a:pt x="870" y="2041"/>
                    <a:pt x="939" y="2018"/>
                    <a:pt x="985" y="1971"/>
                  </a:cubicBezTo>
                  <a:cubicBezTo>
                    <a:pt x="1112" y="1937"/>
                    <a:pt x="1158" y="1844"/>
                    <a:pt x="1112" y="1729"/>
                  </a:cubicBezTo>
                  <a:lnTo>
                    <a:pt x="1112" y="1729"/>
                  </a:lnTo>
                  <a:cubicBezTo>
                    <a:pt x="1173" y="1855"/>
                    <a:pt x="1287" y="1917"/>
                    <a:pt x="1387" y="1917"/>
                  </a:cubicBezTo>
                  <a:cubicBezTo>
                    <a:pt x="1517" y="1917"/>
                    <a:pt x="1626" y="1815"/>
                    <a:pt x="1574" y="1614"/>
                  </a:cubicBezTo>
                  <a:lnTo>
                    <a:pt x="1574" y="1614"/>
                  </a:lnTo>
                  <a:cubicBezTo>
                    <a:pt x="1589" y="1615"/>
                    <a:pt x="1603" y="1616"/>
                    <a:pt x="1617" y="1616"/>
                  </a:cubicBezTo>
                  <a:cubicBezTo>
                    <a:pt x="1691" y="1616"/>
                    <a:pt x="1754" y="1589"/>
                    <a:pt x="1793" y="1521"/>
                  </a:cubicBezTo>
                  <a:cubicBezTo>
                    <a:pt x="1955" y="1521"/>
                    <a:pt x="2036" y="1383"/>
                    <a:pt x="2001" y="1233"/>
                  </a:cubicBezTo>
                  <a:lnTo>
                    <a:pt x="2001" y="1233"/>
                  </a:lnTo>
                  <a:cubicBezTo>
                    <a:pt x="2018" y="1235"/>
                    <a:pt x="2033" y="1236"/>
                    <a:pt x="2048" y="1236"/>
                  </a:cubicBezTo>
                  <a:cubicBezTo>
                    <a:pt x="2302" y="1236"/>
                    <a:pt x="2312" y="966"/>
                    <a:pt x="2301" y="748"/>
                  </a:cubicBezTo>
                  <a:lnTo>
                    <a:pt x="2301" y="748"/>
                  </a:lnTo>
                  <a:cubicBezTo>
                    <a:pt x="2349" y="857"/>
                    <a:pt x="2433" y="903"/>
                    <a:pt x="2520" y="903"/>
                  </a:cubicBezTo>
                  <a:cubicBezTo>
                    <a:pt x="2663" y="903"/>
                    <a:pt x="2813" y="777"/>
                    <a:pt x="2821" y="598"/>
                  </a:cubicBezTo>
                  <a:cubicBezTo>
                    <a:pt x="2831" y="598"/>
                    <a:pt x="2842" y="599"/>
                    <a:pt x="2852" y="599"/>
                  </a:cubicBezTo>
                  <a:cubicBezTo>
                    <a:pt x="3314" y="599"/>
                    <a:pt x="3005" y="0"/>
                    <a:pt x="2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3"/>
            <p:cNvSpPr/>
            <p:nvPr/>
          </p:nvSpPr>
          <p:spPr>
            <a:xfrm>
              <a:off x="6257900" y="3382875"/>
              <a:ext cx="28000" cy="48775"/>
            </a:xfrm>
            <a:custGeom>
              <a:avLst/>
              <a:gdLst/>
              <a:ahLst/>
              <a:cxnLst/>
              <a:rect l="l" t="t" r="r" b="b"/>
              <a:pathLst>
                <a:path w="1120" h="1951" extrusionOk="0">
                  <a:moveTo>
                    <a:pt x="738" y="0"/>
                  </a:moveTo>
                  <a:cubicBezTo>
                    <a:pt x="707" y="0"/>
                    <a:pt x="673" y="7"/>
                    <a:pt x="635" y="21"/>
                  </a:cubicBezTo>
                  <a:cubicBezTo>
                    <a:pt x="0" y="33"/>
                    <a:pt x="485" y="979"/>
                    <a:pt x="554" y="1349"/>
                  </a:cubicBezTo>
                  <a:cubicBezTo>
                    <a:pt x="566" y="1499"/>
                    <a:pt x="485" y="1614"/>
                    <a:pt x="485" y="1787"/>
                  </a:cubicBezTo>
                  <a:cubicBezTo>
                    <a:pt x="491" y="1895"/>
                    <a:pt x="570" y="1950"/>
                    <a:pt x="654" y="1950"/>
                  </a:cubicBezTo>
                  <a:cubicBezTo>
                    <a:pt x="723" y="1950"/>
                    <a:pt x="795" y="1912"/>
                    <a:pt x="831" y="1834"/>
                  </a:cubicBezTo>
                  <a:cubicBezTo>
                    <a:pt x="901" y="1672"/>
                    <a:pt x="958" y="1499"/>
                    <a:pt x="947" y="1349"/>
                  </a:cubicBezTo>
                  <a:cubicBezTo>
                    <a:pt x="1016" y="1256"/>
                    <a:pt x="981" y="1129"/>
                    <a:pt x="970" y="1026"/>
                  </a:cubicBezTo>
                  <a:cubicBezTo>
                    <a:pt x="1062" y="968"/>
                    <a:pt x="1120" y="864"/>
                    <a:pt x="1097" y="772"/>
                  </a:cubicBezTo>
                  <a:cubicBezTo>
                    <a:pt x="1045" y="584"/>
                    <a:pt x="1030" y="0"/>
                    <a:pt x="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3"/>
            <p:cNvSpPr/>
            <p:nvPr/>
          </p:nvSpPr>
          <p:spPr>
            <a:xfrm>
              <a:off x="6259225" y="3289050"/>
              <a:ext cx="19750" cy="20425"/>
            </a:xfrm>
            <a:custGeom>
              <a:avLst/>
              <a:gdLst/>
              <a:ahLst/>
              <a:cxnLst/>
              <a:rect l="l" t="t" r="r" b="b"/>
              <a:pathLst>
                <a:path w="790" h="817" extrusionOk="0">
                  <a:moveTo>
                    <a:pt x="292" y="1"/>
                  </a:moveTo>
                  <a:cubicBezTo>
                    <a:pt x="139" y="1"/>
                    <a:pt x="1" y="236"/>
                    <a:pt x="144" y="404"/>
                  </a:cubicBezTo>
                  <a:cubicBezTo>
                    <a:pt x="174" y="544"/>
                    <a:pt x="256" y="816"/>
                    <a:pt x="437" y="816"/>
                  </a:cubicBezTo>
                  <a:cubicBezTo>
                    <a:pt x="464" y="816"/>
                    <a:pt x="493" y="810"/>
                    <a:pt x="524" y="796"/>
                  </a:cubicBezTo>
                  <a:cubicBezTo>
                    <a:pt x="790" y="635"/>
                    <a:pt x="501" y="335"/>
                    <a:pt x="455" y="115"/>
                  </a:cubicBezTo>
                  <a:cubicBezTo>
                    <a:pt x="408" y="34"/>
                    <a:pt x="349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3"/>
            <p:cNvSpPr/>
            <p:nvPr/>
          </p:nvSpPr>
          <p:spPr>
            <a:xfrm>
              <a:off x="6252550" y="3253175"/>
              <a:ext cx="16850" cy="27825"/>
            </a:xfrm>
            <a:custGeom>
              <a:avLst/>
              <a:gdLst/>
              <a:ahLst/>
              <a:cxnLst/>
              <a:rect l="l" t="t" r="r" b="b"/>
              <a:pathLst>
                <a:path w="674" h="1113" extrusionOk="0">
                  <a:moveTo>
                    <a:pt x="241" y="1"/>
                  </a:moveTo>
                  <a:cubicBezTo>
                    <a:pt x="1" y="1"/>
                    <a:pt x="134" y="700"/>
                    <a:pt x="261" y="962"/>
                  </a:cubicBezTo>
                  <a:cubicBezTo>
                    <a:pt x="357" y="1069"/>
                    <a:pt x="432" y="1113"/>
                    <a:pt x="488" y="1113"/>
                  </a:cubicBezTo>
                  <a:cubicBezTo>
                    <a:pt x="673" y="1113"/>
                    <a:pt x="655" y="641"/>
                    <a:pt x="549" y="419"/>
                  </a:cubicBezTo>
                  <a:cubicBezTo>
                    <a:pt x="595" y="338"/>
                    <a:pt x="595" y="258"/>
                    <a:pt x="538" y="188"/>
                  </a:cubicBezTo>
                  <a:cubicBezTo>
                    <a:pt x="404" y="55"/>
                    <a:pt x="308" y="1"/>
                    <a:pt x="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3"/>
            <p:cNvSpPr/>
            <p:nvPr/>
          </p:nvSpPr>
          <p:spPr>
            <a:xfrm>
              <a:off x="6163725" y="2908750"/>
              <a:ext cx="185650" cy="529825"/>
            </a:xfrm>
            <a:custGeom>
              <a:avLst/>
              <a:gdLst/>
              <a:ahLst/>
              <a:cxnLst/>
              <a:rect l="l" t="t" r="r" b="b"/>
              <a:pathLst>
                <a:path w="7426" h="21193" extrusionOk="0">
                  <a:moveTo>
                    <a:pt x="4887" y="7236"/>
                  </a:moveTo>
                  <a:cubicBezTo>
                    <a:pt x="4899" y="7248"/>
                    <a:pt x="4922" y="7271"/>
                    <a:pt x="4956" y="7282"/>
                  </a:cubicBezTo>
                  <a:cubicBezTo>
                    <a:pt x="4945" y="7421"/>
                    <a:pt x="4910" y="7548"/>
                    <a:pt x="4910" y="7698"/>
                  </a:cubicBezTo>
                  <a:cubicBezTo>
                    <a:pt x="4887" y="7686"/>
                    <a:pt x="4852" y="7686"/>
                    <a:pt x="4841" y="7686"/>
                  </a:cubicBezTo>
                  <a:cubicBezTo>
                    <a:pt x="4829" y="7525"/>
                    <a:pt x="4852" y="7398"/>
                    <a:pt x="4887" y="7236"/>
                  </a:cubicBezTo>
                  <a:close/>
                  <a:moveTo>
                    <a:pt x="4772" y="16990"/>
                  </a:moveTo>
                  <a:lnTo>
                    <a:pt x="4772" y="16990"/>
                  </a:lnTo>
                  <a:cubicBezTo>
                    <a:pt x="4816" y="17034"/>
                    <a:pt x="4868" y="17051"/>
                    <a:pt x="4921" y="17051"/>
                  </a:cubicBezTo>
                  <a:cubicBezTo>
                    <a:pt x="4937" y="17051"/>
                    <a:pt x="4952" y="17050"/>
                    <a:pt x="4968" y="17047"/>
                  </a:cubicBezTo>
                  <a:lnTo>
                    <a:pt x="4968" y="17047"/>
                  </a:lnTo>
                  <a:cubicBezTo>
                    <a:pt x="5002" y="17324"/>
                    <a:pt x="4922" y="17659"/>
                    <a:pt x="5060" y="17878"/>
                  </a:cubicBezTo>
                  <a:cubicBezTo>
                    <a:pt x="5060" y="17971"/>
                    <a:pt x="5037" y="18017"/>
                    <a:pt x="5037" y="18075"/>
                  </a:cubicBezTo>
                  <a:cubicBezTo>
                    <a:pt x="5014" y="17924"/>
                    <a:pt x="4979" y="17786"/>
                    <a:pt x="4945" y="17624"/>
                  </a:cubicBezTo>
                  <a:cubicBezTo>
                    <a:pt x="4887" y="17428"/>
                    <a:pt x="4795" y="17209"/>
                    <a:pt x="4772" y="16990"/>
                  </a:cubicBezTo>
                  <a:close/>
                  <a:moveTo>
                    <a:pt x="5141" y="18525"/>
                  </a:moveTo>
                  <a:lnTo>
                    <a:pt x="5141" y="18525"/>
                  </a:lnTo>
                  <a:cubicBezTo>
                    <a:pt x="5176" y="18536"/>
                    <a:pt x="5199" y="18548"/>
                    <a:pt x="5222" y="18548"/>
                  </a:cubicBezTo>
                  <a:cubicBezTo>
                    <a:pt x="5256" y="18650"/>
                    <a:pt x="5268" y="18752"/>
                    <a:pt x="5290" y="18843"/>
                  </a:cubicBezTo>
                  <a:lnTo>
                    <a:pt x="5290" y="18843"/>
                  </a:lnTo>
                  <a:cubicBezTo>
                    <a:pt x="5285" y="18833"/>
                    <a:pt x="5268" y="18823"/>
                    <a:pt x="5268" y="18813"/>
                  </a:cubicBezTo>
                  <a:cubicBezTo>
                    <a:pt x="5210" y="18721"/>
                    <a:pt x="5187" y="18617"/>
                    <a:pt x="5141" y="18525"/>
                  </a:cubicBezTo>
                  <a:close/>
                  <a:moveTo>
                    <a:pt x="731" y="0"/>
                  </a:moveTo>
                  <a:cubicBezTo>
                    <a:pt x="628" y="0"/>
                    <a:pt x="542" y="75"/>
                    <a:pt x="547" y="253"/>
                  </a:cubicBezTo>
                  <a:cubicBezTo>
                    <a:pt x="533" y="251"/>
                    <a:pt x="518" y="250"/>
                    <a:pt x="505" y="250"/>
                  </a:cubicBezTo>
                  <a:cubicBezTo>
                    <a:pt x="122" y="250"/>
                    <a:pt x="0" y="1002"/>
                    <a:pt x="201" y="1292"/>
                  </a:cubicBezTo>
                  <a:cubicBezTo>
                    <a:pt x="186" y="1460"/>
                    <a:pt x="296" y="1558"/>
                    <a:pt x="420" y="1558"/>
                  </a:cubicBezTo>
                  <a:cubicBezTo>
                    <a:pt x="492" y="1558"/>
                    <a:pt x="568" y="1525"/>
                    <a:pt x="628" y="1453"/>
                  </a:cubicBezTo>
                  <a:lnTo>
                    <a:pt x="628" y="1453"/>
                  </a:lnTo>
                  <a:cubicBezTo>
                    <a:pt x="607" y="1694"/>
                    <a:pt x="785" y="1896"/>
                    <a:pt x="942" y="1896"/>
                  </a:cubicBezTo>
                  <a:cubicBezTo>
                    <a:pt x="1041" y="1896"/>
                    <a:pt x="1132" y="1816"/>
                    <a:pt x="1159" y="1615"/>
                  </a:cubicBezTo>
                  <a:cubicBezTo>
                    <a:pt x="1222" y="1720"/>
                    <a:pt x="1324" y="1826"/>
                    <a:pt x="1508" y="1826"/>
                  </a:cubicBezTo>
                  <a:cubicBezTo>
                    <a:pt x="1525" y="1826"/>
                    <a:pt x="1544" y="1825"/>
                    <a:pt x="1563" y="1823"/>
                  </a:cubicBezTo>
                  <a:cubicBezTo>
                    <a:pt x="1635" y="1930"/>
                    <a:pt x="1778" y="2025"/>
                    <a:pt x="1913" y="2025"/>
                  </a:cubicBezTo>
                  <a:cubicBezTo>
                    <a:pt x="1994" y="2025"/>
                    <a:pt x="2072" y="1990"/>
                    <a:pt x="2128" y="1903"/>
                  </a:cubicBezTo>
                  <a:cubicBezTo>
                    <a:pt x="2255" y="1984"/>
                    <a:pt x="2417" y="2053"/>
                    <a:pt x="2602" y="2076"/>
                  </a:cubicBezTo>
                  <a:cubicBezTo>
                    <a:pt x="2671" y="2388"/>
                    <a:pt x="2602" y="2734"/>
                    <a:pt x="2705" y="3058"/>
                  </a:cubicBezTo>
                  <a:cubicBezTo>
                    <a:pt x="2470" y="3166"/>
                    <a:pt x="2451" y="3533"/>
                    <a:pt x="2679" y="3533"/>
                  </a:cubicBezTo>
                  <a:cubicBezTo>
                    <a:pt x="2719" y="3533"/>
                    <a:pt x="2766" y="3522"/>
                    <a:pt x="2821" y="3496"/>
                  </a:cubicBezTo>
                  <a:cubicBezTo>
                    <a:pt x="2832" y="3531"/>
                    <a:pt x="2855" y="3577"/>
                    <a:pt x="2890" y="3600"/>
                  </a:cubicBezTo>
                  <a:cubicBezTo>
                    <a:pt x="2938" y="3830"/>
                    <a:pt x="2962" y="4555"/>
                    <a:pt x="3227" y="4555"/>
                  </a:cubicBezTo>
                  <a:cubicBezTo>
                    <a:pt x="3281" y="4555"/>
                    <a:pt x="3345" y="4525"/>
                    <a:pt x="3421" y="4454"/>
                  </a:cubicBezTo>
                  <a:cubicBezTo>
                    <a:pt x="3433" y="4524"/>
                    <a:pt x="3456" y="4639"/>
                    <a:pt x="3513" y="4708"/>
                  </a:cubicBezTo>
                  <a:cubicBezTo>
                    <a:pt x="3525" y="4916"/>
                    <a:pt x="3525" y="5158"/>
                    <a:pt x="3698" y="5285"/>
                  </a:cubicBezTo>
                  <a:cubicBezTo>
                    <a:pt x="3721" y="5378"/>
                    <a:pt x="3652" y="6128"/>
                    <a:pt x="3998" y="6151"/>
                  </a:cubicBezTo>
                  <a:cubicBezTo>
                    <a:pt x="4044" y="6209"/>
                    <a:pt x="4125" y="6243"/>
                    <a:pt x="4206" y="6243"/>
                  </a:cubicBezTo>
                  <a:cubicBezTo>
                    <a:pt x="4206" y="6324"/>
                    <a:pt x="4206" y="6416"/>
                    <a:pt x="4287" y="6474"/>
                  </a:cubicBezTo>
                  <a:cubicBezTo>
                    <a:pt x="4298" y="6578"/>
                    <a:pt x="4287" y="6694"/>
                    <a:pt x="4379" y="6763"/>
                  </a:cubicBezTo>
                  <a:cubicBezTo>
                    <a:pt x="4183" y="6809"/>
                    <a:pt x="4171" y="7744"/>
                    <a:pt x="4356" y="7790"/>
                  </a:cubicBezTo>
                  <a:cubicBezTo>
                    <a:pt x="4344" y="7940"/>
                    <a:pt x="4391" y="8148"/>
                    <a:pt x="4575" y="8159"/>
                  </a:cubicBezTo>
                  <a:cubicBezTo>
                    <a:pt x="4622" y="8286"/>
                    <a:pt x="4587" y="8436"/>
                    <a:pt x="4529" y="8598"/>
                  </a:cubicBezTo>
                  <a:cubicBezTo>
                    <a:pt x="4471" y="8610"/>
                    <a:pt x="4448" y="8633"/>
                    <a:pt x="4402" y="8667"/>
                  </a:cubicBezTo>
                  <a:cubicBezTo>
                    <a:pt x="4383" y="8658"/>
                    <a:pt x="4362" y="8653"/>
                    <a:pt x="4341" y="8653"/>
                  </a:cubicBezTo>
                  <a:cubicBezTo>
                    <a:pt x="4285" y="8653"/>
                    <a:pt x="4225" y="8683"/>
                    <a:pt x="4183" y="8725"/>
                  </a:cubicBezTo>
                  <a:lnTo>
                    <a:pt x="4160" y="8690"/>
                  </a:lnTo>
                  <a:cubicBezTo>
                    <a:pt x="4258" y="8317"/>
                    <a:pt x="4129" y="8077"/>
                    <a:pt x="3979" y="8077"/>
                  </a:cubicBezTo>
                  <a:cubicBezTo>
                    <a:pt x="3864" y="8077"/>
                    <a:pt x="3736" y="8216"/>
                    <a:pt x="3687" y="8540"/>
                  </a:cubicBezTo>
                  <a:cubicBezTo>
                    <a:pt x="3672" y="8538"/>
                    <a:pt x="3659" y="8537"/>
                    <a:pt x="3646" y="8537"/>
                  </a:cubicBezTo>
                  <a:cubicBezTo>
                    <a:pt x="3523" y="8537"/>
                    <a:pt x="3462" y="8632"/>
                    <a:pt x="3410" y="8737"/>
                  </a:cubicBezTo>
                  <a:cubicBezTo>
                    <a:pt x="3393" y="8730"/>
                    <a:pt x="3376" y="8727"/>
                    <a:pt x="3359" y="8727"/>
                  </a:cubicBezTo>
                  <a:cubicBezTo>
                    <a:pt x="3314" y="8727"/>
                    <a:pt x="3266" y="8746"/>
                    <a:pt x="3225" y="8771"/>
                  </a:cubicBezTo>
                  <a:cubicBezTo>
                    <a:pt x="3193" y="8686"/>
                    <a:pt x="3091" y="8620"/>
                    <a:pt x="3012" y="8620"/>
                  </a:cubicBezTo>
                  <a:cubicBezTo>
                    <a:pt x="3006" y="8620"/>
                    <a:pt x="3000" y="8620"/>
                    <a:pt x="2994" y="8621"/>
                  </a:cubicBezTo>
                  <a:cubicBezTo>
                    <a:pt x="3006" y="8563"/>
                    <a:pt x="3006" y="8494"/>
                    <a:pt x="2971" y="8436"/>
                  </a:cubicBezTo>
                  <a:cubicBezTo>
                    <a:pt x="3006" y="8344"/>
                    <a:pt x="2971" y="8263"/>
                    <a:pt x="2913" y="8206"/>
                  </a:cubicBezTo>
                  <a:cubicBezTo>
                    <a:pt x="3075" y="7975"/>
                    <a:pt x="2971" y="7709"/>
                    <a:pt x="2763" y="7675"/>
                  </a:cubicBezTo>
                  <a:cubicBezTo>
                    <a:pt x="2729" y="7617"/>
                    <a:pt x="2682" y="7571"/>
                    <a:pt x="2625" y="7536"/>
                  </a:cubicBezTo>
                  <a:cubicBezTo>
                    <a:pt x="2600" y="7251"/>
                    <a:pt x="2497" y="7146"/>
                    <a:pt x="2378" y="7146"/>
                  </a:cubicBezTo>
                  <a:cubicBezTo>
                    <a:pt x="2060" y="7146"/>
                    <a:pt x="1628" y="7898"/>
                    <a:pt x="2267" y="7940"/>
                  </a:cubicBezTo>
                  <a:cubicBezTo>
                    <a:pt x="2301" y="8032"/>
                    <a:pt x="2336" y="8102"/>
                    <a:pt x="2382" y="8148"/>
                  </a:cubicBezTo>
                  <a:cubicBezTo>
                    <a:pt x="2382" y="8252"/>
                    <a:pt x="2417" y="8321"/>
                    <a:pt x="2486" y="8367"/>
                  </a:cubicBezTo>
                  <a:cubicBezTo>
                    <a:pt x="2475" y="8610"/>
                    <a:pt x="2151" y="8956"/>
                    <a:pt x="2440" y="9117"/>
                  </a:cubicBezTo>
                  <a:cubicBezTo>
                    <a:pt x="2359" y="9360"/>
                    <a:pt x="2382" y="9602"/>
                    <a:pt x="2602" y="9729"/>
                  </a:cubicBezTo>
                  <a:cubicBezTo>
                    <a:pt x="2602" y="9752"/>
                    <a:pt x="2590" y="9775"/>
                    <a:pt x="2567" y="9787"/>
                  </a:cubicBezTo>
                  <a:cubicBezTo>
                    <a:pt x="2544" y="9783"/>
                    <a:pt x="2521" y="9781"/>
                    <a:pt x="2498" y="9781"/>
                  </a:cubicBezTo>
                  <a:cubicBezTo>
                    <a:pt x="2453" y="9781"/>
                    <a:pt x="2409" y="9791"/>
                    <a:pt x="2371" y="9822"/>
                  </a:cubicBezTo>
                  <a:cubicBezTo>
                    <a:pt x="2336" y="9808"/>
                    <a:pt x="2303" y="9801"/>
                    <a:pt x="2271" y="9801"/>
                  </a:cubicBezTo>
                  <a:cubicBezTo>
                    <a:pt x="1881" y="9801"/>
                    <a:pt x="1723" y="10785"/>
                    <a:pt x="1990" y="10999"/>
                  </a:cubicBezTo>
                  <a:cubicBezTo>
                    <a:pt x="1921" y="11253"/>
                    <a:pt x="1747" y="11518"/>
                    <a:pt x="1794" y="11772"/>
                  </a:cubicBezTo>
                  <a:cubicBezTo>
                    <a:pt x="1668" y="11975"/>
                    <a:pt x="1728" y="12218"/>
                    <a:pt x="1940" y="12218"/>
                  </a:cubicBezTo>
                  <a:cubicBezTo>
                    <a:pt x="1982" y="12218"/>
                    <a:pt x="2029" y="12209"/>
                    <a:pt x="2082" y="12188"/>
                  </a:cubicBezTo>
                  <a:lnTo>
                    <a:pt x="2082" y="12188"/>
                  </a:lnTo>
                  <a:cubicBezTo>
                    <a:pt x="2048" y="12349"/>
                    <a:pt x="1967" y="12661"/>
                    <a:pt x="2198" y="12730"/>
                  </a:cubicBezTo>
                  <a:cubicBezTo>
                    <a:pt x="2140" y="12869"/>
                    <a:pt x="2094" y="13042"/>
                    <a:pt x="2255" y="13111"/>
                  </a:cubicBezTo>
                  <a:cubicBezTo>
                    <a:pt x="2140" y="13527"/>
                    <a:pt x="1967" y="13850"/>
                    <a:pt x="1990" y="14254"/>
                  </a:cubicBezTo>
                  <a:cubicBezTo>
                    <a:pt x="1955" y="14404"/>
                    <a:pt x="1967" y="14612"/>
                    <a:pt x="2151" y="14635"/>
                  </a:cubicBezTo>
                  <a:lnTo>
                    <a:pt x="2151" y="14693"/>
                  </a:lnTo>
                  <a:cubicBezTo>
                    <a:pt x="1998" y="14828"/>
                    <a:pt x="2141" y="15020"/>
                    <a:pt x="2299" y="15020"/>
                  </a:cubicBezTo>
                  <a:cubicBezTo>
                    <a:pt x="2343" y="15020"/>
                    <a:pt x="2388" y="15005"/>
                    <a:pt x="2428" y="14970"/>
                  </a:cubicBezTo>
                  <a:lnTo>
                    <a:pt x="2428" y="14970"/>
                  </a:lnTo>
                  <a:cubicBezTo>
                    <a:pt x="2293" y="15241"/>
                    <a:pt x="2457" y="15468"/>
                    <a:pt x="2652" y="15468"/>
                  </a:cubicBezTo>
                  <a:cubicBezTo>
                    <a:pt x="2755" y="15468"/>
                    <a:pt x="2868" y="15403"/>
                    <a:pt x="2948" y="15247"/>
                  </a:cubicBezTo>
                  <a:cubicBezTo>
                    <a:pt x="2980" y="15256"/>
                    <a:pt x="3010" y="15261"/>
                    <a:pt x="3038" y="15261"/>
                  </a:cubicBezTo>
                  <a:cubicBezTo>
                    <a:pt x="3305" y="15261"/>
                    <a:pt x="3412" y="14851"/>
                    <a:pt x="3548" y="14716"/>
                  </a:cubicBezTo>
                  <a:cubicBezTo>
                    <a:pt x="3559" y="14563"/>
                    <a:pt x="3481" y="14502"/>
                    <a:pt x="3384" y="14502"/>
                  </a:cubicBezTo>
                  <a:cubicBezTo>
                    <a:pt x="3268" y="14502"/>
                    <a:pt x="3125" y="14590"/>
                    <a:pt x="3075" y="14716"/>
                  </a:cubicBezTo>
                  <a:cubicBezTo>
                    <a:pt x="3075" y="14600"/>
                    <a:pt x="3109" y="14450"/>
                    <a:pt x="3063" y="14335"/>
                  </a:cubicBezTo>
                  <a:cubicBezTo>
                    <a:pt x="3109" y="14208"/>
                    <a:pt x="3029" y="14081"/>
                    <a:pt x="2890" y="14046"/>
                  </a:cubicBezTo>
                  <a:cubicBezTo>
                    <a:pt x="2880" y="13954"/>
                    <a:pt x="2789" y="13881"/>
                    <a:pt x="2696" y="13881"/>
                  </a:cubicBezTo>
                  <a:cubicBezTo>
                    <a:pt x="2684" y="13881"/>
                    <a:pt x="2671" y="13882"/>
                    <a:pt x="2659" y="13885"/>
                  </a:cubicBezTo>
                  <a:cubicBezTo>
                    <a:pt x="2671" y="13815"/>
                    <a:pt x="2659" y="13746"/>
                    <a:pt x="2613" y="13700"/>
                  </a:cubicBezTo>
                  <a:cubicBezTo>
                    <a:pt x="2613" y="13631"/>
                    <a:pt x="2671" y="13573"/>
                    <a:pt x="2671" y="13481"/>
                  </a:cubicBezTo>
                  <a:cubicBezTo>
                    <a:pt x="2682" y="13365"/>
                    <a:pt x="2613" y="13307"/>
                    <a:pt x="2567" y="13296"/>
                  </a:cubicBezTo>
                  <a:cubicBezTo>
                    <a:pt x="2602" y="13157"/>
                    <a:pt x="2775" y="12996"/>
                    <a:pt x="2671" y="12846"/>
                  </a:cubicBezTo>
                  <a:cubicBezTo>
                    <a:pt x="2763" y="12696"/>
                    <a:pt x="3017" y="12488"/>
                    <a:pt x="2844" y="12303"/>
                  </a:cubicBezTo>
                  <a:cubicBezTo>
                    <a:pt x="2948" y="12072"/>
                    <a:pt x="3340" y="11564"/>
                    <a:pt x="2832" y="11553"/>
                  </a:cubicBezTo>
                  <a:cubicBezTo>
                    <a:pt x="2903" y="11401"/>
                    <a:pt x="2788" y="11206"/>
                    <a:pt x="2619" y="11206"/>
                  </a:cubicBezTo>
                  <a:cubicBezTo>
                    <a:pt x="2595" y="11206"/>
                    <a:pt x="2570" y="11210"/>
                    <a:pt x="2544" y="11218"/>
                  </a:cubicBezTo>
                  <a:cubicBezTo>
                    <a:pt x="2613" y="11045"/>
                    <a:pt x="2786" y="10826"/>
                    <a:pt x="2752" y="10618"/>
                  </a:cubicBezTo>
                  <a:cubicBezTo>
                    <a:pt x="2902" y="10353"/>
                    <a:pt x="3040" y="10064"/>
                    <a:pt x="3133" y="9752"/>
                  </a:cubicBezTo>
                  <a:cubicBezTo>
                    <a:pt x="3329" y="9729"/>
                    <a:pt x="3363" y="9498"/>
                    <a:pt x="3467" y="9383"/>
                  </a:cubicBezTo>
                  <a:cubicBezTo>
                    <a:pt x="3516" y="9426"/>
                    <a:pt x="3567" y="9443"/>
                    <a:pt x="3618" y="9443"/>
                  </a:cubicBezTo>
                  <a:cubicBezTo>
                    <a:pt x="3761" y="9443"/>
                    <a:pt x="3902" y="9306"/>
                    <a:pt x="3987" y="9187"/>
                  </a:cubicBezTo>
                  <a:lnTo>
                    <a:pt x="4056" y="9187"/>
                  </a:lnTo>
                  <a:cubicBezTo>
                    <a:pt x="3940" y="9380"/>
                    <a:pt x="3840" y="9817"/>
                    <a:pt x="4069" y="9817"/>
                  </a:cubicBezTo>
                  <a:cubicBezTo>
                    <a:pt x="4113" y="9817"/>
                    <a:pt x="4170" y="9801"/>
                    <a:pt x="4241" y="9764"/>
                  </a:cubicBezTo>
                  <a:lnTo>
                    <a:pt x="4241" y="9764"/>
                  </a:lnTo>
                  <a:cubicBezTo>
                    <a:pt x="4169" y="9961"/>
                    <a:pt x="4257" y="10249"/>
                    <a:pt x="4435" y="10249"/>
                  </a:cubicBezTo>
                  <a:cubicBezTo>
                    <a:pt x="4487" y="10249"/>
                    <a:pt x="4545" y="10225"/>
                    <a:pt x="4610" y="10168"/>
                  </a:cubicBezTo>
                  <a:cubicBezTo>
                    <a:pt x="4639" y="10216"/>
                    <a:pt x="4708" y="10240"/>
                    <a:pt x="4777" y="10240"/>
                  </a:cubicBezTo>
                  <a:cubicBezTo>
                    <a:pt x="4790" y="10240"/>
                    <a:pt x="4804" y="10239"/>
                    <a:pt x="4818" y="10237"/>
                  </a:cubicBezTo>
                  <a:lnTo>
                    <a:pt x="4818" y="10237"/>
                  </a:lnTo>
                  <a:cubicBezTo>
                    <a:pt x="4783" y="10295"/>
                    <a:pt x="4783" y="10387"/>
                    <a:pt x="4806" y="10456"/>
                  </a:cubicBezTo>
                  <a:cubicBezTo>
                    <a:pt x="4777" y="10448"/>
                    <a:pt x="4750" y="10444"/>
                    <a:pt x="4725" y="10444"/>
                  </a:cubicBezTo>
                  <a:cubicBezTo>
                    <a:pt x="4483" y="10444"/>
                    <a:pt x="4458" y="10804"/>
                    <a:pt x="4747" y="10804"/>
                  </a:cubicBezTo>
                  <a:cubicBezTo>
                    <a:pt x="4755" y="10804"/>
                    <a:pt x="4763" y="10803"/>
                    <a:pt x="4772" y="10803"/>
                  </a:cubicBezTo>
                  <a:lnTo>
                    <a:pt x="4772" y="10872"/>
                  </a:lnTo>
                  <a:cubicBezTo>
                    <a:pt x="4598" y="10976"/>
                    <a:pt x="4691" y="11195"/>
                    <a:pt x="4714" y="11345"/>
                  </a:cubicBezTo>
                  <a:cubicBezTo>
                    <a:pt x="4287" y="11391"/>
                    <a:pt x="4575" y="12026"/>
                    <a:pt x="4598" y="12292"/>
                  </a:cubicBezTo>
                  <a:cubicBezTo>
                    <a:pt x="4506" y="12326"/>
                    <a:pt x="4483" y="12430"/>
                    <a:pt x="4495" y="12523"/>
                  </a:cubicBezTo>
                  <a:cubicBezTo>
                    <a:pt x="4552" y="12753"/>
                    <a:pt x="4575" y="12984"/>
                    <a:pt x="4610" y="13215"/>
                  </a:cubicBezTo>
                  <a:cubicBezTo>
                    <a:pt x="4356" y="13342"/>
                    <a:pt x="4622" y="13596"/>
                    <a:pt x="4645" y="13804"/>
                  </a:cubicBezTo>
                  <a:cubicBezTo>
                    <a:pt x="4391" y="13827"/>
                    <a:pt x="4425" y="14104"/>
                    <a:pt x="4495" y="14289"/>
                  </a:cubicBezTo>
                  <a:cubicBezTo>
                    <a:pt x="4483" y="14600"/>
                    <a:pt x="4552" y="14912"/>
                    <a:pt x="4564" y="15235"/>
                  </a:cubicBezTo>
                  <a:cubicBezTo>
                    <a:pt x="4379" y="15524"/>
                    <a:pt x="4564" y="15951"/>
                    <a:pt x="4598" y="16251"/>
                  </a:cubicBezTo>
                  <a:cubicBezTo>
                    <a:pt x="3941" y="16539"/>
                    <a:pt x="4391" y="17463"/>
                    <a:pt x="4552" y="17948"/>
                  </a:cubicBezTo>
                  <a:cubicBezTo>
                    <a:pt x="4637" y="18184"/>
                    <a:pt x="4769" y="19143"/>
                    <a:pt x="5081" y="19143"/>
                  </a:cubicBezTo>
                  <a:cubicBezTo>
                    <a:pt x="5150" y="19143"/>
                    <a:pt x="5227" y="19096"/>
                    <a:pt x="5314" y="18986"/>
                  </a:cubicBezTo>
                  <a:lnTo>
                    <a:pt x="5314" y="18986"/>
                  </a:lnTo>
                  <a:cubicBezTo>
                    <a:pt x="5304" y="19165"/>
                    <a:pt x="5311" y="19488"/>
                    <a:pt x="5518" y="19488"/>
                  </a:cubicBezTo>
                  <a:cubicBezTo>
                    <a:pt x="5552" y="19488"/>
                    <a:pt x="5592" y="19479"/>
                    <a:pt x="5637" y="19460"/>
                  </a:cubicBezTo>
                  <a:lnTo>
                    <a:pt x="5637" y="19460"/>
                  </a:lnTo>
                  <a:cubicBezTo>
                    <a:pt x="5614" y="19644"/>
                    <a:pt x="5580" y="19921"/>
                    <a:pt x="5718" y="20094"/>
                  </a:cubicBezTo>
                  <a:cubicBezTo>
                    <a:pt x="5530" y="20886"/>
                    <a:pt x="6027" y="21192"/>
                    <a:pt x="6325" y="21192"/>
                  </a:cubicBezTo>
                  <a:cubicBezTo>
                    <a:pt x="6557" y="21192"/>
                    <a:pt x="6667" y="21006"/>
                    <a:pt x="6237" y="20718"/>
                  </a:cubicBezTo>
                  <a:cubicBezTo>
                    <a:pt x="6272" y="20625"/>
                    <a:pt x="6272" y="20556"/>
                    <a:pt x="6284" y="20464"/>
                  </a:cubicBezTo>
                  <a:cubicBezTo>
                    <a:pt x="6515" y="20395"/>
                    <a:pt x="6422" y="19413"/>
                    <a:pt x="6272" y="19310"/>
                  </a:cubicBezTo>
                  <a:cubicBezTo>
                    <a:pt x="6214" y="19171"/>
                    <a:pt x="6249" y="18986"/>
                    <a:pt x="6157" y="18848"/>
                  </a:cubicBezTo>
                  <a:cubicBezTo>
                    <a:pt x="6241" y="18561"/>
                    <a:pt x="6057" y="18338"/>
                    <a:pt x="5892" y="18338"/>
                  </a:cubicBezTo>
                  <a:cubicBezTo>
                    <a:pt x="5785" y="18338"/>
                    <a:pt x="5686" y="18432"/>
                    <a:pt x="5672" y="18663"/>
                  </a:cubicBezTo>
                  <a:cubicBezTo>
                    <a:pt x="5672" y="18663"/>
                    <a:pt x="5672" y="18675"/>
                    <a:pt x="5660" y="18675"/>
                  </a:cubicBezTo>
                  <a:cubicBezTo>
                    <a:pt x="5637" y="18548"/>
                    <a:pt x="5637" y="18363"/>
                    <a:pt x="5487" y="18305"/>
                  </a:cubicBezTo>
                  <a:cubicBezTo>
                    <a:pt x="5556" y="17890"/>
                    <a:pt x="5764" y="17336"/>
                    <a:pt x="5441" y="17024"/>
                  </a:cubicBezTo>
                  <a:cubicBezTo>
                    <a:pt x="5418" y="16736"/>
                    <a:pt x="5372" y="16228"/>
                    <a:pt x="5002" y="16170"/>
                  </a:cubicBezTo>
                  <a:cubicBezTo>
                    <a:pt x="4956" y="15881"/>
                    <a:pt x="4945" y="15662"/>
                    <a:pt x="4887" y="15385"/>
                  </a:cubicBezTo>
                  <a:cubicBezTo>
                    <a:pt x="5002" y="15258"/>
                    <a:pt x="4968" y="15085"/>
                    <a:pt x="4979" y="14900"/>
                  </a:cubicBezTo>
                  <a:cubicBezTo>
                    <a:pt x="5233" y="14577"/>
                    <a:pt x="4979" y="14231"/>
                    <a:pt x="4910" y="13919"/>
                  </a:cubicBezTo>
                  <a:cubicBezTo>
                    <a:pt x="5072" y="13861"/>
                    <a:pt x="5060" y="13654"/>
                    <a:pt x="5002" y="13527"/>
                  </a:cubicBezTo>
                  <a:cubicBezTo>
                    <a:pt x="5083" y="13388"/>
                    <a:pt x="5037" y="13192"/>
                    <a:pt x="5026" y="13042"/>
                  </a:cubicBezTo>
                  <a:cubicBezTo>
                    <a:pt x="5245" y="12892"/>
                    <a:pt x="5118" y="12580"/>
                    <a:pt x="5083" y="12372"/>
                  </a:cubicBezTo>
                  <a:cubicBezTo>
                    <a:pt x="5199" y="12315"/>
                    <a:pt x="5233" y="12199"/>
                    <a:pt x="5210" y="12084"/>
                  </a:cubicBezTo>
                  <a:cubicBezTo>
                    <a:pt x="5372" y="11922"/>
                    <a:pt x="5268" y="11668"/>
                    <a:pt x="5256" y="11484"/>
                  </a:cubicBezTo>
                  <a:lnTo>
                    <a:pt x="5256" y="11484"/>
                  </a:lnTo>
                  <a:cubicBezTo>
                    <a:pt x="5383" y="11726"/>
                    <a:pt x="5430" y="12015"/>
                    <a:pt x="5476" y="12269"/>
                  </a:cubicBezTo>
                  <a:cubicBezTo>
                    <a:pt x="5418" y="12349"/>
                    <a:pt x="5418" y="12430"/>
                    <a:pt x="5441" y="12523"/>
                  </a:cubicBezTo>
                  <a:cubicBezTo>
                    <a:pt x="5583" y="12705"/>
                    <a:pt x="5511" y="13287"/>
                    <a:pt x="5796" y="13287"/>
                  </a:cubicBezTo>
                  <a:cubicBezTo>
                    <a:pt x="5835" y="13287"/>
                    <a:pt x="5882" y="13275"/>
                    <a:pt x="5937" y="13250"/>
                  </a:cubicBezTo>
                  <a:cubicBezTo>
                    <a:pt x="5937" y="13331"/>
                    <a:pt x="5984" y="13388"/>
                    <a:pt x="6041" y="13423"/>
                  </a:cubicBezTo>
                  <a:cubicBezTo>
                    <a:pt x="6041" y="13596"/>
                    <a:pt x="6041" y="13885"/>
                    <a:pt x="6284" y="13919"/>
                  </a:cubicBezTo>
                  <a:cubicBezTo>
                    <a:pt x="6286" y="13918"/>
                    <a:pt x="6288" y="13917"/>
                    <a:pt x="6291" y="13917"/>
                  </a:cubicBezTo>
                  <a:cubicBezTo>
                    <a:pt x="6370" y="13917"/>
                    <a:pt x="6467" y="14833"/>
                    <a:pt x="6815" y="14889"/>
                  </a:cubicBezTo>
                  <a:cubicBezTo>
                    <a:pt x="6850" y="15077"/>
                    <a:pt x="6940" y="15152"/>
                    <a:pt x="7035" y="15152"/>
                  </a:cubicBezTo>
                  <a:cubicBezTo>
                    <a:pt x="7220" y="15152"/>
                    <a:pt x="7425" y="14867"/>
                    <a:pt x="7288" y="14577"/>
                  </a:cubicBezTo>
                  <a:cubicBezTo>
                    <a:pt x="7196" y="14289"/>
                    <a:pt x="7392" y="14000"/>
                    <a:pt x="7196" y="13804"/>
                  </a:cubicBezTo>
                  <a:cubicBezTo>
                    <a:pt x="7138" y="13737"/>
                    <a:pt x="7062" y="13704"/>
                    <a:pt x="6989" y="13704"/>
                  </a:cubicBezTo>
                  <a:cubicBezTo>
                    <a:pt x="6885" y="13704"/>
                    <a:pt x="6789" y="13772"/>
                    <a:pt x="6768" y="13908"/>
                  </a:cubicBezTo>
                  <a:cubicBezTo>
                    <a:pt x="6711" y="13758"/>
                    <a:pt x="6745" y="13457"/>
                    <a:pt x="6561" y="13446"/>
                  </a:cubicBezTo>
                  <a:cubicBezTo>
                    <a:pt x="6473" y="13221"/>
                    <a:pt x="6699" y="12410"/>
                    <a:pt x="6365" y="12410"/>
                  </a:cubicBezTo>
                  <a:cubicBezTo>
                    <a:pt x="6305" y="12410"/>
                    <a:pt x="6225" y="12437"/>
                    <a:pt x="6122" y="12499"/>
                  </a:cubicBezTo>
                  <a:cubicBezTo>
                    <a:pt x="6103" y="12492"/>
                    <a:pt x="6084" y="12488"/>
                    <a:pt x="6064" y="12488"/>
                  </a:cubicBezTo>
                  <a:cubicBezTo>
                    <a:pt x="6026" y="12488"/>
                    <a:pt x="5987" y="12503"/>
                    <a:pt x="5949" y="12534"/>
                  </a:cubicBezTo>
                  <a:cubicBezTo>
                    <a:pt x="5949" y="12523"/>
                    <a:pt x="5937" y="12488"/>
                    <a:pt x="5937" y="12476"/>
                  </a:cubicBezTo>
                  <a:cubicBezTo>
                    <a:pt x="6007" y="12372"/>
                    <a:pt x="5995" y="12246"/>
                    <a:pt x="5984" y="12119"/>
                  </a:cubicBezTo>
                  <a:cubicBezTo>
                    <a:pt x="6419" y="12099"/>
                    <a:pt x="6108" y="10960"/>
                    <a:pt x="5792" y="10960"/>
                  </a:cubicBezTo>
                  <a:cubicBezTo>
                    <a:pt x="5731" y="10960"/>
                    <a:pt x="5670" y="11002"/>
                    <a:pt x="5614" y="11103"/>
                  </a:cubicBezTo>
                  <a:cubicBezTo>
                    <a:pt x="5556" y="11022"/>
                    <a:pt x="5499" y="10907"/>
                    <a:pt x="5418" y="10860"/>
                  </a:cubicBezTo>
                  <a:lnTo>
                    <a:pt x="5418" y="10814"/>
                  </a:lnTo>
                  <a:cubicBezTo>
                    <a:pt x="5580" y="10537"/>
                    <a:pt x="5476" y="10041"/>
                    <a:pt x="5360" y="9764"/>
                  </a:cubicBezTo>
                  <a:cubicBezTo>
                    <a:pt x="5324" y="9444"/>
                    <a:pt x="5244" y="8791"/>
                    <a:pt x="5006" y="8791"/>
                  </a:cubicBezTo>
                  <a:cubicBezTo>
                    <a:pt x="4943" y="8791"/>
                    <a:pt x="4870" y="8836"/>
                    <a:pt x="4783" y="8944"/>
                  </a:cubicBezTo>
                  <a:lnTo>
                    <a:pt x="4783" y="8887"/>
                  </a:lnTo>
                  <a:cubicBezTo>
                    <a:pt x="4910" y="8771"/>
                    <a:pt x="4945" y="8552"/>
                    <a:pt x="4968" y="8344"/>
                  </a:cubicBezTo>
                  <a:cubicBezTo>
                    <a:pt x="5037" y="8206"/>
                    <a:pt x="5002" y="7998"/>
                    <a:pt x="5014" y="7848"/>
                  </a:cubicBezTo>
                  <a:lnTo>
                    <a:pt x="5014" y="7848"/>
                  </a:lnTo>
                  <a:cubicBezTo>
                    <a:pt x="5032" y="7852"/>
                    <a:pt x="5049" y="7855"/>
                    <a:pt x="5066" y="7855"/>
                  </a:cubicBezTo>
                  <a:cubicBezTo>
                    <a:pt x="5474" y="7855"/>
                    <a:pt x="5627" y="6578"/>
                    <a:pt x="5164" y="6578"/>
                  </a:cubicBezTo>
                  <a:cubicBezTo>
                    <a:pt x="5161" y="6578"/>
                    <a:pt x="5157" y="6578"/>
                    <a:pt x="5152" y="6578"/>
                  </a:cubicBezTo>
                  <a:cubicBezTo>
                    <a:pt x="5090" y="6513"/>
                    <a:pt x="5035" y="6486"/>
                    <a:pt x="4987" y="6486"/>
                  </a:cubicBezTo>
                  <a:cubicBezTo>
                    <a:pt x="4833" y="6486"/>
                    <a:pt x="4762" y="6771"/>
                    <a:pt x="4806" y="6947"/>
                  </a:cubicBezTo>
                  <a:cubicBezTo>
                    <a:pt x="4779" y="6903"/>
                    <a:pt x="4718" y="6886"/>
                    <a:pt x="4659" y="6886"/>
                  </a:cubicBezTo>
                  <a:cubicBezTo>
                    <a:pt x="4642" y="6886"/>
                    <a:pt x="4626" y="6887"/>
                    <a:pt x="4610" y="6890"/>
                  </a:cubicBezTo>
                  <a:cubicBezTo>
                    <a:pt x="4610" y="6844"/>
                    <a:pt x="4575" y="6820"/>
                    <a:pt x="4552" y="6786"/>
                  </a:cubicBezTo>
                  <a:cubicBezTo>
                    <a:pt x="4899" y="6578"/>
                    <a:pt x="4691" y="6070"/>
                    <a:pt x="4633" y="5620"/>
                  </a:cubicBezTo>
                  <a:lnTo>
                    <a:pt x="4460" y="5609"/>
                  </a:lnTo>
                  <a:lnTo>
                    <a:pt x="4633" y="5609"/>
                  </a:lnTo>
                  <a:cubicBezTo>
                    <a:pt x="4633" y="5487"/>
                    <a:pt x="4528" y="5391"/>
                    <a:pt x="4417" y="5391"/>
                  </a:cubicBezTo>
                  <a:cubicBezTo>
                    <a:pt x="4381" y="5391"/>
                    <a:pt x="4344" y="5401"/>
                    <a:pt x="4310" y="5424"/>
                  </a:cubicBezTo>
                  <a:cubicBezTo>
                    <a:pt x="4287" y="5331"/>
                    <a:pt x="4229" y="5251"/>
                    <a:pt x="4148" y="5228"/>
                  </a:cubicBezTo>
                  <a:lnTo>
                    <a:pt x="4148" y="5031"/>
                  </a:lnTo>
                  <a:cubicBezTo>
                    <a:pt x="4148" y="4962"/>
                    <a:pt x="4102" y="4881"/>
                    <a:pt x="4044" y="4858"/>
                  </a:cubicBezTo>
                  <a:cubicBezTo>
                    <a:pt x="3975" y="4570"/>
                    <a:pt x="4218" y="3993"/>
                    <a:pt x="3860" y="3842"/>
                  </a:cubicBezTo>
                  <a:cubicBezTo>
                    <a:pt x="3895" y="3728"/>
                    <a:pt x="3783" y="3607"/>
                    <a:pt x="3666" y="3607"/>
                  </a:cubicBezTo>
                  <a:cubicBezTo>
                    <a:pt x="3629" y="3607"/>
                    <a:pt x="3593" y="3619"/>
                    <a:pt x="3560" y="3646"/>
                  </a:cubicBezTo>
                  <a:cubicBezTo>
                    <a:pt x="3728" y="3355"/>
                    <a:pt x="3841" y="2999"/>
                    <a:pt x="3374" y="2999"/>
                  </a:cubicBezTo>
                  <a:cubicBezTo>
                    <a:pt x="3359" y="2999"/>
                    <a:pt x="3344" y="2999"/>
                    <a:pt x="3329" y="3000"/>
                  </a:cubicBezTo>
                  <a:cubicBezTo>
                    <a:pt x="3363" y="2884"/>
                    <a:pt x="3410" y="2723"/>
                    <a:pt x="3271" y="2665"/>
                  </a:cubicBezTo>
                  <a:cubicBezTo>
                    <a:pt x="3283" y="2538"/>
                    <a:pt x="3329" y="2330"/>
                    <a:pt x="3213" y="2215"/>
                  </a:cubicBezTo>
                  <a:cubicBezTo>
                    <a:pt x="3233" y="2066"/>
                    <a:pt x="3159" y="1839"/>
                    <a:pt x="3004" y="1839"/>
                  </a:cubicBezTo>
                  <a:cubicBezTo>
                    <a:pt x="2980" y="1839"/>
                    <a:pt x="2953" y="1845"/>
                    <a:pt x="2925" y="1857"/>
                  </a:cubicBezTo>
                  <a:cubicBezTo>
                    <a:pt x="2887" y="1753"/>
                    <a:pt x="2779" y="1602"/>
                    <a:pt x="2659" y="1602"/>
                  </a:cubicBezTo>
                  <a:cubicBezTo>
                    <a:pt x="2633" y="1602"/>
                    <a:pt x="2605" y="1610"/>
                    <a:pt x="2578" y="1626"/>
                  </a:cubicBezTo>
                  <a:cubicBezTo>
                    <a:pt x="2335" y="1554"/>
                    <a:pt x="2197" y="1129"/>
                    <a:pt x="1989" y="1129"/>
                  </a:cubicBezTo>
                  <a:cubicBezTo>
                    <a:pt x="1930" y="1129"/>
                    <a:pt x="1867" y="1162"/>
                    <a:pt x="1794" y="1245"/>
                  </a:cubicBezTo>
                  <a:cubicBezTo>
                    <a:pt x="1752" y="1113"/>
                    <a:pt x="1622" y="975"/>
                    <a:pt x="1488" y="975"/>
                  </a:cubicBezTo>
                  <a:cubicBezTo>
                    <a:pt x="1435" y="975"/>
                    <a:pt x="1381" y="997"/>
                    <a:pt x="1332" y="1049"/>
                  </a:cubicBezTo>
                  <a:cubicBezTo>
                    <a:pt x="1280" y="979"/>
                    <a:pt x="1174" y="910"/>
                    <a:pt x="1076" y="910"/>
                  </a:cubicBezTo>
                  <a:cubicBezTo>
                    <a:pt x="1045" y="910"/>
                    <a:pt x="1014" y="917"/>
                    <a:pt x="986" y="934"/>
                  </a:cubicBezTo>
                  <a:cubicBezTo>
                    <a:pt x="986" y="922"/>
                    <a:pt x="974" y="888"/>
                    <a:pt x="951" y="876"/>
                  </a:cubicBezTo>
                  <a:cubicBezTo>
                    <a:pt x="1009" y="841"/>
                    <a:pt x="1055" y="807"/>
                    <a:pt x="1089" y="749"/>
                  </a:cubicBezTo>
                  <a:cubicBezTo>
                    <a:pt x="1496" y="637"/>
                    <a:pt x="1475" y="90"/>
                    <a:pt x="1288" y="90"/>
                  </a:cubicBezTo>
                  <a:cubicBezTo>
                    <a:pt x="1226" y="90"/>
                    <a:pt x="1145" y="151"/>
                    <a:pt x="1055" y="310"/>
                  </a:cubicBezTo>
                  <a:cubicBezTo>
                    <a:pt x="1022" y="123"/>
                    <a:pt x="863" y="0"/>
                    <a:pt x="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3"/>
            <p:cNvSpPr/>
            <p:nvPr/>
          </p:nvSpPr>
          <p:spPr>
            <a:xfrm>
              <a:off x="5354750" y="2917300"/>
              <a:ext cx="75800" cy="89300"/>
            </a:xfrm>
            <a:custGeom>
              <a:avLst/>
              <a:gdLst/>
              <a:ahLst/>
              <a:cxnLst/>
              <a:rect l="l" t="t" r="r" b="b"/>
              <a:pathLst>
                <a:path w="3032" h="3572" extrusionOk="0">
                  <a:moveTo>
                    <a:pt x="2561" y="1"/>
                  </a:moveTo>
                  <a:cubicBezTo>
                    <a:pt x="2436" y="1"/>
                    <a:pt x="2360" y="114"/>
                    <a:pt x="2341" y="269"/>
                  </a:cubicBezTo>
                  <a:cubicBezTo>
                    <a:pt x="2099" y="396"/>
                    <a:pt x="2122" y="846"/>
                    <a:pt x="2283" y="1007"/>
                  </a:cubicBezTo>
                  <a:cubicBezTo>
                    <a:pt x="2219" y="958"/>
                    <a:pt x="2145" y="936"/>
                    <a:pt x="2072" y="936"/>
                  </a:cubicBezTo>
                  <a:cubicBezTo>
                    <a:pt x="1873" y="936"/>
                    <a:pt x="1688" y="1105"/>
                    <a:pt x="1764" y="1342"/>
                  </a:cubicBezTo>
                  <a:cubicBezTo>
                    <a:pt x="1709" y="1265"/>
                    <a:pt x="1638" y="1232"/>
                    <a:pt x="1568" y="1232"/>
                  </a:cubicBezTo>
                  <a:cubicBezTo>
                    <a:pt x="1417" y="1232"/>
                    <a:pt x="1271" y="1384"/>
                    <a:pt x="1302" y="1573"/>
                  </a:cubicBezTo>
                  <a:cubicBezTo>
                    <a:pt x="1302" y="1608"/>
                    <a:pt x="1291" y="1642"/>
                    <a:pt x="1291" y="1688"/>
                  </a:cubicBezTo>
                  <a:cubicBezTo>
                    <a:pt x="1221" y="1608"/>
                    <a:pt x="1158" y="1575"/>
                    <a:pt x="1104" y="1575"/>
                  </a:cubicBezTo>
                  <a:cubicBezTo>
                    <a:pt x="934" y="1575"/>
                    <a:pt x="851" y="1902"/>
                    <a:pt x="921" y="2104"/>
                  </a:cubicBezTo>
                  <a:cubicBezTo>
                    <a:pt x="880" y="1997"/>
                    <a:pt x="783" y="1942"/>
                    <a:pt x="690" y="1942"/>
                  </a:cubicBezTo>
                  <a:cubicBezTo>
                    <a:pt x="602" y="1942"/>
                    <a:pt x="516" y="1991"/>
                    <a:pt x="483" y="2092"/>
                  </a:cubicBezTo>
                  <a:cubicBezTo>
                    <a:pt x="440" y="2065"/>
                    <a:pt x="401" y="2053"/>
                    <a:pt x="365" y="2053"/>
                  </a:cubicBezTo>
                  <a:cubicBezTo>
                    <a:pt x="1" y="2053"/>
                    <a:pt x="15" y="3329"/>
                    <a:pt x="356" y="3329"/>
                  </a:cubicBezTo>
                  <a:cubicBezTo>
                    <a:pt x="412" y="3329"/>
                    <a:pt x="478" y="3294"/>
                    <a:pt x="552" y="3212"/>
                  </a:cubicBezTo>
                  <a:cubicBezTo>
                    <a:pt x="570" y="3220"/>
                    <a:pt x="589" y="3223"/>
                    <a:pt x="609" y="3223"/>
                  </a:cubicBezTo>
                  <a:cubicBezTo>
                    <a:pt x="677" y="3223"/>
                    <a:pt x="750" y="3180"/>
                    <a:pt x="794" y="3108"/>
                  </a:cubicBezTo>
                  <a:cubicBezTo>
                    <a:pt x="864" y="3073"/>
                    <a:pt x="910" y="2993"/>
                    <a:pt x="898" y="2912"/>
                  </a:cubicBezTo>
                  <a:cubicBezTo>
                    <a:pt x="1037" y="2900"/>
                    <a:pt x="1141" y="2739"/>
                    <a:pt x="1141" y="2623"/>
                  </a:cubicBezTo>
                  <a:cubicBezTo>
                    <a:pt x="1165" y="2634"/>
                    <a:pt x="1191" y="2639"/>
                    <a:pt x="1217" y="2639"/>
                  </a:cubicBezTo>
                  <a:cubicBezTo>
                    <a:pt x="1300" y="2639"/>
                    <a:pt x="1380" y="2587"/>
                    <a:pt x="1406" y="2508"/>
                  </a:cubicBezTo>
                  <a:cubicBezTo>
                    <a:pt x="1429" y="2496"/>
                    <a:pt x="1441" y="2450"/>
                    <a:pt x="1464" y="2415"/>
                  </a:cubicBezTo>
                  <a:cubicBezTo>
                    <a:pt x="1498" y="2450"/>
                    <a:pt x="1545" y="2473"/>
                    <a:pt x="1602" y="2473"/>
                  </a:cubicBezTo>
                  <a:cubicBezTo>
                    <a:pt x="1614" y="2531"/>
                    <a:pt x="1648" y="2577"/>
                    <a:pt x="1695" y="2612"/>
                  </a:cubicBezTo>
                  <a:cubicBezTo>
                    <a:pt x="1704" y="2837"/>
                    <a:pt x="1720" y="3571"/>
                    <a:pt x="1942" y="3571"/>
                  </a:cubicBezTo>
                  <a:cubicBezTo>
                    <a:pt x="2003" y="3571"/>
                    <a:pt x="2081" y="3514"/>
                    <a:pt x="2179" y="3374"/>
                  </a:cubicBezTo>
                  <a:cubicBezTo>
                    <a:pt x="2199" y="3381"/>
                    <a:pt x="2218" y="3385"/>
                    <a:pt x="2236" y="3385"/>
                  </a:cubicBezTo>
                  <a:cubicBezTo>
                    <a:pt x="2328" y="3385"/>
                    <a:pt x="2408" y="3298"/>
                    <a:pt x="2456" y="3212"/>
                  </a:cubicBezTo>
                  <a:lnTo>
                    <a:pt x="2456" y="3212"/>
                  </a:lnTo>
                  <a:cubicBezTo>
                    <a:pt x="2412" y="3381"/>
                    <a:pt x="2541" y="3522"/>
                    <a:pt x="2658" y="3522"/>
                  </a:cubicBezTo>
                  <a:cubicBezTo>
                    <a:pt x="2726" y="3522"/>
                    <a:pt x="2789" y="3475"/>
                    <a:pt x="2814" y="3362"/>
                  </a:cubicBezTo>
                  <a:cubicBezTo>
                    <a:pt x="2824" y="3168"/>
                    <a:pt x="2890" y="2666"/>
                    <a:pt x="2673" y="2666"/>
                  </a:cubicBezTo>
                  <a:cubicBezTo>
                    <a:pt x="2631" y="2666"/>
                    <a:pt x="2579" y="2684"/>
                    <a:pt x="2514" y="2727"/>
                  </a:cubicBezTo>
                  <a:cubicBezTo>
                    <a:pt x="2468" y="2669"/>
                    <a:pt x="2353" y="2577"/>
                    <a:pt x="2237" y="2566"/>
                  </a:cubicBezTo>
                  <a:cubicBezTo>
                    <a:pt x="2226" y="2335"/>
                    <a:pt x="2353" y="1919"/>
                    <a:pt x="2064" y="1838"/>
                  </a:cubicBezTo>
                  <a:cubicBezTo>
                    <a:pt x="2055" y="1749"/>
                    <a:pt x="1977" y="1681"/>
                    <a:pt x="1895" y="1681"/>
                  </a:cubicBezTo>
                  <a:cubicBezTo>
                    <a:pt x="1870" y="1681"/>
                    <a:pt x="1845" y="1687"/>
                    <a:pt x="1822" y="1700"/>
                  </a:cubicBezTo>
                  <a:cubicBezTo>
                    <a:pt x="1775" y="1608"/>
                    <a:pt x="1775" y="1515"/>
                    <a:pt x="1775" y="1411"/>
                  </a:cubicBezTo>
                  <a:lnTo>
                    <a:pt x="1775" y="1411"/>
                  </a:lnTo>
                  <a:cubicBezTo>
                    <a:pt x="1787" y="1481"/>
                    <a:pt x="1833" y="1538"/>
                    <a:pt x="1879" y="1596"/>
                  </a:cubicBezTo>
                  <a:cubicBezTo>
                    <a:pt x="1918" y="1658"/>
                    <a:pt x="1977" y="1688"/>
                    <a:pt x="2039" y="1688"/>
                  </a:cubicBezTo>
                  <a:cubicBezTo>
                    <a:pt x="2070" y="1688"/>
                    <a:pt x="2102" y="1681"/>
                    <a:pt x="2133" y="1665"/>
                  </a:cubicBezTo>
                  <a:cubicBezTo>
                    <a:pt x="2214" y="1716"/>
                    <a:pt x="2281" y="1738"/>
                    <a:pt x="2334" y="1738"/>
                  </a:cubicBezTo>
                  <a:cubicBezTo>
                    <a:pt x="2605" y="1738"/>
                    <a:pt x="2547" y="1190"/>
                    <a:pt x="2301" y="1029"/>
                  </a:cubicBezTo>
                  <a:lnTo>
                    <a:pt x="2301" y="1029"/>
                  </a:lnTo>
                  <a:cubicBezTo>
                    <a:pt x="2331" y="1046"/>
                    <a:pt x="2363" y="1054"/>
                    <a:pt x="2394" y="1054"/>
                  </a:cubicBezTo>
                  <a:cubicBezTo>
                    <a:pt x="2500" y="1054"/>
                    <a:pt x="2595" y="965"/>
                    <a:pt x="2595" y="846"/>
                  </a:cubicBezTo>
                  <a:cubicBezTo>
                    <a:pt x="2616" y="972"/>
                    <a:pt x="2717" y="1055"/>
                    <a:pt x="2817" y="1055"/>
                  </a:cubicBezTo>
                  <a:cubicBezTo>
                    <a:pt x="2882" y="1055"/>
                    <a:pt x="2946" y="1020"/>
                    <a:pt x="2987" y="938"/>
                  </a:cubicBezTo>
                  <a:cubicBezTo>
                    <a:pt x="3020" y="691"/>
                    <a:pt x="3032" y="3"/>
                    <a:pt x="2716" y="3"/>
                  </a:cubicBezTo>
                  <a:cubicBezTo>
                    <a:pt x="2693" y="3"/>
                    <a:pt x="2668" y="7"/>
                    <a:pt x="2641" y="15"/>
                  </a:cubicBezTo>
                  <a:cubicBezTo>
                    <a:pt x="2612" y="5"/>
                    <a:pt x="2586" y="1"/>
                    <a:pt x="2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3"/>
            <p:cNvSpPr/>
            <p:nvPr/>
          </p:nvSpPr>
          <p:spPr>
            <a:xfrm>
              <a:off x="5429050" y="2904725"/>
              <a:ext cx="31600" cy="30675"/>
            </a:xfrm>
            <a:custGeom>
              <a:avLst/>
              <a:gdLst/>
              <a:ahLst/>
              <a:cxnLst/>
              <a:rect l="l" t="t" r="r" b="b"/>
              <a:pathLst>
                <a:path w="1264" h="1227" extrusionOk="0">
                  <a:moveTo>
                    <a:pt x="396" y="0"/>
                  </a:moveTo>
                  <a:cubicBezTo>
                    <a:pt x="162" y="0"/>
                    <a:pt x="1" y="1213"/>
                    <a:pt x="396" y="1222"/>
                  </a:cubicBezTo>
                  <a:cubicBezTo>
                    <a:pt x="408" y="1222"/>
                    <a:pt x="431" y="1222"/>
                    <a:pt x="466" y="1210"/>
                  </a:cubicBezTo>
                  <a:cubicBezTo>
                    <a:pt x="491" y="1221"/>
                    <a:pt x="518" y="1226"/>
                    <a:pt x="545" y="1226"/>
                  </a:cubicBezTo>
                  <a:cubicBezTo>
                    <a:pt x="606" y="1226"/>
                    <a:pt x="668" y="1200"/>
                    <a:pt x="708" y="1152"/>
                  </a:cubicBezTo>
                  <a:cubicBezTo>
                    <a:pt x="729" y="1155"/>
                    <a:pt x="749" y="1156"/>
                    <a:pt x="768" y="1156"/>
                  </a:cubicBezTo>
                  <a:cubicBezTo>
                    <a:pt x="1263" y="1156"/>
                    <a:pt x="826" y="442"/>
                    <a:pt x="581" y="275"/>
                  </a:cubicBezTo>
                  <a:cubicBezTo>
                    <a:pt x="520" y="79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3"/>
            <p:cNvSpPr/>
            <p:nvPr/>
          </p:nvSpPr>
          <p:spPr>
            <a:xfrm>
              <a:off x="5464350" y="2911025"/>
              <a:ext cx="79750" cy="107600"/>
            </a:xfrm>
            <a:custGeom>
              <a:avLst/>
              <a:gdLst/>
              <a:ahLst/>
              <a:cxnLst/>
              <a:rect l="l" t="t" r="r" b="b"/>
              <a:pathLst>
                <a:path w="3190" h="4304" extrusionOk="0">
                  <a:moveTo>
                    <a:pt x="1062" y="1039"/>
                  </a:moveTo>
                  <a:cubicBezTo>
                    <a:pt x="1062" y="1074"/>
                    <a:pt x="1085" y="1120"/>
                    <a:pt x="1062" y="1177"/>
                  </a:cubicBezTo>
                  <a:cubicBezTo>
                    <a:pt x="1062" y="1154"/>
                    <a:pt x="1039" y="1154"/>
                    <a:pt x="1039" y="1154"/>
                  </a:cubicBezTo>
                  <a:cubicBezTo>
                    <a:pt x="1039" y="1120"/>
                    <a:pt x="1039" y="1085"/>
                    <a:pt x="1062" y="1039"/>
                  </a:cubicBezTo>
                  <a:close/>
                  <a:moveTo>
                    <a:pt x="1362" y="1489"/>
                  </a:moveTo>
                  <a:cubicBezTo>
                    <a:pt x="1362" y="1512"/>
                    <a:pt x="1374" y="1547"/>
                    <a:pt x="1385" y="1570"/>
                  </a:cubicBezTo>
                  <a:lnTo>
                    <a:pt x="1431" y="1535"/>
                  </a:lnTo>
                  <a:lnTo>
                    <a:pt x="1385" y="1605"/>
                  </a:lnTo>
                  <a:cubicBezTo>
                    <a:pt x="1374" y="1639"/>
                    <a:pt x="1374" y="1674"/>
                    <a:pt x="1374" y="1720"/>
                  </a:cubicBezTo>
                  <a:cubicBezTo>
                    <a:pt x="1367" y="1719"/>
                    <a:pt x="1360" y="1719"/>
                    <a:pt x="1353" y="1719"/>
                  </a:cubicBezTo>
                  <a:cubicBezTo>
                    <a:pt x="1279" y="1719"/>
                    <a:pt x="1209" y="1772"/>
                    <a:pt x="1177" y="1835"/>
                  </a:cubicBezTo>
                  <a:cubicBezTo>
                    <a:pt x="1143" y="1732"/>
                    <a:pt x="1131" y="1651"/>
                    <a:pt x="1120" y="1535"/>
                  </a:cubicBezTo>
                  <a:lnTo>
                    <a:pt x="1120" y="1535"/>
                  </a:lnTo>
                  <a:cubicBezTo>
                    <a:pt x="1148" y="1556"/>
                    <a:pt x="1179" y="1564"/>
                    <a:pt x="1210" y="1564"/>
                  </a:cubicBezTo>
                  <a:cubicBezTo>
                    <a:pt x="1268" y="1564"/>
                    <a:pt x="1325" y="1534"/>
                    <a:pt x="1362" y="1489"/>
                  </a:cubicBezTo>
                  <a:close/>
                  <a:moveTo>
                    <a:pt x="212" y="1"/>
                  </a:moveTo>
                  <a:cubicBezTo>
                    <a:pt x="108" y="1"/>
                    <a:pt x="0" y="70"/>
                    <a:pt x="0" y="196"/>
                  </a:cubicBezTo>
                  <a:cubicBezTo>
                    <a:pt x="0" y="439"/>
                    <a:pt x="162" y="543"/>
                    <a:pt x="162" y="774"/>
                  </a:cubicBezTo>
                  <a:cubicBezTo>
                    <a:pt x="171" y="984"/>
                    <a:pt x="216" y="1511"/>
                    <a:pt x="440" y="1511"/>
                  </a:cubicBezTo>
                  <a:cubicBezTo>
                    <a:pt x="499" y="1511"/>
                    <a:pt x="571" y="1475"/>
                    <a:pt x="658" y="1385"/>
                  </a:cubicBezTo>
                  <a:lnTo>
                    <a:pt x="670" y="1385"/>
                  </a:lnTo>
                  <a:cubicBezTo>
                    <a:pt x="641" y="1876"/>
                    <a:pt x="814" y="2823"/>
                    <a:pt x="1168" y="2823"/>
                  </a:cubicBezTo>
                  <a:cubicBezTo>
                    <a:pt x="1247" y="2823"/>
                    <a:pt x="1335" y="2776"/>
                    <a:pt x="1431" y="2666"/>
                  </a:cubicBezTo>
                  <a:cubicBezTo>
                    <a:pt x="1476" y="2799"/>
                    <a:pt x="1646" y="2922"/>
                    <a:pt x="1797" y="2922"/>
                  </a:cubicBezTo>
                  <a:cubicBezTo>
                    <a:pt x="1883" y="2922"/>
                    <a:pt x="1962" y="2882"/>
                    <a:pt x="2008" y="2782"/>
                  </a:cubicBezTo>
                  <a:lnTo>
                    <a:pt x="2008" y="2782"/>
                  </a:lnTo>
                  <a:cubicBezTo>
                    <a:pt x="2119" y="3112"/>
                    <a:pt x="1951" y="4303"/>
                    <a:pt x="2349" y="4303"/>
                  </a:cubicBezTo>
                  <a:cubicBezTo>
                    <a:pt x="2410" y="4303"/>
                    <a:pt x="2484" y="4276"/>
                    <a:pt x="2574" y="4213"/>
                  </a:cubicBezTo>
                  <a:cubicBezTo>
                    <a:pt x="2594" y="4217"/>
                    <a:pt x="2612" y="4219"/>
                    <a:pt x="2629" y="4219"/>
                  </a:cubicBezTo>
                  <a:cubicBezTo>
                    <a:pt x="2864" y="4219"/>
                    <a:pt x="2866" y="3868"/>
                    <a:pt x="2747" y="3728"/>
                  </a:cubicBezTo>
                  <a:cubicBezTo>
                    <a:pt x="2655" y="3451"/>
                    <a:pt x="2805" y="2874"/>
                    <a:pt x="2447" y="2817"/>
                  </a:cubicBezTo>
                  <a:cubicBezTo>
                    <a:pt x="2447" y="2770"/>
                    <a:pt x="2447" y="2724"/>
                    <a:pt x="2424" y="2690"/>
                  </a:cubicBezTo>
                  <a:lnTo>
                    <a:pt x="2424" y="2690"/>
                  </a:lnTo>
                  <a:cubicBezTo>
                    <a:pt x="2469" y="2725"/>
                    <a:pt x="2517" y="2743"/>
                    <a:pt x="2566" y="2743"/>
                  </a:cubicBezTo>
                  <a:cubicBezTo>
                    <a:pt x="2629" y="2743"/>
                    <a:pt x="2694" y="2713"/>
                    <a:pt x="2759" y="2655"/>
                  </a:cubicBezTo>
                  <a:cubicBezTo>
                    <a:pt x="2770" y="2643"/>
                    <a:pt x="2793" y="2620"/>
                    <a:pt x="2805" y="2597"/>
                  </a:cubicBezTo>
                  <a:cubicBezTo>
                    <a:pt x="2831" y="2603"/>
                    <a:pt x="2854" y="2606"/>
                    <a:pt x="2876" y="2606"/>
                  </a:cubicBezTo>
                  <a:cubicBezTo>
                    <a:pt x="3189" y="2606"/>
                    <a:pt x="2993" y="1999"/>
                    <a:pt x="2779" y="1999"/>
                  </a:cubicBezTo>
                  <a:cubicBezTo>
                    <a:pt x="2724" y="1999"/>
                    <a:pt x="2669" y="2038"/>
                    <a:pt x="2620" y="2136"/>
                  </a:cubicBezTo>
                  <a:cubicBezTo>
                    <a:pt x="2470" y="1939"/>
                    <a:pt x="2574" y="1628"/>
                    <a:pt x="2274" y="1628"/>
                  </a:cubicBezTo>
                  <a:cubicBezTo>
                    <a:pt x="2112" y="1628"/>
                    <a:pt x="2020" y="1801"/>
                    <a:pt x="2078" y="1951"/>
                  </a:cubicBezTo>
                  <a:cubicBezTo>
                    <a:pt x="2037" y="1869"/>
                    <a:pt x="1954" y="1825"/>
                    <a:pt x="1872" y="1825"/>
                  </a:cubicBezTo>
                  <a:cubicBezTo>
                    <a:pt x="1792" y="1825"/>
                    <a:pt x="1713" y="1866"/>
                    <a:pt x="1674" y="1951"/>
                  </a:cubicBezTo>
                  <a:cubicBezTo>
                    <a:pt x="1662" y="1916"/>
                    <a:pt x="1639" y="1882"/>
                    <a:pt x="1616" y="1847"/>
                  </a:cubicBezTo>
                  <a:cubicBezTo>
                    <a:pt x="1909" y="1723"/>
                    <a:pt x="1828" y="1246"/>
                    <a:pt x="1522" y="1246"/>
                  </a:cubicBezTo>
                  <a:cubicBezTo>
                    <a:pt x="1515" y="1246"/>
                    <a:pt x="1508" y="1246"/>
                    <a:pt x="1501" y="1247"/>
                  </a:cubicBezTo>
                  <a:cubicBezTo>
                    <a:pt x="1535" y="1131"/>
                    <a:pt x="1489" y="981"/>
                    <a:pt x="1466" y="866"/>
                  </a:cubicBezTo>
                  <a:cubicBezTo>
                    <a:pt x="1432" y="642"/>
                    <a:pt x="1262" y="225"/>
                    <a:pt x="1034" y="225"/>
                  </a:cubicBezTo>
                  <a:cubicBezTo>
                    <a:pt x="957" y="225"/>
                    <a:pt x="873" y="273"/>
                    <a:pt x="785" y="393"/>
                  </a:cubicBezTo>
                  <a:cubicBezTo>
                    <a:pt x="794" y="227"/>
                    <a:pt x="684" y="55"/>
                    <a:pt x="540" y="55"/>
                  </a:cubicBezTo>
                  <a:cubicBezTo>
                    <a:pt x="494" y="55"/>
                    <a:pt x="443" y="73"/>
                    <a:pt x="393" y="116"/>
                  </a:cubicBezTo>
                  <a:cubicBezTo>
                    <a:pt x="363" y="38"/>
                    <a:pt x="289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3"/>
            <p:cNvSpPr/>
            <p:nvPr/>
          </p:nvSpPr>
          <p:spPr>
            <a:xfrm>
              <a:off x="5539150" y="2964600"/>
              <a:ext cx="40750" cy="27275"/>
            </a:xfrm>
            <a:custGeom>
              <a:avLst/>
              <a:gdLst/>
              <a:ahLst/>
              <a:cxnLst/>
              <a:rect l="l" t="t" r="r" b="b"/>
              <a:pathLst>
                <a:path w="1630" h="1091" extrusionOk="0">
                  <a:moveTo>
                    <a:pt x="848" y="1"/>
                  </a:moveTo>
                  <a:cubicBezTo>
                    <a:pt x="774" y="1"/>
                    <a:pt x="709" y="55"/>
                    <a:pt x="667" y="200"/>
                  </a:cubicBezTo>
                  <a:cubicBezTo>
                    <a:pt x="627" y="127"/>
                    <a:pt x="546" y="83"/>
                    <a:pt x="470" y="83"/>
                  </a:cubicBezTo>
                  <a:cubicBezTo>
                    <a:pt x="438" y="83"/>
                    <a:pt x="406" y="91"/>
                    <a:pt x="379" y="108"/>
                  </a:cubicBezTo>
                  <a:cubicBezTo>
                    <a:pt x="348" y="95"/>
                    <a:pt x="320" y="88"/>
                    <a:pt x="292" y="88"/>
                  </a:cubicBezTo>
                  <a:cubicBezTo>
                    <a:pt x="246" y="88"/>
                    <a:pt x="202" y="107"/>
                    <a:pt x="159" y="143"/>
                  </a:cubicBezTo>
                  <a:cubicBezTo>
                    <a:pt x="0" y="302"/>
                    <a:pt x="279" y="1015"/>
                    <a:pt x="567" y="1015"/>
                  </a:cubicBezTo>
                  <a:cubicBezTo>
                    <a:pt x="593" y="1015"/>
                    <a:pt x="618" y="1009"/>
                    <a:pt x="644" y="997"/>
                  </a:cubicBezTo>
                  <a:cubicBezTo>
                    <a:pt x="694" y="1056"/>
                    <a:pt x="784" y="1090"/>
                    <a:pt x="870" y="1090"/>
                  </a:cubicBezTo>
                  <a:cubicBezTo>
                    <a:pt x="983" y="1090"/>
                    <a:pt x="1089" y="1031"/>
                    <a:pt x="1083" y="893"/>
                  </a:cubicBezTo>
                  <a:lnTo>
                    <a:pt x="1083" y="893"/>
                  </a:lnTo>
                  <a:cubicBezTo>
                    <a:pt x="1123" y="924"/>
                    <a:pt x="1162" y="937"/>
                    <a:pt x="1201" y="937"/>
                  </a:cubicBezTo>
                  <a:cubicBezTo>
                    <a:pt x="1450" y="937"/>
                    <a:pt x="1629" y="370"/>
                    <a:pt x="1279" y="350"/>
                  </a:cubicBezTo>
                  <a:cubicBezTo>
                    <a:pt x="1179" y="219"/>
                    <a:pt x="996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3"/>
            <p:cNvSpPr/>
            <p:nvPr/>
          </p:nvSpPr>
          <p:spPr>
            <a:xfrm>
              <a:off x="5574400" y="2962825"/>
              <a:ext cx="22375" cy="24575"/>
            </a:xfrm>
            <a:custGeom>
              <a:avLst/>
              <a:gdLst/>
              <a:ahLst/>
              <a:cxnLst/>
              <a:rect l="l" t="t" r="r" b="b"/>
              <a:pathLst>
                <a:path w="895" h="983" extrusionOk="0">
                  <a:moveTo>
                    <a:pt x="452" y="0"/>
                  </a:moveTo>
                  <a:cubicBezTo>
                    <a:pt x="222" y="0"/>
                    <a:pt x="0" y="233"/>
                    <a:pt x="331" y="410"/>
                  </a:cubicBezTo>
                  <a:cubicBezTo>
                    <a:pt x="225" y="823"/>
                    <a:pt x="309" y="982"/>
                    <a:pt x="432" y="982"/>
                  </a:cubicBezTo>
                  <a:cubicBezTo>
                    <a:pt x="619" y="982"/>
                    <a:pt x="894" y="617"/>
                    <a:pt x="735" y="214"/>
                  </a:cubicBezTo>
                  <a:cubicBezTo>
                    <a:pt x="684" y="59"/>
                    <a:pt x="567" y="0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3"/>
            <p:cNvSpPr/>
            <p:nvPr/>
          </p:nvSpPr>
          <p:spPr>
            <a:xfrm>
              <a:off x="5491825" y="3093250"/>
              <a:ext cx="39450" cy="53700"/>
            </a:xfrm>
            <a:custGeom>
              <a:avLst/>
              <a:gdLst/>
              <a:ahLst/>
              <a:cxnLst/>
              <a:rect l="l" t="t" r="r" b="b"/>
              <a:pathLst>
                <a:path w="1578" h="2148" extrusionOk="0">
                  <a:moveTo>
                    <a:pt x="291" y="0"/>
                  </a:moveTo>
                  <a:cubicBezTo>
                    <a:pt x="2" y="0"/>
                    <a:pt x="0" y="1046"/>
                    <a:pt x="378" y="1046"/>
                  </a:cubicBezTo>
                  <a:cubicBezTo>
                    <a:pt x="410" y="1046"/>
                    <a:pt x="445" y="1038"/>
                    <a:pt x="482" y="1022"/>
                  </a:cubicBezTo>
                  <a:cubicBezTo>
                    <a:pt x="736" y="1253"/>
                    <a:pt x="563" y="1714"/>
                    <a:pt x="886" y="1864"/>
                  </a:cubicBezTo>
                  <a:cubicBezTo>
                    <a:pt x="972" y="2067"/>
                    <a:pt x="1094" y="2147"/>
                    <a:pt x="1203" y="2147"/>
                  </a:cubicBezTo>
                  <a:cubicBezTo>
                    <a:pt x="1417" y="2147"/>
                    <a:pt x="1577" y="1836"/>
                    <a:pt x="1302" y="1530"/>
                  </a:cubicBezTo>
                  <a:cubicBezTo>
                    <a:pt x="1094" y="1160"/>
                    <a:pt x="1025" y="502"/>
                    <a:pt x="621" y="329"/>
                  </a:cubicBezTo>
                  <a:cubicBezTo>
                    <a:pt x="487" y="92"/>
                    <a:pt x="376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3"/>
            <p:cNvSpPr/>
            <p:nvPr/>
          </p:nvSpPr>
          <p:spPr>
            <a:xfrm>
              <a:off x="5487125" y="3066525"/>
              <a:ext cx="81725" cy="58800"/>
            </a:xfrm>
            <a:custGeom>
              <a:avLst/>
              <a:gdLst/>
              <a:ahLst/>
              <a:cxnLst/>
              <a:rect l="l" t="t" r="r" b="b"/>
              <a:pathLst>
                <a:path w="3269" h="2352" extrusionOk="0">
                  <a:moveTo>
                    <a:pt x="960" y="0"/>
                  </a:moveTo>
                  <a:cubicBezTo>
                    <a:pt x="813" y="0"/>
                    <a:pt x="658" y="172"/>
                    <a:pt x="763" y="440"/>
                  </a:cubicBezTo>
                  <a:cubicBezTo>
                    <a:pt x="751" y="417"/>
                    <a:pt x="740" y="394"/>
                    <a:pt x="728" y="383"/>
                  </a:cubicBezTo>
                  <a:cubicBezTo>
                    <a:pt x="558" y="303"/>
                    <a:pt x="388" y="101"/>
                    <a:pt x="203" y="101"/>
                  </a:cubicBezTo>
                  <a:cubicBezTo>
                    <a:pt x="175" y="101"/>
                    <a:pt x="146" y="106"/>
                    <a:pt x="116" y="117"/>
                  </a:cubicBezTo>
                  <a:cubicBezTo>
                    <a:pt x="1" y="186"/>
                    <a:pt x="1" y="383"/>
                    <a:pt x="128" y="440"/>
                  </a:cubicBezTo>
                  <a:cubicBezTo>
                    <a:pt x="267" y="489"/>
                    <a:pt x="483" y="690"/>
                    <a:pt x="641" y="690"/>
                  </a:cubicBezTo>
                  <a:cubicBezTo>
                    <a:pt x="706" y="690"/>
                    <a:pt x="761" y="657"/>
                    <a:pt x="797" y="567"/>
                  </a:cubicBezTo>
                  <a:lnTo>
                    <a:pt x="797" y="567"/>
                  </a:lnTo>
                  <a:cubicBezTo>
                    <a:pt x="765" y="785"/>
                    <a:pt x="896" y="1064"/>
                    <a:pt x="1056" y="1064"/>
                  </a:cubicBezTo>
                  <a:cubicBezTo>
                    <a:pt x="1126" y="1064"/>
                    <a:pt x="1201" y="1011"/>
                    <a:pt x="1271" y="879"/>
                  </a:cubicBezTo>
                  <a:cubicBezTo>
                    <a:pt x="1326" y="979"/>
                    <a:pt x="1404" y="1020"/>
                    <a:pt x="1482" y="1020"/>
                  </a:cubicBezTo>
                  <a:cubicBezTo>
                    <a:pt x="1583" y="1020"/>
                    <a:pt x="1682" y="949"/>
                    <a:pt x="1721" y="844"/>
                  </a:cubicBezTo>
                  <a:cubicBezTo>
                    <a:pt x="1732" y="856"/>
                    <a:pt x="1767" y="867"/>
                    <a:pt x="1778" y="879"/>
                  </a:cubicBezTo>
                  <a:cubicBezTo>
                    <a:pt x="1778" y="998"/>
                    <a:pt x="1864" y="1056"/>
                    <a:pt x="1955" y="1056"/>
                  </a:cubicBezTo>
                  <a:cubicBezTo>
                    <a:pt x="2031" y="1056"/>
                    <a:pt x="2111" y="1015"/>
                    <a:pt x="2148" y="937"/>
                  </a:cubicBezTo>
                  <a:cubicBezTo>
                    <a:pt x="2182" y="1052"/>
                    <a:pt x="2182" y="1191"/>
                    <a:pt x="2309" y="1225"/>
                  </a:cubicBezTo>
                  <a:cubicBezTo>
                    <a:pt x="2240" y="1398"/>
                    <a:pt x="2032" y="1629"/>
                    <a:pt x="2229" y="1791"/>
                  </a:cubicBezTo>
                  <a:cubicBezTo>
                    <a:pt x="1982" y="2176"/>
                    <a:pt x="2026" y="2352"/>
                    <a:pt x="2162" y="2352"/>
                  </a:cubicBezTo>
                  <a:cubicBezTo>
                    <a:pt x="2299" y="2352"/>
                    <a:pt x="2528" y="2173"/>
                    <a:pt x="2644" y="1848"/>
                  </a:cubicBezTo>
                  <a:cubicBezTo>
                    <a:pt x="2664" y="1854"/>
                    <a:pt x="2684" y="1857"/>
                    <a:pt x="2703" y="1857"/>
                  </a:cubicBezTo>
                  <a:cubicBezTo>
                    <a:pt x="3023" y="1857"/>
                    <a:pt x="3268" y="1092"/>
                    <a:pt x="2898" y="994"/>
                  </a:cubicBezTo>
                  <a:cubicBezTo>
                    <a:pt x="2887" y="971"/>
                    <a:pt x="2864" y="937"/>
                    <a:pt x="2817" y="925"/>
                  </a:cubicBezTo>
                  <a:cubicBezTo>
                    <a:pt x="2876" y="758"/>
                    <a:pt x="2758" y="590"/>
                    <a:pt x="2619" y="590"/>
                  </a:cubicBezTo>
                  <a:cubicBezTo>
                    <a:pt x="2566" y="590"/>
                    <a:pt x="2510" y="614"/>
                    <a:pt x="2460" y="671"/>
                  </a:cubicBezTo>
                  <a:cubicBezTo>
                    <a:pt x="2410" y="559"/>
                    <a:pt x="2315" y="511"/>
                    <a:pt x="2211" y="511"/>
                  </a:cubicBezTo>
                  <a:cubicBezTo>
                    <a:pt x="2143" y="511"/>
                    <a:pt x="2073" y="531"/>
                    <a:pt x="2009" y="567"/>
                  </a:cubicBezTo>
                  <a:cubicBezTo>
                    <a:pt x="1901" y="450"/>
                    <a:pt x="1749" y="242"/>
                    <a:pt x="1599" y="242"/>
                  </a:cubicBezTo>
                  <a:cubicBezTo>
                    <a:pt x="1543" y="242"/>
                    <a:pt x="1486" y="272"/>
                    <a:pt x="1432" y="348"/>
                  </a:cubicBezTo>
                  <a:cubicBezTo>
                    <a:pt x="1395" y="323"/>
                    <a:pt x="1348" y="312"/>
                    <a:pt x="1298" y="312"/>
                  </a:cubicBezTo>
                  <a:cubicBezTo>
                    <a:pt x="1255" y="312"/>
                    <a:pt x="1210" y="320"/>
                    <a:pt x="1167" y="336"/>
                  </a:cubicBezTo>
                  <a:cubicBezTo>
                    <a:pt x="1182" y="101"/>
                    <a:pt x="1073" y="0"/>
                    <a:pt x="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3"/>
            <p:cNvSpPr/>
            <p:nvPr/>
          </p:nvSpPr>
          <p:spPr>
            <a:xfrm>
              <a:off x="5533050" y="2993800"/>
              <a:ext cx="69575" cy="67100"/>
            </a:xfrm>
            <a:custGeom>
              <a:avLst/>
              <a:gdLst/>
              <a:ahLst/>
              <a:cxnLst/>
              <a:rect l="l" t="t" r="r" b="b"/>
              <a:pathLst>
                <a:path w="2783" h="2684" extrusionOk="0">
                  <a:moveTo>
                    <a:pt x="2143" y="0"/>
                  </a:moveTo>
                  <a:cubicBezTo>
                    <a:pt x="2045" y="0"/>
                    <a:pt x="1946" y="51"/>
                    <a:pt x="1858" y="175"/>
                  </a:cubicBezTo>
                  <a:cubicBezTo>
                    <a:pt x="1844" y="176"/>
                    <a:pt x="1830" y="176"/>
                    <a:pt x="1816" y="176"/>
                  </a:cubicBezTo>
                  <a:cubicBezTo>
                    <a:pt x="1708" y="176"/>
                    <a:pt x="1583" y="159"/>
                    <a:pt x="1465" y="159"/>
                  </a:cubicBezTo>
                  <a:cubicBezTo>
                    <a:pt x="1323" y="159"/>
                    <a:pt x="1191" y="183"/>
                    <a:pt x="1107" y="290"/>
                  </a:cubicBezTo>
                  <a:cubicBezTo>
                    <a:pt x="1067" y="263"/>
                    <a:pt x="1014" y="252"/>
                    <a:pt x="962" y="252"/>
                  </a:cubicBezTo>
                  <a:cubicBezTo>
                    <a:pt x="924" y="252"/>
                    <a:pt x="887" y="258"/>
                    <a:pt x="853" y="267"/>
                  </a:cubicBezTo>
                  <a:cubicBezTo>
                    <a:pt x="817" y="149"/>
                    <a:pt x="731" y="97"/>
                    <a:pt x="645" y="97"/>
                  </a:cubicBezTo>
                  <a:cubicBezTo>
                    <a:pt x="514" y="97"/>
                    <a:pt x="380" y="218"/>
                    <a:pt x="415" y="406"/>
                  </a:cubicBezTo>
                  <a:cubicBezTo>
                    <a:pt x="352" y="380"/>
                    <a:pt x="302" y="368"/>
                    <a:pt x="262" y="368"/>
                  </a:cubicBezTo>
                  <a:cubicBezTo>
                    <a:pt x="0" y="368"/>
                    <a:pt x="183" y="864"/>
                    <a:pt x="253" y="1064"/>
                  </a:cubicBezTo>
                  <a:cubicBezTo>
                    <a:pt x="242" y="1191"/>
                    <a:pt x="230" y="1329"/>
                    <a:pt x="357" y="1479"/>
                  </a:cubicBezTo>
                  <a:cubicBezTo>
                    <a:pt x="357" y="1730"/>
                    <a:pt x="455" y="2267"/>
                    <a:pt x="714" y="2267"/>
                  </a:cubicBezTo>
                  <a:cubicBezTo>
                    <a:pt x="789" y="2267"/>
                    <a:pt x="877" y="2222"/>
                    <a:pt x="980" y="2114"/>
                  </a:cubicBezTo>
                  <a:cubicBezTo>
                    <a:pt x="992" y="2160"/>
                    <a:pt x="992" y="2207"/>
                    <a:pt x="1003" y="2264"/>
                  </a:cubicBezTo>
                  <a:cubicBezTo>
                    <a:pt x="553" y="2454"/>
                    <a:pt x="909" y="2636"/>
                    <a:pt x="1162" y="2636"/>
                  </a:cubicBezTo>
                  <a:cubicBezTo>
                    <a:pt x="1201" y="2636"/>
                    <a:pt x="1238" y="2631"/>
                    <a:pt x="1269" y="2622"/>
                  </a:cubicBezTo>
                  <a:cubicBezTo>
                    <a:pt x="1315" y="2666"/>
                    <a:pt x="1370" y="2684"/>
                    <a:pt x="1426" y="2684"/>
                  </a:cubicBezTo>
                  <a:cubicBezTo>
                    <a:pt x="1664" y="2684"/>
                    <a:pt x="1916" y="2355"/>
                    <a:pt x="1523" y="2299"/>
                  </a:cubicBezTo>
                  <a:cubicBezTo>
                    <a:pt x="1542" y="2102"/>
                    <a:pt x="1545" y="1538"/>
                    <a:pt x="1304" y="1538"/>
                  </a:cubicBezTo>
                  <a:cubicBezTo>
                    <a:pt x="1262" y="1538"/>
                    <a:pt x="1212" y="1555"/>
                    <a:pt x="1153" y="1595"/>
                  </a:cubicBezTo>
                  <a:cubicBezTo>
                    <a:pt x="1146" y="1594"/>
                    <a:pt x="1138" y="1594"/>
                    <a:pt x="1131" y="1594"/>
                  </a:cubicBezTo>
                  <a:cubicBezTo>
                    <a:pt x="1033" y="1594"/>
                    <a:pt x="933" y="1660"/>
                    <a:pt x="923" y="1756"/>
                  </a:cubicBezTo>
                  <a:cubicBezTo>
                    <a:pt x="911" y="1699"/>
                    <a:pt x="876" y="1652"/>
                    <a:pt x="830" y="1629"/>
                  </a:cubicBezTo>
                  <a:cubicBezTo>
                    <a:pt x="749" y="1456"/>
                    <a:pt x="738" y="1248"/>
                    <a:pt x="692" y="1064"/>
                  </a:cubicBezTo>
                  <a:cubicBezTo>
                    <a:pt x="715" y="960"/>
                    <a:pt x="761" y="868"/>
                    <a:pt x="773" y="764"/>
                  </a:cubicBezTo>
                  <a:cubicBezTo>
                    <a:pt x="819" y="752"/>
                    <a:pt x="888" y="718"/>
                    <a:pt x="923" y="706"/>
                  </a:cubicBezTo>
                  <a:cubicBezTo>
                    <a:pt x="980" y="811"/>
                    <a:pt x="1044" y="850"/>
                    <a:pt x="1112" y="850"/>
                  </a:cubicBezTo>
                  <a:cubicBezTo>
                    <a:pt x="1298" y="850"/>
                    <a:pt x="1511" y="555"/>
                    <a:pt x="1671" y="555"/>
                  </a:cubicBezTo>
                  <a:cubicBezTo>
                    <a:pt x="1676" y="555"/>
                    <a:pt x="1680" y="555"/>
                    <a:pt x="1684" y="556"/>
                  </a:cubicBezTo>
                  <a:cubicBezTo>
                    <a:pt x="1776" y="589"/>
                    <a:pt x="1893" y="714"/>
                    <a:pt x="2007" y="714"/>
                  </a:cubicBezTo>
                  <a:cubicBezTo>
                    <a:pt x="2050" y="714"/>
                    <a:pt x="2093" y="696"/>
                    <a:pt x="2135" y="648"/>
                  </a:cubicBezTo>
                  <a:cubicBezTo>
                    <a:pt x="2192" y="754"/>
                    <a:pt x="2273" y="859"/>
                    <a:pt x="2391" y="859"/>
                  </a:cubicBezTo>
                  <a:cubicBezTo>
                    <a:pt x="2416" y="859"/>
                    <a:pt x="2442" y="854"/>
                    <a:pt x="2469" y="844"/>
                  </a:cubicBezTo>
                  <a:cubicBezTo>
                    <a:pt x="2783" y="603"/>
                    <a:pt x="2478" y="0"/>
                    <a:pt x="2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3"/>
            <p:cNvSpPr/>
            <p:nvPr/>
          </p:nvSpPr>
          <p:spPr>
            <a:xfrm>
              <a:off x="5605250" y="2909525"/>
              <a:ext cx="80075" cy="145150"/>
            </a:xfrm>
            <a:custGeom>
              <a:avLst/>
              <a:gdLst/>
              <a:ahLst/>
              <a:cxnLst/>
              <a:rect l="l" t="t" r="r" b="b"/>
              <a:pathLst>
                <a:path w="3203" h="5806" extrusionOk="0">
                  <a:moveTo>
                    <a:pt x="710" y="0"/>
                  </a:moveTo>
                  <a:cubicBezTo>
                    <a:pt x="627" y="0"/>
                    <a:pt x="554" y="55"/>
                    <a:pt x="539" y="187"/>
                  </a:cubicBezTo>
                  <a:cubicBezTo>
                    <a:pt x="551" y="464"/>
                    <a:pt x="678" y="683"/>
                    <a:pt x="759" y="914"/>
                  </a:cubicBezTo>
                  <a:cubicBezTo>
                    <a:pt x="653" y="834"/>
                    <a:pt x="564" y="799"/>
                    <a:pt x="490" y="799"/>
                  </a:cubicBezTo>
                  <a:cubicBezTo>
                    <a:pt x="1" y="799"/>
                    <a:pt x="175" y="2329"/>
                    <a:pt x="582" y="2329"/>
                  </a:cubicBezTo>
                  <a:cubicBezTo>
                    <a:pt x="650" y="2329"/>
                    <a:pt x="725" y="2286"/>
                    <a:pt x="805" y="2184"/>
                  </a:cubicBezTo>
                  <a:cubicBezTo>
                    <a:pt x="850" y="2237"/>
                    <a:pt x="926" y="2270"/>
                    <a:pt x="1002" y="2270"/>
                  </a:cubicBezTo>
                  <a:cubicBezTo>
                    <a:pt x="1041" y="2270"/>
                    <a:pt x="1081" y="2261"/>
                    <a:pt x="1117" y="2242"/>
                  </a:cubicBezTo>
                  <a:lnTo>
                    <a:pt x="1117" y="2242"/>
                  </a:lnTo>
                  <a:cubicBezTo>
                    <a:pt x="1053" y="2592"/>
                    <a:pt x="1179" y="2798"/>
                    <a:pt x="1330" y="2798"/>
                  </a:cubicBezTo>
                  <a:cubicBezTo>
                    <a:pt x="1453" y="2798"/>
                    <a:pt x="1592" y="2662"/>
                    <a:pt x="1659" y="2357"/>
                  </a:cubicBezTo>
                  <a:lnTo>
                    <a:pt x="1694" y="2311"/>
                  </a:lnTo>
                  <a:lnTo>
                    <a:pt x="1694" y="2311"/>
                  </a:lnTo>
                  <a:cubicBezTo>
                    <a:pt x="1786" y="2496"/>
                    <a:pt x="1474" y="2865"/>
                    <a:pt x="1705" y="3015"/>
                  </a:cubicBezTo>
                  <a:cubicBezTo>
                    <a:pt x="1705" y="3107"/>
                    <a:pt x="1682" y="3223"/>
                    <a:pt x="1740" y="3304"/>
                  </a:cubicBezTo>
                  <a:cubicBezTo>
                    <a:pt x="1705" y="3465"/>
                    <a:pt x="1636" y="3696"/>
                    <a:pt x="1705" y="3869"/>
                  </a:cubicBezTo>
                  <a:cubicBezTo>
                    <a:pt x="1583" y="4000"/>
                    <a:pt x="1682" y="4192"/>
                    <a:pt x="1828" y="4192"/>
                  </a:cubicBezTo>
                  <a:cubicBezTo>
                    <a:pt x="1862" y="4192"/>
                    <a:pt x="1899" y="4182"/>
                    <a:pt x="1936" y="4158"/>
                  </a:cubicBezTo>
                  <a:lnTo>
                    <a:pt x="1936" y="4158"/>
                  </a:lnTo>
                  <a:cubicBezTo>
                    <a:pt x="1901" y="4377"/>
                    <a:pt x="1613" y="4770"/>
                    <a:pt x="1936" y="4885"/>
                  </a:cubicBezTo>
                  <a:lnTo>
                    <a:pt x="1982" y="5058"/>
                  </a:lnTo>
                  <a:cubicBezTo>
                    <a:pt x="1970" y="5057"/>
                    <a:pt x="1959" y="5056"/>
                    <a:pt x="1947" y="5056"/>
                  </a:cubicBezTo>
                  <a:cubicBezTo>
                    <a:pt x="1698" y="5056"/>
                    <a:pt x="1625" y="5406"/>
                    <a:pt x="1901" y="5439"/>
                  </a:cubicBezTo>
                  <a:cubicBezTo>
                    <a:pt x="1885" y="5705"/>
                    <a:pt x="1998" y="5805"/>
                    <a:pt x="2151" y="5805"/>
                  </a:cubicBezTo>
                  <a:cubicBezTo>
                    <a:pt x="2543" y="5805"/>
                    <a:pt x="3202" y="5153"/>
                    <a:pt x="2663" y="4954"/>
                  </a:cubicBezTo>
                  <a:cubicBezTo>
                    <a:pt x="2776" y="4785"/>
                    <a:pt x="2666" y="4531"/>
                    <a:pt x="2490" y="4531"/>
                  </a:cubicBezTo>
                  <a:cubicBezTo>
                    <a:pt x="2451" y="4531"/>
                    <a:pt x="2408" y="4544"/>
                    <a:pt x="2363" y="4573"/>
                  </a:cubicBezTo>
                  <a:cubicBezTo>
                    <a:pt x="2329" y="4275"/>
                    <a:pt x="2670" y="3477"/>
                    <a:pt x="2200" y="3477"/>
                  </a:cubicBezTo>
                  <a:cubicBezTo>
                    <a:pt x="2197" y="3477"/>
                    <a:pt x="2193" y="3477"/>
                    <a:pt x="2190" y="3477"/>
                  </a:cubicBezTo>
                  <a:cubicBezTo>
                    <a:pt x="2167" y="3234"/>
                    <a:pt x="2490" y="3096"/>
                    <a:pt x="2328" y="2877"/>
                  </a:cubicBezTo>
                  <a:cubicBezTo>
                    <a:pt x="2363" y="2703"/>
                    <a:pt x="2479" y="2403"/>
                    <a:pt x="2248" y="2299"/>
                  </a:cubicBezTo>
                  <a:cubicBezTo>
                    <a:pt x="2213" y="2253"/>
                    <a:pt x="2155" y="2230"/>
                    <a:pt x="2098" y="2207"/>
                  </a:cubicBezTo>
                  <a:cubicBezTo>
                    <a:pt x="2075" y="2069"/>
                    <a:pt x="2017" y="1861"/>
                    <a:pt x="1867" y="1803"/>
                  </a:cubicBezTo>
                  <a:cubicBezTo>
                    <a:pt x="1924" y="1722"/>
                    <a:pt x="1913" y="1618"/>
                    <a:pt x="1867" y="1538"/>
                  </a:cubicBezTo>
                  <a:lnTo>
                    <a:pt x="1867" y="1538"/>
                  </a:lnTo>
                  <a:cubicBezTo>
                    <a:pt x="1920" y="1559"/>
                    <a:pt x="1965" y="1569"/>
                    <a:pt x="2003" y="1569"/>
                  </a:cubicBezTo>
                  <a:cubicBezTo>
                    <a:pt x="2230" y="1569"/>
                    <a:pt x="2211" y="1227"/>
                    <a:pt x="2202" y="1030"/>
                  </a:cubicBezTo>
                  <a:lnTo>
                    <a:pt x="2202" y="1030"/>
                  </a:lnTo>
                  <a:cubicBezTo>
                    <a:pt x="2289" y="1049"/>
                    <a:pt x="2368" y="1057"/>
                    <a:pt x="2438" y="1057"/>
                  </a:cubicBezTo>
                  <a:cubicBezTo>
                    <a:pt x="2873" y="1057"/>
                    <a:pt x="2934" y="722"/>
                    <a:pt x="2317" y="533"/>
                  </a:cubicBezTo>
                  <a:cubicBezTo>
                    <a:pt x="2274" y="477"/>
                    <a:pt x="2213" y="453"/>
                    <a:pt x="2148" y="453"/>
                  </a:cubicBezTo>
                  <a:cubicBezTo>
                    <a:pt x="2040" y="453"/>
                    <a:pt x="1920" y="520"/>
                    <a:pt x="1855" y="614"/>
                  </a:cubicBezTo>
                  <a:cubicBezTo>
                    <a:pt x="1779" y="521"/>
                    <a:pt x="1666" y="392"/>
                    <a:pt x="1552" y="392"/>
                  </a:cubicBezTo>
                  <a:cubicBezTo>
                    <a:pt x="1511" y="392"/>
                    <a:pt x="1469" y="409"/>
                    <a:pt x="1428" y="453"/>
                  </a:cubicBezTo>
                  <a:cubicBezTo>
                    <a:pt x="1397" y="305"/>
                    <a:pt x="1277" y="193"/>
                    <a:pt x="1148" y="193"/>
                  </a:cubicBezTo>
                  <a:cubicBezTo>
                    <a:pt x="1086" y="193"/>
                    <a:pt x="1023" y="219"/>
                    <a:pt x="966" y="279"/>
                  </a:cubicBezTo>
                  <a:cubicBezTo>
                    <a:pt x="966" y="116"/>
                    <a:pt x="829" y="0"/>
                    <a:pt x="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3"/>
            <p:cNvSpPr/>
            <p:nvPr/>
          </p:nvSpPr>
          <p:spPr>
            <a:xfrm>
              <a:off x="5461175" y="3165375"/>
              <a:ext cx="45600" cy="48375"/>
            </a:xfrm>
            <a:custGeom>
              <a:avLst/>
              <a:gdLst/>
              <a:ahLst/>
              <a:cxnLst/>
              <a:rect l="l" t="t" r="r" b="b"/>
              <a:pathLst>
                <a:path w="1824" h="1935" extrusionOk="0">
                  <a:moveTo>
                    <a:pt x="405" y="0"/>
                  </a:moveTo>
                  <a:cubicBezTo>
                    <a:pt x="212" y="0"/>
                    <a:pt x="44" y="72"/>
                    <a:pt x="0" y="249"/>
                  </a:cubicBezTo>
                  <a:cubicBezTo>
                    <a:pt x="12" y="572"/>
                    <a:pt x="520" y="434"/>
                    <a:pt x="681" y="549"/>
                  </a:cubicBezTo>
                  <a:cubicBezTo>
                    <a:pt x="797" y="780"/>
                    <a:pt x="681" y="1057"/>
                    <a:pt x="958" y="1253"/>
                  </a:cubicBezTo>
                  <a:cubicBezTo>
                    <a:pt x="981" y="1369"/>
                    <a:pt x="1016" y="1542"/>
                    <a:pt x="1108" y="1657"/>
                  </a:cubicBezTo>
                  <a:cubicBezTo>
                    <a:pt x="1039" y="1796"/>
                    <a:pt x="1148" y="1935"/>
                    <a:pt x="1268" y="1935"/>
                  </a:cubicBezTo>
                  <a:cubicBezTo>
                    <a:pt x="1288" y="1935"/>
                    <a:pt x="1308" y="1931"/>
                    <a:pt x="1327" y="1923"/>
                  </a:cubicBezTo>
                  <a:cubicBezTo>
                    <a:pt x="1731" y="1773"/>
                    <a:pt x="1824" y="1046"/>
                    <a:pt x="1397" y="1022"/>
                  </a:cubicBezTo>
                  <a:cubicBezTo>
                    <a:pt x="1374" y="826"/>
                    <a:pt x="1420" y="445"/>
                    <a:pt x="1131" y="422"/>
                  </a:cubicBezTo>
                  <a:cubicBezTo>
                    <a:pt x="1096" y="187"/>
                    <a:pt x="717" y="0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3"/>
            <p:cNvSpPr/>
            <p:nvPr/>
          </p:nvSpPr>
          <p:spPr>
            <a:xfrm>
              <a:off x="5427900" y="3177225"/>
              <a:ext cx="53700" cy="53550"/>
            </a:xfrm>
            <a:custGeom>
              <a:avLst/>
              <a:gdLst/>
              <a:ahLst/>
              <a:cxnLst/>
              <a:rect l="l" t="t" r="r" b="b"/>
              <a:pathLst>
                <a:path w="2148" h="2142" extrusionOk="0">
                  <a:moveTo>
                    <a:pt x="469" y="1"/>
                  </a:moveTo>
                  <a:cubicBezTo>
                    <a:pt x="424" y="1"/>
                    <a:pt x="363" y="26"/>
                    <a:pt x="281" y="87"/>
                  </a:cubicBezTo>
                  <a:cubicBezTo>
                    <a:pt x="66" y="227"/>
                    <a:pt x="1" y="1118"/>
                    <a:pt x="348" y="1118"/>
                  </a:cubicBezTo>
                  <a:cubicBezTo>
                    <a:pt x="373" y="1118"/>
                    <a:pt x="401" y="1113"/>
                    <a:pt x="431" y="1103"/>
                  </a:cubicBezTo>
                  <a:cubicBezTo>
                    <a:pt x="477" y="1126"/>
                    <a:pt x="523" y="1137"/>
                    <a:pt x="581" y="1160"/>
                  </a:cubicBezTo>
                  <a:cubicBezTo>
                    <a:pt x="552" y="1268"/>
                    <a:pt x="654" y="1367"/>
                    <a:pt x="764" y="1367"/>
                  </a:cubicBezTo>
                  <a:cubicBezTo>
                    <a:pt x="784" y="1367"/>
                    <a:pt x="804" y="1364"/>
                    <a:pt x="823" y="1356"/>
                  </a:cubicBezTo>
                  <a:cubicBezTo>
                    <a:pt x="823" y="1469"/>
                    <a:pt x="915" y="1543"/>
                    <a:pt x="1009" y="1543"/>
                  </a:cubicBezTo>
                  <a:cubicBezTo>
                    <a:pt x="1040" y="1543"/>
                    <a:pt x="1072" y="1535"/>
                    <a:pt x="1100" y="1518"/>
                  </a:cubicBezTo>
                  <a:cubicBezTo>
                    <a:pt x="1109" y="1760"/>
                    <a:pt x="1232" y="2141"/>
                    <a:pt x="1439" y="2141"/>
                  </a:cubicBezTo>
                  <a:cubicBezTo>
                    <a:pt x="1518" y="2141"/>
                    <a:pt x="1610" y="2086"/>
                    <a:pt x="1712" y="1945"/>
                  </a:cubicBezTo>
                  <a:cubicBezTo>
                    <a:pt x="1729" y="1947"/>
                    <a:pt x="1746" y="1948"/>
                    <a:pt x="1761" y="1948"/>
                  </a:cubicBezTo>
                  <a:cubicBezTo>
                    <a:pt x="2147" y="1948"/>
                    <a:pt x="1902" y="1458"/>
                    <a:pt x="1602" y="1458"/>
                  </a:cubicBezTo>
                  <a:cubicBezTo>
                    <a:pt x="1574" y="1458"/>
                    <a:pt x="1545" y="1462"/>
                    <a:pt x="1516" y="1472"/>
                  </a:cubicBezTo>
                  <a:cubicBezTo>
                    <a:pt x="1438" y="1279"/>
                    <a:pt x="1442" y="721"/>
                    <a:pt x="1201" y="721"/>
                  </a:cubicBezTo>
                  <a:cubicBezTo>
                    <a:pt x="1155" y="721"/>
                    <a:pt x="1099" y="742"/>
                    <a:pt x="1031" y="791"/>
                  </a:cubicBezTo>
                  <a:cubicBezTo>
                    <a:pt x="1031" y="825"/>
                    <a:pt x="1019" y="825"/>
                    <a:pt x="1019" y="837"/>
                  </a:cubicBezTo>
                  <a:cubicBezTo>
                    <a:pt x="987" y="781"/>
                    <a:pt x="922" y="747"/>
                    <a:pt x="854" y="747"/>
                  </a:cubicBezTo>
                  <a:cubicBezTo>
                    <a:pt x="824" y="747"/>
                    <a:pt x="794" y="754"/>
                    <a:pt x="765" y="768"/>
                  </a:cubicBezTo>
                  <a:cubicBezTo>
                    <a:pt x="556" y="577"/>
                    <a:pt x="685" y="1"/>
                    <a:pt x="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3"/>
            <p:cNvSpPr/>
            <p:nvPr/>
          </p:nvSpPr>
          <p:spPr>
            <a:xfrm>
              <a:off x="5422550" y="3083100"/>
              <a:ext cx="38900" cy="48275"/>
            </a:xfrm>
            <a:custGeom>
              <a:avLst/>
              <a:gdLst/>
              <a:ahLst/>
              <a:cxnLst/>
              <a:rect l="l" t="t" r="r" b="b"/>
              <a:pathLst>
                <a:path w="1556" h="1931" extrusionOk="0">
                  <a:moveTo>
                    <a:pt x="378" y="0"/>
                  </a:moveTo>
                  <a:cubicBezTo>
                    <a:pt x="363" y="0"/>
                    <a:pt x="348" y="3"/>
                    <a:pt x="333" y="8"/>
                  </a:cubicBezTo>
                  <a:cubicBezTo>
                    <a:pt x="1" y="94"/>
                    <a:pt x="90" y="1171"/>
                    <a:pt x="383" y="1171"/>
                  </a:cubicBezTo>
                  <a:cubicBezTo>
                    <a:pt x="446" y="1171"/>
                    <a:pt x="519" y="1121"/>
                    <a:pt x="599" y="1001"/>
                  </a:cubicBezTo>
                  <a:cubicBezTo>
                    <a:pt x="633" y="1012"/>
                    <a:pt x="668" y="1024"/>
                    <a:pt x="714" y="1024"/>
                  </a:cubicBezTo>
                  <a:cubicBezTo>
                    <a:pt x="772" y="1116"/>
                    <a:pt x="853" y="1197"/>
                    <a:pt x="922" y="1278"/>
                  </a:cubicBezTo>
                  <a:cubicBezTo>
                    <a:pt x="922" y="1482"/>
                    <a:pt x="881" y="1931"/>
                    <a:pt x="1122" y="1931"/>
                  </a:cubicBezTo>
                  <a:cubicBezTo>
                    <a:pt x="1168" y="1931"/>
                    <a:pt x="1223" y="1915"/>
                    <a:pt x="1291" y="1878"/>
                  </a:cubicBezTo>
                  <a:cubicBezTo>
                    <a:pt x="1555" y="1705"/>
                    <a:pt x="1542" y="881"/>
                    <a:pt x="1237" y="881"/>
                  </a:cubicBezTo>
                  <a:cubicBezTo>
                    <a:pt x="1195" y="881"/>
                    <a:pt x="1148" y="897"/>
                    <a:pt x="1095" y="931"/>
                  </a:cubicBezTo>
                  <a:cubicBezTo>
                    <a:pt x="988" y="835"/>
                    <a:pt x="1020" y="521"/>
                    <a:pt x="832" y="521"/>
                  </a:cubicBezTo>
                  <a:cubicBezTo>
                    <a:pt x="817" y="521"/>
                    <a:pt x="801" y="523"/>
                    <a:pt x="783" y="528"/>
                  </a:cubicBezTo>
                  <a:cubicBezTo>
                    <a:pt x="783" y="504"/>
                    <a:pt x="772" y="504"/>
                    <a:pt x="772" y="493"/>
                  </a:cubicBezTo>
                  <a:cubicBezTo>
                    <a:pt x="806" y="377"/>
                    <a:pt x="737" y="250"/>
                    <a:pt x="610" y="250"/>
                  </a:cubicBezTo>
                  <a:cubicBezTo>
                    <a:pt x="580" y="139"/>
                    <a:pt x="486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3"/>
            <p:cNvSpPr/>
            <p:nvPr/>
          </p:nvSpPr>
          <p:spPr>
            <a:xfrm>
              <a:off x="5522050" y="3195000"/>
              <a:ext cx="66575" cy="93625"/>
            </a:xfrm>
            <a:custGeom>
              <a:avLst/>
              <a:gdLst/>
              <a:ahLst/>
              <a:cxnLst/>
              <a:rect l="l" t="t" r="r" b="b"/>
              <a:pathLst>
                <a:path w="2663" h="3745" extrusionOk="0">
                  <a:moveTo>
                    <a:pt x="1074" y="1165"/>
                  </a:moveTo>
                  <a:cubicBezTo>
                    <a:pt x="1078" y="1217"/>
                    <a:pt x="1099" y="1264"/>
                    <a:pt x="1131" y="1299"/>
                  </a:cubicBezTo>
                  <a:lnTo>
                    <a:pt x="1131" y="1299"/>
                  </a:lnTo>
                  <a:cubicBezTo>
                    <a:pt x="1104" y="1278"/>
                    <a:pt x="1069" y="1263"/>
                    <a:pt x="1028" y="1257"/>
                  </a:cubicBezTo>
                  <a:lnTo>
                    <a:pt x="1074" y="1165"/>
                  </a:lnTo>
                  <a:close/>
                  <a:moveTo>
                    <a:pt x="1011" y="1"/>
                  </a:moveTo>
                  <a:cubicBezTo>
                    <a:pt x="686" y="1"/>
                    <a:pt x="186" y="651"/>
                    <a:pt x="785" y="692"/>
                  </a:cubicBezTo>
                  <a:cubicBezTo>
                    <a:pt x="797" y="761"/>
                    <a:pt x="785" y="842"/>
                    <a:pt x="809" y="899"/>
                  </a:cubicBezTo>
                  <a:cubicBezTo>
                    <a:pt x="693" y="1153"/>
                    <a:pt x="1" y="1777"/>
                    <a:pt x="578" y="1857"/>
                  </a:cubicBezTo>
                  <a:cubicBezTo>
                    <a:pt x="601" y="1857"/>
                    <a:pt x="635" y="1846"/>
                    <a:pt x="670" y="1846"/>
                  </a:cubicBezTo>
                  <a:cubicBezTo>
                    <a:pt x="624" y="2169"/>
                    <a:pt x="843" y="2469"/>
                    <a:pt x="797" y="2804"/>
                  </a:cubicBezTo>
                  <a:cubicBezTo>
                    <a:pt x="774" y="2942"/>
                    <a:pt x="728" y="3231"/>
                    <a:pt x="866" y="3323"/>
                  </a:cubicBezTo>
                  <a:cubicBezTo>
                    <a:pt x="790" y="3574"/>
                    <a:pt x="948" y="3745"/>
                    <a:pt x="1094" y="3745"/>
                  </a:cubicBezTo>
                  <a:cubicBezTo>
                    <a:pt x="1189" y="3745"/>
                    <a:pt x="1280" y="3671"/>
                    <a:pt x="1293" y="3496"/>
                  </a:cubicBezTo>
                  <a:cubicBezTo>
                    <a:pt x="1351" y="2862"/>
                    <a:pt x="1097" y="2238"/>
                    <a:pt x="1201" y="1592"/>
                  </a:cubicBezTo>
                  <a:cubicBezTo>
                    <a:pt x="1231" y="1495"/>
                    <a:pt x="1217" y="1392"/>
                    <a:pt x="1160" y="1326"/>
                  </a:cubicBezTo>
                  <a:lnTo>
                    <a:pt x="1160" y="1326"/>
                  </a:lnTo>
                  <a:cubicBezTo>
                    <a:pt x="1202" y="1360"/>
                    <a:pt x="1254" y="1379"/>
                    <a:pt x="1307" y="1379"/>
                  </a:cubicBezTo>
                  <a:cubicBezTo>
                    <a:pt x="1350" y="1379"/>
                    <a:pt x="1394" y="1367"/>
                    <a:pt x="1432" y="1338"/>
                  </a:cubicBezTo>
                  <a:cubicBezTo>
                    <a:pt x="1500" y="1492"/>
                    <a:pt x="1657" y="1621"/>
                    <a:pt x="1819" y="1621"/>
                  </a:cubicBezTo>
                  <a:cubicBezTo>
                    <a:pt x="1875" y="1621"/>
                    <a:pt x="1932" y="1605"/>
                    <a:pt x="1986" y="1569"/>
                  </a:cubicBezTo>
                  <a:cubicBezTo>
                    <a:pt x="2021" y="1615"/>
                    <a:pt x="2078" y="1742"/>
                    <a:pt x="2113" y="1823"/>
                  </a:cubicBezTo>
                  <a:cubicBezTo>
                    <a:pt x="2211" y="1892"/>
                    <a:pt x="2289" y="1921"/>
                    <a:pt x="2347" y="1921"/>
                  </a:cubicBezTo>
                  <a:cubicBezTo>
                    <a:pt x="2662" y="1921"/>
                    <a:pt x="2440" y="1081"/>
                    <a:pt x="2029" y="1081"/>
                  </a:cubicBezTo>
                  <a:cubicBezTo>
                    <a:pt x="1969" y="1081"/>
                    <a:pt x="1904" y="1100"/>
                    <a:pt x="1836" y="1142"/>
                  </a:cubicBezTo>
                  <a:cubicBezTo>
                    <a:pt x="1755" y="1026"/>
                    <a:pt x="1697" y="876"/>
                    <a:pt x="1536" y="842"/>
                  </a:cubicBezTo>
                  <a:cubicBezTo>
                    <a:pt x="1501" y="669"/>
                    <a:pt x="1443" y="415"/>
                    <a:pt x="1236" y="403"/>
                  </a:cubicBezTo>
                  <a:cubicBezTo>
                    <a:pt x="1246" y="107"/>
                    <a:pt x="1143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3"/>
            <p:cNvSpPr/>
            <p:nvPr/>
          </p:nvSpPr>
          <p:spPr>
            <a:xfrm>
              <a:off x="5585750" y="3171875"/>
              <a:ext cx="72525" cy="70575"/>
            </a:xfrm>
            <a:custGeom>
              <a:avLst/>
              <a:gdLst/>
              <a:ahLst/>
              <a:cxnLst/>
              <a:rect l="l" t="t" r="r" b="b"/>
              <a:pathLst>
                <a:path w="2901" h="2823" extrusionOk="0">
                  <a:moveTo>
                    <a:pt x="585" y="0"/>
                  </a:moveTo>
                  <a:cubicBezTo>
                    <a:pt x="535" y="0"/>
                    <a:pt x="479" y="21"/>
                    <a:pt x="419" y="70"/>
                  </a:cubicBezTo>
                  <a:cubicBezTo>
                    <a:pt x="211" y="232"/>
                    <a:pt x="315" y="566"/>
                    <a:pt x="84" y="809"/>
                  </a:cubicBezTo>
                  <a:cubicBezTo>
                    <a:pt x="0" y="996"/>
                    <a:pt x="108" y="1096"/>
                    <a:pt x="237" y="1096"/>
                  </a:cubicBezTo>
                  <a:cubicBezTo>
                    <a:pt x="338" y="1096"/>
                    <a:pt x="454" y="1033"/>
                    <a:pt x="500" y="901"/>
                  </a:cubicBezTo>
                  <a:cubicBezTo>
                    <a:pt x="546" y="1016"/>
                    <a:pt x="673" y="1155"/>
                    <a:pt x="823" y="1166"/>
                  </a:cubicBezTo>
                  <a:cubicBezTo>
                    <a:pt x="835" y="1536"/>
                    <a:pt x="996" y="2055"/>
                    <a:pt x="1285" y="2240"/>
                  </a:cubicBezTo>
                  <a:cubicBezTo>
                    <a:pt x="1349" y="2476"/>
                    <a:pt x="1304" y="2812"/>
                    <a:pt x="1575" y="2812"/>
                  </a:cubicBezTo>
                  <a:cubicBezTo>
                    <a:pt x="1596" y="2812"/>
                    <a:pt x="1618" y="2810"/>
                    <a:pt x="1643" y="2806"/>
                  </a:cubicBezTo>
                  <a:cubicBezTo>
                    <a:pt x="1699" y="2817"/>
                    <a:pt x="1756" y="2823"/>
                    <a:pt x="1812" y="2823"/>
                  </a:cubicBezTo>
                  <a:cubicBezTo>
                    <a:pt x="2395" y="2823"/>
                    <a:pt x="2901" y="2239"/>
                    <a:pt x="2046" y="2239"/>
                  </a:cubicBezTo>
                  <a:cubicBezTo>
                    <a:pt x="2024" y="2239"/>
                    <a:pt x="2001" y="2239"/>
                    <a:pt x="1977" y="2240"/>
                  </a:cubicBezTo>
                  <a:cubicBezTo>
                    <a:pt x="1943" y="2124"/>
                    <a:pt x="1862" y="1917"/>
                    <a:pt x="1700" y="1917"/>
                  </a:cubicBezTo>
                  <a:cubicBezTo>
                    <a:pt x="1654" y="1836"/>
                    <a:pt x="1596" y="1790"/>
                    <a:pt x="1539" y="1755"/>
                  </a:cubicBezTo>
                  <a:cubicBezTo>
                    <a:pt x="1262" y="1340"/>
                    <a:pt x="1527" y="474"/>
                    <a:pt x="858" y="405"/>
                  </a:cubicBezTo>
                  <a:cubicBezTo>
                    <a:pt x="858" y="219"/>
                    <a:pt x="750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3"/>
            <p:cNvSpPr/>
            <p:nvPr/>
          </p:nvSpPr>
          <p:spPr>
            <a:xfrm>
              <a:off x="5533975" y="3143450"/>
              <a:ext cx="36025" cy="21525"/>
            </a:xfrm>
            <a:custGeom>
              <a:avLst/>
              <a:gdLst/>
              <a:ahLst/>
              <a:cxnLst/>
              <a:rect l="l" t="t" r="r" b="b"/>
              <a:pathLst>
                <a:path w="1441" h="861" extrusionOk="0">
                  <a:moveTo>
                    <a:pt x="498" y="1"/>
                  </a:moveTo>
                  <a:cubicBezTo>
                    <a:pt x="208" y="1"/>
                    <a:pt x="1" y="505"/>
                    <a:pt x="493" y="561"/>
                  </a:cubicBezTo>
                  <a:cubicBezTo>
                    <a:pt x="536" y="779"/>
                    <a:pt x="683" y="860"/>
                    <a:pt x="834" y="860"/>
                  </a:cubicBezTo>
                  <a:cubicBezTo>
                    <a:pt x="1130" y="860"/>
                    <a:pt x="1441" y="548"/>
                    <a:pt x="1013" y="341"/>
                  </a:cubicBezTo>
                  <a:lnTo>
                    <a:pt x="1013" y="341"/>
                  </a:lnTo>
                  <a:cubicBezTo>
                    <a:pt x="955" y="364"/>
                    <a:pt x="909" y="376"/>
                    <a:pt x="886" y="399"/>
                  </a:cubicBezTo>
                  <a:cubicBezTo>
                    <a:pt x="778" y="104"/>
                    <a:pt x="629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3"/>
            <p:cNvSpPr/>
            <p:nvPr/>
          </p:nvSpPr>
          <p:spPr>
            <a:xfrm>
              <a:off x="5340575" y="2846850"/>
              <a:ext cx="52700" cy="59575"/>
            </a:xfrm>
            <a:custGeom>
              <a:avLst/>
              <a:gdLst/>
              <a:ahLst/>
              <a:cxnLst/>
              <a:rect l="l" t="t" r="r" b="b"/>
              <a:pathLst>
                <a:path w="2108" h="2383" extrusionOk="0">
                  <a:moveTo>
                    <a:pt x="1675" y="0"/>
                  </a:moveTo>
                  <a:cubicBezTo>
                    <a:pt x="1574" y="0"/>
                    <a:pt x="1465" y="87"/>
                    <a:pt x="1396" y="316"/>
                  </a:cubicBezTo>
                  <a:cubicBezTo>
                    <a:pt x="1338" y="409"/>
                    <a:pt x="1350" y="605"/>
                    <a:pt x="1257" y="651"/>
                  </a:cubicBezTo>
                  <a:cubicBezTo>
                    <a:pt x="1084" y="651"/>
                    <a:pt x="1073" y="813"/>
                    <a:pt x="992" y="905"/>
                  </a:cubicBezTo>
                  <a:cubicBezTo>
                    <a:pt x="968" y="898"/>
                    <a:pt x="945" y="895"/>
                    <a:pt x="925" y="895"/>
                  </a:cubicBezTo>
                  <a:cubicBezTo>
                    <a:pt x="727" y="895"/>
                    <a:pt x="680" y="1173"/>
                    <a:pt x="784" y="1309"/>
                  </a:cubicBezTo>
                  <a:cubicBezTo>
                    <a:pt x="775" y="1307"/>
                    <a:pt x="765" y="1307"/>
                    <a:pt x="755" y="1307"/>
                  </a:cubicBezTo>
                  <a:cubicBezTo>
                    <a:pt x="693" y="1307"/>
                    <a:pt x="626" y="1335"/>
                    <a:pt x="576" y="1355"/>
                  </a:cubicBezTo>
                  <a:cubicBezTo>
                    <a:pt x="409" y="1141"/>
                    <a:pt x="296" y="1056"/>
                    <a:pt x="222" y="1056"/>
                  </a:cubicBezTo>
                  <a:cubicBezTo>
                    <a:pt x="0" y="1056"/>
                    <a:pt x="123" y="1820"/>
                    <a:pt x="149" y="2175"/>
                  </a:cubicBezTo>
                  <a:cubicBezTo>
                    <a:pt x="214" y="2324"/>
                    <a:pt x="285" y="2383"/>
                    <a:pt x="350" y="2383"/>
                  </a:cubicBezTo>
                  <a:cubicBezTo>
                    <a:pt x="504" y="2383"/>
                    <a:pt x="618" y="2045"/>
                    <a:pt x="496" y="1817"/>
                  </a:cubicBezTo>
                  <a:cubicBezTo>
                    <a:pt x="680" y="1805"/>
                    <a:pt x="946" y="1736"/>
                    <a:pt x="957" y="1528"/>
                  </a:cubicBezTo>
                  <a:cubicBezTo>
                    <a:pt x="1010" y="1565"/>
                    <a:pt x="1057" y="1581"/>
                    <a:pt x="1099" y="1581"/>
                  </a:cubicBezTo>
                  <a:cubicBezTo>
                    <a:pt x="1296" y="1581"/>
                    <a:pt x="1379" y="1234"/>
                    <a:pt x="1407" y="1044"/>
                  </a:cubicBezTo>
                  <a:cubicBezTo>
                    <a:pt x="1569" y="1032"/>
                    <a:pt x="1661" y="917"/>
                    <a:pt x="1696" y="720"/>
                  </a:cubicBezTo>
                  <a:cubicBezTo>
                    <a:pt x="2108" y="470"/>
                    <a:pt x="1910" y="0"/>
                    <a:pt x="1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3"/>
            <p:cNvSpPr/>
            <p:nvPr/>
          </p:nvSpPr>
          <p:spPr>
            <a:xfrm>
              <a:off x="5392350" y="2835725"/>
              <a:ext cx="79250" cy="38775"/>
            </a:xfrm>
            <a:custGeom>
              <a:avLst/>
              <a:gdLst/>
              <a:ahLst/>
              <a:cxnLst/>
              <a:rect l="l" t="t" r="r" b="b"/>
              <a:pathLst>
                <a:path w="3170" h="1551" extrusionOk="0">
                  <a:moveTo>
                    <a:pt x="609" y="1"/>
                  </a:moveTo>
                  <a:cubicBezTo>
                    <a:pt x="279" y="1"/>
                    <a:pt x="0" y="169"/>
                    <a:pt x="433" y="438"/>
                  </a:cubicBezTo>
                  <a:cubicBezTo>
                    <a:pt x="479" y="438"/>
                    <a:pt x="502" y="438"/>
                    <a:pt x="548" y="450"/>
                  </a:cubicBezTo>
                  <a:cubicBezTo>
                    <a:pt x="456" y="565"/>
                    <a:pt x="537" y="727"/>
                    <a:pt x="675" y="738"/>
                  </a:cubicBezTo>
                  <a:cubicBezTo>
                    <a:pt x="828" y="883"/>
                    <a:pt x="1068" y="1370"/>
                    <a:pt x="1300" y="1370"/>
                  </a:cubicBezTo>
                  <a:cubicBezTo>
                    <a:pt x="1383" y="1370"/>
                    <a:pt x="1465" y="1307"/>
                    <a:pt x="1541" y="1142"/>
                  </a:cubicBezTo>
                  <a:cubicBezTo>
                    <a:pt x="1653" y="1237"/>
                    <a:pt x="1792" y="1384"/>
                    <a:pt x="1941" y="1384"/>
                  </a:cubicBezTo>
                  <a:cubicBezTo>
                    <a:pt x="1991" y="1384"/>
                    <a:pt x="2043" y="1368"/>
                    <a:pt x="2095" y="1327"/>
                  </a:cubicBezTo>
                  <a:cubicBezTo>
                    <a:pt x="2137" y="1460"/>
                    <a:pt x="2247" y="1525"/>
                    <a:pt x="2360" y="1525"/>
                  </a:cubicBezTo>
                  <a:cubicBezTo>
                    <a:pt x="2434" y="1525"/>
                    <a:pt x="2509" y="1497"/>
                    <a:pt x="2568" y="1442"/>
                  </a:cubicBezTo>
                  <a:cubicBezTo>
                    <a:pt x="2640" y="1513"/>
                    <a:pt x="2748" y="1550"/>
                    <a:pt x="2852" y="1550"/>
                  </a:cubicBezTo>
                  <a:cubicBezTo>
                    <a:pt x="3017" y="1550"/>
                    <a:pt x="3169" y="1456"/>
                    <a:pt x="3134" y="1258"/>
                  </a:cubicBezTo>
                  <a:cubicBezTo>
                    <a:pt x="3044" y="1123"/>
                    <a:pt x="2787" y="926"/>
                    <a:pt x="2580" y="926"/>
                  </a:cubicBezTo>
                  <a:cubicBezTo>
                    <a:pt x="2520" y="926"/>
                    <a:pt x="2465" y="942"/>
                    <a:pt x="2418" y="981"/>
                  </a:cubicBezTo>
                  <a:cubicBezTo>
                    <a:pt x="2388" y="795"/>
                    <a:pt x="2308" y="755"/>
                    <a:pt x="2209" y="755"/>
                  </a:cubicBezTo>
                  <a:cubicBezTo>
                    <a:pt x="2134" y="755"/>
                    <a:pt x="2048" y="778"/>
                    <a:pt x="1967" y="778"/>
                  </a:cubicBezTo>
                  <a:cubicBezTo>
                    <a:pt x="1869" y="778"/>
                    <a:pt x="1777" y="745"/>
                    <a:pt x="1714" y="600"/>
                  </a:cubicBezTo>
                  <a:cubicBezTo>
                    <a:pt x="1667" y="523"/>
                    <a:pt x="1591" y="488"/>
                    <a:pt x="1515" y="488"/>
                  </a:cubicBezTo>
                  <a:cubicBezTo>
                    <a:pt x="1407" y="488"/>
                    <a:pt x="1298" y="559"/>
                    <a:pt x="1264" y="681"/>
                  </a:cubicBezTo>
                  <a:cubicBezTo>
                    <a:pt x="1241" y="634"/>
                    <a:pt x="1149" y="577"/>
                    <a:pt x="1114" y="542"/>
                  </a:cubicBezTo>
                  <a:cubicBezTo>
                    <a:pt x="1302" y="160"/>
                    <a:pt x="931" y="1"/>
                    <a:pt x="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3"/>
            <p:cNvSpPr/>
            <p:nvPr/>
          </p:nvSpPr>
          <p:spPr>
            <a:xfrm>
              <a:off x="5432450" y="2782875"/>
              <a:ext cx="85475" cy="38575"/>
            </a:xfrm>
            <a:custGeom>
              <a:avLst/>
              <a:gdLst/>
              <a:ahLst/>
              <a:cxnLst/>
              <a:rect l="l" t="t" r="r" b="b"/>
              <a:pathLst>
                <a:path w="3419" h="1543" extrusionOk="0">
                  <a:moveTo>
                    <a:pt x="239" y="0"/>
                  </a:moveTo>
                  <a:cubicBezTo>
                    <a:pt x="90" y="0"/>
                    <a:pt x="1" y="249"/>
                    <a:pt x="122" y="371"/>
                  </a:cubicBezTo>
                  <a:cubicBezTo>
                    <a:pt x="145" y="417"/>
                    <a:pt x="156" y="486"/>
                    <a:pt x="214" y="544"/>
                  </a:cubicBezTo>
                  <a:cubicBezTo>
                    <a:pt x="313" y="717"/>
                    <a:pt x="507" y="1156"/>
                    <a:pt x="693" y="1156"/>
                  </a:cubicBezTo>
                  <a:cubicBezTo>
                    <a:pt x="768" y="1156"/>
                    <a:pt x="841" y="1086"/>
                    <a:pt x="907" y="902"/>
                  </a:cubicBezTo>
                  <a:cubicBezTo>
                    <a:pt x="1022" y="902"/>
                    <a:pt x="1241" y="902"/>
                    <a:pt x="1357" y="867"/>
                  </a:cubicBezTo>
                  <a:cubicBezTo>
                    <a:pt x="1438" y="971"/>
                    <a:pt x="1495" y="1132"/>
                    <a:pt x="1611" y="1190"/>
                  </a:cubicBezTo>
                  <a:cubicBezTo>
                    <a:pt x="1457" y="1392"/>
                    <a:pt x="1656" y="1530"/>
                    <a:pt x="1854" y="1530"/>
                  </a:cubicBezTo>
                  <a:cubicBezTo>
                    <a:pt x="1893" y="1530"/>
                    <a:pt x="1932" y="1525"/>
                    <a:pt x="1969" y="1513"/>
                  </a:cubicBezTo>
                  <a:cubicBezTo>
                    <a:pt x="2005" y="1534"/>
                    <a:pt x="2041" y="1543"/>
                    <a:pt x="2076" y="1543"/>
                  </a:cubicBezTo>
                  <a:cubicBezTo>
                    <a:pt x="2199" y="1543"/>
                    <a:pt x="2306" y="1431"/>
                    <a:pt x="2315" y="1306"/>
                  </a:cubicBezTo>
                  <a:cubicBezTo>
                    <a:pt x="2465" y="1121"/>
                    <a:pt x="2580" y="959"/>
                    <a:pt x="2800" y="936"/>
                  </a:cubicBezTo>
                  <a:cubicBezTo>
                    <a:pt x="2854" y="1059"/>
                    <a:pt x="2989" y="1208"/>
                    <a:pt x="3112" y="1208"/>
                  </a:cubicBezTo>
                  <a:cubicBezTo>
                    <a:pt x="3173" y="1208"/>
                    <a:pt x="3231" y="1171"/>
                    <a:pt x="3273" y="1075"/>
                  </a:cubicBezTo>
                  <a:cubicBezTo>
                    <a:pt x="3419" y="826"/>
                    <a:pt x="3034" y="365"/>
                    <a:pt x="2752" y="365"/>
                  </a:cubicBezTo>
                  <a:cubicBezTo>
                    <a:pt x="2655" y="365"/>
                    <a:pt x="2570" y="420"/>
                    <a:pt x="2523" y="555"/>
                  </a:cubicBezTo>
                  <a:cubicBezTo>
                    <a:pt x="2373" y="590"/>
                    <a:pt x="2257" y="671"/>
                    <a:pt x="2153" y="821"/>
                  </a:cubicBezTo>
                  <a:cubicBezTo>
                    <a:pt x="2130" y="844"/>
                    <a:pt x="2096" y="890"/>
                    <a:pt x="2072" y="913"/>
                  </a:cubicBezTo>
                  <a:cubicBezTo>
                    <a:pt x="1776" y="755"/>
                    <a:pt x="1649" y="395"/>
                    <a:pt x="1322" y="395"/>
                  </a:cubicBezTo>
                  <a:cubicBezTo>
                    <a:pt x="1267" y="395"/>
                    <a:pt x="1206" y="405"/>
                    <a:pt x="1138" y="428"/>
                  </a:cubicBezTo>
                  <a:cubicBezTo>
                    <a:pt x="1113" y="438"/>
                    <a:pt x="1089" y="442"/>
                    <a:pt x="1065" y="442"/>
                  </a:cubicBezTo>
                  <a:cubicBezTo>
                    <a:pt x="957" y="442"/>
                    <a:pt x="856" y="359"/>
                    <a:pt x="745" y="359"/>
                  </a:cubicBezTo>
                  <a:cubicBezTo>
                    <a:pt x="708" y="359"/>
                    <a:pt x="670" y="369"/>
                    <a:pt x="630" y="394"/>
                  </a:cubicBezTo>
                  <a:cubicBezTo>
                    <a:pt x="595" y="336"/>
                    <a:pt x="572" y="290"/>
                    <a:pt x="514" y="255"/>
                  </a:cubicBezTo>
                  <a:cubicBezTo>
                    <a:pt x="514" y="151"/>
                    <a:pt x="433" y="105"/>
                    <a:pt x="353" y="47"/>
                  </a:cubicBezTo>
                  <a:cubicBezTo>
                    <a:pt x="313" y="14"/>
                    <a:pt x="274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3"/>
            <p:cNvSpPr/>
            <p:nvPr/>
          </p:nvSpPr>
          <p:spPr>
            <a:xfrm>
              <a:off x="5503200" y="2780350"/>
              <a:ext cx="22725" cy="19950"/>
            </a:xfrm>
            <a:custGeom>
              <a:avLst/>
              <a:gdLst/>
              <a:ahLst/>
              <a:cxnLst/>
              <a:rect l="l" t="t" r="r" b="b"/>
              <a:pathLst>
                <a:path w="909" h="798" extrusionOk="0">
                  <a:moveTo>
                    <a:pt x="228" y="1"/>
                  </a:moveTo>
                  <a:cubicBezTo>
                    <a:pt x="53" y="1"/>
                    <a:pt x="1" y="299"/>
                    <a:pt x="212" y="437"/>
                  </a:cubicBezTo>
                  <a:cubicBezTo>
                    <a:pt x="426" y="697"/>
                    <a:pt x="596" y="798"/>
                    <a:pt x="701" y="798"/>
                  </a:cubicBezTo>
                  <a:cubicBezTo>
                    <a:pt x="908" y="798"/>
                    <a:pt x="860" y="405"/>
                    <a:pt x="385" y="68"/>
                  </a:cubicBezTo>
                  <a:cubicBezTo>
                    <a:pt x="326" y="20"/>
                    <a:pt x="273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3"/>
            <p:cNvSpPr/>
            <p:nvPr/>
          </p:nvSpPr>
          <p:spPr>
            <a:xfrm>
              <a:off x="5509625" y="2898700"/>
              <a:ext cx="39575" cy="42850"/>
            </a:xfrm>
            <a:custGeom>
              <a:avLst/>
              <a:gdLst/>
              <a:ahLst/>
              <a:cxnLst/>
              <a:rect l="l" t="t" r="r" b="b"/>
              <a:pathLst>
                <a:path w="1583" h="1714" extrusionOk="0">
                  <a:moveTo>
                    <a:pt x="1325" y="0"/>
                  </a:moveTo>
                  <a:cubicBezTo>
                    <a:pt x="1263" y="0"/>
                    <a:pt x="1186" y="58"/>
                    <a:pt x="1098" y="205"/>
                  </a:cubicBezTo>
                  <a:cubicBezTo>
                    <a:pt x="1041" y="138"/>
                    <a:pt x="975" y="110"/>
                    <a:pt x="912" y="110"/>
                  </a:cubicBezTo>
                  <a:cubicBezTo>
                    <a:pt x="758" y="110"/>
                    <a:pt x="618" y="278"/>
                    <a:pt x="659" y="459"/>
                  </a:cubicBezTo>
                  <a:cubicBezTo>
                    <a:pt x="613" y="482"/>
                    <a:pt x="555" y="528"/>
                    <a:pt x="532" y="562"/>
                  </a:cubicBezTo>
                  <a:cubicBezTo>
                    <a:pt x="490" y="495"/>
                    <a:pt x="417" y="452"/>
                    <a:pt x="335" y="452"/>
                  </a:cubicBezTo>
                  <a:cubicBezTo>
                    <a:pt x="306" y="452"/>
                    <a:pt x="275" y="458"/>
                    <a:pt x="244" y="470"/>
                  </a:cubicBezTo>
                  <a:cubicBezTo>
                    <a:pt x="94" y="528"/>
                    <a:pt x="59" y="701"/>
                    <a:pt x="140" y="828"/>
                  </a:cubicBezTo>
                  <a:cubicBezTo>
                    <a:pt x="140" y="966"/>
                    <a:pt x="128" y="1140"/>
                    <a:pt x="128" y="1290"/>
                  </a:cubicBezTo>
                  <a:cubicBezTo>
                    <a:pt x="0" y="1528"/>
                    <a:pt x="166" y="1714"/>
                    <a:pt x="326" y="1714"/>
                  </a:cubicBezTo>
                  <a:cubicBezTo>
                    <a:pt x="469" y="1714"/>
                    <a:pt x="608" y="1566"/>
                    <a:pt x="532" y="1174"/>
                  </a:cubicBezTo>
                  <a:lnTo>
                    <a:pt x="532" y="1174"/>
                  </a:lnTo>
                  <a:cubicBezTo>
                    <a:pt x="553" y="1178"/>
                    <a:pt x="572" y="1180"/>
                    <a:pt x="590" y="1180"/>
                  </a:cubicBezTo>
                  <a:cubicBezTo>
                    <a:pt x="722" y="1180"/>
                    <a:pt x="786" y="1073"/>
                    <a:pt x="867" y="920"/>
                  </a:cubicBezTo>
                  <a:cubicBezTo>
                    <a:pt x="936" y="920"/>
                    <a:pt x="1005" y="863"/>
                    <a:pt x="1040" y="782"/>
                  </a:cubicBezTo>
                  <a:cubicBezTo>
                    <a:pt x="1109" y="822"/>
                    <a:pt x="1169" y="840"/>
                    <a:pt x="1222" y="840"/>
                  </a:cubicBezTo>
                  <a:cubicBezTo>
                    <a:pt x="1583" y="840"/>
                    <a:pt x="1560" y="0"/>
                    <a:pt x="1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3"/>
            <p:cNvSpPr/>
            <p:nvPr/>
          </p:nvSpPr>
          <p:spPr>
            <a:xfrm>
              <a:off x="5619875" y="288907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3"/>
            <p:cNvSpPr/>
            <p:nvPr/>
          </p:nvSpPr>
          <p:spPr>
            <a:xfrm>
              <a:off x="5602900" y="2847475"/>
              <a:ext cx="72775" cy="48525"/>
            </a:xfrm>
            <a:custGeom>
              <a:avLst/>
              <a:gdLst/>
              <a:ahLst/>
              <a:cxnLst/>
              <a:rect l="l" t="t" r="r" b="b"/>
              <a:pathLst>
                <a:path w="2911" h="1941" extrusionOk="0">
                  <a:moveTo>
                    <a:pt x="1081" y="0"/>
                  </a:moveTo>
                  <a:cubicBezTo>
                    <a:pt x="945" y="0"/>
                    <a:pt x="819" y="113"/>
                    <a:pt x="887" y="291"/>
                  </a:cubicBezTo>
                  <a:cubicBezTo>
                    <a:pt x="867" y="285"/>
                    <a:pt x="847" y="282"/>
                    <a:pt x="829" y="282"/>
                  </a:cubicBezTo>
                  <a:cubicBezTo>
                    <a:pt x="614" y="282"/>
                    <a:pt x="579" y="690"/>
                    <a:pt x="749" y="765"/>
                  </a:cubicBezTo>
                  <a:cubicBezTo>
                    <a:pt x="737" y="822"/>
                    <a:pt x="714" y="868"/>
                    <a:pt x="680" y="915"/>
                  </a:cubicBezTo>
                  <a:cubicBezTo>
                    <a:pt x="636" y="866"/>
                    <a:pt x="565" y="840"/>
                    <a:pt x="497" y="840"/>
                  </a:cubicBezTo>
                  <a:cubicBezTo>
                    <a:pt x="404" y="840"/>
                    <a:pt x="317" y="889"/>
                    <a:pt x="310" y="995"/>
                  </a:cubicBezTo>
                  <a:cubicBezTo>
                    <a:pt x="285" y="989"/>
                    <a:pt x="261" y="986"/>
                    <a:pt x="240" y="986"/>
                  </a:cubicBezTo>
                  <a:cubicBezTo>
                    <a:pt x="26" y="986"/>
                    <a:pt x="1" y="1276"/>
                    <a:pt x="137" y="1423"/>
                  </a:cubicBezTo>
                  <a:cubicBezTo>
                    <a:pt x="176" y="1656"/>
                    <a:pt x="403" y="1941"/>
                    <a:pt x="551" y="1941"/>
                  </a:cubicBezTo>
                  <a:cubicBezTo>
                    <a:pt x="623" y="1941"/>
                    <a:pt x="676" y="1873"/>
                    <a:pt x="680" y="1700"/>
                  </a:cubicBezTo>
                  <a:lnTo>
                    <a:pt x="599" y="1676"/>
                  </a:lnTo>
                  <a:lnTo>
                    <a:pt x="610" y="1665"/>
                  </a:lnTo>
                  <a:cubicBezTo>
                    <a:pt x="610" y="1665"/>
                    <a:pt x="610" y="1653"/>
                    <a:pt x="599" y="1653"/>
                  </a:cubicBezTo>
                  <a:lnTo>
                    <a:pt x="668" y="1630"/>
                  </a:lnTo>
                  <a:lnTo>
                    <a:pt x="680" y="1630"/>
                  </a:lnTo>
                  <a:cubicBezTo>
                    <a:pt x="680" y="1549"/>
                    <a:pt x="599" y="1503"/>
                    <a:pt x="564" y="1423"/>
                  </a:cubicBezTo>
                  <a:lnTo>
                    <a:pt x="564" y="1423"/>
                  </a:lnTo>
                  <a:cubicBezTo>
                    <a:pt x="605" y="1437"/>
                    <a:pt x="644" y="1443"/>
                    <a:pt x="681" y="1443"/>
                  </a:cubicBezTo>
                  <a:cubicBezTo>
                    <a:pt x="950" y="1443"/>
                    <a:pt x="1125" y="1109"/>
                    <a:pt x="1176" y="926"/>
                  </a:cubicBezTo>
                  <a:lnTo>
                    <a:pt x="1187" y="926"/>
                  </a:lnTo>
                  <a:cubicBezTo>
                    <a:pt x="1226" y="1100"/>
                    <a:pt x="1304" y="1168"/>
                    <a:pt x="1383" y="1168"/>
                  </a:cubicBezTo>
                  <a:cubicBezTo>
                    <a:pt x="1540" y="1168"/>
                    <a:pt x="1703" y="902"/>
                    <a:pt x="1580" y="672"/>
                  </a:cubicBezTo>
                  <a:cubicBezTo>
                    <a:pt x="1591" y="672"/>
                    <a:pt x="1603" y="649"/>
                    <a:pt x="1615" y="638"/>
                  </a:cubicBezTo>
                  <a:cubicBezTo>
                    <a:pt x="1646" y="764"/>
                    <a:pt x="1861" y="982"/>
                    <a:pt x="2016" y="982"/>
                  </a:cubicBezTo>
                  <a:cubicBezTo>
                    <a:pt x="2088" y="982"/>
                    <a:pt x="2147" y="935"/>
                    <a:pt x="2169" y="811"/>
                  </a:cubicBezTo>
                  <a:cubicBezTo>
                    <a:pt x="2192" y="811"/>
                    <a:pt x="2215" y="811"/>
                    <a:pt x="2238" y="799"/>
                  </a:cubicBezTo>
                  <a:cubicBezTo>
                    <a:pt x="2386" y="860"/>
                    <a:pt x="2490" y="885"/>
                    <a:pt x="2560" y="885"/>
                  </a:cubicBezTo>
                  <a:cubicBezTo>
                    <a:pt x="2911" y="885"/>
                    <a:pt x="2354" y="230"/>
                    <a:pt x="2007" y="211"/>
                  </a:cubicBezTo>
                  <a:cubicBezTo>
                    <a:pt x="1942" y="126"/>
                    <a:pt x="1821" y="52"/>
                    <a:pt x="1720" y="52"/>
                  </a:cubicBezTo>
                  <a:cubicBezTo>
                    <a:pt x="1643" y="52"/>
                    <a:pt x="1577" y="95"/>
                    <a:pt x="1557" y="211"/>
                  </a:cubicBezTo>
                  <a:cubicBezTo>
                    <a:pt x="1534" y="211"/>
                    <a:pt x="1488" y="222"/>
                    <a:pt x="1464" y="234"/>
                  </a:cubicBezTo>
                  <a:cubicBezTo>
                    <a:pt x="1418" y="211"/>
                    <a:pt x="1372" y="176"/>
                    <a:pt x="1314" y="176"/>
                  </a:cubicBezTo>
                  <a:cubicBezTo>
                    <a:pt x="1272" y="54"/>
                    <a:pt x="1174" y="0"/>
                    <a:pt x="1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3"/>
            <p:cNvSpPr/>
            <p:nvPr/>
          </p:nvSpPr>
          <p:spPr>
            <a:xfrm>
              <a:off x="5586325" y="2877800"/>
              <a:ext cx="17100" cy="17950"/>
            </a:xfrm>
            <a:custGeom>
              <a:avLst/>
              <a:gdLst/>
              <a:ahLst/>
              <a:cxnLst/>
              <a:rect l="l" t="t" r="r" b="b"/>
              <a:pathLst>
                <a:path w="684" h="718" extrusionOk="0">
                  <a:moveTo>
                    <a:pt x="420" y="1"/>
                  </a:moveTo>
                  <a:cubicBezTo>
                    <a:pt x="135" y="1"/>
                    <a:pt x="0" y="687"/>
                    <a:pt x="338" y="717"/>
                  </a:cubicBezTo>
                  <a:cubicBezTo>
                    <a:pt x="340" y="718"/>
                    <a:pt x="342" y="718"/>
                    <a:pt x="344" y="718"/>
                  </a:cubicBezTo>
                  <a:cubicBezTo>
                    <a:pt x="537" y="718"/>
                    <a:pt x="683" y="139"/>
                    <a:pt x="535" y="36"/>
                  </a:cubicBezTo>
                  <a:cubicBezTo>
                    <a:pt x="494" y="12"/>
                    <a:pt x="456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3"/>
            <p:cNvSpPr/>
            <p:nvPr/>
          </p:nvSpPr>
          <p:spPr>
            <a:xfrm>
              <a:off x="5739050" y="2926750"/>
              <a:ext cx="59700" cy="36375"/>
            </a:xfrm>
            <a:custGeom>
              <a:avLst/>
              <a:gdLst/>
              <a:ahLst/>
              <a:cxnLst/>
              <a:rect l="l" t="t" r="r" b="b"/>
              <a:pathLst>
                <a:path w="2388" h="1455" extrusionOk="0">
                  <a:moveTo>
                    <a:pt x="1720" y="0"/>
                  </a:moveTo>
                  <a:cubicBezTo>
                    <a:pt x="1544" y="0"/>
                    <a:pt x="1385" y="114"/>
                    <a:pt x="1293" y="306"/>
                  </a:cubicBezTo>
                  <a:cubicBezTo>
                    <a:pt x="1252" y="261"/>
                    <a:pt x="1198" y="240"/>
                    <a:pt x="1143" y="240"/>
                  </a:cubicBezTo>
                  <a:cubicBezTo>
                    <a:pt x="1045" y="240"/>
                    <a:pt x="946" y="306"/>
                    <a:pt x="924" y="410"/>
                  </a:cubicBezTo>
                  <a:cubicBezTo>
                    <a:pt x="904" y="399"/>
                    <a:pt x="880" y="394"/>
                    <a:pt x="853" y="394"/>
                  </a:cubicBezTo>
                  <a:cubicBezTo>
                    <a:pt x="742" y="394"/>
                    <a:pt x="592" y="483"/>
                    <a:pt x="555" y="595"/>
                  </a:cubicBezTo>
                  <a:cubicBezTo>
                    <a:pt x="520" y="595"/>
                    <a:pt x="497" y="618"/>
                    <a:pt x="474" y="629"/>
                  </a:cubicBezTo>
                  <a:cubicBezTo>
                    <a:pt x="520" y="407"/>
                    <a:pt x="353" y="170"/>
                    <a:pt x="204" y="170"/>
                  </a:cubicBezTo>
                  <a:cubicBezTo>
                    <a:pt x="129" y="170"/>
                    <a:pt x="59" y="231"/>
                    <a:pt x="24" y="387"/>
                  </a:cubicBezTo>
                  <a:cubicBezTo>
                    <a:pt x="35" y="802"/>
                    <a:pt x="1" y="1322"/>
                    <a:pt x="358" y="1449"/>
                  </a:cubicBezTo>
                  <a:cubicBezTo>
                    <a:pt x="373" y="1453"/>
                    <a:pt x="387" y="1455"/>
                    <a:pt x="401" y="1455"/>
                  </a:cubicBezTo>
                  <a:cubicBezTo>
                    <a:pt x="467" y="1455"/>
                    <a:pt x="530" y="1413"/>
                    <a:pt x="578" y="1356"/>
                  </a:cubicBezTo>
                  <a:cubicBezTo>
                    <a:pt x="612" y="1299"/>
                    <a:pt x="636" y="1195"/>
                    <a:pt x="659" y="1126"/>
                  </a:cubicBezTo>
                  <a:cubicBezTo>
                    <a:pt x="677" y="1130"/>
                    <a:pt x="695" y="1132"/>
                    <a:pt x="712" y="1132"/>
                  </a:cubicBezTo>
                  <a:cubicBezTo>
                    <a:pt x="840" y="1132"/>
                    <a:pt x="947" y="1025"/>
                    <a:pt x="947" y="883"/>
                  </a:cubicBezTo>
                  <a:cubicBezTo>
                    <a:pt x="959" y="887"/>
                    <a:pt x="973" y="889"/>
                    <a:pt x="988" y="889"/>
                  </a:cubicBezTo>
                  <a:cubicBezTo>
                    <a:pt x="1055" y="889"/>
                    <a:pt x="1142" y="848"/>
                    <a:pt x="1190" y="791"/>
                  </a:cubicBezTo>
                  <a:cubicBezTo>
                    <a:pt x="1219" y="799"/>
                    <a:pt x="1248" y="802"/>
                    <a:pt x="1277" y="802"/>
                  </a:cubicBezTo>
                  <a:cubicBezTo>
                    <a:pt x="1468" y="802"/>
                    <a:pt x="1654" y="649"/>
                    <a:pt x="1744" y="479"/>
                  </a:cubicBezTo>
                  <a:cubicBezTo>
                    <a:pt x="1805" y="521"/>
                    <a:pt x="1865" y="539"/>
                    <a:pt x="1921" y="539"/>
                  </a:cubicBezTo>
                  <a:cubicBezTo>
                    <a:pt x="2217" y="539"/>
                    <a:pt x="2388" y="35"/>
                    <a:pt x="2051" y="35"/>
                  </a:cubicBezTo>
                  <a:cubicBezTo>
                    <a:pt x="2016" y="35"/>
                    <a:pt x="1975" y="40"/>
                    <a:pt x="1928" y="52"/>
                  </a:cubicBezTo>
                  <a:cubicBezTo>
                    <a:pt x="1858" y="17"/>
                    <a:pt x="1788" y="0"/>
                    <a:pt x="17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3"/>
            <p:cNvSpPr/>
            <p:nvPr/>
          </p:nvSpPr>
          <p:spPr>
            <a:xfrm>
              <a:off x="5690475" y="2960775"/>
              <a:ext cx="57900" cy="52300"/>
            </a:xfrm>
            <a:custGeom>
              <a:avLst/>
              <a:gdLst/>
              <a:ahLst/>
              <a:cxnLst/>
              <a:rect l="l" t="t" r="r" b="b"/>
              <a:pathLst>
                <a:path w="2316" h="2092" extrusionOk="0">
                  <a:moveTo>
                    <a:pt x="570" y="1115"/>
                  </a:moveTo>
                  <a:cubicBezTo>
                    <a:pt x="582" y="1150"/>
                    <a:pt x="593" y="1161"/>
                    <a:pt x="593" y="1184"/>
                  </a:cubicBezTo>
                  <a:cubicBezTo>
                    <a:pt x="554" y="1213"/>
                    <a:pt x="531" y="1252"/>
                    <a:pt x="522" y="1294"/>
                  </a:cubicBezTo>
                  <a:lnTo>
                    <a:pt x="522" y="1294"/>
                  </a:lnTo>
                  <a:cubicBezTo>
                    <a:pt x="522" y="1251"/>
                    <a:pt x="521" y="1209"/>
                    <a:pt x="524" y="1173"/>
                  </a:cubicBezTo>
                  <a:cubicBezTo>
                    <a:pt x="535" y="1161"/>
                    <a:pt x="559" y="1127"/>
                    <a:pt x="570" y="1115"/>
                  </a:cubicBezTo>
                  <a:close/>
                  <a:moveTo>
                    <a:pt x="1554" y="0"/>
                  </a:moveTo>
                  <a:cubicBezTo>
                    <a:pt x="1535" y="0"/>
                    <a:pt x="1515" y="2"/>
                    <a:pt x="1494" y="7"/>
                  </a:cubicBezTo>
                  <a:cubicBezTo>
                    <a:pt x="1378" y="53"/>
                    <a:pt x="1332" y="180"/>
                    <a:pt x="1378" y="296"/>
                  </a:cubicBezTo>
                  <a:cubicBezTo>
                    <a:pt x="1343" y="411"/>
                    <a:pt x="1367" y="538"/>
                    <a:pt x="1367" y="665"/>
                  </a:cubicBezTo>
                  <a:cubicBezTo>
                    <a:pt x="1332" y="630"/>
                    <a:pt x="1274" y="584"/>
                    <a:pt x="1205" y="584"/>
                  </a:cubicBezTo>
                  <a:cubicBezTo>
                    <a:pt x="1125" y="323"/>
                    <a:pt x="953" y="179"/>
                    <a:pt x="814" y="179"/>
                  </a:cubicBezTo>
                  <a:cubicBezTo>
                    <a:pt x="671" y="179"/>
                    <a:pt x="563" y="331"/>
                    <a:pt x="628" y="665"/>
                  </a:cubicBezTo>
                  <a:cubicBezTo>
                    <a:pt x="559" y="711"/>
                    <a:pt x="512" y="803"/>
                    <a:pt x="512" y="884"/>
                  </a:cubicBezTo>
                  <a:cubicBezTo>
                    <a:pt x="449" y="835"/>
                    <a:pt x="392" y="814"/>
                    <a:pt x="342" y="814"/>
                  </a:cubicBezTo>
                  <a:cubicBezTo>
                    <a:pt x="40" y="814"/>
                    <a:pt x="1" y="1595"/>
                    <a:pt x="328" y="1635"/>
                  </a:cubicBezTo>
                  <a:cubicBezTo>
                    <a:pt x="485" y="1635"/>
                    <a:pt x="516" y="1512"/>
                    <a:pt x="521" y="1379"/>
                  </a:cubicBezTo>
                  <a:lnTo>
                    <a:pt x="521" y="1379"/>
                  </a:lnTo>
                  <a:cubicBezTo>
                    <a:pt x="539" y="1481"/>
                    <a:pt x="621" y="1575"/>
                    <a:pt x="729" y="1575"/>
                  </a:cubicBezTo>
                  <a:cubicBezTo>
                    <a:pt x="748" y="1575"/>
                    <a:pt x="769" y="1572"/>
                    <a:pt x="789" y="1565"/>
                  </a:cubicBezTo>
                  <a:cubicBezTo>
                    <a:pt x="801" y="1623"/>
                    <a:pt x="847" y="1704"/>
                    <a:pt x="882" y="1761"/>
                  </a:cubicBezTo>
                  <a:lnTo>
                    <a:pt x="882" y="1923"/>
                  </a:lnTo>
                  <a:cubicBezTo>
                    <a:pt x="876" y="2034"/>
                    <a:pt x="965" y="2092"/>
                    <a:pt x="1052" y="2092"/>
                  </a:cubicBezTo>
                  <a:cubicBezTo>
                    <a:pt x="1138" y="2092"/>
                    <a:pt x="1222" y="2037"/>
                    <a:pt x="1216" y="1923"/>
                  </a:cubicBezTo>
                  <a:lnTo>
                    <a:pt x="1216" y="1750"/>
                  </a:lnTo>
                  <a:cubicBezTo>
                    <a:pt x="1237" y="1755"/>
                    <a:pt x="1257" y="1758"/>
                    <a:pt x="1274" y="1758"/>
                  </a:cubicBezTo>
                  <a:cubicBezTo>
                    <a:pt x="1438" y="1758"/>
                    <a:pt x="1447" y="1530"/>
                    <a:pt x="1447" y="1415"/>
                  </a:cubicBezTo>
                  <a:cubicBezTo>
                    <a:pt x="1482" y="1392"/>
                    <a:pt x="1494" y="1358"/>
                    <a:pt x="1494" y="1334"/>
                  </a:cubicBezTo>
                  <a:cubicBezTo>
                    <a:pt x="1539" y="1380"/>
                    <a:pt x="1589" y="1400"/>
                    <a:pt x="1637" y="1400"/>
                  </a:cubicBezTo>
                  <a:cubicBezTo>
                    <a:pt x="1780" y="1400"/>
                    <a:pt x="1906" y="1222"/>
                    <a:pt x="1863" y="1057"/>
                  </a:cubicBezTo>
                  <a:lnTo>
                    <a:pt x="1863" y="1057"/>
                  </a:lnTo>
                  <a:cubicBezTo>
                    <a:pt x="1906" y="1081"/>
                    <a:pt x="1947" y="1091"/>
                    <a:pt x="1984" y="1091"/>
                  </a:cubicBezTo>
                  <a:cubicBezTo>
                    <a:pt x="2223" y="1091"/>
                    <a:pt x="2316" y="664"/>
                    <a:pt x="2036" y="584"/>
                  </a:cubicBezTo>
                  <a:cubicBezTo>
                    <a:pt x="1810" y="423"/>
                    <a:pt x="181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3"/>
            <p:cNvSpPr/>
            <p:nvPr/>
          </p:nvSpPr>
          <p:spPr>
            <a:xfrm>
              <a:off x="5677600" y="3006000"/>
              <a:ext cx="36925" cy="34025"/>
            </a:xfrm>
            <a:custGeom>
              <a:avLst/>
              <a:gdLst/>
              <a:ahLst/>
              <a:cxnLst/>
              <a:rect l="l" t="t" r="r" b="b"/>
              <a:pathLst>
                <a:path w="1477" h="1361" extrusionOk="0">
                  <a:moveTo>
                    <a:pt x="993" y="0"/>
                  </a:moveTo>
                  <a:cubicBezTo>
                    <a:pt x="895" y="0"/>
                    <a:pt x="804" y="16"/>
                    <a:pt x="750" y="45"/>
                  </a:cubicBezTo>
                  <a:cubicBezTo>
                    <a:pt x="724" y="35"/>
                    <a:pt x="692" y="30"/>
                    <a:pt x="658" y="30"/>
                  </a:cubicBezTo>
                  <a:cubicBezTo>
                    <a:pt x="457" y="30"/>
                    <a:pt x="180" y="194"/>
                    <a:pt x="427" y="391"/>
                  </a:cubicBezTo>
                  <a:cubicBezTo>
                    <a:pt x="404" y="414"/>
                    <a:pt x="369" y="460"/>
                    <a:pt x="358" y="518"/>
                  </a:cubicBezTo>
                  <a:cubicBezTo>
                    <a:pt x="173" y="587"/>
                    <a:pt x="0" y="1257"/>
                    <a:pt x="242" y="1338"/>
                  </a:cubicBezTo>
                  <a:cubicBezTo>
                    <a:pt x="277" y="1353"/>
                    <a:pt x="313" y="1361"/>
                    <a:pt x="348" y="1361"/>
                  </a:cubicBezTo>
                  <a:cubicBezTo>
                    <a:pt x="417" y="1361"/>
                    <a:pt x="481" y="1330"/>
                    <a:pt x="519" y="1268"/>
                  </a:cubicBezTo>
                  <a:cubicBezTo>
                    <a:pt x="530" y="1269"/>
                    <a:pt x="539" y="1270"/>
                    <a:pt x="549" y="1270"/>
                  </a:cubicBezTo>
                  <a:cubicBezTo>
                    <a:pt x="647" y="1270"/>
                    <a:pt x="708" y="1218"/>
                    <a:pt x="750" y="1176"/>
                  </a:cubicBezTo>
                  <a:cubicBezTo>
                    <a:pt x="785" y="1195"/>
                    <a:pt x="818" y="1203"/>
                    <a:pt x="849" y="1203"/>
                  </a:cubicBezTo>
                  <a:cubicBezTo>
                    <a:pt x="955" y="1203"/>
                    <a:pt x="1041" y="1110"/>
                    <a:pt x="1085" y="1003"/>
                  </a:cubicBezTo>
                  <a:cubicBezTo>
                    <a:pt x="1126" y="1016"/>
                    <a:pt x="1162" y="1023"/>
                    <a:pt x="1193" y="1023"/>
                  </a:cubicBezTo>
                  <a:cubicBezTo>
                    <a:pt x="1477" y="1023"/>
                    <a:pt x="1375" y="497"/>
                    <a:pt x="1385" y="299"/>
                  </a:cubicBezTo>
                  <a:cubicBezTo>
                    <a:pt x="1465" y="83"/>
                    <a:pt x="1213" y="0"/>
                    <a:pt x="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3"/>
            <p:cNvSpPr/>
            <p:nvPr/>
          </p:nvSpPr>
          <p:spPr>
            <a:xfrm>
              <a:off x="5665050" y="3037600"/>
              <a:ext cx="126500" cy="88350"/>
            </a:xfrm>
            <a:custGeom>
              <a:avLst/>
              <a:gdLst/>
              <a:ahLst/>
              <a:cxnLst/>
              <a:rect l="l" t="t" r="r" b="b"/>
              <a:pathLst>
                <a:path w="5060" h="3534" extrusionOk="0">
                  <a:moveTo>
                    <a:pt x="2568" y="1"/>
                  </a:moveTo>
                  <a:cubicBezTo>
                    <a:pt x="2498" y="1"/>
                    <a:pt x="2427" y="34"/>
                    <a:pt x="2384" y="108"/>
                  </a:cubicBezTo>
                  <a:cubicBezTo>
                    <a:pt x="2014" y="189"/>
                    <a:pt x="2268" y="708"/>
                    <a:pt x="2245" y="962"/>
                  </a:cubicBezTo>
                  <a:cubicBezTo>
                    <a:pt x="2326" y="1216"/>
                    <a:pt x="2153" y="1632"/>
                    <a:pt x="2407" y="1805"/>
                  </a:cubicBezTo>
                  <a:cubicBezTo>
                    <a:pt x="2418" y="1897"/>
                    <a:pt x="2441" y="1978"/>
                    <a:pt x="2453" y="2059"/>
                  </a:cubicBezTo>
                  <a:cubicBezTo>
                    <a:pt x="2395" y="2094"/>
                    <a:pt x="2326" y="2128"/>
                    <a:pt x="2245" y="2151"/>
                  </a:cubicBezTo>
                  <a:cubicBezTo>
                    <a:pt x="2210" y="2082"/>
                    <a:pt x="2153" y="2024"/>
                    <a:pt x="2049" y="1978"/>
                  </a:cubicBezTo>
                  <a:cubicBezTo>
                    <a:pt x="2023" y="1807"/>
                    <a:pt x="1852" y="1605"/>
                    <a:pt x="1667" y="1605"/>
                  </a:cubicBezTo>
                  <a:cubicBezTo>
                    <a:pt x="1601" y="1605"/>
                    <a:pt x="1535" y="1630"/>
                    <a:pt x="1472" y="1690"/>
                  </a:cubicBezTo>
                  <a:cubicBezTo>
                    <a:pt x="1437" y="1690"/>
                    <a:pt x="1402" y="1690"/>
                    <a:pt x="1356" y="1713"/>
                  </a:cubicBezTo>
                  <a:cubicBezTo>
                    <a:pt x="1363" y="1497"/>
                    <a:pt x="1178" y="1313"/>
                    <a:pt x="1024" y="1313"/>
                  </a:cubicBezTo>
                  <a:cubicBezTo>
                    <a:pt x="930" y="1313"/>
                    <a:pt x="847" y="1381"/>
                    <a:pt x="825" y="1551"/>
                  </a:cubicBezTo>
                  <a:cubicBezTo>
                    <a:pt x="848" y="2082"/>
                    <a:pt x="791" y="2578"/>
                    <a:pt x="825" y="3121"/>
                  </a:cubicBezTo>
                  <a:cubicBezTo>
                    <a:pt x="814" y="3118"/>
                    <a:pt x="803" y="3117"/>
                    <a:pt x="793" y="3117"/>
                  </a:cubicBezTo>
                  <a:cubicBezTo>
                    <a:pt x="762" y="3117"/>
                    <a:pt x="736" y="3130"/>
                    <a:pt x="710" y="3155"/>
                  </a:cubicBezTo>
                  <a:cubicBezTo>
                    <a:pt x="791" y="2948"/>
                    <a:pt x="594" y="2936"/>
                    <a:pt x="340" y="2936"/>
                  </a:cubicBezTo>
                  <a:cubicBezTo>
                    <a:pt x="1" y="3106"/>
                    <a:pt x="243" y="3304"/>
                    <a:pt x="482" y="3304"/>
                  </a:cubicBezTo>
                  <a:cubicBezTo>
                    <a:pt x="551" y="3304"/>
                    <a:pt x="621" y="3287"/>
                    <a:pt x="675" y="3248"/>
                  </a:cubicBezTo>
                  <a:lnTo>
                    <a:pt x="675" y="3248"/>
                  </a:lnTo>
                  <a:cubicBezTo>
                    <a:pt x="612" y="3410"/>
                    <a:pt x="738" y="3534"/>
                    <a:pt x="854" y="3534"/>
                  </a:cubicBezTo>
                  <a:cubicBezTo>
                    <a:pt x="927" y="3534"/>
                    <a:pt x="997" y="3484"/>
                    <a:pt x="1010" y="3363"/>
                  </a:cubicBezTo>
                  <a:cubicBezTo>
                    <a:pt x="1048" y="3412"/>
                    <a:pt x="1104" y="3436"/>
                    <a:pt x="1163" y="3436"/>
                  </a:cubicBezTo>
                  <a:cubicBezTo>
                    <a:pt x="1228" y="3436"/>
                    <a:pt x="1296" y="3407"/>
                    <a:pt x="1345" y="3352"/>
                  </a:cubicBezTo>
                  <a:cubicBezTo>
                    <a:pt x="1373" y="3360"/>
                    <a:pt x="1401" y="3364"/>
                    <a:pt x="1427" y="3364"/>
                  </a:cubicBezTo>
                  <a:cubicBezTo>
                    <a:pt x="1610" y="3364"/>
                    <a:pt x="1718" y="3166"/>
                    <a:pt x="1668" y="2994"/>
                  </a:cubicBezTo>
                  <a:cubicBezTo>
                    <a:pt x="1806" y="2948"/>
                    <a:pt x="1829" y="2786"/>
                    <a:pt x="1841" y="2671"/>
                  </a:cubicBezTo>
                  <a:cubicBezTo>
                    <a:pt x="1876" y="2671"/>
                    <a:pt x="1887" y="2659"/>
                    <a:pt x="1922" y="2659"/>
                  </a:cubicBezTo>
                  <a:cubicBezTo>
                    <a:pt x="1991" y="2788"/>
                    <a:pt x="2123" y="2857"/>
                    <a:pt x="2241" y="2857"/>
                  </a:cubicBezTo>
                  <a:cubicBezTo>
                    <a:pt x="2377" y="2857"/>
                    <a:pt x="2494" y="2765"/>
                    <a:pt x="2476" y="2567"/>
                  </a:cubicBezTo>
                  <a:cubicBezTo>
                    <a:pt x="2499" y="2555"/>
                    <a:pt x="2557" y="2532"/>
                    <a:pt x="2591" y="2498"/>
                  </a:cubicBezTo>
                  <a:cubicBezTo>
                    <a:pt x="2630" y="2546"/>
                    <a:pt x="2681" y="2567"/>
                    <a:pt x="2732" y="2567"/>
                  </a:cubicBezTo>
                  <a:cubicBezTo>
                    <a:pt x="2862" y="2567"/>
                    <a:pt x="2992" y="2434"/>
                    <a:pt x="2926" y="2301"/>
                  </a:cubicBezTo>
                  <a:cubicBezTo>
                    <a:pt x="2995" y="2301"/>
                    <a:pt x="3076" y="2244"/>
                    <a:pt x="3099" y="2186"/>
                  </a:cubicBezTo>
                  <a:cubicBezTo>
                    <a:pt x="3099" y="2325"/>
                    <a:pt x="3257" y="2510"/>
                    <a:pt x="3420" y="2510"/>
                  </a:cubicBezTo>
                  <a:cubicBezTo>
                    <a:pt x="3460" y="2510"/>
                    <a:pt x="3500" y="2499"/>
                    <a:pt x="3538" y="2474"/>
                  </a:cubicBezTo>
                  <a:cubicBezTo>
                    <a:pt x="3572" y="2532"/>
                    <a:pt x="3630" y="2590"/>
                    <a:pt x="3711" y="2590"/>
                  </a:cubicBezTo>
                  <a:cubicBezTo>
                    <a:pt x="3698" y="2729"/>
                    <a:pt x="3806" y="2815"/>
                    <a:pt x="3912" y="2815"/>
                  </a:cubicBezTo>
                  <a:cubicBezTo>
                    <a:pt x="3990" y="2815"/>
                    <a:pt x="4067" y="2767"/>
                    <a:pt x="4092" y="2659"/>
                  </a:cubicBezTo>
                  <a:cubicBezTo>
                    <a:pt x="4150" y="2648"/>
                    <a:pt x="4207" y="2601"/>
                    <a:pt x="4242" y="2544"/>
                  </a:cubicBezTo>
                  <a:cubicBezTo>
                    <a:pt x="4288" y="2613"/>
                    <a:pt x="4311" y="2694"/>
                    <a:pt x="4403" y="2728"/>
                  </a:cubicBezTo>
                  <a:cubicBezTo>
                    <a:pt x="4427" y="2775"/>
                    <a:pt x="4473" y="2798"/>
                    <a:pt x="4530" y="2821"/>
                  </a:cubicBezTo>
                  <a:cubicBezTo>
                    <a:pt x="4635" y="2948"/>
                    <a:pt x="4716" y="3001"/>
                    <a:pt x="4776" y="3001"/>
                  </a:cubicBezTo>
                  <a:cubicBezTo>
                    <a:pt x="5059" y="3001"/>
                    <a:pt x="4885" y="1840"/>
                    <a:pt x="4568" y="1840"/>
                  </a:cubicBezTo>
                  <a:cubicBezTo>
                    <a:pt x="4507" y="1840"/>
                    <a:pt x="4439" y="1884"/>
                    <a:pt x="4369" y="1990"/>
                  </a:cubicBezTo>
                  <a:cubicBezTo>
                    <a:pt x="4334" y="1954"/>
                    <a:pt x="4283" y="1937"/>
                    <a:pt x="4232" y="1937"/>
                  </a:cubicBezTo>
                  <a:cubicBezTo>
                    <a:pt x="4167" y="1937"/>
                    <a:pt x="4101" y="1966"/>
                    <a:pt x="4069" y="2024"/>
                  </a:cubicBezTo>
                  <a:cubicBezTo>
                    <a:pt x="4013" y="1837"/>
                    <a:pt x="3949" y="1415"/>
                    <a:pt x="3743" y="1415"/>
                  </a:cubicBezTo>
                  <a:cubicBezTo>
                    <a:pt x="3694" y="1415"/>
                    <a:pt x="3638" y="1439"/>
                    <a:pt x="3572" y="1493"/>
                  </a:cubicBezTo>
                  <a:cubicBezTo>
                    <a:pt x="3534" y="1436"/>
                    <a:pt x="3471" y="1408"/>
                    <a:pt x="3408" y="1408"/>
                  </a:cubicBezTo>
                  <a:cubicBezTo>
                    <a:pt x="3320" y="1408"/>
                    <a:pt x="3230" y="1462"/>
                    <a:pt x="3203" y="1563"/>
                  </a:cubicBezTo>
                  <a:cubicBezTo>
                    <a:pt x="3157" y="1690"/>
                    <a:pt x="3111" y="1782"/>
                    <a:pt x="3099" y="1909"/>
                  </a:cubicBezTo>
                  <a:cubicBezTo>
                    <a:pt x="3088" y="1817"/>
                    <a:pt x="3076" y="1724"/>
                    <a:pt x="3053" y="1632"/>
                  </a:cubicBezTo>
                  <a:cubicBezTo>
                    <a:pt x="3099" y="1447"/>
                    <a:pt x="3168" y="1089"/>
                    <a:pt x="2984" y="951"/>
                  </a:cubicBezTo>
                  <a:cubicBezTo>
                    <a:pt x="2972" y="870"/>
                    <a:pt x="2961" y="766"/>
                    <a:pt x="2903" y="697"/>
                  </a:cubicBezTo>
                  <a:cubicBezTo>
                    <a:pt x="3088" y="605"/>
                    <a:pt x="2926" y="281"/>
                    <a:pt x="2788" y="224"/>
                  </a:cubicBezTo>
                  <a:cubicBezTo>
                    <a:pt x="2795" y="88"/>
                    <a:pt x="2682" y="1"/>
                    <a:pt x="2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3"/>
            <p:cNvSpPr/>
            <p:nvPr/>
          </p:nvSpPr>
          <p:spPr>
            <a:xfrm>
              <a:off x="5674125" y="3177475"/>
              <a:ext cx="89950" cy="42375"/>
            </a:xfrm>
            <a:custGeom>
              <a:avLst/>
              <a:gdLst/>
              <a:ahLst/>
              <a:cxnLst/>
              <a:rect l="l" t="t" r="r" b="b"/>
              <a:pathLst>
                <a:path w="3598" h="1695" extrusionOk="0">
                  <a:moveTo>
                    <a:pt x="885" y="0"/>
                  </a:moveTo>
                  <a:cubicBezTo>
                    <a:pt x="738" y="0"/>
                    <a:pt x="593" y="185"/>
                    <a:pt x="670" y="481"/>
                  </a:cubicBezTo>
                  <a:cubicBezTo>
                    <a:pt x="661" y="478"/>
                    <a:pt x="651" y="476"/>
                    <a:pt x="640" y="476"/>
                  </a:cubicBezTo>
                  <a:cubicBezTo>
                    <a:pt x="607" y="476"/>
                    <a:pt x="563" y="489"/>
                    <a:pt x="520" y="515"/>
                  </a:cubicBezTo>
                  <a:cubicBezTo>
                    <a:pt x="490" y="286"/>
                    <a:pt x="318" y="71"/>
                    <a:pt x="177" y="71"/>
                  </a:cubicBezTo>
                  <a:cubicBezTo>
                    <a:pt x="99" y="71"/>
                    <a:pt x="30" y="138"/>
                    <a:pt x="1" y="308"/>
                  </a:cubicBezTo>
                  <a:cubicBezTo>
                    <a:pt x="69" y="625"/>
                    <a:pt x="192" y="1266"/>
                    <a:pt x="580" y="1266"/>
                  </a:cubicBezTo>
                  <a:cubicBezTo>
                    <a:pt x="587" y="1266"/>
                    <a:pt x="594" y="1266"/>
                    <a:pt x="601" y="1266"/>
                  </a:cubicBezTo>
                  <a:cubicBezTo>
                    <a:pt x="619" y="1465"/>
                    <a:pt x="819" y="1597"/>
                    <a:pt x="981" y="1597"/>
                  </a:cubicBezTo>
                  <a:cubicBezTo>
                    <a:pt x="1120" y="1597"/>
                    <a:pt x="1231" y="1500"/>
                    <a:pt x="1178" y="1266"/>
                  </a:cubicBezTo>
                  <a:cubicBezTo>
                    <a:pt x="1270" y="1231"/>
                    <a:pt x="1305" y="1173"/>
                    <a:pt x="1340" y="1093"/>
                  </a:cubicBezTo>
                  <a:cubicBezTo>
                    <a:pt x="1371" y="1103"/>
                    <a:pt x="1406" y="1109"/>
                    <a:pt x="1442" y="1109"/>
                  </a:cubicBezTo>
                  <a:cubicBezTo>
                    <a:pt x="1485" y="1109"/>
                    <a:pt x="1527" y="1100"/>
                    <a:pt x="1559" y="1081"/>
                  </a:cubicBezTo>
                  <a:cubicBezTo>
                    <a:pt x="1601" y="1098"/>
                    <a:pt x="1643" y="1109"/>
                    <a:pt x="1686" y="1109"/>
                  </a:cubicBezTo>
                  <a:cubicBezTo>
                    <a:pt x="1701" y="1109"/>
                    <a:pt x="1717" y="1107"/>
                    <a:pt x="1732" y="1104"/>
                  </a:cubicBezTo>
                  <a:cubicBezTo>
                    <a:pt x="1879" y="1251"/>
                    <a:pt x="1967" y="1422"/>
                    <a:pt x="2131" y="1422"/>
                  </a:cubicBezTo>
                  <a:cubicBezTo>
                    <a:pt x="2161" y="1422"/>
                    <a:pt x="2193" y="1417"/>
                    <a:pt x="2228" y="1404"/>
                  </a:cubicBezTo>
                  <a:cubicBezTo>
                    <a:pt x="2340" y="1651"/>
                    <a:pt x="2588" y="1694"/>
                    <a:pt x="2839" y="1694"/>
                  </a:cubicBezTo>
                  <a:cubicBezTo>
                    <a:pt x="2976" y="1694"/>
                    <a:pt x="3114" y="1681"/>
                    <a:pt x="3233" y="1681"/>
                  </a:cubicBezTo>
                  <a:cubicBezTo>
                    <a:pt x="3597" y="1629"/>
                    <a:pt x="3473" y="1192"/>
                    <a:pt x="3174" y="1192"/>
                  </a:cubicBezTo>
                  <a:cubicBezTo>
                    <a:pt x="3141" y="1192"/>
                    <a:pt x="3107" y="1197"/>
                    <a:pt x="3071" y="1208"/>
                  </a:cubicBezTo>
                  <a:cubicBezTo>
                    <a:pt x="3012" y="1224"/>
                    <a:pt x="2961" y="1232"/>
                    <a:pt x="2916" y="1232"/>
                  </a:cubicBezTo>
                  <a:cubicBezTo>
                    <a:pt x="2508" y="1232"/>
                    <a:pt x="2624" y="621"/>
                    <a:pt x="2346" y="621"/>
                  </a:cubicBezTo>
                  <a:cubicBezTo>
                    <a:pt x="2288" y="621"/>
                    <a:pt x="2213" y="648"/>
                    <a:pt x="2113" y="712"/>
                  </a:cubicBezTo>
                  <a:cubicBezTo>
                    <a:pt x="2131" y="592"/>
                    <a:pt x="2025" y="480"/>
                    <a:pt x="1900" y="480"/>
                  </a:cubicBezTo>
                  <a:cubicBezTo>
                    <a:pt x="1868" y="480"/>
                    <a:pt x="1834" y="487"/>
                    <a:pt x="1801" y="504"/>
                  </a:cubicBezTo>
                  <a:cubicBezTo>
                    <a:pt x="1801" y="368"/>
                    <a:pt x="1716" y="222"/>
                    <a:pt x="1579" y="222"/>
                  </a:cubicBezTo>
                  <a:cubicBezTo>
                    <a:pt x="1565" y="222"/>
                    <a:pt x="1551" y="224"/>
                    <a:pt x="1536" y="227"/>
                  </a:cubicBezTo>
                  <a:cubicBezTo>
                    <a:pt x="1494" y="182"/>
                    <a:pt x="1446" y="163"/>
                    <a:pt x="1396" y="163"/>
                  </a:cubicBezTo>
                  <a:cubicBezTo>
                    <a:pt x="1281" y="163"/>
                    <a:pt x="1164" y="267"/>
                    <a:pt x="1132" y="388"/>
                  </a:cubicBezTo>
                  <a:cubicBezTo>
                    <a:pt x="1122" y="117"/>
                    <a:pt x="1002" y="0"/>
                    <a:pt x="8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3"/>
            <p:cNvSpPr/>
            <p:nvPr/>
          </p:nvSpPr>
          <p:spPr>
            <a:xfrm>
              <a:off x="5763000" y="3222675"/>
              <a:ext cx="45575" cy="50350"/>
            </a:xfrm>
            <a:custGeom>
              <a:avLst/>
              <a:gdLst/>
              <a:ahLst/>
              <a:cxnLst/>
              <a:rect l="l" t="t" r="r" b="b"/>
              <a:pathLst>
                <a:path w="1823" h="2014" extrusionOk="0">
                  <a:moveTo>
                    <a:pt x="405" y="0"/>
                  </a:moveTo>
                  <a:cubicBezTo>
                    <a:pt x="1" y="104"/>
                    <a:pt x="151" y="1212"/>
                    <a:pt x="578" y="1270"/>
                  </a:cubicBezTo>
                  <a:cubicBezTo>
                    <a:pt x="670" y="1385"/>
                    <a:pt x="774" y="1431"/>
                    <a:pt x="855" y="1443"/>
                  </a:cubicBezTo>
                  <a:cubicBezTo>
                    <a:pt x="901" y="1570"/>
                    <a:pt x="901" y="1732"/>
                    <a:pt x="1040" y="1778"/>
                  </a:cubicBezTo>
                  <a:cubicBezTo>
                    <a:pt x="1104" y="1949"/>
                    <a:pt x="1229" y="2013"/>
                    <a:pt x="1349" y="2013"/>
                  </a:cubicBezTo>
                  <a:cubicBezTo>
                    <a:pt x="1595" y="2013"/>
                    <a:pt x="1823" y="1744"/>
                    <a:pt x="1490" y="1558"/>
                  </a:cubicBezTo>
                  <a:cubicBezTo>
                    <a:pt x="1305" y="1270"/>
                    <a:pt x="1270" y="623"/>
                    <a:pt x="889" y="566"/>
                  </a:cubicBezTo>
                  <a:cubicBezTo>
                    <a:pt x="857" y="459"/>
                    <a:pt x="756" y="391"/>
                    <a:pt x="649" y="391"/>
                  </a:cubicBezTo>
                  <a:cubicBezTo>
                    <a:pt x="641" y="391"/>
                    <a:pt x="632" y="392"/>
                    <a:pt x="624" y="393"/>
                  </a:cubicBezTo>
                  <a:cubicBezTo>
                    <a:pt x="624" y="231"/>
                    <a:pt x="624" y="0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3"/>
            <p:cNvSpPr/>
            <p:nvPr/>
          </p:nvSpPr>
          <p:spPr>
            <a:xfrm>
              <a:off x="5760925" y="3314900"/>
              <a:ext cx="112625" cy="90275"/>
            </a:xfrm>
            <a:custGeom>
              <a:avLst/>
              <a:gdLst/>
              <a:ahLst/>
              <a:cxnLst/>
              <a:rect l="l" t="t" r="r" b="b"/>
              <a:pathLst>
                <a:path w="4505" h="3611" extrusionOk="0">
                  <a:moveTo>
                    <a:pt x="2261" y="204"/>
                  </a:moveTo>
                  <a:cubicBezTo>
                    <a:pt x="2262" y="204"/>
                    <a:pt x="2265" y="207"/>
                    <a:pt x="2265" y="213"/>
                  </a:cubicBezTo>
                  <a:cubicBezTo>
                    <a:pt x="2259" y="207"/>
                    <a:pt x="2259" y="204"/>
                    <a:pt x="2261" y="204"/>
                  </a:cubicBezTo>
                  <a:close/>
                  <a:moveTo>
                    <a:pt x="2046" y="2117"/>
                  </a:moveTo>
                  <a:cubicBezTo>
                    <a:pt x="2081" y="2279"/>
                    <a:pt x="2081" y="2429"/>
                    <a:pt x="2092" y="2590"/>
                  </a:cubicBezTo>
                  <a:cubicBezTo>
                    <a:pt x="2046" y="2544"/>
                    <a:pt x="2000" y="2475"/>
                    <a:pt x="1942" y="2452"/>
                  </a:cubicBezTo>
                  <a:lnTo>
                    <a:pt x="1954" y="2417"/>
                  </a:lnTo>
                  <a:lnTo>
                    <a:pt x="1965" y="2406"/>
                  </a:lnTo>
                  <a:cubicBezTo>
                    <a:pt x="2034" y="2336"/>
                    <a:pt x="2046" y="2221"/>
                    <a:pt x="2046" y="2117"/>
                  </a:cubicBezTo>
                  <a:close/>
                  <a:moveTo>
                    <a:pt x="2021" y="1"/>
                  </a:moveTo>
                  <a:cubicBezTo>
                    <a:pt x="1784" y="1"/>
                    <a:pt x="1786" y="529"/>
                    <a:pt x="2092" y="559"/>
                  </a:cubicBezTo>
                  <a:cubicBezTo>
                    <a:pt x="2173" y="790"/>
                    <a:pt x="2150" y="1044"/>
                    <a:pt x="2404" y="1217"/>
                  </a:cubicBezTo>
                  <a:cubicBezTo>
                    <a:pt x="2438" y="1240"/>
                    <a:pt x="2461" y="1251"/>
                    <a:pt x="2496" y="1251"/>
                  </a:cubicBezTo>
                  <a:cubicBezTo>
                    <a:pt x="2516" y="1368"/>
                    <a:pt x="2617" y="1510"/>
                    <a:pt x="2752" y="1510"/>
                  </a:cubicBezTo>
                  <a:cubicBezTo>
                    <a:pt x="2777" y="1510"/>
                    <a:pt x="2804" y="1505"/>
                    <a:pt x="2831" y="1494"/>
                  </a:cubicBezTo>
                  <a:cubicBezTo>
                    <a:pt x="2900" y="1644"/>
                    <a:pt x="3004" y="1817"/>
                    <a:pt x="3177" y="1886"/>
                  </a:cubicBezTo>
                  <a:cubicBezTo>
                    <a:pt x="3119" y="2106"/>
                    <a:pt x="3235" y="2313"/>
                    <a:pt x="3246" y="2521"/>
                  </a:cubicBezTo>
                  <a:cubicBezTo>
                    <a:pt x="3212" y="2521"/>
                    <a:pt x="3189" y="2533"/>
                    <a:pt x="3154" y="2567"/>
                  </a:cubicBezTo>
                  <a:cubicBezTo>
                    <a:pt x="3123" y="2454"/>
                    <a:pt x="3023" y="2396"/>
                    <a:pt x="2926" y="2396"/>
                  </a:cubicBezTo>
                  <a:cubicBezTo>
                    <a:pt x="2844" y="2396"/>
                    <a:pt x="2764" y="2437"/>
                    <a:pt x="2727" y="2521"/>
                  </a:cubicBezTo>
                  <a:cubicBezTo>
                    <a:pt x="2658" y="2429"/>
                    <a:pt x="2623" y="2313"/>
                    <a:pt x="2542" y="2256"/>
                  </a:cubicBezTo>
                  <a:cubicBezTo>
                    <a:pt x="2542" y="2067"/>
                    <a:pt x="2403" y="1826"/>
                    <a:pt x="2256" y="1826"/>
                  </a:cubicBezTo>
                  <a:cubicBezTo>
                    <a:pt x="2196" y="1826"/>
                    <a:pt x="2134" y="1867"/>
                    <a:pt x="2081" y="1967"/>
                  </a:cubicBezTo>
                  <a:cubicBezTo>
                    <a:pt x="2046" y="1794"/>
                    <a:pt x="2104" y="1540"/>
                    <a:pt x="1873" y="1505"/>
                  </a:cubicBezTo>
                  <a:cubicBezTo>
                    <a:pt x="1934" y="1143"/>
                    <a:pt x="1712" y="853"/>
                    <a:pt x="1559" y="853"/>
                  </a:cubicBezTo>
                  <a:cubicBezTo>
                    <a:pt x="1454" y="853"/>
                    <a:pt x="1382" y="989"/>
                    <a:pt x="1457" y="1332"/>
                  </a:cubicBezTo>
                  <a:cubicBezTo>
                    <a:pt x="1411" y="1355"/>
                    <a:pt x="1365" y="1378"/>
                    <a:pt x="1342" y="1425"/>
                  </a:cubicBezTo>
                  <a:cubicBezTo>
                    <a:pt x="1307" y="1373"/>
                    <a:pt x="1247" y="1347"/>
                    <a:pt x="1185" y="1347"/>
                  </a:cubicBezTo>
                  <a:cubicBezTo>
                    <a:pt x="1123" y="1347"/>
                    <a:pt x="1059" y="1373"/>
                    <a:pt x="1019" y="1425"/>
                  </a:cubicBezTo>
                  <a:cubicBezTo>
                    <a:pt x="1002" y="1425"/>
                    <a:pt x="985" y="1424"/>
                    <a:pt x="967" y="1424"/>
                  </a:cubicBezTo>
                  <a:cubicBezTo>
                    <a:pt x="922" y="1424"/>
                    <a:pt x="875" y="1429"/>
                    <a:pt x="834" y="1471"/>
                  </a:cubicBezTo>
                  <a:cubicBezTo>
                    <a:pt x="753" y="1390"/>
                    <a:pt x="672" y="1274"/>
                    <a:pt x="580" y="1251"/>
                  </a:cubicBezTo>
                  <a:cubicBezTo>
                    <a:pt x="533" y="1067"/>
                    <a:pt x="456" y="994"/>
                    <a:pt x="378" y="994"/>
                  </a:cubicBezTo>
                  <a:cubicBezTo>
                    <a:pt x="207" y="994"/>
                    <a:pt x="27" y="1340"/>
                    <a:pt x="130" y="1609"/>
                  </a:cubicBezTo>
                  <a:cubicBezTo>
                    <a:pt x="1" y="1815"/>
                    <a:pt x="102" y="2150"/>
                    <a:pt x="282" y="2150"/>
                  </a:cubicBezTo>
                  <a:cubicBezTo>
                    <a:pt x="343" y="2150"/>
                    <a:pt x="414" y="2110"/>
                    <a:pt x="488" y="2013"/>
                  </a:cubicBezTo>
                  <a:cubicBezTo>
                    <a:pt x="557" y="2002"/>
                    <a:pt x="615" y="1944"/>
                    <a:pt x="649" y="1875"/>
                  </a:cubicBezTo>
                  <a:cubicBezTo>
                    <a:pt x="661" y="1886"/>
                    <a:pt x="672" y="1886"/>
                    <a:pt x="695" y="1898"/>
                  </a:cubicBezTo>
                  <a:cubicBezTo>
                    <a:pt x="638" y="1909"/>
                    <a:pt x="626" y="1990"/>
                    <a:pt x="649" y="2059"/>
                  </a:cubicBezTo>
                  <a:cubicBezTo>
                    <a:pt x="678" y="2127"/>
                    <a:pt x="740" y="2195"/>
                    <a:pt x="820" y="2195"/>
                  </a:cubicBezTo>
                  <a:cubicBezTo>
                    <a:pt x="835" y="2195"/>
                    <a:pt x="852" y="2192"/>
                    <a:pt x="869" y="2186"/>
                  </a:cubicBezTo>
                  <a:cubicBezTo>
                    <a:pt x="907" y="2295"/>
                    <a:pt x="1030" y="2388"/>
                    <a:pt x="1148" y="2388"/>
                  </a:cubicBezTo>
                  <a:cubicBezTo>
                    <a:pt x="1206" y="2388"/>
                    <a:pt x="1262" y="2366"/>
                    <a:pt x="1307" y="2313"/>
                  </a:cubicBezTo>
                  <a:cubicBezTo>
                    <a:pt x="1388" y="2463"/>
                    <a:pt x="1457" y="2660"/>
                    <a:pt x="1677" y="2660"/>
                  </a:cubicBezTo>
                  <a:cubicBezTo>
                    <a:pt x="1739" y="2776"/>
                    <a:pt x="1872" y="2934"/>
                    <a:pt x="2003" y="2934"/>
                  </a:cubicBezTo>
                  <a:cubicBezTo>
                    <a:pt x="2041" y="2934"/>
                    <a:pt x="2079" y="2921"/>
                    <a:pt x="2115" y="2890"/>
                  </a:cubicBezTo>
                  <a:lnTo>
                    <a:pt x="2115" y="2890"/>
                  </a:lnTo>
                  <a:cubicBezTo>
                    <a:pt x="2106" y="3025"/>
                    <a:pt x="2224" y="3135"/>
                    <a:pt x="2350" y="3135"/>
                  </a:cubicBezTo>
                  <a:cubicBezTo>
                    <a:pt x="2376" y="3135"/>
                    <a:pt x="2402" y="3131"/>
                    <a:pt x="2427" y="3121"/>
                  </a:cubicBezTo>
                  <a:cubicBezTo>
                    <a:pt x="2461" y="3244"/>
                    <a:pt x="2575" y="3318"/>
                    <a:pt x="2683" y="3318"/>
                  </a:cubicBezTo>
                  <a:cubicBezTo>
                    <a:pt x="2757" y="3318"/>
                    <a:pt x="2828" y="3282"/>
                    <a:pt x="2865" y="3202"/>
                  </a:cubicBezTo>
                  <a:cubicBezTo>
                    <a:pt x="2923" y="3318"/>
                    <a:pt x="3027" y="3433"/>
                    <a:pt x="3154" y="3502"/>
                  </a:cubicBezTo>
                  <a:cubicBezTo>
                    <a:pt x="3197" y="3569"/>
                    <a:pt x="3275" y="3611"/>
                    <a:pt x="3348" y="3611"/>
                  </a:cubicBezTo>
                  <a:cubicBezTo>
                    <a:pt x="3413" y="3611"/>
                    <a:pt x="3473" y="3578"/>
                    <a:pt x="3500" y="3502"/>
                  </a:cubicBezTo>
                  <a:cubicBezTo>
                    <a:pt x="3532" y="3522"/>
                    <a:pt x="3565" y="3531"/>
                    <a:pt x="3597" y="3531"/>
                  </a:cubicBezTo>
                  <a:cubicBezTo>
                    <a:pt x="3658" y="3531"/>
                    <a:pt x="3716" y="3498"/>
                    <a:pt x="3754" y="3444"/>
                  </a:cubicBezTo>
                  <a:cubicBezTo>
                    <a:pt x="3758" y="3445"/>
                    <a:pt x="3762" y="3445"/>
                    <a:pt x="3766" y="3445"/>
                  </a:cubicBezTo>
                  <a:cubicBezTo>
                    <a:pt x="3997" y="3445"/>
                    <a:pt x="4008" y="3108"/>
                    <a:pt x="3985" y="2983"/>
                  </a:cubicBezTo>
                  <a:cubicBezTo>
                    <a:pt x="4193" y="2937"/>
                    <a:pt x="4170" y="2683"/>
                    <a:pt x="4135" y="2521"/>
                  </a:cubicBezTo>
                  <a:cubicBezTo>
                    <a:pt x="4505" y="2233"/>
                    <a:pt x="4054" y="1263"/>
                    <a:pt x="3939" y="1240"/>
                  </a:cubicBezTo>
                  <a:cubicBezTo>
                    <a:pt x="3918" y="1085"/>
                    <a:pt x="3795" y="1012"/>
                    <a:pt x="3685" y="1012"/>
                  </a:cubicBezTo>
                  <a:cubicBezTo>
                    <a:pt x="3556" y="1012"/>
                    <a:pt x="3443" y="1111"/>
                    <a:pt x="3523" y="1298"/>
                  </a:cubicBezTo>
                  <a:cubicBezTo>
                    <a:pt x="3616" y="1448"/>
                    <a:pt x="3639" y="1655"/>
                    <a:pt x="3639" y="1852"/>
                  </a:cubicBezTo>
                  <a:cubicBezTo>
                    <a:pt x="3593" y="1886"/>
                    <a:pt x="3581" y="1909"/>
                    <a:pt x="3558" y="1955"/>
                  </a:cubicBezTo>
                  <a:cubicBezTo>
                    <a:pt x="3547" y="1886"/>
                    <a:pt x="3535" y="1817"/>
                    <a:pt x="3466" y="1782"/>
                  </a:cubicBezTo>
                  <a:cubicBezTo>
                    <a:pt x="3547" y="1563"/>
                    <a:pt x="3316" y="1378"/>
                    <a:pt x="3235" y="1205"/>
                  </a:cubicBezTo>
                  <a:cubicBezTo>
                    <a:pt x="3085" y="1009"/>
                    <a:pt x="3073" y="570"/>
                    <a:pt x="2785" y="536"/>
                  </a:cubicBezTo>
                  <a:cubicBezTo>
                    <a:pt x="2755" y="387"/>
                    <a:pt x="2700" y="221"/>
                    <a:pt x="2546" y="221"/>
                  </a:cubicBezTo>
                  <a:cubicBezTo>
                    <a:pt x="2520" y="221"/>
                    <a:pt x="2492" y="226"/>
                    <a:pt x="2461" y="236"/>
                  </a:cubicBezTo>
                  <a:cubicBezTo>
                    <a:pt x="2496" y="108"/>
                    <a:pt x="2385" y="12"/>
                    <a:pt x="2274" y="12"/>
                  </a:cubicBezTo>
                  <a:cubicBezTo>
                    <a:pt x="2234" y="12"/>
                    <a:pt x="2195" y="24"/>
                    <a:pt x="2161" y="51"/>
                  </a:cubicBezTo>
                  <a:cubicBezTo>
                    <a:pt x="2108" y="16"/>
                    <a:pt x="2061" y="1"/>
                    <a:pt x="2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3"/>
            <p:cNvSpPr/>
            <p:nvPr/>
          </p:nvSpPr>
          <p:spPr>
            <a:xfrm>
              <a:off x="5725000" y="3279775"/>
              <a:ext cx="73775" cy="59975"/>
            </a:xfrm>
            <a:custGeom>
              <a:avLst/>
              <a:gdLst/>
              <a:ahLst/>
              <a:cxnLst/>
              <a:rect l="l" t="t" r="r" b="b"/>
              <a:pathLst>
                <a:path w="2951" h="2399" extrusionOk="0">
                  <a:moveTo>
                    <a:pt x="679" y="0"/>
                  </a:moveTo>
                  <a:cubicBezTo>
                    <a:pt x="595" y="0"/>
                    <a:pt x="510" y="49"/>
                    <a:pt x="493" y="152"/>
                  </a:cubicBezTo>
                  <a:cubicBezTo>
                    <a:pt x="473" y="148"/>
                    <a:pt x="453" y="147"/>
                    <a:pt x="435" y="147"/>
                  </a:cubicBezTo>
                  <a:cubicBezTo>
                    <a:pt x="1" y="147"/>
                    <a:pt x="323" y="1041"/>
                    <a:pt x="667" y="1052"/>
                  </a:cubicBezTo>
                  <a:cubicBezTo>
                    <a:pt x="683" y="1202"/>
                    <a:pt x="796" y="1369"/>
                    <a:pt x="922" y="1369"/>
                  </a:cubicBezTo>
                  <a:cubicBezTo>
                    <a:pt x="971" y="1369"/>
                    <a:pt x="1022" y="1344"/>
                    <a:pt x="1071" y="1283"/>
                  </a:cubicBezTo>
                  <a:cubicBezTo>
                    <a:pt x="1105" y="1271"/>
                    <a:pt x="1128" y="1260"/>
                    <a:pt x="1163" y="1225"/>
                  </a:cubicBezTo>
                  <a:cubicBezTo>
                    <a:pt x="1173" y="1374"/>
                    <a:pt x="1259" y="1565"/>
                    <a:pt x="1422" y="1565"/>
                  </a:cubicBezTo>
                  <a:cubicBezTo>
                    <a:pt x="1449" y="1565"/>
                    <a:pt x="1478" y="1560"/>
                    <a:pt x="1509" y="1548"/>
                  </a:cubicBezTo>
                  <a:cubicBezTo>
                    <a:pt x="1546" y="1704"/>
                    <a:pt x="1677" y="1919"/>
                    <a:pt x="1846" y="1919"/>
                  </a:cubicBezTo>
                  <a:cubicBezTo>
                    <a:pt x="1889" y="1919"/>
                    <a:pt x="1935" y="1905"/>
                    <a:pt x="1982" y="1871"/>
                  </a:cubicBezTo>
                  <a:cubicBezTo>
                    <a:pt x="2011" y="2042"/>
                    <a:pt x="2094" y="2236"/>
                    <a:pt x="2250" y="2236"/>
                  </a:cubicBezTo>
                  <a:cubicBezTo>
                    <a:pt x="2284" y="2236"/>
                    <a:pt x="2322" y="2227"/>
                    <a:pt x="2363" y="2206"/>
                  </a:cubicBezTo>
                  <a:cubicBezTo>
                    <a:pt x="2491" y="2343"/>
                    <a:pt x="2587" y="2399"/>
                    <a:pt x="2654" y="2399"/>
                  </a:cubicBezTo>
                  <a:cubicBezTo>
                    <a:pt x="2950" y="2399"/>
                    <a:pt x="2701" y="1308"/>
                    <a:pt x="2306" y="1214"/>
                  </a:cubicBezTo>
                  <a:cubicBezTo>
                    <a:pt x="2268" y="1035"/>
                    <a:pt x="2215" y="705"/>
                    <a:pt x="2030" y="705"/>
                  </a:cubicBezTo>
                  <a:cubicBezTo>
                    <a:pt x="1987" y="705"/>
                    <a:pt x="1937" y="722"/>
                    <a:pt x="1879" y="763"/>
                  </a:cubicBezTo>
                  <a:cubicBezTo>
                    <a:pt x="1858" y="606"/>
                    <a:pt x="1799" y="363"/>
                    <a:pt x="1615" y="363"/>
                  </a:cubicBezTo>
                  <a:cubicBezTo>
                    <a:pt x="1596" y="363"/>
                    <a:pt x="1577" y="366"/>
                    <a:pt x="1555" y="371"/>
                  </a:cubicBezTo>
                  <a:cubicBezTo>
                    <a:pt x="1451" y="394"/>
                    <a:pt x="1382" y="486"/>
                    <a:pt x="1382" y="602"/>
                  </a:cubicBezTo>
                  <a:cubicBezTo>
                    <a:pt x="1344" y="526"/>
                    <a:pt x="1267" y="475"/>
                    <a:pt x="1185" y="475"/>
                  </a:cubicBezTo>
                  <a:cubicBezTo>
                    <a:pt x="1143" y="475"/>
                    <a:pt x="1099" y="489"/>
                    <a:pt x="1059" y="521"/>
                  </a:cubicBezTo>
                  <a:cubicBezTo>
                    <a:pt x="1001" y="406"/>
                    <a:pt x="990" y="232"/>
                    <a:pt x="863" y="152"/>
                  </a:cubicBezTo>
                  <a:cubicBezTo>
                    <a:pt x="851" y="52"/>
                    <a:pt x="765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3"/>
            <p:cNvSpPr/>
            <p:nvPr/>
          </p:nvSpPr>
          <p:spPr>
            <a:xfrm>
              <a:off x="5892025" y="3435300"/>
              <a:ext cx="47975" cy="114050"/>
            </a:xfrm>
            <a:custGeom>
              <a:avLst/>
              <a:gdLst/>
              <a:ahLst/>
              <a:cxnLst/>
              <a:rect l="l" t="t" r="r" b="b"/>
              <a:pathLst>
                <a:path w="1919" h="4562" extrusionOk="0">
                  <a:moveTo>
                    <a:pt x="602" y="1"/>
                  </a:moveTo>
                  <a:cubicBezTo>
                    <a:pt x="541" y="1"/>
                    <a:pt x="464" y="76"/>
                    <a:pt x="369" y="268"/>
                  </a:cubicBezTo>
                  <a:cubicBezTo>
                    <a:pt x="343" y="260"/>
                    <a:pt x="319" y="257"/>
                    <a:pt x="297" y="257"/>
                  </a:cubicBezTo>
                  <a:cubicBezTo>
                    <a:pt x="59" y="257"/>
                    <a:pt x="1" y="641"/>
                    <a:pt x="269" y="641"/>
                  </a:cubicBezTo>
                  <a:cubicBezTo>
                    <a:pt x="286" y="641"/>
                    <a:pt x="304" y="640"/>
                    <a:pt x="322" y="637"/>
                  </a:cubicBezTo>
                  <a:lnTo>
                    <a:pt x="322" y="637"/>
                  </a:lnTo>
                  <a:cubicBezTo>
                    <a:pt x="311" y="706"/>
                    <a:pt x="311" y="764"/>
                    <a:pt x="299" y="810"/>
                  </a:cubicBezTo>
                  <a:cubicBezTo>
                    <a:pt x="184" y="868"/>
                    <a:pt x="184" y="1133"/>
                    <a:pt x="299" y="1226"/>
                  </a:cubicBezTo>
                  <a:cubicBezTo>
                    <a:pt x="159" y="1410"/>
                    <a:pt x="279" y="1557"/>
                    <a:pt x="420" y="1557"/>
                  </a:cubicBezTo>
                  <a:cubicBezTo>
                    <a:pt x="499" y="1557"/>
                    <a:pt x="584" y="1511"/>
                    <a:pt x="634" y="1399"/>
                  </a:cubicBezTo>
                  <a:cubicBezTo>
                    <a:pt x="669" y="1387"/>
                    <a:pt x="715" y="1353"/>
                    <a:pt x="750" y="1306"/>
                  </a:cubicBezTo>
                  <a:cubicBezTo>
                    <a:pt x="773" y="1410"/>
                    <a:pt x="819" y="1572"/>
                    <a:pt x="946" y="1618"/>
                  </a:cubicBezTo>
                  <a:cubicBezTo>
                    <a:pt x="946" y="1757"/>
                    <a:pt x="934" y="1999"/>
                    <a:pt x="1119" y="2045"/>
                  </a:cubicBezTo>
                  <a:lnTo>
                    <a:pt x="1165" y="2264"/>
                  </a:lnTo>
                  <a:cubicBezTo>
                    <a:pt x="980" y="2322"/>
                    <a:pt x="599" y="2726"/>
                    <a:pt x="946" y="2888"/>
                  </a:cubicBezTo>
                  <a:cubicBezTo>
                    <a:pt x="807" y="3038"/>
                    <a:pt x="830" y="3407"/>
                    <a:pt x="1050" y="3523"/>
                  </a:cubicBezTo>
                  <a:cubicBezTo>
                    <a:pt x="1003" y="3638"/>
                    <a:pt x="992" y="3765"/>
                    <a:pt x="1119" y="3869"/>
                  </a:cubicBezTo>
                  <a:cubicBezTo>
                    <a:pt x="992" y="4042"/>
                    <a:pt x="646" y="4481"/>
                    <a:pt x="1073" y="4561"/>
                  </a:cubicBezTo>
                  <a:cubicBezTo>
                    <a:pt x="1419" y="4446"/>
                    <a:pt x="1823" y="3869"/>
                    <a:pt x="1627" y="3523"/>
                  </a:cubicBezTo>
                  <a:cubicBezTo>
                    <a:pt x="1919" y="3363"/>
                    <a:pt x="1804" y="3026"/>
                    <a:pt x="1551" y="3026"/>
                  </a:cubicBezTo>
                  <a:cubicBezTo>
                    <a:pt x="1494" y="3026"/>
                    <a:pt x="1430" y="3043"/>
                    <a:pt x="1361" y="3084"/>
                  </a:cubicBezTo>
                  <a:cubicBezTo>
                    <a:pt x="1811" y="2553"/>
                    <a:pt x="1511" y="1710"/>
                    <a:pt x="1361" y="1122"/>
                  </a:cubicBezTo>
                  <a:lnTo>
                    <a:pt x="1361" y="775"/>
                  </a:lnTo>
                  <a:cubicBezTo>
                    <a:pt x="1340" y="637"/>
                    <a:pt x="1261" y="580"/>
                    <a:pt x="1178" y="580"/>
                  </a:cubicBezTo>
                  <a:cubicBezTo>
                    <a:pt x="1039" y="580"/>
                    <a:pt x="885" y="739"/>
                    <a:pt x="957" y="949"/>
                  </a:cubicBezTo>
                  <a:cubicBezTo>
                    <a:pt x="942" y="946"/>
                    <a:pt x="927" y="945"/>
                    <a:pt x="913" y="945"/>
                  </a:cubicBezTo>
                  <a:cubicBezTo>
                    <a:pt x="859" y="945"/>
                    <a:pt x="809" y="963"/>
                    <a:pt x="773" y="1018"/>
                  </a:cubicBezTo>
                  <a:cubicBezTo>
                    <a:pt x="826" y="789"/>
                    <a:pt x="798" y="1"/>
                    <a:pt x="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3"/>
            <p:cNvSpPr/>
            <p:nvPr/>
          </p:nvSpPr>
          <p:spPr>
            <a:xfrm>
              <a:off x="5901525" y="3401850"/>
              <a:ext cx="31175" cy="32825"/>
            </a:xfrm>
            <a:custGeom>
              <a:avLst/>
              <a:gdLst/>
              <a:ahLst/>
              <a:cxnLst/>
              <a:rect l="l" t="t" r="r" b="b"/>
              <a:pathLst>
                <a:path w="1247" h="1313" extrusionOk="0">
                  <a:moveTo>
                    <a:pt x="385" y="1"/>
                  </a:moveTo>
                  <a:cubicBezTo>
                    <a:pt x="248" y="1"/>
                    <a:pt x="99" y="166"/>
                    <a:pt x="173" y="336"/>
                  </a:cubicBezTo>
                  <a:cubicBezTo>
                    <a:pt x="139" y="440"/>
                    <a:pt x="46" y="590"/>
                    <a:pt x="196" y="671"/>
                  </a:cubicBezTo>
                  <a:cubicBezTo>
                    <a:pt x="219" y="890"/>
                    <a:pt x="0" y="1017"/>
                    <a:pt x="104" y="1225"/>
                  </a:cubicBezTo>
                  <a:cubicBezTo>
                    <a:pt x="141" y="1279"/>
                    <a:pt x="213" y="1313"/>
                    <a:pt x="276" y="1313"/>
                  </a:cubicBezTo>
                  <a:cubicBezTo>
                    <a:pt x="293" y="1313"/>
                    <a:pt x="309" y="1310"/>
                    <a:pt x="323" y="1305"/>
                  </a:cubicBezTo>
                  <a:cubicBezTo>
                    <a:pt x="462" y="1282"/>
                    <a:pt x="543" y="1167"/>
                    <a:pt x="566" y="1051"/>
                  </a:cubicBezTo>
                  <a:cubicBezTo>
                    <a:pt x="607" y="1073"/>
                    <a:pt x="653" y="1083"/>
                    <a:pt x="698" y="1083"/>
                  </a:cubicBezTo>
                  <a:cubicBezTo>
                    <a:pt x="968" y="1083"/>
                    <a:pt x="1246" y="751"/>
                    <a:pt x="831" y="682"/>
                  </a:cubicBezTo>
                  <a:lnTo>
                    <a:pt x="831" y="682"/>
                  </a:lnTo>
                  <a:cubicBezTo>
                    <a:pt x="795" y="691"/>
                    <a:pt x="764" y="694"/>
                    <a:pt x="737" y="694"/>
                  </a:cubicBezTo>
                  <a:cubicBezTo>
                    <a:pt x="655" y="694"/>
                    <a:pt x="618" y="659"/>
                    <a:pt x="600" y="624"/>
                  </a:cubicBezTo>
                  <a:cubicBezTo>
                    <a:pt x="600" y="486"/>
                    <a:pt x="577" y="324"/>
                    <a:pt x="566" y="186"/>
                  </a:cubicBezTo>
                  <a:cubicBezTo>
                    <a:pt x="537" y="53"/>
                    <a:pt x="463" y="1"/>
                    <a:pt x="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3"/>
            <p:cNvSpPr/>
            <p:nvPr/>
          </p:nvSpPr>
          <p:spPr>
            <a:xfrm>
              <a:off x="5850575" y="3431025"/>
              <a:ext cx="40000" cy="98400"/>
            </a:xfrm>
            <a:custGeom>
              <a:avLst/>
              <a:gdLst/>
              <a:ahLst/>
              <a:cxnLst/>
              <a:rect l="l" t="t" r="r" b="b"/>
              <a:pathLst>
                <a:path w="1600" h="3936" extrusionOk="0">
                  <a:moveTo>
                    <a:pt x="1253" y="1362"/>
                  </a:moveTo>
                  <a:lnTo>
                    <a:pt x="1288" y="1385"/>
                  </a:lnTo>
                  <a:cubicBezTo>
                    <a:pt x="1288" y="1397"/>
                    <a:pt x="1276" y="1408"/>
                    <a:pt x="1265" y="1420"/>
                  </a:cubicBezTo>
                  <a:cubicBezTo>
                    <a:pt x="1265" y="1408"/>
                    <a:pt x="1253" y="1397"/>
                    <a:pt x="1253" y="1385"/>
                  </a:cubicBezTo>
                  <a:lnTo>
                    <a:pt x="1253" y="1362"/>
                  </a:lnTo>
                  <a:close/>
                  <a:moveTo>
                    <a:pt x="1258" y="1452"/>
                  </a:moveTo>
                  <a:cubicBezTo>
                    <a:pt x="1255" y="1456"/>
                    <a:pt x="1253" y="1461"/>
                    <a:pt x="1253" y="1466"/>
                  </a:cubicBezTo>
                  <a:cubicBezTo>
                    <a:pt x="1253" y="1466"/>
                    <a:pt x="1230" y="1466"/>
                    <a:pt x="1219" y="1477"/>
                  </a:cubicBezTo>
                  <a:lnTo>
                    <a:pt x="1219" y="1454"/>
                  </a:lnTo>
                  <a:cubicBezTo>
                    <a:pt x="1224" y="1454"/>
                    <a:pt x="1233" y="1457"/>
                    <a:pt x="1242" y="1457"/>
                  </a:cubicBezTo>
                  <a:cubicBezTo>
                    <a:pt x="1247" y="1457"/>
                    <a:pt x="1253" y="1456"/>
                    <a:pt x="1258" y="1452"/>
                  </a:cubicBezTo>
                  <a:close/>
                  <a:moveTo>
                    <a:pt x="568" y="1"/>
                  </a:moveTo>
                  <a:cubicBezTo>
                    <a:pt x="304" y="1"/>
                    <a:pt x="231" y="455"/>
                    <a:pt x="284" y="646"/>
                  </a:cubicBezTo>
                  <a:cubicBezTo>
                    <a:pt x="249" y="762"/>
                    <a:pt x="284" y="889"/>
                    <a:pt x="411" y="935"/>
                  </a:cubicBezTo>
                  <a:cubicBezTo>
                    <a:pt x="399" y="1154"/>
                    <a:pt x="388" y="1512"/>
                    <a:pt x="272" y="1685"/>
                  </a:cubicBezTo>
                  <a:cubicBezTo>
                    <a:pt x="1" y="1707"/>
                    <a:pt x="5" y="2106"/>
                    <a:pt x="284" y="2106"/>
                  </a:cubicBezTo>
                  <a:cubicBezTo>
                    <a:pt x="302" y="2106"/>
                    <a:pt x="321" y="2104"/>
                    <a:pt x="341" y="2101"/>
                  </a:cubicBezTo>
                  <a:cubicBezTo>
                    <a:pt x="359" y="2116"/>
                    <a:pt x="391" y="2123"/>
                    <a:pt x="427" y="2123"/>
                  </a:cubicBezTo>
                  <a:cubicBezTo>
                    <a:pt x="529" y="2123"/>
                    <a:pt x="670" y="2065"/>
                    <a:pt x="653" y="1962"/>
                  </a:cubicBezTo>
                  <a:cubicBezTo>
                    <a:pt x="653" y="1962"/>
                    <a:pt x="676" y="1939"/>
                    <a:pt x="676" y="1928"/>
                  </a:cubicBezTo>
                  <a:cubicBezTo>
                    <a:pt x="688" y="1916"/>
                    <a:pt x="711" y="1893"/>
                    <a:pt x="734" y="1881"/>
                  </a:cubicBezTo>
                  <a:lnTo>
                    <a:pt x="745" y="1881"/>
                  </a:lnTo>
                  <a:cubicBezTo>
                    <a:pt x="768" y="1985"/>
                    <a:pt x="803" y="2089"/>
                    <a:pt x="849" y="2193"/>
                  </a:cubicBezTo>
                  <a:cubicBezTo>
                    <a:pt x="745" y="2285"/>
                    <a:pt x="792" y="2424"/>
                    <a:pt x="861" y="2505"/>
                  </a:cubicBezTo>
                  <a:cubicBezTo>
                    <a:pt x="768" y="2562"/>
                    <a:pt x="768" y="2666"/>
                    <a:pt x="803" y="2747"/>
                  </a:cubicBezTo>
                  <a:cubicBezTo>
                    <a:pt x="768" y="2920"/>
                    <a:pt x="595" y="3290"/>
                    <a:pt x="895" y="3324"/>
                  </a:cubicBezTo>
                  <a:cubicBezTo>
                    <a:pt x="965" y="3532"/>
                    <a:pt x="872" y="3890"/>
                    <a:pt x="1149" y="3936"/>
                  </a:cubicBezTo>
                  <a:cubicBezTo>
                    <a:pt x="1519" y="3844"/>
                    <a:pt x="1299" y="3290"/>
                    <a:pt x="1276" y="3013"/>
                  </a:cubicBezTo>
                  <a:cubicBezTo>
                    <a:pt x="1600" y="2909"/>
                    <a:pt x="1311" y="2447"/>
                    <a:pt x="1207" y="2285"/>
                  </a:cubicBezTo>
                  <a:cubicBezTo>
                    <a:pt x="1334" y="2078"/>
                    <a:pt x="1207" y="1801"/>
                    <a:pt x="1172" y="1581"/>
                  </a:cubicBezTo>
                  <a:lnTo>
                    <a:pt x="1172" y="1581"/>
                  </a:lnTo>
                  <a:cubicBezTo>
                    <a:pt x="1195" y="1586"/>
                    <a:pt x="1216" y="1588"/>
                    <a:pt x="1235" y="1588"/>
                  </a:cubicBezTo>
                  <a:cubicBezTo>
                    <a:pt x="1490" y="1588"/>
                    <a:pt x="1443" y="1185"/>
                    <a:pt x="1207" y="1131"/>
                  </a:cubicBezTo>
                  <a:cubicBezTo>
                    <a:pt x="1207" y="1108"/>
                    <a:pt x="1196" y="1050"/>
                    <a:pt x="1172" y="1016"/>
                  </a:cubicBezTo>
                  <a:cubicBezTo>
                    <a:pt x="1219" y="692"/>
                    <a:pt x="1334" y="300"/>
                    <a:pt x="965" y="231"/>
                  </a:cubicBezTo>
                  <a:cubicBezTo>
                    <a:pt x="892" y="137"/>
                    <a:pt x="829" y="6"/>
                    <a:pt x="690" y="6"/>
                  </a:cubicBezTo>
                  <a:cubicBezTo>
                    <a:pt x="675" y="6"/>
                    <a:pt x="659" y="8"/>
                    <a:pt x="642" y="11"/>
                  </a:cubicBezTo>
                  <a:cubicBezTo>
                    <a:pt x="616" y="4"/>
                    <a:pt x="591" y="1"/>
                    <a:pt x="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3"/>
            <p:cNvSpPr/>
            <p:nvPr/>
          </p:nvSpPr>
          <p:spPr>
            <a:xfrm>
              <a:off x="5856500" y="3534875"/>
              <a:ext cx="41550" cy="93100"/>
            </a:xfrm>
            <a:custGeom>
              <a:avLst/>
              <a:gdLst/>
              <a:ahLst/>
              <a:cxnLst/>
              <a:rect l="l" t="t" r="r" b="b"/>
              <a:pathLst>
                <a:path w="1662" h="3724" extrusionOk="0">
                  <a:moveTo>
                    <a:pt x="234" y="0"/>
                  </a:moveTo>
                  <a:cubicBezTo>
                    <a:pt x="178" y="0"/>
                    <a:pt x="117" y="43"/>
                    <a:pt x="58" y="151"/>
                  </a:cubicBezTo>
                  <a:cubicBezTo>
                    <a:pt x="58" y="544"/>
                    <a:pt x="1" y="1617"/>
                    <a:pt x="474" y="1629"/>
                  </a:cubicBezTo>
                  <a:cubicBezTo>
                    <a:pt x="497" y="1767"/>
                    <a:pt x="508" y="1975"/>
                    <a:pt x="670" y="2044"/>
                  </a:cubicBezTo>
                  <a:cubicBezTo>
                    <a:pt x="682" y="2102"/>
                    <a:pt x="693" y="2194"/>
                    <a:pt x="751" y="2229"/>
                  </a:cubicBezTo>
                  <a:cubicBezTo>
                    <a:pt x="663" y="2405"/>
                    <a:pt x="682" y="2880"/>
                    <a:pt x="901" y="2880"/>
                  </a:cubicBezTo>
                  <a:cubicBezTo>
                    <a:pt x="941" y="2880"/>
                    <a:pt x="987" y="2864"/>
                    <a:pt x="1039" y="2829"/>
                  </a:cubicBezTo>
                  <a:lnTo>
                    <a:pt x="1039" y="2829"/>
                  </a:lnTo>
                  <a:cubicBezTo>
                    <a:pt x="1109" y="3118"/>
                    <a:pt x="878" y="3591"/>
                    <a:pt x="1201" y="3718"/>
                  </a:cubicBezTo>
                  <a:cubicBezTo>
                    <a:pt x="1218" y="3722"/>
                    <a:pt x="1233" y="3724"/>
                    <a:pt x="1249" y="3724"/>
                  </a:cubicBezTo>
                  <a:cubicBezTo>
                    <a:pt x="1662" y="3724"/>
                    <a:pt x="1614" y="2396"/>
                    <a:pt x="1248" y="2396"/>
                  </a:cubicBezTo>
                  <a:cubicBezTo>
                    <a:pt x="1212" y="2396"/>
                    <a:pt x="1173" y="2409"/>
                    <a:pt x="1132" y="2437"/>
                  </a:cubicBezTo>
                  <a:cubicBezTo>
                    <a:pt x="1132" y="2379"/>
                    <a:pt x="1132" y="2287"/>
                    <a:pt x="1086" y="2229"/>
                  </a:cubicBezTo>
                  <a:cubicBezTo>
                    <a:pt x="1224" y="2033"/>
                    <a:pt x="1143" y="1790"/>
                    <a:pt x="1097" y="1594"/>
                  </a:cubicBezTo>
                  <a:cubicBezTo>
                    <a:pt x="982" y="1352"/>
                    <a:pt x="1074" y="936"/>
                    <a:pt x="809" y="809"/>
                  </a:cubicBezTo>
                  <a:cubicBezTo>
                    <a:pt x="758" y="659"/>
                    <a:pt x="691" y="447"/>
                    <a:pt x="523" y="447"/>
                  </a:cubicBezTo>
                  <a:cubicBezTo>
                    <a:pt x="497" y="447"/>
                    <a:pt x="469" y="452"/>
                    <a:pt x="439" y="463"/>
                  </a:cubicBezTo>
                  <a:cubicBezTo>
                    <a:pt x="480" y="273"/>
                    <a:pt x="374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3"/>
            <p:cNvSpPr/>
            <p:nvPr/>
          </p:nvSpPr>
          <p:spPr>
            <a:xfrm>
              <a:off x="5888100" y="3542625"/>
              <a:ext cx="28475" cy="39275"/>
            </a:xfrm>
            <a:custGeom>
              <a:avLst/>
              <a:gdLst/>
              <a:ahLst/>
              <a:cxnLst/>
              <a:rect l="l" t="t" r="r" b="b"/>
              <a:pathLst>
                <a:path w="1139" h="1571" extrusionOk="0">
                  <a:moveTo>
                    <a:pt x="630" y="0"/>
                  </a:moveTo>
                  <a:cubicBezTo>
                    <a:pt x="546" y="0"/>
                    <a:pt x="466" y="66"/>
                    <a:pt x="410" y="234"/>
                  </a:cubicBezTo>
                  <a:cubicBezTo>
                    <a:pt x="320" y="148"/>
                    <a:pt x="252" y="113"/>
                    <a:pt x="200" y="113"/>
                  </a:cubicBezTo>
                  <a:cubicBezTo>
                    <a:pt x="1" y="113"/>
                    <a:pt x="50" y="639"/>
                    <a:pt x="41" y="822"/>
                  </a:cubicBezTo>
                  <a:cubicBezTo>
                    <a:pt x="11" y="1010"/>
                    <a:pt x="95" y="1087"/>
                    <a:pt x="200" y="1087"/>
                  </a:cubicBezTo>
                  <a:cubicBezTo>
                    <a:pt x="341" y="1087"/>
                    <a:pt x="521" y="947"/>
                    <a:pt x="514" y="742"/>
                  </a:cubicBezTo>
                  <a:lnTo>
                    <a:pt x="514" y="742"/>
                  </a:lnTo>
                  <a:cubicBezTo>
                    <a:pt x="526" y="903"/>
                    <a:pt x="549" y="1042"/>
                    <a:pt x="526" y="1203"/>
                  </a:cubicBezTo>
                  <a:cubicBezTo>
                    <a:pt x="514" y="1284"/>
                    <a:pt x="583" y="1388"/>
                    <a:pt x="687" y="1423"/>
                  </a:cubicBezTo>
                  <a:cubicBezTo>
                    <a:pt x="721" y="1524"/>
                    <a:pt x="811" y="1571"/>
                    <a:pt x="899" y="1571"/>
                  </a:cubicBezTo>
                  <a:cubicBezTo>
                    <a:pt x="1021" y="1571"/>
                    <a:pt x="1138" y="1480"/>
                    <a:pt x="1091" y="1319"/>
                  </a:cubicBezTo>
                  <a:cubicBezTo>
                    <a:pt x="953" y="1111"/>
                    <a:pt x="1103" y="926"/>
                    <a:pt x="1022" y="742"/>
                  </a:cubicBezTo>
                  <a:cubicBezTo>
                    <a:pt x="1123" y="488"/>
                    <a:pt x="860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3"/>
            <p:cNvSpPr/>
            <p:nvPr/>
          </p:nvSpPr>
          <p:spPr>
            <a:xfrm>
              <a:off x="5910175" y="3555100"/>
              <a:ext cx="34125" cy="49675"/>
            </a:xfrm>
            <a:custGeom>
              <a:avLst/>
              <a:gdLst/>
              <a:ahLst/>
              <a:cxnLst/>
              <a:rect l="l" t="t" r="r" b="b"/>
              <a:pathLst>
                <a:path w="1365" h="1987" extrusionOk="0">
                  <a:moveTo>
                    <a:pt x="647" y="0"/>
                  </a:moveTo>
                  <a:cubicBezTo>
                    <a:pt x="581" y="0"/>
                    <a:pt x="511" y="43"/>
                    <a:pt x="451" y="150"/>
                  </a:cubicBezTo>
                  <a:cubicBezTo>
                    <a:pt x="428" y="589"/>
                    <a:pt x="0" y="1789"/>
                    <a:pt x="612" y="1905"/>
                  </a:cubicBezTo>
                  <a:cubicBezTo>
                    <a:pt x="670" y="1905"/>
                    <a:pt x="728" y="1870"/>
                    <a:pt x="774" y="1847"/>
                  </a:cubicBezTo>
                  <a:cubicBezTo>
                    <a:pt x="860" y="1946"/>
                    <a:pt x="941" y="1987"/>
                    <a:pt x="1012" y="1987"/>
                  </a:cubicBezTo>
                  <a:cubicBezTo>
                    <a:pt x="1246" y="1987"/>
                    <a:pt x="1365" y="1544"/>
                    <a:pt x="1143" y="1305"/>
                  </a:cubicBezTo>
                  <a:cubicBezTo>
                    <a:pt x="1039" y="1074"/>
                    <a:pt x="1247" y="497"/>
                    <a:pt x="843" y="462"/>
                  </a:cubicBezTo>
                  <a:cubicBezTo>
                    <a:pt x="941" y="257"/>
                    <a:pt x="807" y="0"/>
                    <a:pt x="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3"/>
            <p:cNvSpPr/>
            <p:nvPr/>
          </p:nvSpPr>
          <p:spPr>
            <a:xfrm>
              <a:off x="5933625" y="3507050"/>
              <a:ext cx="28525" cy="41600"/>
            </a:xfrm>
            <a:custGeom>
              <a:avLst/>
              <a:gdLst/>
              <a:ahLst/>
              <a:cxnLst/>
              <a:rect l="l" t="t" r="r" b="b"/>
              <a:pathLst>
                <a:path w="1141" h="1664" extrusionOk="0">
                  <a:moveTo>
                    <a:pt x="458" y="1"/>
                  </a:moveTo>
                  <a:cubicBezTo>
                    <a:pt x="157" y="1"/>
                    <a:pt x="0" y="638"/>
                    <a:pt x="355" y="860"/>
                  </a:cubicBezTo>
                  <a:cubicBezTo>
                    <a:pt x="209" y="1121"/>
                    <a:pt x="419" y="1664"/>
                    <a:pt x="599" y="1664"/>
                  </a:cubicBezTo>
                  <a:cubicBezTo>
                    <a:pt x="675" y="1664"/>
                    <a:pt x="745" y="1570"/>
                    <a:pt x="782" y="1322"/>
                  </a:cubicBezTo>
                  <a:cubicBezTo>
                    <a:pt x="852" y="1310"/>
                    <a:pt x="909" y="1253"/>
                    <a:pt x="932" y="1184"/>
                  </a:cubicBezTo>
                  <a:cubicBezTo>
                    <a:pt x="944" y="1149"/>
                    <a:pt x="944" y="1114"/>
                    <a:pt x="944" y="1080"/>
                  </a:cubicBezTo>
                  <a:cubicBezTo>
                    <a:pt x="1106" y="1057"/>
                    <a:pt x="1140" y="826"/>
                    <a:pt x="1013" y="733"/>
                  </a:cubicBezTo>
                  <a:cubicBezTo>
                    <a:pt x="875" y="653"/>
                    <a:pt x="1025" y="202"/>
                    <a:pt x="759" y="202"/>
                  </a:cubicBezTo>
                  <a:cubicBezTo>
                    <a:pt x="652" y="58"/>
                    <a:pt x="549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3"/>
            <p:cNvSpPr/>
            <p:nvPr/>
          </p:nvSpPr>
          <p:spPr>
            <a:xfrm>
              <a:off x="5967300" y="3390600"/>
              <a:ext cx="50250" cy="96325"/>
            </a:xfrm>
            <a:custGeom>
              <a:avLst/>
              <a:gdLst/>
              <a:ahLst/>
              <a:cxnLst/>
              <a:rect l="l" t="t" r="r" b="b"/>
              <a:pathLst>
                <a:path w="2010" h="3853" extrusionOk="0">
                  <a:moveTo>
                    <a:pt x="647" y="1"/>
                  </a:moveTo>
                  <a:cubicBezTo>
                    <a:pt x="163" y="290"/>
                    <a:pt x="578" y="1236"/>
                    <a:pt x="509" y="1767"/>
                  </a:cubicBezTo>
                  <a:cubicBezTo>
                    <a:pt x="1" y="2044"/>
                    <a:pt x="532" y="3129"/>
                    <a:pt x="509" y="3671"/>
                  </a:cubicBezTo>
                  <a:cubicBezTo>
                    <a:pt x="524" y="3797"/>
                    <a:pt x="615" y="3853"/>
                    <a:pt x="711" y="3853"/>
                  </a:cubicBezTo>
                  <a:cubicBezTo>
                    <a:pt x="835" y="3853"/>
                    <a:pt x="967" y="3759"/>
                    <a:pt x="947" y="3602"/>
                  </a:cubicBezTo>
                  <a:cubicBezTo>
                    <a:pt x="1155" y="3579"/>
                    <a:pt x="1144" y="3348"/>
                    <a:pt x="1121" y="3187"/>
                  </a:cubicBezTo>
                  <a:lnTo>
                    <a:pt x="1121" y="3187"/>
                  </a:lnTo>
                  <a:cubicBezTo>
                    <a:pt x="1127" y="3188"/>
                    <a:pt x="1133" y="3188"/>
                    <a:pt x="1139" y="3188"/>
                  </a:cubicBezTo>
                  <a:cubicBezTo>
                    <a:pt x="1298" y="3188"/>
                    <a:pt x="1351" y="2894"/>
                    <a:pt x="1340" y="2483"/>
                  </a:cubicBezTo>
                  <a:lnTo>
                    <a:pt x="1340" y="2483"/>
                  </a:lnTo>
                  <a:cubicBezTo>
                    <a:pt x="1370" y="2677"/>
                    <a:pt x="1424" y="2823"/>
                    <a:pt x="1528" y="2823"/>
                  </a:cubicBezTo>
                  <a:cubicBezTo>
                    <a:pt x="1584" y="2823"/>
                    <a:pt x="1655" y="2780"/>
                    <a:pt x="1744" y="2679"/>
                  </a:cubicBezTo>
                  <a:cubicBezTo>
                    <a:pt x="1963" y="2656"/>
                    <a:pt x="2009" y="2379"/>
                    <a:pt x="1848" y="2252"/>
                  </a:cubicBezTo>
                  <a:cubicBezTo>
                    <a:pt x="1744" y="1975"/>
                    <a:pt x="1778" y="1709"/>
                    <a:pt x="1744" y="1444"/>
                  </a:cubicBezTo>
                  <a:cubicBezTo>
                    <a:pt x="1744" y="1421"/>
                    <a:pt x="1732" y="1421"/>
                    <a:pt x="1732" y="1409"/>
                  </a:cubicBezTo>
                  <a:cubicBezTo>
                    <a:pt x="1715" y="671"/>
                    <a:pt x="1537" y="275"/>
                    <a:pt x="1402" y="275"/>
                  </a:cubicBezTo>
                  <a:cubicBezTo>
                    <a:pt x="1271" y="275"/>
                    <a:pt x="1180" y="648"/>
                    <a:pt x="1317" y="1444"/>
                  </a:cubicBezTo>
                  <a:cubicBezTo>
                    <a:pt x="1328" y="1536"/>
                    <a:pt x="1328" y="1825"/>
                    <a:pt x="1328" y="2102"/>
                  </a:cubicBezTo>
                  <a:cubicBezTo>
                    <a:pt x="1259" y="1363"/>
                    <a:pt x="1040" y="497"/>
                    <a:pt x="878" y="428"/>
                  </a:cubicBezTo>
                  <a:cubicBezTo>
                    <a:pt x="867" y="255"/>
                    <a:pt x="890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3"/>
            <p:cNvSpPr/>
            <p:nvPr/>
          </p:nvSpPr>
          <p:spPr>
            <a:xfrm>
              <a:off x="5974800" y="3468525"/>
              <a:ext cx="51950" cy="95500"/>
            </a:xfrm>
            <a:custGeom>
              <a:avLst/>
              <a:gdLst/>
              <a:ahLst/>
              <a:cxnLst/>
              <a:rect l="l" t="t" r="r" b="b"/>
              <a:pathLst>
                <a:path w="2078" h="3820" extrusionOk="0">
                  <a:moveTo>
                    <a:pt x="1363" y="0"/>
                  </a:moveTo>
                  <a:lnTo>
                    <a:pt x="1363" y="0"/>
                  </a:lnTo>
                  <a:cubicBezTo>
                    <a:pt x="809" y="381"/>
                    <a:pt x="1167" y="1420"/>
                    <a:pt x="1155" y="2032"/>
                  </a:cubicBezTo>
                  <a:cubicBezTo>
                    <a:pt x="1028" y="2043"/>
                    <a:pt x="924" y="2170"/>
                    <a:pt x="971" y="2309"/>
                  </a:cubicBezTo>
                  <a:cubicBezTo>
                    <a:pt x="927" y="2280"/>
                    <a:pt x="885" y="2267"/>
                    <a:pt x="846" y="2267"/>
                  </a:cubicBezTo>
                  <a:cubicBezTo>
                    <a:pt x="667" y="2267"/>
                    <a:pt x="541" y="2527"/>
                    <a:pt x="532" y="2678"/>
                  </a:cubicBezTo>
                  <a:cubicBezTo>
                    <a:pt x="506" y="2674"/>
                    <a:pt x="482" y="2671"/>
                    <a:pt x="460" y="2671"/>
                  </a:cubicBezTo>
                  <a:cubicBezTo>
                    <a:pt x="0" y="2671"/>
                    <a:pt x="350" y="3654"/>
                    <a:pt x="647" y="3786"/>
                  </a:cubicBezTo>
                  <a:cubicBezTo>
                    <a:pt x="708" y="3809"/>
                    <a:pt x="758" y="3819"/>
                    <a:pt x="800" y="3819"/>
                  </a:cubicBezTo>
                  <a:cubicBezTo>
                    <a:pt x="1057" y="3819"/>
                    <a:pt x="1002" y="3441"/>
                    <a:pt x="913" y="3232"/>
                  </a:cubicBezTo>
                  <a:lnTo>
                    <a:pt x="913" y="3232"/>
                  </a:lnTo>
                  <a:cubicBezTo>
                    <a:pt x="967" y="3335"/>
                    <a:pt x="1069" y="3385"/>
                    <a:pt x="1167" y="3385"/>
                  </a:cubicBezTo>
                  <a:cubicBezTo>
                    <a:pt x="1321" y="3385"/>
                    <a:pt x="1464" y="3262"/>
                    <a:pt x="1386" y="3036"/>
                  </a:cubicBezTo>
                  <a:cubicBezTo>
                    <a:pt x="1559" y="3013"/>
                    <a:pt x="1594" y="2805"/>
                    <a:pt x="1571" y="2667"/>
                  </a:cubicBezTo>
                  <a:lnTo>
                    <a:pt x="1571" y="2667"/>
                  </a:lnTo>
                  <a:cubicBezTo>
                    <a:pt x="1587" y="2670"/>
                    <a:pt x="1602" y="2671"/>
                    <a:pt x="1617" y="2671"/>
                  </a:cubicBezTo>
                  <a:cubicBezTo>
                    <a:pt x="1906" y="2671"/>
                    <a:pt x="1905" y="2155"/>
                    <a:pt x="1675" y="2078"/>
                  </a:cubicBezTo>
                  <a:cubicBezTo>
                    <a:pt x="1624" y="1927"/>
                    <a:pt x="1609" y="1749"/>
                    <a:pt x="1598" y="1576"/>
                  </a:cubicBezTo>
                  <a:lnTo>
                    <a:pt x="1598" y="1576"/>
                  </a:lnTo>
                  <a:cubicBezTo>
                    <a:pt x="1619" y="1634"/>
                    <a:pt x="1677" y="1686"/>
                    <a:pt x="1751" y="1686"/>
                  </a:cubicBezTo>
                  <a:cubicBezTo>
                    <a:pt x="1756" y="1686"/>
                    <a:pt x="1762" y="1686"/>
                    <a:pt x="1767" y="1686"/>
                  </a:cubicBezTo>
                  <a:cubicBezTo>
                    <a:pt x="2077" y="1657"/>
                    <a:pt x="1907" y="992"/>
                    <a:pt x="1674" y="992"/>
                  </a:cubicBezTo>
                  <a:cubicBezTo>
                    <a:pt x="1629" y="992"/>
                    <a:pt x="1582" y="1017"/>
                    <a:pt x="1536" y="1074"/>
                  </a:cubicBezTo>
                  <a:cubicBezTo>
                    <a:pt x="1317" y="751"/>
                    <a:pt x="1732" y="174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3"/>
            <p:cNvSpPr/>
            <p:nvPr/>
          </p:nvSpPr>
          <p:spPr>
            <a:xfrm>
              <a:off x="6023875" y="3437350"/>
              <a:ext cx="62225" cy="95200"/>
            </a:xfrm>
            <a:custGeom>
              <a:avLst/>
              <a:gdLst/>
              <a:ahLst/>
              <a:cxnLst/>
              <a:rect l="l" t="t" r="r" b="b"/>
              <a:pathLst>
                <a:path w="2489" h="3808" extrusionOk="0">
                  <a:moveTo>
                    <a:pt x="1201" y="2229"/>
                  </a:moveTo>
                  <a:cubicBezTo>
                    <a:pt x="1212" y="2229"/>
                    <a:pt x="1247" y="2229"/>
                    <a:pt x="1258" y="2240"/>
                  </a:cubicBezTo>
                  <a:cubicBezTo>
                    <a:pt x="1258" y="2240"/>
                    <a:pt x="1258" y="2252"/>
                    <a:pt x="1247" y="2252"/>
                  </a:cubicBezTo>
                  <a:lnTo>
                    <a:pt x="1201" y="2229"/>
                  </a:lnTo>
                  <a:close/>
                  <a:moveTo>
                    <a:pt x="1282" y="1"/>
                  </a:moveTo>
                  <a:cubicBezTo>
                    <a:pt x="1028" y="12"/>
                    <a:pt x="1097" y="336"/>
                    <a:pt x="1074" y="509"/>
                  </a:cubicBezTo>
                  <a:cubicBezTo>
                    <a:pt x="751" y="901"/>
                    <a:pt x="878" y="1594"/>
                    <a:pt x="820" y="2079"/>
                  </a:cubicBezTo>
                  <a:cubicBezTo>
                    <a:pt x="804" y="2079"/>
                    <a:pt x="788" y="2078"/>
                    <a:pt x="771" y="2078"/>
                  </a:cubicBezTo>
                  <a:cubicBezTo>
                    <a:pt x="638" y="2078"/>
                    <a:pt x="472" y="2087"/>
                    <a:pt x="462" y="2252"/>
                  </a:cubicBezTo>
                  <a:cubicBezTo>
                    <a:pt x="404" y="2459"/>
                    <a:pt x="104" y="2667"/>
                    <a:pt x="116" y="2921"/>
                  </a:cubicBezTo>
                  <a:cubicBezTo>
                    <a:pt x="126" y="3381"/>
                    <a:pt x="0" y="3687"/>
                    <a:pt x="452" y="3687"/>
                  </a:cubicBezTo>
                  <a:cubicBezTo>
                    <a:pt x="511" y="3687"/>
                    <a:pt x="579" y="3682"/>
                    <a:pt x="658" y="3671"/>
                  </a:cubicBezTo>
                  <a:cubicBezTo>
                    <a:pt x="712" y="3767"/>
                    <a:pt x="770" y="3808"/>
                    <a:pt x="825" y="3808"/>
                  </a:cubicBezTo>
                  <a:cubicBezTo>
                    <a:pt x="937" y="3808"/>
                    <a:pt x="1035" y="3638"/>
                    <a:pt x="1051" y="3406"/>
                  </a:cubicBezTo>
                  <a:cubicBezTo>
                    <a:pt x="1097" y="3267"/>
                    <a:pt x="1131" y="3106"/>
                    <a:pt x="1131" y="2944"/>
                  </a:cubicBezTo>
                  <a:cubicBezTo>
                    <a:pt x="1282" y="2887"/>
                    <a:pt x="1247" y="2713"/>
                    <a:pt x="1247" y="2586"/>
                  </a:cubicBezTo>
                  <a:cubicBezTo>
                    <a:pt x="1224" y="2402"/>
                    <a:pt x="1328" y="2286"/>
                    <a:pt x="1282" y="2125"/>
                  </a:cubicBezTo>
                  <a:cubicBezTo>
                    <a:pt x="1455" y="2079"/>
                    <a:pt x="1397" y="1651"/>
                    <a:pt x="1489" y="1651"/>
                  </a:cubicBezTo>
                  <a:cubicBezTo>
                    <a:pt x="1544" y="1651"/>
                    <a:pt x="1685" y="1742"/>
                    <a:pt x="1805" y="1742"/>
                  </a:cubicBezTo>
                  <a:cubicBezTo>
                    <a:pt x="1862" y="1742"/>
                    <a:pt x="1914" y="1722"/>
                    <a:pt x="1951" y="1663"/>
                  </a:cubicBezTo>
                  <a:cubicBezTo>
                    <a:pt x="2016" y="1702"/>
                    <a:pt x="2072" y="1719"/>
                    <a:pt x="2118" y="1719"/>
                  </a:cubicBezTo>
                  <a:cubicBezTo>
                    <a:pt x="2488" y="1719"/>
                    <a:pt x="2291" y="622"/>
                    <a:pt x="1997" y="622"/>
                  </a:cubicBezTo>
                  <a:cubicBezTo>
                    <a:pt x="1891" y="622"/>
                    <a:pt x="1772" y="765"/>
                    <a:pt x="1662" y="1155"/>
                  </a:cubicBezTo>
                  <a:cubicBezTo>
                    <a:pt x="1648" y="1152"/>
                    <a:pt x="1633" y="1151"/>
                    <a:pt x="1618" y="1151"/>
                  </a:cubicBezTo>
                  <a:cubicBezTo>
                    <a:pt x="1572" y="1151"/>
                    <a:pt x="1524" y="1164"/>
                    <a:pt x="1489" y="1190"/>
                  </a:cubicBezTo>
                  <a:cubicBezTo>
                    <a:pt x="1455" y="1190"/>
                    <a:pt x="1432" y="1190"/>
                    <a:pt x="1420" y="1201"/>
                  </a:cubicBezTo>
                  <a:cubicBezTo>
                    <a:pt x="1328" y="855"/>
                    <a:pt x="1709" y="174"/>
                    <a:pt x="1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43"/>
            <p:cNvSpPr/>
            <p:nvPr/>
          </p:nvSpPr>
          <p:spPr>
            <a:xfrm>
              <a:off x="6092825" y="3413700"/>
              <a:ext cx="33750" cy="44125"/>
            </a:xfrm>
            <a:custGeom>
              <a:avLst/>
              <a:gdLst/>
              <a:ahLst/>
              <a:cxnLst/>
              <a:rect l="l" t="t" r="r" b="b"/>
              <a:pathLst>
                <a:path w="1350" h="1765" extrusionOk="0">
                  <a:moveTo>
                    <a:pt x="793" y="1"/>
                  </a:moveTo>
                  <a:cubicBezTo>
                    <a:pt x="702" y="1"/>
                    <a:pt x="606" y="62"/>
                    <a:pt x="578" y="173"/>
                  </a:cubicBezTo>
                  <a:cubicBezTo>
                    <a:pt x="559" y="166"/>
                    <a:pt x="539" y="163"/>
                    <a:pt x="519" y="163"/>
                  </a:cubicBezTo>
                  <a:cubicBezTo>
                    <a:pt x="412" y="163"/>
                    <a:pt x="311" y="262"/>
                    <a:pt x="301" y="370"/>
                  </a:cubicBezTo>
                  <a:cubicBezTo>
                    <a:pt x="1" y="612"/>
                    <a:pt x="197" y="1201"/>
                    <a:pt x="163" y="1570"/>
                  </a:cubicBezTo>
                  <a:cubicBezTo>
                    <a:pt x="185" y="1707"/>
                    <a:pt x="267" y="1764"/>
                    <a:pt x="354" y="1764"/>
                  </a:cubicBezTo>
                  <a:cubicBezTo>
                    <a:pt x="487" y="1764"/>
                    <a:pt x="632" y="1628"/>
                    <a:pt x="590" y="1432"/>
                  </a:cubicBezTo>
                  <a:lnTo>
                    <a:pt x="590" y="1432"/>
                  </a:lnTo>
                  <a:cubicBezTo>
                    <a:pt x="633" y="1449"/>
                    <a:pt x="672" y="1457"/>
                    <a:pt x="707" y="1457"/>
                  </a:cubicBezTo>
                  <a:cubicBezTo>
                    <a:pt x="991" y="1457"/>
                    <a:pt x="1013" y="929"/>
                    <a:pt x="797" y="785"/>
                  </a:cubicBezTo>
                  <a:lnTo>
                    <a:pt x="797" y="751"/>
                  </a:lnTo>
                  <a:cubicBezTo>
                    <a:pt x="820" y="762"/>
                    <a:pt x="855" y="762"/>
                    <a:pt x="878" y="762"/>
                  </a:cubicBezTo>
                  <a:cubicBezTo>
                    <a:pt x="867" y="751"/>
                    <a:pt x="878" y="751"/>
                    <a:pt x="890" y="751"/>
                  </a:cubicBezTo>
                  <a:cubicBezTo>
                    <a:pt x="925" y="861"/>
                    <a:pt x="1021" y="913"/>
                    <a:pt x="1114" y="913"/>
                  </a:cubicBezTo>
                  <a:cubicBezTo>
                    <a:pt x="1235" y="913"/>
                    <a:pt x="1349" y="826"/>
                    <a:pt x="1317" y="670"/>
                  </a:cubicBezTo>
                  <a:cubicBezTo>
                    <a:pt x="1233" y="492"/>
                    <a:pt x="1302" y="103"/>
                    <a:pt x="1055" y="103"/>
                  </a:cubicBezTo>
                  <a:cubicBezTo>
                    <a:pt x="1030" y="103"/>
                    <a:pt x="1002" y="107"/>
                    <a:pt x="971" y="116"/>
                  </a:cubicBezTo>
                  <a:cubicBezTo>
                    <a:pt x="971" y="93"/>
                    <a:pt x="947" y="93"/>
                    <a:pt x="947" y="81"/>
                  </a:cubicBezTo>
                  <a:cubicBezTo>
                    <a:pt x="911" y="27"/>
                    <a:pt x="853" y="1"/>
                    <a:pt x="7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43"/>
            <p:cNvSpPr/>
            <p:nvPr/>
          </p:nvSpPr>
          <p:spPr>
            <a:xfrm>
              <a:off x="6105825" y="3345225"/>
              <a:ext cx="54925" cy="78375"/>
            </a:xfrm>
            <a:custGeom>
              <a:avLst/>
              <a:gdLst/>
              <a:ahLst/>
              <a:cxnLst/>
              <a:rect l="l" t="t" r="r" b="b"/>
              <a:pathLst>
                <a:path w="2197" h="3135" extrusionOk="0">
                  <a:moveTo>
                    <a:pt x="563" y="1"/>
                  </a:moveTo>
                  <a:cubicBezTo>
                    <a:pt x="465" y="1"/>
                    <a:pt x="370" y="61"/>
                    <a:pt x="370" y="188"/>
                  </a:cubicBezTo>
                  <a:cubicBezTo>
                    <a:pt x="300" y="535"/>
                    <a:pt x="0" y="1273"/>
                    <a:pt x="520" y="1308"/>
                  </a:cubicBezTo>
                  <a:cubicBezTo>
                    <a:pt x="520" y="1504"/>
                    <a:pt x="520" y="1830"/>
                    <a:pt x="735" y="1830"/>
                  </a:cubicBezTo>
                  <a:cubicBezTo>
                    <a:pt x="760" y="1830"/>
                    <a:pt x="788" y="1826"/>
                    <a:pt x="820" y="1816"/>
                  </a:cubicBezTo>
                  <a:cubicBezTo>
                    <a:pt x="820" y="1862"/>
                    <a:pt x="855" y="1908"/>
                    <a:pt x="901" y="1920"/>
                  </a:cubicBezTo>
                  <a:cubicBezTo>
                    <a:pt x="658" y="2174"/>
                    <a:pt x="843" y="2693"/>
                    <a:pt x="889" y="3016"/>
                  </a:cubicBezTo>
                  <a:cubicBezTo>
                    <a:pt x="924" y="3097"/>
                    <a:pt x="993" y="3132"/>
                    <a:pt x="1074" y="3132"/>
                  </a:cubicBezTo>
                  <a:cubicBezTo>
                    <a:pt x="1085" y="3134"/>
                    <a:pt x="1096" y="3135"/>
                    <a:pt x="1107" y="3135"/>
                  </a:cubicBezTo>
                  <a:cubicBezTo>
                    <a:pt x="1454" y="3135"/>
                    <a:pt x="1254" y="2055"/>
                    <a:pt x="1097" y="1943"/>
                  </a:cubicBezTo>
                  <a:cubicBezTo>
                    <a:pt x="1143" y="1931"/>
                    <a:pt x="1166" y="1897"/>
                    <a:pt x="1178" y="1874"/>
                  </a:cubicBezTo>
                  <a:cubicBezTo>
                    <a:pt x="1212" y="1908"/>
                    <a:pt x="1259" y="1943"/>
                    <a:pt x="1293" y="1954"/>
                  </a:cubicBezTo>
                  <a:cubicBezTo>
                    <a:pt x="1328" y="1966"/>
                    <a:pt x="1339" y="2001"/>
                    <a:pt x="1362" y="2012"/>
                  </a:cubicBezTo>
                  <a:cubicBezTo>
                    <a:pt x="1384" y="2202"/>
                    <a:pt x="1424" y="2576"/>
                    <a:pt x="1661" y="2576"/>
                  </a:cubicBezTo>
                  <a:cubicBezTo>
                    <a:pt x="1683" y="2576"/>
                    <a:pt x="1706" y="2573"/>
                    <a:pt x="1732" y="2566"/>
                  </a:cubicBezTo>
                  <a:cubicBezTo>
                    <a:pt x="1750" y="2569"/>
                    <a:pt x="1767" y="2570"/>
                    <a:pt x="1784" y="2570"/>
                  </a:cubicBezTo>
                  <a:cubicBezTo>
                    <a:pt x="2196" y="2570"/>
                    <a:pt x="2094" y="1768"/>
                    <a:pt x="2193" y="1447"/>
                  </a:cubicBezTo>
                  <a:cubicBezTo>
                    <a:pt x="2193" y="1311"/>
                    <a:pt x="2097" y="1247"/>
                    <a:pt x="1995" y="1247"/>
                  </a:cubicBezTo>
                  <a:cubicBezTo>
                    <a:pt x="1881" y="1247"/>
                    <a:pt x="1760" y="1328"/>
                    <a:pt x="1766" y="1481"/>
                  </a:cubicBezTo>
                  <a:cubicBezTo>
                    <a:pt x="1754" y="1334"/>
                    <a:pt x="1641" y="1268"/>
                    <a:pt x="1524" y="1268"/>
                  </a:cubicBezTo>
                  <a:cubicBezTo>
                    <a:pt x="1420" y="1268"/>
                    <a:pt x="1313" y="1320"/>
                    <a:pt x="1270" y="1412"/>
                  </a:cubicBezTo>
                  <a:cubicBezTo>
                    <a:pt x="1287" y="1264"/>
                    <a:pt x="1194" y="1097"/>
                    <a:pt x="1068" y="1097"/>
                  </a:cubicBezTo>
                  <a:cubicBezTo>
                    <a:pt x="1026" y="1097"/>
                    <a:pt x="981" y="1115"/>
                    <a:pt x="935" y="1158"/>
                  </a:cubicBezTo>
                  <a:cubicBezTo>
                    <a:pt x="1081" y="1004"/>
                    <a:pt x="990" y="749"/>
                    <a:pt x="827" y="749"/>
                  </a:cubicBezTo>
                  <a:cubicBezTo>
                    <a:pt x="782" y="749"/>
                    <a:pt x="733" y="768"/>
                    <a:pt x="681" y="812"/>
                  </a:cubicBezTo>
                  <a:cubicBezTo>
                    <a:pt x="658" y="835"/>
                    <a:pt x="658" y="846"/>
                    <a:pt x="647" y="858"/>
                  </a:cubicBezTo>
                  <a:cubicBezTo>
                    <a:pt x="658" y="639"/>
                    <a:pt x="762" y="442"/>
                    <a:pt x="774" y="212"/>
                  </a:cubicBezTo>
                  <a:cubicBezTo>
                    <a:pt x="780" y="73"/>
                    <a:pt x="670" y="1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3"/>
            <p:cNvSpPr/>
            <p:nvPr/>
          </p:nvSpPr>
          <p:spPr>
            <a:xfrm>
              <a:off x="6066900" y="3263850"/>
              <a:ext cx="43200" cy="132550"/>
            </a:xfrm>
            <a:custGeom>
              <a:avLst/>
              <a:gdLst/>
              <a:ahLst/>
              <a:cxnLst/>
              <a:rect l="l" t="t" r="r" b="b"/>
              <a:pathLst>
                <a:path w="1728" h="5302" extrusionOk="0">
                  <a:moveTo>
                    <a:pt x="851" y="0"/>
                  </a:moveTo>
                  <a:cubicBezTo>
                    <a:pt x="632" y="0"/>
                    <a:pt x="1" y="4250"/>
                    <a:pt x="403" y="5036"/>
                  </a:cubicBezTo>
                  <a:cubicBezTo>
                    <a:pt x="392" y="5163"/>
                    <a:pt x="449" y="5302"/>
                    <a:pt x="565" y="5302"/>
                  </a:cubicBezTo>
                  <a:cubicBezTo>
                    <a:pt x="634" y="5302"/>
                    <a:pt x="692" y="5279"/>
                    <a:pt x="738" y="5267"/>
                  </a:cubicBezTo>
                  <a:cubicBezTo>
                    <a:pt x="758" y="5287"/>
                    <a:pt x="794" y="5300"/>
                    <a:pt x="827" y="5300"/>
                  </a:cubicBezTo>
                  <a:cubicBezTo>
                    <a:pt x="851" y="5300"/>
                    <a:pt x="873" y="5293"/>
                    <a:pt x="888" y="5279"/>
                  </a:cubicBezTo>
                  <a:cubicBezTo>
                    <a:pt x="918" y="5287"/>
                    <a:pt x="945" y="5291"/>
                    <a:pt x="968" y="5291"/>
                  </a:cubicBezTo>
                  <a:cubicBezTo>
                    <a:pt x="1173" y="5291"/>
                    <a:pt x="1112" y="4992"/>
                    <a:pt x="1153" y="4805"/>
                  </a:cubicBezTo>
                  <a:lnTo>
                    <a:pt x="1153" y="4805"/>
                  </a:lnTo>
                  <a:cubicBezTo>
                    <a:pt x="1217" y="4852"/>
                    <a:pt x="1272" y="4873"/>
                    <a:pt x="1319" y="4873"/>
                  </a:cubicBezTo>
                  <a:cubicBezTo>
                    <a:pt x="1727" y="4873"/>
                    <a:pt x="1525" y="3300"/>
                    <a:pt x="1143" y="3300"/>
                  </a:cubicBezTo>
                  <a:cubicBezTo>
                    <a:pt x="1131" y="3300"/>
                    <a:pt x="1119" y="3302"/>
                    <a:pt x="1107" y="3305"/>
                  </a:cubicBezTo>
                  <a:cubicBezTo>
                    <a:pt x="1107" y="3224"/>
                    <a:pt x="1061" y="3132"/>
                    <a:pt x="980" y="3086"/>
                  </a:cubicBezTo>
                  <a:cubicBezTo>
                    <a:pt x="1119" y="2601"/>
                    <a:pt x="992" y="2035"/>
                    <a:pt x="888" y="1562"/>
                  </a:cubicBezTo>
                  <a:cubicBezTo>
                    <a:pt x="950" y="436"/>
                    <a:pt x="921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3"/>
            <p:cNvSpPr/>
            <p:nvPr/>
          </p:nvSpPr>
          <p:spPr>
            <a:xfrm>
              <a:off x="6024825" y="3371425"/>
              <a:ext cx="26475" cy="45425"/>
            </a:xfrm>
            <a:custGeom>
              <a:avLst/>
              <a:gdLst/>
              <a:ahLst/>
              <a:cxnLst/>
              <a:rect l="l" t="t" r="r" b="b"/>
              <a:pathLst>
                <a:path w="1059" h="1817" extrusionOk="0">
                  <a:moveTo>
                    <a:pt x="335" y="0"/>
                  </a:moveTo>
                  <a:cubicBezTo>
                    <a:pt x="155" y="0"/>
                    <a:pt x="1" y="553"/>
                    <a:pt x="193" y="1033"/>
                  </a:cubicBezTo>
                  <a:cubicBezTo>
                    <a:pt x="205" y="1137"/>
                    <a:pt x="274" y="1207"/>
                    <a:pt x="378" y="1207"/>
                  </a:cubicBezTo>
                  <a:cubicBezTo>
                    <a:pt x="321" y="1449"/>
                    <a:pt x="570" y="1816"/>
                    <a:pt x="776" y="1816"/>
                  </a:cubicBezTo>
                  <a:cubicBezTo>
                    <a:pt x="864" y="1816"/>
                    <a:pt x="945" y="1749"/>
                    <a:pt x="990" y="1576"/>
                  </a:cubicBezTo>
                  <a:cubicBezTo>
                    <a:pt x="955" y="1368"/>
                    <a:pt x="1059" y="1033"/>
                    <a:pt x="816" y="953"/>
                  </a:cubicBezTo>
                  <a:cubicBezTo>
                    <a:pt x="770" y="826"/>
                    <a:pt x="724" y="710"/>
                    <a:pt x="609" y="629"/>
                  </a:cubicBezTo>
                  <a:cubicBezTo>
                    <a:pt x="546" y="174"/>
                    <a:pt x="437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3"/>
            <p:cNvSpPr/>
            <p:nvPr/>
          </p:nvSpPr>
          <p:spPr>
            <a:xfrm>
              <a:off x="6032250" y="3254475"/>
              <a:ext cx="39625" cy="146900"/>
            </a:xfrm>
            <a:custGeom>
              <a:avLst/>
              <a:gdLst/>
              <a:ahLst/>
              <a:cxnLst/>
              <a:rect l="l" t="t" r="r" b="b"/>
              <a:pathLst>
                <a:path w="1585" h="5876" extrusionOk="0">
                  <a:moveTo>
                    <a:pt x="1047" y="1"/>
                  </a:moveTo>
                  <a:cubicBezTo>
                    <a:pt x="905" y="1"/>
                    <a:pt x="784" y="212"/>
                    <a:pt x="889" y="390"/>
                  </a:cubicBezTo>
                  <a:cubicBezTo>
                    <a:pt x="688" y="457"/>
                    <a:pt x="735" y="729"/>
                    <a:pt x="718" y="935"/>
                  </a:cubicBezTo>
                  <a:lnTo>
                    <a:pt x="718" y="935"/>
                  </a:lnTo>
                  <a:cubicBezTo>
                    <a:pt x="722" y="834"/>
                    <a:pt x="643" y="759"/>
                    <a:pt x="553" y="759"/>
                  </a:cubicBezTo>
                  <a:cubicBezTo>
                    <a:pt x="519" y="759"/>
                    <a:pt x="483" y="770"/>
                    <a:pt x="450" y="794"/>
                  </a:cubicBezTo>
                  <a:cubicBezTo>
                    <a:pt x="394" y="697"/>
                    <a:pt x="336" y="659"/>
                    <a:pt x="285" y="659"/>
                  </a:cubicBezTo>
                  <a:cubicBezTo>
                    <a:pt x="107" y="659"/>
                    <a:pt x="0" y="1105"/>
                    <a:pt x="268" y="1105"/>
                  </a:cubicBezTo>
                  <a:cubicBezTo>
                    <a:pt x="291" y="1105"/>
                    <a:pt x="317" y="1102"/>
                    <a:pt x="346" y="1094"/>
                  </a:cubicBezTo>
                  <a:lnTo>
                    <a:pt x="346" y="1094"/>
                  </a:lnTo>
                  <a:cubicBezTo>
                    <a:pt x="335" y="1152"/>
                    <a:pt x="346" y="3137"/>
                    <a:pt x="335" y="3184"/>
                  </a:cubicBezTo>
                  <a:cubicBezTo>
                    <a:pt x="346" y="3553"/>
                    <a:pt x="185" y="3899"/>
                    <a:pt x="473" y="4234"/>
                  </a:cubicBezTo>
                  <a:cubicBezTo>
                    <a:pt x="416" y="4269"/>
                    <a:pt x="416" y="4361"/>
                    <a:pt x="450" y="4430"/>
                  </a:cubicBezTo>
                  <a:lnTo>
                    <a:pt x="508" y="4580"/>
                  </a:lnTo>
                  <a:cubicBezTo>
                    <a:pt x="540" y="4654"/>
                    <a:pt x="610" y="4709"/>
                    <a:pt x="683" y="4709"/>
                  </a:cubicBezTo>
                  <a:cubicBezTo>
                    <a:pt x="690" y="4709"/>
                    <a:pt x="697" y="4708"/>
                    <a:pt x="704" y="4707"/>
                  </a:cubicBezTo>
                  <a:lnTo>
                    <a:pt x="704" y="4707"/>
                  </a:lnTo>
                  <a:cubicBezTo>
                    <a:pt x="682" y="4884"/>
                    <a:pt x="692" y="5229"/>
                    <a:pt x="944" y="5229"/>
                  </a:cubicBezTo>
                  <a:cubicBezTo>
                    <a:pt x="956" y="5229"/>
                    <a:pt x="968" y="5228"/>
                    <a:pt x="981" y="5227"/>
                  </a:cubicBezTo>
                  <a:lnTo>
                    <a:pt x="981" y="5227"/>
                  </a:lnTo>
                  <a:cubicBezTo>
                    <a:pt x="947" y="5455"/>
                    <a:pt x="1025" y="5875"/>
                    <a:pt x="1169" y="5875"/>
                  </a:cubicBezTo>
                  <a:cubicBezTo>
                    <a:pt x="1221" y="5875"/>
                    <a:pt x="1283" y="5819"/>
                    <a:pt x="1350" y="5677"/>
                  </a:cubicBezTo>
                  <a:cubicBezTo>
                    <a:pt x="1237" y="5313"/>
                    <a:pt x="1504" y="4152"/>
                    <a:pt x="1048" y="4152"/>
                  </a:cubicBezTo>
                  <a:cubicBezTo>
                    <a:pt x="1041" y="4152"/>
                    <a:pt x="1034" y="4153"/>
                    <a:pt x="1027" y="4153"/>
                  </a:cubicBezTo>
                  <a:cubicBezTo>
                    <a:pt x="981" y="4084"/>
                    <a:pt x="877" y="4003"/>
                    <a:pt x="773" y="4003"/>
                  </a:cubicBezTo>
                  <a:cubicBezTo>
                    <a:pt x="623" y="3565"/>
                    <a:pt x="739" y="2803"/>
                    <a:pt x="693" y="2318"/>
                  </a:cubicBezTo>
                  <a:cubicBezTo>
                    <a:pt x="1062" y="2087"/>
                    <a:pt x="681" y="1533"/>
                    <a:pt x="704" y="1187"/>
                  </a:cubicBezTo>
                  <a:lnTo>
                    <a:pt x="704" y="1187"/>
                  </a:lnTo>
                  <a:cubicBezTo>
                    <a:pt x="739" y="1360"/>
                    <a:pt x="808" y="1510"/>
                    <a:pt x="935" y="1614"/>
                  </a:cubicBezTo>
                  <a:cubicBezTo>
                    <a:pt x="1066" y="1746"/>
                    <a:pt x="1162" y="1803"/>
                    <a:pt x="1233" y="1803"/>
                  </a:cubicBezTo>
                  <a:cubicBezTo>
                    <a:pt x="1584" y="1803"/>
                    <a:pt x="1272" y="396"/>
                    <a:pt x="1224" y="136"/>
                  </a:cubicBezTo>
                  <a:cubicBezTo>
                    <a:pt x="1172" y="39"/>
                    <a:pt x="1107" y="1"/>
                    <a:pt x="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43"/>
            <p:cNvSpPr/>
            <p:nvPr/>
          </p:nvSpPr>
          <p:spPr>
            <a:xfrm>
              <a:off x="6043525" y="3186175"/>
              <a:ext cx="25950" cy="63700"/>
            </a:xfrm>
            <a:custGeom>
              <a:avLst/>
              <a:gdLst/>
              <a:ahLst/>
              <a:cxnLst/>
              <a:rect l="l" t="t" r="r" b="b"/>
              <a:pathLst>
                <a:path w="1038" h="2548" extrusionOk="0">
                  <a:moveTo>
                    <a:pt x="216" y="0"/>
                  </a:moveTo>
                  <a:cubicBezTo>
                    <a:pt x="21" y="0"/>
                    <a:pt x="0" y="647"/>
                    <a:pt x="542" y="1945"/>
                  </a:cubicBezTo>
                  <a:cubicBezTo>
                    <a:pt x="568" y="2117"/>
                    <a:pt x="709" y="2547"/>
                    <a:pt x="871" y="2547"/>
                  </a:cubicBezTo>
                  <a:cubicBezTo>
                    <a:pt x="925" y="2547"/>
                    <a:pt x="982" y="2498"/>
                    <a:pt x="1038" y="2372"/>
                  </a:cubicBezTo>
                  <a:cubicBezTo>
                    <a:pt x="1038" y="2245"/>
                    <a:pt x="1038" y="2153"/>
                    <a:pt x="957" y="2118"/>
                  </a:cubicBezTo>
                  <a:cubicBezTo>
                    <a:pt x="816" y="708"/>
                    <a:pt x="421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43"/>
            <p:cNvSpPr/>
            <p:nvPr/>
          </p:nvSpPr>
          <p:spPr>
            <a:xfrm>
              <a:off x="6019550" y="3241375"/>
              <a:ext cx="25825" cy="35525"/>
            </a:xfrm>
            <a:custGeom>
              <a:avLst/>
              <a:gdLst/>
              <a:ahLst/>
              <a:cxnLst/>
              <a:rect l="l" t="t" r="r" b="b"/>
              <a:pathLst>
                <a:path w="1033" h="1421" extrusionOk="0">
                  <a:moveTo>
                    <a:pt x="546" y="0"/>
                  </a:moveTo>
                  <a:cubicBezTo>
                    <a:pt x="486" y="0"/>
                    <a:pt x="422" y="45"/>
                    <a:pt x="358" y="152"/>
                  </a:cubicBezTo>
                  <a:cubicBezTo>
                    <a:pt x="0" y="314"/>
                    <a:pt x="243" y="891"/>
                    <a:pt x="173" y="1214"/>
                  </a:cubicBezTo>
                  <a:cubicBezTo>
                    <a:pt x="200" y="1362"/>
                    <a:pt x="280" y="1421"/>
                    <a:pt x="369" y="1421"/>
                  </a:cubicBezTo>
                  <a:cubicBezTo>
                    <a:pt x="509" y="1421"/>
                    <a:pt x="670" y="1272"/>
                    <a:pt x="670" y="1087"/>
                  </a:cubicBezTo>
                  <a:cubicBezTo>
                    <a:pt x="1033" y="1030"/>
                    <a:pt x="834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43"/>
            <p:cNvSpPr/>
            <p:nvPr/>
          </p:nvSpPr>
          <p:spPr>
            <a:xfrm>
              <a:off x="5979700" y="3261125"/>
              <a:ext cx="31275" cy="49450"/>
            </a:xfrm>
            <a:custGeom>
              <a:avLst/>
              <a:gdLst/>
              <a:ahLst/>
              <a:cxnLst/>
              <a:rect l="l" t="t" r="r" b="b"/>
              <a:pathLst>
                <a:path w="1251" h="1978" extrusionOk="0">
                  <a:moveTo>
                    <a:pt x="319" y="0"/>
                  </a:moveTo>
                  <a:cubicBezTo>
                    <a:pt x="90" y="0"/>
                    <a:pt x="1" y="872"/>
                    <a:pt x="394" y="1175"/>
                  </a:cubicBezTo>
                  <a:cubicBezTo>
                    <a:pt x="474" y="1371"/>
                    <a:pt x="451" y="1694"/>
                    <a:pt x="717" y="1717"/>
                  </a:cubicBezTo>
                  <a:cubicBezTo>
                    <a:pt x="835" y="1904"/>
                    <a:pt x="930" y="1978"/>
                    <a:pt x="1004" y="1978"/>
                  </a:cubicBezTo>
                  <a:cubicBezTo>
                    <a:pt x="1227" y="1978"/>
                    <a:pt x="1251" y="1305"/>
                    <a:pt x="1086" y="1036"/>
                  </a:cubicBezTo>
                  <a:cubicBezTo>
                    <a:pt x="1075" y="967"/>
                    <a:pt x="1029" y="921"/>
                    <a:pt x="971" y="886"/>
                  </a:cubicBezTo>
                  <a:cubicBezTo>
                    <a:pt x="971" y="719"/>
                    <a:pt x="904" y="520"/>
                    <a:pt x="743" y="520"/>
                  </a:cubicBezTo>
                  <a:cubicBezTo>
                    <a:pt x="714" y="520"/>
                    <a:pt x="682" y="526"/>
                    <a:pt x="648" y="540"/>
                  </a:cubicBezTo>
                  <a:cubicBezTo>
                    <a:pt x="530" y="147"/>
                    <a:pt x="413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43"/>
            <p:cNvSpPr/>
            <p:nvPr/>
          </p:nvSpPr>
          <p:spPr>
            <a:xfrm>
              <a:off x="5962125" y="3228475"/>
              <a:ext cx="25975" cy="41900"/>
            </a:xfrm>
            <a:custGeom>
              <a:avLst/>
              <a:gdLst/>
              <a:ahLst/>
              <a:cxnLst/>
              <a:rect l="l" t="t" r="r" b="b"/>
              <a:pathLst>
                <a:path w="1039" h="1676" extrusionOk="0">
                  <a:moveTo>
                    <a:pt x="580" y="0"/>
                  </a:moveTo>
                  <a:cubicBezTo>
                    <a:pt x="358" y="0"/>
                    <a:pt x="88" y="240"/>
                    <a:pt x="289" y="449"/>
                  </a:cubicBezTo>
                  <a:cubicBezTo>
                    <a:pt x="277" y="715"/>
                    <a:pt x="0" y="1015"/>
                    <a:pt x="208" y="1211"/>
                  </a:cubicBezTo>
                  <a:cubicBezTo>
                    <a:pt x="274" y="1547"/>
                    <a:pt x="380" y="1675"/>
                    <a:pt x="490" y="1675"/>
                  </a:cubicBezTo>
                  <a:cubicBezTo>
                    <a:pt x="745" y="1675"/>
                    <a:pt x="1017" y="982"/>
                    <a:pt x="831" y="611"/>
                  </a:cubicBezTo>
                  <a:cubicBezTo>
                    <a:pt x="912" y="484"/>
                    <a:pt x="1039" y="264"/>
                    <a:pt x="808" y="207"/>
                  </a:cubicBezTo>
                  <a:cubicBezTo>
                    <a:pt x="785" y="58"/>
                    <a:pt x="688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43"/>
            <p:cNvSpPr/>
            <p:nvPr/>
          </p:nvSpPr>
          <p:spPr>
            <a:xfrm>
              <a:off x="5870850" y="3273750"/>
              <a:ext cx="53200" cy="65100"/>
            </a:xfrm>
            <a:custGeom>
              <a:avLst/>
              <a:gdLst/>
              <a:ahLst/>
              <a:cxnLst/>
              <a:rect l="l" t="t" r="r" b="b"/>
              <a:pathLst>
                <a:path w="2128" h="2604" extrusionOk="0">
                  <a:moveTo>
                    <a:pt x="338" y="0"/>
                  </a:moveTo>
                  <a:cubicBezTo>
                    <a:pt x="165" y="0"/>
                    <a:pt x="165" y="139"/>
                    <a:pt x="165" y="404"/>
                  </a:cubicBezTo>
                  <a:cubicBezTo>
                    <a:pt x="165" y="521"/>
                    <a:pt x="1" y="1197"/>
                    <a:pt x="227" y="1197"/>
                  </a:cubicBezTo>
                  <a:cubicBezTo>
                    <a:pt x="269" y="1197"/>
                    <a:pt x="324" y="1174"/>
                    <a:pt x="396" y="1120"/>
                  </a:cubicBezTo>
                  <a:cubicBezTo>
                    <a:pt x="408" y="1189"/>
                    <a:pt x="465" y="1247"/>
                    <a:pt x="535" y="1270"/>
                  </a:cubicBezTo>
                  <a:cubicBezTo>
                    <a:pt x="523" y="1351"/>
                    <a:pt x="546" y="1455"/>
                    <a:pt x="639" y="1512"/>
                  </a:cubicBezTo>
                  <a:cubicBezTo>
                    <a:pt x="550" y="1752"/>
                    <a:pt x="672" y="1970"/>
                    <a:pt x="880" y="1970"/>
                  </a:cubicBezTo>
                  <a:cubicBezTo>
                    <a:pt x="943" y="1970"/>
                    <a:pt x="1014" y="1950"/>
                    <a:pt x="1089" y="1905"/>
                  </a:cubicBezTo>
                  <a:lnTo>
                    <a:pt x="1089" y="1905"/>
                  </a:lnTo>
                  <a:cubicBezTo>
                    <a:pt x="1066" y="2043"/>
                    <a:pt x="1112" y="2274"/>
                    <a:pt x="1296" y="2320"/>
                  </a:cubicBezTo>
                  <a:cubicBezTo>
                    <a:pt x="1334" y="2450"/>
                    <a:pt x="1476" y="2603"/>
                    <a:pt x="1632" y="2603"/>
                  </a:cubicBezTo>
                  <a:cubicBezTo>
                    <a:pt x="1670" y="2603"/>
                    <a:pt x="1709" y="2594"/>
                    <a:pt x="1747" y="2574"/>
                  </a:cubicBezTo>
                  <a:cubicBezTo>
                    <a:pt x="1791" y="2592"/>
                    <a:pt x="1830" y="2600"/>
                    <a:pt x="1864" y="2600"/>
                  </a:cubicBezTo>
                  <a:cubicBezTo>
                    <a:pt x="2127" y="2600"/>
                    <a:pt x="2073" y="2130"/>
                    <a:pt x="1809" y="2130"/>
                  </a:cubicBezTo>
                  <a:cubicBezTo>
                    <a:pt x="1772" y="2130"/>
                    <a:pt x="1733" y="2139"/>
                    <a:pt x="1689" y="2159"/>
                  </a:cubicBezTo>
                  <a:cubicBezTo>
                    <a:pt x="1689" y="2147"/>
                    <a:pt x="1689" y="2147"/>
                    <a:pt x="1677" y="2136"/>
                  </a:cubicBezTo>
                  <a:cubicBezTo>
                    <a:pt x="1827" y="1905"/>
                    <a:pt x="1954" y="1466"/>
                    <a:pt x="1654" y="1339"/>
                  </a:cubicBezTo>
                  <a:cubicBezTo>
                    <a:pt x="1637" y="1333"/>
                    <a:pt x="1623" y="1333"/>
                    <a:pt x="1608" y="1333"/>
                  </a:cubicBezTo>
                  <a:cubicBezTo>
                    <a:pt x="1594" y="1333"/>
                    <a:pt x="1579" y="1333"/>
                    <a:pt x="1562" y="1328"/>
                  </a:cubicBezTo>
                  <a:cubicBezTo>
                    <a:pt x="1526" y="1209"/>
                    <a:pt x="1436" y="1157"/>
                    <a:pt x="1339" y="1157"/>
                  </a:cubicBezTo>
                  <a:cubicBezTo>
                    <a:pt x="1247" y="1157"/>
                    <a:pt x="1150" y="1203"/>
                    <a:pt x="1089" y="1281"/>
                  </a:cubicBezTo>
                  <a:cubicBezTo>
                    <a:pt x="1089" y="1212"/>
                    <a:pt x="1077" y="1120"/>
                    <a:pt x="1031" y="1051"/>
                  </a:cubicBezTo>
                  <a:cubicBezTo>
                    <a:pt x="1096" y="807"/>
                    <a:pt x="1002" y="710"/>
                    <a:pt x="866" y="710"/>
                  </a:cubicBezTo>
                  <a:cubicBezTo>
                    <a:pt x="737" y="710"/>
                    <a:pt x="572" y="795"/>
                    <a:pt x="465" y="924"/>
                  </a:cubicBezTo>
                  <a:cubicBezTo>
                    <a:pt x="500" y="531"/>
                    <a:pt x="650" y="58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43"/>
            <p:cNvSpPr/>
            <p:nvPr/>
          </p:nvSpPr>
          <p:spPr>
            <a:xfrm>
              <a:off x="5834400" y="3253175"/>
              <a:ext cx="44975" cy="26675"/>
            </a:xfrm>
            <a:custGeom>
              <a:avLst/>
              <a:gdLst/>
              <a:ahLst/>
              <a:cxnLst/>
              <a:rect l="l" t="t" r="r" b="b"/>
              <a:pathLst>
                <a:path w="1799" h="1067" extrusionOk="0">
                  <a:moveTo>
                    <a:pt x="317" y="1"/>
                  </a:moveTo>
                  <a:cubicBezTo>
                    <a:pt x="161" y="1"/>
                    <a:pt x="1" y="142"/>
                    <a:pt x="88" y="338"/>
                  </a:cubicBezTo>
                  <a:cubicBezTo>
                    <a:pt x="123" y="385"/>
                    <a:pt x="146" y="442"/>
                    <a:pt x="192" y="500"/>
                  </a:cubicBezTo>
                  <a:cubicBezTo>
                    <a:pt x="183" y="720"/>
                    <a:pt x="355" y="1067"/>
                    <a:pt x="560" y="1067"/>
                  </a:cubicBezTo>
                  <a:cubicBezTo>
                    <a:pt x="624" y="1067"/>
                    <a:pt x="692" y="1033"/>
                    <a:pt x="758" y="950"/>
                  </a:cubicBezTo>
                  <a:cubicBezTo>
                    <a:pt x="804" y="953"/>
                    <a:pt x="849" y="954"/>
                    <a:pt x="892" y="954"/>
                  </a:cubicBezTo>
                  <a:cubicBezTo>
                    <a:pt x="1760" y="954"/>
                    <a:pt x="1799" y="388"/>
                    <a:pt x="1045" y="388"/>
                  </a:cubicBezTo>
                  <a:cubicBezTo>
                    <a:pt x="947" y="388"/>
                    <a:pt x="836" y="398"/>
                    <a:pt x="711" y="419"/>
                  </a:cubicBezTo>
                  <a:lnTo>
                    <a:pt x="711" y="396"/>
                  </a:lnTo>
                  <a:cubicBezTo>
                    <a:pt x="723" y="292"/>
                    <a:pt x="642" y="200"/>
                    <a:pt x="538" y="165"/>
                  </a:cubicBezTo>
                  <a:cubicBezTo>
                    <a:pt x="500" y="50"/>
                    <a:pt x="409" y="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43"/>
            <p:cNvSpPr/>
            <p:nvPr/>
          </p:nvSpPr>
          <p:spPr>
            <a:xfrm>
              <a:off x="5828825" y="3187925"/>
              <a:ext cx="47450" cy="22425"/>
            </a:xfrm>
            <a:custGeom>
              <a:avLst/>
              <a:gdLst/>
              <a:ahLst/>
              <a:cxnLst/>
              <a:rect l="l" t="t" r="r" b="b"/>
              <a:pathLst>
                <a:path w="1898" h="897" extrusionOk="0">
                  <a:moveTo>
                    <a:pt x="1042" y="0"/>
                  </a:moveTo>
                  <a:cubicBezTo>
                    <a:pt x="711" y="0"/>
                    <a:pt x="1" y="383"/>
                    <a:pt x="530" y="524"/>
                  </a:cubicBezTo>
                  <a:cubicBezTo>
                    <a:pt x="657" y="524"/>
                    <a:pt x="796" y="490"/>
                    <a:pt x="888" y="455"/>
                  </a:cubicBezTo>
                  <a:cubicBezTo>
                    <a:pt x="914" y="628"/>
                    <a:pt x="1030" y="897"/>
                    <a:pt x="1193" y="897"/>
                  </a:cubicBezTo>
                  <a:cubicBezTo>
                    <a:pt x="1248" y="897"/>
                    <a:pt x="1309" y="866"/>
                    <a:pt x="1373" y="790"/>
                  </a:cubicBezTo>
                  <a:cubicBezTo>
                    <a:pt x="1402" y="794"/>
                    <a:pt x="1427" y="796"/>
                    <a:pt x="1451" y="796"/>
                  </a:cubicBezTo>
                  <a:cubicBezTo>
                    <a:pt x="1897" y="796"/>
                    <a:pt x="1397" y="96"/>
                    <a:pt x="1188" y="63"/>
                  </a:cubicBezTo>
                  <a:cubicBezTo>
                    <a:pt x="1170" y="19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43"/>
            <p:cNvSpPr/>
            <p:nvPr/>
          </p:nvSpPr>
          <p:spPr>
            <a:xfrm>
              <a:off x="5861450" y="3183700"/>
              <a:ext cx="48175" cy="38925"/>
            </a:xfrm>
            <a:custGeom>
              <a:avLst/>
              <a:gdLst/>
              <a:ahLst/>
              <a:cxnLst/>
              <a:rect l="l" t="t" r="r" b="b"/>
              <a:pathLst>
                <a:path w="1927" h="1557" extrusionOk="0">
                  <a:moveTo>
                    <a:pt x="368" y="1"/>
                  </a:moveTo>
                  <a:cubicBezTo>
                    <a:pt x="0" y="78"/>
                    <a:pt x="266" y="781"/>
                    <a:pt x="538" y="781"/>
                  </a:cubicBezTo>
                  <a:cubicBezTo>
                    <a:pt x="590" y="781"/>
                    <a:pt x="643" y="755"/>
                    <a:pt x="691" y="693"/>
                  </a:cubicBezTo>
                  <a:cubicBezTo>
                    <a:pt x="709" y="865"/>
                    <a:pt x="826" y="1022"/>
                    <a:pt x="964" y="1022"/>
                  </a:cubicBezTo>
                  <a:cubicBezTo>
                    <a:pt x="1003" y="1022"/>
                    <a:pt x="1043" y="1010"/>
                    <a:pt x="1084" y="982"/>
                  </a:cubicBezTo>
                  <a:cubicBezTo>
                    <a:pt x="1162" y="1412"/>
                    <a:pt x="1321" y="1556"/>
                    <a:pt x="1464" y="1556"/>
                  </a:cubicBezTo>
                  <a:cubicBezTo>
                    <a:pt x="1720" y="1556"/>
                    <a:pt x="1927" y="1093"/>
                    <a:pt x="1534" y="982"/>
                  </a:cubicBezTo>
                  <a:cubicBezTo>
                    <a:pt x="1461" y="690"/>
                    <a:pt x="1245" y="221"/>
                    <a:pt x="1095" y="221"/>
                  </a:cubicBezTo>
                  <a:cubicBezTo>
                    <a:pt x="1032" y="221"/>
                    <a:pt x="981" y="304"/>
                    <a:pt x="957" y="520"/>
                  </a:cubicBezTo>
                  <a:cubicBezTo>
                    <a:pt x="928" y="509"/>
                    <a:pt x="899" y="503"/>
                    <a:pt x="870" y="503"/>
                  </a:cubicBezTo>
                  <a:cubicBezTo>
                    <a:pt x="841" y="503"/>
                    <a:pt x="813" y="509"/>
                    <a:pt x="784" y="520"/>
                  </a:cubicBezTo>
                  <a:cubicBezTo>
                    <a:pt x="749" y="543"/>
                    <a:pt x="737" y="566"/>
                    <a:pt x="726" y="601"/>
                  </a:cubicBezTo>
                  <a:cubicBezTo>
                    <a:pt x="599" y="393"/>
                    <a:pt x="622" y="47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3"/>
            <p:cNvSpPr/>
            <p:nvPr/>
          </p:nvSpPr>
          <p:spPr>
            <a:xfrm>
              <a:off x="5836600" y="3154575"/>
              <a:ext cx="25125" cy="32500"/>
            </a:xfrm>
            <a:custGeom>
              <a:avLst/>
              <a:gdLst/>
              <a:ahLst/>
              <a:cxnLst/>
              <a:rect l="l" t="t" r="r" b="b"/>
              <a:pathLst>
                <a:path w="1005" h="1300" extrusionOk="0">
                  <a:moveTo>
                    <a:pt x="555" y="1"/>
                  </a:moveTo>
                  <a:cubicBezTo>
                    <a:pt x="511" y="1"/>
                    <a:pt x="460" y="21"/>
                    <a:pt x="404" y="69"/>
                  </a:cubicBezTo>
                  <a:cubicBezTo>
                    <a:pt x="289" y="219"/>
                    <a:pt x="312" y="393"/>
                    <a:pt x="266" y="531"/>
                  </a:cubicBezTo>
                  <a:cubicBezTo>
                    <a:pt x="58" y="577"/>
                    <a:pt x="0" y="854"/>
                    <a:pt x="196" y="970"/>
                  </a:cubicBezTo>
                  <a:cubicBezTo>
                    <a:pt x="52" y="1179"/>
                    <a:pt x="194" y="1299"/>
                    <a:pt x="375" y="1299"/>
                  </a:cubicBezTo>
                  <a:cubicBezTo>
                    <a:pt x="513" y="1299"/>
                    <a:pt x="675" y="1229"/>
                    <a:pt x="750" y="1074"/>
                  </a:cubicBezTo>
                  <a:cubicBezTo>
                    <a:pt x="912" y="1050"/>
                    <a:pt x="1004" y="866"/>
                    <a:pt x="912" y="739"/>
                  </a:cubicBezTo>
                  <a:cubicBezTo>
                    <a:pt x="972" y="588"/>
                    <a:pt x="893" y="403"/>
                    <a:pt x="742" y="403"/>
                  </a:cubicBezTo>
                  <a:cubicBezTo>
                    <a:pt x="719" y="403"/>
                    <a:pt x="695" y="407"/>
                    <a:pt x="670" y="416"/>
                  </a:cubicBezTo>
                  <a:cubicBezTo>
                    <a:pt x="778" y="254"/>
                    <a:pt x="710" y="1"/>
                    <a:pt x="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3"/>
            <p:cNvSpPr/>
            <p:nvPr/>
          </p:nvSpPr>
          <p:spPr>
            <a:xfrm>
              <a:off x="5849375" y="3131300"/>
              <a:ext cx="37600" cy="30900"/>
            </a:xfrm>
            <a:custGeom>
              <a:avLst/>
              <a:gdLst/>
              <a:ahLst/>
              <a:cxnLst/>
              <a:rect l="l" t="t" r="r" b="b"/>
              <a:pathLst>
                <a:path w="1504" h="1236" extrusionOk="0">
                  <a:moveTo>
                    <a:pt x="262" y="296"/>
                  </a:moveTo>
                  <a:lnTo>
                    <a:pt x="262" y="331"/>
                  </a:lnTo>
                  <a:cubicBezTo>
                    <a:pt x="239" y="331"/>
                    <a:pt x="228" y="331"/>
                    <a:pt x="228" y="308"/>
                  </a:cubicBezTo>
                  <a:cubicBezTo>
                    <a:pt x="239" y="308"/>
                    <a:pt x="262" y="308"/>
                    <a:pt x="262" y="296"/>
                  </a:cubicBezTo>
                  <a:close/>
                  <a:moveTo>
                    <a:pt x="461" y="1"/>
                  </a:moveTo>
                  <a:cubicBezTo>
                    <a:pt x="435" y="1"/>
                    <a:pt x="407" y="6"/>
                    <a:pt x="378" y="19"/>
                  </a:cubicBezTo>
                  <a:cubicBezTo>
                    <a:pt x="347" y="7"/>
                    <a:pt x="319" y="1"/>
                    <a:pt x="293" y="1"/>
                  </a:cubicBezTo>
                  <a:cubicBezTo>
                    <a:pt x="24" y="1"/>
                    <a:pt x="0" y="599"/>
                    <a:pt x="274" y="631"/>
                  </a:cubicBezTo>
                  <a:cubicBezTo>
                    <a:pt x="282" y="879"/>
                    <a:pt x="498" y="1080"/>
                    <a:pt x="718" y="1080"/>
                  </a:cubicBezTo>
                  <a:cubicBezTo>
                    <a:pt x="804" y="1080"/>
                    <a:pt x="891" y="1049"/>
                    <a:pt x="967" y="977"/>
                  </a:cubicBezTo>
                  <a:cubicBezTo>
                    <a:pt x="1056" y="1164"/>
                    <a:pt x="1143" y="1236"/>
                    <a:pt x="1214" y="1236"/>
                  </a:cubicBezTo>
                  <a:cubicBezTo>
                    <a:pt x="1430" y="1236"/>
                    <a:pt x="1504" y="585"/>
                    <a:pt x="1070" y="481"/>
                  </a:cubicBezTo>
                  <a:cubicBezTo>
                    <a:pt x="1094" y="366"/>
                    <a:pt x="1082" y="215"/>
                    <a:pt x="932" y="169"/>
                  </a:cubicBezTo>
                  <a:cubicBezTo>
                    <a:pt x="905" y="159"/>
                    <a:pt x="878" y="155"/>
                    <a:pt x="853" y="155"/>
                  </a:cubicBezTo>
                  <a:cubicBezTo>
                    <a:pt x="759" y="155"/>
                    <a:pt x="680" y="217"/>
                    <a:pt x="643" y="308"/>
                  </a:cubicBezTo>
                  <a:cubicBezTo>
                    <a:pt x="672" y="162"/>
                    <a:pt x="596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43"/>
            <p:cNvSpPr/>
            <p:nvPr/>
          </p:nvSpPr>
          <p:spPr>
            <a:xfrm>
              <a:off x="5892850" y="3134825"/>
              <a:ext cx="40400" cy="26250"/>
            </a:xfrm>
            <a:custGeom>
              <a:avLst/>
              <a:gdLst/>
              <a:ahLst/>
              <a:cxnLst/>
              <a:rect l="l" t="t" r="r" b="b"/>
              <a:pathLst>
                <a:path w="1616" h="1050" extrusionOk="0">
                  <a:moveTo>
                    <a:pt x="876" y="0"/>
                  </a:moveTo>
                  <a:cubicBezTo>
                    <a:pt x="800" y="0"/>
                    <a:pt x="726" y="34"/>
                    <a:pt x="670" y="109"/>
                  </a:cubicBezTo>
                  <a:cubicBezTo>
                    <a:pt x="637" y="96"/>
                    <a:pt x="599" y="90"/>
                    <a:pt x="562" y="90"/>
                  </a:cubicBezTo>
                  <a:cubicBezTo>
                    <a:pt x="535" y="90"/>
                    <a:pt x="510" y="93"/>
                    <a:pt x="486" y="98"/>
                  </a:cubicBezTo>
                  <a:cubicBezTo>
                    <a:pt x="413" y="38"/>
                    <a:pt x="352" y="13"/>
                    <a:pt x="302" y="13"/>
                  </a:cubicBezTo>
                  <a:cubicBezTo>
                    <a:pt x="0" y="13"/>
                    <a:pt x="85" y="934"/>
                    <a:pt x="382" y="963"/>
                  </a:cubicBezTo>
                  <a:cubicBezTo>
                    <a:pt x="382" y="952"/>
                    <a:pt x="405" y="952"/>
                    <a:pt x="440" y="952"/>
                  </a:cubicBezTo>
                  <a:cubicBezTo>
                    <a:pt x="475" y="1015"/>
                    <a:pt x="548" y="1044"/>
                    <a:pt x="621" y="1044"/>
                  </a:cubicBezTo>
                  <a:cubicBezTo>
                    <a:pt x="668" y="1044"/>
                    <a:pt x="715" y="1032"/>
                    <a:pt x="751" y="1009"/>
                  </a:cubicBezTo>
                  <a:cubicBezTo>
                    <a:pt x="790" y="1036"/>
                    <a:pt x="833" y="1049"/>
                    <a:pt x="876" y="1049"/>
                  </a:cubicBezTo>
                  <a:cubicBezTo>
                    <a:pt x="963" y="1049"/>
                    <a:pt x="1047" y="998"/>
                    <a:pt x="1086" y="906"/>
                  </a:cubicBezTo>
                  <a:cubicBezTo>
                    <a:pt x="1179" y="1003"/>
                    <a:pt x="1258" y="1043"/>
                    <a:pt x="1320" y="1043"/>
                  </a:cubicBezTo>
                  <a:cubicBezTo>
                    <a:pt x="1616" y="1043"/>
                    <a:pt x="1569" y="150"/>
                    <a:pt x="1185" y="150"/>
                  </a:cubicBezTo>
                  <a:cubicBezTo>
                    <a:pt x="1168" y="150"/>
                    <a:pt x="1150" y="152"/>
                    <a:pt x="1132" y="155"/>
                  </a:cubicBezTo>
                  <a:cubicBezTo>
                    <a:pt x="1073" y="57"/>
                    <a:pt x="974" y="0"/>
                    <a:pt x="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3"/>
            <p:cNvSpPr/>
            <p:nvPr/>
          </p:nvSpPr>
          <p:spPr>
            <a:xfrm>
              <a:off x="5897975" y="3164825"/>
              <a:ext cx="80025" cy="62350"/>
            </a:xfrm>
            <a:custGeom>
              <a:avLst/>
              <a:gdLst/>
              <a:ahLst/>
              <a:cxnLst/>
              <a:rect l="l" t="t" r="r" b="b"/>
              <a:pathLst>
                <a:path w="3201" h="2494" extrusionOk="0">
                  <a:moveTo>
                    <a:pt x="1901" y="1"/>
                  </a:moveTo>
                  <a:cubicBezTo>
                    <a:pt x="1813" y="1"/>
                    <a:pt x="1714" y="63"/>
                    <a:pt x="1631" y="213"/>
                  </a:cubicBezTo>
                  <a:cubicBezTo>
                    <a:pt x="1588" y="173"/>
                    <a:pt x="1534" y="156"/>
                    <a:pt x="1480" y="156"/>
                  </a:cubicBezTo>
                  <a:cubicBezTo>
                    <a:pt x="1299" y="156"/>
                    <a:pt x="1110" y="345"/>
                    <a:pt x="1296" y="514"/>
                  </a:cubicBezTo>
                  <a:cubicBezTo>
                    <a:pt x="1321" y="668"/>
                    <a:pt x="1437" y="725"/>
                    <a:pt x="1552" y="725"/>
                  </a:cubicBezTo>
                  <a:cubicBezTo>
                    <a:pt x="1600" y="725"/>
                    <a:pt x="1648" y="715"/>
                    <a:pt x="1689" y="698"/>
                  </a:cubicBezTo>
                  <a:lnTo>
                    <a:pt x="1689" y="698"/>
                  </a:lnTo>
                  <a:cubicBezTo>
                    <a:pt x="1666" y="952"/>
                    <a:pt x="1504" y="1218"/>
                    <a:pt x="1793" y="1356"/>
                  </a:cubicBezTo>
                  <a:cubicBezTo>
                    <a:pt x="1724" y="1425"/>
                    <a:pt x="1643" y="1541"/>
                    <a:pt x="1643" y="1656"/>
                  </a:cubicBezTo>
                  <a:cubicBezTo>
                    <a:pt x="1631" y="1668"/>
                    <a:pt x="1608" y="1679"/>
                    <a:pt x="1585" y="1679"/>
                  </a:cubicBezTo>
                  <a:cubicBezTo>
                    <a:pt x="1751" y="1489"/>
                    <a:pt x="1529" y="1256"/>
                    <a:pt x="1336" y="1256"/>
                  </a:cubicBezTo>
                  <a:cubicBezTo>
                    <a:pt x="1260" y="1256"/>
                    <a:pt x="1189" y="1292"/>
                    <a:pt x="1146" y="1379"/>
                  </a:cubicBezTo>
                  <a:cubicBezTo>
                    <a:pt x="1060" y="1402"/>
                    <a:pt x="936" y="1446"/>
                    <a:pt x="830" y="1446"/>
                  </a:cubicBezTo>
                  <a:cubicBezTo>
                    <a:pt x="725" y="1446"/>
                    <a:pt x="639" y="1402"/>
                    <a:pt x="627" y="1252"/>
                  </a:cubicBezTo>
                  <a:cubicBezTo>
                    <a:pt x="506" y="919"/>
                    <a:pt x="392" y="794"/>
                    <a:pt x="304" y="794"/>
                  </a:cubicBezTo>
                  <a:cubicBezTo>
                    <a:pt x="31" y="794"/>
                    <a:pt x="0" y="1987"/>
                    <a:pt x="754" y="1987"/>
                  </a:cubicBezTo>
                  <a:cubicBezTo>
                    <a:pt x="808" y="1987"/>
                    <a:pt x="865" y="1981"/>
                    <a:pt x="927" y="1968"/>
                  </a:cubicBezTo>
                  <a:cubicBezTo>
                    <a:pt x="972" y="2026"/>
                    <a:pt x="1028" y="2048"/>
                    <a:pt x="1089" y="2048"/>
                  </a:cubicBezTo>
                  <a:cubicBezTo>
                    <a:pt x="1137" y="2048"/>
                    <a:pt x="1188" y="2034"/>
                    <a:pt x="1239" y="2014"/>
                  </a:cubicBezTo>
                  <a:cubicBezTo>
                    <a:pt x="1281" y="2098"/>
                    <a:pt x="1413" y="2157"/>
                    <a:pt x="1549" y="2157"/>
                  </a:cubicBezTo>
                  <a:cubicBezTo>
                    <a:pt x="1601" y="2157"/>
                    <a:pt x="1653" y="2149"/>
                    <a:pt x="1700" y="2129"/>
                  </a:cubicBezTo>
                  <a:cubicBezTo>
                    <a:pt x="1736" y="2158"/>
                    <a:pt x="1774" y="2169"/>
                    <a:pt x="1814" y="2169"/>
                  </a:cubicBezTo>
                  <a:cubicBezTo>
                    <a:pt x="1903" y="2169"/>
                    <a:pt x="1998" y="2112"/>
                    <a:pt x="2070" y="2072"/>
                  </a:cubicBezTo>
                  <a:cubicBezTo>
                    <a:pt x="2127" y="2176"/>
                    <a:pt x="2246" y="2257"/>
                    <a:pt x="2363" y="2257"/>
                  </a:cubicBezTo>
                  <a:cubicBezTo>
                    <a:pt x="2389" y="2257"/>
                    <a:pt x="2414" y="2253"/>
                    <a:pt x="2439" y="2245"/>
                  </a:cubicBezTo>
                  <a:lnTo>
                    <a:pt x="2439" y="2245"/>
                  </a:lnTo>
                  <a:cubicBezTo>
                    <a:pt x="2419" y="2378"/>
                    <a:pt x="2516" y="2493"/>
                    <a:pt x="2652" y="2493"/>
                  </a:cubicBezTo>
                  <a:cubicBezTo>
                    <a:pt x="2669" y="2493"/>
                    <a:pt x="2686" y="2491"/>
                    <a:pt x="2705" y="2487"/>
                  </a:cubicBezTo>
                  <a:cubicBezTo>
                    <a:pt x="2797" y="2476"/>
                    <a:pt x="2889" y="2453"/>
                    <a:pt x="2936" y="2360"/>
                  </a:cubicBezTo>
                  <a:cubicBezTo>
                    <a:pt x="3143" y="2303"/>
                    <a:pt x="3201" y="2003"/>
                    <a:pt x="3062" y="1795"/>
                  </a:cubicBezTo>
                  <a:cubicBezTo>
                    <a:pt x="3166" y="1569"/>
                    <a:pt x="3049" y="1129"/>
                    <a:pt x="2847" y="1129"/>
                  </a:cubicBezTo>
                  <a:cubicBezTo>
                    <a:pt x="2781" y="1129"/>
                    <a:pt x="2704" y="1178"/>
                    <a:pt x="2624" y="1298"/>
                  </a:cubicBezTo>
                  <a:cubicBezTo>
                    <a:pt x="2581" y="1273"/>
                    <a:pt x="2477" y="1235"/>
                    <a:pt x="2365" y="1235"/>
                  </a:cubicBezTo>
                  <a:cubicBezTo>
                    <a:pt x="2324" y="1235"/>
                    <a:pt x="2283" y="1240"/>
                    <a:pt x="2243" y="1252"/>
                  </a:cubicBezTo>
                  <a:cubicBezTo>
                    <a:pt x="2220" y="1148"/>
                    <a:pt x="2128" y="1033"/>
                    <a:pt x="2047" y="987"/>
                  </a:cubicBezTo>
                  <a:cubicBezTo>
                    <a:pt x="2093" y="837"/>
                    <a:pt x="2312" y="606"/>
                    <a:pt x="2128" y="456"/>
                  </a:cubicBezTo>
                  <a:cubicBezTo>
                    <a:pt x="2179" y="198"/>
                    <a:pt x="2056" y="1"/>
                    <a:pt x="1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3"/>
            <p:cNvSpPr/>
            <p:nvPr/>
          </p:nvSpPr>
          <p:spPr>
            <a:xfrm>
              <a:off x="5965000" y="3100100"/>
              <a:ext cx="79950" cy="124650"/>
            </a:xfrm>
            <a:custGeom>
              <a:avLst/>
              <a:gdLst/>
              <a:ahLst/>
              <a:cxnLst/>
              <a:rect l="l" t="t" r="r" b="b"/>
              <a:pathLst>
                <a:path w="3198" h="4986" extrusionOk="0">
                  <a:moveTo>
                    <a:pt x="538" y="0"/>
                  </a:moveTo>
                  <a:cubicBezTo>
                    <a:pt x="435" y="0"/>
                    <a:pt x="330" y="92"/>
                    <a:pt x="278" y="171"/>
                  </a:cubicBezTo>
                  <a:cubicBezTo>
                    <a:pt x="58" y="171"/>
                    <a:pt x="1" y="609"/>
                    <a:pt x="231" y="644"/>
                  </a:cubicBezTo>
                  <a:cubicBezTo>
                    <a:pt x="231" y="783"/>
                    <a:pt x="349" y="889"/>
                    <a:pt x="466" y="889"/>
                  </a:cubicBezTo>
                  <a:cubicBezTo>
                    <a:pt x="505" y="889"/>
                    <a:pt x="543" y="877"/>
                    <a:pt x="578" y="852"/>
                  </a:cubicBezTo>
                  <a:lnTo>
                    <a:pt x="578" y="852"/>
                  </a:lnTo>
                  <a:cubicBezTo>
                    <a:pt x="474" y="1025"/>
                    <a:pt x="174" y="1267"/>
                    <a:pt x="439" y="1440"/>
                  </a:cubicBezTo>
                  <a:cubicBezTo>
                    <a:pt x="405" y="1602"/>
                    <a:pt x="347" y="1833"/>
                    <a:pt x="555" y="1891"/>
                  </a:cubicBezTo>
                  <a:cubicBezTo>
                    <a:pt x="520" y="2052"/>
                    <a:pt x="566" y="2306"/>
                    <a:pt x="728" y="2375"/>
                  </a:cubicBezTo>
                  <a:cubicBezTo>
                    <a:pt x="739" y="2433"/>
                    <a:pt x="739" y="2491"/>
                    <a:pt x="762" y="2560"/>
                  </a:cubicBezTo>
                  <a:cubicBezTo>
                    <a:pt x="751" y="2559"/>
                    <a:pt x="740" y="2558"/>
                    <a:pt x="730" y="2558"/>
                  </a:cubicBezTo>
                  <a:cubicBezTo>
                    <a:pt x="468" y="2558"/>
                    <a:pt x="405" y="2953"/>
                    <a:pt x="705" y="2976"/>
                  </a:cubicBezTo>
                  <a:cubicBezTo>
                    <a:pt x="809" y="3091"/>
                    <a:pt x="855" y="3345"/>
                    <a:pt x="982" y="3472"/>
                  </a:cubicBezTo>
                  <a:cubicBezTo>
                    <a:pt x="959" y="3610"/>
                    <a:pt x="912" y="3784"/>
                    <a:pt x="1028" y="3876"/>
                  </a:cubicBezTo>
                  <a:cubicBezTo>
                    <a:pt x="959" y="4037"/>
                    <a:pt x="1039" y="4280"/>
                    <a:pt x="1247" y="4338"/>
                  </a:cubicBezTo>
                  <a:cubicBezTo>
                    <a:pt x="1026" y="4822"/>
                    <a:pt x="1180" y="4985"/>
                    <a:pt x="1428" y="4985"/>
                  </a:cubicBezTo>
                  <a:cubicBezTo>
                    <a:pt x="1876" y="4985"/>
                    <a:pt x="2630" y="4448"/>
                    <a:pt x="1997" y="4314"/>
                  </a:cubicBezTo>
                  <a:cubicBezTo>
                    <a:pt x="2067" y="4199"/>
                    <a:pt x="2032" y="4072"/>
                    <a:pt x="1940" y="3991"/>
                  </a:cubicBezTo>
                  <a:cubicBezTo>
                    <a:pt x="2032" y="3818"/>
                    <a:pt x="1917" y="3610"/>
                    <a:pt x="1720" y="3587"/>
                  </a:cubicBezTo>
                  <a:cubicBezTo>
                    <a:pt x="1720" y="3495"/>
                    <a:pt x="1651" y="3391"/>
                    <a:pt x="1547" y="3356"/>
                  </a:cubicBezTo>
                  <a:cubicBezTo>
                    <a:pt x="1695" y="3199"/>
                    <a:pt x="1547" y="2946"/>
                    <a:pt x="1364" y="2946"/>
                  </a:cubicBezTo>
                  <a:cubicBezTo>
                    <a:pt x="1318" y="2946"/>
                    <a:pt x="1270" y="2962"/>
                    <a:pt x="1224" y="2999"/>
                  </a:cubicBezTo>
                  <a:cubicBezTo>
                    <a:pt x="1155" y="2872"/>
                    <a:pt x="1143" y="2710"/>
                    <a:pt x="1028" y="2641"/>
                  </a:cubicBezTo>
                  <a:cubicBezTo>
                    <a:pt x="1097" y="2629"/>
                    <a:pt x="1166" y="2548"/>
                    <a:pt x="1213" y="2525"/>
                  </a:cubicBezTo>
                  <a:cubicBezTo>
                    <a:pt x="1305" y="2606"/>
                    <a:pt x="1363" y="2849"/>
                    <a:pt x="1501" y="2860"/>
                  </a:cubicBezTo>
                  <a:cubicBezTo>
                    <a:pt x="1533" y="2963"/>
                    <a:pt x="1620" y="3009"/>
                    <a:pt x="1714" y="3009"/>
                  </a:cubicBezTo>
                  <a:cubicBezTo>
                    <a:pt x="1788" y="3009"/>
                    <a:pt x="1867" y="2980"/>
                    <a:pt x="1928" y="2929"/>
                  </a:cubicBezTo>
                  <a:cubicBezTo>
                    <a:pt x="1983" y="3026"/>
                    <a:pt x="2067" y="3048"/>
                    <a:pt x="2170" y="3048"/>
                  </a:cubicBezTo>
                  <a:cubicBezTo>
                    <a:pt x="2239" y="3048"/>
                    <a:pt x="2318" y="3038"/>
                    <a:pt x="2401" y="3033"/>
                  </a:cubicBezTo>
                  <a:lnTo>
                    <a:pt x="2401" y="3033"/>
                  </a:lnTo>
                  <a:cubicBezTo>
                    <a:pt x="2354" y="3354"/>
                    <a:pt x="2483" y="3469"/>
                    <a:pt x="2634" y="3469"/>
                  </a:cubicBezTo>
                  <a:cubicBezTo>
                    <a:pt x="2886" y="3469"/>
                    <a:pt x="3198" y="3149"/>
                    <a:pt x="2852" y="2918"/>
                  </a:cubicBezTo>
                  <a:cubicBezTo>
                    <a:pt x="2944" y="2502"/>
                    <a:pt x="2494" y="2618"/>
                    <a:pt x="2274" y="2583"/>
                  </a:cubicBezTo>
                  <a:cubicBezTo>
                    <a:pt x="2274" y="2479"/>
                    <a:pt x="2274" y="2248"/>
                    <a:pt x="2090" y="2237"/>
                  </a:cubicBezTo>
                  <a:cubicBezTo>
                    <a:pt x="2047" y="2151"/>
                    <a:pt x="1969" y="2115"/>
                    <a:pt x="1885" y="2115"/>
                  </a:cubicBezTo>
                  <a:cubicBezTo>
                    <a:pt x="1789" y="2115"/>
                    <a:pt x="1684" y="2163"/>
                    <a:pt x="1617" y="2237"/>
                  </a:cubicBezTo>
                  <a:cubicBezTo>
                    <a:pt x="1542" y="2183"/>
                    <a:pt x="1447" y="1991"/>
                    <a:pt x="1304" y="1991"/>
                  </a:cubicBezTo>
                  <a:cubicBezTo>
                    <a:pt x="1293" y="1991"/>
                    <a:pt x="1282" y="1992"/>
                    <a:pt x="1270" y="1994"/>
                  </a:cubicBezTo>
                  <a:cubicBezTo>
                    <a:pt x="1305" y="1867"/>
                    <a:pt x="1201" y="1729"/>
                    <a:pt x="1074" y="1717"/>
                  </a:cubicBezTo>
                  <a:cubicBezTo>
                    <a:pt x="1186" y="1545"/>
                    <a:pt x="1208" y="1238"/>
                    <a:pt x="975" y="1238"/>
                  </a:cubicBezTo>
                  <a:cubicBezTo>
                    <a:pt x="944" y="1238"/>
                    <a:pt x="908" y="1243"/>
                    <a:pt x="866" y="1256"/>
                  </a:cubicBezTo>
                  <a:cubicBezTo>
                    <a:pt x="970" y="1025"/>
                    <a:pt x="1282" y="609"/>
                    <a:pt x="843" y="575"/>
                  </a:cubicBezTo>
                  <a:cubicBezTo>
                    <a:pt x="936" y="459"/>
                    <a:pt x="878" y="275"/>
                    <a:pt x="728" y="263"/>
                  </a:cubicBezTo>
                  <a:cubicBezTo>
                    <a:pt x="751" y="171"/>
                    <a:pt x="705" y="78"/>
                    <a:pt x="635" y="32"/>
                  </a:cubicBezTo>
                  <a:cubicBezTo>
                    <a:pt x="605" y="10"/>
                    <a:pt x="572" y="0"/>
                    <a:pt x="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3"/>
            <p:cNvSpPr/>
            <p:nvPr/>
          </p:nvSpPr>
          <p:spPr>
            <a:xfrm>
              <a:off x="5795900" y="3064075"/>
              <a:ext cx="172375" cy="96775"/>
            </a:xfrm>
            <a:custGeom>
              <a:avLst/>
              <a:gdLst/>
              <a:ahLst/>
              <a:cxnLst/>
              <a:rect l="l" t="t" r="r" b="b"/>
              <a:pathLst>
                <a:path w="6895" h="3871" extrusionOk="0">
                  <a:moveTo>
                    <a:pt x="2782" y="250"/>
                  </a:moveTo>
                  <a:lnTo>
                    <a:pt x="2713" y="261"/>
                  </a:lnTo>
                  <a:lnTo>
                    <a:pt x="2713" y="250"/>
                  </a:lnTo>
                  <a:close/>
                  <a:moveTo>
                    <a:pt x="1109" y="1415"/>
                  </a:moveTo>
                  <a:cubicBezTo>
                    <a:pt x="1097" y="1415"/>
                    <a:pt x="1097" y="1427"/>
                    <a:pt x="1097" y="1439"/>
                  </a:cubicBezTo>
                  <a:cubicBezTo>
                    <a:pt x="1086" y="1427"/>
                    <a:pt x="1086" y="1415"/>
                    <a:pt x="1086" y="1415"/>
                  </a:cubicBezTo>
                  <a:close/>
                  <a:moveTo>
                    <a:pt x="2822" y="1"/>
                  </a:moveTo>
                  <a:cubicBezTo>
                    <a:pt x="2650" y="1"/>
                    <a:pt x="2544" y="467"/>
                    <a:pt x="2586" y="711"/>
                  </a:cubicBezTo>
                  <a:cubicBezTo>
                    <a:pt x="2344" y="954"/>
                    <a:pt x="2136" y="1462"/>
                    <a:pt x="2228" y="1808"/>
                  </a:cubicBezTo>
                  <a:cubicBezTo>
                    <a:pt x="2171" y="1831"/>
                    <a:pt x="2124" y="1900"/>
                    <a:pt x="2124" y="1981"/>
                  </a:cubicBezTo>
                  <a:cubicBezTo>
                    <a:pt x="2072" y="1919"/>
                    <a:pt x="1992" y="1858"/>
                    <a:pt x="1906" y="1858"/>
                  </a:cubicBezTo>
                  <a:cubicBezTo>
                    <a:pt x="1879" y="1858"/>
                    <a:pt x="1852" y="1864"/>
                    <a:pt x="1824" y="1877"/>
                  </a:cubicBezTo>
                  <a:cubicBezTo>
                    <a:pt x="1790" y="1816"/>
                    <a:pt x="1719" y="1782"/>
                    <a:pt x="1653" y="1782"/>
                  </a:cubicBezTo>
                  <a:cubicBezTo>
                    <a:pt x="1607" y="1782"/>
                    <a:pt x="1564" y="1798"/>
                    <a:pt x="1536" y="1831"/>
                  </a:cubicBezTo>
                  <a:cubicBezTo>
                    <a:pt x="1545" y="1689"/>
                    <a:pt x="1438" y="1585"/>
                    <a:pt x="1309" y="1585"/>
                  </a:cubicBezTo>
                  <a:cubicBezTo>
                    <a:pt x="1281" y="1585"/>
                    <a:pt x="1253" y="1590"/>
                    <a:pt x="1224" y="1600"/>
                  </a:cubicBezTo>
                  <a:cubicBezTo>
                    <a:pt x="1247" y="1415"/>
                    <a:pt x="1224" y="1173"/>
                    <a:pt x="993" y="1173"/>
                  </a:cubicBezTo>
                  <a:cubicBezTo>
                    <a:pt x="952" y="1118"/>
                    <a:pt x="890" y="1092"/>
                    <a:pt x="827" y="1092"/>
                  </a:cubicBezTo>
                  <a:cubicBezTo>
                    <a:pt x="785" y="1092"/>
                    <a:pt x="742" y="1104"/>
                    <a:pt x="705" y="1127"/>
                  </a:cubicBezTo>
                  <a:cubicBezTo>
                    <a:pt x="721" y="960"/>
                    <a:pt x="606" y="878"/>
                    <a:pt x="491" y="878"/>
                  </a:cubicBezTo>
                  <a:cubicBezTo>
                    <a:pt x="369" y="878"/>
                    <a:pt x="247" y="971"/>
                    <a:pt x="289" y="1150"/>
                  </a:cubicBezTo>
                  <a:cubicBezTo>
                    <a:pt x="1" y="1300"/>
                    <a:pt x="185" y="1808"/>
                    <a:pt x="301" y="2050"/>
                  </a:cubicBezTo>
                  <a:cubicBezTo>
                    <a:pt x="450" y="2125"/>
                    <a:pt x="579" y="2152"/>
                    <a:pt x="708" y="2152"/>
                  </a:cubicBezTo>
                  <a:cubicBezTo>
                    <a:pt x="797" y="2152"/>
                    <a:pt x="887" y="2139"/>
                    <a:pt x="982" y="2120"/>
                  </a:cubicBezTo>
                  <a:cubicBezTo>
                    <a:pt x="1028" y="2247"/>
                    <a:pt x="1051" y="2477"/>
                    <a:pt x="1224" y="2512"/>
                  </a:cubicBezTo>
                  <a:cubicBezTo>
                    <a:pt x="1051" y="2512"/>
                    <a:pt x="993" y="2697"/>
                    <a:pt x="924" y="2824"/>
                  </a:cubicBezTo>
                  <a:cubicBezTo>
                    <a:pt x="866" y="2811"/>
                    <a:pt x="818" y="2805"/>
                    <a:pt x="781" y="2805"/>
                  </a:cubicBezTo>
                  <a:cubicBezTo>
                    <a:pt x="476" y="2805"/>
                    <a:pt x="786" y="3188"/>
                    <a:pt x="693" y="3424"/>
                  </a:cubicBezTo>
                  <a:cubicBezTo>
                    <a:pt x="604" y="3625"/>
                    <a:pt x="755" y="3788"/>
                    <a:pt x="904" y="3788"/>
                  </a:cubicBezTo>
                  <a:cubicBezTo>
                    <a:pt x="986" y="3788"/>
                    <a:pt x="1068" y="3739"/>
                    <a:pt x="1109" y="3620"/>
                  </a:cubicBezTo>
                  <a:cubicBezTo>
                    <a:pt x="1150" y="3694"/>
                    <a:pt x="1239" y="3727"/>
                    <a:pt x="1324" y="3727"/>
                  </a:cubicBezTo>
                  <a:cubicBezTo>
                    <a:pt x="1358" y="3727"/>
                    <a:pt x="1391" y="3722"/>
                    <a:pt x="1420" y="3712"/>
                  </a:cubicBezTo>
                  <a:cubicBezTo>
                    <a:pt x="1443" y="3736"/>
                    <a:pt x="1501" y="3770"/>
                    <a:pt x="1547" y="3770"/>
                  </a:cubicBezTo>
                  <a:cubicBezTo>
                    <a:pt x="1598" y="3841"/>
                    <a:pt x="1657" y="3870"/>
                    <a:pt x="1715" y="3870"/>
                  </a:cubicBezTo>
                  <a:cubicBezTo>
                    <a:pt x="1854" y="3870"/>
                    <a:pt x="1984" y="3696"/>
                    <a:pt x="1951" y="3516"/>
                  </a:cubicBezTo>
                  <a:cubicBezTo>
                    <a:pt x="1997" y="3447"/>
                    <a:pt x="2032" y="3332"/>
                    <a:pt x="2009" y="3251"/>
                  </a:cubicBezTo>
                  <a:cubicBezTo>
                    <a:pt x="2081" y="3070"/>
                    <a:pt x="1950" y="2958"/>
                    <a:pt x="1811" y="2958"/>
                  </a:cubicBezTo>
                  <a:cubicBezTo>
                    <a:pt x="1728" y="2958"/>
                    <a:pt x="1641" y="2998"/>
                    <a:pt x="1593" y="3089"/>
                  </a:cubicBezTo>
                  <a:cubicBezTo>
                    <a:pt x="1570" y="3089"/>
                    <a:pt x="1570" y="3089"/>
                    <a:pt x="1559" y="3078"/>
                  </a:cubicBezTo>
                  <a:cubicBezTo>
                    <a:pt x="1593" y="2847"/>
                    <a:pt x="1536" y="2570"/>
                    <a:pt x="1282" y="2512"/>
                  </a:cubicBezTo>
                  <a:cubicBezTo>
                    <a:pt x="1340" y="2512"/>
                    <a:pt x="1420" y="2466"/>
                    <a:pt x="1443" y="2420"/>
                  </a:cubicBezTo>
                  <a:cubicBezTo>
                    <a:pt x="1467" y="2548"/>
                    <a:pt x="1552" y="2603"/>
                    <a:pt x="1646" y="2603"/>
                  </a:cubicBezTo>
                  <a:cubicBezTo>
                    <a:pt x="1738" y="2603"/>
                    <a:pt x="1837" y="2551"/>
                    <a:pt x="1894" y="2466"/>
                  </a:cubicBezTo>
                  <a:cubicBezTo>
                    <a:pt x="1944" y="2561"/>
                    <a:pt x="2003" y="2598"/>
                    <a:pt x="2060" y="2598"/>
                  </a:cubicBezTo>
                  <a:cubicBezTo>
                    <a:pt x="2209" y="2598"/>
                    <a:pt x="2337" y="2333"/>
                    <a:pt x="2228" y="2166"/>
                  </a:cubicBezTo>
                  <a:lnTo>
                    <a:pt x="2228" y="2166"/>
                  </a:lnTo>
                  <a:cubicBezTo>
                    <a:pt x="2263" y="2185"/>
                    <a:pt x="2297" y="2194"/>
                    <a:pt x="2328" y="2194"/>
                  </a:cubicBezTo>
                  <a:cubicBezTo>
                    <a:pt x="2484" y="2194"/>
                    <a:pt x="2596" y="1983"/>
                    <a:pt x="2644" y="1819"/>
                  </a:cubicBezTo>
                  <a:cubicBezTo>
                    <a:pt x="2667" y="1877"/>
                    <a:pt x="2713" y="1923"/>
                    <a:pt x="2782" y="1935"/>
                  </a:cubicBezTo>
                  <a:cubicBezTo>
                    <a:pt x="2790" y="2126"/>
                    <a:pt x="2862" y="2200"/>
                    <a:pt x="2956" y="2200"/>
                  </a:cubicBezTo>
                  <a:cubicBezTo>
                    <a:pt x="3146" y="2200"/>
                    <a:pt x="3425" y="1901"/>
                    <a:pt x="3440" y="1669"/>
                  </a:cubicBezTo>
                  <a:cubicBezTo>
                    <a:pt x="3488" y="1703"/>
                    <a:pt x="3532" y="1717"/>
                    <a:pt x="3572" y="1717"/>
                  </a:cubicBezTo>
                  <a:cubicBezTo>
                    <a:pt x="3729" y="1717"/>
                    <a:pt x="3833" y="1504"/>
                    <a:pt x="3879" y="1358"/>
                  </a:cubicBezTo>
                  <a:cubicBezTo>
                    <a:pt x="3937" y="1426"/>
                    <a:pt x="4001" y="1455"/>
                    <a:pt x="4061" y="1455"/>
                  </a:cubicBezTo>
                  <a:cubicBezTo>
                    <a:pt x="4204" y="1455"/>
                    <a:pt x="4329" y="1294"/>
                    <a:pt x="4329" y="1115"/>
                  </a:cubicBezTo>
                  <a:cubicBezTo>
                    <a:pt x="4352" y="1121"/>
                    <a:pt x="4378" y="1124"/>
                    <a:pt x="4404" y="1124"/>
                  </a:cubicBezTo>
                  <a:cubicBezTo>
                    <a:pt x="4430" y="1124"/>
                    <a:pt x="4456" y="1121"/>
                    <a:pt x="4479" y="1115"/>
                  </a:cubicBezTo>
                  <a:cubicBezTo>
                    <a:pt x="4548" y="1231"/>
                    <a:pt x="4768" y="1138"/>
                    <a:pt x="4675" y="1346"/>
                  </a:cubicBezTo>
                  <a:cubicBezTo>
                    <a:pt x="4624" y="1514"/>
                    <a:pt x="4771" y="1630"/>
                    <a:pt x="4912" y="1630"/>
                  </a:cubicBezTo>
                  <a:cubicBezTo>
                    <a:pt x="4995" y="1630"/>
                    <a:pt x="5076" y="1590"/>
                    <a:pt x="5114" y="1496"/>
                  </a:cubicBezTo>
                  <a:cubicBezTo>
                    <a:pt x="5114" y="1755"/>
                    <a:pt x="5234" y="1870"/>
                    <a:pt x="5364" y="1870"/>
                  </a:cubicBezTo>
                  <a:cubicBezTo>
                    <a:pt x="5489" y="1870"/>
                    <a:pt x="5623" y="1764"/>
                    <a:pt x="5668" y="1577"/>
                  </a:cubicBezTo>
                  <a:cubicBezTo>
                    <a:pt x="5714" y="1658"/>
                    <a:pt x="5726" y="1762"/>
                    <a:pt x="5772" y="1843"/>
                  </a:cubicBezTo>
                  <a:cubicBezTo>
                    <a:pt x="5726" y="1958"/>
                    <a:pt x="5668" y="2062"/>
                    <a:pt x="5610" y="2177"/>
                  </a:cubicBezTo>
                  <a:cubicBezTo>
                    <a:pt x="5474" y="2282"/>
                    <a:pt x="5519" y="2579"/>
                    <a:pt x="5702" y="2579"/>
                  </a:cubicBezTo>
                  <a:cubicBezTo>
                    <a:pt x="5720" y="2579"/>
                    <a:pt x="5740" y="2576"/>
                    <a:pt x="5760" y="2570"/>
                  </a:cubicBezTo>
                  <a:lnTo>
                    <a:pt x="5760" y="2570"/>
                  </a:lnTo>
                  <a:cubicBezTo>
                    <a:pt x="5706" y="2716"/>
                    <a:pt x="5824" y="2855"/>
                    <a:pt x="5962" y="2855"/>
                  </a:cubicBezTo>
                  <a:cubicBezTo>
                    <a:pt x="5998" y="2855"/>
                    <a:pt x="6036" y="2845"/>
                    <a:pt x="6072" y="2824"/>
                  </a:cubicBezTo>
                  <a:cubicBezTo>
                    <a:pt x="6086" y="2956"/>
                    <a:pt x="6201" y="3034"/>
                    <a:pt x="6313" y="3034"/>
                  </a:cubicBezTo>
                  <a:cubicBezTo>
                    <a:pt x="6386" y="3034"/>
                    <a:pt x="6458" y="3001"/>
                    <a:pt x="6499" y="2928"/>
                  </a:cubicBezTo>
                  <a:lnTo>
                    <a:pt x="6499" y="2928"/>
                  </a:lnTo>
                  <a:cubicBezTo>
                    <a:pt x="6472" y="3105"/>
                    <a:pt x="6621" y="3233"/>
                    <a:pt x="6742" y="3233"/>
                  </a:cubicBezTo>
                  <a:cubicBezTo>
                    <a:pt x="6825" y="3233"/>
                    <a:pt x="6894" y="3171"/>
                    <a:pt x="6880" y="3020"/>
                  </a:cubicBezTo>
                  <a:cubicBezTo>
                    <a:pt x="6859" y="2806"/>
                    <a:pt x="6877" y="2294"/>
                    <a:pt x="6576" y="2294"/>
                  </a:cubicBezTo>
                  <a:cubicBezTo>
                    <a:pt x="6553" y="2294"/>
                    <a:pt x="6527" y="2298"/>
                    <a:pt x="6499" y="2304"/>
                  </a:cubicBezTo>
                  <a:cubicBezTo>
                    <a:pt x="6418" y="2120"/>
                    <a:pt x="6395" y="1981"/>
                    <a:pt x="6303" y="1831"/>
                  </a:cubicBezTo>
                  <a:cubicBezTo>
                    <a:pt x="6292" y="1652"/>
                    <a:pt x="6369" y="1183"/>
                    <a:pt x="6091" y="1183"/>
                  </a:cubicBezTo>
                  <a:cubicBezTo>
                    <a:pt x="6065" y="1183"/>
                    <a:pt x="6036" y="1187"/>
                    <a:pt x="6003" y="1196"/>
                  </a:cubicBezTo>
                  <a:cubicBezTo>
                    <a:pt x="5971" y="1025"/>
                    <a:pt x="5863" y="934"/>
                    <a:pt x="5746" y="934"/>
                  </a:cubicBezTo>
                  <a:cubicBezTo>
                    <a:pt x="5649" y="934"/>
                    <a:pt x="5545" y="996"/>
                    <a:pt x="5472" y="1127"/>
                  </a:cubicBezTo>
                  <a:cubicBezTo>
                    <a:pt x="5390" y="1015"/>
                    <a:pt x="5318" y="778"/>
                    <a:pt x="5152" y="778"/>
                  </a:cubicBezTo>
                  <a:cubicBezTo>
                    <a:pt x="5130" y="778"/>
                    <a:pt x="5106" y="783"/>
                    <a:pt x="5079" y="792"/>
                  </a:cubicBezTo>
                  <a:cubicBezTo>
                    <a:pt x="4964" y="607"/>
                    <a:pt x="4745" y="792"/>
                    <a:pt x="4629" y="561"/>
                  </a:cubicBezTo>
                  <a:cubicBezTo>
                    <a:pt x="4670" y="399"/>
                    <a:pt x="4539" y="259"/>
                    <a:pt x="4397" y="259"/>
                  </a:cubicBezTo>
                  <a:cubicBezTo>
                    <a:pt x="4338" y="259"/>
                    <a:pt x="4276" y="284"/>
                    <a:pt x="4225" y="342"/>
                  </a:cubicBezTo>
                  <a:cubicBezTo>
                    <a:pt x="4087" y="342"/>
                    <a:pt x="4029" y="481"/>
                    <a:pt x="3983" y="607"/>
                  </a:cubicBezTo>
                  <a:cubicBezTo>
                    <a:pt x="3867" y="619"/>
                    <a:pt x="3787" y="677"/>
                    <a:pt x="3729" y="734"/>
                  </a:cubicBezTo>
                  <a:cubicBezTo>
                    <a:pt x="3709" y="516"/>
                    <a:pt x="3624" y="432"/>
                    <a:pt x="3518" y="432"/>
                  </a:cubicBezTo>
                  <a:cubicBezTo>
                    <a:pt x="3322" y="432"/>
                    <a:pt x="3056" y="717"/>
                    <a:pt x="2999" y="973"/>
                  </a:cubicBezTo>
                  <a:lnTo>
                    <a:pt x="2999" y="973"/>
                  </a:lnTo>
                  <a:cubicBezTo>
                    <a:pt x="3036" y="736"/>
                    <a:pt x="3036" y="499"/>
                    <a:pt x="3036" y="261"/>
                  </a:cubicBezTo>
                  <a:lnTo>
                    <a:pt x="2932" y="250"/>
                  </a:lnTo>
                  <a:lnTo>
                    <a:pt x="2863" y="227"/>
                  </a:lnTo>
                  <a:lnTo>
                    <a:pt x="3036" y="227"/>
                  </a:lnTo>
                  <a:cubicBezTo>
                    <a:pt x="2958" y="65"/>
                    <a:pt x="2886" y="1"/>
                    <a:pt x="2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3"/>
            <p:cNvSpPr/>
            <p:nvPr/>
          </p:nvSpPr>
          <p:spPr>
            <a:xfrm>
              <a:off x="5964725" y="3142450"/>
              <a:ext cx="12425" cy="10700"/>
            </a:xfrm>
            <a:custGeom>
              <a:avLst/>
              <a:gdLst/>
              <a:ahLst/>
              <a:cxnLst/>
              <a:rect l="l" t="t" r="r" b="b"/>
              <a:pathLst>
                <a:path w="497" h="428" extrusionOk="0">
                  <a:moveTo>
                    <a:pt x="242" y="0"/>
                  </a:moveTo>
                  <a:cubicBezTo>
                    <a:pt x="12" y="0"/>
                    <a:pt x="0" y="427"/>
                    <a:pt x="242" y="427"/>
                  </a:cubicBezTo>
                  <a:cubicBezTo>
                    <a:pt x="496" y="427"/>
                    <a:pt x="496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3"/>
            <p:cNvSpPr/>
            <p:nvPr/>
          </p:nvSpPr>
          <p:spPr>
            <a:xfrm>
              <a:off x="5910600" y="3035350"/>
              <a:ext cx="38850" cy="41650"/>
            </a:xfrm>
            <a:custGeom>
              <a:avLst/>
              <a:gdLst/>
              <a:ahLst/>
              <a:cxnLst/>
              <a:rect l="l" t="t" r="r" b="b"/>
              <a:pathLst>
                <a:path w="1554" h="1666" extrusionOk="0">
                  <a:moveTo>
                    <a:pt x="908" y="0"/>
                  </a:moveTo>
                  <a:cubicBezTo>
                    <a:pt x="821" y="0"/>
                    <a:pt x="748" y="107"/>
                    <a:pt x="722" y="383"/>
                  </a:cubicBezTo>
                  <a:cubicBezTo>
                    <a:pt x="682" y="235"/>
                    <a:pt x="605" y="176"/>
                    <a:pt x="528" y="176"/>
                  </a:cubicBezTo>
                  <a:cubicBezTo>
                    <a:pt x="383" y="176"/>
                    <a:pt x="240" y="387"/>
                    <a:pt x="353" y="614"/>
                  </a:cubicBezTo>
                  <a:cubicBezTo>
                    <a:pt x="314" y="602"/>
                    <a:pt x="279" y="596"/>
                    <a:pt x="250" y="596"/>
                  </a:cubicBezTo>
                  <a:cubicBezTo>
                    <a:pt x="0" y="596"/>
                    <a:pt x="68" y="994"/>
                    <a:pt x="99" y="1179"/>
                  </a:cubicBezTo>
                  <a:cubicBezTo>
                    <a:pt x="76" y="1214"/>
                    <a:pt x="64" y="1260"/>
                    <a:pt x="64" y="1306"/>
                  </a:cubicBezTo>
                  <a:cubicBezTo>
                    <a:pt x="64" y="1538"/>
                    <a:pt x="223" y="1666"/>
                    <a:pt x="361" y="1666"/>
                  </a:cubicBezTo>
                  <a:cubicBezTo>
                    <a:pt x="490" y="1666"/>
                    <a:pt x="599" y="1553"/>
                    <a:pt x="538" y="1306"/>
                  </a:cubicBezTo>
                  <a:lnTo>
                    <a:pt x="538" y="1306"/>
                  </a:lnTo>
                  <a:cubicBezTo>
                    <a:pt x="572" y="1335"/>
                    <a:pt x="615" y="1350"/>
                    <a:pt x="660" y="1350"/>
                  </a:cubicBezTo>
                  <a:cubicBezTo>
                    <a:pt x="705" y="1350"/>
                    <a:pt x="751" y="1335"/>
                    <a:pt x="791" y="1306"/>
                  </a:cubicBezTo>
                  <a:cubicBezTo>
                    <a:pt x="831" y="1333"/>
                    <a:pt x="875" y="1345"/>
                    <a:pt x="919" y="1345"/>
                  </a:cubicBezTo>
                  <a:cubicBezTo>
                    <a:pt x="1027" y="1345"/>
                    <a:pt x="1129" y="1268"/>
                    <a:pt x="1138" y="1145"/>
                  </a:cubicBezTo>
                  <a:cubicBezTo>
                    <a:pt x="1554" y="963"/>
                    <a:pt x="1170" y="0"/>
                    <a:pt x="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3"/>
            <p:cNvSpPr/>
            <p:nvPr/>
          </p:nvSpPr>
          <p:spPr>
            <a:xfrm>
              <a:off x="5802300" y="2930200"/>
              <a:ext cx="111650" cy="108575"/>
            </a:xfrm>
            <a:custGeom>
              <a:avLst/>
              <a:gdLst/>
              <a:ahLst/>
              <a:cxnLst/>
              <a:rect l="l" t="t" r="r" b="b"/>
              <a:pathLst>
                <a:path w="4466" h="4343" extrusionOk="0">
                  <a:moveTo>
                    <a:pt x="281" y="0"/>
                  </a:moveTo>
                  <a:cubicBezTo>
                    <a:pt x="255" y="0"/>
                    <a:pt x="227" y="6"/>
                    <a:pt x="195" y="18"/>
                  </a:cubicBezTo>
                  <a:cubicBezTo>
                    <a:pt x="1" y="93"/>
                    <a:pt x="108" y="791"/>
                    <a:pt x="367" y="791"/>
                  </a:cubicBezTo>
                  <a:cubicBezTo>
                    <a:pt x="386" y="791"/>
                    <a:pt x="405" y="788"/>
                    <a:pt x="426" y="780"/>
                  </a:cubicBezTo>
                  <a:cubicBezTo>
                    <a:pt x="426" y="791"/>
                    <a:pt x="437" y="791"/>
                    <a:pt x="437" y="814"/>
                  </a:cubicBezTo>
                  <a:cubicBezTo>
                    <a:pt x="398" y="923"/>
                    <a:pt x="485" y="1032"/>
                    <a:pt x="598" y="1032"/>
                  </a:cubicBezTo>
                  <a:cubicBezTo>
                    <a:pt x="617" y="1032"/>
                    <a:pt x="637" y="1029"/>
                    <a:pt x="656" y="1022"/>
                  </a:cubicBezTo>
                  <a:cubicBezTo>
                    <a:pt x="668" y="1045"/>
                    <a:pt x="691" y="1057"/>
                    <a:pt x="714" y="1068"/>
                  </a:cubicBezTo>
                  <a:cubicBezTo>
                    <a:pt x="703" y="1195"/>
                    <a:pt x="726" y="1369"/>
                    <a:pt x="887" y="1403"/>
                  </a:cubicBezTo>
                  <a:cubicBezTo>
                    <a:pt x="858" y="1538"/>
                    <a:pt x="974" y="1648"/>
                    <a:pt x="1100" y="1648"/>
                  </a:cubicBezTo>
                  <a:cubicBezTo>
                    <a:pt x="1125" y="1648"/>
                    <a:pt x="1151" y="1644"/>
                    <a:pt x="1176" y="1634"/>
                  </a:cubicBezTo>
                  <a:cubicBezTo>
                    <a:pt x="1228" y="1726"/>
                    <a:pt x="1326" y="1773"/>
                    <a:pt x="1424" y="1773"/>
                  </a:cubicBezTo>
                  <a:cubicBezTo>
                    <a:pt x="1522" y="1773"/>
                    <a:pt x="1620" y="1726"/>
                    <a:pt x="1672" y="1634"/>
                  </a:cubicBezTo>
                  <a:cubicBezTo>
                    <a:pt x="1718" y="1876"/>
                    <a:pt x="1776" y="2292"/>
                    <a:pt x="2065" y="2350"/>
                  </a:cubicBezTo>
                  <a:cubicBezTo>
                    <a:pt x="2015" y="2487"/>
                    <a:pt x="2117" y="2642"/>
                    <a:pt x="2255" y="2642"/>
                  </a:cubicBezTo>
                  <a:cubicBezTo>
                    <a:pt x="2279" y="2642"/>
                    <a:pt x="2304" y="2637"/>
                    <a:pt x="2330" y="2627"/>
                  </a:cubicBezTo>
                  <a:lnTo>
                    <a:pt x="2330" y="2627"/>
                  </a:lnTo>
                  <a:cubicBezTo>
                    <a:pt x="2295" y="2661"/>
                    <a:pt x="2284" y="2684"/>
                    <a:pt x="2272" y="2719"/>
                  </a:cubicBezTo>
                  <a:cubicBezTo>
                    <a:pt x="1765" y="2846"/>
                    <a:pt x="2134" y="3146"/>
                    <a:pt x="2469" y="3158"/>
                  </a:cubicBezTo>
                  <a:cubicBezTo>
                    <a:pt x="2503" y="3273"/>
                    <a:pt x="2503" y="3388"/>
                    <a:pt x="2503" y="3492"/>
                  </a:cubicBezTo>
                  <a:cubicBezTo>
                    <a:pt x="2498" y="3612"/>
                    <a:pt x="2582" y="3670"/>
                    <a:pt x="2666" y="3670"/>
                  </a:cubicBezTo>
                  <a:cubicBezTo>
                    <a:pt x="2752" y="3670"/>
                    <a:pt x="2838" y="3609"/>
                    <a:pt x="2826" y="3492"/>
                  </a:cubicBezTo>
                  <a:lnTo>
                    <a:pt x="2826" y="3423"/>
                  </a:lnTo>
                  <a:cubicBezTo>
                    <a:pt x="2876" y="3444"/>
                    <a:pt x="2933" y="3457"/>
                    <a:pt x="2993" y="3457"/>
                  </a:cubicBezTo>
                  <a:cubicBezTo>
                    <a:pt x="3100" y="3457"/>
                    <a:pt x="3215" y="3415"/>
                    <a:pt x="3311" y="3296"/>
                  </a:cubicBezTo>
                  <a:cubicBezTo>
                    <a:pt x="3346" y="3377"/>
                    <a:pt x="3381" y="3550"/>
                    <a:pt x="3507" y="3585"/>
                  </a:cubicBezTo>
                  <a:cubicBezTo>
                    <a:pt x="3437" y="3824"/>
                    <a:pt x="3616" y="4000"/>
                    <a:pt x="3782" y="4000"/>
                  </a:cubicBezTo>
                  <a:cubicBezTo>
                    <a:pt x="3888" y="4000"/>
                    <a:pt x="3988" y="3929"/>
                    <a:pt x="4015" y="3758"/>
                  </a:cubicBezTo>
                  <a:cubicBezTo>
                    <a:pt x="4050" y="3896"/>
                    <a:pt x="4062" y="4023"/>
                    <a:pt x="4073" y="4173"/>
                  </a:cubicBezTo>
                  <a:cubicBezTo>
                    <a:pt x="4073" y="4284"/>
                    <a:pt x="4174" y="4342"/>
                    <a:pt x="4273" y="4342"/>
                  </a:cubicBezTo>
                  <a:cubicBezTo>
                    <a:pt x="4370" y="4342"/>
                    <a:pt x="4466" y="4287"/>
                    <a:pt x="4466" y="4173"/>
                  </a:cubicBezTo>
                  <a:cubicBezTo>
                    <a:pt x="4431" y="3781"/>
                    <a:pt x="4315" y="3192"/>
                    <a:pt x="3854" y="3123"/>
                  </a:cubicBezTo>
                  <a:cubicBezTo>
                    <a:pt x="3833" y="2969"/>
                    <a:pt x="3776" y="2779"/>
                    <a:pt x="3610" y="2779"/>
                  </a:cubicBezTo>
                  <a:cubicBezTo>
                    <a:pt x="3589" y="2779"/>
                    <a:pt x="3567" y="2782"/>
                    <a:pt x="3542" y="2788"/>
                  </a:cubicBezTo>
                  <a:cubicBezTo>
                    <a:pt x="3441" y="2727"/>
                    <a:pt x="3303" y="2684"/>
                    <a:pt x="3163" y="2684"/>
                  </a:cubicBezTo>
                  <a:cubicBezTo>
                    <a:pt x="3015" y="2684"/>
                    <a:pt x="2864" y="2733"/>
                    <a:pt x="2757" y="2858"/>
                  </a:cubicBezTo>
                  <a:cubicBezTo>
                    <a:pt x="2757" y="2800"/>
                    <a:pt x="2757" y="2742"/>
                    <a:pt x="2734" y="2696"/>
                  </a:cubicBezTo>
                  <a:cubicBezTo>
                    <a:pt x="2769" y="2604"/>
                    <a:pt x="2792" y="2454"/>
                    <a:pt x="2653" y="2407"/>
                  </a:cubicBezTo>
                  <a:cubicBezTo>
                    <a:pt x="2596" y="2257"/>
                    <a:pt x="2630" y="2084"/>
                    <a:pt x="2573" y="1923"/>
                  </a:cubicBezTo>
                  <a:cubicBezTo>
                    <a:pt x="2642" y="1807"/>
                    <a:pt x="2561" y="1657"/>
                    <a:pt x="2434" y="1646"/>
                  </a:cubicBezTo>
                  <a:cubicBezTo>
                    <a:pt x="2399" y="1507"/>
                    <a:pt x="2295" y="1276"/>
                    <a:pt x="2111" y="1253"/>
                  </a:cubicBezTo>
                  <a:cubicBezTo>
                    <a:pt x="2038" y="1117"/>
                    <a:pt x="1870" y="1019"/>
                    <a:pt x="1770" y="1019"/>
                  </a:cubicBezTo>
                  <a:cubicBezTo>
                    <a:pt x="1760" y="1019"/>
                    <a:pt x="1750" y="1020"/>
                    <a:pt x="1741" y="1022"/>
                  </a:cubicBezTo>
                  <a:cubicBezTo>
                    <a:pt x="1776" y="770"/>
                    <a:pt x="1704" y="706"/>
                    <a:pt x="1588" y="706"/>
                  </a:cubicBezTo>
                  <a:cubicBezTo>
                    <a:pt x="1470" y="706"/>
                    <a:pt x="1306" y="772"/>
                    <a:pt x="1162" y="772"/>
                  </a:cubicBezTo>
                  <a:cubicBezTo>
                    <a:pt x="1073" y="772"/>
                    <a:pt x="991" y="747"/>
                    <a:pt x="933" y="664"/>
                  </a:cubicBezTo>
                  <a:cubicBezTo>
                    <a:pt x="986" y="542"/>
                    <a:pt x="866" y="413"/>
                    <a:pt x="750" y="413"/>
                  </a:cubicBezTo>
                  <a:cubicBezTo>
                    <a:pt x="712" y="413"/>
                    <a:pt x="676" y="426"/>
                    <a:pt x="645" y="457"/>
                  </a:cubicBezTo>
                  <a:cubicBezTo>
                    <a:pt x="610" y="434"/>
                    <a:pt x="564" y="422"/>
                    <a:pt x="541" y="422"/>
                  </a:cubicBezTo>
                  <a:cubicBezTo>
                    <a:pt x="501" y="242"/>
                    <a:pt x="452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3"/>
            <p:cNvSpPr/>
            <p:nvPr/>
          </p:nvSpPr>
          <p:spPr>
            <a:xfrm>
              <a:off x="5821075" y="3021300"/>
              <a:ext cx="44125" cy="32600"/>
            </a:xfrm>
            <a:custGeom>
              <a:avLst/>
              <a:gdLst/>
              <a:ahLst/>
              <a:cxnLst/>
              <a:rect l="l" t="t" r="r" b="b"/>
              <a:pathLst>
                <a:path w="1765" h="1304" extrusionOk="0">
                  <a:moveTo>
                    <a:pt x="662" y="1"/>
                  </a:moveTo>
                  <a:cubicBezTo>
                    <a:pt x="576" y="1"/>
                    <a:pt x="500" y="62"/>
                    <a:pt x="483" y="148"/>
                  </a:cubicBezTo>
                  <a:cubicBezTo>
                    <a:pt x="415" y="102"/>
                    <a:pt x="361" y="82"/>
                    <a:pt x="317" y="82"/>
                  </a:cubicBezTo>
                  <a:cubicBezTo>
                    <a:pt x="96" y="82"/>
                    <a:pt x="136" y="581"/>
                    <a:pt x="136" y="783"/>
                  </a:cubicBezTo>
                  <a:cubicBezTo>
                    <a:pt x="0" y="1108"/>
                    <a:pt x="161" y="1303"/>
                    <a:pt x="323" y="1303"/>
                  </a:cubicBezTo>
                  <a:cubicBezTo>
                    <a:pt x="479" y="1303"/>
                    <a:pt x="636" y="1126"/>
                    <a:pt x="540" y="714"/>
                  </a:cubicBezTo>
                  <a:lnTo>
                    <a:pt x="540" y="714"/>
                  </a:lnTo>
                  <a:cubicBezTo>
                    <a:pt x="553" y="720"/>
                    <a:pt x="567" y="723"/>
                    <a:pt x="582" y="723"/>
                  </a:cubicBezTo>
                  <a:cubicBezTo>
                    <a:pt x="649" y="723"/>
                    <a:pt x="731" y="667"/>
                    <a:pt x="760" y="610"/>
                  </a:cubicBezTo>
                  <a:lnTo>
                    <a:pt x="760" y="610"/>
                  </a:lnTo>
                  <a:cubicBezTo>
                    <a:pt x="721" y="813"/>
                    <a:pt x="866" y="1005"/>
                    <a:pt x="1011" y="1005"/>
                  </a:cubicBezTo>
                  <a:cubicBezTo>
                    <a:pt x="1080" y="1005"/>
                    <a:pt x="1150" y="961"/>
                    <a:pt x="1198" y="853"/>
                  </a:cubicBezTo>
                  <a:cubicBezTo>
                    <a:pt x="1297" y="992"/>
                    <a:pt x="1398" y="1046"/>
                    <a:pt x="1480" y="1046"/>
                  </a:cubicBezTo>
                  <a:cubicBezTo>
                    <a:pt x="1676" y="1046"/>
                    <a:pt x="1765" y="736"/>
                    <a:pt x="1464" y="541"/>
                  </a:cubicBezTo>
                  <a:cubicBezTo>
                    <a:pt x="1311" y="432"/>
                    <a:pt x="1262" y="180"/>
                    <a:pt x="1073" y="180"/>
                  </a:cubicBezTo>
                  <a:cubicBezTo>
                    <a:pt x="1062" y="180"/>
                    <a:pt x="1049" y="181"/>
                    <a:pt x="1037" y="183"/>
                  </a:cubicBezTo>
                  <a:cubicBezTo>
                    <a:pt x="1010" y="75"/>
                    <a:pt x="934" y="3"/>
                    <a:pt x="837" y="3"/>
                  </a:cubicBezTo>
                  <a:cubicBezTo>
                    <a:pt x="809" y="3"/>
                    <a:pt x="779" y="9"/>
                    <a:pt x="748" y="22"/>
                  </a:cubicBezTo>
                  <a:cubicBezTo>
                    <a:pt x="720" y="7"/>
                    <a:pt x="690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3"/>
            <p:cNvSpPr/>
            <p:nvPr/>
          </p:nvSpPr>
          <p:spPr>
            <a:xfrm>
              <a:off x="5750325" y="2995200"/>
              <a:ext cx="77150" cy="66700"/>
            </a:xfrm>
            <a:custGeom>
              <a:avLst/>
              <a:gdLst/>
              <a:ahLst/>
              <a:cxnLst/>
              <a:rect l="l" t="t" r="r" b="b"/>
              <a:pathLst>
                <a:path w="3086" h="2668" extrusionOk="0">
                  <a:moveTo>
                    <a:pt x="2066" y="673"/>
                  </a:moveTo>
                  <a:lnTo>
                    <a:pt x="2066" y="696"/>
                  </a:lnTo>
                  <a:lnTo>
                    <a:pt x="2054" y="696"/>
                  </a:lnTo>
                  <a:lnTo>
                    <a:pt x="2066" y="673"/>
                  </a:lnTo>
                  <a:close/>
                  <a:moveTo>
                    <a:pt x="2066" y="1389"/>
                  </a:moveTo>
                  <a:lnTo>
                    <a:pt x="2066" y="1389"/>
                  </a:lnTo>
                  <a:cubicBezTo>
                    <a:pt x="2089" y="1539"/>
                    <a:pt x="2089" y="1700"/>
                    <a:pt x="2112" y="1862"/>
                  </a:cubicBezTo>
                  <a:cubicBezTo>
                    <a:pt x="2101" y="1827"/>
                    <a:pt x="2089" y="1804"/>
                    <a:pt x="2089" y="1770"/>
                  </a:cubicBezTo>
                  <a:cubicBezTo>
                    <a:pt x="2008" y="1654"/>
                    <a:pt x="2043" y="1539"/>
                    <a:pt x="2066" y="1389"/>
                  </a:cubicBezTo>
                  <a:close/>
                  <a:moveTo>
                    <a:pt x="640" y="0"/>
                  </a:moveTo>
                  <a:cubicBezTo>
                    <a:pt x="1" y="0"/>
                    <a:pt x="346" y="1566"/>
                    <a:pt x="681" y="1566"/>
                  </a:cubicBezTo>
                  <a:cubicBezTo>
                    <a:pt x="764" y="1566"/>
                    <a:pt x="845" y="1472"/>
                    <a:pt x="912" y="1239"/>
                  </a:cubicBezTo>
                  <a:cubicBezTo>
                    <a:pt x="959" y="1242"/>
                    <a:pt x="1003" y="1243"/>
                    <a:pt x="1047" y="1243"/>
                  </a:cubicBezTo>
                  <a:cubicBezTo>
                    <a:pt x="1151" y="1243"/>
                    <a:pt x="1248" y="1235"/>
                    <a:pt x="1362" y="1227"/>
                  </a:cubicBezTo>
                  <a:lnTo>
                    <a:pt x="1362" y="1227"/>
                  </a:lnTo>
                  <a:cubicBezTo>
                    <a:pt x="1323" y="1431"/>
                    <a:pt x="1219" y="2076"/>
                    <a:pt x="1469" y="2076"/>
                  </a:cubicBezTo>
                  <a:cubicBezTo>
                    <a:pt x="1516" y="2076"/>
                    <a:pt x="1575" y="2054"/>
                    <a:pt x="1650" y="2000"/>
                  </a:cubicBezTo>
                  <a:lnTo>
                    <a:pt x="1708" y="2000"/>
                  </a:lnTo>
                  <a:cubicBezTo>
                    <a:pt x="1605" y="2227"/>
                    <a:pt x="1805" y="2409"/>
                    <a:pt x="1962" y="2409"/>
                  </a:cubicBezTo>
                  <a:cubicBezTo>
                    <a:pt x="2068" y="2409"/>
                    <a:pt x="2154" y="2326"/>
                    <a:pt x="2112" y="2116"/>
                  </a:cubicBezTo>
                  <a:cubicBezTo>
                    <a:pt x="2118" y="2104"/>
                    <a:pt x="2121" y="2089"/>
                    <a:pt x="2122" y="2070"/>
                  </a:cubicBezTo>
                  <a:lnTo>
                    <a:pt x="2122" y="2070"/>
                  </a:lnTo>
                  <a:cubicBezTo>
                    <a:pt x="2124" y="2443"/>
                    <a:pt x="2309" y="2667"/>
                    <a:pt x="2458" y="2667"/>
                  </a:cubicBezTo>
                  <a:cubicBezTo>
                    <a:pt x="2590" y="2667"/>
                    <a:pt x="2694" y="2493"/>
                    <a:pt x="2620" y="2093"/>
                  </a:cubicBezTo>
                  <a:lnTo>
                    <a:pt x="2620" y="2093"/>
                  </a:lnTo>
                  <a:cubicBezTo>
                    <a:pt x="2635" y="2097"/>
                    <a:pt x="2649" y="2099"/>
                    <a:pt x="2663" y="2099"/>
                  </a:cubicBezTo>
                  <a:cubicBezTo>
                    <a:pt x="2963" y="2099"/>
                    <a:pt x="3085" y="1204"/>
                    <a:pt x="2737" y="1204"/>
                  </a:cubicBezTo>
                  <a:cubicBezTo>
                    <a:pt x="2732" y="1204"/>
                    <a:pt x="2728" y="1204"/>
                    <a:pt x="2724" y="1204"/>
                  </a:cubicBezTo>
                  <a:lnTo>
                    <a:pt x="2724" y="973"/>
                  </a:lnTo>
                  <a:cubicBezTo>
                    <a:pt x="2724" y="866"/>
                    <a:pt x="2625" y="767"/>
                    <a:pt x="2517" y="767"/>
                  </a:cubicBezTo>
                  <a:cubicBezTo>
                    <a:pt x="2498" y="767"/>
                    <a:pt x="2478" y="770"/>
                    <a:pt x="2458" y="777"/>
                  </a:cubicBezTo>
                  <a:cubicBezTo>
                    <a:pt x="2481" y="640"/>
                    <a:pt x="2368" y="538"/>
                    <a:pt x="2255" y="538"/>
                  </a:cubicBezTo>
                  <a:cubicBezTo>
                    <a:pt x="2212" y="538"/>
                    <a:pt x="2170" y="552"/>
                    <a:pt x="2134" y="585"/>
                  </a:cubicBezTo>
                  <a:lnTo>
                    <a:pt x="2134" y="585"/>
                  </a:lnTo>
                  <a:cubicBezTo>
                    <a:pt x="2361" y="295"/>
                    <a:pt x="2263" y="160"/>
                    <a:pt x="2110" y="160"/>
                  </a:cubicBezTo>
                  <a:cubicBezTo>
                    <a:pt x="1933" y="160"/>
                    <a:pt x="1681" y="340"/>
                    <a:pt x="1766" y="673"/>
                  </a:cubicBezTo>
                  <a:cubicBezTo>
                    <a:pt x="1535" y="673"/>
                    <a:pt x="1339" y="719"/>
                    <a:pt x="1108" y="731"/>
                  </a:cubicBezTo>
                  <a:cubicBezTo>
                    <a:pt x="842" y="696"/>
                    <a:pt x="1108" y="142"/>
                    <a:pt x="796" y="27"/>
                  </a:cubicBezTo>
                  <a:cubicBezTo>
                    <a:pt x="739" y="9"/>
                    <a:pt x="687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3"/>
            <p:cNvSpPr/>
            <p:nvPr/>
          </p:nvSpPr>
          <p:spPr>
            <a:xfrm>
              <a:off x="5902950" y="2961975"/>
              <a:ext cx="83425" cy="136550"/>
            </a:xfrm>
            <a:custGeom>
              <a:avLst/>
              <a:gdLst/>
              <a:ahLst/>
              <a:cxnLst/>
              <a:rect l="l" t="t" r="r" b="b"/>
              <a:pathLst>
                <a:path w="3337" h="5462" extrusionOk="0">
                  <a:moveTo>
                    <a:pt x="670" y="1367"/>
                  </a:moveTo>
                  <a:lnTo>
                    <a:pt x="670" y="1367"/>
                  </a:lnTo>
                  <a:cubicBezTo>
                    <a:pt x="728" y="1413"/>
                    <a:pt x="786" y="1413"/>
                    <a:pt x="855" y="1413"/>
                  </a:cubicBezTo>
                  <a:lnTo>
                    <a:pt x="855" y="1471"/>
                  </a:lnTo>
                  <a:cubicBezTo>
                    <a:pt x="846" y="1470"/>
                    <a:pt x="838" y="1469"/>
                    <a:pt x="830" y="1469"/>
                  </a:cubicBezTo>
                  <a:cubicBezTo>
                    <a:pt x="772" y="1469"/>
                    <a:pt x="724" y="1504"/>
                    <a:pt x="693" y="1575"/>
                  </a:cubicBezTo>
                  <a:cubicBezTo>
                    <a:pt x="682" y="1494"/>
                    <a:pt x="682" y="1425"/>
                    <a:pt x="670" y="1367"/>
                  </a:cubicBezTo>
                  <a:close/>
                  <a:moveTo>
                    <a:pt x="1201" y="1656"/>
                  </a:moveTo>
                  <a:cubicBezTo>
                    <a:pt x="1201" y="1737"/>
                    <a:pt x="1213" y="1829"/>
                    <a:pt x="1190" y="1910"/>
                  </a:cubicBezTo>
                  <a:cubicBezTo>
                    <a:pt x="1144" y="1852"/>
                    <a:pt x="1121" y="1794"/>
                    <a:pt x="1097" y="1737"/>
                  </a:cubicBezTo>
                  <a:cubicBezTo>
                    <a:pt x="1144" y="1737"/>
                    <a:pt x="1190" y="1702"/>
                    <a:pt x="1201" y="1656"/>
                  </a:cubicBezTo>
                  <a:close/>
                  <a:moveTo>
                    <a:pt x="584" y="1"/>
                  </a:moveTo>
                  <a:cubicBezTo>
                    <a:pt x="423" y="1"/>
                    <a:pt x="245" y="303"/>
                    <a:pt x="313" y="709"/>
                  </a:cubicBezTo>
                  <a:cubicBezTo>
                    <a:pt x="209" y="871"/>
                    <a:pt x="1" y="1183"/>
                    <a:pt x="289" y="1298"/>
                  </a:cubicBezTo>
                  <a:cubicBezTo>
                    <a:pt x="289" y="1356"/>
                    <a:pt x="278" y="1413"/>
                    <a:pt x="278" y="1471"/>
                  </a:cubicBezTo>
                  <a:lnTo>
                    <a:pt x="232" y="1517"/>
                  </a:lnTo>
                  <a:cubicBezTo>
                    <a:pt x="151" y="1621"/>
                    <a:pt x="174" y="1806"/>
                    <a:pt x="313" y="1864"/>
                  </a:cubicBezTo>
                  <a:cubicBezTo>
                    <a:pt x="313" y="2085"/>
                    <a:pt x="499" y="2388"/>
                    <a:pt x="673" y="2388"/>
                  </a:cubicBezTo>
                  <a:cubicBezTo>
                    <a:pt x="744" y="2388"/>
                    <a:pt x="813" y="2337"/>
                    <a:pt x="867" y="2210"/>
                  </a:cubicBezTo>
                  <a:cubicBezTo>
                    <a:pt x="920" y="2291"/>
                    <a:pt x="1045" y="2360"/>
                    <a:pt x="1153" y="2360"/>
                  </a:cubicBezTo>
                  <a:cubicBezTo>
                    <a:pt x="1230" y="2360"/>
                    <a:pt x="1299" y="2324"/>
                    <a:pt x="1328" y="2233"/>
                  </a:cubicBezTo>
                  <a:cubicBezTo>
                    <a:pt x="1373" y="2283"/>
                    <a:pt x="1434" y="2307"/>
                    <a:pt x="1495" y="2307"/>
                  </a:cubicBezTo>
                  <a:cubicBezTo>
                    <a:pt x="1558" y="2307"/>
                    <a:pt x="1621" y="2280"/>
                    <a:pt x="1663" y="2233"/>
                  </a:cubicBezTo>
                  <a:lnTo>
                    <a:pt x="1663" y="2233"/>
                  </a:lnTo>
                  <a:cubicBezTo>
                    <a:pt x="1654" y="2424"/>
                    <a:pt x="1744" y="2780"/>
                    <a:pt x="1903" y="2780"/>
                  </a:cubicBezTo>
                  <a:cubicBezTo>
                    <a:pt x="1954" y="2780"/>
                    <a:pt x="2013" y="2742"/>
                    <a:pt x="2079" y="2648"/>
                  </a:cubicBezTo>
                  <a:cubicBezTo>
                    <a:pt x="2159" y="2764"/>
                    <a:pt x="2252" y="2856"/>
                    <a:pt x="2402" y="2891"/>
                  </a:cubicBezTo>
                  <a:cubicBezTo>
                    <a:pt x="2448" y="3041"/>
                    <a:pt x="2529" y="3202"/>
                    <a:pt x="2621" y="3306"/>
                  </a:cubicBezTo>
                  <a:cubicBezTo>
                    <a:pt x="2604" y="3304"/>
                    <a:pt x="2587" y="3302"/>
                    <a:pt x="2572" y="3302"/>
                  </a:cubicBezTo>
                  <a:cubicBezTo>
                    <a:pt x="2328" y="3302"/>
                    <a:pt x="2300" y="3626"/>
                    <a:pt x="2517" y="3757"/>
                  </a:cubicBezTo>
                  <a:cubicBezTo>
                    <a:pt x="2517" y="3895"/>
                    <a:pt x="2448" y="4080"/>
                    <a:pt x="2575" y="4184"/>
                  </a:cubicBezTo>
                  <a:cubicBezTo>
                    <a:pt x="2563" y="4357"/>
                    <a:pt x="2425" y="4668"/>
                    <a:pt x="2644" y="4772"/>
                  </a:cubicBezTo>
                  <a:cubicBezTo>
                    <a:pt x="2621" y="4957"/>
                    <a:pt x="2448" y="5292"/>
                    <a:pt x="2656" y="5430"/>
                  </a:cubicBezTo>
                  <a:cubicBezTo>
                    <a:pt x="2704" y="5452"/>
                    <a:pt x="2754" y="5462"/>
                    <a:pt x="2801" y="5462"/>
                  </a:cubicBezTo>
                  <a:cubicBezTo>
                    <a:pt x="2955" y="5462"/>
                    <a:pt x="3081" y="5351"/>
                    <a:pt x="3037" y="5165"/>
                  </a:cubicBezTo>
                  <a:cubicBezTo>
                    <a:pt x="3140" y="4969"/>
                    <a:pt x="3337" y="4703"/>
                    <a:pt x="3083" y="4565"/>
                  </a:cubicBezTo>
                  <a:cubicBezTo>
                    <a:pt x="3140" y="4461"/>
                    <a:pt x="3117" y="4311"/>
                    <a:pt x="3025" y="4253"/>
                  </a:cubicBezTo>
                  <a:cubicBezTo>
                    <a:pt x="3060" y="4068"/>
                    <a:pt x="3279" y="3757"/>
                    <a:pt x="3002" y="3641"/>
                  </a:cubicBezTo>
                  <a:cubicBezTo>
                    <a:pt x="2990" y="3560"/>
                    <a:pt x="2967" y="3468"/>
                    <a:pt x="2887" y="3410"/>
                  </a:cubicBezTo>
                  <a:cubicBezTo>
                    <a:pt x="3256" y="3295"/>
                    <a:pt x="2944" y="2925"/>
                    <a:pt x="2852" y="2775"/>
                  </a:cubicBezTo>
                  <a:cubicBezTo>
                    <a:pt x="2852" y="2603"/>
                    <a:pt x="2749" y="2375"/>
                    <a:pt x="2575" y="2375"/>
                  </a:cubicBezTo>
                  <a:cubicBezTo>
                    <a:pt x="2539" y="2375"/>
                    <a:pt x="2501" y="2384"/>
                    <a:pt x="2459" y="2406"/>
                  </a:cubicBezTo>
                  <a:cubicBezTo>
                    <a:pt x="2367" y="2325"/>
                    <a:pt x="2298" y="2198"/>
                    <a:pt x="2240" y="2094"/>
                  </a:cubicBezTo>
                  <a:cubicBezTo>
                    <a:pt x="2200" y="2034"/>
                    <a:pt x="2133" y="2000"/>
                    <a:pt x="2055" y="2000"/>
                  </a:cubicBezTo>
                  <a:cubicBezTo>
                    <a:pt x="2044" y="2000"/>
                    <a:pt x="2033" y="2001"/>
                    <a:pt x="2021" y="2002"/>
                  </a:cubicBezTo>
                  <a:cubicBezTo>
                    <a:pt x="2021" y="1875"/>
                    <a:pt x="1923" y="1759"/>
                    <a:pt x="1816" y="1759"/>
                  </a:cubicBezTo>
                  <a:cubicBezTo>
                    <a:pt x="1768" y="1759"/>
                    <a:pt x="1718" y="1783"/>
                    <a:pt x="1675" y="1840"/>
                  </a:cubicBezTo>
                  <a:cubicBezTo>
                    <a:pt x="1675" y="1676"/>
                    <a:pt x="1626" y="1310"/>
                    <a:pt x="1427" y="1310"/>
                  </a:cubicBezTo>
                  <a:cubicBezTo>
                    <a:pt x="1389" y="1310"/>
                    <a:pt x="1344" y="1324"/>
                    <a:pt x="1294" y="1356"/>
                  </a:cubicBezTo>
                  <a:cubicBezTo>
                    <a:pt x="1317" y="1183"/>
                    <a:pt x="1305" y="963"/>
                    <a:pt x="1074" y="963"/>
                  </a:cubicBezTo>
                  <a:cubicBezTo>
                    <a:pt x="1040" y="790"/>
                    <a:pt x="970" y="594"/>
                    <a:pt x="809" y="525"/>
                  </a:cubicBezTo>
                  <a:cubicBezTo>
                    <a:pt x="804" y="152"/>
                    <a:pt x="698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3"/>
            <p:cNvSpPr/>
            <p:nvPr/>
          </p:nvSpPr>
          <p:spPr>
            <a:xfrm>
              <a:off x="5878450" y="2946075"/>
              <a:ext cx="38100" cy="29825"/>
            </a:xfrm>
            <a:custGeom>
              <a:avLst/>
              <a:gdLst/>
              <a:ahLst/>
              <a:cxnLst/>
              <a:rect l="l" t="t" r="r" b="b"/>
              <a:pathLst>
                <a:path w="1524" h="1193" extrusionOk="0">
                  <a:moveTo>
                    <a:pt x="785" y="0"/>
                  </a:moveTo>
                  <a:cubicBezTo>
                    <a:pt x="733" y="0"/>
                    <a:pt x="679" y="20"/>
                    <a:pt x="635" y="64"/>
                  </a:cubicBezTo>
                  <a:cubicBezTo>
                    <a:pt x="600" y="64"/>
                    <a:pt x="554" y="64"/>
                    <a:pt x="508" y="76"/>
                  </a:cubicBezTo>
                  <a:cubicBezTo>
                    <a:pt x="458" y="26"/>
                    <a:pt x="411" y="5"/>
                    <a:pt x="366" y="5"/>
                  </a:cubicBezTo>
                  <a:cubicBezTo>
                    <a:pt x="148" y="5"/>
                    <a:pt x="0" y="503"/>
                    <a:pt x="115" y="676"/>
                  </a:cubicBezTo>
                  <a:cubicBezTo>
                    <a:pt x="101" y="834"/>
                    <a:pt x="227" y="927"/>
                    <a:pt x="353" y="927"/>
                  </a:cubicBezTo>
                  <a:cubicBezTo>
                    <a:pt x="438" y="927"/>
                    <a:pt x="523" y="884"/>
                    <a:pt x="565" y="791"/>
                  </a:cubicBezTo>
                  <a:cubicBezTo>
                    <a:pt x="602" y="812"/>
                    <a:pt x="643" y="822"/>
                    <a:pt x="681" y="822"/>
                  </a:cubicBezTo>
                  <a:cubicBezTo>
                    <a:pt x="751" y="822"/>
                    <a:pt x="817" y="789"/>
                    <a:pt x="854" y="722"/>
                  </a:cubicBezTo>
                  <a:cubicBezTo>
                    <a:pt x="865" y="734"/>
                    <a:pt x="865" y="768"/>
                    <a:pt x="877" y="780"/>
                  </a:cubicBezTo>
                  <a:cubicBezTo>
                    <a:pt x="796" y="780"/>
                    <a:pt x="750" y="884"/>
                    <a:pt x="750" y="953"/>
                  </a:cubicBezTo>
                  <a:cubicBezTo>
                    <a:pt x="720" y="1108"/>
                    <a:pt x="827" y="1193"/>
                    <a:pt x="931" y="1193"/>
                  </a:cubicBezTo>
                  <a:cubicBezTo>
                    <a:pt x="1029" y="1193"/>
                    <a:pt x="1125" y="1120"/>
                    <a:pt x="1108" y="964"/>
                  </a:cubicBezTo>
                  <a:cubicBezTo>
                    <a:pt x="1523" y="884"/>
                    <a:pt x="1235" y="387"/>
                    <a:pt x="981" y="214"/>
                  </a:cubicBezTo>
                  <a:cubicBezTo>
                    <a:pt x="997" y="88"/>
                    <a:pt x="895" y="0"/>
                    <a:pt x="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3"/>
            <p:cNvSpPr/>
            <p:nvPr/>
          </p:nvSpPr>
          <p:spPr>
            <a:xfrm>
              <a:off x="5844475" y="2850825"/>
              <a:ext cx="79050" cy="92275"/>
            </a:xfrm>
            <a:custGeom>
              <a:avLst/>
              <a:gdLst/>
              <a:ahLst/>
              <a:cxnLst/>
              <a:rect l="l" t="t" r="r" b="b"/>
              <a:pathLst>
                <a:path w="3162" h="3691" extrusionOk="0">
                  <a:moveTo>
                    <a:pt x="2040" y="2754"/>
                  </a:moveTo>
                  <a:cubicBezTo>
                    <a:pt x="2040" y="2778"/>
                    <a:pt x="2028" y="2778"/>
                    <a:pt x="2028" y="2789"/>
                  </a:cubicBezTo>
                  <a:lnTo>
                    <a:pt x="2017" y="2789"/>
                  </a:lnTo>
                  <a:lnTo>
                    <a:pt x="2017" y="2754"/>
                  </a:lnTo>
                  <a:close/>
                  <a:moveTo>
                    <a:pt x="1440" y="0"/>
                  </a:moveTo>
                  <a:cubicBezTo>
                    <a:pt x="1340" y="0"/>
                    <a:pt x="1230" y="44"/>
                    <a:pt x="1128" y="146"/>
                  </a:cubicBezTo>
                  <a:cubicBezTo>
                    <a:pt x="1059" y="307"/>
                    <a:pt x="1151" y="481"/>
                    <a:pt x="1290" y="481"/>
                  </a:cubicBezTo>
                  <a:cubicBezTo>
                    <a:pt x="1232" y="838"/>
                    <a:pt x="943" y="1219"/>
                    <a:pt x="1151" y="1577"/>
                  </a:cubicBezTo>
                  <a:cubicBezTo>
                    <a:pt x="1128" y="1635"/>
                    <a:pt x="1105" y="1704"/>
                    <a:pt x="1093" y="1773"/>
                  </a:cubicBezTo>
                  <a:cubicBezTo>
                    <a:pt x="1036" y="1819"/>
                    <a:pt x="1001" y="1900"/>
                    <a:pt x="1001" y="1981"/>
                  </a:cubicBezTo>
                  <a:cubicBezTo>
                    <a:pt x="987" y="1974"/>
                    <a:pt x="973" y="1972"/>
                    <a:pt x="958" y="1972"/>
                  </a:cubicBezTo>
                  <a:cubicBezTo>
                    <a:pt x="923" y="1972"/>
                    <a:pt x="887" y="1988"/>
                    <a:pt x="862" y="2004"/>
                  </a:cubicBezTo>
                  <a:cubicBezTo>
                    <a:pt x="824" y="1975"/>
                    <a:pt x="772" y="1961"/>
                    <a:pt x="719" y="1961"/>
                  </a:cubicBezTo>
                  <a:cubicBezTo>
                    <a:pt x="646" y="1961"/>
                    <a:pt x="573" y="1990"/>
                    <a:pt x="539" y="2050"/>
                  </a:cubicBezTo>
                  <a:cubicBezTo>
                    <a:pt x="605" y="1830"/>
                    <a:pt x="437" y="1637"/>
                    <a:pt x="283" y="1637"/>
                  </a:cubicBezTo>
                  <a:cubicBezTo>
                    <a:pt x="195" y="1637"/>
                    <a:pt x="111" y="1699"/>
                    <a:pt x="78" y="1854"/>
                  </a:cubicBezTo>
                  <a:cubicBezTo>
                    <a:pt x="68" y="2079"/>
                    <a:pt x="0" y="2708"/>
                    <a:pt x="280" y="2708"/>
                  </a:cubicBezTo>
                  <a:cubicBezTo>
                    <a:pt x="331" y="2708"/>
                    <a:pt x="393" y="2687"/>
                    <a:pt x="470" y="2639"/>
                  </a:cubicBezTo>
                  <a:cubicBezTo>
                    <a:pt x="493" y="2662"/>
                    <a:pt x="528" y="2662"/>
                    <a:pt x="551" y="2662"/>
                  </a:cubicBezTo>
                  <a:cubicBezTo>
                    <a:pt x="604" y="2719"/>
                    <a:pt x="660" y="2742"/>
                    <a:pt x="715" y="2742"/>
                  </a:cubicBezTo>
                  <a:cubicBezTo>
                    <a:pt x="862" y="2742"/>
                    <a:pt x="1000" y="2577"/>
                    <a:pt x="1059" y="2443"/>
                  </a:cubicBezTo>
                  <a:cubicBezTo>
                    <a:pt x="1128" y="2685"/>
                    <a:pt x="1186" y="2985"/>
                    <a:pt x="1428" y="3078"/>
                  </a:cubicBezTo>
                  <a:cubicBezTo>
                    <a:pt x="1463" y="3251"/>
                    <a:pt x="1370" y="3609"/>
                    <a:pt x="1659" y="3609"/>
                  </a:cubicBezTo>
                  <a:cubicBezTo>
                    <a:pt x="1724" y="3666"/>
                    <a:pt x="1780" y="3690"/>
                    <a:pt x="1828" y="3690"/>
                  </a:cubicBezTo>
                  <a:cubicBezTo>
                    <a:pt x="2010" y="3690"/>
                    <a:pt x="2067" y="3341"/>
                    <a:pt x="1994" y="3158"/>
                  </a:cubicBezTo>
                  <a:lnTo>
                    <a:pt x="1994" y="3158"/>
                  </a:lnTo>
                  <a:cubicBezTo>
                    <a:pt x="2005" y="3182"/>
                    <a:pt x="2040" y="3182"/>
                    <a:pt x="2051" y="3182"/>
                  </a:cubicBezTo>
                  <a:cubicBezTo>
                    <a:pt x="2108" y="3320"/>
                    <a:pt x="2208" y="3379"/>
                    <a:pt x="2304" y="3379"/>
                  </a:cubicBezTo>
                  <a:cubicBezTo>
                    <a:pt x="2463" y="3379"/>
                    <a:pt x="2611" y="3216"/>
                    <a:pt x="2525" y="2985"/>
                  </a:cubicBezTo>
                  <a:cubicBezTo>
                    <a:pt x="2571" y="2985"/>
                    <a:pt x="2617" y="2985"/>
                    <a:pt x="2663" y="2974"/>
                  </a:cubicBezTo>
                  <a:cubicBezTo>
                    <a:pt x="2677" y="2975"/>
                    <a:pt x="2689" y="2976"/>
                    <a:pt x="2702" y="2976"/>
                  </a:cubicBezTo>
                  <a:cubicBezTo>
                    <a:pt x="3162" y="2976"/>
                    <a:pt x="2936" y="2162"/>
                    <a:pt x="2619" y="2162"/>
                  </a:cubicBezTo>
                  <a:cubicBezTo>
                    <a:pt x="2540" y="2162"/>
                    <a:pt x="2456" y="2213"/>
                    <a:pt x="2375" y="2339"/>
                  </a:cubicBezTo>
                  <a:cubicBezTo>
                    <a:pt x="2348" y="2323"/>
                    <a:pt x="2321" y="2316"/>
                    <a:pt x="2294" y="2316"/>
                  </a:cubicBezTo>
                  <a:cubicBezTo>
                    <a:pt x="2202" y="2316"/>
                    <a:pt x="2115" y="2395"/>
                    <a:pt x="2097" y="2466"/>
                  </a:cubicBezTo>
                  <a:cubicBezTo>
                    <a:pt x="2089" y="2465"/>
                    <a:pt x="2081" y="2464"/>
                    <a:pt x="2073" y="2464"/>
                  </a:cubicBezTo>
                  <a:cubicBezTo>
                    <a:pt x="1906" y="2464"/>
                    <a:pt x="1836" y="2692"/>
                    <a:pt x="1913" y="2835"/>
                  </a:cubicBezTo>
                  <a:cubicBezTo>
                    <a:pt x="1901" y="2870"/>
                    <a:pt x="1878" y="2951"/>
                    <a:pt x="1878" y="3020"/>
                  </a:cubicBezTo>
                  <a:cubicBezTo>
                    <a:pt x="1867" y="3008"/>
                    <a:pt x="1855" y="2985"/>
                    <a:pt x="1820" y="2985"/>
                  </a:cubicBezTo>
                  <a:cubicBezTo>
                    <a:pt x="1717" y="2662"/>
                    <a:pt x="1520" y="2408"/>
                    <a:pt x="1474" y="2062"/>
                  </a:cubicBezTo>
                  <a:cubicBezTo>
                    <a:pt x="1659" y="1923"/>
                    <a:pt x="1982" y="1577"/>
                    <a:pt x="1590" y="1462"/>
                  </a:cubicBezTo>
                  <a:cubicBezTo>
                    <a:pt x="1717" y="1323"/>
                    <a:pt x="1890" y="1092"/>
                    <a:pt x="1647" y="965"/>
                  </a:cubicBezTo>
                  <a:cubicBezTo>
                    <a:pt x="1705" y="838"/>
                    <a:pt x="1717" y="723"/>
                    <a:pt x="1682" y="608"/>
                  </a:cubicBezTo>
                  <a:cubicBezTo>
                    <a:pt x="1872" y="277"/>
                    <a:pt x="1690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3"/>
            <p:cNvSpPr/>
            <p:nvPr/>
          </p:nvSpPr>
          <p:spPr>
            <a:xfrm>
              <a:off x="5852675" y="2816975"/>
              <a:ext cx="29325" cy="26225"/>
            </a:xfrm>
            <a:custGeom>
              <a:avLst/>
              <a:gdLst/>
              <a:ahLst/>
              <a:cxnLst/>
              <a:rect l="l" t="t" r="r" b="b"/>
              <a:pathLst>
                <a:path w="1173" h="1049" extrusionOk="0">
                  <a:moveTo>
                    <a:pt x="477" y="1"/>
                  </a:moveTo>
                  <a:cubicBezTo>
                    <a:pt x="272" y="1"/>
                    <a:pt x="32" y="234"/>
                    <a:pt x="38" y="623"/>
                  </a:cubicBezTo>
                  <a:cubicBezTo>
                    <a:pt x="27" y="657"/>
                    <a:pt x="38" y="692"/>
                    <a:pt x="50" y="726"/>
                  </a:cubicBezTo>
                  <a:cubicBezTo>
                    <a:pt x="0" y="855"/>
                    <a:pt x="112" y="992"/>
                    <a:pt x="247" y="992"/>
                  </a:cubicBezTo>
                  <a:cubicBezTo>
                    <a:pt x="269" y="992"/>
                    <a:pt x="292" y="989"/>
                    <a:pt x="315" y="980"/>
                  </a:cubicBezTo>
                  <a:cubicBezTo>
                    <a:pt x="377" y="1028"/>
                    <a:pt x="455" y="1048"/>
                    <a:pt x="535" y="1048"/>
                  </a:cubicBezTo>
                  <a:cubicBezTo>
                    <a:pt x="840" y="1048"/>
                    <a:pt x="1172" y="753"/>
                    <a:pt x="742" y="588"/>
                  </a:cubicBezTo>
                  <a:cubicBezTo>
                    <a:pt x="807" y="179"/>
                    <a:pt x="656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3"/>
            <p:cNvSpPr/>
            <p:nvPr/>
          </p:nvSpPr>
          <p:spPr>
            <a:xfrm>
              <a:off x="5827925" y="2792400"/>
              <a:ext cx="31675" cy="26975"/>
            </a:xfrm>
            <a:custGeom>
              <a:avLst/>
              <a:gdLst/>
              <a:ahLst/>
              <a:cxnLst/>
              <a:rect l="l" t="t" r="r" b="b"/>
              <a:pathLst>
                <a:path w="1267" h="1079" extrusionOk="0">
                  <a:moveTo>
                    <a:pt x="968" y="1"/>
                  </a:moveTo>
                  <a:cubicBezTo>
                    <a:pt x="893" y="1"/>
                    <a:pt x="792" y="42"/>
                    <a:pt x="659" y="140"/>
                  </a:cubicBezTo>
                  <a:cubicBezTo>
                    <a:pt x="612" y="81"/>
                    <a:pt x="549" y="56"/>
                    <a:pt x="485" y="56"/>
                  </a:cubicBezTo>
                  <a:cubicBezTo>
                    <a:pt x="359" y="56"/>
                    <a:pt x="232" y="156"/>
                    <a:pt x="232" y="301"/>
                  </a:cubicBezTo>
                  <a:cubicBezTo>
                    <a:pt x="151" y="417"/>
                    <a:pt x="1" y="613"/>
                    <a:pt x="220" y="728"/>
                  </a:cubicBezTo>
                  <a:cubicBezTo>
                    <a:pt x="271" y="747"/>
                    <a:pt x="320" y="756"/>
                    <a:pt x="367" y="756"/>
                  </a:cubicBezTo>
                  <a:cubicBezTo>
                    <a:pt x="438" y="756"/>
                    <a:pt x="504" y="735"/>
                    <a:pt x="566" y="694"/>
                  </a:cubicBezTo>
                  <a:cubicBezTo>
                    <a:pt x="578" y="694"/>
                    <a:pt x="613" y="694"/>
                    <a:pt x="624" y="682"/>
                  </a:cubicBezTo>
                  <a:lnTo>
                    <a:pt x="624" y="682"/>
                  </a:lnTo>
                  <a:cubicBezTo>
                    <a:pt x="529" y="880"/>
                    <a:pt x="668" y="1079"/>
                    <a:pt x="817" y="1079"/>
                  </a:cubicBezTo>
                  <a:cubicBezTo>
                    <a:pt x="885" y="1079"/>
                    <a:pt x="954" y="1037"/>
                    <a:pt x="1005" y="936"/>
                  </a:cubicBezTo>
                  <a:cubicBezTo>
                    <a:pt x="1162" y="641"/>
                    <a:pt x="1267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3"/>
            <p:cNvSpPr/>
            <p:nvPr/>
          </p:nvSpPr>
          <p:spPr>
            <a:xfrm>
              <a:off x="5754400" y="2824450"/>
              <a:ext cx="58275" cy="56650"/>
            </a:xfrm>
            <a:custGeom>
              <a:avLst/>
              <a:gdLst/>
              <a:ahLst/>
              <a:cxnLst/>
              <a:rect l="l" t="t" r="r" b="b"/>
              <a:pathLst>
                <a:path w="2331" h="2266" extrusionOk="0">
                  <a:moveTo>
                    <a:pt x="2099" y="0"/>
                  </a:moveTo>
                  <a:cubicBezTo>
                    <a:pt x="1776" y="35"/>
                    <a:pt x="1961" y="728"/>
                    <a:pt x="1880" y="1039"/>
                  </a:cubicBezTo>
                  <a:cubicBezTo>
                    <a:pt x="1912" y="744"/>
                    <a:pt x="1773" y="317"/>
                    <a:pt x="1585" y="317"/>
                  </a:cubicBezTo>
                  <a:cubicBezTo>
                    <a:pt x="1501" y="317"/>
                    <a:pt x="1407" y="402"/>
                    <a:pt x="1314" y="624"/>
                  </a:cubicBezTo>
                  <a:cubicBezTo>
                    <a:pt x="1256" y="537"/>
                    <a:pt x="1182" y="502"/>
                    <a:pt x="1106" y="502"/>
                  </a:cubicBezTo>
                  <a:cubicBezTo>
                    <a:pt x="971" y="502"/>
                    <a:pt x="831" y="613"/>
                    <a:pt x="772" y="739"/>
                  </a:cubicBezTo>
                  <a:cubicBezTo>
                    <a:pt x="691" y="739"/>
                    <a:pt x="622" y="774"/>
                    <a:pt x="564" y="831"/>
                  </a:cubicBezTo>
                  <a:cubicBezTo>
                    <a:pt x="514" y="718"/>
                    <a:pt x="435" y="672"/>
                    <a:pt x="356" y="672"/>
                  </a:cubicBezTo>
                  <a:cubicBezTo>
                    <a:pt x="178" y="672"/>
                    <a:pt x="0" y="904"/>
                    <a:pt x="160" y="1120"/>
                  </a:cubicBezTo>
                  <a:cubicBezTo>
                    <a:pt x="218" y="1443"/>
                    <a:pt x="56" y="1559"/>
                    <a:pt x="56" y="1997"/>
                  </a:cubicBezTo>
                  <a:cubicBezTo>
                    <a:pt x="79" y="2020"/>
                    <a:pt x="79" y="2055"/>
                    <a:pt x="79" y="2078"/>
                  </a:cubicBezTo>
                  <a:cubicBezTo>
                    <a:pt x="132" y="2213"/>
                    <a:pt x="191" y="2266"/>
                    <a:pt x="247" y="2266"/>
                  </a:cubicBezTo>
                  <a:cubicBezTo>
                    <a:pt x="397" y="2266"/>
                    <a:pt x="532" y="1881"/>
                    <a:pt x="506" y="1663"/>
                  </a:cubicBezTo>
                  <a:lnTo>
                    <a:pt x="506" y="1663"/>
                  </a:lnTo>
                  <a:cubicBezTo>
                    <a:pt x="536" y="1674"/>
                    <a:pt x="564" y="1679"/>
                    <a:pt x="592" y="1679"/>
                  </a:cubicBezTo>
                  <a:cubicBezTo>
                    <a:pt x="704" y="1679"/>
                    <a:pt x="797" y="1594"/>
                    <a:pt x="853" y="1501"/>
                  </a:cubicBezTo>
                  <a:cubicBezTo>
                    <a:pt x="879" y="1511"/>
                    <a:pt x="907" y="1515"/>
                    <a:pt x="935" y="1515"/>
                  </a:cubicBezTo>
                  <a:cubicBezTo>
                    <a:pt x="1038" y="1515"/>
                    <a:pt x="1139" y="1451"/>
                    <a:pt x="1176" y="1351"/>
                  </a:cubicBezTo>
                  <a:cubicBezTo>
                    <a:pt x="1219" y="1394"/>
                    <a:pt x="1279" y="1415"/>
                    <a:pt x="1340" y="1415"/>
                  </a:cubicBezTo>
                  <a:cubicBezTo>
                    <a:pt x="1441" y="1415"/>
                    <a:pt x="1544" y="1359"/>
                    <a:pt x="1580" y="1259"/>
                  </a:cubicBezTo>
                  <a:cubicBezTo>
                    <a:pt x="1609" y="1276"/>
                    <a:pt x="1640" y="1284"/>
                    <a:pt x="1671" y="1284"/>
                  </a:cubicBezTo>
                  <a:cubicBezTo>
                    <a:pt x="1760" y="1284"/>
                    <a:pt x="1846" y="1219"/>
                    <a:pt x="1867" y="1128"/>
                  </a:cubicBezTo>
                  <a:lnTo>
                    <a:pt x="1867" y="1128"/>
                  </a:lnTo>
                  <a:cubicBezTo>
                    <a:pt x="1826" y="1338"/>
                    <a:pt x="1890" y="1932"/>
                    <a:pt x="2073" y="1932"/>
                  </a:cubicBezTo>
                  <a:cubicBezTo>
                    <a:pt x="2131" y="1932"/>
                    <a:pt x="2201" y="1872"/>
                    <a:pt x="2284" y="1720"/>
                  </a:cubicBezTo>
                  <a:cubicBezTo>
                    <a:pt x="2330" y="1316"/>
                    <a:pt x="2295" y="774"/>
                    <a:pt x="2272" y="427"/>
                  </a:cubicBezTo>
                  <a:cubicBezTo>
                    <a:pt x="2272" y="139"/>
                    <a:pt x="2272" y="0"/>
                    <a:pt x="2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3"/>
            <p:cNvSpPr/>
            <p:nvPr/>
          </p:nvSpPr>
          <p:spPr>
            <a:xfrm>
              <a:off x="5811675" y="2854750"/>
              <a:ext cx="34450" cy="62425"/>
            </a:xfrm>
            <a:custGeom>
              <a:avLst/>
              <a:gdLst/>
              <a:ahLst/>
              <a:cxnLst/>
              <a:rect l="l" t="t" r="r" b="b"/>
              <a:pathLst>
                <a:path w="1378" h="2497" extrusionOk="0">
                  <a:moveTo>
                    <a:pt x="254" y="0"/>
                  </a:moveTo>
                  <a:cubicBezTo>
                    <a:pt x="1" y="0"/>
                    <a:pt x="253" y="1075"/>
                    <a:pt x="281" y="1305"/>
                  </a:cubicBezTo>
                  <a:cubicBezTo>
                    <a:pt x="281" y="1362"/>
                    <a:pt x="305" y="1409"/>
                    <a:pt x="339" y="1432"/>
                  </a:cubicBezTo>
                  <a:cubicBezTo>
                    <a:pt x="362" y="1501"/>
                    <a:pt x="420" y="1559"/>
                    <a:pt x="501" y="1559"/>
                  </a:cubicBezTo>
                  <a:cubicBezTo>
                    <a:pt x="466" y="1616"/>
                    <a:pt x="455" y="1674"/>
                    <a:pt x="455" y="1732"/>
                  </a:cubicBezTo>
                  <a:cubicBezTo>
                    <a:pt x="231" y="1937"/>
                    <a:pt x="222" y="2496"/>
                    <a:pt x="439" y="2496"/>
                  </a:cubicBezTo>
                  <a:cubicBezTo>
                    <a:pt x="502" y="2496"/>
                    <a:pt x="584" y="2449"/>
                    <a:pt x="685" y="2332"/>
                  </a:cubicBezTo>
                  <a:cubicBezTo>
                    <a:pt x="694" y="2333"/>
                    <a:pt x="702" y="2333"/>
                    <a:pt x="710" y="2333"/>
                  </a:cubicBezTo>
                  <a:cubicBezTo>
                    <a:pt x="816" y="2333"/>
                    <a:pt x="906" y="2266"/>
                    <a:pt x="928" y="2159"/>
                  </a:cubicBezTo>
                  <a:cubicBezTo>
                    <a:pt x="985" y="2189"/>
                    <a:pt x="1032" y="2202"/>
                    <a:pt x="1069" y="2202"/>
                  </a:cubicBezTo>
                  <a:cubicBezTo>
                    <a:pt x="1262" y="2202"/>
                    <a:pt x="1196" y="1848"/>
                    <a:pt x="1089" y="1674"/>
                  </a:cubicBezTo>
                  <a:cubicBezTo>
                    <a:pt x="1378" y="1662"/>
                    <a:pt x="1343" y="1155"/>
                    <a:pt x="1078" y="1132"/>
                  </a:cubicBezTo>
                  <a:cubicBezTo>
                    <a:pt x="801" y="901"/>
                    <a:pt x="755" y="404"/>
                    <a:pt x="478" y="150"/>
                  </a:cubicBezTo>
                  <a:cubicBezTo>
                    <a:pt x="378" y="45"/>
                    <a:pt x="305" y="0"/>
                    <a:pt x="2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3"/>
            <p:cNvSpPr/>
            <p:nvPr/>
          </p:nvSpPr>
          <p:spPr>
            <a:xfrm>
              <a:off x="6075025" y="3210125"/>
              <a:ext cx="34000" cy="50150"/>
            </a:xfrm>
            <a:custGeom>
              <a:avLst/>
              <a:gdLst/>
              <a:ahLst/>
              <a:cxnLst/>
              <a:rect l="l" t="t" r="r" b="b"/>
              <a:pathLst>
                <a:path w="1360" h="2006" extrusionOk="0">
                  <a:moveTo>
                    <a:pt x="555" y="1"/>
                  </a:moveTo>
                  <a:cubicBezTo>
                    <a:pt x="506" y="1"/>
                    <a:pt x="457" y="26"/>
                    <a:pt x="424" y="87"/>
                  </a:cubicBezTo>
                  <a:cubicBezTo>
                    <a:pt x="350" y="48"/>
                    <a:pt x="289" y="32"/>
                    <a:pt x="241" y="32"/>
                  </a:cubicBezTo>
                  <a:cubicBezTo>
                    <a:pt x="0" y="32"/>
                    <a:pt x="82" y="444"/>
                    <a:pt x="332" y="560"/>
                  </a:cubicBezTo>
                  <a:cubicBezTo>
                    <a:pt x="344" y="641"/>
                    <a:pt x="390" y="698"/>
                    <a:pt x="471" y="710"/>
                  </a:cubicBezTo>
                  <a:cubicBezTo>
                    <a:pt x="482" y="756"/>
                    <a:pt x="494" y="814"/>
                    <a:pt x="505" y="848"/>
                  </a:cubicBezTo>
                  <a:cubicBezTo>
                    <a:pt x="475" y="846"/>
                    <a:pt x="438" y="843"/>
                    <a:pt x="398" y="843"/>
                  </a:cubicBezTo>
                  <a:cubicBezTo>
                    <a:pt x="254" y="843"/>
                    <a:pt x="78" y="876"/>
                    <a:pt x="78" y="1056"/>
                  </a:cubicBezTo>
                  <a:cubicBezTo>
                    <a:pt x="78" y="1187"/>
                    <a:pt x="199" y="1227"/>
                    <a:pt x="327" y="1227"/>
                  </a:cubicBezTo>
                  <a:cubicBezTo>
                    <a:pt x="436" y="1227"/>
                    <a:pt x="550" y="1198"/>
                    <a:pt x="598" y="1172"/>
                  </a:cubicBezTo>
                  <a:cubicBezTo>
                    <a:pt x="688" y="1399"/>
                    <a:pt x="822" y="2005"/>
                    <a:pt x="1066" y="2005"/>
                  </a:cubicBezTo>
                  <a:cubicBezTo>
                    <a:pt x="1132" y="2005"/>
                    <a:pt x="1207" y="1961"/>
                    <a:pt x="1290" y="1853"/>
                  </a:cubicBezTo>
                  <a:cubicBezTo>
                    <a:pt x="1359" y="1576"/>
                    <a:pt x="1198" y="1333"/>
                    <a:pt x="1117" y="1091"/>
                  </a:cubicBezTo>
                  <a:cubicBezTo>
                    <a:pt x="1267" y="964"/>
                    <a:pt x="1198" y="537"/>
                    <a:pt x="1013" y="537"/>
                  </a:cubicBezTo>
                  <a:cubicBezTo>
                    <a:pt x="978" y="352"/>
                    <a:pt x="932" y="225"/>
                    <a:pt x="736" y="202"/>
                  </a:cubicBezTo>
                  <a:cubicBezTo>
                    <a:pt x="744" y="89"/>
                    <a:pt x="648" y="1"/>
                    <a:pt x="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3"/>
            <p:cNvSpPr/>
            <p:nvPr/>
          </p:nvSpPr>
          <p:spPr>
            <a:xfrm>
              <a:off x="6059700" y="3143550"/>
              <a:ext cx="51050" cy="64300"/>
            </a:xfrm>
            <a:custGeom>
              <a:avLst/>
              <a:gdLst/>
              <a:ahLst/>
              <a:cxnLst/>
              <a:rect l="l" t="t" r="r" b="b"/>
              <a:pathLst>
                <a:path w="2042" h="2572" extrusionOk="0">
                  <a:moveTo>
                    <a:pt x="734" y="0"/>
                  </a:moveTo>
                  <a:cubicBezTo>
                    <a:pt x="459" y="0"/>
                    <a:pt x="0" y="486"/>
                    <a:pt x="391" y="660"/>
                  </a:cubicBezTo>
                  <a:cubicBezTo>
                    <a:pt x="403" y="741"/>
                    <a:pt x="449" y="799"/>
                    <a:pt x="518" y="845"/>
                  </a:cubicBezTo>
                  <a:cubicBezTo>
                    <a:pt x="506" y="1030"/>
                    <a:pt x="587" y="1226"/>
                    <a:pt x="737" y="1318"/>
                  </a:cubicBezTo>
                  <a:cubicBezTo>
                    <a:pt x="599" y="1572"/>
                    <a:pt x="645" y="1861"/>
                    <a:pt x="968" y="1930"/>
                  </a:cubicBezTo>
                  <a:cubicBezTo>
                    <a:pt x="753" y="2238"/>
                    <a:pt x="835" y="2571"/>
                    <a:pt x="1013" y="2571"/>
                  </a:cubicBezTo>
                  <a:cubicBezTo>
                    <a:pt x="1102" y="2571"/>
                    <a:pt x="1214" y="2488"/>
                    <a:pt x="1326" y="2276"/>
                  </a:cubicBezTo>
                  <a:cubicBezTo>
                    <a:pt x="1453" y="2046"/>
                    <a:pt x="2042" y="1642"/>
                    <a:pt x="1453" y="1607"/>
                  </a:cubicBezTo>
                  <a:cubicBezTo>
                    <a:pt x="1505" y="1450"/>
                    <a:pt x="1453" y="1254"/>
                    <a:pt x="1279" y="1254"/>
                  </a:cubicBezTo>
                  <a:cubicBezTo>
                    <a:pt x="1261" y="1254"/>
                    <a:pt x="1242" y="1256"/>
                    <a:pt x="1222" y="1261"/>
                  </a:cubicBezTo>
                  <a:cubicBezTo>
                    <a:pt x="1470" y="1064"/>
                    <a:pt x="1369" y="765"/>
                    <a:pt x="1174" y="765"/>
                  </a:cubicBezTo>
                  <a:cubicBezTo>
                    <a:pt x="1105" y="765"/>
                    <a:pt x="1026" y="802"/>
                    <a:pt x="945" y="891"/>
                  </a:cubicBezTo>
                  <a:cubicBezTo>
                    <a:pt x="910" y="776"/>
                    <a:pt x="1084" y="626"/>
                    <a:pt x="1153" y="533"/>
                  </a:cubicBezTo>
                  <a:cubicBezTo>
                    <a:pt x="1259" y="399"/>
                    <a:pt x="1124" y="248"/>
                    <a:pt x="990" y="248"/>
                  </a:cubicBezTo>
                  <a:cubicBezTo>
                    <a:pt x="963" y="248"/>
                    <a:pt x="936" y="254"/>
                    <a:pt x="910" y="268"/>
                  </a:cubicBezTo>
                  <a:cubicBezTo>
                    <a:pt x="920" y="74"/>
                    <a:pt x="841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3"/>
            <p:cNvSpPr/>
            <p:nvPr/>
          </p:nvSpPr>
          <p:spPr>
            <a:xfrm>
              <a:off x="6030825" y="3081475"/>
              <a:ext cx="74350" cy="64675"/>
            </a:xfrm>
            <a:custGeom>
              <a:avLst/>
              <a:gdLst/>
              <a:ahLst/>
              <a:cxnLst/>
              <a:rect l="l" t="t" r="r" b="b"/>
              <a:pathLst>
                <a:path w="2974" h="2587" extrusionOk="0">
                  <a:moveTo>
                    <a:pt x="505" y="1"/>
                  </a:moveTo>
                  <a:cubicBezTo>
                    <a:pt x="238" y="1"/>
                    <a:pt x="1" y="393"/>
                    <a:pt x="437" y="393"/>
                  </a:cubicBezTo>
                  <a:cubicBezTo>
                    <a:pt x="492" y="393"/>
                    <a:pt x="557" y="387"/>
                    <a:pt x="634" y="373"/>
                  </a:cubicBezTo>
                  <a:cubicBezTo>
                    <a:pt x="634" y="535"/>
                    <a:pt x="657" y="685"/>
                    <a:pt x="703" y="835"/>
                  </a:cubicBezTo>
                  <a:cubicBezTo>
                    <a:pt x="392" y="1020"/>
                    <a:pt x="576" y="1527"/>
                    <a:pt x="646" y="1781"/>
                  </a:cubicBezTo>
                  <a:cubicBezTo>
                    <a:pt x="565" y="1839"/>
                    <a:pt x="530" y="1931"/>
                    <a:pt x="507" y="2001"/>
                  </a:cubicBezTo>
                  <a:cubicBezTo>
                    <a:pt x="484" y="2047"/>
                    <a:pt x="473" y="2128"/>
                    <a:pt x="461" y="2185"/>
                  </a:cubicBezTo>
                  <a:cubicBezTo>
                    <a:pt x="262" y="2350"/>
                    <a:pt x="440" y="2586"/>
                    <a:pt x="629" y="2586"/>
                  </a:cubicBezTo>
                  <a:cubicBezTo>
                    <a:pt x="692" y="2586"/>
                    <a:pt x="756" y="2560"/>
                    <a:pt x="807" y="2497"/>
                  </a:cubicBezTo>
                  <a:cubicBezTo>
                    <a:pt x="864" y="2547"/>
                    <a:pt x="928" y="2568"/>
                    <a:pt x="992" y="2568"/>
                  </a:cubicBezTo>
                  <a:cubicBezTo>
                    <a:pt x="1148" y="2568"/>
                    <a:pt x="1299" y="2440"/>
                    <a:pt x="1315" y="2301"/>
                  </a:cubicBezTo>
                  <a:cubicBezTo>
                    <a:pt x="1332" y="2306"/>
                    <a:pt x="1349" y="2308"/>
                    <a:pt x="1365" y="2308"/>
                  </a:cubicBezTo>
                  <a:cubicBezTo>
                    <a:pt x="1457" y="2308"/>
                    <a:pt x="1528" y="2229"/>
                    <a:pt x="1558" y="2151"/>
                  </a:cubicBezTo>
                  <a:cubicBezTo>
                    <a:pt x="1619" y="2167"/>
                    <a:pt x="1682" y="2175"/>
                    <a:pt x="1747" y="2175"/>
                  </a:cubicBezTo>
                  <a:cubicBezTo>
                    <a:pt x="2130" y="2175"/>
                    <a:pt x="2554" y="1908"/>
                    <a:pt x="2850" y="1701"/>
                  </a:cubicBezTo>
                  <a:cubicBezTo>
                    <a:pt x="2974" y="1427"/>
                    <a:pt x="2890" y="1343"/>
                    <a:pt x="2735" y="1343"/>
                  </a:cubicBezTo>
                  <a:cubicBezTo>
                    <a:pt x="2557" y="1343"/>
                    <a:pt x="2284" y="1454"/>
                    <a:pt x="2123" y="1516"/>
                  </a:cubicBezTo>
                  <a:cubicBezTo>
                    <a:pt x="2012" y="1524"/>
                    <a:pt x="1857" y="1659"/>
                    <a:pt x="1765" y="1659"/>
                  </a:cubicBezTo>
                  <a:cubicBezTo>
                    <a:pt x="1733" y="1659"/>
                    <a:pt x="1708" y="1642"/>
                    <a:pt x="1696" y="1597"/>
                  </a:cubicBezTo>
                  <a:cubicBezTo>
                    <a:pt x="1662" y="1529"/>
                    <a:pt x="1592" y="1497"/>
                    <a:pt x="1522" y="1497"/>
                  </a:cubicBezTo>
                  <a:cubicBezTo>
                    <a:pt x="1448" y="1497"/>
                    <a:pt x="1374" y="1532"/>
                    <a:pt x="1338" y="1597"/>
                  </a:cubicBezTo>
                  <a:cubicBezTo>
                    <a:pt x="1281" y="1597"/>
                    <a:pt x="1211" y="1597"/>
                    <a:pt x="1177" y="1643"/>
                  </a:cubicBezTo>
                  <a:cubicBezTo>
                    <a:pt x="1177" y="1631"/>
                    <a:pt x="1177" y="1631"/>
                    <a:pt x="1165" y="1608"/>
                  </a:cubicBezTo>
                  <a:cubicBezTo>
                    <a:pt x="1575" y="1587"/>
                    <a:pt x="1168" y="143"/>
                    <a:pt x="831" y="143"/>
                  </a:cubicBezTo>
                  <a:cubicBezTo>
                    <a:pt x="807" y="143"/>
                    <a:pt x="784" y="150"/>
                    <a:pt x="761" y="165"/>
                  </a:cubicBezTo>
                  <a:cubicBezTo>
                    <a:pt x="689" y="45"/>
                    <a:pt x="596" y="1"/>
                    <a:pt x="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3"/>
            <p:cNvSpPr/>
            <p:nvPr/>
          </p:nvSpPr>
          <p:spPr>
            <a:xfrm>
              <a:off x="6057350" y="3069400"/>
              <a:ext cx="34350" cy="44550"/>
            </a:xfrm>
            <a:custGeom>
              <a:avLst/>
              <a:gdLst/>
              <a:ahLst/>
              <a:cxnLst/>
              <a:rect l="l" t="t" r="r" b="b"/>
              <a:pathLst>
                <a:path w="1374" h="1782" extrusionOk="0">
                  <a:moveTo>
                    <a:pt x="1028" y="1"/>
                  </a:moveTo>
                  <a:cubicBezTo>
                    <a:pt x="860" y="1"/>
                    <a:pt x="733" y="250"/>
                    <a:pt x="658" y="371"/>
                  </a:cubicBezTo>
                  <a:cubicBezTo>
                    <a:pt x="628" y="276"/>
                    <a:pt x="537" y="227"/>
                    <a:pt x="448" y="227"/>
                  </a:cubicBezTo>
                  <a:cubicBezTo>
                    <a:pt x="364" y="227"/>
                    <a:pt x="282" y="270"/>
                    <a:pt x="254" y="360"/>
                  </a:cubicBezTo>
                  <a:cubicBezTo>
                    <a:pt x="173" y="648"/>
                    <a:pt x="0" y="1087"/>
                    <a:pt x="277" y="1283"/>
                  </a:cubicBezTo>
                  <a:cubicBezTo>
                    <a:pt x="333" y="1653"/>
                    <a:pt x="479" y="1782"/>
                    <a:pt x="618" y="1782"/>
                  </a:cubicBezTo>
                  <a:cubicBezTo>
                    <a:pt x="883" y="1782"/>
                    <a:pt x="1124" y="1315"/>
                    <a:pt x="670" y="1156"/>
                  </a:cubicBezTo>
                  <a:cubicBezTo>
                    <a:pt x="635" y="787"/>
                    <a:pt x="1374" y="441"/>
                    <a:pt x="1154" y="48"/>
                  </a:cubicBezTo>
                  <a:cubicBezTo>
                    <a:pt x="1110" y="15"/>
                    <a:pt x="1068" y="1"/>
                    <a:pt x="10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3"/>
            <p:cNvSpPr/>
            <p:nvPr/>
          </p:nvSpPr>
          <p:spPr>
            <a:xfrm>
              <a:off x="6004275" y="3002050"/>
              <a:ext cx="60025" cy="59150"/>
            </a:xfrm>
            <a:custGeom>
              <a:avLst/>
              <a:gdLst/>
              <a:ahLst/>
              <a:cxnLst/>
              <a:rect l="l" t="t" r="r" b="b"/>
              <a:pathLst>
                <a:path w="2401" h="2366" extrusionOk="0">
                  <a:moveTo>
                    <a:pt x="592" y="1"/>
                  </a:moveTo>
                  <a:cubicBezTo>
                    <a:pt x="332" y="1"/>
                    <a:pt x="1" y="523"/>
                    <a:pt x="426" y="630"/>
                  </a:cubicBezTo>
                  <a:cubicBezTo>
                    <a:pt x="450" y="734"/>
                    <a:pt x="507" y="815"/>
                    <a:pt x="611" y="849"/>
                  </a:cubicBezTo>
                  <a:cubicBezTo>
                    <a:pt x="642" y="1024"/>
                    <a:pt x="782" y="1107"/>
                    <a:pt x="943" y="1107"/>
                  </a:cubicBezTo>
                  <a:cubicBezTo>
                    <a:pt x="963" y="1107"/>
                    <a:pt x="983" y="1106"/>
                    <a:pt x="1004" y="1103"/>
                  </a:cubicBezTo>
                  <a:lnTo>
                    <a:pt x="1004" y="1103"/>
                  </a:lnTo>
                  <a:cubicBezTo>
                    <a:pt x="1027" y="1299"/>
                    <a:pt x="957" y="1646"/>
                    <a:pt x="1142" y="1842"/>
                  </a:cubicBezTo>
                  <a:cubicBezTo>
                    <a:pt x="1177" y="1877"/>
                    <a:pt x="1200" y="1900"/>
                    <a:pt x="1234" y="1911"/>
                  </a:cubicBezTo>
                  <a:cubicBezTo>
                    <a:pt x="1143" y="2207"/>
                    <a:pt x="1360" y="2365"/>
                    <a:pt x="1568" y="2365"/>
                  </a:cubicBezTo>
                  <a:cubicBezTo>
                    <a:pt x="1700" y="2365"/>
                    <a:pt x="1829" y="2300"/>
                    <a:pt x="1869" y="2165"/>
                  </a:cubicBezTo>
                  <a:cubicBezTo>
                    <a:pt x="1835" y="1877"/>
                    <a:pt x="2400" y="1553"/>
                    <a:pt x="2146" y="1311"/>
                  </a:cubicBezTo>
                  <a:cubicBezTo>
                    <a:pt x="2110" y="1224"/>
                    <a:pt x="2060" y="1190"/>
                    <a:pt x="2007" y="1190"/>
                  </a:cubicBezTo>
                  <a:cubicBezTo>
                    <a:pt x="1905" y="1190"/>
                    <a:pt x="1791" y="1310"/>
                    <a:pt x="1731" y="1414"/>
                  </a:cubicBezTo>
                  <a:lnTo>
                    <a:pt x="1731" y="1414"/>
                  </a:lnTo>
                  <a:cubicBezTo>
                    <a:pt x="1800" y="1246"/>
                    <a:pt x="1739" y="1023"/>
                    <a:pt x="1585" y="1023"/>
                  </a:cubicBezTo>
                  <a:cubicBezTo>
                    <a:pt x="1547" y="1023"/>
                    <a:pt x="1503" y="1037"/>
                    <a:pt x="1454" y="1069"/>
                  </a:cubicBezTo>
                  <a:cubicBezTo>
                    <a:pt x="1484" y="834"/>
                    <a:pt x="1308" y="618"/>
                    <a:pt x="1123" y="618"/>
                  </a:cubicBezTo>
                  <a:cubicBezTo>
                    <a:pt x="1099" y="618"/>
                    <a:pt x="1074" y="622"/>
                    <a:pt x="1050" y="630"/>
                  </a:cubicBezTo>
                  <a:cubicBezTo>
                    <a:pt x="1050" y="513"/>
                    <a:pt x="1079" y="160"/>
                    <a:pt x="849" y="160"/>
                  </a:cubicBezTo>
                  <a:cubicBezTo>
                    <a:pt x="829" y="160"/>
                    <a:pt x="808" y="163"/>
                    <a:pt x="784" y="168"/>
                  </a:cubicBezTo>
                  <a:cubicBezTo>
                    <a:pt x="742" y="48"/>
                    <a:pt x="670" y="1"/>
                    <a:pt x="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3"/>
            <p:cNvSpPr/>
            <p:nvPr/>
          </p:nvSpPr>
          <p:spPr>
            <a:xfrm>
              <a:off x="6084625" y="3050475"/>
              <a:ext cx="32925" cy="43100"/>
            </a:xfrm>
            <a:custGeom>
              <a:avLst/>
              <a:gdLst/>
              <a:ahLst/>
              <a:cxnLst/>
              <a:rect l="l" t="t" r="r" b="b"/>
              <a:pathLst>
                <a:path w="1317" h="1724" extrusionOk="0">
                  <a:moveTo>
                    <a:pt x="286" y="0"/>
                  </a:moveTo>
                  <a:cubicBezTo>
                    <a:pt x="138" y="0"/>
                    <a:pt x="0" y="140"/>
                    <a:pt x="121" y="332"/>
                  </a:cubicBezTo>
                  <a:cubicBezTo>
                    <a:pt x="240" y="441"/>
                    <a:pt x="214" y="917"/>
                    <a:pt x="439" y="917"/>
                  </a:cubicBezTo>
                  <a:cubicBezTo>
                    <a:pt x="476" y="917"/>
                    <a:pt x="519" y="904"/>
                    <a:pt x="571" y="874"/>
                  </a:cubicBezTo>
                  <a:cubicBezTo>
                    <a:pt x="618" y="990"/>
                    <a:pt x="641" y="1175"/>
                    <a:pt x="791" y="1221"/>
                  </a:cubicBezTo>
                  <a:cubicBezTo>
                    <a:pt x="818" y="1581"/>
                    <a:pt x="928" y="1723"/>
                    <a:pt x="1029" y="1723"/>
                  </a:cubicBezTo>
                  <a:cubicBezTo>
                    <a:pt x="1182" y="1723"/>
                    <a:pt x="1317" y="1405"/>
                    <a:pt x="1137" y="1025"/>
                  </a:cubicBezTo>
                  <a:cubicBezTo>
                    <a:pt x="1102" y="944"/>
                    <a:pt x="1068" y="909"/>
                    <a:pt x="1022" y="874"/>
                  </a:cubicBezTo>
                  <a:cubicBezTo>
                    <a:pt x="906" y="676"/>
                    <a:pt x="905" y="164"/>
                    <a:pt x="614" y="164"/>
                  </a:cubicBezTo>
                  <a:cubicBezTo>
                    <a:pt x="584" y="164"/>
                    <a:pt x="551" y="170"/>
                    <a:pt x="514" y="182"/>
                  </a:cubicBezTo>
                  <a:cubicBezTo>
                    <a:pt x="474" y="54"/>
                    <a:pt x="378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3"/>
            <p:cNvSpPr/>
            <p:nvPr/>
          </p:nvSpPr>
          <p:spPr>
            <a:xfrm>
              <a:off x="6109000" y="3006475"/>
              <a:ext cx="88325" cy="300450"/>
            </a:xfrm>
            <a:custGeom>
              <a:avLst/>
              <a:gdLst/>
              <a:ahLst/>
              <a:cxnLst/>
              <a:rect l="l" t="t" r="r" b="b"/>
              <a:pathLst>
                <a:path w="3533" h="12018" extrusionOk="0">
                  <a:moveTo>
                    <a:pt x="2066" y="2600"/>
                  </a:moveTo>
                  <a:lnTo>
                    <a:pt x="2066" y="2600"/>
                  </a:lnTo>
                  <a:cubicBezTo>
                    <a:pt x="2055" y="2646"/>
                    <a:pt x="2066" y="2704"/>
                    <a:pt x="2078" y="2750"/>
                  </a:cubicBezTo>
                  <a:lnTo>
                    <a:pt x="1974" y="2750"/>
                  </a:lnTo>
                  <a:cubicBezTo>
                    <a:pt x="1963" y="2715"/>
                    <a:pt x="1963" y="2704"/>
                    <a:pt x="1951" y="2681"/>
                  </a:cubicBezTo>
                  <a:cubicBezTo>
                    <a:pt x="1997" y="2658"/>
                    <a:pt x="2020" y="2623"/>
                    <a:pt x="2066" y="2600"/>
                  </a:cubicBezTo>
                  <a:close/>
                  <a:moveTo>
                    <a:pt x="2636" y="0"/>
                  </a:moveTo>
                  <a:cubicBezTo>
                    <a:pt x="2396" y="0"/>
                    <a:pt x="2067" y="317"/>
                    <a:pt x="2251" y="511"/>
                  </a:cubicBezTo>
                  <a:cubicBezTo>
                    <a:pt x="2042" y="786"/>
                    <a:pt x="2005" y="1210"/>
                    <a:pt x="2301" y="1210"/>
                  </a:cubicBezTo>
                  <a:cubicBezTo>
                    <a:pt x="2365" y="1210"/>
                    <a:pt x="2444" y="1190"/>
                    <a:pt x="2540" y="1145"/>
                  </a:cubicBezTo>
                  <a:cubicBezTo>
                    <a:pt x="2540" y="1192"/>
                    <a:pt x="2551" y="1238"/>
                    <a:pt x="2586" y="1261"/>
                  </a:cubicBezTo>
                  <a:cubicBezTo>
                    <a:pt x="2459" y="1353"/>
                    <a:pt x="2401" y="1526"/>
                    <a:pt x="2540" y="1619"/>
                  </a:cubicBezTo>
                  <a:cubicBezTo>
                    <a:pt x="2494" y="1723"/>
                    <a:pt x="2470" y="1826"/>
                    <a:pt x="2436" y="1953"/>
                  </a:cubicBezTo>
                  <a:cubicBezTo>
                    <a:pt x="2251" y="2173"/>
                    <a:pt x="1951" y="2173"/>
                    <a:pt x="1766" y="2427"/>
                  </a:cubicBezTo>
                  <a:cubicBezTo>
                    <a:pt x="1821" y="2153"/>
                    <a:pt x="1637" y="1957"/>
                    <a:pt x="1466" y="1957"/>
                  </a:cubicBezTo>
                  <a:cubicBezTo>
                    <a:pt x="1348" y="1957"/>
                    <a:pt x="1236" y="2050"/>
                    <a:pt x="1212" y="2277"/>
                  </a:cubicBezTo>
                  <a:cubicBezTo>
                    <a:pt x="1189" y="2277"/>
                    <a:pt x="1155" y="2288"/>
                    <a:pt x="1132" y="2300"/>
                  </a:cubicBezTo>
                  <a:cubicBezTo>
                    <a:pt x="1117" y="2290"/>
                    <a:pt x="1098" y="2286"/>
                    <a:pt x="1080" y="2286"/>
                  </a:cubicBezTo>
                  <a:cubicBezTo>
                    <a:pt x="1054" y="2286"/>
                    <a:pt x="1029" y="2293"/>
                    <a:pt x="1016" y="2300"/>
                  </a:cubicBezTo>
                  <a:cubicBezTo>
                    <a:pt x="1016" y="2204"/>
                    <a:pt x="912" y="2115"/>
                    <a:pt x="817" y="2115"/>
                  </a:cubicBezTo>
                  <a:cubicBezTo>
                    <a:pt x="798" y="2115"/>
                    <a:pt x="779" y="2119"/>
                    <a:pt x="762" y="2127"/>
                  </a:cubicBezTo>
                  <a:cubicBezTo>
                    <a:pt x="808" y="1734"/>
                    <a:pt x="820" y="1319"/>
                    <a:pt x="751" y="949"/>
                  </a:cubicBezTo>
                  <a:cubicBezTo>
                    <a:pt x="824" y="767"/>
                    <a:pt x="689" y="631"/>
                    <a:pt x="563" y="631"/>
                  </a:cubicBezTo>
                  <a:cubicBezTo>
                    <a:pt x="489" y="631"/>
                    <a:pt x="418" y="677"/>
                    <a:pt x="393" y="788"/>
                  </a:cubicBezTo>
                  <a:cubicBezTo>
                    <a:pt x="404" y="1065"/>
                    <a:pt x="0" y="1353"/>
                    <a:pt x="358" y="1503"/>
                  </a:cubicBezTo>
                  <a:cubicBezTo>
                    <a:pt x="390" y="1739"/>
                    <a:pt x="264" y="2252"/>
                    <a:pt x="567" y="2252"/>
                  </a:cubicBezTo>
                  <a:cubicBezTo>
                    <a:pt x="591" y="2252"/>
                    <a:pt x="617" y="2249"/>
                    <a:pt x="647" y="2242"/>
                  </a:cubicBezTo>
                  <a:lnTo>
                    <a:pt x="647" y="2242"/>
                  </a:lnTo>
                  <a:cubicBezTo>
                    <a:pt x="618" y="2441"/>
                    <a:pt x="699" y="2904"/>
                    <a:pt x="914" y="2904"/>
                  </a:cubicBezTo>
                  <a:cubicBezTo>
                    <a:pt x="961" y="2904"/>
                    <a:pt x="1014" y="2882"/>
                    <a:pt x="1074" y="2831"/>
                  </a:cubicBezTo>
                  <a:cubicBezTo>
                    <a:pt x="1085" y="2819"/>
                    <a:pt x="1085" y="2808"/>
                    <a:pt x="1097" y="2808"/>
                  </a:cubicBezTo>
                  <a:cubicBezTo>
                    <a:pt x="1114" y="2813"/>
                    <a:pt x="1134" y="2816"/>
                    <a:pt x="1154" y="2816"/>
                  </a:cubicBezTo>
                  <a:cubicBezTo>
                    <a:pt x="1214" y="2816"/>
                    <a:pt x="1282" y="2790"/>
                    <a:pt x="1316" y="2738"/>
                  </a:cubicBezTo>
                  <a:cubicBezTo>
                    <a:pt x="1328" y="2738"/>
                    <a:pt x="1362" y="2738"/>
                    <a:pt x="1374" y="2715"/>
                  </a:cubicBezTo>
                  <a:cubicBezTo>
                    <a:pt x="1616" y="2877"/>
                    <a:pt x="1662" y="3223"/>
                    <a:pt x="1905" y="3408"/>
                  </a:cubicBezTo>
                  <a:cubicBezTo>
                    <a:pt x="1828" y="3594"/>
                    <a:pt x="1721" y="4070"/>
                    <a:pt x="2014" y="4070"/>
                  </a:cubicBezTo>
                  <a:cubicBezTo>
                    <a:pt x="2030" y="4070"/>
                    <a:pt x="2048" y="4069"/>
                    <a:pt x="2066" y="4066"/>
                  </a:cubicBezTo>
                  <a:lnTo>
                    <a:pt x="2066" y="4066"/>
                  </a:lnTo>
                  <a:cubicBezTo>
                    <a:pt x="2009" y="4239"/>
                    <a:pt x="1951" y="4412"/>
                    <a:pt x="1916" y="4597"/>
                  </a:cubicBezTo>
                  <a:cubicBezTo>
                    <a:pt x="1686" y="4712"/>
                    <a:pt x="1709" y="4989"/>
                    <a:pt x="1893" y="5047"/>
                  </a:cubicBezTo>
                  <a:cubicBezTo>
                    <a:pt x="1905" y="5070"/>
                    <a:pt x="1940" y="5116"/>
                    <a:pt x="1974" y="5128"/>
                  </a:cubicBezTo>
                  <a:cubicBezTo>
                    <a:pt x="1997" y="5474"/>
                    <a:pt x="1916" y="5636"/>
                    <a:pt x="1859" y="5970"/>
                  </a:cubicBezTo>
                  <a:cubicBezTo>
                    <a:pt x="1847" y="5970"/>
                    <a:pt x="1836" y="5993"/>
                    <a:pt x="1824" y="5993"/>
                  </a:cubicBezTo>
                  <a:cubicBezTo>
                    <a:pt x="1789" y="5970"/>
                    <a:pt x="1766" y="5936"/>
                    <a:pt x="1732" y="5936"/>
                  </a:cubicBezTo>
                  <a:cubicBezTo>
                    <a:pt x="1732" y="5748"/>
                    <a:pt x="1639" y="5459"/>
                    <a:pt x="1431" y="5459"/>
                  </a:cubicBezTo>
                  <a:cubicBezTo>
                    <a:pt x="1396" y="5459"/>
                    <a:pt x="1358" y="5467"/>
                    <a:pt x="1316" y="5485"/>
                  </a:cubicBezTo>
                  <a:cubicBezTo>
                    <a:pt x="1270" y="5393"/>
                    <a:pt x="1420" y="4943"/>
                    <a:pt x="1270" y="4781"/>
                  </a:cubicBezTo>
                  <a:cubicBezTo>
                    <a:pt x="1282" y="4666"/>
                    <a:pt x="1316" y="4539"/>
                    <a:pt x="1328" y="4424"/>
                  </a:cubicBezTo>
                  <a:cubicBezTo>
                    <a:pt x="1362" y="4297"/>
                    <a:pt x="1270" y="4158"/>
                    <a:pt x="1143" y="4135"/>
                  </a:cubicBezTo>
                  <a:cubicBezTo>
                    <a:pt x="1143" y="4031"/>
                    <a:pt x="1074" y="3916"/>
                    <a:pt x="958" y="3904"/>
                  </a:cubicBezTo>
                  <a:cubicBezTo>
                    <a:pt x="1017" y="3695"/>
                    <a:pt x="900" y="3419"/>
                    <a:pt x="747" y="3419"/>
                  </a:cubicBezTo>
                  <a:cubicBezTo>
                    <a:pt x="689" y="3419"/>
                    <a:pt x="626" y="3459"/>
                    <a:pt x="566" y="3558"/>
                  </a:cubicBezTo>
                  <a:cubicBezTo>
                    <a:pt x="439" y="3673"/>
                    <a:pt x="474" y="3893"/>
                    <a:pt x="520" y="4031"/>
                  </a:cubicBezTo>
                  <a:cubicBezTo>
                    <a:pt x="520" y="4077"/>
                    <a:pt x="508" y="4100"/>
                    <a:pt x="508" y="4147"/>
                  </a:cubicBezTo>
                  <a:cubicBezTo>
                    <a:pt x="303" y="4311"/>
                    <a:pt x="207" y="4732"/>
                    <a:pt x="491" y="4732"/>
                  </a:cubicBezTo>
                  <a:cubicBezTo>
                    <a:pt x="525" y="4732"/>
                    <a:pt x="566" y="4726"/>
                    <a:pt x="612" y="4712"/>
                  </a:cubicBezTo>
                  <a:lnTo>
                    <a:pt x="612" y="4712"/>
                  </a:lnTo>
                  <a:cubicBezTo>
                    <a:pt x="577" y="4839"/>
                    <a:pt x="577" y="5024"/>
                    <a:pt x="739" y="5081"/>
                  </a:cubicBezTo>
                  <a:cubicBezTo>
                    <a:pt x="739" y="5185"/>
                    <a:pt x="739" y="5301"/>
                    <a:pt x="808" y="5370"/>
                  </a:cubicBezTo>
                  <a:cubicBezTo>
                    <a:pt x="843" y="5621"/>
                    <a:pt x="843" y="6109"/>
                    <a:pt x="1177" y="6109"/>
                  </a:cubicBezTo>
                  <a:cubicBezTo>
                    <a:pt x="1181" y="6109"/>
                    <a:pt x="1185" y="6109"/>
                    <a:pt x="1189" y="6109"/>
                  </a:cubicBezTo>
                  <a:lnTo>
                    <a:pt x="1189" y="6109"/>
                  </a:lnTo>
                  <a:cubicBezTo>
                    <a:pt x="1097" y="6282"/>
                    <a:pt x="901" y="6455"/>
                    <a:pt x="1108" y="6628"/>
                  </a:cubicBezTo>
                  <a:cubicBezTo>
                    <a:pt x="1051" y="6721"/>
                    <a:pt x="1028" y="6801"/>
                    <a:pt x="1085" y="6894"/>
                  </a:cubicBezTo>
                  <a:cubicBezTo>
                    <a:pt x="993" y="6986"/>
                    <a:pt x="1028" y="7159"/>
                    <a:pt x="1155" y="7217"/>
                  </a:cubicBezTo>
                  <a:cubicBezTo>
                    <a:pt x="1039" y="7540"/>
                    <a:pt x="635" y="8129"/>
                    <a:pt x="1028" y="8394"/>
                  </a:cubicBezTo>
                  <a:cubicBezTo>
                    <a:pt x="1016" y="8521"/>
                    <a:pt x="935" y="8637"/>
                    <a:pt x="901" y="8764"/>
                  </a:cubicBezTo>
                  <a:cubicBezTo>
                    <a:pt x="808" y="8798"/>
                    <a:pt x="762" y="8856"/>
                    <a:pt x="751" y="8914"/>
                  </a:cubicBezTo>
                  <a:cubicBezTo>
                    <a:pt x="701" y="8897"/>
                    <a:pt x="658" y="8890"/>
                    <a:pt x="622" y="8890"/>
                  </a:cubicBezTo>
                  <a:cubicBezTo>
                    <a:pt x="273" y="8890"/>
                    <a:pt x="457" y="9572"/>
                    <a:pt x="404" y="9791"/>
                  </a:cubicBezTo>
                  <a:cubicBezTo>
                    <a:pt x="404" y="9945"/>
                    <a:pt x="553" y="9965"/>
                    <a:pt x="690" y="9965"/>
                  </a:cubicBezTo>
                  <a:cubicBezTo>
                    <a:pt x="740" y="9965"/>
                    <a:pt x="788" y="9963"/>
                    <a:pt x="827" y="9963"/>
                  </a:cubicBezTo>
                  <a:cubicBezTo>
                    <a:pt x="841" y="9963"/>
                    <a:pt x="855" y="9963"/>
                    <a:pt x="866" y="9964"/>
                  </a:cubicBezTo>
                  <a:cubicBezTo>
                    <a:pt x="797" y="10137"/>
                    <a:pt x="958" y="10391"/>
                    <a:pt x="866" y="10610"/>
                  </a:cubicBezTo>
                  <a:cubicBezTo>
                    <a:pt x="843" y="10737"/>
                    <a:pt x="808" y="10911"/>
                    <a:pt x="970" y="10991"/>
                  </a:cubicBezTo>
                  <a:cubicBezTo>
                    <a:pt x="970" y="11188"/>
                    <a:pt x="1016" y="11361"/>
                    <a:pt x="1097" y="11511"/>
                  </a:cubicBezTo>
                  <a:cubicBezTo>
                    <a:pt x="1085" y="11603"/>
                    <a:pt x="1143" y="11707"/>
                    <a:pt x="1247" y="11753"/>
                  </a:cubicBezTo>
                  <a:cubicBezTo>
                    <a:pt x="1285" y="11943"/>
                    <a:pt x="1362" y="12017"/>
                    <a:pt x="1451" y="12017"/>
                  </a:cubicBezTo>
                  <a:cubicBezTo>
                    <a:pt x="1762" y="12017"/>
                    <a:pt x="2220" y="11111"/>
                    <a:pt x="1709" y="11084"/>
                  </a:cubicBezTo>
                  <a:cubicBezTo>
                    <a:pt x="1688" y="10980"/>
                    <a:pt x="1575" y="10895"/>
                    <a:pt x="1468" y="10895"/>
                  </a:cubicBezTo>
                  <a:cubicBezTo>
                    <a:pt x="1456" y="10895"/>
                    <a:pt x="1444" y="10897"/>
                    <a:pt x="1432" y="10899"/>
                  </a:cubicBezTo>
                  <a:cubicBezTo>
                    <a:pt x="1443" y="10772"/>
                    <a:pt x="1501" y="10622"/>
                    <a:pt x="1374" y="10541"/>
                  </a:cubicBezTo>
                  <a:cubicBezTo>
                    <a:pt x="1265" y="10214"/>
                    <a:pt x="1557" y="9599"/>
                    <a:pt x="1153" y="9599"/>
                  </a:cubicBezTo>
                  <a:cubicBezTo>
                    <a:pt x="1129" y="9599"/>
                    <a:pt x="1103" y="9602"/>
                    <a:pt x="1074" y="9606"/>
                  </a:cubicBezTo>
                  <a:lnTo>
                    <a:pt x="1074" y="9225"/>
                  </a:lnTo>
                  <a:cubicBezTo>
                    <a:pt x="1080" y="9226"/>
                    <a:pt x="1086" y="9227"/>
                    <a:pt x="1092" y="9227"/>
                  </a:cubicBezTo>
                  <a:cubicBezTo>
                    <a:pt x="1336" y="9227"/>
                    <a:pt x="1506" y="8335"/>
                    <a:pt x="1247" y="8290"/>
                  </a:cubicBezTo>
                  <a:cubicBezTo>
                    <a:pt x="1282" y="8186"/>
                    <a:pt x="1316" y="8083"/>
                    <a:pt x="1339" y="8002"/>
                  </a:cubicBezTo>
                  <a:cubicBezTo>
                    <a:pt x="1559" y="7817"/>
                    <a:pt x="1778" y="7240"/>
                    <a:pt x="1766" y="6871"/>
                  </a:cubicBezTo>
                  <a:cubicBezTo>
                    <a:pt x="1789" y="6744"/>
                    <a:pt x="1789" y="6582"/>
                    <a:pt x="1662" y="6524"/>
                  </a:cubicBezTo>
                  <a:cubicBezTo>
                    <a:pt x="1709" y="6444"/>
                    <a:pt x="1743" y="6374"/>
                    <a:pt x="1801" y="6282"/>
                  </a:cubicBezTo>
                  <a:cubicBezTo>
                    <a:pt x="1951" y="6351"/>
                    <a:pt x="2170" y="6351"/>
                    <a:pt x="2367" y="6397"/>
                  </a:cubicBezTo>
                  <a:cubicBezTo>
                    <a:pt x="2459" y="6490"/>
                    <a:pt x="2494" y="6605"/>
                    <a:pt x="2632" y="6617"/>
                  </a:cubicBezTo>
                  <a:cubicBezTo>
                    <a:pt x="2693" y="6724"/>
                    <a:pt x="2751" y="6766"/>
                    <a:pt x="2805" y="6766"/>
                  </a:cubicBezTo>
                  <a:cubicBezTo>
                    <a:pt x="2953" y="6766"/>
                    <a:pt x="3069" y="6440"/>
                    <a:pt x="3128" y="6270"/>
                  </a:cubicBezTo>
                  <a:cubicBezTo>
                    <a:pt x="3532" y="6270"/>
                    <a:pt x="3290" y="5809"/>
                    <a:pt x="3117" y="5647"/>
                  </a:cubicBezTo>
                  <a:cubicBezTo>
                    <a:pt x="3163" y="5509"/>
                    <a:pt x="3290" y="5128"/>
                    <a:pt x="3105" y="4989"/>
                  </a:cubicBezTo>
                  <a:lnTo>
                    <a:pt x="3105" y="4966"/>
                  </a:lnTo>
                  <a:cubicBezTo>
                    <a:pt x="3117" y="4897"/>
                    <a:pt x="3105" y="4828"/>
                    <a:pt x="3059" y="4770"/>
                  </a:cubicBezTo>
                  <a:cubicBezTo>
                    <a:pt x="3059" y="4596"/>
                    <a:pt x="2954" y="4455"/>
                    <a:pt x="2809" y="4455"/>
                  </a:cubicBezTo>
                  <a:cubicBezTo>
                    <a:pt x="2761" y="4455"/>
                    <a:pt x="2709" y="4470"/>
                    <a:pt x="2655" y="4504"/>
                  </a:cubicBezTo>
                  <a:cubicBezTo>
                    <a:pt x="2586" y="4389"/>
                    <a:pt x="2494" y="4297"/>
                    <a:pt x="2378" y="4239"/>
                  </a:cubicBezTo>
                  <a:cubicBezTo>
                    <a:pt x="2457" y="4100"/>
                    <a:pt x="2401" y="3885"/>
                    <a:pt x="2259" y="3885"/>
                  </a:cubicBezTo>
                  <a:cubicBezTo>
                    <a:pt x="2236" y="3885"/>
                    <a:pt x="2210" y="3891"/>
                    <a:pt x="2182" y="3904"/>
                  </a:cubicBezTo>
                  <a:cubicBezTo>
                    <a:pt x="2193" y="3812"/>
                    <a:pt x="2193" y="3743"/>
                    <a:pt x="2228" y="3673"/>
                  </a:cubicBezTo>
                  <a:cubicBezTo>
                    <a:pt x="2278" y="3741"/>
                    <a:pt x="2339" y="3769"/>
                    <a:pt x="2399" y="3769"/>
                  </a:cubicBezTo>
                  <a:cubicBezTo>
                    <a:pt x="2561" y="3769"/>
                    <a:pt x="2706" y="3563"/>
                    <a:pt x="2528" y="3419"/>
                  </a:cubicBezTo>
                  <a:cubicBezTo>
                    <a:pt x="2413" y="3327"/>
                    <a:pt x="2378" y="3085"/>
                    <a:pt x="2286" y="2946"/>
                  </a:cubicBezTo>
                  <a:lnTo>
                    <a:pt x="2286" y="2946"/>
                  </a:lnTo>
                  <a:cubicBezTo>
                    <a:pt x="2305" y="2952"/>
                    <a:pt x="2324" y="2955"/>
                    <a:pt x="2341" y="2955"/>
                  </a:cubicBezTo>
                  <a:cubicBezTo>
                    <a:pt x="2496" y="2955"/>
                    <a:pt x="2560" y="2737"/>
                    <a:pt x="2644" y="2623"/>
                  </a:cubicBezTo>
                  <a:cubicBezTo>
                    <a:pt x="2932" y="2346"/>
                    <a:pt x="3521" y="1861"/>
                    <a:pt x="2990" y="1711"/>
                  </a:cubicBezTo>
                  <a:cubicBezTo>
                    <a:pt x="3059" y="1538"/>
                    <a:pt x="3163" y="1365"/>
                    <a:pt x="3186" y="1180"/>
                  </a:cubicBezTo>
                  <a:cubicBezTo>
                    <a:pt x="3440" y="1076"/>
                    <a:pt x="3509" y="661"/>
                    <a:pt x="3186" y="603"/>
                  </a:cubicBezTo>
                  <a:cubicBezTo>
                    <a:pt x="3141" y="530"/>
                    <a:pt x="3072" y="503"/>
                    <a:pt x="2997" y="503"/>
                  </a:cubicBezTo>
                  <a:cubicBezTo>
                    <a:pt x="2919" y="503"/>
                    <a:pt x="2836" y="533"/>
                    <a:pt x="2771" y="568"/>
                  </a:cubicBezTo>
                  <a:cubicBezTo>
                    <a:pt x="2805" y="372"/>
                    <a:pt x="2921" y="153"/>
                    <a:pt x="2759" y="37"/>
                  </a:cubicBezTo>
                  <a:cubicBezTo>
                    <a:pt x="2724" y="12"/>
                    <a:pt x="2682" y="0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3"/>
            <p:cNvSpPr/>
            <p:nvPr/>
          </p:nvSpPr>
          <p:spPr>
            <a:xfrm>
              <a:off x="6095125" y="3268350"/>
              <a:ext cx="37125" cy="31725"/>
            </a:xfrm>
            <a:custGeom>
              <a:avLst/>
              <a:gdLst/>
              <a:ahLst/>
              <a:cxnLst/>
              <a:rect l="l" t="t" r="r" b="b"/>
              <a:pathLst>
                <a:path w="1485" h="1269" extrusionOk="0">
                  <a:moveTo>
                    <a:pt x="711" y="1"/>
                  </a:moveTo>
                  <a:cubicBezTo>
                    <a:pt x="606" y="1"/>
                    <a:pt x="490" y="66"/>
                    <a:pt x="428" y="158"/>
                  </a:cubicBezTo>
                  <a:cubicBezTo>
                    <a:pt x="358" y="120"/>
                    <a:pt x="300" y="103"/>
                    <a:pt x="254" y="103"/>
                  </a:cubicBezTo>
                  <a:cubicBezTo>
                    <a:pt x="1" y="103"/>
                    <a:pt x="110" y="611"/>
                    <a:pt x="394" y="689"/>
                  </a:cubicBezTo>
                  <a:cubicBezTo>
                    <a:pt x="350" y="842"/>
                    <a:pt x="441" y="1026"/>
                    <a:pt x="607" y="1026"/>
                  </a:cubicBezTo>
                  <a:cubicBezTo>
                    <a:pt x="616" y="1026"/>
                    <a:pt x="626" y="1025"/>
                    <a:pt x="636" y="1024"/>
                  </a:cubicBezTo>
                  <a:lnTo>
                    <a:pt x="636" y="1024"/>
                  </a:lnTo>
                  <a:cubicBezTo>
                    <a:pt x="613" y="1140"/>
                    <a:pt x="682" y="1232"/>
                    <a:pt x="798" y="1267"/>
                  </a:cubicBezTo>
                  <a:cubicBezTo>
                    <a:pt x="807" y="1268"/>
                    <a:pt x="816" y="1268"/>
                    <a:pt x="825" y="1268"/>
                  </a:cubicBezTo>
                  <a:cubicBezTo>
                    <a:pt x="1210" y="1268"/>
                    <a:pt x="1485" y="164"/>
                    <a:pt x="1023" y="164"/>
                  </a:cubicBezTo>
                  <a:cubicBezTo>
                    <a:pt x="990" y="164"/>
                    <a:pt x="954" y="170"/>
                    <a:pt x="913" y="182"/>
                  </a:cubicBezTo>
                  <a:cubicBezTo>
                    <a:pt x="886" y="52"/>
                    <a:pt x="803" y="1"/>
                    <a:pt x="7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3"/>
            <p:cNvSpPr/>
            <p:nvPr/>
          </p:nvSpPr>
          <p:spPr>
            <a:xfrm>
              <a:off x="6160950" y="3204000"/>
              <a:ext cx="41850" cy="131000"/>
            </a:xfrm>
            <a:custGeom>
              <a:avLst/>
              <a:gdLst/>
              <a:ahLst/>
              <a:cxnLst/>
              <a:rect l="l" t="t" r="r" b="b"/>
              <a:pathLst>
                <a:path w="1674" h="5240" extrusionOk="0">
                  <a:moveTo>
                    <a:pt x="701" y="0"/>
                  </a:moveTo>
                  <a:cubicBezTo>
                    <a:pt x="596" y="0"/>
                    <a:pt x="488" y="129"/>
                    <a:pt x="462" y="459"/>
                  </a:cubicBezTo>
                  <a:cubicBezTo>
                    <a:pt x="196" y="551"/>
                    <a:pt x="0" y="943"/>
                    <a:pt x="369" y="1001"/>
                  </a:cubicBezTo>
                  <a:cubicBezTo>
                    <a:pt x="369" y="1151"/>
                    <a:pt x="358" y="1359"/>
                    <a:pt x="531" y="1428"/>
                  </a:cubicBezTo>
                  <a:cubicBezTo>
                    <a:pt x="462" y="1705"/>
                    <a:pt x="289" y="2051"/>
                    <a:pt x="577" y="2352"/>
                  </a:cubicBezTo>
                  <a:cubicBezTo>
                    <a:pt x="300" y="2490"/>
                    <a:pt x="42" y="3409"/>
                    <a:pt x="461" y="3409"/>
                  </a:cubicBezTo>
                  <a:cubicBezTo>
                    <a:pt x="495" y="3409"/>
                    <a:pt x="534" y="3403"/>
                    <a:pt x="577" y="3390"/>
                  </a:cubicBezTo>
                  <a:cubicBezTo>
                    <a:pt x="589" y="3390"/>
                    <a:pt x="589" y="3402"/>
                    <a:pt x="600" y="3402"/>
                  </a:cubicBezTo>
                  <a:cubicBezTo>
                    <a:pt x="658" y="3448"/>
                    <a:pt x="300" y="3944"/>
                    <a:pt x="416" y="4152"/>
                  </a:cubicBezTo>
                  <a:cubicBezTo>
                    <a:pt x="369" y="4302"/>
                    <a:pt x="335" y="4487"/>
                    <a:pt x="485" y="4579"/>
                  </a:cubicBezTo>
                  <a:cubicBezTo>
                    <a:pt x="391" y="4833"/>
                    <a:pt x="465" y="5195"/>
                    <a:pt x="721" y="5195"/>
                  </a:cubicBezTo>
                  <a:cubicBezTo>
                    <a:pt x="779" y="5195"/>
                    <a:pt x="847" y="5176"/>
                    <a:pt x="923" y="5133"/>
                  </a:cubicBezTo>
                  <a:cubicBezTo>
                    <a:pt x="967" y="5208"/>
                    <a:pt x="1033" y="5239"/>
                    <a:pt x="1104" y="5239"/>
                  </a:cubicBezTo>
                  <a:cubicBezTo>
                    <a:pt x="1352" y="5239"/>
                    <a:pt x="1673" y="4869"/>
                    <a:pt x="1431" y="4672"/>
                  </a:cubicBezTo>
                  <a:cubicBezTo>
                    <a:pt x="1558" y="4545"/>
                    <a:pt x="1604" y="4360"/>
                    <a:pt x="1454" y="4245"/>
                  </a:cubicBezTo>
                  <a:cubicBezTo>
                    <a:pt x="1406" y="4205"/>
                    <a:pt x="1354" y="4187"/>
                    <a:pt x="1302" y="4187"/>
                  </a:cubicBezTo>
                  <a:cubicBezTo>
                    <a:pt x="1204" y="4187"/>
                    <a:pt x="1107" y="4250"/>
                    <a:pt x="1039" y="4348"/>
                  </a:cubicBezTo>
                  <a:cubicBezTo>
                    <a:pt x="1039" y="4256"/>
                    <a:pt x="981" y="4187"/>
                    <a:pt x="912" y="4141"/>
                  </a:cubicBezTo>
                  <a:cubicBezTo>
                    <a:pt x="912" y="3921"/>
                    <a:pt x="1258" y="3748"/>
                    <a:pt x="1050" y="3540"/>
                  </a:cubicBezTo>
                  <a:cubicBezTo>
                    <a:pt x="1097" y="3333"/>
                    <a:pt x="1200" y="3044"/>
                    <a:pt x="923" y="2975"/>
                  </a:cubicBezTo>
                  <a:cubicBezTo>
                    <a:pt x="947" y="2848"/>
                    <a:pt x="912" y="2698"/>
                    <a:pt x="773" y="2652"/>
                  </a:cubicBezTo>
                  <a:cubicBezTo>
                    <a:pt x="831" y="2571"/>
                    <a:pt x="831" y="2455"/>
                    <a:pt x="750" y="2398"/>
                  </a:cubicBezTo>
                  <a:cubicBezTo>
                    <a:pt x="877" y="2386"/>
                    <a:pt x="947" y="2225"/>
                    <a:pt x="889" y="2109"/>
                  </a:cubicBezTo>
                  <a:cubicBezTo>
                    <a:pt x="739" y="1786"/>
                    <a:pt x="1339" y="1128"/>
                    <a:pt x="866" y="897"/>
                  </a:cubicBezTo>
                  <a:cubicBezTo>
                    <a:pt x="854" y="839"/>
                    <a:pt x="831" y="770"/>
                    <a:pt x="820" y="713"/>
                  </a:cubicBezTo>
                  <a:cubicBezTo>
                    <a:pt x="1034" y="341"/>
                    <a:pt x="872" y="0"/>
                    <a:pt x="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43"/>
            <p:cNvSpPr/>
            <p:nvPr/>
          </p:nvSpPr>
          <p:spPr>
            <a:xfrm>
              <a:off x="6217825" y="3311525"/>
              <a:ext cx="35575" cy="35025"/>
            </a:xfrm>
            <a:custGeom>
              <a:avLst/>
              <a:gdLst/>
              <a:ahLst/>
              <a:cxnLst/>
              <a:rect l="l" t="t" r="r" b="b"/>
              <a:pathLst>
                <a:path w="1423" h="1401" extrusionOk="0">
                  <a:moveTo>
                    <a:pt x="682" y="1"/>
                  </a:moveTo>
                  <a:cubicBezTo>
                    <a:pt x="649" y="1"/>
                    <a:pt x="617" y="8"/>
                    <a:pt x="588" y="24"/>
                  </a:cubicBezTo>
                  <a:cubicBezTo>
                    <a:pt x="568" y="19"/>
                    <a:pt x="548" y="17"/>
                    <a:pt x="529" y="17"/>
                  </a:cubicBezTo>
                  <a:cubicBezTo>
                    <a:pt x="415" y="17"/>
                    <a:pt x="322" y="102"/>
                    <a:pt x="322" y="221"/>
                  </a:cubicBezTo>
                  <a:cubicBezTo>
                    <a:pt x="311" y="409"/>
                    <a:pt x="1" y="823"/>
                    <a:pt x="368" y="823"/>
                  </a:cubicBezTo>
                  <a:cubicBezTo>
                    <a:pt x="383" y="823"/>
                    <a:pt x="398" y="822"/>
                    <a:pt x="414" y="821"/>
                  </a:cubicBezTo>
                  <a:cubicBezTo>
                    <a:pt x="438" y="879"/>
                    <a:pt x="507" y="925"/>
                    <a:pt x="565" y="936"/>
                  </a:cubicBezTo>
                  <a:cubicBezTo>
                    <a:pt x="499" y="1274"/>
                    <a:pt x="605" y="1401"/>
                    <a:pt x="751" y="1401"/>
                  </a:cubicBezTo>
                  <a:cubicBezTo>
                    <a:pt x="1019" y="1401"/>
                    <a:pt x="1422" y="972"/>
                    <a:pt x="1153" y="636"/>
                  </a:cubicBezTo>
                  <a:cubicBezTo>
                    <a:pt x="1222" y="509"/>
                    <a:pt x="1303" y="313"/>
                    <a:pt x="1130" y="198"/>
                  </a:cubicBezTo>
                  <a:cubicBezTo>
                    <a:pt x="1095" y="180"/>
                    <a:pt x="1055" y="172"/>
                    <a:pt x="1016" y="172"/>
                  </a:cubicBezTo>
                  <a:cubicBezTo>
                    <a:pt x="977" y="172"/>
                    <a:pt x="940" y="180"/>
                    <a:pt x="911" y="198"/>
                  </a:cubicBezTo>
                  <a:cubicBezTo>
                    <a:pt x="902" y="82"/>
                    <a:pt x="791" y="1"/>
                    <a:pt x="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43"/>
            <p:cNvSpPr/>
            <p:nvPr/>
          </p:nvSpPr>
          <p:spPr>
            <a:xfrm>
              <a:off x="6300900" y="2850225"/>
              <a:ext cx="74475" cy="265525"/>
            </a:xfrm>
            <a:custGeom>
              <a:avLst/>
              <a:gdLst/>
              <a:ahLst/>
              <a:cxnLst/>
              <a:rect l="l" t="t" r="r" b="b"/>
              <a:pathLst>
                <a:path w="2979" h="10621" extrusionOk="0">
                  <a:moveTo>
                    <a:pt x="1535" y="7269"/>
                  </a:moveTo>
                  <a:cubicBezTo>
                    <a:pt x="1535" y="7280"/>
                    <a:pt x="1512" y="7303"/>
                    <a:pt x="1512" y="7315"/>
                  </a:cubicBezTo>
                  <a:cubicBezTo>
                    <a:pt x="1501" y="7315"/>
                    <a:pt x="1501" y="7292"/>
                    <a:pt x="1489" y="7292"/>
                  </a:cubicBezTo>
                  <a:lnTo>
                    <a:pt x="1489" y="7269"/>
                  </a:lnTo>
                  <a:close/>
                  <a:moveTo>
                    <a:pt x="670" y="0"/>
                  </a:moveTo>
                  <a:cubicBezTo>
                    <a:pt x="418" y="0"/>
                    <a:pt x="17" y="530"/>
                    <a:pt x="335" y="735"/>
                  </a:cubicBezTo>
                  <a:cubicBezTo>
                    <a:pt x="289" y="1059"/>
                    <a:pt x="0" y="1347"/>
                    <a:pt x="335" y="1497"/>
                  </a:cubicBezTo>
                  <a:cubicBezTo>
                    <a:pt x="254" y="1682"/>
                    <a:pt x="185" y="1890"/>
                    <a:pt x="370" y="1982"/>
                  </a:cubicBezTo>
                  <a:cubicBezTo>
                    <a:pt x="447" y="2136"/>
                    <a:pt x="145" y="2911"/>
                    <a:pt x="559" y="2911"/>
                  </a:cubicBezTo>
                  <a:cubicBezTo>
                    <a:pt x="579" y="2911"/>
                    <a:pt x="600" y="2909"/>
                    <a:pt x="624" y="2905"/>
                  </a:cubicBezTo>
                  <a:lnTo>
                    <a:pt x="624" y="2905"/>
                  </a:lnTo>
                  <a:cubicBezTo>
                    <a:pt x="600" y="3021"/>
                    <a:pt x="600" y="3171"/>
                    <a:pt x="681" y="3298"/>
                  </a:cubicBezTo>
                  <a:cubicBezTo>
                    <a:pt x="665" y="3294"/>
                    <a:pt x="649" y="3293"/>
                    <a:pt x="633" y="3293"/>
                  </a:cubicBezTo>
                  <a:cubicBezTo>
                    <a:pt x="345" y="3293"/>
                    <a:pt x="229" y="3872"/>
                    <a:pt x="404" y="4037"/>
                  </a:cubicBezTo>
                  <a:cubicBezTo>
                    <a:pt x="404" y="4106"/>
                    <a:pt x="370" y="4198"/>
                    <a:pt x="404" y="4267"/>
                  </a:cubicBezTo>
                  <a:cubicBezTo>
                    <a:pt x="346" y="4556"/>
                    <a:pt x="254" y="4960"/>
                    <a:pt x="485" y="5202"/>
                  </a:cubicBezTo>
                  <a:cubicBezTo>
                    <a:pt x="508" y="5410"/>
                    <a:pt x="404" y="5722"/>
                    <a:pt x="647" y="5814"/>
                  </a:cubicBezTo>
                  <a:cubicBezTo>
                    <a:pt x="524" y="6071"/>
                    <a:pt x="595" y="6543"/>
                    <a:pt x="955" y="6543"/>
                  </a:cubicBezTo>
                  <a:cubicBezTo>
                    <a:pt x="967" y="6543"/>
                    <a:pt x="980" y="6542"/>
                    <a:pt x="993" y="6541"/>
                  </a:cubicBezTo>
                  <a:cubicBezTo>
                    <a:pt x="1120" y="6599"/>
                    <a:pt x="1028" y="6980"/>
                    <a:pt x="1085" y="7107"/>
                  </a:cubicBezTo>
                  <a:cubicBezTo>
                    <a:pt x="947" y="7395"/>
                    <a:pt x="993" y="7730"/>
                    <a:pt x="1097" y="8007"/>
                  </a:cubicBezTo>
                  <a:cubicBezTo>
                    <a:pt x="1120" y="8180"/>
                    <a:pt x="1039" y="8504"/>
                    <a:pt x="1293" y="8538"/>
                  </a:cubicBezTo>
                  <a:cubicBezTo>
                    <a:pt x="1512" y="8515"/>
                    <a:pt x="1432" y="8250"/>
                    <a:pt x="1443" y="8065"/>
                  </a:cubicBezTo>
                  <a:cubicBezTo>
                    <a:pt x="1455" y="8065"/>
                    <a:pt x="1455" y="8042"/>
                    <a:pt x="1455" y="8042"/>
                  </a:cubicBezTo>
                  <a:cubicBezTo>
                    <a:pt x="1455" y="8146"/>
                    <a:pt x="1547" y="8250"/>
                    <a:pt x="1639" y="8261"/>
                  </a:cubicBezTo>
                  <a:cubicBezTo>
                    <a:pt x="1584" y="8515"/>
                    <a:pt x="1613" y="8759"/>
                    <a:pt x="1869" y="8759"/>
                  </a:cubicBezTo>
                  <a:cubicBezTo>
                    <a:pt x="1881" y="8759"/>
                    <a:pt x="1892" y="8758"/>
                    <a:pt x="1905" y="8757"/>
                  </a:cubicBezTo>
                  <a:lnTo>
                    <a:pt x="1905" y="8757"/>
                  </a:lnTo>
                  <a:cubicBezTo>
                    <a:pt x="1859" y="8884"/>
                    <a:pt x="1905" y="9046"/>
                    <a:pt x="2043" y="9081"/>
                  </a:cubicBezTo>
                  <a:lnTo>
                    <a:pt x="2020" y="9196"/>
                  </a:lnTo>
                  <a:cubicBezTo>
                    <a:pt x="1987" y="9045"/>
                    <a:pt x="1900" y="8987"/>
                    <a:pt x="1806" y="8987"/>
                  </a:cubicBezTo>
                  <a:cubicBezTo>
                    <a:pt x="1606" y="8987"/>
                    <a:pt x="1373" y="9253"/>
                    <a:pt x="1570" y="9450"/>
                  </a:cubicBezTo>
                  <a:cubicBezTo>
                    <a:pt x="1613" y="9717"/>
                    <a:pt x="1487" y="10292"/>
                    <a:pt x="1864" y="10292"/>
                  </a:cubicBezTo>
                  <a:cubicBezTo>
                    <a:pt x="1893" y="10292"/>
                    <a:pt x="1926" y="10289"/>
                    <a:pt x="1962" y="10281"/>
                  </a:cubicBezTo>
                  <a:cubicBezTo>
                    <a:pt x="1969" y="10493"/>
                    <a:pt x="2150" y="10621"/>
                    <a:pt x="2308" y="10621"/>
                  </a:cubicBezTo>
                  <a:cubicBezTo>
                    <a:pt x="2443" y="10621"/>
                    <a:pt x="2561" y="10528"/>
                    <a:pt x="2540" y="10316"/>
                  </a:cubicBezTo>
                  <a:cubicBezTo>
                    <a:pt x="2978" y="10108"/>
                    <a:pt x="2551" y="9750"/>
                    <a:pt x="2332" y="9565"/>
                  </a:cubicBezTo>
                  <a:cubicBezTo>
                    <a:pt x="2320" y="9519"/>
                    <a:pt x="2297" y="9485"/>
                    <a:pt x="2274" y="9462"/>
                  </a:cubicBezTo>
                  <a:cubicBezTo>
                    <a:pt x="2366" y="9427"/>
                    <a:pt x="2390" y="9346"/>
                    <a:pt x="2436" y="9277"/>
                  </a:cubicBezTo>
                  <a:cubicBezTo>
                    <a:pt x="2716" y="9061"/>
                    <a:pt x="2936" y="8413"/>
                    <a:pt x="2512" y="8413"/>
                  </a:cubicBezTo>
                  <a:cubicBezTo>
                    <a:pt x="2482" y="8413"/>
                    <a:pt x="2449" y="8416"/>
                    <a:pt x="2413" y="8423"/>
                  </a:cubicBezTo>
                  <a:cubicBezTo>
                    <a:pt x="2413" y="8319"/>
                    <a:pt x="2378" y="8146"/>
                    <a:pt x="2274" y="8042"/>
                  </a:cubicBezTo>
                  <a:cubicBezTo>
                    <a:pt x="2332" y="7869"/>
                    <a:pt x="2274" y="7569"/>
                    <a:pt x="2043" y="7569"/>
                  </a:cubicBezTo>
                  <a:cubicBezTo>
                    <a:pt x="2089" y="7465"/>
                    <a:pt x="2136" y="7349"/>
                    <a:pt x="2066" y="7257"/>
                  </a:cubicBezTo>
                  <a:cubicBezTo>
                    <a:pt x="2100" y="7088"/>
                    <a:pt x="2068" y="6644"/>
                    <a:pt x="1777" y="6644"/>
                  </a:cubicBezTo>
                  <a:cubicBezTo>
                    <a:pt x="1770" y="6644"/>
                    <a:pt x="1762" y="6645"/>
                    <a:pt x="1755" y="6645"/>
                  </a:cubicBezTo>
                  <a:cubicBezTo>
                    <a:pt x="1743" y="6576"/>
                    <a:pt x="1674" y="6518"/>
                    <a:pt x="1605" y="6484"/>
                  </a:cubicBezTo>
                  <a:cubicBezTo>
                    <a:pt x="1558" y="6276"/>
                    <a:pt x="1455" y="6068"/>
                    <a:pt x="1166" y="6045"/>
                  </a:cubicBezTo>
                  <a:cubicBezTo>
                    <a:pt x="1120" y="5987"/>
                    <a:pt x="1166" y="5768"/>
                    <a:pt x="1178" y="5676"/>
                  </a:cubicBezTo>
                  <a:cubicBezTo>
                    <a:pt x="1201" y="5664"/>
                    <a:pt x="1201" y="5653"/>
                    <a:pt x="1212" y="5653"/>
                  </a:cubicBezTo>
                  <a:cubicBezTo>
                    <a:pt x="1234" y="5978"/>
                    <a:pt x="1329" y="6104"/>
                    <a:pt x="1435" y="6104"/>
                  </a:cubicBezTo>
                  <a:cubicBezTo>
                    <a:pt x="1670" y="6104"/>
                    <a:pt x="1956" y="5476"/>
                    <a:pt x="1582" y="5029"/>
                  </a:cubicBezTo>
                  <a:cubicBezTo>
                    <a:pt x="1582" y="4741"/>
                    <a:pt x="1501" y="4521"/>
                    <a:pt x="1455" y="4267"/>
                  </a:cubicBezTo>
                  <a:cubicBezTo>
                    <a:pt x="1466" y="4060"/>
                    <a:pt x="1501" y="3760"/>
                    <a:pt x="1293" y="3656"/>
                  </a:cubicBezTo>
                  <a:cubicBezTo>
                    <a:pt x="1212" y="3356"/>
                    <a:pt x="1466" y="2790"/>
                    <a:pt x="1097" y="2651"/>
                  </a:cubicBezTo>
                  <a:cubicBezTo>
                    <a:pt x="1140" y="2499"/>
                    <a:pt x="1060" y="2315"/>
                    <a:pt x="895" y="2315"/>
                  </a:cubicBezTo>
                  <a:cubicBezTo>
                    <a:pt x="886" y="2315"/>
                    <a:pt x="876" y="2315"/>
                    <a:pt x="866" y="2317"/>
                  </a:cubicBezTo>
                  <a:cubicBezTo>
                    <a:pt x="935" y="2213"/>
                    <a:pt x="993" y="2074"/>
                    <a:pt x="877" y="1970"/>
                  </a:cubicBezTo>
                  <a:cubicBezTo>
                    <a:pt x="877" y="1832"/>
                    <a:pt x="877" y="1636"/>
                    <a:pt x="739" y="1578"/>
                  </a:cubicBezTo>
                  <a:cubicBezTo>
                    <a:pt x="750" y="1336"/>
                    <a:pt x="993" y="1024"/>
                    <a:pt x="750" y="851"/>
                  </a:cubicBezTo>
                  <a:cubicBezTo>
                    <a:pt x="929" y="212"/>
                    <a:pt x="829" y="0"/>
                    <a:pt x="6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3"/>
            <p:cNvSpPr/>
            <p:nvPr/>
          </p:nvSpPr>
          <p:spPr>
            <a:xfrm>
              <a:off x="6063400" y="2901425"/>
              <a:ext cx="26700" cy="52075"/>
            </a:xfrm>
            <a:custGeom>
              <a:avLst/>
              <a:gdLst/>
              <a:ahLst/>
              <a:cxnLst/>
              <a:rect l="l" t="t" r="r" b="b"/>
              <a:pathLst>
                <a:path w="1068" h="2083" extrusionOk="0">
                  <a:moveTo>
                    <a:pt x="286" y="1"/>
                  </a:moveTo>
                  <a:cubicBezTo>
                    <a:pt x="27" y="1"/>
                    <a:pt x="1" y="288"/>
                    <a:pt x="416" y="500"/>
                  </a:cubicBezTo>
                  <a:cubicBezTo>
                    <a:pt x="370" y="730"/>
                    <a:pt x="47" y="1181"/>
                    <a:pt x="416" y="1296"/>
                  </a:cubicBezTo>
                  <a:cubicBezTo>
                    <a:pt x="96" y="1861"/>
                    <a:pt x="172" y="2082"/>
                    <a:pt x="352" y="2082"/>
                  </a:cubicBezTo>
                  <a:cubicBezTo>
                    <a:pt x="606" y="2082"/>
                    <a:pt x="1068" y="1640"/>
                    <a:pt x="912" y="1100"/>
                  </a:cubicBezTo>
                  <a:cubicBezTo>
                    <a:pt x="970" y="984"/>
                    <a:pt x="901" y="834"/>
                    <a:pt x="774" y="788"/>
                  </a:cubicBezTo>
                  <a:cubicBezTo>
                    <a:pt x="843" y="592"/>
                    <a:pt x="947" y="165"/>
                    <a:pt x="647" y="130"/>
                  </a:cubicBezTo>
                  <a:cubicBezTo>
                    <a:pt x="503" y="38"/>
                    <a:pt x="379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3"/>
            <p:cNvSpPr/>
            <p:nvPr/>
          </p:nvSpPr>
          <p:spPr>
            <a:xfrm>
              <a:off x="5947400" y="2906075"/>
              <a:ext cx="108825" cy="93475"/>
            </a:xfrm>
            <a:custGeom>
              <a:avLst/>
              <a:gdLst/>
              <a:ahLst/>
              <a:cxnLst/>
              <a:rect l="l" t="t" r="r" b="b"/>
              <a:pathLst>
                <a:path w="4353" h="3739" extrusionOk="0">
                  <a:moveTo>
                    <a:pt x="1316" y="2322"/>
                  </a:moveTo>
                  <a:cubicBezTo>
                    <a:pt x="1328" y="2322"/>
                    <a:pt x="1328" y="2334"/>
                    <a:pt x="1339" y="2334"/>
                  </a:cubicBezTo>
                  <a:lnTo>
                    <a:pt x="1339" y="2357"/>
                  </a:lnTo>
                  <a:cubicBezTo>
                    <a:pt x="1328" y="2357"/>
                    <a:pt x="1328" y="2334"/>
                    <a:pt x="1316" y="2322"/>
                  </a:cubicBezTo>
                  <a:close/>
                  <a:moveTo>
                    <a:pt x="2757" y="1"/>
                  </a:moveTo>
                  <a:cubicBezTo>
                    <a:pt x="2617" y="1"/>
                    <a:pt x="2447" y="94"/>
                    <a:pt x="2378" y="279"/>
                  </a:cubicBezTo>
                  <a:cubicBezTo>
                    <a:pt x="2346" y="249"/>
                    <a:pt x="2309" y="236"/>
                    <a:pt x="2271" y="236"/>
                  </a:cubicBezTo>
                  <a:cubicBezTo>
                    <a:pt x="2010" y="236"/>
                    <a:pt x="1669" y="848"/>
                    <a:pt x="2032" y="1029"/>
                  </a:cubicBezTo>
                  <a:cubicBezTo>
                    <a:pt x="2090" y="1041"/>
                    <a:pt x="2170" y="1041"/>
                    <a:pt x="2205" y="1041"/>
                  </a:cubicBezTo>
                  <a:cubicBezTo>
                    <a:pt x="2147" y="1156"/>
                    <a:pt x="2194" y="1283"/>
                    <a:pt x="2297" y="1341"/>
                  </a:cubicBezTo>
                  <a:cubicBezTo>
                    <a:pt x="2251" y="1399"/>
                    <a:pt x="2228" y="1468"/>
                    <a:pt x="2205" y="1549"/>
                  </a:cubicBezTo>
                  <a:cubicBezTo>
                    <a:pt x="2166" y="1549"/>
                    <a:pt x="2109" y="1540"/>
                    <a:pt x="2051" y="1540"/>
                  </a:cubicBezTo>
                  <a:cubicBezTo>
                    <a:pt x="1972" y="1540"/>
                    <a:pt x="1892" y="1556"/>
                    <a:pt x="1859" y="1629"/>
                  </a:cubicBezTo>
                  <a:cubicBezTo>
                    <a:pt x="1802" y="1440"/>
                    <a:pt x="1706" y="1172"/>
                    <a:pt x="1520" y="1172"/>
                  </a:cubicBezTo>
                  <a:cubicBezTo>
                    <a:pt x="1480" y="1172"/>
                    <a:pt x="1435" y="1185"/>
                    <a:pt x="1386" y="1214"/>
                  </a:cubicBezTo>
                  <a:cubicBezTo>
                    <a:pt x="1369" y="1211"/>
                    <a:pt x="1354" y="1210"/>
                    <a:pt x="1339" y="1210"/>
                  </a:cubicBezTo>
                  <a:cubicBezTo>
                    <a:pt x="1092" y="1210"/>
                    <a:pt x="1147" y="1570"/>
                    <a:pt x="1212" y="1733"/>
                  </a:cubicBezTo>
                  <a:cubicBezTo>
                    <a:pt x="1257" y="1899"/>
                    <a:pt x="1110" y="2172"/>
                    <a:pt x="1261" y="2306"/>
                  </a:cubicBezTo>
                  <a:lnTo>
                    <a:pt x="1261" y="2306"/>
                  </a:lnTo>
                  <a:cubicBezTo>
                    <a:pt x="1234" y="2288"/>
                    <a:pt x="1204" y="2280"/>
                    <a:pt x="1174" y="2280"/>
                  </a:cubicBezTo>
                  <a:cubicBezTo>
                    <a:pt x="1048" y="2280"/>
                    <a:pt x="919" y="2420"/>
                    <a:pt x="982" y="2553"/>
                  </a:cubicBezTo>
                  <a:cubicBezTo>
                    <a:pt x="959" y="2553"/>
                    <a:pt x="924" y="2564"/>
                    <a:pt x="901" y="2587"/>
                  </a:cubicBezTo>
                  <a:cubicBezTo>
                    <a:pt x="855" y="2449"/>
                    <a:pt x="901" y="2253"/>
                    <a:pt x="728" y="2207"/>
                  </a:cubicBezTo>
                  <a:cubicBezTo>
                    <a:pt x="682" y="1980"/>
                    <a:pt x="637" y="1192"/>
                    <a:pt x="430" y="1192"/>
                  </a:cubicBezTo>
                  <a:cubicBezTo>
                    <a:pt x="373" y="1192"/>
                    <a:pt x="304" y="1252"/>
                    <a:pt x="220" y="1399"/>
                  </a:cubicBezTo>
                  <a:lnTo>
                    <a:pt x="220" y="1779"/>
                  </a:lnTo>
                  <a:cubicBezTo>
                    <a:pt x="116" y="1964"/>
                    <a:pt x="0" y="2587"/>
                    <a:pt x="335" y="2657"/>
                  </a:cubicBezTo>
                  <a:cubicBezTo>
                    <a:pt x="335" y="2839"/>
                    <a:pt x="414" y="3212"/>
                    <a:pt x="576" y="3212"/>
                  </a:cubicBezTo>
                  <a:cubicBezTo>
                    <a:pt x="629" y="3212"/>
                    <a:pt x="691" y="3172"/>
                    <a:pt x="762" y="3072"/>
                  </a:cubicBezTo>
                  <a:cubicBezTo>
                    <a:pt x="791" y="3087"/>
                    <a:pt x="823" y="3093"/>
                    <a:pt x="854" y="3093"/>
                  </a:cubicBezTo>
                  <a:cubicBezTo>
                    <a:pt x="923" y="3093"/>
                    <a:pt x="992" y="3062"/>
                    <a:pt x="1039" y="3015"/>
                  </a:cubicBezTo>
                  <a:cubicBezTo>
                    <a:pt x="1124" y="3189"/>
                    <a:pt x="1230" y="3263"/>
                    <a:pt x="1328" y="3263"/>
                  </a:cubicBezTo>
                  <a:cubicBezTo>
                    <a:pt x="1481" y="3263"/>
                    <a:pt x="1612" y="3080"/>
                    <a:pt x="1605" y="2818"/>
                  </a:cubicBezTo>
                  <a:cubicBezTo>
                    <a:pt x="1917" y="2772"/>
                    <a:pt x="1743" y="2334"/>
                    <a:pt x="1651" y="2183"/>
                  </a:cubicBezTo>
                  <a:cubicBezTo>
                    <a:pt x="1651" y="2149"/>
                    <a:pt x="1663" y="2126"/>
                    <a:pt x="1663" y="2103"/>
                  </a:cubicBezTo>
                  <a:cubicBezTo>
                    <a:pt x="1672" y="2104"/>
                    <a:pt x="1681" y="2105"/>
                    <a:pt x="1691" y="2105"/>
                  </a:cubicBezTo>
                  <a:cubicBezTo>
                    <a:pt x="1808" y="2105"/>
                    <a:pt x="1915" y="1978"/>
                    <a:pt x="1893" y="1860"/>
                  </a:cubicBezTo>
                  <a:lnTo>
                    <a:pt x="1893" y="1860"/>
                  </a:lnTo>
                  <a:cubicBezTo>
                    <a:pt x="1940" y="1897"/>
                    <a:pt x="2006" y="1910"/>
                    <a:pt x="2075" y="1910"/>
                  </a:cubicBezTo>
                  <a:cubicBezTo>
                    <a:pt x="2179" y="1910"/>
                    <a:pt x="2288" y="1881"/>
                    <a:pt x="2344" y="1860"/>
                  </a:cubicBezTo>
                  <a:cubicBezTo>
                    <a:pt x="2372" y="1866"/>
                    <a:pt x="2404" y="1869"/>
                    <a:pt x="2436" y="1869"/>
                  </a:cubicBezTo>
                  <a:cubicBezTo>
                    <a:pt x="2468" y="1869"/>
                    <a:pt x="2499" y="1866"/>
                    <a:pt x="2528" y="1860"/>
                  </a:cubicBezTo>
                  <a:lnTo>
                    <a:pt x="2528" y="1860"/>
                  </a:lnTo>
                  <a:cubicBezTo>
                    <a:pt x="2482" y="1895"/>
                    <a:pt x="2436" y="1953"/>
                    <a:pt x="2401" y="2045"/>
                  </a:cubicBezTo>
                  <a:cubicBezTo>
                    <a:pt x="2343" y="2328"/>
                    <a:pt x="2441" y="2775"/>
                    <a:pt x="2751" y="2775"/>
                  </a:cubicBezTo>
                  <a:cubicBezTo>
                    <a:pt x="2808" y="2775"/>
                    <a:pt x="2872" y="2760"/>
                    <a:pt x="2944" y="2726"/>
                  </a:cubicBezTo>
                  <a:cubicBezTo>
                    <a:pt x="3144" y="3031"/>
                    <a:pt x="3248" y="3681"/>
                    <a:pt x="3640" y="3681"/>
                  </a:cubicBezTo>
                  <a:cubicBezTo>
                    <a:pt x="3678" y="3681"/>
                    <a:pt x="3719" y="3674"/>
                    <a:pt x="3763" y="3661"/>
                  </a:cubicBezTo>
                  <a:cubicBezTo>
                    <a:pt x="3788" y="3655"/>
                    <a:pt x="3812" y="3652"/>
                    <a:pt x="3837" y="3652"/>
                  </a:cubicBezTo>
                  <a:cubicBezTo>
                    <a:pt x="3979" y="3652"/>
                    <a:pt x="4119" y="3738"/>
                    <a:pt x="4217" y="3738"/>
                  </a:cubicBezTo>
                  <a:cubicBezTo>
                    <a:pt x="4296" y="3738"/>
                    <a:pt x="4347" y="3684"/>
                    <a:pt x="4352" y="3488"/>
                  </a:cubicBezTo>
                  <a:cubicBezTo>
                    <a:pt x="4237" y="3221"/>
                    <a:pt x="4128" y="3186"/>
                    <a:pt x="4015" y="3186"/>
                  </a:cubicBezTo>
                  <a:cubicBezTo>
                    <a:pt x="3975" y="3186"/>
                    <a:pt x="3934" y="3191"/>
                    <a:pt x="3892" y="3191"/>
                  </a:cubicBezTo>
                  <a:cubicBezTo>
                    <a:pt x="3722" y="3191"/>
                    <a:pt x="3535" y="3116"/>
                    <a:pt x="3302" y="2357"/>
                  </a:cubicBezTo>
                  <a:cubicBezTo>
                    <a:pt x="3285" y="2216"/>
                    <a:pt x="3199" y="2157"/>
                    <a:pt x="3098" y="2157"/>
                  </a:cubicBezTo>
                  <a:cubicBezTo>
                    <a:pt x="2993" y="2157"/>
                    <a:pt x="2871" y="2222"/>
                    <a:pt x="2794" y="2322"/>
                  </a:cubicBezTo>
                  <a:cubicBezTo>
                    <a:pt x="2828" y="2149"/>
                    <a:pt x="2725" y="1872"/>
                    <a:pt x="2598" y="1849"/>
                  </a:cubicBezTo>
                  <a:cubicBezTo>
                    <a:pt x="2678" y="1837"/>
                    <a:pt x="2782" y="1803"/>
                    <a:pt x="2886" y="1791"/>
                  </a:cubicBezTo>
                  <a:cubicBezTo>
                    <a:pt x="2918" y="1879"/>
                    <a:pt x="2987" y="1915"/>
                    <a:pt x="3068" y="1915"/>
                  </a:cubicBezTo>
                  <a:cubicBezTo>
                    <a:pt x="3306" y="1915"/>
                    <a:pt x="3647" y="1608"/>
                    <a:pt x="3475" y="1410"/>
                  </a:cubicBezTo>
                  <a:cubicBezTo>
                    <a:pt x="3481" y="1229"/>
                    <a:pt x="3385" y="1164"/>
                    <a:pt x="3265" y="1164"/>
                  </a:cubicBezTo>
                  <a:cubicBezTo>
                    <a:pt x="3156" y="1164"/>
                    <a:pt x="3026" y="1217"/>
                    <a:pt x="2932" y="1283"/>
                  </a:cubicBezTo>
                  <a:cubicBezTo>
                    <a:pt x="3059" y="1052"/>
                    <a:pt x="3359" y="464"/>
                    <a:pt x="2909" y="394"/>
                  </a:cubicBezTo>
                  <a:cubicBezTo>
                    <a:pt x="3047" y="132"/>
                    <a:pt x="2923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3"/>
            <p:cNvSpPr/>
            <p:nvPr/>
          </p:nvSpPr>
          <p:spPr>
            <a:xfrm>
              <a:off x="6113650" y="2956725"/>
              <a:ext cx="25375" cy="46500"/>
            </a:xfrm>
            <a:custGeom>
              <a:avLst/>
              <a:gdLst/>
              <a:ahLst/>
              <a:cxnLst/>
              <a:rect l="l" t="t" r="r" b="b"/>
              <a:pathLst>
                <a:path w="1015" h="1860" extrusionOk="0">
                  <a:moveTo>
                    <a:pt x="472" y="0"/>
                  </a:moveTo>
                  <a:cubicBezTo>
                    <a:pt x="259" y="0"/>
                    <a:pt x="1" y="593"/>
                    <a:pt x="380" y="862"/>
                  </a:cubicBezTo>
                  <a:cubicBezTo>
                    <a:pt x="368" y="1104"/>
                    <a:pt x="265" y="1393"/>
                    <a:pt x="449" y="1612"/>
                  </a:cubicBezTo>
                  <a:cubicBezTo>
                    <a:pt x="385" y="1783"/>
                    <a:pt x="512" y="1860"/>
                    <a:pt x="643" y="1860"/>
                  </a:cubicBezTo>
                  <a:cubicBezTo>
                    <a:pt x="795" y="1860"/>
                    <a:pt x="954" y="1757"/>
                    <a:pt x="830" y="1577"/>
                  </a:cubicBezTo>
                  <a:cubicBezTo>
                    <a:pt x="853" y="1450"/>
                    <a:pt x="911" y="1335"/>
                    <a:pt x="911" y="1196"/>
                  </a:cubicBezTo>
                  <a:cubicBezTo>
                    <a:pt x="1015" y="1104"/>
                    <a:pt x="1015" y="919"/>
                    <a:pt x="876" y="850"/>
                  </a:cubicBezTo>
                  <a:cubicBezTo>
                    <a:pt x="911" y="619"/>
                    <a:pt x="807" y="538"/>
                    <a:pt x="669" y="469"/>
                  </a:cubicBezTo>
                  <a:cubicBezTo>
                    <a:pt x="658" y="127"/>
                    <a:pt x="570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3"/>
            <p:cNvSpPr/>
            <p:nvPr/>
          </p:nvSpPr>
          <p:spPr>
            <a:xfrm>
              <a:off x="6104850" y="2910725"/>
              <a:ext cx="32425" cy="44650"/>
            </a:xfrm>
            <a:custGeom>
              <a:avLst/>
              <a:gdLst/>
              <a:ahLst/>
              <a:cxnLst/>
              <a:rect l="l" t="t" r="r" b="b"/>
              <a:pathLst>
                <a:path w="1297" h="1786" extrusionOk="0">
                  <a:moveTo>
                    <a:pt x="958" y="0"/>
                  </a:moveTo>
                  <a:cubicBezTo>
                    <a:pt x="956" y="0"/>
                    <a:pt x="954" y="1"/>
                    <a:pt x="951" y="1"/>
                  </a:cubicBezTo>
                  <a:cubicBezTo>
                    <a:pt x="663" y="35"/>
                    <a:pt x="559" y="301"/>
                    <a:pt x="513" y="566"/>
                  </a:cubicBezTo>
                  <a:cubicBezTo>
                    <a:pt x="461" y="532"/>
                    <a:pt x="415" y="516"/>
                    <a:pt x="374" y="516"/>
                  </a:cubicBezTo>
                  <a:cubicBezTo>
                    <a:pt x="1" y="516"/>
                    <a:pt x="41" y="1786"/>
                    <a:pt x="292" y="1786"/>
                  </a:cubicBezTo>
                  <a:cubicBezTo>
                    <a:pt x="368" y="1786"/>
                    <a:pt x="462" y="1671"/>
                    <a:pt x="570" y="1374"/>
                  </a:cubicBezTo>
                  <a:cubicBezTo>
                    <a:pt x="801" y="1340"/>
                    <a:pt x="905" y="1097"/>
                    <a:pt x="951" y="912"/>
                  </a:cubicBezTo>
                  <a:cubicBezTo>
                    <a:pt x="1249" y="855"/>
                    <a:pt x="1297" y="0"/>
                    <a:pt x="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3"/>
            <p:cNvSpPr/>
            <p:nvPr/>
          </p:nvSpPr>
          <p:spPr>
            <a:xfrm>
              <a:off x="6132000" y="2803325"/>
              <a:ext cx="45525" cy="80600"/>
            </a:xfrm>
            <a:custGeom>
              <a:avLst/>
              <a:gdLst/>
              <a:ahLst/>
              <a:cxnLst/>
              <a:rect l="l" t="t" r="r" b="b"/>
              <a:pathLst>
                <a:path w="1821" h="3224" extrusionOk="0">
                  <a:moveTo>
                    <a:pt x="1488" y="0"/>
                  </a:moveTo>
                  <a:cubicBezTo>
                    <a:pt x="1444" y="0"/>
                    <a:pt x="1388" y="15"/>
                    <a:pt x="1320" y="49"/>
                  </a:cubicBezTo>
                  <a:cubicBezTo>
                    <a:pt x="1314" y="49"/>
                    <a:pt x="1309" y="48"/>
                    <a:pt x="1303" y="48"/>
                  </a:cubicBezTo>
                  <a:cubicBezTo>
                    <a:pt x="1161" y="48"/>
                    <a:pt x="1056" y="192"/>
                    <a:pt x="1100" y="326"/>
                  </a:cubicBezTo>
                  <a:cubicBezTo>
                    <a:pt x="927" y="361"/>
                    <a:pt x="881" y="580"/>
                    <a:pt x="1031" y="661"/>
                  </a:cubicBezTo>
                  <a:cubicBezTo>
                    <a:pt x="1077" y="776"/>
                    <a:pt x="962" y="972"/>
                    <a:pt x="962" y="1088"/>
                  </a:cubicBezTo>
                  <a:cubicBezTo>
                    <a:pt x="904" y="1122"/>
                    <a:pt x="846" y="1169"/>
                    <a:pt x="800" y="1203"/>
                  </a:cubicBezTo>
                  <a:cubicBezTo>
                    <a:pt x="846" y="1111"/>
                    <a:pt x="742" y="995"/>
                    <a:pt x="639" y="995"/>
                  </a:cubicBezTo>
                  <a:lnTo>
                    <a:pt x="569" y="995"/>
                  </a:lnTo>
                  <a:cubicBezTo>
                    <a:pt x="496" y="915"/>
                    <a:pt x="427" y="882"/>
                    <a:pt x="367" y="882"/>
                  </a:cubicBezTo>
                  <a:cubicBezTo>
                    <a:pt x="99" y="882"/>
                    <a:pt x="1" y="1545"/>
                    <a:pt x="350" y="1630"/>
                  </a:cubicBezTo>
                  <a:cubicBezTo>
                    <a:pt x="223" y="1838"/>
                    <a:pt x="212" y="2057"/>
                    <a:pt x="419" y="2115"/>
                  </a:cubicBezTo>
                  <a:cubicBezTo>
                    <a:pt x="388" y="2274"/>
                    <a:pt x="513" y="2362"/>
                    <a:pt x="636" y="2362"/>
                  </a:cubicBezTo>
                  <a:cubicBezTo>
                    <a:pt x="737" y="2362"/>
                    <a:pt x="836" y="2303"/>
                    <a:pt x="846" y="2173"/>
                  </a:cubicBezTo>
                  <a:cubicBezTo>
                    <a:pt x="869" y="2034"/>
                    <a:pt x="846" y="1873"/>
                    <a:pt x="846" y="1723"/>
                  </a:cubicBezTo>
                  <a:lnTo>
                    <a:pt x="846" y="1723"/>
                  </a:lnTo>
                  <a:cubicBezTo>
                    <a:pt x="867" y="1729"/>
                    <a:pt x="887" y="1732"/>
                    <a:pt x="907" y="1732"/>
                  </a:cubicBezTo>
                  <a:cubicBezTo>
                    <a:pt x="955" y="1732"/>
                    <a:pt x="1002" y="1716"/>
                    <a:pt x="1043" y="1700"/>
                  </a:cubicBezTo>
                  <a:cubicBezTo>
                    <a:pt x="1054" y="1746"/>
                    <a:pt x="1077" y="1803"/>
                    <a:pt x="1089" y="1838"/>
                  </a:cubicBezTo>
                  <a:cubicBezTo>
                    <a:pt x="1054" y="2000"/>
                    <a:pt x="1054" y="2173"/>
                    <a:pt x="1043" y="2334"/>
                  </a:cubicBezTo>
                  <a:lnTo>
                    <a:pt x="1031" y="2346"/>
                  </a:lnTo>
                  <a:cubicBezTo>
                    <a:pt x="800" y="2381"/>
                    <a:pt x="673" y="2785"/>
                    <a:pt x="881" y="2912"/>
                  </a:cubicBezTo>
                  <a:cubicBezTo>
                    <a:pt x="858" y="3137"/>
                    <a:pt x="972" y="3223"/>
                    <a:pt x="1116" y="3223"/>
                  </a:cubicBezTo>
                  <a:cubicBezTo>
                    <a:pt x="1341" y="3223"/>
                    <a:pt x="1641" y="3014"/>
                    <a:pt x="1620" y="2796"/>
                  </a:cubicBezTo>
                  <a:cubicBezTo>
                    <a:pt x="1735" y="2277"/>
                    <a:pt x="1597" y="1769"/>
                    <a:pt x="1377" y="1238"/>
                  </a:cubicBezTo>
                  <a:cubicBezTo>
                    <a:pt x="1389" y="1180"/>
                    <a:pt x="1400" y="1134"/>
                    <a:pt x="1435" y="1076"/>
                  </a:cubicBezTo>
                  <a:cubicBezTo>
                    <a:pt x="1506" y="862"/>
                    <a:pt x="1821" y="0"/>
                    <a:pt x="1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3"/>
            <p:cNvSpPr/>
            <p:nvPr/>
          </p:nvSpPr>
          <p:spPr>
            <a:xfrm>
              <a:off x="6175625" y="2781775"/>
              <a:ext cx="34400" cy="37150"/>
            </a:xfrm>
            <a:custGeom>
              <a:avLst/>
              <a:gdLst/>
              <a:ahLst/>
              <a:cxnLst/>
              <a:rect l="l" t="t" r="r" b="b"/>
              <a:pathLst>
                <a:path w="1376" h="1486" extrusionOk="0">
                  <a:moveTo>
                    <a:pt x="767" y="0"/>
                  </a:moveTo>
                  <a:cubicBezTo>
                    <a:pt x="653" y="0"/>
                    <a:pt x="529" y="79"/>
                    <a:pt x="452" y="253"/>
                  </a:cubicBezTo>
                  <a:cubicBezTo>
                    <a:pt x="427" y="249"/>
                    <a:pt x="404" y="247"/>
                    <a:pt x="383" y="247"/>
                  </a:cubicBezTo>
                  <a:cubicBezTo>
                    <a:pt x="0" y="247"/>
                    <a:pt x="107" y="852"/>
                    <a:pt x="396" y="852"/>
                  </a:cubicBezTo>
                  <a:cubicBezTo>
                    <a:pt x="464" y="852"/>
                    <a:pt x="541" y="819"/>
                    <a:pt x="625" y="738"/>
                  </a:cubicBezTo>
                  <a:cubicBezTo>
                    <a:pt x="636" y="877"/>
                    <a:pt x="726" y="1006"/>
                    <a:pt x="867" y="1006"/>
                  </a:cubicBezTo>
                  <a:cubicBezTo>
                    <a:pt x="878" y="1006"/>
                    <a:pt x="890" y="1005"/>
                    <a:pt x="902" y="1003"/>
                  </a:cubicBezTo>
                  <a:lnTo>
                    <a:pt x="902" y="1003"/>
                  </a:lnTo>
                  <a:cubicBezTo>
                    <a:pt x="845" y="1194"/>
                    <a:pt x="843" y="1486"/>
                    <a:pt x="1018" y="1486"/>
                  </a:cubicBezTo>
                  <a:cubicBezTo>
                    <a:pt x="1056" y="1486"/>
                    <a:pt x="1101" y="1472"/>
                    <a:pt x="1156" y="1442"/>
                  </a:cubicBezTo>
                  <a:cubicBezTo>
                    <a:pt x="1375" y="1246"/>
                    <a:pt x="1329" y="888"/>
                    <a:pt x="1329" y="622"/>
                  </a:cubicBezTo>
                  <a:cubicBezTo>
                    <a:pt x="1329" y="505"/>
                    <a:pt x="1230" y="404"/>
                    <a:pt x="1108" y="404"/>
                  </a:cubicBezTo>
                  <a:cubicBezTo>
                    <a:pt x="1086" y="404"/>
                    <a:pt x="1063" y="408"/>
                    <a:pt x="1041" y="415"/>
                  </a:cubicBezTo>
                  <a:cubicBezTo>
                    <a:pt x="1067" y="153"/>
                    <a:pt x="926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3"/>
            <p:cNvSpPr/>
            <p:nvPr/>
          </p:nvSpPr>
          <p:spPr>
            <a:xfrm>
              <a:off x="6153075" y="2897100"/>
              <a:ext cx="21325" cy="13450"/>
            </a:xfrm>
            <a:custGeom>
              <a:avLst/>
              <a:gdLst/>
              <a:ahLst/>
              <a:cxnLst/>
              <a:rect l="l" t="t" r="r" b="b"/>
              <a:pathLst>
                <a:path w="853" h="538" extrusionOk="0">
                  <a:moveTo>
                    <a:pt x="605" y="1"/>
                  </a:moveTo>
                  <a:cubicBezTo>
                    <a:pt x="547" y="1"/>
                    <a:pt x="486" y="26"/>
                    <a:pt x="442" y="84"/>
                  </a:cubicBezTo>
                  <a:cubicBezTo>
                    <a:pt x="365" y="30"/>
                    <a:pt x="301" y="7"/>
                    <a:pt x="250" y="7"/>
                  </a:cubicBezTo>
                  <a:cubicBezTo>
                    <a:pt x="0" y="7"/>
                    <a:pt x="48" y="538"/>
                    <a:pt x="342" y="538"/>
                  </a:cubicBezTo>
                  <a:cubicBezTo>
                    <a:pt x="450" y="538"/>
                    <a:pt x="592" y="466"/>
                    <a:pt x="765" y="269"/>
                  </a:cubicBezTo>
                  <a:cubicBezTo>
                    <a:pt x="852" y="118"/>
                    <a:pt x="733" y="1"/>
                    <a:pt x="6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3"/>
            <p:cNvSpPr/>
            <p:nvPr/>
          </p:nvSpPr>
          <p:spPr>
            <a:xfrm>
              <a:off x="6188650" y="2811025"/>
              <a:ext cx="40125" cy="76800"/>
            </a:xfrm>
            <a:custGeom>
              <a:avLst/>
              <a:gdLst/>
              <a:ahLst/>
              <a:cxnLst/>
              <a:rect l="l" t="t" r="r" b="b"/>
              <a:pathLst>
                <a:path w="1605" h="3072" extrusionOk="0">
                  <a:moveTo>
                    <a:pt x="1263" y="1"/>
                  </a:moveTo>
                  <a:cubicBezTo>
                    <a:pt x="1198" y="1"/>
                    <a:pt x="1131" y="45"/>
                    <a:pt x="1074" y="156"/>
                  </a:cubicBezTo>
                  <a:cubicBezTo>
                    <a:pt x="1039" y="330"/>
                    <a:pt x="970" y="468"/>
                    <a:pt x="924" y="630"/>
                  </a:cubicBezTo>
                  <a:cubicBezTo>
                    <a:pt x="681" y="630"/>
                    <a:pt x="635" y="941"/>
                    <a:pt x="681" y="1115"/>
                  </a:cubicBezTo>
                  <a:cubicBezTo>
                    <a:pt x="473" y="1207"/>
                    <a:pt x="600" y="1438"/>
                    <a:pt x="635" y="1576"/>
                  </a:cubicBezTo>
                  <a:cubicBezTo>
                    <a:pt x="616" y="1571"/>
                    <a:pt x="598" y="1569"/>
                    <a:pt x="581" y="1569"/>
                  </a:cubicBezTo>
                  <a:cubicBezTo>
                    <a:pt x="395" y="1569"/>
                    <a:pt x="345" y="1843"/>
                    <a:pt x="335" y="1980"/>
                  </a:cubicBezTo>
                  <a:cubicBezTo>
                    <a:pt x="231" y="2096"/>
                    <a:pt x="312" y="2269"/>
                    <a:pt x="289" y="2419"/>
                  </a:cubicBezTo>
                  <a:cubicBezTo>
                    <a:pt x="81" y="2419"/>
                    <a:pt x="0" y="2765"/>
                    <a:pt x="231" y="2811"/>
                  </a:cubicBezTo>
                  <a:cubicBezTo>
                    <a:pt x="188" y="2968"/>
                    <a:pt x="321" y="3072"/>
                    <a:pt x="445" y="3072"/>
                  </a:cubicBezTo>
                  <a:cubicBezTo>
                    <a:pt x="523" y="3072"/>
                    <a:pt x="597" y="3031"/>
                    <a:pt x="623" y="2938"/>
                  </a:cubicBezTo>
                  <a:cubicBezTo>
                    <a:pt x="1027" y="2869"/>
                    <a:pt x="693" y="2396"/>
                    <a:pt x="773" y="2153"/>
                  </a:cubicBezTo>
                  <a:lnTo>
                    <a:pt x="773" y="2153"/>
                  </a:lnTo>
                  <a:cubicBezTo>
                    <a:pt x="799" y="2161"/>
                    <a:pt x="822" y="2165"/>
                    <a:pt x="844" y="2165"/>
                  </a:cubicBezTo>
                  <a:cubicBezTo>
                    <a:pt x="1055" y="2165"/>
                    <a:pt x="1119" y="1843"/>
                    <a:pt x="889" y="1749"/>
                  </a:cubicBezTo>
                  <a:cubicBezTo>
                    <a:pt x="1027" y="1726"/>
                    <a:pt x="1085" y="1565"/>
                    <a:pt x="1154" y="1461"/>
                  </a:cubicBezTo>
                  <a:cubicBezTo>
                    <a:pt x="1605" y="1449"/>
                    <a:pt x="1316" y="884"/>
                    <a:pt x="1420" y="641"/>
                  </a:cubicBezTo>
                  <a:cubicBezTo>
                    <a:pt x="1443" y="607"/>
                    <a:pt x="1501" y="560"/>
                    <a:pt x="1501" y="457"/>
                  </a:cubicBezTo>
                  <a:cubicBezTo>
                    <a:pt x="1558" y="261"/>
                    <a:pt x="1418" y="1"/>
                    <a:pt x="1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3"/>
            <p:cNvSpPr/>
            <p:nvPr/>
          </p:nvSpPr>
          <p:spPr>
            <a:xfrm>
              <a:off x="5894025" y="2817350"/>
              <a:ext cx="43375" cy="28600"/>
            </a:xfrm>
            <a:custGeom>
              <a:avLst/>
              <a:gdLst/>
              <a:ahLst/>
              <a:cxnLst/>
              <a:rect l="l" t="t" r="r" b="b"/>
              <a:pathLst>
                <a:path w="1735" h="1144" extrusionOk="0">
                  <a:moveTo>
                    <a:pt x="1108" y="1"/>
                  </a:moveTo>
                  <a:cubicBezTo>
                    <a:pt x="1026" y="1"/>
                    <a:pt x="942" y="26"/>
                    <a:pt x="866" y="88"/>
                  </a:cubicBezTo>
                  <a:cubicBezTo>
                    <a:pt x="826" y="73"/>
                    <a:pt x="786" y="66"/>
                    <a:pt x="746" y="66"/>
                  </a:cubicBezTo>
                  <a:cubicBezTo>
                    <a:pt x="604" y="66"/>
                    <a:pt x="471" y="155"/>
                    <a:pt x="381" y="273"/>
                  </a:cubicBezTo>
                  <a:cubicBezTo>
                    <a:pt x="361" y="268"/>
                    <a:pt x="343" y="266"/>
                    <a:pt x="325" y="266"/>
                  </a:cubicBezTo>
                  <a:cubicBezTo>
                    <a:pt x="119" y="266"/>
                    <a:pt x="74" y="564"/>
                    <a:pt x="127" y="735"/>
                  </a:cubicBezTo>
                  <a:cubicBezTo>
                    <a:pt x="0" y="850"/>
                    <a:pt x="35" y="1058"/>
                    <a:pt x="289" y="1139"/>
                  </a:cubicBezTo>
                  <a:cubicBezTo>
                    <a:pt x="302" y="1142"/>
                    <a:pt x="315" y="1144"/>
                    <a:pt x="328" y="1144"/>
                  </a:cubicBezTo>
                  <a:cubicBezTo>
                    <a:pt x="437" y="1144"/>
                    <a:pt x="521" y="1022"/>
                    <a:pt x="531" y="919"/>
                  </a:cubicBezTo>
                  <a:cubicBezTo>
                    <a:pt x="693" y="896"/>
                    <a:pt x="750" y="723"/>
                    <a:pt x="785" y="573"/>
                  </a:cubicBezTo>
                  <a:cubicBezTo>
                    <a:pt x="823" y="592"/>
                    <a:pt x="864" y="601"/>
                    <a:pt x="905" y="601"/>
                  </a:cubicBezTo>
                  <a:cubicBezTo>
                    <a:pt x="991" y="601"/>
                    <a:pt x="1077" y="562"/>
                    <a:pt x="1131" y="492"/>
                  </a:cubicBezTo>
                  <a:cubicBezTo>
                    <a:pt x="1154" y="504"/>
                    <a:pt x="1201" y="515"/>
                    <a:pt x="1247" y="515"/>
                  </a:cubicBezTo>
                  <a:lnTo>
                    <a:pt x="1247" y="388"/>
                  </a:lnTo>
                  <a:lnTo>
                    <a:pt x="1258" y="388"/>
                  </a:lnTo>
                  <a:lnTo>
                    <a:pt x="1281" y="515"/>
                  </a:lnTo>
                  <a:cubicBezTo>
                    <a:pt x="1734" y="414"/>
                    <a:pt x="1439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3"/>
            <p:cNvSpPr/>
            <p:nvPr/>
          </p:nvSpPr>
          <p:spPr>
            <a:xfrm>
              <a:off x="5929725" y="2796625"/>
              <a:ext cx="29400" cy="23250"/>
            </a:xfrm>
            <a:custGeom>
              <a:avLst/>
              <a:gdLst/>
              <a:ahLst/>
              <a:cxnLst/>
              <a:rect l="l" t="t" r="r" b="b"/>
              <a:pathLst>
                <a:path w="1176" h="930" extrusionOk="0">
                  <a:moveTo>
                    <a:pt x="661" y="1"/>
                  </a:moveTo>
                  <a:cubicBezTo>
                    <a:pt x="600" y="1"/>
                    <a:pt x="534" y="33"/>
                    <a:pt x="465" y="109"/>
                  </a:cubicBezTo>
                  <a:cubicBezTo>
                    <a:pt x="448" y="107"/>
                    <a:pt x="431" y="106"/>
                    <a:pt x="416" y="106"/>
                  </a:cubicBezTo>
                  <a:cubicBezTo>
                    <a:pt x="1" y="106"/>
                    <a:pt x="289" y="814"/>
                    <a:pt x="584" y="814"/>
                  </a:cubicBezTo>
                  <a:cubicBezTo>
                    <a:pt x="590" y="814"/>
                    <a:pt x="597" y="814"/>
                    <a:pt x="604" y="813"/>
                  </a:cubicBezTo>
                  <a:cubicBezTo>
                    <a:pt x="707" y="896"/>
                    <a:pt x="788" y="930"/>
                    <a:pt x="851" y="930"/>
                  </a:cubicBezTo>
                  <a:cubicBezTo>
                    <a:pt x="1176" y="930"/>
                    <a:pt x="989" y="1"/>
                    <a:pt x="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3"/>
            <p:cNvSpPr/>
            <p:nvPr/>
          </p:nvSpPr>
          <p:spPr>
            <a:xfrm>
              <a:off x="5941825" y="2853325"/>
              <a:ext cx="59925" cy="29075"/>
            </a:xfrm>
            <a:custGeom>
              <a:avLst/>
              <a:gdLst/>
              <a:ahLst/>
              <a:cxnLst/>
              <a:rect l="l" t="t" r="r" b="b"/>
              <a:pathLst>
                <a:path w="2397" h="1163" extrusionOk="0">
                  <a:moveTo>
                    <a:pt x="2126" y="0"/>
                  </a:moveTo>
                  <a:cubicBezTo>
                    <a:pt x="2077" y="0"/>
                    <a:pt x="2013" y="17"/>
                    <a:pt x="1932" y="57"/>
                  </a:cubicBezTo>
                  <a:cubicBezTo>
                    <a:pt x="1912" y="92"/>
                    <a:pt x="1871" y="101"/>
                    <a:pt x="1823" y="101"/>
                  </a:cubicBezTo>
                  <a:cubicBezTo>
                    <a:pt x="1772" y="101"/>
                    <a:pt x="1714" y="90"/>
                    <a:pt x="1669" y="90"/>
                  </a:cubicBezTo>
                  <a:cubicBezTo>
                    <a:pt x="1660" y="90"/>
                    <a:pt x="1651" y="91"/>
                    <a:pt x="1643" y="92"/>
                  </a:cubicBezTo>
                  <a:cubicBezTo>
                    <a:pt x="1424" y="138"/>
                    <a:pt x="1366" y="369"/>
                    <a:pt x="1101" y="404"/>
                  </a:cubicBezTo>
                  <a:cubicBezTo>
                    <a:pt x="993" y="350"/>
                    <a:pt x="925" y="276"/>
                    <a:pt x="813" y="276"/>
                  </a:cubicBezTo>
                  <a:cubicBezTo>
                    <a:pt x="805" y="276"/>
                    <a:pt x="797" y="276"/>
                    <a:pt x="789" y="277"/>
                  </a:cubicBezTo>
                  <a:cubicBezTo>
                    <a:pt x="741" y="176"/>
                    <a:pt x="660" y="136"/>
                    <a:pt x="581" y="136"/>
                  </a:cubicBezTo>
                  <a:cubicBezTo>
                    <a:pt x="415" y="136"/>
                    <a:pt x="255" y="316"/>
                    <a:pt x="420" y="496"/>
                  </a:cubicBezTo>
                  <a:cubicBezTo>
                    <a:pt x="397" y="542"/>
                    <a:pt x="397" y="600"/>
                    <a:pt x="397" y="658"/>
                  </a:cubicBezTo>
                  <a:cubicBezTo>
                    <a:pt x="0" y="763"/>
                    <a:pt x="380" y="1162"/>
                    <a:pt x="611" y="1162"/>
                  </a:cubicBezTo>
                  <a:cubicBezTo>
                    <a:pt x="710" y="1162"/>
                    <a:pt x="782" y="1089"/>
                    <a:pt x="754" y="888"/>
                  </a:cubicBezTo>
                  <a:cubicBezTo>
                    <a:pt x="812" y="888"/>
                    <a:pt x="858" y="865"/>
                    <a:pt x="904" y="831"/>
                  </a:cubicBezTo>
                  <a:cubicBezTo>
                    <a:pt x="973" y="868"/>
                    <a:pt x="1063" y="895"/>
                    <a:pt x="1148" y="895"/>
                  </a:cubicBezTo>
                  <a:cubicBezTo>
                    <a:pt x="1248" y="895"/>
                    <a:pt x="1340" y="856"/>
                    <a:pt x="1378" y="750"/>
                  </a:cubicBezTo>
                  <a:cubicBezTo>
                    <a:pt x="1516" y="669"/>
                    <a:pt x="1712" y="658"/>
                    <a:pt x="1782" y="496"/>
                  </a:cubicBezTo>
                  <a:cubicBezTo>
                    <a:pt x="1821" y="513"/>
                    <a:pt x="1858" y="521"/>
                    <a:pt x="1895" y="521"/>
                  </a:cubicBezTo>
                  <a:cubicBezTo>
                    <a:pt x="2195" y="521"/>
                    <a:pt x="2396" y="0"/>
                    <a:pt x="2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3"/>
            <p:cNvSpPr/>
            <p:nvPr/>
          </p:nvSpPr>
          <p:spPr>
            <a:xfrm>
              <a:off x="6017400" y="2667550"/>
              <a:ext cx="65350" cy="80075"/>
            </a:xfrm>
            <a:custGeom>
              <a:avLst/>
              <a:gdLst/>
              <a:ahLst/>
              <a:cxnLst/>
              <a:rect l="l" t="t" r="r" b="b"/>
              <a:pathLst>
                <a:path w="2614" h="3203" extrusionOk="0">
                  <a:moveTo>
                    <a:pt x="1966" y="1"/>
                  </a:moveTo>
                  <a:cubicBezTo>
                    <a:pt x="1811" y="1"/>
                    <a:pt x="1671" y="205"/>
                    <a:pt x="1794" y="355"/>
                  </a:cubicBezTo>
                  <a:lnTo>
                    <a:pt x="1829" y="436"/>
                  </a:lnTo>
                  <a:cubicBezTo>
                    <a:pt x="1798" y="459"/>
                    <a:pt x="1759" y="467"/>
                    <a:pt x="1715" y="467"/>
                  </a:cubicBezTo>
                  <a:cubicBezTo>
                    <a:pt x="1612" y="467"/>
                    <a:pt x="1485" y="422"/>
                    <a:pt x="1376" y="422"/>
                  </a:cubicBezTo>
                  <a:cubicBezTo>
                    <a:pt x="1344" y="422"/>
                    <a:pt x="1314" y="426"/>
                    <a:pt x="1287" y="436"/>
                  </a:cubicBezTo>
                  <a:cubicBezTo>
                    <a:pt x="1222" y="378"/>
                    <a:pt x="1121" y="330"/>
                    <a:pt x="1027" y="330"/>
                  </a:cubicBezTo>
                  <a:cubicBezTo>
                    <a:pt x="952" y="330"/>
                    <a:pt x="882" y="360"/>
                    <a:pt x="836" y="436"/>
                  </a:cubicBezTo>
                  <a:cubicBezTo>
                    <a:pt x="825" y="436"/>
                    <a:pt x="606" y="378"/>
                    <a:pt x="594" y="367"/>
                  </a:cubicBezTo>
                  <a:cubicBezTo>
                    <a:pt x="573" y="359"/>
                    <a:pt x="552" y="355"/>
                    <a:pt x="532" y="355"/>
                  </a:cubicBezTo>
                  <a:cubicBezTo>
                    <a:pt x="462" y="355"/>
                    <a:pt x="399" y="399"/>
                    <a:pt x="363" y="470"/>
                  </a:cubicBezTo>
                  <a:cubicBezTo>
                    <a:pt x="327" y="461"/>
                    <a:pt x="296" y="457"/>
                    <a:pt x="269" y="457"/>
                  </a:cubicBezTo>
                  <a:cubicBezTo>
                    <a:pt x="0" y="457"/>
                    <a:pt x="144" y="887"/>
                    <a:pt x="259" y="1013"/>
                  </a:cubicBezTo>
                  <a:cubicBezTo>
                    <a:pt x="304" y="1107"/>
                    <a:pt x="376" y="1147"/>
                    <a:pt x="450" y="1147"/>
                  </a:cubicBezTo>
                  <a:cubicBezTo>
                    <a:pt x="565" y="1147"/>
                    <a:pt x="684" y="1046"/>
                    <a:pt x="698" y="898"/>
                  </a:cubicBezTo>
                  <a:cubicBezTo>
                    <a:pt x="737" y="975"/>
                    <a:pt x="807" y="1007"/>
                    <a:pt x="883" y="1007"/>
                  </a:cubicBezTo>
                  <a:cubicBezTo>
                    <a:pt x="965" y="1007"/>
                    <a:pt x="1053" y="969"/>
                    <a:pt x="1113" y="909"/>
                  </a:cubicBezTo>
                  <a:cubicBezTo>
                    <a:pt x="1152" y="928"/>
                    <a:pt x="1188" y="935"/>
                    <a:pt x="1224" y="935"/>
                  </a:cubicBezTo>
                  <a:cubicBezTo>
                    <a:pt x="1311" y="935"/>
                    <a:pt x="1392" y="895"/>
                    <a:pt x="1485" y="895"/>
                  </a:cubicBezTo>
                  <a:cubicBezTo>
                    <a:pt x="1514" y="895"/>
                    <a:pt x="1544" y="899"/>
                    <a:pt x="1575" y="909"/>
                  </a:cubicBezTo>
                  <a:cubicBezTo>
                    <a:pt x="1771" y="1521"/>
                    <a:pt x="1564" y="2006"/>
                    <a:pt x="1760" y="2583"/>
                  </a:cubicBezTo>
                  <a:cubicBezTo>
                    <a:pt x="1760" y="2698"/>
                    <a:pt x="1748" y="2871"/>
                    <a:pt x="1933" y="2871"/>
                  </a:cubicBezTo>
                  <a:cubicBezTo>
                    <a:pt x="1799" y="3066"/>
                    <a:pt x="1915" y="3202"/>
                    <a:pt x="2049" y="3202"/>
                  </a:cubicBezTo>
                  <a:cubicBezTo>
                    <a:pt x="2145" y="3202"/>
                    <a:pt x="2250" y="3132"/>
                    <a:pt x="2279" y="2964"/>
                  </a:cubicBezTo>
                  <a:cubicBezTo>
                    <a:pt x="2614" y="2791"/>
                    <a:pt x="2337" y="1590"/>
                    <a:pt x="2106" y="1417"/>
                  </a:cubicBezTo>
                  <a:cubicBezTo>
                    <a:pt x="2095" y="1278"/>
                    <a:pt x="2083" y="1128"/>
                    <a:pt x="2048" y="990"/>
                  </a:cubicBezTo>
                  <a:lnTo>
                    <a:pt x="2048" y="990"/>
                  </a:lnTo>
                  <a:cubicBezTo>
                    <a:pt x="2069" y="993"/>
                    <a:pt x="2088" y="994"/>
                    <a:pt x="2107" y="994"/>
                  </a:cubicBezTo>
                  <a:cubicBezTo>
                    <a:pt x="2500" y="994"/>
                    <a:pt x="2393" y="309"/>
                    <a:pt x="2106" y="66"/>
                  </a:cubicBezTo>
                  <a:cubicBezTo>
                    <a:pt x="2063" y="20"/>
                    <a:pt x="2013" y="1"/>
                    <a:pt x="1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3"/>
            <p:cNvSpPr/>
            <p:nvPr/>
          </p:nvSpPr>
          <p:spPr>
            <a:xfrm>
              <a:off x="6072800" y="2648375"/>
              <a:ext cx="44150" cy="31700"/>
            </a:xfrm>
            <a:custGeom>
              <a:avLst/>
              <a:gdLst/>
              <a:ahLst/>
              <a:cxnLst/>
              <a:rect l="l" t="t" r="r" b="b"/>
              <a:pathLst>
                <a:path w="1766" h="1268" extrusionOk="0">
                  <a:moveTo>
                    <a:pt x="1448" y="0"/>
                  </a:moveTo>
                  <a:cubicBezTo>
                    <a:pt x="1361" y="0"/>
                    <a:pt x="1252" y="123"/>
                    <a:pt x="1137" y="453"/>
                  </a:cubicBezTo>
                  <a:cubicBezTo>
                    <a:pt x="1031" y="400"/>
                    <a:pt x="901" y="359"/>
                    <a:pt x="779" y="359"/>
                  </a:cubicBezTo>
                  <a:cubicBezTo>
                    <a:pt x="662" y="359"/>
                    <a:pt x="552" y="397"/>
                    <a:pt x="479" y="499"/>
                  </a:cubicBezTo>
                  <a:cubicBezTo>
                    <a:pt x="356" y="392"/>
                    <a:pt x="265" y="349"/>
                    <a:pt x="203" y="349"/>
                  </a:cubicBezTo>
                  <a:cubicBezTo>
                    <a:pt x="1" y="349"/>
                    <a:pt x="91" y="798"/>
                    <a:pt x="329" y="1018"/>
                  </a:cubicBezTo>
                  <a:cubicBezTo>
                    <a:pt x="369" y="1188"/>
                    <a:pt x="483" y="1267"/>
                    <a:pt x="589" y="1267"/>
                  </a:cubicBezTo>
                  <a:cubicBezTo>
                    <a:pt x="729" y="1267"/>
                    <a:pt x="856" y="1133"/>
                    <a:pt x="790" y="891"/>
                  </a:cubicBezTo>
                  <a:lnTo>
                    <a:pt x="790" y="891"/>
                  </a:lnTo>
                  <a:cubicBezTo>
                    <a:pt x="969" y="1016"/>
                    <a:pt x="1115" y="1067"/>
                    <a:pt x="1232" y="1067"/>
                  </a:cubicBezTo>
                  <a:cubicBezTo>
                    <a:pt x="1766" y="1067"/>
                    <a:pt x="1704" y="0"/>
                    <a:pt x="1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3"/>
            <p:cNvSpPr/>
            <p:nvPr/>
          </p:nvSpPr>
          <p:spPr>
            <a:xfrm>
              <a:off x="6108850" y="2644300"/>
              <a:ext cx="24175" cy="14025"/>
            </a:xfrm>
            <a:custGeom>
              <a:avLst/>
              <a:gdLst/>
              <a:ahLst/>
              <a:cxnLst/>
              <a:rect l="l" t="t" r="r" b="b"/>
              <a:pathLst>
                <a:path w="967" h="561" extrusionOk="0">
                  <a:moveTo>
                    <a:pt x="604" y="1"/>
                  </a:moveTo>
                  <a:cubicBezTo>
                    <a:pt x="303" y="1"/>
                    <a:pt x="1" y="463"/>
                    <a:pt x="457" y="558"/>
                  </a:cubicBezTo>
                  <a:cubicBezTo>
                    <a:pt x="470" y="560"/>
                    <a:pt x="483" y="560"/>
                    <a:pt x="496" y="560"/>
                  </a:cubicBezTo>
                  <a:cubicBezTo>
                    <a:pt x="737" y="560"/>
                    <a:pt x="966" y="270"/>
                    <a:pt x="791" y="73"/>
                  </a:cubicBezTo>
                  <a:cubicBezTo>
                    <a:pt x="734" y="22"/>
                    <a:pt x="669" y="1"/>
                    <a:pt x="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3"/>
            <p:cNvSpPr/>
            <p:nvPr/>
          </p:nvSpPr>
          <p:spPr>
            <a:xfrm>
              <a:off x="6086600" y="2746100"/>
              <a:ext cx="101925" cy="80725"/>
            </a:xfrm>
            <a:custGeom>
              <a:avLst/>
              <a:gdLst/>
              <a:ahLst/>
              <a:cxnLst/>
              <a:rect l="l" t="t" r="r" b="b"/>
              <a:pathLst>
                <a:path w="4077" h="3229" extrusionOk="0">
                  <a:moveTo>
                    <a:pt x="1831" y="710"/>
                  </a:moveTo>
                  <a:cubicBezTo>
                    <a:pt x="1843" y="710"/>
                    <a:pt x="1889" y="745"/>
                    <a:pt x="1924" y="757"/>
                  </a:cubicBezTo>
                  <a:lnTo>
                    <a:pt x="1924" y="884"/>
                  </a:lnTo>
                  <a:cubicBezTo>
                    <a:pt x="1889" y="860"/>
                    <a:pt x="1877" y="826"/>
                    <a:pt x="1843" y="803"/>
                  </a:cubicBezTo>
                  <a:cubicBezTo>
                    <a:pt x="1831" y="780"/>
                    <a:pt x="1808" y="768"/>
                    <a:pt x="1785" y="757"/>
                  </a:cubicBezTo>
                  <a:cubicBezTo>
                    <a:pt x="1808" y="757"/>
                    <a:pt x="1831" y="745"/>
                    <a:pt x="1831" y="710"/>
                  </a:cubicBezTo>
                  <a:close/>
                  <a:moveTo>
                    <a:pt x="2408" y="1"/>
                  </a:moveTo>
                  <a:cubicBezTo>
                    <a:pt x="2358" y="1"/>
                    <a:pt x="2309" y="10"/>
                    <a:pt x="2270" y="29"/>
                  </a:cubicBezTo>
                  <a:cubicBezTo>
                    <a:pt x="2245" y="16"/>
                    <a:pt x="2220" y="10"/>
                    <a:pt x="2195" y="10"/>
                  </a:cubicBezTo>
                  <a:cubicBezTo>
                    <a:pt x="2090" y="10"/>
                    <a:pt x="1993" y="114"/>
                    <a:pt x="1993" y="226"/>
                  </a:cubicBezTo>
                  <a:cubicBezTo>
                    <a:pt x="1926" y="173"/>
                    <a:pt x="1856" y="149"/>
                    <a:pt x="1788" y="149"/>
                  </a:cubicBezTo>
                  <a:cubicBezTo>
                    <a:pt x="1689" y="149"/>
                    <a:pt x="1594" y="200"/>
                    <a:pt x="1520" y="295"/>
                  </a:cubicBezTo>
                  <a:cubicBezTo>
                    <a:pt x="1444" y="200"/>
                    <a:pt x="1328" y="150"/>
                    <a:pt x="1218" y="150"/>
                  </a:cubicBezTo>
                  <a:cubicBezTo>
                    <a:pt x="1075" y="150"/>
                    <a:pt x="944" y="234"/>
                    <a:pt x="931" y="410"/>
                  </a:cubicBezTo>
                  <a:cubicBezTo>
                    <a:pt x="902" y="403"/>
                    <a:pt x="876" y="400"/>
                    <a:pt x="851" y="400"/>
                  </a:cubicBezTo>
                  <a:cubicBezTo>
                    <a:pt x="632" y="400"/>
                    <a:pt x="593" y="663"/>
                    <a:pt x="665" y="860"/>
                  </a:cubicBezTo>
                  <a:cubicBezTo>
                    <a:pt x="550" y="824"/>
                    <a:pt x="463" y="809"/>
                    <a:pt x="399" y="809"/>
                  </a:cubicBezTo>
                  <a:cubicBezTo>
                    <a:pt x="0" y="809"/>
                    <a:pt x="549" y="1429"/>
                    <a:pt x="883" y="1429"/>
                  </a:cubicBezTo>
                  <a:cubicBezTo>
                    <a:pt x="1019" y="1429"/>
                    <a:pt x="1119" y="1326"/>
                    <a:pt x="1104" y="1034"/>
                  </a:cubicBezTo>
                  <a:cubicBezTo>
                    <a:pt x="1196" y="987"/>
                    <a:pt x="1289" y="884"/>
                    <a:pt x="1335" y="814"/>
                  </a:cubicBezTo>
                  <a:cubicBezTo>
                    <a:pt x="1370" y="849"/>
                    <a:pt x="1427" y="872"/>
                    <a:pt x="1485" y="884"/>
                  </a:cubicBezTo>
                  <a:cubicBezTo>
                    <a:pt x="1416" y="1045"/>
                    <a:pt x="1566" y="1161"/>
                    <a:pt x="1658" y="1276"/>
                  </a:cubicBezTo>
                  <a:cubicBezTo>
                    <a:pt x="1658" y="1334"/>
                    <a:pt x="1658" y="1391"/>
                    <a:pt x="1681" y="1461"/>
                  </a:cubicBezTo>
                  <a:cubicBezTo>
                    <a:pt x="1624" y="1576"/>
                    <a:pt x="1681" y="1738"/>
                    <a:pt x="1739" y="1842"/>
                  </a:cubicBezTo>
                  <a:cubicBezTo>
                    <a:pt x="1693" y="1945"/>
                    <a:pt x="1624" y="2015"/>
                    <a:pt x="1624" y="2142"/>
                  </a:cubicBezTo>
                  <a:lnTo>
                    <a:pt x="1600" y="2142"/>
                  </a:lnTo>
                  <a:cubicBezTo>
                    <a:pt x="1529" y="2101"/>
                    <a:pt x="1471" y="2084"/>
                    <a:pt x="1425" y="2084"/>
                  </a:cubicBezTo>
                  <a:cubicBezTo>
                    <a:pt x="1196" y="2084"/>
                    <a:pt x="1252" y="2519"/>
                    <a:pt x="1300" y="2730"/>
                  </a:cubicBezTo>
                  <a:cubicBezTo>
                    <a:pt x="1277" y="2719"/>
                    <a:pt x="1243" y="2707"/>
                    <a:pt x="1196" y="2707"/>
                  </a:cubicBezTo>
                  <a:cubicBezTo>
                    <a:pt x="1128" y="2602"/>
                    <a:pt x="1035" y="2547"/>
                    <a:pt x="951" y="2547"/>
                  </a:cubicBezTo>
                  <a:cubicBezTo>
                    <a:pt x="850" y="2547"/>
                    <a:pt x="760" y="2625"/>
                    <a:pt x="735" y="2788"/>
                  </a:cubicBezTo>
                  <a:cubicBezTo>
                    <a:pt x="727" y="2787"/>
                    <a:pt x="720" y="2787"/>
                    <a:pt x="713" y="2787"/>
                  </a:cubicBezTo>
                  <a:cubicBezTo>
                    <a:pt x="542" y="2787"/>
                    <a:pt x="453" y="3045"/>
                    <a:pt x="619" y="3123"/>
                  </a:cubicBezTo>
                  <a:cubicBezTo>
                    <a:pt x="658" y="3199"/>
                    <a:pt x="711" y="3229"/>
                    <a:pt x="767" y="3229"/>
                  </a:cubicBezTo>
                  <a:cubicBezTo>
                    <a:pt x="864" y="3229"/>
                    <a:pt x="968" y="3141"/>
                    <a:pt x="1012" y="3054"/>
                  </a:cubicBezTo>
                  <a:cubicBezTo>
                    <a:pt x="1061" y="3121"/>
                    <a:pt x="1136" y="3162"/>
                    <a:pt x="1205" y="3162"/>
                  </a:cubicBezTo>
                  <a:cubicBezTo>
                    <a:pt x="1267" y="3162"/>
                    <a:pt x="1325" y="3130"/>
                    <a:pt x="1358" y="3054"/>
                  </a:cubicBezTo>
                  <a:cubicBezTo>
                    <a:pt x="1385" y="3063"/>
                    <a:pt x="1415" y="3068"/>
                    <a:pt x="1446" y="3068"/>
                  </a:cubicBezTo>
                  <a:cubicBezTo>
                    <a:pt x="1494" y="3068"/>
                    <a:pt x="1542" y="3054"/>
                    <a:pt x="1577" y="3019"/>
                  </a:cubicBezTo>
                  <a:cubicBezTo>
                    <a:pt x="1658" y="3097"/>
                    <a:pt x="1731" y="3129"/>
                    <a:pt x="1794" y="3129"/>
                  </a:cubicBezTo>
                  <a:cubicBezTo>
                    <a:pt x="1993" y="3129"/>
                    <a:pt x="2086" y="2807"/>
                    <a:pt x="1955" y="2577"/>
                  </a:cubicBezTo>
                  <a:lnTo>
                    <a:pt x="1955" y="2577"/>
                  </a:lnTo>
                  <a:cubicBezTo>
                    <a:pt x="2004" y="2646"/>
                    <a:pt x="2089" y="2710"/>
                    <a:pt x="2170" y="2710"/>
                  </a:cubicBezTo>
                  <a:cubicBezTo>
                    <a:pt x="2225" y="2710"/>
                    <a:pt x="2278" y="2681"/>
                    <a:pt x="2316" y="2603"/>
                  </a:cubicBezTo>
                  <a:cubicBezTo>
                    <a:pt x="2339" y="2373"/>
                    <a:pt x="2178" y="2142"/>
                    <a:pt x="2178" y="1899"/>
                  </a:cubicBezTo>
                  <a:lnTo>
                    <a:pt x="2178" y="1899"/>
                  </a:lnTo>
                  <a:cubicBezTo>
                    <a:pt x="2230" y="1973"/>
                    <a:pt x="2328" y="2013"/>
                    <a:pt x="2424" y="2013"/>
                  </a:cubicBezTo>
                  <a:cubicBezTo>
                    <a:pt x="2538" y="2013"/>
                    <a:pt x="2649" y="1956"/>
                    <a:pt x="2674" y="1830"/>
                  </a:cubicBezTo>
                  <a:cubicBezTo>
                    <a:pt x="2628" y="1507"/>
                    <a:pt x="2270" y="1322"/>
                    <a:pt x="2097" y="1045"/>
                  </a:cubicBezTo>
                  <a:lnTo>
                    <a:pt x="2097" y="1045"/>
                  </a:lnTo>
                  <a:cubicBezTo>
                    <a:pt x="2106" y="1047"/>
                    <a:pt x="2115" y="1047"/>
                    <a:pt x="2124" y="1047"/>
                  </a:cubicBezTo>
                  <a:cubicBezTo>
                    <a:pt x="2183" y="1047"/>
                    <a:pt x="2240" y="1015"/>
                    <a:pt x="2270" y="964"/>
                  </a:cubicBezTo>
                  <a:cubicBezTo>
                    <a:pt x="2339" y="1045"/>
                    <a:pt x="2455" y="1103"/>
                    <a:pt x="2558" y="1103"/>
                  </a:cubicBezTo>
                  <a:cubicBezTo>
                    <a:pt x="2456" y="1340"/>
                    <a:pt x="2567" y="1444"/>
                    <a:pt x="2686" y="1444"/>
                  </a:cubicBezTo>
                  <a:cubicBezTo>
                    <a:pt x="2821" y="1444"/>
                    <a:pt x="2966" y="1308"/>
                    <a:pt x="2812" y="1080"/>
                  </a:cubicBezTo>
                  <a:cubicBezTo>
                    <a:pt x="2836" y="1057"/>
                    <a:pt x="2859" y="1057"/>
                    <a:pt x="2870" y="1045"/>
                  </a:cubicBezTo>
                  <a:cubicBezTo>
                    <a:pt x="2906" y="1101"/>
                    <a:pt x="2961" y="1125"/>
                    <a:pt x="3017" y="1125"/>
                  </a:cubicBezTo>
                  <a:cubicBezTo>
                    <a:pt x="3122" y="1125"/>
                    <a:pt x="3228" y="1039"/>
                    <a:pt x="3205" y="918"/>
                  </a:cubicBezTo>
                  <a:lnTo>
                    <a:pt x="3205" y="918"/>
                  </a:lnTo>
                  <a:cubicBezTo>
                    <a:pt x="3245" y="963"/>
                    <a:pt x="3300" y="985"/>
                    <a:pt x="3356" y="985"/>
                  </a:cubicBezTo>
                  <a:cubicBezTo>
                    <a:pt x="3428" y="985"/>
                    <a:pt x="3500" y="949"/>
                    <a:pt x="3540" y="884"/>
                  </a:cubicBezTo>
                  <a:lnTo>
                    <a:pt x="3540" y="884"/>
                  </a:lnTo>
                  <a:cubicBezTo>
                    <a:pt x="3532" y="1042"/>
                    <a:pt x="3666" y="1218"/>
                    <a:pt x="3795" y="1218"/>
                  </a:cubicBezTo>
                  <a:cubicBezTo>
                    <a:pt x="3854" y="1218"/>
                    <a:pt x="3912" y="1181"/>
                    <a:pt x="3955" y="1091"/>
                  </a:cubicBezTo>
                  <a:cubicBezTo>
                    <a:pt x="4076" y="821"/>
                    <a:pt x="3814" y="400"/>
                    <a:pt x="3544" y="400"/>
                  </a:cubicBezTo>
                  <a:cubicBezTo>
                    <a:pt x="3480" y="400"/>
                    <a:pt x="3415" y="424"/>
                    <a:pt x="3355" y="480"/>
                  </a:cubicBezTo>
                  <a:cubicBezTo>
                    <a:pt x="3292" y="396"/>
                    <a:pt x="3183" y="325"/>
                    <a:pt x="3084" y="325"/>
                  </a:cubicBezTo>
                  <a:cubicBezTo>
                    <a:pt x="3019" y="325"/>
                    <a:pt x="2957" y="356"/>
                    <a:pt x="2916" y="433"/>
                  </a:cubicBezTo>
                  <a:cubicBezTo>
                    <a:pt x="2847" y="376"/>
                    <a:pt x="2743" y="341"/>
                    <a:pt x="2639" y="318"/>
                  </a:cubicBezTo>
                  <a:cubicBezTo>
                    <a:pt x="2803" y="127"/>
                    <a:pt x="2594" y="1"/>
                    <a:pt x="2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3"/>
            <p:cNvSpPr/>
            <p:nvPr/>
          </p:nvSpPr>
          <p:spPr>
            <a:xfrm>
              <a:off x="6057350" y="2810075"/>
              <a:ext cx="72725" cy="92350"/>
            </a:xfrm>
            <a:custGeom>
              <a:avLst/>
              <a:gdLst/>
              <a:ahLst/>
              <a:cxnLst/>
              <a:rect l="l" t="t" r="r" b="b"/>
              <a:pathLst>
                <a:path w="2909" h="3694" extrusionOk="0">
                  <a:moveTo>
                    <a:pt x="984" y="1"/>
                  </a:moveTo>
                  <a:cubicBezTo>
                    <a:pt x="654" y="1"/>
                    <a:pt x="239" y="1014"/>
                    <a:pt x="543" y="1176"/>
                  </a:cubicBezTo>
                  <a:cubicBezTo>
                    <a:pt x="566" y="1256"/>
                    <a:pt x="612" y="1349"/>
                    <a:pt x="693" y="1372"/>
                  </a:cubicBezTo>
                  <a:cubicBezTo>
                    <a:pt x="704" y="1383"/>
                    <a:pt x="727" y="1418"/>
                    <a:pt x="739" y="1441"/>
                  </a:cubicBezTo>
                  <a:cubicBezTo>
                    <a:pt x="624" y="1545"/>
                    <a:pt x="462" y="1672"/>
                    <a:pt x="404" y="1799"/>
                  </a:cubicBezTo>
                  <a:cubicBezTo>
                    <a:pt x="0" y="1822"/>
                    <a:pt x="127" y="2399"/>
                    <a:pt x="116" y="2653"/>
                  </a:cubicBezTo>
                  <a:cubicBezTo>
                    <a:pt x="104" y="2786"/>
                    <a:pt x="302" y="2839"/>
                    <a:pt x="504" y="2839"/>
                  </a:cubicBezTo>
                  <a:cubicBezTo>
                    <a:pt x="690" y="2839"/>
                    <a:pt x="879" y="2794"/>
                    <a:pt x="912" y="2722"/>
                  </a:cubicBezTo>
                  <a:cubicBezTo>
                    <a:pt x="947" y="2711"/>
                    <a:pt x="1016" y="2699"/>
                    <a:pt x="1062" y="2688"/>
                  </a:cubicBezTo>
                  <a:cubicBezTo>
                    <a:pt x="1095" y="2785"/>
                    <a:pt x="1188" y="2862"/>
                    <a:pt x="1294" y="2862"/>
                  </a:cubicBezTo>
                  <a:cubicBezTo>
                    <a:pt x="1301" y="2862"/>
                    <a:pt x="1309" y="2862"/>
                    <a:pt x="1316" y="2861"/>
                  </a:cubicBezTo>
                  <a:cubicBezTo>
                    <a:pt x="1362" y="2884"/>
                    <a:pt x="1397" y="2907"/>
                    <a:pt x="1466" y="2907"/>
                  </a:cubicBezTo>
                  <a:cubicBezTo>
                    <a:pt x="1524" y="3061"/>
                    <a:pt x="1632" y="3122"/>
                    <a:pt x="1735" y="3122"/>
                  </a:cubicBezTo>
                  <a:cubicBezTo>
                    <a:pt x="1941" y="3122"/>
                    <a:pt x="2128" y="2876"/>
                    <a:pt x="1859" y="2630"/>
                  </a:cubicBezTo>
                  <a:cubicBezTo>
                    <a:pt x="1968" y="2534"/>
                    <a:pt x="2052" y="2494"/>
                    <a:pt x="2116" y="2494"/>
                  </a:cubicBezTo>
                  <a:cubicBezTo>
                    <a:pt x="2368" y="2494"/>
                    <a:pt x="2313" y="3125"/>
                    <a:pt x="2332" y="3484"/>
                  </a:cubicBezTo>
                  <a:cubicBezTo>
                    <a:pt x="2361" y="3633"/>
                    <a:pt x="2439" y="3693"/>
                    <a:pt x="2520" y="3693"/>
                  </a:cubicBezTo>
                  <a:cubicBezTo>
                    <a:pt x="2665" y="3693"/>
                    <a:pt x="2820" y="3502"/>
                    <a:pt x="2724" y="3288"/>
                  </a:cubicBezTo>
                  <a:cubicBezTo>
                    <a:pt x="2909" y="3115"/>
                    <a:pt x="2713" y="2976"/>
                    <a:pt x="2713" y="2803"/>
                  </a:cubicBezTo>
                  <a:cubicBezTo>
                    <a:pt x="2697" y="2322"/>
                    <a:pt x="2485" y="2043"/>
                    <a:pt x="2166" y="2043"/>
                  </a:cubicBezTo>
                  <a:cubicBezTo>
                    <a:pt x="2003" y="2043"/>
                    <a:pt x="1812" y="2116"/>
                    <a:pt x="1605" y="2272"/>
                  </a:cubicBezTo>
                  <a:cubicBezTo>
                    <a:pt x="1582" y="2261"/>
                    <a:pt x="1553" y="2255"/>
                    <a:pt x="1524" y="2255"/>
                  </a:cubicBezTo>
                  <a:cubicBezTo>
                    <a:pt x="1495" y="2255"/>
                    <a:pt x="1466" y="2261"/>
                    <a:pt x="1443" y="2272"/>
                  </a:cubicBezTo>
                  <a:cubicBezTo>
                    <a:pt x="1443" y="2111"/>
                    <a:pt x="1558" y="1960"/>
                    <a:pt x="1270" y="1891"/>
                  </a:cubicBezTo>
                  <a:cubicBezTo>
                    <a:pt x="1247" y="1695"/>
                    <a:pt x="1374" y="1176"/>
                    <a:pt x="1039" y="1176"/>
                  </a:cubicBezTo>
                  <a:cubicBezTo>
                    <a:pt x="1039" y="1153"/>
                    <a:pt x="1028" y="1153"/>
                    <a:pt x="1028" y="1141"/>
                  </a:cubicBezTo>
                  <a:cubicBezTo>
                    <a:pt x="1178" y="887"/>
                    <a:pt x="1593" y="379"/>
                    <a:pt x="1178" y="160"/>
                  </a:cubicBezTo>
                  <a:cubicBezTo>
                    <a:pt x="1122" y="47"/>
                    <a:pt x="1055" y="1"/>
                    <a:pt x="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3"/>
            <p:cNvSpPr/>
            <p:nvPr/>
          </p:nvSpPr>
          <p:spPr>
            <a:xfrm>
              <a:off x="6030550" y="2774350"/>
              <a:ext cx="37675" cy="66950"/>
            </a:xfrm>
            <a:custGeom>
              <a:avLst/>
              <a:gdLst/>
              <a:ahLst/>
              <a:cxnLst/>
              <a:rect l="l" t="t" r="r" b="b"/>
              <a:pathLst>
                <a:path w="1507" h="2678" extrusionOk="0">
                  <a:moveTo>
                    <a:pt x="155" y="1"/>
                  </a:moveTo>
                  <a:cubicBezTo>
                    <a:pt x="61" y="1"/>
                    <a:pt x="1" y="77"/>
                    <a:pt x="22" y="273"/>
                  </a:cubicBezTo>
                  <a:cubicBezTo>
                    <a:pt x="368" y="504"/>
                    <a:pt x="241" y="1035"/>
                    <a:pt x="576" y="1208"/>
                  </a:cubicBezTo>
                  <a:cubicBezTo>
                    <a:pt x="611" y="1404"/>
                    <a:pt x="634" y="1704"/>
                    <a:pt x="761" y="1877"/>
                  </a:cubicBezTo>
                  <a:cubicBezTo>
                    <a:pt x="495" y="2388"/>
                    <a:pt x="466" y="2678"/>
                    <a:pt x="632" y="2678"/>
                  </a:cubicBezTo>
                  <a:cubicBezTo>
                    <a:pt x="748" y="2678"/>
                    <a:pt x="957" y="2538"/>
                    <a:pt x="1245" y="2235"/>
                  </a:cubicBezTo>
                  <a:cubicBezTo>
                    <a:pt x="1431" y="2111"/>
                    <a:pt x="1506" y="1359"/>
                    <a:pt x="1189" y="1359"/>
                  </a:cubicBezTo>
                  <a:cubicBezTo>
                    <a:pt x="1152" y="1359"/>
                    <a:pt x="1109" y="1370"/>
                    <a:pt x="1061" y="1393"/>
                  </a:cubicBezTo>
                  <a:cubicBezTo>
                    <a:pt x="1072" y="1104"/>
                    <a:pt x="899" y="885"/>
                    <a:pt x="761" y="712"/>
                  </a:cubicBezTo>
                  <a:cubicBezTo>
                    <a:pt x="749" y="689"/>
                    <a:pt x="726" y="677"/>
                    <a:pt x="714" y="677"/>
                  </a:cubicBezTo>
                  <a:cubicBezTo>
                    <a:pt x="755" y="403"/>
                    <a:pt x="369" y="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3"/>
            <p:cNvSpPr/>
            <p:nvPr/>
          </p:nvSpPr>
          <p:spPr>
            <a:xfrm>
              <a:off x="5937350" y="2735925"/>
              <a:ext cx="40900" cy="47175"/>
            </a:xfrm>
            <a:custGeom>
              <a:avLst/>
              <a:gdLst/>
              <a:ahLst/>
              <a:cxnLst/>
              <a:rect l="l" t="t" r="r" b="b"/>
              <a:pathLst>
                <a:path w="1636" h="1887" extrusionOk="0">
                  <a:moveTo>
                    <a:pt x="622" y="1568"/>
                  </a:moveTo>
                  <a:lnTo>
                    <a:pt x="576" y="1614"/>
                  </a:lnTo>
                  <a:lnTo>
                    <a:pt x="610" y="1568"/>
                  </a:lnTo>
                  <a:close/>
                  <a:moveTo>
                    <a:pt x="1173" y="1"/>
                  </a:moveTo>
                  <a:cubicBezTo>
                    <a:pt x="1152" y="1"/>
                    <a:pt x="1130" y="4"/>
                    <a:pt x="1107" y="9"/>
                  </a:cubicBezTo>
                  <a:cubicBezTo>
                    <a:pt x="1072" y="21"/>
                    <a:pt x="1014" y="21"/>
                    <a:pt x="980" y="56"/>
                  </a:cubicBezTo>
                  <a:cubicBezTo>
                    <a:pt x="929" y="19"/>
                    <a:pt x="882" y="3"/>
                    <a:pt x="840" y="3"/>
                  </a:cubicBezTo>
                  <a:cubicBezTo>
                    <a:pt x="669" y="3"/>
                    <a:pt x="580" y="258"/>
                    <a:pt x="691" y="425"/>
                  </a:cubicBezTo>
                  <a:cubicBezTo>
                    <a:pt x="495" y="506"/>
                    <a:pt x="553" y="737"/>
                    <a:pt x="587" y="887"/>
                  </a:cubicBezTo>
                  <a:cubicBezTo>
                    <a:pt x="495" y="1002"/>
                    <a:pt x="529" y="1164"/>
                    <a:pt x="645" y="1256"/>
                  </a:cubicBezTo>
                  <a:lnTo>
                    <a:pt x="622" y="1279"/>
                  </a:lnTo>
                  <a:cubicBezTo>
                    <a:pt x="614" y="1278"/>
                    <a:pt x="607" y="1278"/>
                    <a:pt x="599" y="1278"/>
                  </a:cubicBezTo>
                  <a:cubicBezTo>
                    <a:pt x="503" y="1278"/>
                    <a:pt x="414" y="1344"/>
                    <a:pt x="414" y="1441"/>
                  </a:cubicBezTo>
                  <a:cubicBezTo>
                    <a:pt x="375" y="1387"/>
                    <a:pt x="326" y="1365"/>
                    <a:pt x="277" y="1365"/>
                  </a:cubicBezTo>
                  <a:cubicBezTo>
                    <a:pt x="136" y="1365"/>
                    <a:pt x="0" y="1546"/>
                    <a:pt x="137" y="1683"/>
                  </a:cubicBezTo>
                  <a:cubicBezTo>
                    <a:pt x="203" y="1789"/>
                    <a:pt x="356" y="1887"/>
                    <a:pt x="468" y="1887"/>
                  </a:cubicBezTo>
                  <a:cubicBezTo>
                    <a:pt x="552" y="1887"/>
                    <a:pt x="614" y="1831"/>
                    <a:pt x="599" y="1683"/>
                  </a:cubicBezTo>
                  <a:lnTo>
                    <a:pt x="599" y="1683"/>
                  </a:lnTo>
                  <a:cubicBezTo>
                    <a:pt x="649" y="1724"/>
                    <a:pt x="701" y="1741"/>
                    <a:pt x="750" y="1741"/>
                  </a:cubicBezTo>
                  <a:cubicBezTo>
                    <a:pt x="883" y="1741"/>
                    <a:pt x="990" y="1612"/>
                    <a:pt x="957" y="1452"/>
                  </a:cubicBezTo>
                  <a:cubicBezTo>
                    <a:pt x="1222" y="1429"/>
                    <a:pt x="1164" y="1141"/>
                    <a:pt x="1049" y="944"/>
                  </a:cubicBezTo>
                  <a:lnTo>
                    <a:pt x="1049" y="944"/>
                  </a:lnTo>
                  <a:cubicBezTo>
                    <a:pt x="1069" y="948"/>
                    <a:pt x="1087" y="949"/>
                    <a:pt x="1105" y="949"/>
                  </a:cubicBezTo>
                  <a:cubicBezTo>
                    <a:pt x="1321" y="949"/>
                    <a:pt x="1357" y="700"/>
                    <a:pt x="1314" y="529"/>
                  </a:cubicBezTo>
                  <a:lnTo>
                    <a:pt x="1314" y="529"/>
                  </a:lnTo>
                  <a:cubicBezTo>
                    <a:pt x="1327" y="531"/>
                    <a:pt x="1340" y="532"/>
                    <a:pt x="1351" y="532"/>
                  </a:cubicBezTo>
                  <a:cubicBezTo>
                    <a:pt x="1606" y="532"/>
                    <a:pt x="1635" y="79"/>
                    <a:pt x="1337" y="79"/>
                  </a:cubicBezTo>
                  <a:cubicBezTo>
                    <a:pt x="1294" y="27"/>
                    <a:pt x="1238" y="1"/>
                    <a:pt x="1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3"/>
            <p:cNvSpPr/>
            <p:nvPr/>
          </p:nvSpPr>
          <p:spPr>
            <a:xfrm>
              <a:off x="5967425" y="2724675"/>
              <a:ext cx="32450" cy="24500"/>
            </a:xfrm>
            <a:custGeom>
              <a:avLst/>
              <a:gdLst/>
              <a:ahLst/>
              <a:cxnLst/>
              <a:rect l="l" t="t" r="r" b="b"/>
              <a:pathLst>
                <a:path w="1298" h="980" extrusionOk="0">
                  <a:moveTo>
                    <a:pt x="296" y="0"/>
                  </a:moveTo>
                  <a:cubicBezTo>
                    <a:pt x="125" y="0"/>
                    <a:pt x="0" y="120"/>
                    <a:pt x="181" y="344"/>
                  </a:cubicBezTo>
                  <a:cubicBezTo>
                    <a:pt x="323" y="467"/>
                    <a:pt x="395" y="980"/>
                    <a:pt x="627" y="980"/>
                  </a:cubicBezTo>
                  <a:cubicBezTo>
                    <a:pt x="678" y="980"/>
                    <a:pt x="736" y="956"/>
                    <a:pt x="804" y="898"/>
                  </a:cubicBezTo>
                  <a:cubicBezTo>
                    <a:pt x="835" y="903"/>
                    <a:pt x="862" y="906"/>
                    <a:pt x="888" y="906"/>
                  </a:cubicBezTo>
                  <a:cubicBezTo>
                    <a:pt x="1297" y="906"/>
                    <a:pt x="1056" y="272"/>
                    <a:pt x="718" y="272"/>
                  </a:cubicBezTo>
                  <a:cubicBezTo>
                    <a:pt x="704" y="272"/>
                    <a:pt x="691" y="273"/>
                    <a:pt x="677" y="275"/>
                  </a:cubicBezTo>
                  <a:cubicBezTo>
                    <a:pt x="624" y="88"/>
                    <a:pt x="443" y="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43"/>
            <p:cNvSpPr/>
            <p:nvPr/>
          </p:nvSpPr>
          <p:spPr>
            <a:xfrm>
              <a:off x="5901550" y="2699325"/>
              <a:ext cx="58875" cy="28875"/>
            </a:xfrm>
            <a:custGeom>
              <a:avLst/>
              <a:gdLst/>
              <a:ahLst/>
              <a:cxnLst/>
              <a:rect l="l" t="t" r="r" b="b"/>
              <a:pathLst>
                <a:path w="2355" h="1155" extrusionOk="0">
                  <a:moveTo>
                    <a:pt x="1955" y="1"/>
                  </a:moveTo>
                  <a:cubicBezTo>
                    <a:pt x="1758" y="1"/>
                    <a:pt x="1509" y="86"/>
                    <a:pt x="1430" y="238"/>
                  </a:cubicBezTo>
                  <a:cubicBezTo>
                    <a:pt x="1324" y="372"/>
                    <a:pt x="1220" y="384"/>
                    <a:pt x="1121" y="384"/>
                  </a:cubicBezTo>
                  <a:cubicBezTo>
                    <a:pt x="1098" y="384"/>
                    <a:pt x="1076" y="384"/>
                    <a:pt x="1054" y="384"/>
                  </a:cubicBezTo>
                  <a:cubicBezTo>
                    <a:pt x="965" y="384"/>
                    <a:pt x="882" y="394"/>
                    <a:pt x="807" y="504"/>
                  </a:cubicBezTo>
                  <a:cubicBezTo>
                    <a:pt x="778" y="485"/>
                    <a:pt x="741" y="476"/>
                    <a:pt x="703" y="476"/>
                  </a:cubicBezTo>
                  <a:cubicBezTo>
                    <a:pt x="622" y="476"/>
                    <a:pt x="535" y="517"/>
                    <a:pt x="496" y="596"/>
                  </a:cubicBezTo>
                  <a:cubicBezTo>
                    <a:pt x="483" y="595"/>
                    <a:pt x="471" y="595"/>
                    <a:pt x="460" y="595"/>
                  </a:cubicBezTo>
                  <a:cubicBezTo>
                    <a:pt x="0" y="595"/>
                    <a:pt x="354" y="1155"/>
                    <a:pt x="667" y="1155"/>
                  </a:cubicBezTo>
                  <a:cubicBezTo>
                    <a:pt x="729" y="1155"/>
                    <a:pt x="790" y="1133"/>
                    <a:pt x="842" y="1081"/>
                  </a:cubicBezTo>
                  <a:cubicBezTo>
                    <a:pt x="883" y="1096"/>
                    <a:pt x="925" y="1103"/>
                    <a:pt x="966" y="1103"/>
                  </a:cubicBezTo>
                  <a:cubicBezTo>
                    <a:pt x="1088" y="1103"/>
                    <a:pt x="1200" y="1040"/>
                    <a:pt x="1234" y="919"/>
                  </a:cubicBezTo>
                  <a:cubicBezTo>
                    <a:pt x="1581" y="908"/>
                    <a:pt x="1788" y="515"/>
                    <a:pt x="2065" y="400"/>
                  </a:cubicBezTo>
                  <a:cubicBezTo>
                    <a:pt x="2355" y="123"/>
                    <a:pt x="2192" y="1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43"/>
            <p:cNvSpPr/>
            <p:nvPr/>
          </p:nvSpPr>
          <p:spPr>
            <a:xfrm>
              <a:off x="5893700" y="2657325"/>
              <a:ext cx="55950" cy="24300"/>
            </a:xfrm>
            <a:custGeom>
              <a:avLst/>
              <a:gdLst/>
              <a:ahLst/>
              <a:cxnLst/>
              <a:rect l="l" t="t" r="r" b="b"/>
              <a:pathLst>
                <a:path w="2238" h="972" extrusionOk="0">
                  <a:moveTo>
                    <a:pt x="278" y="0"/>
                  </a:moveTo>
                  <a:cubicBezTo>
                    <a:pt x="137" y="0"/>
                    <a:pt x="0" y="187"/>
                    <a:pt x="117" y="337"/>
                  </a:cubicBezTo>
                  <a:cubicBezTo>
                    <a:pt x="173" y="542"/>
                    <a:pt x="356" y="918"/>
                    <a:pt x="576" y="918"/>
                  </a:cubicBezTo>
                  <a:cubicBezTo>
                    <a:pt x="629" y="918"/>
                    <a:pt x="684" y="896"/>
                    <a:pt x="740" y="845"/>
                  </a:cubicBezTo>
                  <a:cubicBezTo>
                    <a:pt x="799" y="930"/>
                    <a:pt x="901" y="972"/>
                    <a:pt x="995" y="972"/>
                  </a:cubicBezTo>
                  <a:cubicBezTo>
                    <a:pt x="1143" y="972"/>
                    <a:pt x="1271" y="869"/>
                    <a:pt x="1179" y="672"/>
                  </a:cubicBezTo>
                  <a:lnTo>
                    <a:pt x="1179" y="672"/>
                  </a:lnTo>
                  <a:cubicBezTo>
                    <a:pt x="1255" y="722"/>
                    <a:pt x="1389" y="746"/>
                    <a:pt x="1527" y="746"/>
                  </a:cubicBezTo>
                  <a:cubicBezTo>
                    <a:pt x="1868" y="746"/>
                    <a:pt x="2238" y="600"/>
                    <a:pt x="1860" y="337"/>
                  </a:cubicBezTo>
                  <a:lnTo>
                    <a:pt x="1860" y="337"/>
                  </a:lnTo>
                  <a:cubicBezTo>
                    <a:pt x="1829" y="342"/>
                    <a:pt x="1798" y="344"/>
                    <a:pt x="1767" y="344"/>
                  </a:cubicBezTo>
                  <a:cubicBezTo>
                    <a:pt x="1562" y="344"/>
                    <a:pt x="1345" y="251"/>
                    <a:pt x="1154" y="251"/>
                  </a:cubicBezTo>
                  <a:cubicBezTo>
                    <a:pt x="1043" y="251"/>
                    <a:pt x="941" y="282"/>
                    <a:pt x="856" y="383"/>
                  </a:cubicBezTo>
                  <a:cubicBezTo>
                    <a:pt x="785" y="321"/>
                    <a:pt x="701" y="226"/>
                    <a:pt x="608" y="226"/>
                  </a:cubicBezTo>
                  <a:cubicBezTo>
                    <a:pt x="580" y="226"/>
                    <a:pt x="551" y="235"/>
                    <a:pt x="521" y="256"/>
                  </a:cubicBezTo>
                  <a:cubicBezTo>
                    <a:pt x="509" y="210"/>
                    <a:pt x="463" y="141"/>
                    <a:pt x="429" y="95"/>
                  </a:cubicBezTo>
                  <a:cubicBezTo>
                    <a:pt x="387" y="27"/>
                    <a:pt x="332" y="0"/>
                    <a:pt x="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3"/>
            <p:cNvSpPr/>
            <p:nvPr/>
          </p:nvSpPr>
          <p:spPr>
            <a:xfrm>
              <a:off x="5909350" y="2598875"/>
              <a:ext cx="63925" cy="20375"/>
            </a:xfrm>
            <a:custGeom>
              <a:avLst/>
              <a:gdLst/>
              <a:ahLst/>
              <a:cxnLst/>
              <a:rect l="l" t="t" r="r" b="b"/>
              <a:pathLst>
                <a:path w="2557" h="815" extrusionOk="0">
                  <a:moveTo>
                    <a:pt x="783" y="0"/>
                  </a:moveTo>
                  <a:cubicBezTo>
                    <a:pt x="662" y="0"/>
                    <a:pt x="551" y="103"/>
                    <a:pt x="472" y="205"/>
                  </a:cubicBezTo>
                  <a:cubicBezTo>
                    <a:pt x="376" y="126"/>
                    <a:pt x="300" y="94"/>
                    <a:pt x="243" y="94"/>
                  </a:cubicBezTo>
                  <a:cubicBezTo>
                    <a:pt x="1" y="94"/>
                    <a:pt x="112" y="678"/>
                    <a:pt x="495" y="678"/>
                  </a:cubicBezTo>
                  <a:cubicBezTo>
                    <a:pt x="693" y="566"/>
                    <a:pt x="836" y="526"/>
                    <a:pt x="954" y="526"/>
                  </a:cubicBezTo>
                  <a:cubicBezTo>
                    <a:pt x="1252" y="526"/>
                    <a:pt x="1395" y="780"/>
                    <a:pt x="1857" y="805"/>
                  </a:cubicBezTo>
                  <a:cubicBezTo>
                    <a:pt x="1882" y="811"/>
                    <a:pt x="1909" y="814"/>
                    <a:pt x="1937" y="814"/>
                  </a:cubicBezTo>
                  <a:cubicBezTo>
                    <a:pt x="2211" y="814"/>
                    <a:pt x="2557" y="522"/>
                    <a:pt x="2169" y="343"/>
                  </a:cubicBezTo>
                  <a:lnTo>
                    <a:pt x="2169" y="343"/>
                  </a:lnTo>
                  <a:cubicBezTo>
                    <a:pt x="2131" y="348"/>
                    <a:pt x="2094" y="350"/>
                    <a:pt x="2058" y="350"/>
                  </a:cubicBezTo>
                  <a:cubicBezTo>
                    <a:pt x="1653" y="350"/>
                    <a:pt x="1349" y="78"/>
                    <a:pt x="957" y="78"/>
                  </a:cubicBezTo>
                  <a:cubicBezTo>
                    <a:pt x="898" y="23"/>
                    <a:pt x="839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3"/>
            <p:cNvSpPr/>
            <p:nvPr/>
          </p:nvSpPr>
          <p:spPr>
            <a:xfrm>
              <a:off x="5675000" y="3468900"/>
              <a:ext cx="46125" cy="64875"/>
            </a:xfrm>
            <a:custGeom>
              <a:avLst/>
              <a:gdLst/>
              <a:ahLst/>
              <a:cxnLst/>
              <a:rect l="l" t="t" r="r" b="b"/>
              <a:pathLst>
                <a:path w="1845" h="2595" extrusionOk="0">
                  <a:moveTo>
                    <a:pt x="513" y="1"/>
                  </a:moveTo>
                  <a:cubicBezTo>
                    <a:pt x="475" y="1"/>
                    <a:pt x="437" y="14"/>
                    <a:pt x="404" y="43"/>
                  </a:cubicBezTo>
                  <a:cubicBezTo>
                    <a:pt x="0" y="482"/>
                    <a:pt x="520" y="886"/>
                    <a:pt x="750" y="1151"/>
                  </a:cubicBezTo>
                  <a:cubicBezTo>
                    <a:pt x="700" y="1371"/>
                    <a:pt x="841" y="1764"/>
                    <a:pt x="1015" y="1764"/>
                  </a:cubicBezTo>
                  <a:cubicBezTo>
                    <a:pt x="1079" y="1764"/>
                    <a:pt x="1147" y="1711"/>
                    <a:pt x="1212" y="1578"/>
                  </a:cubicBezTo>
                  <a:lnTo>
                    <a:pt x="1212" y="1578"/>
                  </a:lnTo>
                  <a:cubicBezTo>
                    <a:pt x="1201" y="1659"/>
                    <a:pt x="1189" y="1694"/>
                    <a:pt x="1201" y="1751"/>
                  </a:cubicBezTo>
                  <a:cubicBezTo>
                    <a:pt x="1154" y="1751"/>
                    <a:pt x="1120" y="1775"/>
                    <a:pt x="1085" y="1809"/>
                  </a:cubicBezTo>
                  <a:cubicBezTo>
                    <a:pt x="1055" y="1802"/>
                    <a:pt x="1027" y="1799"/>
                    <a:pt x="1001" y="1799"/>
                  </a:cubicBezTo>
                  <a:cubicBezTo>
                    <a:pt x="597" y="1799"/>
                    <a:pt x="594" y="2584"/>
                    <a:pt x="934" y="2584"/>
                  </a:cubicBezTo>
                  <a:cubicBezTo>
                    <a:pt x="1002" y="2584"/>
                    <a:pt x="1083" y="2553"/>
                    <a:pt x="1178" y="2479"/>
                  </a:cubicBezTo>
                  <a:cubicBezTo>
                    <a:pt x="1243" y="2560"/>
                    <a:pt x="1328" y="2595"/>
                    <a:pt x="1414" y="2595"/>
                  </a:cubicBezTo>
                  <a:cubicBezTo>
                    <a:pt x="1630" y="2595"/>
                    <a:pt x="1844" y="2372"/>
                    <a:pt x="1720" y="2132"/>
                  </a:cubicBezTo>
                  <a:cubicBezTo>
                    <a:pt x="1812" y="1971"/>
                    <a:pt x="1778" y="1798"/>
                    <a:pt x="1766" y="1682"/>
                  </a:cubicBezTo>
                  <a:cubicBezTo>
                    <a:pt x="1766" y="1555"/>
                    <a:pt x="1732" y="1405"/>
                    <a:pt x="1593" y="1382"/>
                  </a:cubicBezTo>
                  <a:cubicBezTo>
                    <a:pt x="1509" y="1290"/>
                    <a:pt x="1376" y="1154"/>
                    <a:pt x="1257" y="1154"/>
                  </a:cubicBezTo>
                  <a:cubicBezTo>
                    <a:pt x="1212" y="1154"/>
                    <a:pt x="1169" y="1173"/>
                    <a:pt x="1131" y="1221"/>
                  </a:cubicBezTo>
                  <a:cubicBezTo>
                    <a:pt x="1143" y="793"/>
                    <a:pt x="381" y="539"/>
                    <a:pt x="693" y="182"/>
                  </a:cubicBezTo>
                  <a:cubicBezTo>
                    <a:pt x="701" y="82"/>
                    <a:pt x="609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43"/>
            <p:cNvSpPr/>
            <p:nvPr/>
          </p:nvSpPr>
          <p:spPr>
            <a:xfrm>
              <a:off x="6046650" y="3604450"/>
              <a:ext cx="39800" cy="35400"/>
            </a:xfrm>
            <a:custGeom>
              <a:avLst/>
              <a:gdLst/>
              <a:ahLst/>
              <a:cxnLst/>
              <a:rect l="l" t="t" r="r" b="b"/>
              <a:pathLst>
                <a:path w="1592" h="1416" extrusionOk="0">
                  <a:moveTo>
                    <a:pt x="1342" y="1"/>
                  </a:moveTo>
                  <a:cubicBezTo>
                    <a:pt x="1124" y="1"/>
                    <a:pt x="841" y="257"/>
                    <a:pt x="994" y="473"/>
                  </a:cubicBezTo>
                  <a:cubicBezTo>
                    <a:pt x="945" y="449"/>
                    <a:pt x="902" y="438"/>
                    <a:pt x="864" y="438"/>
                  </a:cubicBezTo>
                  <a:cubicBezTo>
                    <a:pt x="687" y="438"/>
                    <a:pt x="624" y="675"/>
                    <a:pt x="624" y="866"/>
                  </a:cubicBezTo>
                  <a:cubicBezTo>
                    <a:pt x="578" y="866"/>
                    <a:pt x="532" y="877"/>
                    <a:pt x="486" y="912"/>
                  </a:cubicBezTo>
                  <a:cubicBezTo>
                    <a:pt x="407" y="829"/>
                    <a:pt x="337" y="795"/>
                    <a:pt x="279" y="795"/>
                  </a:cubicBezTo>
                  <a:cubicBezTo>
                    <a:pt x="31" y="795"/>
                    <a:pt x="0" y="1415"/>
                    <a:pt x="378" y="1415"/>
                  </a:cubicBezTo>
                  <a:cubicBezTo>
                    <a:pt x="401" y="1415"/>
                    <a:pt x="425" y="1413"/>
                    <a:pt x="451" y="1408"/>
                  </a:cubicBezTo>
                  <a:cubicBezTo>
                    <a:pt x="486" y="1374"/>
                    <a:pt x="521" y="1339"/>
                    <a:pt x="567" y="1327"/>
                  </a:cubicBezTo>
                  <a:cubicBezTo>
                    <a:pt x="612" y="1355"/>
                    <a:pt x="661" y="1368"/>
                    <a:pt x="711" y="1368"/>
                  </a:cubicBezTo>
                  <a:cubicBezTo>
                    <a:pt x="786" y="1368"/>
                    <a:pt x="862" y="1337"/>
                    <a:pt x="925" y="1281"/>
                  </a:cubicBezTo>
                  <a:cubicBezTo>
                    <a:pt x="980" y="1298"/>
                    <a:pt x="1026" y="1305"/>
                    <a:pt x="1066" y="1305"/>
                  </a:cubicBezTo>
                  <a:cubicBezTo>
                    <a:pt x="1386" y="1305"/>
                    <a:pt x="1202" y="805"/>
                    <a:pt x="1109" y="589"/>
                  </a:cubicBezTo>
                  <a:lnTo>
                    <a:pt x="1109" y="589"/>
                  </a:lnTo>
                  <a:cubicBezTo>
                    <a:pt x="1202" y="648"/>
                    <a:pt x="1279" y="673"/>
                    <a:pt x="1341" y="673"/>
                  </a:cubicBezTo>
                  <a:cubicBezTo>
                    <a:pt x="1536" y="673"/>
                    <a:pt x="1592" y="426"/>
                    <a:pt x="1548" y="173"/>
                  </a:cubicBezTo>
                  <a:cubicBezTo>
                    <a:pt x="1520" y="50"/>
                    <a:pt x="1437" y="1"/>
                    <a:pt x="1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3"/>
            <p:cNvSpPr/>
            <p:nvPr/>
          </p:nvSpPr>
          <p:spPr>
            <a:xfrm>
              <a:off x="6076800" y="3628450"/>
              <a:ext cx="13275" cy="11250"/>
            </a:xfrm>
            <a:custGeom>
              <a:avLst/>
              <a:gdLst/>
              <a:ahLst/>
              <a:cxnLst/>
              <a:rect l="l" t="t" r="r" b="b"/>
              <a:pathLst>
                <a:path w="531" h="450" extrusionOk="0">
                  <a:moveTo>
                    <a:pt x="307" y="275"/>
                  </a:moveTo>
                  <a:lnTo>
                    <a:pt x="342" y="321"/>
                  </a:lnTo>
                  <a:cubicBezTo>
                    <a:pt x="313" y="327"/>
                    <a:pt x="284" y="330"/>
                    <a:pt x="257" y="330"/>
                  </a:cubicBezTo>
                  <a:cubicBezTo>
                    <a:pt x="229" y="330"/>
                    <a:pt x="203" y="327"/>
                    <a:pt x="180" y="321"/>
                  </a:cubicBezTo>
                  <a:lnTo>
                    <a:pt x="203" y="298"/>
                  </a:lnTo>
                  <a:cubicBezTo>
                    <a:pt x="215" y="298"/>
                    <a:pt x="235" y="304"/>
                    <a:pt x="252" y="304"/>
                  </a:cubicBezTo>
                  <a:cubicBezTo>
                    <a:pt x="270" y="304"/>
                    <a:pt x="284" y="298"/>
                    <a:pt x="284" y="275"/>
                  </a:cubicBezTo>
                  <a:close/>
                  <a:moveTo>
                    <a:pt x="257" y="0"/>
                  </a:moveTo>
                  <a:cubicBezTo>
                    <a:pt x="223" y="0"/>
                    <a:pt x="186" y="10"/>
                    <a:pt x="146" y="33"/>
                  </a:cubicBezTo>
                  <a:cubicBezTo>
                    <a:pt x="1" y="133"/>
                    <a:pt x="28" y="449"/>
                    <a:pt x="228" y="449"/>
                  </a:cubicBezTo>
                  <a:cubicBezTo>
                    <a:pt x="235" y="449"/>
                    <a:pt x="242" y="449"/>
                    <a:pt x="250" y="448"/>
                  </a:cubicBezTo>
                  <a:cubicBezTo>
                    <a:pt x="531" y="438"/>
                    <a:pt x="480" y="0"/>
                    <a:pt x="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3"/>
            <p:cNvSpPr/>
            <p:nvPr/>
          </p:nvSpPr>
          <p:spPr>
            <a:xfrm>
              <a:off x="6085975" y="3606450"/>
              <a:ext cx="32900" cy="32400"/>
            </a:xfrm>
            <a:custGeom>
              <a:avLst/>
              <a:gdLst/>
              <a:ahLst/>
              <a:cxnLst/>
              <a:rect l="l" t="t" r="r" b="b"/>
              <a:pathLst>
                <a:path w="1316" h="1296" extrusionOk="0">
                  <a:moveTo>
                    <a:pt x="642" y="1"/>
                  </a:moveTo>
                  <a:cubicBezTo>
                    <a:pt x="584" y="1"/>
                    <a:pt x="517" y="40"/>
                    <a:pt x="437" y="139"/>
                  </a:cubicBezTo>
                  <a:cubicBezTo>
                    <a:pt x="429" y="139"/>
                    <a:pt x="421" y="139"/>
                    <a:pt x="414" y="139"/>
                  </a:cubicBezTo>
                  <a:cubicBezTo>
                    <a:pt x="0" y="139"/>
                    <a:pt x="388" y="779"/>
                    <a:pt x="240" y="1074"/>
                  </a:cubicBezTo>
                  <a:cubicBezTo>
                    <a:pt x="273" y="1233"/>
                    <a:pt x="351" y="1295"/>
                    <a:pt x="437" y="1295"/>
                  </a:cubicBezTo>
                  <a:cubicBezTo>
                    <a:pt x="595" y="1295"/>
                    <a:pt x="778" y="1083"/>
                    <a:pt x="748" y="867"/>
                  </a:cubicBezTo>
                  <a:lnTo>
                    <a:pt x="748" y="867"/>
                  </a:lnTo>
                  <a:cubicBezTo>
                    <a:pt x="806" y="947"/>
                    <a:pt x="881" y="980"/>
                    <a:pt x="953" y="980"/>
                  </a:cubicBezTo>
                  <a:cubicBezTo>
                    <a:pt x="1142" y="980"/>
                    <a:pt x="1316" y="758"/>
                    <a:pt x="1141" y="566"/>
                  </a:cubicBezTo>
                  <a:cubicBezTo>
                    <a:pt x="937" y="433"/>
                    <a:pt x="835" y="1"/>
                    <a:pt x="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3"/>
            <p:cNvSpPr/>
            <p:nvPr/>
          </p:nvSpPr>
          <p:spPr>
            <a:xfrm>
              <a:off x="6114100" y="3538900"/>
              <a:ext cx="80750" cy="90150"/>
            </a:xfrm>
            <a:custGeom>
              <a:avLst/>
              <a:gdLst/>
              <a:ahLst/>
              <a:cxnLst/>
              <a:rect l="l" t="t" r="r" b="b"/>
              <a:pathLst>
                <a:path w="3230" h="3606" extrusionOk="0">
                  <a:moveTo>
                    <a:pt x="2332" y="1"/>
                  </a:moveTo>
                  <a:cubicBezTo>
                    <a:pt x="2271" y="1"/>
                    <a:pt x="2211" y="41"/>
                    <a:pt x="2163" y="140"/>
                  </a:cubicBezTo>
                  <a:cubicBezTo>
                    <a:pt x="2118" y="116"/>
                    <a:pt x="2070" y="105"/>
                    <a:pt x="2018" y="105"/>
                  </a:cubicBezTo>
                  <a:cubicBezTo>
                    <a:pt x="1683" y="105"/>
                    <a:pt x="1245" y="582"/>
                    <a:pt x="1285" y="902"/>
                  </a:cubicBezTo>
                  <a:cubicBezTo>
                    <a:pt x="1228" y="960"/>
                    <a:pt x="1181" y="1018"/>
                    <a:pt x="1158" y="1087"/>
                  </a:cubicBezTo>
                  <a:cubicBezTo>
                    <a:pt x="1091" y="1046"/>
                    <a:pt x="1033" y="1028"/>
                    <a:pt x="984" y="1028"/>
                  </a:cubicBezTo>
                  <a:cubicBezTo>
                    <a:pt x="703" y="1028"/>
                    <a:pt x="703" y="1612"/>
                    <a:pt x="870" y="1779"/>
                  </a:cubicBezTo>
                  <a:cubicBezTo>
                    <a:pt x="824" y="1906"/>
                    <a:pt x="812" y="2080"/>
                    <a:pt x="812" y="2114"/>
                  </a:cubicBezTo>
                  <a:cubicBezTo>
                    <a:pt x="761" y="2019"/>
                    <a:pt x="689" y="1981"/>
                    <a:pt x="618" y="1981"/>
                  </a:cubicBezTo>
                  <a:cubicBezTo>
                    <a:pt x="446" y="1981"/>
                    <a:pt x="283" y="2203"/>
                    <a:pt x="454" y="2391"/>
                  </a:cubicBezTo>
                  <a:cubicBezTo>
                    <a:pt x="397" y="2449"/>
                    <a:pt x="373" y="2518"/>
                    <a:pt x="397" y="2587"/>
                  </a:cubicBezTo>
                  <a:cubicBezTo>
                    <a:pt x="375" y="2582"/>
                    <a:pt x="356" y="2579"/>
                    <a:pt x="339" y="2579"/>
                  </a:cubicBezTo>
                  <a:cubicBezTo>
                    <a:pt x="0" y="2579"/>
                    <a:pt x="300" y="3559"/>
                    <a:pt x="539" y="3559"/>
                  </a:cubicBezTo>
                  <a:cubicBezTo>
                    <a:pt x="546" y="3559"/>
                    <a:pt x="552" y="3558"/>
                    <a:pt x="558" y="3557"/>
                  </a:cubicBezTo>
                  <a:cubicBezTo>
                    <a:pt x="597" y="3591"/>
                    <a:pt x="643" y="3605"/>
                    <a:pt x="689" y="3605"/>
                  </a:cubicBezTo>
                  <a:cubicBezTo>
                    <a:pt x="833" y="3605"/>
                    <a:pt x="977" y="3463"/>
                    <a:pt x="916" y="3315"/>
                  </a:cubicBezTo>
                  <a:lnTo>
                    <a:pt x="916" y="3280"/>
                  </a:lnTo>
                  <a:cubicBezTo>
                    <a:pt x="951" y="3289"/>
                    <a:pt x="990" y="3294"/>
                    <a:pt x="1028" y="3294"/>
                  </a:cubicBezTo>
                  <a:cubicBezTo>
                    <a:pt x="1145" y="3294"/>
                    <a:pt x="1259" y="3248"/>
                    <a:pt x="1251" y="3118"/>
                  </a:cubicBezTo>
                  <a:cubicBezTo>
                    <a:pt x="1193" y="2622"/>
                    <a:pt x="1378" y="2333"/>
                    <a:pt x="1239" y="2045"/>
                  </a:cubicBezTo>
                  <a:cubicBezTo>
                    <a:pt x="1285" y="1895"/>
                    <a:pt x="1205" y="1733"/>
                    <a:pt x="1262" y="1583"/>
                  </a:cubicBezTo>
                  <a:cubicBezTo>
                    <a:pt x="1355" y="1583"/>
                    <a:pt x="1424" y="1502"/>
                    <a:pt x="1435" y="1422"/>
                  </a:cubicBezTo>
                  <a:cubicBezTo>
                    <a:pt x="1516" y="1387"/>
                    <a:pt x="1551" y="1329"/>
                    <a:pt x="1574" y="1260"/>
                  </a:cubicBezTo>
                  <a:cubicBezTo>
                    <a:pt x="1816" y="1133"/>
                    <a:pt x="1632" y="891"/>
                    <a:pt x="1920" y="741"/>
                  </a:cubicBezTo>
                  <a:cubicBezTo>
                    <a:pt x="2105" y="683"/>
                    <a:pt x="2163" y="521"/>
                    <a:pt x="2232" y="394"/>
                  </a:cubicBezTo>
                  <a:cubicBezTo>
                    <a:pt x="2252" y="535"/>
                    <a:pt x="2263" y="832"/>
                    <a:pt x="2447" y="832"/>
                  </a:cubicBezTo>
                  <a:cubicBezTo>
                    <a:pt x="2475" y="832"/>
                    <a:pt x="2507" y="825"/>
                    <a:pt x="2544" y="810"/>
                  </a:cubicBezTo>
                  <a:lnTo>
                    <a:pt x="2544" y="960"/>
                  </a:lnTo>
                  <a:cubicBezTo>
                    <a:pt x="2347" y="1156"/>
                    <a:pt x="2313" y="2080"/>
                    <a:pt x="2520" y="2276"/>
                  </a:cubicBezTo>
                  <a:lnTo>
                    <a:pt x="2613" y="2172"/>
                  </a:lnTo>
                  <a:lnTo>
                    <a:pt x="2613" y="2172"/>
                  </a:lnTo>
                  <a:lnTo>
                    <a:pt x="2544" y="2276"/>
                  </a:lnTo>
                  <a:cubicBezTo>
                    <a:pt x="2694" y="2471"/>
                    <a:pt x="2839" y="2548"/>
                    <a:pt x="2946" y="2548"/>
                  </a:cubicBezTo>
                  <a:cubicBezTo>
                    <a:pt x="3169" y="2548"/>
                    <a:pt x="3229" y="2218"/>
                    <a:pt x="2832" y="1929"/>
                  </a:cubicBezTo>
                  <a:lnTo>
                    <a:pt x="2809" y="1918"/>
                  </a:lnTo>
                  <a:cubicBezTo>
                    <a:pt x="2751" y="1525"/>
                    <a:pt x="3190" y="544"/>
                    <a:pt x="2624" y="440"/>
                  </a:cubicBezTo>
                  <a:cubicBezTo>
                    <a:pt x="2649" y="266"/>
                    <a:pt x="2488" y="1"/>
                    <a:pt x="2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3"/>
            <p:cNvSpPr/>
            <p:nvPr/>
          </p:nvSpPr>
          <p:spPr>
            <a:xfrm>
              <a:off x="6188250" y="3483225"/>
              <a:ext cx="53400" cy="62425"/>
            </a:xfrm>
            <a:custGeom>
              <a:avLst/>
              <a:gdLst/>
              <a:ahLst/>
              <a:cxnLst/>
              <a:rect l="l" t="t" r="r" b="b"/>
              <a:pathLst>
                <a:path w="2136" h="2497" extrusionOk="0">
                  <a:moveTo>
                    <a:pt x="1868" y="0"/>
                  </a:moveTo>
                  <a:cubicBezTo>
                    <a:pt x="1772" y="0"/>
                    <a:pt x="1689" y="88"/>
                    <a:pt x="1678" y="186"/>
                  </a:cubicBezTo>
                  <a:cubicBezTo>
                    <a:pt x="1667" y="578"/>
                    <a:pt x="1309" y="544"/>
                    <a:pt x="1240" y="832"/>
                  </a:cubicBezTo>
                  <a:cubicBezTo>
                    <a:pt x="1218" y="827"/>
                    <a:pt x="1198" y="825"/>
                    <a:pt x="1178" y="825"/>
                  </a:cubicBezTo>
                  <a:cubicBezTo>
                    <a:pt x="978" y="825"/>
                    <a:pt x="885" y="1079"/>
                    <a:pt x="916" y="1248"/>
                  </a:cubicBezTo>
                  <a:cubicBezTo>
                    <a:pt x="900" y="1245"/>
                    <a:pt x="883" y="1244"/>
                    <a:pt x="866" y="1244"/>
                  </a:cubicBezTo>
                  <a:cubicBezTo>
                    <a:pt x="812" y="1244"/>
                    <a:pt x="758" y="1259"/>
                    <a:pt x="732" y="1294"/>
                  </a:cubicBezTo>
                  <a:cubicBezTo>
                    <a:pt x="687" y="1226"/>
                    <a:pt x="611" y="1194"/>
                    <a:pt x="538" y="1194"/>
                  </a:cubicBezTo>
                  <a:cubicBezTo>
                    <a:pt x="461" y="1194"/>
                    <a:pt x="386" y="1229"/>
                    <a:pt x="351" y="1294"/>
                  </a:cubicBezTo>
                  <a:cubicBezTo>
                    <a:pt x="1" y="1384"/>
                    <a:pt x="225" y="2380"/>
                    <a:pt x="559" y="2380"/>
                  </a:cubicBezTo>
                  <a:cubicBezTo>
                    <a:pt x="567" y="2380"/>
                    <a:pt x="574" y="2380"/>
                    <a:pt x="582" y="2379"/>
                  </a:cubicBezTo>
                  <a:cubicBezTo>
                    <a:pt x="665" y="2462"/>
                    <a:pt x="738" y="2497"/>
                    <a:pt x="800" y="2497"/>
                  </a:cubicBezTo>
                  <a:cubicBezTo>
                    <a:pt x="1005" y="2497"/>
                    <a:pt x="1086" y="2122"/>
                    <a:pt x="997" y="1883"/>
                  </a:cubicBezTo>
                  <a:cubicBezTo>
                    <a:pt x="1090" y="1883"/>
                    <a:pt x="1170" y="1848"/>
                    <a:pt x="1228" y="1802"/>
                  </a:cubicBezTo>
                  <a:cubicBezTo>
                    <a:pt x="1271" y="1887"/>
                    <a:pt x="1365" y="1935"/>
                    <a:pt x="1457" y="1935"/>
                  </a:cubicBezTo>
                  <a:cubicBezTo>
                    <a:pt x="1489" y="1935"/>
                    <a:pt x="1521" y="1929"/>
                    <a:pt x="1551" y="1917"/>
                  </a:cubicBezTo>
                  <a:cubicBezTo>
                    <a:pt x="1967" y="1744"/>
                    <a:pt x="1367" y="1005"/>
                    <a:pt x="1794" y="890"/>
                  </a:cubicBezTo>
                  <a:lnTo>
                    <a:pt x="1794" y="890"/>
                  </a:lnTo>
                  <a:cubicBezTo>
                    <a:pt x="1799" y="891"/>
                    <a:pt x="1803" y="891"/>
                    <a:pt x="1808" y="891"/>
                  </a:cubicBezTo>
                  <a:cubicBezTo>
                    <a:pt x="2062" y="891"/>
                    <a:pt x="2135" y="1"/>
                    <a:pt x="1886" y="1"/>
                  </a:cubicBezTo>
                  <a:cubicBezTo>
                    <a:pt x="1880" y="0"/>
                    <a:pt x="1874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3"/>
            <p:cNvSpPr/>
            <p:nvPr/>
          </p:nvSpPr>
          <p:spPr>
            <a:xfrm>
              <a:off x="6230075" y="3455950"/>
              <a:ext cx="26550" cy="24275"/>
            </a:xfrm>
            <a:custGeom>
              <a:avLst/>
              <a:gdLst/>
              <a:ahLst/>
              <a:cxnLst/>
              <a:rect l="l" t="t" r="r" b="b"/>
              <a:pathLst>
                <a:path w="1062" h="971" extrusionOk="0">
                  <a:moveTo>
                    <a:pt x="255" y="0"/>
                  </a:moveTo>
                  <a:cubicBezTo>
                    <a:pt x="0" y="0"/>
                    <a:pt x="76" y="970"/>
                    <a:pt x="438" y="970"/>
                  </a:cubicBezTo>
                  <a:cubicBezTo>
                    <a:pt x="479" y="970"/>
                    <a:pt x="523" y="958"/>
                    <a:pt x="571" y="931"/>
                  </a:cubicBezTo>
                  <a:cubicBezTo>
                    <a:pt x="626" y="951"/>
                    <a:pt x="672" y="961"/>
                    <a:pt x="711" y="961"/>
                  </a:cubicBezTo>
                  <a:cubicBezTo>
                    <a:pt x="1062" y="961"/>
                    <a:pt x="829" y="209"/>
                    <a:pt x="559" y="157"/>
                  </a:cubicBezTo>
                  <a:cubicBezTo>
                    <a:pt x="548" y="149"/>
                    <a:pt x="538" y="147"/>
                    <a:pt x="528" y="147"/>
                  </a:cubicBezTo>
                  <a:cubicBezTo>
                    <a:pt x="508" y="147"/>
                    <a:pt x="490" y="157"/>
                    <a:pt x="467" y="157"/>
                  </a:cubicBezTo>
                  <a:cubicBezTo>
                    <a:pt x="380" y="46"/>
                    <a:pt x="310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3"/>
            <p:cNvSpPr/>
            <p:nvPr/>
          </p:nvSpPr>
          <p:spPr>
            <a:xfrm>
              <a:off x="6217575" y="3443000"/>
              <a:ext cx="89875" cy="202700"/>
            </a:xfrm>
            <a:custGeom>
              <a:avLst/>
              <a:gdLst/>
              <a:ahLst/>
              <a:cxnLst/>
              <a:rect l="l" t="t" r="r" b="b"/>
              <a:pathLst>
                <a:path w="3595" h="8108" extrusionOk="0">
                  <a:moveTo>
                    <a:pt x="2791" y="1841"/>
                  </a:moveTo>
                  <a:cubicBezTo>
                    <a:pt x="2768" y="2037"/>
                    <a:pt x="2629" y="2360"/>
                    <a:pt x="2860" y="2476"/>
                  </a:cubicBezTo>
                  <a:cubicBezTo>
                    <a:pt x="2848" y="2487"/>
                    <a:pt x="2848" y="2487"/>
                    <a:pt x="2848" y="2499"/>
                  </a:cubicBezTo>
                  <a:cubicBezTo>
                    <a:pt x="2745" y="2499"/>
                    <a:pt x="2652" y="2591"/>
                    <a:pt x="2652" y="2695"/>
                  </a:cubicBezTo>
                  <a:lnTo>
                    <a:pt x="2652" y="2822"/>
                  </a:lnTo>
                  <a:cubicBezTo>
                    <a:pt x="2571" y="2603"/>
                    <a:pt x="2756" y="2303"/>
                    <a:pt x="2583" y="2130"/>
                  </a:cubicBezTo>
                  <a:lnTo>
                    <a:pt x="2583" y="2095"/>
                  </a:lnTo>
                  <a:cubicBezTo>
                    <a:pt x="2710" y="2083"/>
                    <a:pt x="2756" y="1956"/>
                    <a:pt x="2791" y="1841"/>
                  </a:cubicBezTo>
                  <a:close/>
                  <a:moveTo>
                    <a:pt x="2698" y="3064"/>
                  </a:moveTo>
                  <a:cubicBezTo>
                    <a:pt x="2712" y="3092"/>
                    <a:pt x="2729" y="3122"/>
                    <a:pt x="2749" y="3150"/>
                  </a:cubicBezTo>
                  <a:lnTo>
                    <a:pt x="2749" y="3150"/>
                  </a:lnTo>
                  <a:cubicBezTo>
                    <a:pt x="2729" y="3140"/>
                    <a:pt x="2704" y="3134"/>
                    <a:pt x="2675" y="3134"/>
                  </a:cubicBezTo>
                  <a:cubicBezTo>
                    <a:pt x="2687" y="3122"/>
                    <a:pt x="2698" y="3099"/>
                    <a:pt x="2698" y="3064"/>
                  </a:cubicBezTo>
                  <a:close/>
                  <a:moveTo>
                    <a:pt x="2181" y="1"/>
                  </a:moveTo>
                  <a:cubicBezTo>
                    <a:pt x="2032" y="1"/>
                    <a:pt x="1948" y="174"/>
                    <a:pt x="2156" y="594"/>
                  </a:cubicBezTo>
                  <a:cubicBezTo>
                    <a:pt x="2135" y="590"/>
                    <a:pt x="2114" y="588"/>
                    <a:pt x="2093" y="588"/>
                  </a:cubicBezTo>
                  <a:cubicBezTo>
                    <a:pt x="1950" y="588"/>
                    <a:pt x="1800" y="680"/>
                    <a:pt x="1660" y="710"/>
                  </a:cubicBezTo>
                  <a:cubicBezTo>
                    <a:pt x="1607" y="699"/>
                    <a:pt x="1561" y="695"/>
                    <a:pt x="1522" y="695"/>
                  </a:cubicBezTo>
                  <a:cubicBezTo>
                    <a:pt x="1146" y="695"/>
                    <a:pt x="1366" y="1128"/>
                    <a:pt x="1742" y="1128"/>
                  </a:cubicBezTo>
                  <a:cubicBezTo>
                    <a:pt x="1851" y="1128"/>
                    <a:pt x="1974" y="1092"/>
                    <a:pt x="2098" y="998"/>
                  </a:cubicBezTo>
                  <a:lnTo>
                    <a:pt x="2098" y="998"/>
                  </a:lnTo>
                  <a:cubicBezTo>
                    <a:pt x="2064" y="1195"/>
                    <a:pt x="2075" y="1541"/>
                    <a:pt x="2306" y="1737"/>
                  </a:cubicBezTo>
                  <a:lnTo>
                    <a:pt x="2306" y="1749"/>
                  </a:lnTo>
                  <a:cubicBezTo>
                    <a:pt x="1937" y="1956"/>
                    <a:pt x="2352" y="2499"/>
                    <a:pt x="2306" y="2834"/>
                  </a:cubicBezTo>
                  <a:cubicBezTo>
                    <a:pt x="2225" y="2891"/>
                    <a:pt x="2214" y="3007"/>
                    <a:pt x="2167" y="3099"/>
                  </a:cubicBezTo>
                  <a:cubicBezTo>
                    <a:pt x="2075" y="3111"/>
                    <a:pt x="2017" y="3134"/>
                    <a:pt x="2017" y="3226"/>
                  </a:cubicBezTo>
                  <a:cubicBezTo>
                    <a:pt x="1994" y="3180"/>
                    <a:pt x="1948" y="3157"/>
                    <a:pt x="1890" y="3134"/>
                  </a:cubicBezTo>
                  <a:cubicBezTo>
                    <a:pt x="1808" y="2998"/>
                    <a:pt x="1733" y="2944"/>
                    <a:pt x="1669" y="2944"/>
                  </a:cubicBezTo>
                  <a:cubicBezTo>
                    <a:pt x="1511" y="2944"/>
                    <a:pt x="1425" y="3279"/>
                    <a:pt x="1475" y="3526"/>
                  </a:cubicBezTo>
                  <a:cubicBezTo>
                    <a:pt x="1416" y="3461"/>
                    <a:pt x="1354" y="3433"/>
                    <a:pt x="1294" y="3433"/>
                  </a:cubicBezTo>
                  <a:cubicBezTo>
                    <a:pt x="1046" y="3433"/>
                    <a:pt x="826" y="3895"/>
                    <a:pt x="955" y="4080"/>
                  </a:cubicBezTo>
                  <a:cubicBezTo>
                    <a:pt x="944" y="4092"/>
                    <a:pt x="909" y="4092"/>
                    <a:pt x="898" y="4103"/>
                  </a:cubicBezTo>
                  <a:cubicBezTo>
                    <a:pt x="833" y="3949"/>
                    <a:pt x="761" y="3887"/>
                    <a:pt x="688" y="3887"/>
                  </a:cubicBezTo>
                  <a:cubicBezTo>
                    <a:pt x="434" y="3887"/>
                    <a:pt x="174" y="4641"/>
                    <a:pt x="228" y="4865"/>
                  </a:cubicBezTo>
                  <a:cubicBezTo>
                    <a:pt x="101" y="5708"/>
                    <a:pt x="32" y="6712"/>
                    <a:pt x="147" y="7508"/>
                  </a:cubicBezTo>
                  <a:cubicBezTo>
                    <a:pt x="0" y="7764"/>
                    <a:pt x="149" y="8108"/>
                    <a:pt x="298" y="8108"/>
                  </a:cubicBezTo>
                  <a:cubicBezTo>
                    <a:pt x="371" y="8108"/>
                    <a:pt x="444" y="8025"/>
                    <a:pt x="482" y="7808"/>
                  </a:cubicBezTo>
                  <a:cubicBezTo>
                    <a:pt x="504" y="7813"/>
                    <a:pt x="524" y="7814"/>
                    <a:pt x="543" y="7814"/>
                  </a:cubicBezTo>
                  <a:cubicBezTo>
                    <a:pt x="797" y="7814"/>
                    <a:pt x="812" y="7474"/>
                    <a:pt x="598" y="7324"/>
                  </a:cubicBezTo>
                  <a:cubicBezTo>
                    <a:pt x="621" y="7231"/>
                    <a:pt x="655" y="7093"/>
                    <a:pt x="551" y="7035"/>
                  </a:cubicBezTo>
                  <a:cubicBezTo>
                    <a:pt x="632" y="6446"/>
                    <a:pt x="667" y="5823"/>
                    <a:pt x="678" y="5292"/>
                  </a:cubicBezTo>
                  <a:cubicBezTo>
                    <a:pt x="863" y="5038"/>
                    <a:pt x="771" y="4669"/>
                    <a:pt x="840" y="4380"/>
                  </a:cubicBezTo>
                  <a:lnTo>
                    <a:pt x="840" y="4380"/>
                  </a:lnTo>
                  <a:cubicBezTo>
                    <a:pt x="878" y="4588"/>
                    <a:pt x="981" y="4671"/>
                    <a:pt x="1097" y="4671"/>
                  </a:cubicBezTo>
                  <a:cubicBezTo>
                    <a:pt x="1332" y="4671"/>
                    <a:pt x="1625" y="4335"/>
                    <a:pt x="1579" y="3988"/>
                  </a:cubicBezTo>
                  <a:cubicBezTo>
                    <a:pt x="1694" y="3976"/>
                    <a:pt x="1810" y="3884"/>
                    <a:pt x="1867" y="3792"/>
                  </a:cubicBezTo>
                  <a:cubicBezTo>
                    <a:pt x="1905" y="3928"/>
                    <a:pt x="2005" y="3987"/>
                    <a:pt x="2113" y="3987"/>
                  </a:cubicBezTo>
                  <a:cubicBezTo>
                    <a:pt x="2232" y="3987"/>
                    <a:pt x="2360" y="3913"/>
                    <a:pt x="2421" y="3792"/>
                  </a:cubicBezTo>
                  <a:cubicBezTo>
                    <a:pt x="2538" y="3992"/>
                    <a:pt x="2654" y="4079"/>
                    <a:pt x="2742" y="4079"/>
                  </a:cubicBezTo>
                  <a:cubicBezTo>
                    <a:pt x="2871" y="4079"/>
                    <a:pt x="2938" y="3887"/>
                    <a:pt x="2848" y="3584"/>
                  </a:cubicBezTo>
                  <a:cubicBezTo>
                    <a:pt x="2848" y="3469"/>
                    <a:pt x="2857" y="3323"/>
                    <a:pt x="2817" y="3229"/>
                  </a:cubicBezTo>
                  <a:lnTo>
                    <a:pt x="2817" y="3229"/>
                  </a:lnTo>
                  <a:cubicBezTo>
                    <a:pt x="2852" y="3261"/>
                    <a:pt x="2894" y="3286"/>
                    <a:pt x="2941" y="3295"/>
                  </a:cubicBezTo>
                  <a:cubicBezTo>
                    <a:pt x="2930" y="4209"/>
                    <a:pt x="3120" y="4634"/>
                    <a:pt x="3281" y="4634"/>
                  </a:cubicBezTo>
                  <a:cubicBezTo>
                    <a:pt x="3456" y="4634"/>
                    <a:pt x="3595" y="4134"/>
                    <a:pt x="3402" y="3215"/>
                  </a:cubicBezTo>
                  <a:cubicBezTo>
                    <a:pt x="3391" y="3018"/>
                    <a:pt x="3379" y="2764"/>
                    <a:pt x="3287" y="2522"/>
                  </a:cubicBezTo>
                  <a:cubicBezTo>
                    <a:pt x="3276" y="2303"/>
                    <a:pt x="3402" y="2014"/>
                    <a:pt x="3206" y="1853"/>
                  </a:cubicBezTo>
                  <a:cubicBezTo>
                    <a:pt x="3299" y="1650"/>
                    <a:pt x="3176" y="1399"/>
                    <a:pt x="3014" y="1399"/>
                  </a:cubicBezTo>
                  <a:cubicBezTo>
                    <a:pt x="2954" y="1399"/>
                    <a:pt x="2888" y="1434"/>
                    <a:pt x="2825" y="1518"/>
                  </a:cubicBezTo>
                  <a:cubicBezTo>
                    <a:pt x="2652" y="1264"/>
                    <a:pt x="2918" y="791"/>
                    <a:pt x="2594" y="641"/>
                  </a:cubicBezTo>
                  <a:cubicBezTo>
                    <a:pt x="2639" y="260"/>
                    <a:pt x="2362" y="1"/>
                    <a:pt x="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43"/>
            <p:cNvSpPr/>
            <p:nvPr/>
          </p:nvSpPr>
          <p:spPr>
            <a:xfrm>
              <a:off x="6050125" y="3661350"/>
              <a:ext cx="86475" cy="57375"/>
            </a:xfrm>
            <a:custGeom>
              <a:avLst/>
              <a:gdLst/>
              <a:ahLst/>
              <a:cxnLst/>
              <a:rect l="l" t="t" r="r" b="b"/>
              <a:pathLst>
                <a:path w="3459" h="2295" extrusionOk="0">
                  <a:moveTo>
                    <a:pt x="3081" y="1"/>
                  </a:moveTo>
                  <a:cubicBezTo>
                    <a:pt x="2950" y="1"/>
                    <a:pt x="2799" y="140"/>
                    <a:pt x="2863" y="333"/>
                  </a:cubicBezTo>
                  <a:cubicBezTo>
                    <a:pt x="2806" y="344"/>
                    <a:pt x="2748" y="379"/>
                    <a:pt x="2713" y="437"/>
                  </a:cubicBezTo>
                  <a:cubicBezTo>
                    <a:pt x="2644" y="483"/>
                    <a:pt x="2621" y="552"/>
                    <a:pt x="2598" y="621"/>
                  </a:cubicBezTo>
                  <a:cubicBezTo>
                    <a:pt x="2567" y="535"/>
                    <a:pt x="2486" y="488"/>
                    <a:pt x="2406" y="488"/>
                  </a:cubicBezTo>
                  <a:cubicBezTo>
                    <a:pt x="2336" y="488"/>
                    <a:pt x="2266" y="523"/>
                    <a:pt x="2228" y="598"/>
                  </a:cubicBezTo>
                  <a:cubicBezTo>
                    <a:pt x="2181" y="554"/>
                    <a:pt x="2131" y="536"/>
                    <a:pt x="2081" y="536"/>
                  </a:cubicBezTo>
                  <a:cubicBezTo>
                    <a:pt x="1962" y="536"/>
                    <a:pt x="1847" y="642"/>
                    <a:pt x="1790" y="748"/>
                  </a:cubicBezTo>
                  <a:cubicBezTo>
                    <a:pt x="1740" y="714"/>
                    <a:pt x="1695" y="699"/>
                    <a:pt x="1652" y="699"/>
                  </a:cubicBezTo>
                  <a:cubicBezTo>
                    <a:pt x="1467" y="699"/>
                    <a:pt x="1350" y="983"/>
                    <a:pt x="1293" y="1152"/>
                  </a:cubicBezTo>
                  <a:cubicBezTo>
                    <a:pt x="1229" y="962"/>
                    <a:pt x="1141" y="888"/>
                    <a:pt x="1045" y="888"/>
                  </a:cubicBezTo>
                  <a:cubicBezTo>
                    <a:pt x="815" y="888"/>
                    <a:pt x="544" y="1317"/>
                    <a:pt x="462" y="1602"/>
                  </a:cubicBezTo>
                  <a:cubicBezTo>
                    <a:pt x="347" y="1775"/>
                    <a:pt x="1" y="2133"/>
                    <a:pt x="335" y="2295"/>
                  </a:cubicBezTo>
                  <a:cubicBezTo>
                    <a:pt x="612" y="2295"/>
                    <a:pt x="866" y="1995"/>
                    <a:pt x="993" y="1764"/>
                  </a:cubicBezTo>
                  <a:cubicBezTo>
                    <a:pt x="1078" y="1870"/>
                    <a:pt x="1159" y="1913"/>
                    <a:pt x="1236" y="1913"/>
                  </a:cubicBezTo>
                  <a:cubicBezTo>
                    <a:pt x="1370" y="1913"/>
                    <a:pt x="1491" y="1782"/>
                    <a:pt x="1594" y="1614"/>
                  </a:cubicBezTo>
                  <a:cubicBezTo>
                    <a:pt x="1660" y="1686"/>
                    <a:pt x="1725" y="1715"/>
                    <a:pt x="1788" y="1715"/>
                  </a:cubicBezTo>
                  <a:cubicBezTo>
                    <a:pt x="1975" y="1715"/>
                    <a:pt x="2127" y="1444"/>
                    <a:pt x="2136" y="1245"/>
                  </a:cubicBezTo>
                  <a:cubicBezTo>
                    <a:pt x="2161" y="1256"/>
                    <a:pt x="2186" y="1261"/>
                    <a:pt x="2210" y="1261"/>
                  </a:cubicBezTo>
                  <a:cubicBezTo>
                    <a:pt x="2307" y="1261"/>
                    <a:pt x="2390" y="1178"/>
                    <a:pt x="2436" y="1094"/>
                  </a:cubicBezTo>
                  <a:cubicBezTo>
                    <a:pt x="2464" y="1184"/>
                    <a:pt x="2541" y="1232"/>
                    <a:pt x="2620" y="1232"/>
                  </a:cubicBezTo>
                  <a:cubicBezTo>
                    <a:pt x="2674" y="1232"/>
                    <a:pt x="2729" y="1210"/>
                    <a:pt x="2771" y="1164"/>
                  </a:cubicBezTo>
                  <a:cubicBezTo>
                    <a:pt x="2875" y="1164"/>
                    <a:pt x="2956" y="1106"/>
                    <a:pt x="2990" y="1025"/>
                  </a:cubicBezTo>
                  <a:cubicBezTo>
                    <a:pt x="3054" y="1053"/>
                    <a:pt x="3106" y="1066"/>
                    <a:pt x="3150" y="1066"/>
                  </a:cubicBezTo>
                  <a:cubicBezTo>
                    <a:pt x="3458" y="1066"/>
                    <a:pt x="3285" y="416"/>
                    <a:pt x="3244" y="183"/>
                  </a:cubicBezTo>
                  <a:cubicBezTo>
                    <a:pt x="3235" y="54"/>
                    <a:pt x="3162" y="1"/>
                    <a:pt x="3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43"/>
            <p:cNvSpPr/>
            <p:nvPr/>
          </p:nvSpPr>
          <p:spPr>
            <a:xfrm>
              <a:off x="6166425" y="2644775"/>
              <a:ext cx="102450" cy="112400"/>
            </a:xfrm>
            <a:custGeom>
              <a:avLst/>
              <a:gdLst/>
              <a:ahLst/>
              <a:cxnLst/>
              <a:rect l="l" t="t" r="r" b="b"/>
              <a:pathLst>
                <a:path w="4098" h="4496" extrusionOk="0">
                  <a:moveTo>
                    <a:pt x="1525" y="1"/>
                  </a:moveTo>
                  <a:cubicBezTo>
                    <a:pt x="1371" y="1"/>
                    <a:pt x="1272" y="238"/>
                    <a:pt x="1455" y="377"/>
                  </a:cubicBezTo>
                  <a:cubicBezTo>
                    <a:pt x="1443" y="493"/>
                    <a:pt x="1489" y="608"/>
                    <a:pt x="1570" y="677"/>
                  </a:cubicBezTo>
                  <a:cubicBezTo>
                    <a:pt x="1582" y="735"/>
                    <a:pt x="1582" y="781"/>
                    <a:pt x="1616" y="839"/>
                  </a:cubicBezTo>
                  <a:cubicBezTo>
                    <a:pt x="1547" y="943"/>
                    <a:pt x="1385" y="1001"/>
                    <a:pt x="1316" y="1104"/>
                  </a:cubicBezTo>
                  <a:cubicBezTo>
                    <a:pt x="1272" y="1090"/>
                    <a:pt x="1225" y="1082"/>
                    <a:pt x="1178" y="1082"/>
                  </a:cubicBezTo>
                  <a:cubicBezTo>
                    <a:pt x="1077" y="1082"/>
                    <a:pt x="979" y="1118"/>
                    <a:pt x="924" y="1197"/>
                  </a:cubicBezTo>
                  <a:cubicBezTo>
                    <a:pt x="908" y="1194"/>
                    <a:pt x="891" y="1193"/>
                    <a:pt x="874" y="1193"/>
                  </a:cubicBezTo>
                  <a:cubicBezTo>
                    <a:pt x="815" y="1193"/>
                    <a:pt x="749" y="1210"/>
                    <a:pt x="704" y="1254"/>
                  </a:cubicBezTo>
                  <a:lnTo>
                    <a:pt x="566" y="1254"/>
                  </a:lnTo>
                  <a:cubicBezTo>
                    <a:pt x="536" y="1232"/>
                    <a:pt x="500" y="1222"/>
                    <a:pt x="463" y="1222"/>
                  </a:cubicBezTo>
                  <a:cubicBezTo>
                    <a:pt x="384" y="1222"/>
                    <a:pt x="305" y="1268"/>
                    <a:pt x="289" y="1347"/>
                  </a:cubicBezTo>
                  <a:cubicBezTo>
                    <a:pt x="58" y="1439"/>
                    <a:pt x="0" y="1751"/>
                    <a:pt x="243" y="1762"/>
                  </a:cubicBezTo>
                  <a:cubicBezTo>
                    <a:pt x="300" y="1762"/>
                    <a:pt x="347" y="1739"/>
                    <a:pt x="370" y="1693"/>
                  </a:cubicBezTo>
                  <a:cubicBezTo>
                    <a:pt x="393" y="1682"/>
                    <a:pt x="416" y="1682"/>
                    <a:pt x="427" y="1670"/>
                  </a:cubicBezTo>
                  <a:cubicBezTo>
                    <a:pt x="474" y="1728"/>
                    <a:pt x="508" y="1762"/>
                    <a:pt x="531" y="1809"/>
                  </a:cubicBezTo>
                  <a:cubicBezTo>
                    <a:pt x="451" y="1993"/>
                    <a:pt x="566" y="2374"/>
                    <a:pt x="774" y="2420"/>
                  </a:cubicBezTo>
                  <a:cubicBezTo>
                    <a:pt x="808" y="2443"/>
                    <a:pt x="831" y="2455"/>
                    <a:pt x="878" y="2478"/>
                  </a:cubicBezTo>
                  <a:cubicBezTo>
                    <a:pt x="927" y="2638"/>
                    <a:pt x="1012" y="3004"/>
                    <a:pt x="1235" y="3004"/>
                  </a:cubicBezTo>
                  <a:cubicBezTo>
                    <a:pt x="1270" y="3004"/>
                    <a:pt x="1308" y="2995"/>
                    <a:pt x="1351" y="2974"/>
                  </a:cubicBezTo>
                  <a:cubicBezTo>
                    <a:pt x="1374" y="3021"/>
                    <a:pt x="1385" y="3067"/>
                    <a:pt x="1432" y="3090"/>
                  </a:cubicBezTo>
                  <a:cubicBezTo>
                    <a:pt x="1363" y="3656"/>
                    <a:pt x="1386" y="3768"/>
                    <a:pt x="1800" y="3768"/>
                  </a:cubicBezTo>
                  <a:cubicBezTo>
                    <a:pt x="1875" y="3768"/>
                    <a:pt x="1964" y="3765"/>
                    <a:pt x="2066" y="3759"/>
                  </a:cubicBezTo>
                  <a:cubicBezTo>
                    <a:pt x="2157" y="3930"/>
                    <a:pt x="2259" y="4279"/>
                    <a:pt x="2494" y="4279"/>
                  </a:cubicBezTo>
                  <a:cubicBezTo>
                    <a:pt x="2497" y="4279"/>
                    <a:pt x="2501" y="4279"/>
                    <a:pt x="2505" y="4279"/>
                  </a:cubicBezTo>
                  <a:cubicBezTo>
                    <a:pt x="2518" y="4408"/>
                    <a:pt x="2637" y="4483"/>
                    <a:pt x="2750" y="4483"/>
                  </a:cubicBezTo>
                  <a:cubicBezTo>
                    <a:pt x="2839" y="4483"/>
                    <a:pt x="2925" y="4438"/>
                    <a:pt x="2955" y="4336"/>
                  </a:cubicBezTo>
                  <a:lnTo>
                    <a:pt x="3013" y="4336"/>
                  </a:lnTo>
                  <a:cubicBezTo>
                    <a:pt x="3050" y="4447"/>
                    <a:pt x="3140" y="4495"/>
                    <a:pt x="3232" y="4495"/>
                  </a:cubicBezTo>
                  <a:cubicBezTo>
                    <a:pt x="3369" y="4495"/>
                    <a:pt x="3509" y="4387"/>
                    <a:pt x="3475" y="4221"/>
                  </a:cubicBezTo>
                  <a:lnTo>
                    <a:pt x="3475" y="4221"/>
                  </a:lnTo>
                  <a:cubicBezTo>
                    <a:pt x="3549" y="4310"/>
                    <a:pt x="3739" y="4457"/>
                    <a:pt x="3895" y="4457"/>
                  </a:cubicBezTo>
                  <a:cubicBezTo>
                    <a:pt x="3981" y="4457"/>
                    <a:pt x="4057" y="4413"/>
                    <a:pt x="4098" y="4290"/>
                  </a:cubicBezTo>
                  <a:cubicBezTo>
                    <a:pt x="4051" y="4064"/>
                    <a:pt x="3664" y="3713"/>
                    <a:pt x="3367" y="3713"/>
                  </a:cubicBezTo>
                  <a:cubicBezTo>
                    <a:pt x="3300" y="3713"/>
                    <a:pt x="3239" y="3731"/>
                    <a:pt x="3186" y="3771"/>
                  </a:cubicBezTo>
                  <a:cubicBezTo>
                    <a:pt x="3128" y="3713"/>
                    <a:pt x="3082" y="3678"/>
                    <a:pt x="3001" y="3678"/>
                  </a:cubicBezTo>
                  <a:cubicBezTo>
                    <a:pt x="2953" y="3589"/>
                    <a:pt x="2853" y="3523"/>
                    <a:pt x="2751" y="3523"/>
                  </a:cubicBezTo>
                  <a:cubicBezTo>
                    <a:pt x="2707" y="3523"/>
                    <a:pt x="2662" y="3535"/>
                    <a:pt x="2621" y="3563"/>
                  </a:cubicBezTo>
                  <a:lnTo>
                    <a:pt x="2551" y="3563"/>
                  </a:lnTo>
                  <a:cubicBezTo>
                    <a:pt x="2447" y="3378"/>
                    <a:pt x="2551" y="3044"/>
                    <a:pt x="2251" y="3044"/>
                  </a:cubicBezTo>
                  <a:cubicBezTo>
                    <a:pt x="2251" y="3044"/>
                    <a:pt x="2240" y="3044"/>
                    <a:pt x="2240" y="3032"/>
                  </a:cubicBezTo>
                  <a:cubicBezTo>
                    <a:pt x="2263" y="2847"/>
                    <a:pt x="2436" y="2582"/>
                    <a:pt x="2274" y="2443"/>
                  </a:cubicBezTo>
                  <a:cubicBezTo>
                    <a:pt x="2363" y="2306"/>
                    <a:pt x="2242" y="2126"/>
                    <a:pt x="2097" y="2126"/>
                  </a:cubicBezTo>
                  <a:cubicBezTo>
                    <a:pt x="2072" y="2126"/>
                    <a:pt x="2046" y="2131"/>
                    <a:pt x="2020" y="2143"/>
                  </a:cubicBezTo>
                  <a:cubicBezTo>
                    <a:pt x="2135" y="1816"/>
                    <a:pt x="2045" y="1678"/>
                    <a:pt x="1922" y="1678"/>
                  </a:cubicBezTo>
                  <a:cubicBezTo>
                    <a:pt x="1772" y="1678"/>
                    <a:pt x="1571" y="1884"/>
                    <a:pt x="1628" y="2201"/>
                  </a:cubicBezTo>
                  <a:cubicBezTo>
                    <a:pt x="1610" y="2196"/>
                    <a:pt x="1594" y="2193"/>
                    <a:pt x="1578" y="2193"/>
                  </a:cubicBezTo>
                  <a:cubicBezTo>
                    <a:pt x="1488" y="2193"/>
                    <a:pt x="1419" y="2267"/>
                    <a:pt x="1351" y="2316"/>
                  </a:cubicBezTo>
                  <a:cubicBezTo>
                    <a:pt x="1328" y="2224"/>
                    <a:pt x="1339" y="2120"/>
                    <a:pt x="1293" y="2051"/>
                  </a:cubicBezTo>
                  <a:cubicBezTo>
                    <a:pt x="1409" y="1993"/>
                    <a:pt x="1443" y="1855"/>
                    <a:pt x="1409" y="1739"/>
                  </a:cubicBezTo>
                  <a:lnTo>
                    <a:pt x="1409" y="1739"/>
                  </a:lnTo>
                  <a:cubicBezTo>
                    <a:pt x="1414" y="1740"/>
                    <a:pt x="1419" y="1740"/>
                    <a:pt x="1424" y="1740"/>
                  </a:cubicBezTo>
                  <a:cubicBezTo>
                    <a:pt x="1568" y="1740"/>
                    <a:pt x="1695" y="1585"/>
                    <a:pt x="1639" y="1451"/>
                  </a:cubicBezTo>
                  <a:cubicBezTo>
                    <a:pt x="1547" y="1278"/>
                    <a:pt x="1870" y="1162"/>
                    <a:pt x="1916" y="1001"/>
                  </a:cubicBezTo>
                  <a:cubicBezTo>
                    <a:pt x="1963" y="989"/>
                    <a:pt x="2009" y="943"/>
                    <a:pt x="2020" y="897"/>
                  </a:cubicBezTo>
                  <a:cubicBezTo>
                    <a:pt x="2078" y="966"/>
                    <a:pt x="2147" y="1047"/>
                    <a:pt x="2251" y="1047"/>
                  </a:cubicBezTo>
                  <a:cubicBezTo>
                    <a:pt x="2263" y="1128"/>
                    <a:pt x="2320" y="1185"/>
                    <a:pt x="2413" y="1197"/>
                  </a:cubicBezTo>
                  <a:cubicBezTo>
                    <a:pt x="2560" y="1374"/>
                    <a:pt x="2682" y="1818"/>
                    <a:pt x="2929" y="1818"/>
                  </a:cubicBezTo>
                  <a:cubicBezTo>
                    <a:pt x="2972" y="1818"/>
                    <a:pt x="3019" y="1805"/>
                    <a:pt x="3071" y="1774"/>
                  </a:cubicBezTo>
                  <a:cubicBezTo>
                    <a:pt x="3111" y="1801"/>
                    <a:pt x="3151" y="1812"/>
                    <a:pt x="3188" y="1812"/>
                  </a:cubicBezTo>
                  <a:cubicBezTo>
                    <a:pt x="3342" y="1812"/>
                    <a:pt x="3450" y="1611"/>
                    <a:pt x="3348" y="1462"/>
                  </a:cubicBezTo>
                  <a:cubicBezTo>
                    <a:pt x="3740" y="1393"/>
                    <a:pt x="3452" y="1081"/>
                    <a:pt x="3244" y="954"/>
                  </a:cubicBezTo>
                  <a:cubicBezTo>
                    <a:pt x="3207" y="913"/>
                    <a:pt x="3156" y="894"/>
                    <a:pt x="3105" y="894"/>
                  </a:cubicBezTo>
                  <a:cubicBezTo>
                    <a:pt x="3013" y="894"/>
                    <a:pt x="2920" y="955"/>
                    <a:pt x="2898" y="1058"/>
                  </a:cubicBezTo>
                  <a:cubicBezTo>
                    <a:pt x="2886" y="1058"/>
                    <a:pt x="2851" y="1047"/>
                    <a:pt x="2840" y="1047"/>
                  </a:cubicBezTo>
                  <a:cubicBezTo>
                    <a:pt x="2817" y="1012"/>
                    <a:pt x="2794" y="966"/>
                    <a:pt x="2771" y="943"/>
                  </a:cubicBezTo>
                  <a:cubicBezTo>
                    <a:pt x="2885" y="579"/>
                    <a:pt x="2476" y="225"/>
                    <a:pt x="2140" y="225"/>
                  </a:cubicBezTo>
                  <a:cubicBezTo>
                    <a:pt x="2103" y="225"/>
                    <a:pt x="2067" y="229"/>
                    <a:pt x="2032" y="239"/>
                  </a:cubicBezTo>
                  <a:cubicBezTo>
                    <a:pt x="1968" y="157"/>
                    <a:pt x="1868" y="68"/>
                    <a:pt x="1767" y="68"/>
                  </a:cubicBezTo>
                  <a:cubicBezTo>
                    <a:pt x="1740" y="68"/>
                    <a:pt x="1712" y="74"/>
                    <a:pt x="1686" y="89"/>
                  </a:cubicBezTo>
                  <a:cubicBezTo>
                    <a:pt x="1631" y="26"/>
                    <a:pt x="1575" y="1"/>
                    <a:pt x="1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3"/>
            <p:cNvSpPr/>
            <p:nvPr/>
          </p:nvSpPr>
          <p:spPr>
            <a:xfrm>
              <a:off x="6276650" y="2788325"/>
              <a:ext cx="36850" cy="36275"/>
            </a:xfrm>
            <a:custGeom>
              <a:avLst/>
              <a:gdLst/>
              <a:ahLst/>
              <a:cxnLst/>
              <a:rect l="l" t="t" r="r" b="b"/>
              <a:pathLst>
                <a:path w="1474" h="1451" extrusionOk="0">
                  <a:moveTo>
                    <a:pt x="405" y="1307"/>
                  </a:moveTo>
                  <a:lnTo>
                    <a:pt x="393" y="1353"/>
                  </a:lnTo>
                  <a:cubicBezTo>
                    <a:pt x="382" y="1353"/>
                    <a:pt x="347" y="1318"/>
                    <a:pt x="347" y="1307"/>
                  </a:cubicBezTo>
                  <a:close/>
                  <a:moveTo>
                    <a:pt x="300" y="1"/>
                  </a:moveTo>
                  <a:cubicBezTo>
                    <a:pt x="285" y="1"/>
                    <a:pt x="270" y="1"/>
                    <a:pt x="255" y="3"/>
                  </a:cubicBezTo>
                  <a:cubicBezTo>
                    <a:pt x="24" y="26"/>
                    <a:pt x="1" y="349"/>
                    <a:pt x="220" y="383"/>
                  </a:cubicBezTo>
                  <a:cubicBezTo>
                    <a:pt x="301" y="395"/>
                    <a:pt x="439" y="441"/>
                    <a:pt x="543" y="522"/>
                  </a:cubicBezTo>
                  <a:cubicBezTo>
                    <a:pt x="462" y="568"/>
                    <a:pt x="439" y="637"/>
                    <a:pt x="451" y="730"/>
                  </a:cubicBezTo>
                  <a:cubicBezTo>
                    <a:pt x="370" y="799"/>
                    <a:pt x="370" y="926"/>
                    <a:pt x="439" y="1018"/>
                  </a:cubicBezTo>
                  <a:cubicBezTo>
                    <a:pt x="425" y="1015"/>
                    <a:pt x="411" y="1014"/>
                    <a:pt x="398" y="1014"/>
                  </a:cubicBezTo>
                  <a:cubicBezTo>
                    <a:pt x="220" y="1014"/>
                    <a:pt x="153" y="1289"/>
                    <a:pt x="335" y="1365"/>
                  </a:cubicBezTo>
                  <a:cubicBezTo>
                    <a:pt x="371" y="1426"/>
                    <a:pt x="425" y="1451"/>
                    <a:pt x="479" y="1451"/>
                  </a:cubicBezTo>
                  <a:cubicBezTo>
                    <a:pt x="599" y="1451"/>
                    <a:pt x="722" y="1327"/>
                    <a:pt x="659" y="1191"/>
                  </a:cubicBezTo>
                  <a:lnTo>
                    <a:pt x="659" y="1191"/>
                  </a:lnTo>
                  <a:cubicBezTo>
                    <a:pt x="683" y="1204"/>
                    <a:pt x="713" y="1210"/>
                    <a:pt x="743" y="1210"/>
                  </a:cubicBezTo>
                  <a:cubicBezTo>
                    <a:pt x="796" y="1210"/>
                    <a:pt x="852" y="1190"/>
                    <a:pt x="889" y="1145"/>
                  </a:cubicBezTo>
                  <a:cubicBezTo>
                    <a:pt x="1473" y="775"/>
                    <a:pt x="834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3"/>
            <p:cNvSpPr/>
            <p:nvPr/>
          </p:nvSpPr>
          <p:spPr>
            <a:xfrm>
              <a:off x="6286700" y="2739025"/>
              <a:ext cx="52400" cy="22350"/>
            </a:xfrm>
            <a:custGeom>
              <a:avLst/>
              <a:gdLst/>
              <a:ahLst/>
              <a:cxnLst/>
              <a:rect l="l" t="t" r="r" b="b"/>
              <a:pathLst>
                <a:path w="2096" h="894" extrusionOk="0">
                  <a:moveTo>
                    <a:pt x="1592" y="1"/>
                  </a:moveTo>
                  <a:cubicBezTo>
                    <a:pt x="1503" y="1"/>
                    <a:pt x="1423" y="43"/>
                    <a:pt x="1411" y="151"/>
                  </a:cubicBezTo>
                  <a:cubicBezTo>
                    <a:pt x="1361" y="144"/>
                    <a:pt x="1312" y="141"/>
                    <a:pt x="1266" y="141"/>
                  </a:cubicBezTo>
                  <a:cubicBezTo>
                    <a:pt x="1165" y="141"/>
                    <a:pt x="1081" y="154"/>
                    <a:pt x="1041" y="162"/>
                  </a:cubicBezTo>
                  <a:lnTo>
                    <a:pt x="1053" y="266"/>
                  </a:lnTo>
                  <a:lnTo>
                    <a:pt x="1041" y="266"/>
                  </a:lnTo>
                  <a:lnTo>
                    <a:pt x="1007" y="162"/>
                  </a:lnTo>
                  <a:cubicBezTo>
                    <a:pt x="903" y="174"/>
                    <a:pt x="730" y="232"/>
                    <a:pt x="684" y="359"/>
                  </a:cubicBezTo>
                  <a:cubicBezTo>
                    <a:pt x="592" y="275"/>
                    <a:pt x="462" y="236"/>
                    <a:pt x="348" y="236"/>
                  </a:cubicBezTo>
                  <a:cubicBezTo>
                    <a:pt x="147" y="236"/>
                    <a:pt x="0" y="361"/>
                    <a:pt x="222" y="589"/>
                  </a:cubicBezTo>
                  <a:cubicBezTo>
                    <a:pt x="405" y="716"/>
                    <a:pt x="634" y="894"/>
                    <a:pt x="815" y="894"/>
                  </a:cubicBezTo>
                  <a:cubicBezTo>
                    <a:pt x="931" y="894"/>
                    <a:pt x="1026" y="820"/>
                    <a:pt x="1076" y="613"/>
                  </a:cubicBezTo>
                  <a:cubicBezTo>
                    <a:pt x="1111" y="596"/>
                    <a:pt x="1150" y="590"/>
                    <a:pt x="1192" y="590"/>
                  </a:cubicBezTo>
                  <a:cubicBezTo>
                    <a:pt x="1302" y="590"/>
                    <a:pt x="1433" y="632"/>
                    <a:pt x="1547" y="632"/>
                  </a:cubicBezTo>
                  <a:cubicBezTo>
                    <a:pt x="1636" y="632"/>
                    <a:pt x="1715" y="607"/>
                    <a:pt x="1769" y="520"/>
                  </a:cubicBezTo>
                  <a:cubicBezTo>
                    <a:pt x="1799" y="532"/>
                    <a:pt x="1826" y="538"/>
                    <a:pt x="1851" y="538"/>
                  </a:cubicBezTo>
                  <a:cubicBezTo>
                    <a:pt x="2076" y="538"/>
                    <a:pt x="2095" y="91"/>
                    <a:pt x="1848" y="91"/>
                  </a:cubicBezTo>
                  <a:cubicBezTo>
                    <a:pt x="1838" y="91"/>
                    <a:pt x="1826" y="91"/>
                    <a:pt x="1815" y="93"/>
                  </a:cubicBezTo>
                  <a:cubicBezTo>
                    <a:pt x="1765" y="37"/>
                    <a:pt x="1674" y="1"/>
                    <a:pt x="1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3"/>
            <p:cNvSpPr/>
            <p:nvPr/>
          </p:nvSpPr>
          <p:spPr>
            <a:xfrm>
              <a:off x="6323575" y="2720225"/>
              <a:ext cx="45600" cy="24650"/>
            </a:xfrm>
            <a:custGeom>
              <a:avLst/>
              <a:gdLst/>
              <a:ahLst/>
              <a:cxnLst/>
              <a:rect l="l" t="t" r="r" b="b"/>
              <a:pathLst>
                <a:path w="1824" h="986" extrusionOk="0">
                  <a:moveTo>
                    <a:pt x="1000" y="1"/>
                  </a:moveTo>
                  <a:cubicBezTo>
                    <a:pt x="887" y="1"/>
                    <a:pt x="805" y="73"/>
                    <a:pt x="836" y="268"/>
                  </a:cubicBezTo>
                  <a:cubicBezTo>
                    <a:pt x="778" y="268"/>
                    <a:pt x="709" y="303"/>
                    <a:pt x="663" y="337"/>
                  </a:cubicBezTo>
                  <a:cubicBezTo>
                    <a:pt x="615" y="207"/>
                    <a:pt x="513" y="157"/>
                    <a:pt x="414" y="157"/>
                  </a:cubicBezTo>
                  <a:cubicBezTo>
                    <a:pt x="204" y="157"/>
                    <a:pt x="0" y="377"/>
                    <a:pt x="305" y="533"/>
                  </a:cubicBezTo>
                  <a:cubicBezTo>
                    <a:pt x="336" y="739"/>
                    <a:pt x="548" y="986"/>
                    <a:pt x="725" y="986"/>
                  </a:cubicBezTo>
                  <a:cubicBezTo>
                    <a:pt x="815" y="986"/>
                    <a:pt x="897" y="921"/>
                    <a:pt x="940" y="753"/>
                  </a:cubicBezTo>
                  <a:cubicBezTo>
                    <a:pt x="969" y="835"/>
                    <a:pt x="1084" y="890"/>
                    <a:pt x="1193" y="890"/>
                  </a:cubicBezTo>
                  <a:cubicBezTo>
                    <a:pt x="1298" y="890"/>
                    <a:pt x="1396" y="838"/>
                    <a:pt x="1402" y="707"/>
                  </a:cubicBezTo>
                  <a:cubicBezTo>
                    <a:pt x="1442" y="716"/>
                    <a:pt x="1478" y="721"/>
                    <a:pt x="1510" y="721"/>
                  </a:cubicBezTo>
                  <a:cubicBezTo>
                    <a:pt x="1823" y="721"/>
                    <a:pt x="1728" y="296"/>
                    <a:pt x="1413" y="233"/>
                  </a:cubicBezTo>
                  <a:cubicBezTo>
                    <a:pt x="1330" y="112"/>
                    <a:pt x="1140" y="1"/>
                    <a:pt x="10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43"/>
            <p:cNvSpPr/>
            <p:nvPr/>
          </p:nvSpPr>
          <p:spPr>
            <a:xfrm>
              <a:off x="6370425" y="2692475"/>
              <a:ext cx="39650" cy="24750"/>
            </a:xfrm>
            <a:custGeom>
              <a:avLst/>
              <a:gdLst/>
              <a:ahLst/>
              <a:cxnLst/>
              <a:rect l="l" t="t" r="r" b="b"/>
              <a:pathLst>
                <a:path w="1586" h="990" extrusionOk="0">
                  <a:moveTo>
                    <a:pt x="757" y="1"/>
                  </a:moveTo>
                  <a:cubicBezTo>
                    <a:pt x="670" y="1"/>
                    <a:pt x="592" y="38"/>
                    <a:pt x="544" y="131"/>
                  </a:cubicBezTo>
                  <a:cubicBezTo>
                    <a:pt x="503" y="102"/>
                    <a:pt x="458" y="89"/>
                    <a:pt x="416" y="89"/>
                  </a:cubicBezTo>
                  <a:cubicBezTo>
                    <a:pt x="288" y="89"/>
                    <a:pt x="174" y="204"/>
                    <a:pt x="209" y="351"/>
                  </a:cubicBezTo>
                  <a:cubicBezTo>
                    <a:pt x="24" y="374"/>
                    <a:pt x="1" y="616"/>
                    <a:pt x="140" y="732"/>
                  </a:cubicBezTo>
                  <a:cubicBezTo>
                    <a:pt x="184" y="871"/>
                    <a:pt x="396" y="990"/>
                    <a:pt x="564" y="990"/>
                  </a:cubicBezTo>
                  <a:cubicBezTo>
                    <a:pt x="702" y="990"/>
                    <a:pt x="811" y="910"/>
                    <a:pt x="774" y="697"/>
                  </a:cubicBezTo>
                  <a:cubicBezTo>
                    <a:pt x="855" y="697"/>
                    <a:pt x="959" y="651"/>
                    <a:pt x="1005" y="582"/>
                  </a:cubicBezTo>
                  <a:cubicBezTo>
                    <a:pt x="1585" y="582"/>
                    <a:pt x="1100" y="1"/>
                    <a:pt x="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43"/>
            <p:cNvSpPr/>
            <p:nvPr/>
          </p:nvSpPr>
          <p:spPr>
            <a:xfrm>
              <a:off x="6510400" y="2730025"/>
              <a:ext cx="49475" cy="26875"/>
            </a:xfrm>
            <a:custGeom>
              <a:avLst/>
              <a:gdLst/>
              <a:ahLst/>
              <a:cxnLst/>
              <a:rect l="l" t="t" r="r" b="b"/>
              <a:pathLst>
                <a:path w="1979" h="1075" extrusionOk="0">
                  <a:moveTo>
                    <a:pt x="1424" y="1"/>
                  </a:moveTo>
                  <a:cubicBezTo>
                    <a:pt x="1041" y="1"/>
                    <a:pt x="514" y="159"/>
                    <a:pt x="508" y="407"/>
                  </a:cubicBezTo>
                  <a:cubicBezTo>
                    <a:pt x="514" y="144"/>
                    <a:pt x="394" y="26"/>
                    <a:pt x="275" y="26"/>
                  </a:cubicBezTo>
                  <a:cubicBezTo>
                    <a:pt x="142" y="26"/>
                    <a:pt x="10" y="170"/>
                    <a:pt x="46" y="418"/>
                  </a:cubicBezTo>
                  <a:cubicBezTo>
                    <a:pt x="23" y="465"/>
                    <a:pt x="0" y="534"/>
                    <a:pt x="23" y="580"/>
                  </a:cubicBezTo>
                  <a:cubicBezTo>
                    <a:pt x="76" y="749"/>
                    <a:pt x="177" y="1062"/>
                    <a:pt x="379" y="1062"/>
                  </a:cubicBezTo>
                  <a:cubicBezTo>
                    <a:pt x="398" y="1062"/>
                    <a:pt x="418" y="1059"/>
                    <a:pt x="439" y="1053"/>
                  </a:cubicBezTo>
                  <a:cubicBezTo>
                    <a:pt x="477" y="1068"/>
                    <a:pt x="511" y="1074"/>
                    <a:pt x="542" y="1074"/>
                  </a:cubicBezTo>
                  <a:cubicBezTo>
                    <a:pt x="783" y="1074"/>
                    <a:pt x="824" y="676"/>
                    <a:pt x="947" y="522"/>
                  </a:cubicBezTo>
                  <a:cubicBezTo>
                    <a:pt x="1002" y="491"/>
                    <a:pt x="1071" y="484"/>
                    <a:pt x="1147" y="484"/>
                  </a:cubicBezTo>
                  <a:cubicBezTo>
                    <a:pt x="1215" y="484"/>
                    <a:pt x="1289" y="490"/>
                    <a:pt x="1362" y="490"/>
                  </a:cubicBezTo>
                  <a:cubicBezTo>
                    <a:pt x="1477" y="490"/>
                    <a:pt x="1589" y="475"/>
                    <a:pt x="1674" y="395"/>
                  </a:cubicBezTo>
                  <a:cubicBezTo>
                    <a:pt x="1978" y="118"/>
                    <a:pt x="1754" y="1"/>
                    <a:pt x="1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3"/>
            <p:cNvSpPr/>
            <p:nvPr/>
          </p:nvSpPr>
          <p:spPr>
            <a:xfrm>
              <a:off x="6491625" y="2680600"/>
              <a:ext cx="23500" cy="33025"/>
            </a:xfrm>
            <a:custGeom>
              <a:avLst/>
              <a:gdLst/>
              <a:ahLst/>
              <a:cxnLst/>
              <a:rect l="l" t="t" r="r" b="b"/>
              <a:pathLst>
                <a:path w="940" h="1321" extrusionOk="0">
                  <a:moveTo>
                    <a:pt x="180" y="1"/>
                  </a:moveTo>
                  <a:cubicBezTo>
                    <a:pt x="98" y="1"/>
                    <a:pt x="23" y="55"/>
                    <a:pt x="1" y="191"/>
                  </a:cubicBezTo>
                  <a:cubicBezTo>
                    <a:pt x="1" y="329"/>
                    <a:pt x="47" y="410"/>
                    <a:pt x="82" y="560"/>
                  </a:cubicBezTo>
                  <a:cubicBezTo>
                    <a:pt x="105" y="641"/>
                    <a:pt x="151" y="780"/>
                    <a:pt x="255" y="849"/>
                  </a:cubicBezTo>
                  <a:cubicBezTo>
                    <a:pt x="322" y="1193"/>
                    <a:pt x="420" y="1320"/>
                    <a:pt x="512" y="1320"/>
                  </a:cubicBezTo>
                  <a:cubicBezTo>
                    <a:pt x="748" y="1320"/>
                    <a:pt x="939" y="468"/>
                    <a:pt x="440" y="318"/>
                  </a:cubicBezTo>
                  <a:cubicBezTo>
                    <a:pt x="468" y="146"/>
                    <a:pt x="315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3"/>
            <p:cNvSpPr/>
            <p:nvPr/>
          </p:nvSpPr>
          <p:spPr>
            <a:xfrm>
              <a:off x="6427850" y="2611725"/>
              <a:ext cx="62425" cy="76250"/>
            </a:xfrm>
            <a:custGeom>
              <a:avLst/>
              <a:gdLst/>
              <a:ahLst/>
              <a:cxnLst/>
              <a:rect l="l" t="t" r="r" b="b"/>
              <a:pathLst>
                <a:path w="2497" h="3050" extrusionOk="0">
                  <a:moveTo>
                    <a:pt x="994" y="2680"/>
                  </a:moveTo>
                  <a:lnTo>
                    <a:pt x="994" y="2703"/>
                  </a:lnTo>
                  <a:lnTo>
                    <a:pt x="959" y="2680"/>
                  </a:lnTo>
                  <a:close/>
                  <a:moveTo>
                    <a:pt x="382" y="2784"/>
                  </a:moveTo>
                  <a:cubicBezTo>
                    <a:pt x="393" y="2796"/>
                    <a:pt x="405" y="2830"/>
                    <a:pt x="405" y="2842"/>
                  </a:cubicBezTo>
                  <a:lnTo>
                    <a:pt x="359" y="2842"/>
                  </a:lnTo>
                  <a:cubicBezTo>
                    <a:pt x="359" y="2830"/>
                    <a:pt x="382" y="2796"/>
                    <a:pt x="382" y="2784"/>
                  </a:cubicBezTo>
                  <a:close/>
                  <a:moveTo>
                    <a:pt x="280" y="2719"/>
                  </a:moveTo>
                  <a:cubicBezTo>
                    <a:pt x="302" y="2719"/>
                    <a:pt x="326" y="2727"/>
                    <a:pt x="347" y="2738"/>
                  </a:cubicBezTo>
                  <a:cubicBezTo>
                    <a:pt x="324" y="2773"/>
                    <a:pt x="290" y="2830"/>
                    <a:pt x="243" y="2854"/>
                  </a:cubicBezTo>
                  <a:cubicBezTo>
                    <a:pt x="220" y="2830"/>
                    <a:pt x="220" y="2796"/>
                    <a:pt x="220" y="2761"/>
                  </a:cubicBezTo>
                  <a:cubicBezTo>
                    <a:pt x="233" y="2730"/>
                    <a:pt x="255" y="2719"/>
                    <a:pt x="280" y="2719"/>
                  </a:cubicBezTo>
                  <a:close/>
                  <a:moveTo>
                    <a:pt x="1637" y="0"/>
                  </a:moveTo>
                  <a:cubicBezTo>
                    <a:pt x="1578" y="0"/>
                    <a:pt x="1541" y="173"/>
                    <a:pt x="1548" y="603"/>
                  </a:cubicBezTo>
                  <a:cubicBezTo>
                    <a:pt x="1545" y="603"/>
                    <a:pt x="1543" y="603"/>
                    <a:pt x="1541" y="603"/>
                  </a:cubicBezTo>
                  <a:cubicBezTo>
                    <a:pt x="989" y="603"/>
                    <a:pt x="1755" y="1966"/>
                    <a:pt x="1675" y="2357"/>
                  </a:cubicBezTo>
                  <a:cubicBezTo>
                    <a:pt x="1611" y="2202"/>
                    <a:pt x="1504" y="1904"/>
                    <a:pt x="1331" y="1904"/>
                  </a:cubicBezTo>
                  <a:cubicBezTo>
                    <a:pt x="1285" y="1904"/>
                    <a:pt x="1234" y="1925"/>
                    <a:pt x="1178" y="1976"/>
                  </a:cubicBezTo>
                  <a:cubicBezTo>
                    <a:pt x="1091" y="1869"/>
                    <a:pt x="1020" y="1826"/>
                    <a:pt x="966" y="1826"/>
                  </a:cubicBezTo>
                  <a:cubicBezTo>
                    <a:pt x="802" y="1826"/>
                    <a:pt x="783" y="2210"/>
                    <a:pt x="913" y="2426"/>
                  </a:cubicBezTo>
                  <a:cubicBezTo>
                    <a:pt x="832" y="2426"/>
                    <a:pt x="763" y="2473"/>
                    <a:pt x="740" y="2530"/>
                  </a:cubicBezTo>
                  <a:cubicBezTo>
                    <a:pt x="706" y="2459"/>
                    <a:pt x="643" y="2427"/>
                    <a:pt x="580" y="2427"/>
                  </a:cubicBezTo>
                  <a:cubicBezTo>
                    <a:pt x="490" y="2427"/>
                    <a:pt x="400" y="2491"/>
                    <a:pt x="393" y="2600"/>
                  </a:cubicBezTo>
                  <a:cubicBezTo>
                    <a:pt x="369" y="2589"/>
                    <a:pt x="343" y="2583"/>
                    <a:pt x="318" y="2583"/>
                  </a:cubicBezTo>
                  <a:cubicBezTo>
                    <a:pt x="239" y="2583"/>
                    <a:pt x="163" y="2636"/>
                    <a:pt x="128" y="2715"/>
                  </a:cubicBezTo>
                  <a:cubicBezTo>
                    <a:pt x="1" y="2796"/>
                    <a:pt x="70" y="3050"/>
                    <a:pt x="266" y="3050"/>
                  </a:cubicBezTo>
                  <a:cubicBezTo>
                    <a:pt x="359" y="3050"/>
                    <a:pt x="463" y="3004"/>
                    <a:pt x="509" y="2911"/>
                  </a:cubicBezTo>
                  <a:cubicBezTo>
                    <a:pt x="536" y="2934"/>
                    <a:pt x="568" y="2944"/>
                    <a:pt x="601" y="2944"/>
                  </a:cubicBezTo>
                  <a:cubicBezTo>
                    <a:pt x="652" y="2944"/>
                    <a:pt x="704" y="2919"/>
                    <a:pt x="740" y="2877"/>
                  </a:cubicBezTo>
                  <a:cubicBezTo>
                    <a:pt x="784" y="2929"/>
                    <a:pt x="848" y="2953"/>
                    <a:pt x="911" y="2953"/>
                  </a:cubicBezTo>
                  <a:cubicBezTo>
                    <a:pt x="1027" y="2953"/>
                    <a:pt x="1139" y="2869"/>
                    <a:pt x="1109" y="2727"/>
                  </a:cubicBezTo>
                  <a:lnTo>
                    <a:pt x="1109" y="2727"/>
                  </a:lnTo>
                  <a:lnTo>
                    <a:pt x="1144" y="2761"/>
                  </a:lnTo>
                  <a:cubicBezTo>
                    <a:pt x="1165" y="2846"/>
                    <a:pt x="1250" y="2896"/>
                    <a:pt x="1338" y="2896"/>
                  </a:cubicBezTo>
                  <a:cubicBezTo>
                    <a:pt x="1393" y="2896"/>
                    <a:pt x="1450" y="2875"/>
                    <a:pt x="1490" y="2830"/>
                  </a:cubicBezTo>
                  <a:cubicBezTo>
                    <a:pt x="1537" y="2870"/>
                    <a:pt x="1600" y="2893"/>
                    <a:pt x="1661" y="2893"/>
                  </a:cubicBezTo>
                  <a:cubicBezTo>
                    <a:pt x="1690" y="2893"/>
                    <a:pt x="1718" y="2888"/>
                    <a:pt x="1744" y="2877"/>
                  </a:cubicBezTo>
                  <a:cubicBezTo>
                    <a:pt x="1825" y="2944"/>
                    <a:pt x="1892" y="2974"/>
                    <a:pt x="1948" y="2974"/>
                  </a:cubicBezTo>
                  <a:cubicBezTo>
                    <a:pt x="2496" y="2974"/>
                    <a:pt x="1880" y="0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3"/>
            <p:cNvSpPr/>
            <p:nvPr/>
          </p:nvSpPr>
          <p:spPr>
            <a:xfrm>
              <a:off x="6563725" y="2681375"/>
              <a:ext cx="49700" cy="115400"/>
            </a:xfrm>
            <a:custGeom>
              <a:avLst/>
              <a:gdLst/>
              <a:ahLst/>
              <a:cxnLst/>
              <a:rect l="l" t="t" r="r" b="b"/>
              <a:pathLst>
                <a:path w="1988" h="4616" extrusionOk="0">
                  <a:moveTo>
                    <a:pt x="215" y="1"/>
                  </a:moveTo>
                  <a:cubicBezTo>
                    <a:pt x="96" y="1"/>
                    <a:pt x="46" y="327"/>
                    <a:pt x="257" y="1083"/>
                  </a:cubicBezTo>
                  <a:cubicBezTo>
                    <a:pt x="291" y="1383"/>
                    <a:pt x="372" y="1707"/>
                    <a:pt x="441" y="2007"/>
                  </a:cubicBezTo>
                  <a:cubicBezTo>
                    <a:pt x="422" y="2005"/>
                    <a:pt x="404" y="2004"/>
                    <a:pt x="387" y="2004"/>
                  </a:cubicBezTo>
                  <a:cubicBezTo>
                    <a:pt x="1" y="2004"/>
                    <a:pt x="114" y="2489"/>
                    <a:pt x="280" y="2699"/>
                  </a:cubicBezTo>
                  <a:cubicBezTo>
                    <a:pt x="439" y="2881"/>
                    <a:pt x="352" y="3219"/>
                    <a:pt x="668" y="3219"/>
                  </a:cubicBezTo>
                  <a:cubicBezTo>
                    <a:pt x="673" y="3219"/>
                    <a:pt x="678" y="3219"/>
                    <a:pt x="684" y="3219"/>
                  </a:cubicBezTo>
                  <a:cubicBezTo>
                    <a:pt x="758" y="3377"/>
                    <a:pt x="795" y="3694"/>
                    <a:pt x="971" y="3694"/>
                  </a:cubicBezTo>
                  <a:cubicBezTo>
                    <a:pt x="1013" y="3694"/>
                    <a:pt x="1062" y="3676"/>
                    <a:pt x="1122" y="3634"/>
                  </a:cubicBezTo>
                  <a:cubicBezTo>
                    <a:pt x="1145" y="3692"/>
                    <a:pt x="1191" y="3750"/>
                    <a:pt x="1249" y="3761"/>
                  </a:cubicBezTo>
                  <a:cubicBezTo>
                    <a:pt x="1330" y="4027"/>
                    <a:pt x="1203" y="4546"/>
                    <a:pt x="1549" y="4615"/>
                  </a:cubicBezTo>
                  <a:cubicBezTo>
                    <a:pt x="1757" y="4615"/>
                    <a:pt x="1792" y="4396"/>
                    <a:pt x="1769" y="4234"/>
                  </a:cubicBezTo>
                  <a:cubicBezTo>
                    <a:pt x="1988" y="3923"/>
                    <a:pt x="1676" y="3449"/>
                    <a:pt x="1607" y="3126"/>
                  </a:cubicBezTo>
                  <a:cubicBezTo>
                    <a:pt x="1619" y="3057"/>
                    <a:pt x="1607" y="2988"/>
                    <a:pt x="1561" y="2930"/>
                  </a:cubicBezTo>
                  <a:cubicBezTo>
                    <a:pt x="1353" y="2757"/>
                    <a:pt x="1422" y="2422"/>
                    <a:pt x="1157" y="2376"/>
                  </a:cubicBezTo>
                  <a:cubicBezTo>
                    <a:pt x="995" y="2063"/>
                    <a:pt x="1116" y="1104"/>
                    <a:pt x="707" y="1104"/>
                  </a:cubicBezTo>
                  <a:cubicBezTo>
                    <a:pt x="679" y="1104"/>
                    <a:pt x="648" y="1108"/>
                    <a:pt x="614" y="1118"/>
                  </a:cubicBezTo>
                  <a:cubicBezTo>
                    <a:pt x="577" y="424"/>
                    <a:pt x="351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3"/>
            <p:cNvSpPr/>
            <p:nvPr/>
          </p:nvSpPr>
          <p:spPr>
            <a:xfrm>
              <a:off x="6679425" y="2759600"/>
              <a:ext cx="61275" cy="108975"/>
            </a:xfrm>
            <a:custGeom>
              <a:avLst/>
              <a:gdLst/>
              <a:ahLst/>
              <a:cxnLst/>
              <a:rect l="l" t="t" r="r" b="b"/>
              <a:pathLst>
                <a:path w="2451" h="4359" extrusionOk="0">
                  <a:moveTo>
                    <a:pt x="246" y="0"/>
                  </a:moveTo>
                  <a:cubicBezTo>
                    <a:pt x="127" y="0"/>
                    <a:pt x="1" y="155"/>
                    <a:pt x="107" y="286"/>
                  </a:cubicBezTo>
                  <a:cubicBezTo>
                    <a:pt x="188" y="401"/>
                    <a:pt x="188" y="563"/>
                    <a:pt x="303" y="667"/>
                  </a:cubicBezTo>
                  <a:cubicBezTo>
                    <a:pt x="273" y="870"/>
                    <a:pt x="314" y="1403"/>
                    <a:pt x="591" y="1403"/>
                  </a:cubicBezTo>
                  <a:cubicBezTo>
                    <a:pt x="629" y="1403"/>
                    <a:pt x="672" y="1393"/>
                    <a:pt x="719" y="1371"/>
                  </a:cubicBezTo>
                  <a:cubicBezTo>
                    <a:pt x="742" y="1429"/>
                    <a:pt x="765" y="1498"/>
                    <a:pt x="788" y="1567"/>
                  </a:cubicBezTo>
                  <a:cubicBezTo>
                    <a:pt x="707" y="1729"/>
                    <a:pt x="730" y="1971"/>
                    <a:pt x="892" y="2144"/>
                  </a:cubicBezTo>
                  <a:cubicBezTo>
                    <a:pt x="848" y="2122"/>
                    <a:pt x="799" y="2112"/>
                    <a:pt x="752" y="2112"/>
                  </a:cubicBezTo>
                  <a:cubicBezTo>
                    <a:pt x="580" y="2112"/>
                    <a:pt x="431" y="2249"/>
                    <a:pt x="603" y="2421"/>
                  </a:cubicBezTo>
                  <a:cubicBezTo>
                    <a:pt x="759" y="2499"/>
                    <a:pt x="1013" y="2593"/>
                    <a:pt x="1228" y="2593"/>
                  </a:cubicBezTo>
                  <a:cubicBezTo>
                    <a:pt x="1267" y="2593"/>
                    <a:pt x="1306" y="2590"/>
                    <a:pt x="1342" y="2583"/>
                  </a:cubicBezTo>
                  <a:lnTo>
                    <a:pt x="1342" y="2583"/>
                  </a:lnTo>
                  <a:cubicBezTo>
                    <a:pt x="1354" y="2768"/>
                    <a:pt x="1296" y="3056"/>
                    <a:pt x="1538" y="3102"/>
                  </a:cubicBezTo>
                  <a:cubicBezTo>
                    <a:pt x="1538" y="3137"/>
                    <a:pt x="1550" y="3148"/>
                    <a:pt x="1573" y="3160"/>
                  </a:cubicBezTo>
                  <a:cubicBezTo>
                    <a:pt x="1550" y="3379"/>
                    <a:pt x="1400" y="4060"/>
                    <a:pt x="1781" y="4072"/>
                  </a:cubicBezTo>
                  <a:lnTo>
                    <a:pt x="1746" y="4072"/>
                  </a:lnTo>
                  <a:cubicBezTo>
                    <a:pt x="1700" y="4264"/>
                    <a:pt x="1808" y="4359"/>
                    <a:pt x="1920" y="4359"/>
                  </a:cubicBezTo>
                  <a:cubicBezTo>
                    <a:pt x="2031" y="4359"/>
                    <a:pt x="2144" y="4267"/>
                    <a:pt x="2115" y="4083"/>
                  </a:cubicBezTo>
                  <a:cubicBezTo>
                    <a:pt x="2185" y="3853"/>
                    <a:pt x="2450" y="3102"/>
                    <a:pt x="2115" y="3010"/>
                  </a:cubicBezTo>
                  <a:cubicBezTo>
                    <a:pt x="2297" y="2874"/>
                    <a:pt x="2244" y="2548"/>
                    <a:pt x="1990" y="2548"/>
                  </a:cubicBezTo>
                  <a:cubicBezTo>
                    <a:pt x="1986" y="2548"/>
                    <a:pt x="1981" y="2548"/>
                    <a:pt x="1977" y="2548"/>
                  </a:cubicBezTo>
                  <a:cubicBezTo>
                    <a:pt x="1954" y="2421"/>
                    <a:pt x="2035" y="1960"/>
                    <a:pt x="1896" y="1879"/>
                  </a:cubicBezTo>
                  <a:cubicBezTo>
                    <a:pt x="1923" y="1711"/>
                    <a:pt x="1801" y="1551"/>
                    <a:pt x="1660" y="1551"/>
                  </a:cubicBezTo>
                  <a:cubicBezTo>
                    <a:pt x="1616" y="1551"/>
                    <a:pt x="1571" y="1566"/>
                    <a:pt x="1527" y="1602"/>
                  </a:cubicBezTo>
                  <a:cubicBezTo>
                    <a:pt x="1481" y="1382"/>
                    <a:pt x="1550" y="1048"/>
                    <a:pt x="1319" y="921"/>
                  </a:cubicBezTo>
                  <a:cubicBezTo>
                    <a:pt x="1286" y="862"/>
                    <a:pt x="1226" y="837"/>
                    <a:pt x="1165" y="837"/>
                  </a:cubicBezTo>
                  <a:cubicBezTo>
                    <a:pt x="1057" y="837"/>
                    <a:pt x="942" y="914"/>
                    <a:pt x="950" y="1025"/>
                  </a:cubicBezTo>
                  <a:cubicBezTo>
                    <a:pt x="915" y="967"/>
                    <a:pt x="880" y="898"/>
                    <a:pt x="800" y="863"/>
                  </a:cubicBezTo>
                  <a:cubicBezTo>
                    <a:pt x="846" y="748"/>
                    <a:pt x="846" y="574"/>
                    <a:pt x="684" y="528"/>
                  </a:cubicBezTo>
                  <a:cubicBezTo>
                    <a:pt x="662" y="384"/>
                    <a:pt x="607" y="88"/>
                    <a:pt x="396" y="88"/>
                  </a:cubicBezTo>
                  <a:cubicBezTo>
                    <a:pt x="389" y="88"/>
                    <a:pt x="381" y="89"/>
                    <a:pt x="373" y="90"/>
                  </a:cubicBezTo>
                  <a:cubicBezTo>
                    <a:pt x="342" y="26"/>
                    <a:pt x="295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3"/>
            <p:cNvSpPr/>
            <p:nvPr/>
          </p:nvSpPr>
          <p:spPr>
            <a:xfrm>
              <a:off x="6609950" y="3001600"/>
              <a:ext cx="73700" cy="74950"/>
            </a:xfrm>
            <a:custGeom>
              <a:avLst/>
              <a:gdLst/>
              <a:ahLst/>
              <a:cxnLst/>
              <a:rect l="l" t="t" r="r" b="b"/>
              <a:pathLst>
                <a:path w="2948" h="2998" extrusionOk="0">
                  <a:moveTo>
                    <a:pt x="392" y="1"/>
                  </a:moveTo>
                  <a:cubicBezTo>
                    <a:pt x="224" y="1"/>
                    <a:pt x="96" y="245"/>
                    <a:pt x="266" y="406"/>
                  </a:cubicBezTo>
                  <a:cubicBezTo>
                    <a:pt x="347" y="821"/>
                    <a:pt x="439" y="1087"/>
                    <a:pt x="47" y="1514"/>
                  </a:cubicBezTo>
                  <a:cubicBezTo>
                    <a:pt x="0" y="1594"/>
                    <a:pt x="0" y="1687"/>
                    <a:pt x="47" y="1744"/>
                  </a:cubicBezTo>
                  <a:cubicBezTo>
                    <a:pt x="277" y="2056"/>
                    <a:pt x="543" y="2437"/>
                    <a:pt x="958" y="2437"/>
                  </a:cubicBezTo>
                  <a:cubicBezTo>
                    <a:pt x="1028" y="2526"/>
                    <a:pt x="1164" y="2631"/>
                    <a:pt x="1303" y="2631"/>
                  </a:cubicBezTo>
                  <a:cubicBezTo>
                    <a:pt x="1327" y="2631"/>
                    <a:pt x="1351" y="2628"/>
                    <a:pt x="1374" y="2622"/>
                  </a:cubicBezTo>
                  <a:cubicBezTo>
                    <a:pt x="1374" y="2805"/>
                    <a:pt x="1525" y="2998"/>
                    <a:pt x="1661" y="2998"/>
                  </a:cubicBezTo>
                  <a:cubicBezTo>
                    <a:pt x="1731" y="2998"/>
                    <a:pt x="1797" y="2947"/>
                    <a:pt x="1836" y="2818"/>
                  </a:cubicBezTo>
                  <a:cubicBezTo>
                    <a:pt x="1893" y="2783"/>
                    <a:pt x="1928" y="2726"/>
                    <a:pt x="1940" y="2656"/>
                  </a:cubicBezTo>
                  <a:cubicBezTo>
                    <a:pt x="1966" y="2663"/>
                    <a:pt x="1990" y="2666"/>
                    <a:pt x="2013" y="2666"/>
                  </a:cubicBezTo>
                  <a:cubicBezTo>
                    <a:pt x="2240" y="2666"/>
                    <a:pt x="2298" y="2369"/>
                    <a:pt x="2309" y="2148"/>
                  </a:cubicBezTo>
                  <a:cubicBezTo>
                    <a:pt x="2947" y="1987"/>
                    <a:pt x="2675" y="1005"/>
                    <a:pt x="2454" y="1005"/>
                  </a:cubicBezTo>
                  <a:cubicBezTo>
                    <a:pt x="2359" y="1005"/>
                    <a:pt x="2274" y="1185"/>
                    <a:pt x="2274" y="1687"/>
                  </a:cubicBezTo>
                  <a:cubicBezTo>
                    <a:pt x="2228" y="1698"/>
                    <a:pt x="2182" y="1721"/>
                    <a:pt x="2159" y="1756"/>
                  </a:cubicBezTo>
                  <a:cubicBezTo>
                    <a:pt x="2148" y="1755"/>
                    <a:pt x="2138" y="1754"/>
                    <a:pt x="2128" y="1754"/>
                  </a:cubicBezTo>
                  <a:cubicBezTo>
                    <a:pt x="2061" y="1754"/>
                    <a:pt x="2003" y="1787"/>
                    <a:pt x="1963" y="1837"/>
                  </a:cubicBezTo>
                  <a:cubicBezTo>
                    <a:pt x="1928" y="1791"/>
                    <a:pt x="1882" y="1744"/>
                    <a:pt x="1813" y="1744"/>
                  </a:cubicBezTo>
                  <a:cubicBezTo>
                    <a:pt x="1773" y="1451"/>
                    <a:pt x="1667" y="1335"/>
                    <a:pt x="1565" y="1335"/>
                  </a:cubicBezTo>
                  <a:cubicBezTo>
                    <a:pt x="1399" y="1335"/>
                    <a:pt x="1244" y="1643"/>
                    <a:pt x="1409" y="1987"/>
                  </a:cubicBezTo>
                  <a:cubicBezTo>
                    <a:pt x="1351" y="1987"/>
                    <a:pt x="1305" y="2010"/>
                    <a:pt x="1259" y="2033"/>
                  </a:cubicBezTo>
                  <a:cubicBezTo>
                    <a:pt x="1187" y="1833"/>
                    <a:pt x="1021" y="1568"/>
                    <a:pt x="861" y="1568"/>
                  </a:cubicBezTo>
                  <a:cubicBezTo>
                    <a:pt x="789" y="1568"/>
                    <a:pt x="719" y="1621"/>
                    <a:pt x="658" y="1756"/>
                  </a:cubicBezTo>
                  <a:cubicBezTo>
                    <a:pt x="612" y="1744"/>
                    <a:pt x="554" y="1733"/>
                    <a:pt x="520" y="1721"/>
                  </a:cubicBezTo>
                  <a:cubicBezTo>
                    <a:pt x="670" y="1583"/>
                    <a:pt x="831" y="1491"/>
                    <a:pt x="831" y="1271"/>
                  </a:cubicBezTo>
                  <a:cubicBezTo>
                    <a:pt x="1305" y="1052"/>
                    <a:pt x="716" y="394"/>
                    <a:pt x="543" y="71"/>
                  </a:cubicBezTo>
                  <a:cubicBezTo>
                    <a:pt x="493" y="21"/>
                    <a:pt x="441" y="1"/>
                    <a:pt x="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43"/>
            <p:cNvSpPr/>
            <p:nvPr/>
          </p:nvSpPr>
          <p:spPr>
            <a:xfrm>
              <a:off x="6636025" y="2989800"/>
              <a:ext cx="46275" cy="32925"/>
            </a:xfrm>
            <a:custGeom>
              <a:avLst/>
              <a:gdLst/>
              <a:ahLst/>
              <a:cxnLst/>
              <a:rect l="l" t="t" r="r" b="b"/>
              <a:pathLst>
                <a:path w="1851" h="1317" extrusionOk="0">
                  <a:moveTo>
                    <a:pt x="181" y="1"/>
                  </a:moveTo>
                  <a:cubicBezTo>
                    <a:pt x="68" y="1"/>
                    <a:pt x="0" y="101"/>
                    <a:pt x="77" y="358"/>
                  </a:cubicBezTo>
                  <a:cubicBezTo>
                    <a:pt x="225" y="598"/>
                    <a:pt x="232" y="1142"/>
                    <a:pt x="519" y="1142"/>
                  </a:cubicBezTo>
                  <a:cubicBezTo>
                    <a:pt x="591" y="1142"/>
                    <a:pt x="680" y="1108"/>
                    <a:pt x="793" y="1028"/>
                  </a:cubicBezTo>
                  <a:cubicBezTo>
                    <a:pt x="827" y="1062"/>
                    <a:pt x="862" y="1097"/>
                    <a:pt x="908" y="1108"/>
                  </a:cubicBezTo>
                  <a:cubicBezTo>
                    <a:pt x="897" y="1212"/>
                    <a:pt x="977" y="1316"/>
                    <a:pt x="1081" y="1316"/>
                  </a:cubicBezTo>
                  <a:cubicBezTo>
                    <a:pt x="1312" y="1316"/>
                    <a:pt x="1474" y="1316"/>
                    <a:pt x="1485" y="1155"/>
                  </a:cubicBezTo>
                  <a:cubicBezTo>
                    <a:pt x="1851" y="1145"/>
                    <a:pt x="1710" y="426"/>
                    <a:pt x="1486" y="426"/>
                  </a:cubicBezTo>
                  <a:cubicBezTo>
                    <a:pt x="1427" y="426"/>
                    <a:pt x="1363" y="476"/>
                    <a:pt x="1301" y="600"/>
                  </a:cubicBezTo>
                  <a:cubicBezTo>
                    <a:pt x="1279" y="417"/>
                    <a:pt x="1098" y="255"/>
                    <a:pt x="953" y="255"/>
                  </a:cubicBezTo>
                  <a:cubicBezTo>
                    <a:pt x="861" y="255"/>
                    <a:pt x="783" y="320"/>
                    <a:pt x="770" y="485"/>
                  </a:cubicBezTo>
                  <a:cubicBezTo>
                    <a:pt x="723" y="508"/>
                    <a:pt x="689" y="508"/>
                    <a:pt x="666" y="520"/>
                  </a:cubicBezTo>
                  <a:cubicBezTo>
                    <a:pt x="645" y="245"/>
                    <a:pt x="358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43"/>
            <p:cNvSpPr/>
            <p:nvPr/>
          </p:nvSpPr>
          <p:spPr>
            <a:xfrm>
              <a:off x="6536950" y="2687900"/>
              <a:ext cx="169625" cy="294050"/>
            </a:xfrm>
            <a:custGeom>
              <a:avLst/>
              <a:gdLst/>
              <a:ahLst/>
              <a:cxnLst/>
              <a:rect l="l" t="t" r="r" b="b"/>
              <a:pathLst>
                <a:path w="6785" h="11762" extrusionOk="0">
                  <a:moveTo>
                    <a:pt x="4132" y="2381"/>
                  </a:moveTo>
                  <a:cubicBezTo>
                    <a:pt x="4155" y="2404"/>
                    <a:pt x="4179" y="2438"/>
                    <a:pt x="4213" y="2461"/>
                  </a:cubicBezTo>
                  <a:cubicBezTo>
                    <a:pt x="4184" y="2456"/>
                    <a:pt x="4158" y="2453"/>
                    <a:pt x="4134" y="2453"/>
                  </a:cubicBezTo>
                  <a:cubicBezTo>
                    <a:pt x="4109" y="2453"/>
                    <a:pt x="4086" y="2456"/>
                    <a:pt x="4063" y="2461"/>
                  </a:cubicBezTo>
                  <a:cubicBezTo>
                    <a:pt x="4098" y="2450"/>
                    <a:pt x="4121" y="2427"/>
                    <a:pt x="4132" y="2381"/>
                  </a:cubicBezTo>
                  <a:close/>
                  <a:moveTo>
                    <a:pt x="1824" y="6894"/>
                  </a:moveTo>
                  <a:cubicBezTo>
                    <a:pt x="1824" y="6905"/>
                    <a:pt x="1812" y="6905"/>
                    <a:pt x="1812" y="6905"/>
                  </a:cubicBezTo>
                  <a:lnTo>
                    <a:pt x="1812" y="6894"/>
                  </a:lnTo>
                  <a:close/>
                  <a:moveTo>
                    <a:pt x="3902" y="9375"/>
                  </a:moveTo>
                  <a:cubicBezTo>
                    <a:pt x="3959" y="9606"/>
                    <a:pt x="3867" y="10022"/>
                    <a:pt x="4213" y="10045"/>
                  </a:cubicBezTo>
                  <a:cubicBezTo>
                    <a:pt x="4282" y="10160"/>
                    <a:pt x="4340" y="10276"/>
                    <a:pt x="4456" y="10333"/>
                  </a:cubicBezTo>
                  <a:cubicBezTo>
                    <a:pt x="4421" y="10333"/>
                    <a:pt x="4386" y="10345"/>
                    <a:pt x="4352" y="10356"/>
                  </a:cubicBezTo>
                  <a:cubicBezTo>
                    <a:pt x="4317" y="10328"/>
                    <a:pt x="4262" y="10310"/>
                    <a:pt x="4207" y="10310"/>
                  </a:cubicBezTo>
                  <a:cubicBezTo>
                    <a:pt x="4153" y="10310"/>
                    <a:pt x="4098" y="10328"/>
                    <a:pt x="4063" y="10368"/>
                  </a:cubicBezTo>
                  <a:cubicBezTo>
                    <a:pt x="4047" y="10225"/>
                    <a:pt x="3917" y="10082"/>
                    <a:pt x="3784" y="10082"/>
                  </a:cubicBezTo>
                  <a:cubicBezTo>
                    <a:pt x="3724" y="10082"/>
                    <a:pt x="3663" y="10111"/>
                    <a:pt x="3613" y="10183"/>
                  </a:cubicBezTo>
                  <a:cubicBezTo>
                    <a:pt x="3590" y="10137"/>
                    <a:pt x="3590" y="10102"/>
                    <a:pt x="3578" y="10056"/>
                  </a:cubicBezTo>
                  <a:cubicBezTo>
                    <a:pt x="3636" y="9999"/>
                    <a:pt x="3648" y="9895"/>
                    <a:pt x="3636" y="9825"/>
                  </a:cubicBezTo>
                  <a:cubicBezTo>
                    <a:pt x="3775" y="9699"/>
                    <a:pt x="3821" y="9525"/>
                    <a:pt x="3902" y="9375"/>
                  </a:cubicBezTo>
                  <a:close/>
                  <a:moveTo>
                    <a:pt x="5321" y="9214"/>
                  </a:moveTo>
                  <a:cubicBezTo>
                    <a:pt x="5287" y="9491"/>
                    <a:pt x="5252" y="9768"/>
                    <a:pt x="5217" y="10045"/>
                  </a:cubicBezTo>
                  <a:cubicBezTo>
                    <a:pt x="5044" y="10218"/>
                    <a:pt x="4860" y="10403"/>
                    <a:pt x="4767" y="10645"/>
                  </a:cubicBezTo>
                  <a:cubicBezTo>
                    <a:pt x="4698" y="10541"/>
                    <a:pt x="4652" y="10403"/>
                    <a:pt x="4536" y="10345"/>
                  </a:cubicBezTo>
                  <a:cubicBezTo>
                    <a:pt x="4871" y="10299"/>
                    <a:pt x="4744" y="9964"/>
                    <a:pt x="4583" y="9791"/>
                  </a:cubicBezTo>
                  <a:cubicBezTo>
                    <a:pt x="4998" y="9779"/>
                    <a:pt x="4767" y="9295"/>
                    <a:pt x="5321" y="9214"/>
                  </a:cubicBezTo>
                  <a:close/>
                  <a:moveTo>
                    <a:pt x="3274" y="1"/>
                  </a:moveTo>
                  <a:cubicBezTo>
                    <a:pt x="3173" y="1"/>
                    <a:pt x="3121" y="89"/>
                    <a:pt x="3209" y="326"/>
                  </a:cubicBezTo>
                  <a:cubicBezTo>
                    <a:pt x="3440" y="534"/>
                    <a:pt x="3428" y="961"/>
                    <a:pt x="3740" y="1122"/>
                  </a:cubicBezTo>
                  <a:cubicBezTo>
                    <a:pt x="3705" y="1180"/>
                    <a:pt x="3671" y="1249"/>
                    <a:pt x="3682" y="1342"/>
                  </a:cubicBezTo>
                  <a:cubicBezTo>
                    <a:pt x="3705" y="1411"/>
                    <a:pt x="3728" y="1480"/>
                    <a:pt x="3740" y="1538"/>
                  </a:cubicBezTo>
                  <a:cubicBezTo>
                    <a:pt x="3728" y="1549"/>
                    <a:pt x="3728" y="1573"/>
                    <a:pt x="3717" y="1584"/>
                  </a:cubicBezTo>
                  <a:cubicBezTo>
                    <a:pt x="3024" y="1630"/>
                    <a:pt x="4144" y="2784"/>
                    <a:pt x="3555" y="3165"/>
                  </a:cubicBezTo>
                  <a:cubicBezTo>
                    <a:pt x="3538" y="3164"/>
                    <a:pt x="3522" y="3164"/>
                    <a:pt x="3507" y="3164"/>
                  </a:cubicBezTo>
                  <a:cubicBezTo>
                    <a:pt x="3085" y="3164"/>
                    <a:pt x="3230" y="3557"/>
                    <a:pt x="3532" y="3557"/>
                  </a:cubicBezTo>
                  <a:cubicBezTo>
                    <a:pt x="3572" y="3557"/>
                    <a:pt x="3615" y="3551"/>
                    <a:pt x="3659" y="3535"/>
                  </a:cubicBezTo>
                  <a:cubicBezTo>
                    <a:pt x="3705" y="3558"/>
                    <a:pt x="3740" y="3569"/>
                    <a:pt x="3786" y="3592"/>
                  </a:cubicBezTo>
                  <a:cubicBezTo>
                    <a:pt x="3867" y="3719"/>
                    <a:pt x="3867" y="3893"/>
                    <a:pt x="3959" y="3996"/>
                  </a:cubicBezTo>
                  <a:cubicBezTo>
                    <a:pt x="4040" y="4089"/>
                    <a:pt x="4098" y="4193"/>
                    <a:pt x="4132" y="4308"/>
                  </a:cubicBezTo>
                  <a:cubicBezTo>
                    <a:pt x="3859" y="4396"/>
                    <a:pt x="3949" y="4699"/>
                    <a:pt x="4165" y="4699"/>
                  </a:cubicBezTo>
                  <a:cubicBezTo>
                    <a:pt x="4205" y="4699"/>
                    <a:pt x="4248" y="4689"/>
                    <a:pt x="4294" y="4666"/>
                  </a:cubicBezTo>
                  <a:lnTo>
                    <a:pt x="4294" y="4689"/>
                  </a:lnTo>
                  <a:cubicBezTo>
                    <a:pt x="4167" y="4920"/>
                    <a:pt x="4167" y="5208"/>
                    <a:pt x="4179" y="5451"/>
                  </a:cubicBezTo>
                  <a:cubicBezTo>
                    <a:pt x="4131" y="5422"/>
                    <a:pt x="4081" y="5405"/>
                    <a:pt x="4036" y="5405"/>
                  </a:cubicBezTo>
                  <a:cubicBezTo>
                    <a:pt x="3972" y="5405"/>
                    <a:pt x="3917" y="5439"/>
                    <a:pt x="3890" y="5520"/>
                  </a:cubicBezTo>
                  <a:cubicBezTo>
                    <a:pt x="3717" y="5485"/>
                    <a:pt x="3544" y="5370"/>
                    <a:pt x="3371" y="5324"/>
                  </a:cubicBezTo>
                  <a:cubicBezTo>
                    <a:pt x="3300" y="5156"/>
                    <a:pt x="3149" y="5017"/>
                    <a:pt x="3013" y="5017"/>
                  </a:cubicBezTo>
                  <a:cubicBezTo>
                    <a:pt x="2925" y="5017"/>
                    <a:pt x="2843" y="5075"/>
                    <a:pt x="2793" y="5220"/>
                  </a:cubicBezTo>
                  <a:cubicBezTo>
                    <a:pt x="2771" y="5205"/>
                    <a:pt x="2746" y="5199"/>
                    <a:pt x="2721" y="5199"/>
                  </a:cubicBezTo>
                  <a:cubicBezTo>
                    <a:pt x="2668" y="5199"/>
                    <a:pt x="2613" y="5227"/>
                    <a:pt x="2574" y="5266"/>
                  </a:cubicBezTo>
                  <a:cubicBezTo>
                    <a:pt x="2320" y="5301"/>
                    <a:pt x="2447" y="5913"/>
                    <a:pt x="2401" y="6086"/>
                  </a:cubicBezTo>
                  <a:cubicBezTo>
                    <a:pt x="2300" y="5983"/>
                    <a:pt x="2227" y="5940"/>
                    <a:pt x="2175" y="5940"/>
                  </a:cubicBezTo>
                  <a:cubicBezTo>
                    <a:pt x="1950" y="5940"/>
                    <a:pt x="2107" y="6722"/>
                    <a:pt x="2136" y="6928"/>
                  </a:cubicBezTo>
                  <a:cubicBezTo>
                    <a:pt x="2112" y="6894"/>
                    <a:pt x="2089" y="6871"/>
                    <a:pt x="2055" y="6871"/>
                  </a:cubicBezTo>
                  <a:cubicBezTo>
                    <a:pt x="2115" y="6727"/>
                    <a:pt x="1982" y="6608"/>
                    <a:pt x="1858" y="6608"/>
                  </a:cubicBezTo>
                  <a:cubicBezTo>
                    <a:pt x="1792" y="6608"/>
                    <a:pt x="1729" y="6641"/>
                    <a:pt x="1697" y="6721"/>
                  </a:cubicBezTo>
                  <a:cubicBezTo>
                    <a:pt x="1679" y="6588"/>
                    <a:pt x="1587" y="6428"/>
                    <a:pt x="1462" y="6428"/>
                  </a:cubicBezTo>
                  <a:cubicBezTo>
                    <a:pt x="1424" y="6428"/>
                    <a:pt x="1382" y="6443"/>
                    <a:pt x="1339" y="6478"/>
                  </a:cubicBezTo>
                  <a:cubicBezTo>
                    <a:pt x="1198" y="6206"/>
                    <a:pt x="1233" y="5272"/>
                    <a:pt x="882" y="5272"/>
                  </a:cubicBezTo>
                  <a:cubicBezTo>
                    <a:pt x="831" y="5272"/>
                    <a:pt x="773" y="5292"/>
                    <a:pt x="704" y="5335"/>
                  </a:cubicBezTo>
                  <a:cubicBezTo>
                    <a:pt x="681" y="5324"/>
                    <a:pt x="654" y="5319"/>
                    <a:pt x="626" y="5319"/>
                  </a:cubicBezTo>
                  <a:cubicBezTo>
                    <a:pt x="571" y="5319"/>
                    <a:pt x="512" y="5339"/>
                    <a:pt x="473" y="5370"/>
                  </a:cubicBezTo>
                  <a:cubicBezTo>
                    <a:pt x="489" y="5156"/>
                    <a:pt x="317" y="4922"/>
                    <a:pt x="172" y="4922"/>
                  </a:cubicBezTo>
                  <a:cubicBezTo>
                    <a:pt x="98" y="4922"/>
                    <a:pt x="31" y="4983"/>
                    <a:pt x="0" y="5139"/>
                  </a:cubicBezTo>
                  <a:cubicBezTo>
                    <a:pt x="35" y="5659"/>
                    <a:pt x="266" y="6086"/>
                    <a:pt x="208" y="6617"/>
                  </a:cubicBezTo>
                  <a:cubicBezTo>
                    <a:pt x="202" y="7152"/>
                    <a:pt x="400" y="7449"/>
                    <a:pt x="568" y="7449"/>
                  </a:cubicBezTo>
                  <a:cubicBezTo>
                    <a:pt x="722" y="7449"/>
                    <a:pt x="851" y="7198"/>
                    <a:pt x="773" y="6651"/>
                  </a:cubicBezTo>
                  <a:lnTo>
                    <a:pt x="773" y="6651"/>
                  </a:lnTo>
                  <a:cubicBezTo>
                    <a:pt x="827" y="6903"/>
                    <a:pt x="958" y="7547"/>
                    <a:pt x="1210" y="7547"/>
                  </a:cubicBezTo>
                  <a:cubicBezTo>
                    <a:pt x="1281" y="7547"/>
                    <a:pt x="1363" y="7495"/>
                    <a:pt x="1454" y="7367"/>
                  </a:cubicBezTo>
                  <a:cubicBezTo>
                    <a:pt x="1488" y="7391"/>
                    <a:pt x="1526" y="7403"/>
                    <a:pt x="1563" y="7403"/>
                  </a:cubicBezTo>
                  <a:cubicBezTo>
                    <a:pt x="1614" y="7403"/>
                    <a:pt x="1663" y="7379"/>
                    <a:pt x="1697" y="7332"/>
                  </a:cubicBezTo>
                  <a:cubicBezTo>
                    <a:pt x="1719" y="7445"/>
                    <a:pt x="1787" y="7489"/>
                    <a:pt x="1865" y="7489"/>
                  </a:cubicBezTo>
                  <a:cubicBezTo>
                    <a:pt x="1995" y="7489"/>
                    <a:pt x="2151" y="7366"/>
                    <a:pt x="2159" y="7228"/>
                  </a:cubicBezTo>
                  <a:cubicBezTo>
                    <a:pt x="2244" y="7394"/>
                    <a:pt x="2324" y="7460"/>
                    <a:pt x="2392" y="7460"/>
                  </a:cubicBezTo>
                  <a:cubicBezTo>
                    <a:pt x="2590" y="7460"/>
                    <a:pt x="2688" y="6909"/>
                    <a:pt x="2551" y="6651"/>
                  </a:cubicBezTo>
                  <a:lnTo>
                    <a:pt x="2551" y="6651"/>
                  </a:lnTo>
                  <a:cubicBezTo>
                    <a:pt x="2587" y="6668"/>
                    <a:pt x="2619" y="6675"/>
                    <a:pt x="2649" y="6675"/>
                  </a:cubicBezTo>
                  <a:cubicBezTo>
                    <a:pt x="2826" y="6675"/>
                    <a:pt x="2883" y="6406"/>
                    <a:pt x="2863" y="6247"/>
                  </a:cubicBezTo>
                  <a:lnTo>
                    <a:pt x="2863" y="6247"/>
                  </a:lnTo>
                  <a:cubicBezTo>
                    <a:pt x="2911" y="6265"/>
                    <a:pt x="2952" y="6273"/>
                    <a:pt x="2988" y="6273"/>
                  </a:cubicBezTo>
                  <a:cubicBezTo>
                    <a:pt x="3235" y="6273"/>
                    <a:pt x="3205" y="5893"/>
                    <a:pt x="3174" y="5682"/>
                  </a:cubicBezTo>
                  <a:lnTo>
                    <a:pt x="3174" y="5682"/>
                  </a:lnTo>
                  <a:cubicBezTo>
                    <a:pt x="3440" y="5809"/>
                    <a:pt x="3728" y="5959"/>
                    <a:pt x="4052" y="6005"/>
                  </a:cubicBezTo>
                  <a:cubicBezTo>
                    <a:pt x="4075" y="6132"/>
                    <a:pt x="4190" y="6178"/>
                    <a:pt x="4236" y="6270"/>
                  </a:cubicBezTo>
                  <a:cubicBezTo>
                    <a:pt x="4113" y="6496"/>
                    <a:pt x="4081" y="6866"/>
                    <a:pt x="4358" y="6866"/>
                  </a:cubicBezTo>
                  <a:cubicBezTo>
                    <a:pt x="4393" y="6866"/>
                    <a:pt x="4433" y="6860"/>
                    <a:pt x="4479" y="6847"/>
                  </a:cubicBezTo>
                  <a:lnTo>
                    <a:pt x="4479" y="6847"/>
                  </a:lnTo>
                  <a:cubicBezTo>
                    <a:pt x="4333" y="7123"/>
                    <a:pt x="4488" y="7364"/>
                    <a:pt x="4693" y="7364"/>
                  </a:cubicBezTo>
                  <a:cubicBezTo>
                    <a:pt x="4781" y="7364"/>
                    <a:pt x="4877" y="7320"/>
                    <a:pt x="4963" y="7217"/>
                  </a:cubicBezTo>
                  <a:lnTo>
                    <a:pt x="4963" y="7217"/>
                  </a:lnTo>
                  <a:cubicBezTo>
                    <a:pt x="4940" y="7367"/>
                    <a:pt x="4871" y="7586"/>
                    <a:pt x="5021" y="7713"/>
                  </a:cubicBezTo>
                  <a:cubicBezTo>
                    <a:pt x="4990" y="7857"/>
                    <a:pt x="5060" y="8009"/>
                    <a:pt x="5205" y="8009"/>
                  </a:cubicBezTo>
                  <a:cubicBezTo>
                    <a:pt x="5223" y="8009"/>
                    <a:pt x="5243" y="8007"/>
                    <a:pt x="5264" y="8002"/>
                  </a:cubicBezTo>
                  <a:cubicBezTo>
                    <a:pt x="5275" y="8163"/>
                    <a:pt x="5344" y="8279"/>
                    <a:pt x="5448" y="8371"/>
                  </a:cubicBezTo>
                  <a:cubicBezTo>
                    <a:pt x="5448" y="8510"/>
                    <a:pt x="5379" y="8614"/>
                    <a:pt x="5367" y="8740"/>
                  </a:cubicBezTo>
                  <a:cubicBezTo>
                    <a:pt x="5328" y="8705"/>
                    <a:pt x="5278" y="8688"/>
                    <a:pt x="5228" y="8688"/>
                  </a:cubicBezTo>
                  <a:cubicBezTo>
                    <a:pt x="5133" y="8688"/>
                    <a:pt x="5040" y="8750"/>
                    <a:pt x="5033" y="8856"/>
                  </a:cubicBezTo>
                  <a:cubicBezTo>
                    <a:pt x="4917" y="8948"/>
                    <a:pt x="4710" y="8971"/>
                    <a:pt x="4617" y="9075"/>
                  </a:cubicBezTo>
                  <a:cubicBezTo>
                    <a:pt x="4546" y="8977"/>
                    <a:pt x="4426" y="8872"/>
                    <a:pt x="4301" y="8872"/>
                  </a:cubicBezTo>
                  <a:cubicBezTo>
                    <a:pt x="4264" y="8872"/>
                    <a:pt x="4227" y="8881"/>
                    <a:pt x="4190" y="8902"/>
                  </a:cubicBezTo>
                  <a:cubicBezTo>
                    <a:pt x="4162" y="8828"/>
                    <a:pt x="4090" y="8762"/>
                    <a:pt x="4004" y="8762"/>
                  </a:cubicBezTo>
                  <a:cubicBezTo>
                    <a:pt x="3982" y="8762"/>
                    <a:pt x="3959" y="8766"/>
                    <a:pt x="3936" y="8775"/>
                  </a:cubicBezTo>
                  <a:cubicBezTo>
                    <a:pt x="3925" y="8752"/>
                    <a:pt x="3902" y="8740"/>
                    <a:pt x="3878" y="8729"/>
                  </a:cubicBezTo>
                  <a:lnTo>
                    <a:pt x="3878" y="8625"/>
                  </a:lnTo>
                  <a:cubicBezTo>
                    <a:pt x="4050" y="8397"/>
                    <a:pt x="3814" y="7863"/>
                    <a:pt x="3541" y="7863"/>
                  </a:cubicBezTo>
                  <a:cubicBezTo>
                    <a:pt x="3538" y="7863"/>
                    <a:pt x="3535" y="7863"/>
                    <a:pt x="3532" y="7863"/>
                  </a:cubicBezTo>
                  <a:cubicBezTo>
                    <a:pt x="3569" y="7671"/>
                    <a:pt x="3503" y="7354"/>
                    <a:pt x="3319" y="7354"/>
                  </a:cubicBezTo>
                  <a:cubicBezTo>
                    <a:pt x="3271" y="7354"/>
                    <a:pt x="3215" y="7375"/>
                    <a:pt x="3151" y="7425"/>
                  </a:cubicBezTo>
                  <a:cubicBezTo>
                    <a:pt x="3146" y="7424"/>
                    <a:pt x="3142" y="7424"/>
                    <a:pt x="3137" y="7424"/>
                  </a:cubicBezTo>
                  <a:cubicBezTo>
                    <a:pt x="2908" y="7424"/>
                    <a:pt x="2918" y="7693"/>
                    <a:pt x="2890" y="7865"/>
                  </a:cubicBezTo>
                  <a:lnTo>
                    <a:pt x="2890" y="7865"/>
                  </a:lnTo>
                  <a:cubicBezTo>
                    <a:pt x="2916" y="7685"/>
                    <a:pt x="2789" y="7501"/>
                    <a:pt x="2641" y="7501"/>
                  </a:cubicBezTo>
                  <a:cubicBezTo>
                    <a:pt x="2577" y="7501"/>
                    <a:pt x="2509" y="7536"/>
                    <a:pt x="2447" y="7621"/>
                  </a:cubicBezTo>
                  <a:cubicBezTo>
                    <a:pt x="2407" y="7602"/>
                    <a:pt x="2367" y="7593"/>
                    <a:pt x="2329" y="7593"/>
                  </a:cubicBezTo>
                  <a:cubicBezTo>
                    <a:pt x="2183" y="7593"/>
                    <a:pt x="2059" y="7714"/>
                    <a:pt x="1985" y="7806"/>
                  </a:cubicBezTo>
                  <a:cubicBezTo>
                    <a:pt x="1731" y="7928"/>
                    <a:pt x="1870" y="8272"/>
                    <a:pt x="2063" y="8272"/>
                  </a:cubicBezTo>
                  <a:cubicBezTo>
                    <a:pt x="2124" y="8272"/>
                    <a:pt x="2190" y="8238"/>
                    <a:pt x="2251" y="8152"/>
                  </a:cubicBezTo>
                  <a:lnTo>
                    <a:pt x="2251" y="8152"/>
                  </a:lnTo>
                  <a:cubicBezTo>
                    <a:pt x="2222" y="8352"/>
                    <a:pt x="2350" y="8439"/>
                    <a:pt x="2494" y="8439"/>
                  </a:cubicBezTo>
                  <a:cubicBezTo>
                    <a:pt x="2641" y="8439"/>
                    <a:pt x="2805" y="8349"/>
                    <a:pt x="2840" y="8198"/>
                  </a:cubicBezTo>
                  <a:lnTo>
                    <a:pt x="2840" y="8198"/>
                  </a:lnTo>
                  <a:cubicBezTo>
                    <a:pt x="2830" y="8328"/>
                    <a:pt x="2916" y="8511"/>
                    <a:pt x="3060" y="8511"/>
                  </a:cubicBezTo>
                  <a:cubicBezTo>
                    <a:pt x="3081" y="8511"/>
                    <a:pt x="3104" y="8507"/>
                    <a:pt x="3128" y="8498"/>
                  </a:cubicBezTo>
                  <a:cubicBezTo>
                    <a:pt x="3160" y="8551"/>
                    <a:pt x="3230" y="8603"/>
                    <a:pt x="3295" y="8603"/>
                  </a:cubicBezTo>
                  <a:cubicBezTo>
                    <a:pt x="3301" y="8603"/>
                    <a:pt x="3307" y="8603"/>
                    <a:pt x="3313" y="8602"/>
                  </a:cubicBezTo>
                  <a:lnTo>
                    <a:pt x="3313" y="8602"/>
                  </a:lnTo>
                  <a:cubicBezTo>
                    <a:pt x="3209" y="8717"/>
                    <a:pt x="3324" y="8833"/>
                    <a:pt x="3347" y="8948"/>
                  </a:cubicBezTo>
                  <a:cubicBezTo>
                    <a:pt x="3295" y="8936"/>
                    <a:pt x="3250" y="8930"/>
                    <a:pt x="3212" y="8930"/>
                  </a:cubicBezTo>
                  <a:cubicBezTo>
                    <a:pt x="2761" y="8930"/>
                    <a:pt x="3230" y="9748"/>
                    <a:pt x="3209" y="10056"/>
                  </a:cubicBezTo>
                  <a:cubicBezTo>
                    <a:pt x="3140" y="10287"/>
                    <a:pt x="3324" y="10483"/>
                    <a:pt x="3428" y="10633"/>
                  </a:cubicBezTo>
                  <a:cubicBezTo>
                    <a:pt x="3428" y="10807"/>
                    <a:pt x="3359" y="11234"/>
                    <a:pt x="3313" y="11349"/>
                  </a:cubicBezTo>
                  <a:cubicBezTo>
                    <a:pt x="3278" y="11372"/>
                    <a:pt x="3255" y="11395"/>
                    <a:pt x="3232" y="11430"/>
                  </a:cubicBezTo>
                  <a:cubicBezTo>
                    <a:pt x="3263" y="11170"/>
                    <a:pt x="3500" y="10659"/>
                    <a:pt x="3170" y="10659"/>
                  </a:cubicBezTo>
                  <a:cubicBezTo>
                    <a:pt x="3133" y="10659"/>
                    <a:pt x="3088" y="10666"/>
                    <a:pt x="3036" y="10680"/>
                  </a:cubicBezTo>
                  <a:cubicBezTo>
                    <a:pt x="3036" y="10599"/>
                    <a:pt x="3024" y="10518"/>
                    <a:pt x="3024" y="10449"/>
                  </a:cubicBezTo>
                  <a:cubicBezTo>
                    <a:pt x="3190" y="10416"/>
                    <a:pt x="3261" y="9938"/>
                    <a:pt x="3003" y="9938"/>
                  </a:cubicBezTo>
                  <a:cubicBezTo>
                    <a:pt x="2991" y="9938"/>
                    <a:pt x="2979" y="9939"/>
                    <a:pt x="2967" y="9941"/>
                  </a:cubicBezTo>
                  <a:cubicBezTo>
                    <a:pt x="2882" y="9781"/>
                    <a:pt x="2802" y="9718"/>
                    <a:pt x="2733" y="9718"/>
                  </a:cubicBezTo>
                  <a:cubicBezTo>
                    <a:pt x="2549" y="9718"/>
                    <a:pt x="2448" y="10173"/>
                    <a:pt x="2574" y="10426"/>
                  </a:cubicBezTo>
                  <a:cubicBezTo>
                    <a:pt x="2505" y="10587"/>
                    <a:pt x="2609" y="10830"/>
                    <a:pt x="2747" y="10910"/>
                  </a:cubicBezTo>
                  <a:cubicBezTo>
                    <a:pt x="2724" y="10945"/>
                    <a:pt x="2713" y="10991"/>
                    <a:pt x="2690" y="11037"/>
                  </a:cubicBezTo>
                  <a:cubicBezTo>
                    <a:pt x="2648" y="10938"/>
                    <a:pt x="2557" y="10895"/>
                    <a:pt x="2466" y="10895"/>
                  </a:cubicBezTo>
                  <a:cubicBezTo>
                    <a:pt x="2303" y="10895"/>
                    <a:pt x="2140" y="11030"/>
                    <a:pt x="2251" y="11222"/>
                  </a:cubicBezTo>
                  <a:cubicBezTo>
                    <a:pt x="2175" y="11422"/>
                    <a:pt x="2201" y="11756"/>
                    <a:pt x="2407" y="11756"/>
                  </a:cubicBezTo>
                  <a:cubicBezTo>
                    <a:pt x="2451" y="11756"/>
                    <a:pt x="2502" y="11741"/>
                    <a:pt x="2563" y="11707"/>
                  </a:cubicBezTo>
                  <a:cubicBezTo>
                    <a:pt x="2600" y="11730"/>
                    <a:pt x="2641" y="11740"/>
                    <a:pt x="2681" y="11740"/>
                  </a:cubicBezTo>
                  <a:cubicBezTo>
                    <a:pt x="2741" y="11740"/>
                    <a:pt x="2798" y="11718"/>
                    <a:pt x="2840" y="11684"/>
                  </a:cubicBezTo>
                  <a:cubicBezTo>
                    <a:pt x="2883" y="11731"/>
                    <a:pt x="2942" y="11753"/>
                    <a:pt x="3002" y="11753"/>
                  </a:cubicBezTo>
                  <a:cubicBezTo>
                    <a:pt x="3102" y="11753"/>
                    <a:pt x="3203" y="11693"/>
                    <a:pt x="3232" y="11591"/>
                  </a:cubicBezTo>
                  <a:cubicBezTo>
                    <a:pt x="3275" y="11703"/>
                    <a:pt x="3372" y="11761"/>
                    <a:pt x="3471" y="11761"/>
                  </a:cubicBezTo>
                  <a:cubicBezTo>
                    <a:pt x="3558" y="11761"/>
                    <a:pt x="3646" y="11717"/>
                    <a:pt x="3705" y="11626"/>
                  </a:cubicBezTo>
                  <a:cubicBezTo>
                    <a:pt x="3746" y="11660"/>
                    <a:pt x="3792" y="11675"/>
                    <a:pt x="3838" y="11675"/>
                  </a:cubicBezTo>
                  <a:cubicBezTo>
                    <a:pt x="3950" y="11675"/>
                    <a:pt x="4058" y="11587"/>
                    <a:pt x="4075" y="11465"/>
                  </a:cubicBezTo>
                  <a:lnTo>
                    <a:pt x="4098" y="11453"/>
                  </a:lnTo>
                  <a:cubicBezTo>
                    <a:pt x="4098" y="11453"/>
                    <a:pt x="4098" y="11465"/>
                    <a:pt x="4109" y="11465"/>
                  </a:cubicBezTo>
                  <a:cubicBezTo>
                    <a:pt x="4138" y="11635"/>
                    <a:pt x="4229" y="11704"/>
                    <a:pt x="4326" y="11704"/>
                  </a:cubicBezTo>
                  <a:cubicBezTo>
                    <a:pt x="4497" y="11704"/>
                    <a:pt x="4686" y="11489"/>
                    <a:pt x="4583" y="11245"/>
                  </a:cubicBezTo>
                  <a:cubicBezTo>
                    <a:pt x="4629" y="11234"/>
                    <a:pt x="4652" y="11222"/>
                    <a:pt x="4686" y="11176"/>
                  </a:cubicBezTo>
                  <a:cubicBezTo>
                    <a:pt x="4747" y="11232"/>
                    <a:pt x="4801" y="11255"/>
                    <a:pt x="4852" y="11255"/>
                  </a:cubicBezTo>
                  <a:cubicBezTo>
                    <a:pt x="5071" y="11255"/>
                    <a:pt x="5200" y="10805"/>
                    <a:pt x="5275" y="10645"/>
                  </a:cubicBezTo>
                  <a:cubicBezTo>
                    <a:pt x="5340" y="10693"/>
                    <a:pt x="5394" y="10715"/>
                    <a:pt x="5440" y="10715"/>
                  </a:cubicBezTo>
                  <a:cubicBezTo>
                    <a:pt x="5763" y="10715"/>
                    <a:pt x="5625" y="9618"/>
                    <a:pt x="5737" y="9375"/>
                  </a:cubicBezTo>
                  <a:lnTo>
                    <a:pt x="5737" y="9375"/>
                  </a:lnTo>
                  <a:cubicBezTo>
                    <a:pt x="5762" y="9393"/>
                    <a:pt x="5792" y="9401"/>
                    <a:pt x="5824" y="9401"/>
                  </a:cubicBezTo>
                  <a:cubicBezTo>
                    <a:pt x="5893" y="9401"/>
                    <a:pt x="5967" y="9362"/>
                    <a:pt x="5991" y="9306"/>
                  </a:cubicBezTo>
                  <a:lnTo>
                    <a:pt x="5991" y="9306"/>
                  </a:lnTo>
                  <a:cubicBezTo>
                    <a:pt x="6014" y="9595"/>
                    <a:pt x="5691" y="9964"/>
                    <a:pt x="5910" y="10195"/>
                  </a:cubicBezTo>
                  <a:cubicBezTo>
                    <a:pt x="5852" y="10603"/>
                    <a:pt x="5923" y="10757"/>
                    <a:pt x="6041" y="10757"/>
                  </a:cubicBezTo>
                  <a:cubicBezTo>
                    <a:pt x="6300" y="10757"/>
                    <a:pt x="6784" y="10015"/>
                    <a:pt x="6626" y="9595"/>
                  </a:cubicBezTo>
                  <a:cubicBezTo>
                    <a:pt x="6656" y="9451"/>
                    <a:pt x="6551" y="9335"/>
                    <a:pt x="6421" y="9335"/>
                  </a:cubicBezTo>
                  <a:cubicBezTo>
                    <a:pt x="6405" y="9335"/>
                    <a:pt x="6388" y="9337"/>
                    <a:pt x="6372" y="9341"/>
                  </a:cubicBezTo>
                  <a:cubicBezTo>
                    <a:pt x="6372" y="9087"/>
                    <a:pt x="6487" y="8810"/>
                    <a:pt x="6418" y="8556"/>
                  </a:cubicBezTo>
                  <a:cubicBezTo>
                    <a:pt x="6494" y="8428"/>
                    <a:pt x="6370" y="8288"/>
                    <a:pt x="6249" y="8288"/>
                  </a:cubicBezTo>
                  <a:cubicBezTo>
                    <a:pt x="6205" y="8288"/>
                    <a:pt x="6163" y="8306"/>
                    <a:pt x="6129" y="8348"/>
                  </a:cubicBezTo>
                  <a:cubicBezTo>
                    <a:pt x="6199" y="8106"/>
                    <a:pt x="6268" y="7829"/>
                    <a:pt x="6279" y="7575"/>
                  </a:cubicBezTo>
                  <a:cubicBezTo>
                    <a:pt x="6265" y="7435"/>
                    <a:pt x="6191" y="7376"/>
                    <a:pt x="6106" y="7376"/>
                  </a:cubicBezTo>
                  <a:cubicBezTo>
                    <a:pt x="5981" y="7376"/>
                    <a:pt x="5831" y="7504"/>
                    <a:pt x="5818" y="7690"/>
                  </a:cubicBezTo>
                  <a:cubicBezTo>
                    <a:pt x="5783" y="7690"/>
                    <a:pt x="5737" y="7702"/>
                    <a:pt x="5702" y="7725"/>
                  </a:cubicBezTo>
                  <a:cubicBezTo>
                    <a:pt x="5679" y="7494"/>
                    <a:pt x="5691" y="7182"/>
                    <a:pt x="5448" y="7113"/>
                  </a:cubicBezTo>
                  <a:cubicBezTo>
                    <a:pt x="5458" y="6990"/>
                    <a:pt x="5387" y="6876"/>
                    <a:pt x="5266" y="6876"/>
                  </a:cubicBezTo>
                  <a:cubicBezTo>
                    <a:pt x="5251" y="6876"/>
                    <a:pt x="5234" y="6878"/>
                    <a:pt x="5217" y="6882"/>
                  </a:cubicBezTo>
                  <a:cubicBezTo>
                    <a:pt x="5298" y="6801"/>
                    <a:pt x="5275" y="6663"/>
                    <a:pt x="5252" y="6570"/>
                  </a:cubicBezTo>
                  <a:cubicBezTo>
                    <a:pt x="5274" y="6403"/>
                    <a:pt x="5383" y="5899"/>
                    <a:pt x="5107" y="5899"/>
                  </a:cubicBezTo>
                  <a:cubicBezTo>
                    <a:pt x="5098" y="5899"/>
                    <a:pt x="5089" y="5900"/>
                    <a:pt x="5079" y="5901"/>
                  </a:cubicBezTo>
                  <a:lnTo>
                    <a:pt x="5079" y="5878"/>
                  </a:lnTo>
                  <a:cubicBezTo>
                    <a:pt x="5171" y="5705"/>
                    <a:pt x="5206" y="5335"/>
                    <a:pt x="4940" y="5289"/>
                  </a:cubicBezTo>
                  <a:cubicBezTo>
                    <a:pt x="4987" y="5174"/>
                    <a:pt x="4998" y="5047"/>
                    <a:pt x="4987" y="4897"/>
                  </a:cubicBezTo>
                  <a:cubicBezTo>
                    <a:pt x="4975" y="4781"/>
                    <a:pt x="4883" y="4701"/>
                    <a:pt x="4767" y="4689"/>
                  </a:cubicBezTo>
                  <a:cubicBezTo>
                    <a:pt x="4767" y="4512"/>
                    <a:pt x="4834" y="4067"/>
                    <a:pt x="4612" y="4067"/>
                  </a:cubicBezTo>
                  <a:cubicBezTo>
                    <a:pt x="4573" y="4067"/>
                    <a:pt x="4525" y="4081"/>
                    <a:pt x="4467" y="4112"/>
                  </a:cubicBezTo>
                  <a:cubicBezTo>
                    <a:pt x="4432" y="4031"/>
                    <a:pt x="4398" y="3962"/>
                    <a:pt x="4363" y="3904"/>
                  </a:cubicBezTo>
                  <a:cubicBezTo>
                    <a:pt x="4375" y="3800"/>
                    <a:pt x="4363" y="3708"/>
                    <a:pt x="4340" y="3604"/>
                  </a:cubicBezTo>
                  <a:cubicBezTo>
                    <a:pt x="4363" y="3546"/>
                    <a:pt x="4363" y="3454"/>
                    <a:pt x="4317" y="3396"/>
                  </a:cubicBezTo>
                  <a:cubicBezTo>
                    <a:pt x="4340" y="3362"/>
                    <a:pt x="4340" y="3327"/>
                    <a:pt x="4317" y="3269"/>
                  </a:cubicBezTo>
                  <a:cubicBezTo>
                    <a:pt x="4686" y="3269"/>
                    <a:pt x="4432" y="2877"/>
                    <a:pt x="4386" y="2681"/>
                  </a:cubicBezTo>
                  <a:lnTo>
                    <a:pt x="4386" y="2681"/>
                  </a:lnTo>
                  <a:cubicBezTo>
                    <a:pt x="4477" y="2898"/>
                    <a:pt x="4584" y="2981"/>
                    <a:pt x="4678" y="2981"/>
                  </a:cubicBezTo>
                  <a:cubicBezTo>
                    <a:pt x="4908" y="2981"/>
                    <a:pt x="5062" y="2486"/>
                    <a:pt x="4710" y="2265"/>
                  </a:cubicBezTo>
                  <a:lnTo>
                    <a:pt x="4710" y="2265"/>
                  </a:lnTo>
                  <a:cubicBezTo>
                    <a:pt x="4728" y="2270"/>
                    <a:pt x="4745" y="2272"/>
                    <a:pt x="4762" y="2272"/>
                  </a:cubicBezTo>
                  <a:cubicBezTo>
                    <a:pt x="4982" y="2272"/>
                    <a:pt x="5021" y="1865"/>
                    <a:pt x="4860" y="1769"/>
                  </a:cubicBezTo>
                  <a:cubicBezTo>
                    <a:pt x="4823" y="1750"/>
                    <a:pt x="4790" y="1742"/>
                    <a:pt x="4760" y="1742"/>
                  </a:cubicBezTo>
                  <a:cubicBezTo>
                    <a:pt x="4603" y="1742"/>
                    <a:pt x="4544" y="1969"/>
                    <a:pt x="4583" y="2115"/>
                  </a:cubicBezTo>
                  <a:cubicBezTo>
                    <a:pt x="4548" y="2011"/>
                    <a:pt x="4525" y="1884"/>
                    <a:pt x="4456" y="1780"/>
                  </a:cubicBezTo>
                  <a:cubicBezTo>
                    <a:pt x="4513" y="1780"/>
                    <a:pt x="4548" y="1746"/>
                    <a:pt x="4583" y="1688"/>
                  </a:cubicBezTo>
                  <a:cubicBezTo>
                    <a:pt x="4640" y="1697"/>
                    <a:pt x="4690" y="1702"/>
                    <a:pt x="4733" y="1702"/>
                  </a:cubicBezTo>
                  <a:cubicBezTo>
                    <a:pt x="5450" y="1702"/>
                    <a:pt x="4206" y="449"/>
                    <a:pt x="3800" y="449"/>
                  </a:cubicBezTo>
                  <a:cubicBezTo>
                    <a:pt x="3787" y="449"/>
                    <a:pt x="3774" y="450"/>
                    <a:pt x="3763" y="453"/>
                  </a:cubicBezTo>
                  <a:cubicBezTo>
                    <a:pt x="3734" y="238"/>
                    <a:pt x="343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3"/>
            <p:cNvSpPr/>
            <p:nvPr/>
          </p:nvSpPr>
          <p:spPr>
            <a:xfrm>
              <a:off x="6451150" y="2756950"/>
              <a:ext cx="135500" cy="69450"/>
            </a:xfrm>
            <a:custGeom>
              <a:avLst/>
              <a:gdLst/>
              <a:ahLst/>
              <a:cxnLst/>
              <a:rect l="l" t="t" r="r" b="b"/>
              <a:pathLst>
                <a:path w="5420" h="2778" extrusionOk="0">
                  <a:moveTo>
                    <a:pt x="1608" y="1234"/>
                  </a:moveTo>
                  <a:lnTo>
                    <a:pt x="1608" y="1246"/>
                  </a:lnTo>
                  <a:lnTo>
                    <a:pt x="1585" y="1258"/>
                  </a:lnTo>
                  <a:cubicBezTo>
                    <a:pt x="1585" y="1258"/>
                    <a:pt x="1562" y="1246"/>
                    <a:pt x="1562" y="1234"/>
                  </a:cubicBezTo>
                  <a:close/>
                  <a:moveTo>
                    <a:pt x="1421" y="1"/>
                  </a:moveTo>
                  <a:cubicBezTo>
                    <a:pt x="1277" y="1"/>
                    <a:pt x="1116" y="241"/>
                    <a:pt x="1147" y="450"/>
                  </a:cubicBezTo>
                  <a:cubicBezTo>
                    <a:pt x="1147" y="484"/>
                    <a:pt x="1135" y="496"/>
                    <a:pt x="1135" y="530"/>
                  </a:cubicBezTo>
                  <a:cubicBezTo>
                    <a:pt x="1031" y="388"/>
                    <a:pt x="942" y="76"/>
                    <a:pt x="755" y="76"/>
                  </a:cubicBezTo>
                  <a:cubicBezTo>
                    <a:pt x="714" y="76"/>
                    <a:pt x="668" y="91"/>
                    <a:pt x="616" y="126"/>
                  </a:cubicBezTo>
                  <a:cubicBezTo>
                    <a:pt x="564" y="106"/>
                    <a:pt x="518" y="96"/>
                    <a:pt x="476" y="96"/>
                  </a:cubicBezTo>
                  <a:cubicBezTo>
                    <a:pt x="0" y="96"/>
                    <a:pt x="116" y="1315"/>
                    <a:pt x="339" y="1315"/>
                  </a:cubicBezTo>
                  <a:cubicBezTo>
                    <a:pt x="212" y="1604"/>
                    <a:pt x="627" y="1650"/>
                    <a:pt x="800" y="1708"/>
                  </a:cubicBezTo>
                  <a:cubicBezTo>
                    <a:pt x="870" y="1751"/>
                    <a:pt x="941" y="1770"/>
                    <a:pt x="1008" y="1770"/>
                  </a:cubicBezTo>
                  <a:cubicBezTo>
                    <a:pt x="1230" y="1770"/>
                    <a:pt x="1418" y="1561"/>
                    <a:pt x="1435" y="1304"/>
                  </a:cubicBezTo>
                  <a:cubicBezTo>
                    <a:pt x="1470" y="1373"/>
                    <a:pt x="1493" y="1465"/>
                    <a:pt x="1539" y="1546"/>
                  </a:cubicBezTo>
                  <a:cubicBezTo>
                    <a:pt x="1459" y="1739"/>
                    <a:pt x="1585" y="1915"/>
                    <a:pt x="1743" y="1915"/>
                  </a:cubicBezTo>
                  <a:cubicBezTo>
                    <a:pt x="1812" y="1915"/>
                    <a:pt x="1888" y="1881"/>
                    <a:pt x="1955" y="1800"/>
                  </a:cubicBezTo>
                  <a:lnTo>
                    <a:pt x="1955" y="1800"/>
                  </a:lnTo>
                  <a:cubicBezTo>
                    <a:pt x="1865" y="1998"/>
                    <a:pt x="1936" y="2490"/>
                    <a:pt x="2136" y="2490"/>
                  </a:cubicBezTo>
                  <a:cubicBezTo>
                    <a:pt x="2192" y="2490"/>
                    <a:pt x="2259" y="2451"/>
                    <a:pt x="2336" y="2354"/>
                  </a:cubicBezTo>
                  <a:cubicBezTo>
                    <a:pt x="2416" y="2100"/>
                    <a:pt x="2336" y="1823"/>
                    <a:pt x="2405" y="1581"/>
                  </a:cubicBezTo>
                  <a:cubicBezTo>
                    <a:pt x="2463" y="1569"/>
                    <a:pt x="2520" y="1535"/>
                    <a:pt x="2566" y="1477"/>
                  </a:cubicBezTo>
                  <a:cubicBezTo>
                    <a:pt x="2578" y="1488"/>
                    <a:pt x="2589" y="1511"/>
                    <a:pt x="2624" y="1511"/>
                  </a:cubicBezTo>
                  <a:cubicBezTo>
                    <a:pt x="2532" y="1662"/>
                    <a:pt x="2532" y="1869"/>
                    <a:pt x="2532" y="2054"/>
                  </a:cubicBezTo>
                  <a:cubicBezTo>
                    <a:pt x="2354" y="2221"/>
                    <a:pt x="2546" y="2777"/>
                    <a:pt x="2824" y="2777"/>
                  </a:cubicBezTo>
                  <a:cubicBezTo>
                    <a:pt x="2853" y="2777"/>
                    <a:pt x="2882" y="2771"/>
                    <a:pt x="2913" y="2758"/>
                  </a:cubicBezTo>
                  <a:cubicBezTo>
                    <a:pt x="3559" y="2747"/>
                    <a:pt x="3167" y="1881"/>
                    <a:pt x="3028" y="1523"/>
                  </a:cubicBezTo>
                  <a:lnTo>
                    <a:pt x="3028" y="1523"/>
                  </a:lnTo>
                  <a:cubicBezTo>
                    <a:pt x="3039" y="1524"/>
                    <a:pt x="3049" y="1525"/>
                    <a:pt x="3059" y="1525"/>
                  </a:cubicBezTo>
                  <a:cubicBezTo>
                    <a:pt x="3235" y="1525"/>
                    <a:pt x="3326" y="1340"/>
                    <a:pt x="3294" y="1177"/>
                  </a:cubicBezTo>
                  <a:lnTo>
                    <a:pt x="3294" y="1177"/>
                  </a:lnTo>
                  <a:cubicBezTo>
                    <a:pt x="3305" y="1178"/>
                    <a:pt x="3316" y="1178"/>
                    <a:pt x="3326" y="1178"/>
                  </a:cubicBezTo>
                  <a:cubicBezTo>
                    <a:pt x="3464" y="1178"/>
                    <a:pt x="3588" y="1112"/>
                    <a:pt x="3663" y="1027"/>
                  </a:cubicBezTo>
                  <a:cubicBezTo>
                    <a:pt x="3721" y="1177"/>
                    <a:pt x="3917" y="1119"/>
                    <a:pt x="3963" y="1246"/>
                  </a:cubicBezTo>
                  <a:cubicBezTo>
                    <a:pt x="4006" y="1376"/>
                    <a:pt x="4173" y="1597"/>
                    <a:pt x="4336" y="1597"/>
                  </a:cubicBezTo>
                  <a:cubicBezTo>
                    <a:pt x="4391" y="1597"/>
                    <a:pt x="4445" y="1572"/>
                    <a:pt x="4494" y="1511"/>
                  </a:cubicBezTo>
                  <a:cubicBezTo>
                    <a:pt x="4524" y="1586"/>
                    <a:pt x="4639" y="1650"/>
                    <a:pt x="4745" y="1650"/>
                  </a:cubicBezTo>
                  <a:cubicBezTo>
                    <a:pt x="4805" y="1650"/>
                    <a:pt x="4861" y="1630"/>
                    <a:pt x="4898" y="1581"/>
                  </a:cubicBezTo>
                  <a:cubicBezTo>
                    <a:pt x="5026" y="1746"/>
                    <a:pt x="5124" y="1810"/>
                    <a:pt x="5192" y="1810"/>
                  </a:cubicBezTo>
                  <a:cubicBezTo>
                    <a:pt x="5419" y="1810"/>
                    <a:pt x="5311" y="1102"/>
                    <a:pt x="4840" y="1084"/>
                  </a:cubicBezTo>
                  <a:cubicBezTo>
                    <a:pt x="4870" y="967"/>
                    <a:pt x="4766" y="841"/>
                    <a:pt x="4656" y="841"/>
                  </a:cubicBezTo>
                  <a:cubicBezTo>
                    <a:pt x="4637" y="841"/>
                    <a:pt x="4617" y="845"/>
                    <a:pt x="4598" y="854"/>
                  </a:cubicBezTo>
                  <a:cubicBezTo>
                    <a:pt x="4627" y="690"/>
                    <a:pt x="4524" y="610"/>
                    <a:pt x="4416" y="610"/>
                  </a:cubicBezTo>
                  <a:cubicBezTo>
                    <a:pt x="4310" y="610"/>
                    <a:pt x="4200" y="688"/>
                    <a:pt x="4205" y="842"/>
                  </a:cubicBezTo>
                  <a:cubicBezTo>
                    <a:pt x="4121" y="765"/>
                    <a:pt x="4024" y="743"/>
                    <a:pt x="3940" y="743"/>
                  </a:cubicBezTo>
                  <a:cubicBezTo>
                    <a:pt x="3886" y="743"/>
                    <a:pt x="3838" y="752"/>
                    <a:pt x="3801" y="761"/>
                  </a:cubicBezTo>
                  <a:cubicBezTo>
                    <a:pt x="3885" y="521"/>
                    <a:pt x="3820" y="432"/>
                    <a:pt x="3706" y="432"/>
                  </a:cubicBezTo>
                  <a:cubicBezTo>
                    <a:pt x="3584" y="432"/>
                    <a:pt x="3407" y="532"/>
                    <a:pt x="3294" y="657"/>
                  </a:cubicBezTo>
                  <a:cubicBezTo>
                    <a:pt x="3230" y="605"/>
                    <a:pt x="3158" y="552"/>
                    <a:pt x="3066" y="552"/>
                  </a:cubicBezTo>
                  <a:cubicBezTo>
                    <a:pt x="3058" y="552"/>
                    <a:pt x="3049" y="552"/>
                    <a:pt x="3040" y="553"/>
                  </a:cubicBezTo>
                  <a:cubicBezTo>
                    <a:pt x="3016" y="459"/>
                    <a:pt x="2917" y="391"/>
                    <a:pt x="2819" y="391"/>
                  </a:cubicBezTo>
                  <a:cubicBezTo>
                    <a:pt x="2774" y="391"/>
                    <a:pt x="2730" y="405"/>
                    <a:pt x="2693" y="438"/>
                  </a:cubicBezTo>
                  <a:cubicBezTo>
                    <a:pt x="2654" y="314"/>
                    <a:pt x="2530" y="234"/>
                    <a:pt x="2411" y="234"/>
                  </a:cubicBezTo>
                  <a:cubicBezTo>
                    <a:pt x="2319" y="234"/>
                    <a:pt x="2231" y="281"/>
                    <a:pt x="2186" y="392"/>
                  </a:cubicBezTo>
                  <a:cubicBezTo>
                    <a:pt x="1885" y="392"/>
                    <a:pt x="1955" y="784"/>
                    <a:pt x="1943" y="992"/>
                  </a:cubicBezTo>
                  <a:cubicBezTo>
                    <a:pt x="1897" y="992"/>
                    <a:pt x="1851" y="1004"/>
                    <a:pt x="1828" y="1015"/>
                  </a:cubicBezTo>
                  <a:cubicBezTo>
                    <a:pt x="1788" y="981"/>
                    <a:pt x="1734" y="963"/>
                    <a:pt x="1680" y="963"/>
                  </a:cubicBezTo>
                  <a:cubicBezTo>
                    <a:pt x="1607" y="963"/>
                    <a:pt x="1533" y="995"/>
                    <a:pt x="1493" y="1061"/>
                  </a:cubicBezTo>
                  <a:cubicBezTo>
                    <a:pt x="1481" y="773"/>
                    <a:pt x="1585" y="496"/>
                    <a:pt x="1597" y="207"/>
                  </a:cubicBezTo>
                  <a:cubicBezTo>
                    <a:pt x="1559" y="59"/>
                    <a:pt x="1492" y="1"/>
                    <a:pt x="1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43"/>
            <p:cNvSpPr/>
            <p:nvPr/>
          </p:nvSpPr>
          <p:spPr>
            <a:xfrm>
              <a:off x="6410075" y="2719725"/>
              <a:ext cx="59425" cy="106550"/>
            </a:xfrm>
            <a:custGeom>
              <a:avLst/>
              <a:gdLst/>
              <a:ahLst/>
              <a:cxnLst/>
              <a:rect l="l" t="t" r="r" b="b"/>
              <a:pathLst>
                <a:path w="2377" h="4262" extrusionOk="0">
                  <a:moveTo>
                    <a:pt x="1688" y="0"/>
                  </a:moveTo>
                  <a:cubicBezTo>
                    <a:pt x="1498" y="0"/>
                    <a:pt x="1278" y="95"/>
                    <a:pt x="1208" y="265"/>
                  </a:cubicBezTo>
                  <a:cubicBezTo>
                    <a:pt x="1100" y="258"/>
                    <a:pt x="961" y="219"/>
                    <a:pt x="837" y="219"/>
                  </a:cubicBezTo>
                  <a:cubicBezTo>
                    <a:pt x="763" y="219"/>
                    <a:pt x="695" y="233"/>
                    <a:pt x="643" y="276"/>
                  </a:cubicBezTo>
                  <a:cubicBezTo>
                    <a:pt x="608" y="265"/>
                    <a:pt x="585" y="253"/>
                    <a:pt x="550" y="253"/>
                  </a:cubicBezTo>
                  <a:cubicBezTo>
                    <a:pt x="511" y="190"/>
                    <a:pt x="448" y="162"/>
                    <a:pt x="385" y="162"/>
                  </a:cubicBezTo>
                  <a:cubicBezTo>
                    <a:pt x="264" y="162"/>
                    <a:pt x="143" y="264"/>
                    <a:pt x="181" y="415"/>
                  </a:cubicBezTo>
                  <a:cubicBezTo>
                    <a:pt x="227" y="646"/>
                    <a:pt x="366" y="877"/>
                    <a:pt x="550" y="1038"/>
                  </a:cubicBezTo>
                  <a:cubicBezTo>
                    <a:pt x="550" y="1108"/>
                    <a:pt x="573" y="1188"/>
                    <a:pt x="597" y="1269"/>
                  </a:cubicBezTo>
                  <a:cubicBezTo>
                    <a:pt x="532" y="1245"/>
                    <a:pt x="478" y="1234"/>
                    <a:pt x="434" y="1234"/>
                  </a:cubicBezTo>
                  <a:cubicBezTo>
                    <a:pt x="118" y="1234"/>
                    <a:pt x="279" y="1770"/>
                    <a:pt x="643" y="1800"/>
                  </a:cubicBezTo>
                  <a:cubicBezTo>
                    <a:pt x="608" y="1858"/>
                    <a:pt x="631" y="1927"/>
                    <a:pt x="654" y="1973"/>
                  </a:cubicBezTo>
                  <a:cubicBezTo>
                    <a:pt x="481" y="2204"/>
                    <a:pt x="839" y="2423"/>
                    <a:pt x="874" y="2631"/>
                  </a:cubicBezTo>
                  <a:lnTo>
                    <a:pt x="862" y="2654"/>
                  </a:lnTo>
                  <a:cubicBezTo>
                    <a:pt x="852" y="2653"/>
                    <a:pt x="842" y="2652"/>
                    <a:pt x="832" y="2652"/>
                  </a:cubicBezTo>
                  <a:cubicBezTo>
                    <a:pt x="644" y="2652"/>
                    <a:pt x="551" y="2957"/>
                    <a:pt x="781" y="3012"/>
                  </a:cubicBezTo>
                  <a:cubicBezTo>
                    <a:pt x="631" y="3127"/>
                    <a:pt x="527" y="3266"/>
                    <a:pt x="412" y="3393"/>
                  </a:cubicBezTo>
                  <a:cubicBezTo>
                    <a:pt x="0" y="4024"/>
                    <a:pt x="42" y="4262"/>
                    <a:pt x="253" y="4262"/>
                  </a:cubicBezTo>
                  <a:cubicBezTo>
                    <a:pt x="575" y="4262"/>
                    <a:pt x="1293" y="3708"/>
                    <a:pt x="1405" y="3151"/>
                  </a:cubicBezTo>
                  <a:cubicBezTo>
                    <a:pt x="1474" y="3127"/>
                    <a:pt x="1532" y="3047"/>
                    <a:pt x="1566" y="2977"/>
                  </a:cubicBezTo>
                  <a:cubicBezTo>
                    <a:pt x="1583" y="2982"/>
                    <a:pt x="1600" y="2985"/>
                    <a:pt x="1617" y="2985"/>
                  </a:cubicBezTo>
                  <a:cubicBezTo>
                    <a:pt x="1795" y="2985"/>
                    <a:pt x="1951" y="2725"/>
                    <a:pt x="1751" y="2620"/>
                  </a:cubicBezTo>
                  <a:cubicBezTo>
                    <a:pt x="1728" y="2562"/>
                    <a:pt x="1693" y="2504"/>
                    <a:pt x="1647" y="2470"/>
                  </a:cubicBezTo>
                  <a:cubicBezTo>
                    <a:pt x="1584" y="2317"/>
                    <a:pt x="1473" y="2012"/>
                    <a:pt x="1297" y="2012"/>
                  </a:cubicBezTo>
                  <a:cubicBezTo>
                    <a:pt x="1246" y="2012"/>
                    <a:pt x="1190" y="2038"/>
                    <a:pt x="1128" y="2100"/>
                  </a:cubicBezTo>
                  <a:cubicBezTo>
                    <a:pt x="1093" y="2008"/>
                    <a:pt x="1047" y="1915"/>
                    <a:pt x="989" y="1823"/>
                  </a:cubicBezTo>
                  <a:cubicBezTo>
                    <a:pt x="1185" y="1719"/>
                    <a:pt x="1093" y="1465"/>
                    <a:pt x="1047" y="1292"/>
                  </a:cubicBezTo>
                  <a:lnTo>
                    <a:pt x="1047" y="1292"/>
                  </a:lnTo>
                  <a:cubicBezTo>
                    <a:pt x="1078" y="1303"/>
                    <a:pt x="1109" y="1308"/>
                    <a:pt x="1137" y="1308"/>
                  </a:cubicBezTo>
                  <a:cubicBezTo>
                    <a:pt x="1387" y="1308"/>
                    <a:pt x="1491" y="931"/>
                    <a:pt x="1231" y="796"/>
                  </a:cubicBezTo>
                  <a:lnTo>
                    <a:pt x="1231" y="796"/>
                  </a:lnTo>
                  <a:cubicBezTo>
                    <a:pt x="1358" y="838"/>
                    <a:pt x="1519" y="893"/>
                    <a:pt x="1666" y="893"/>
                  </a:cubicBezTo>
                  <a:cubicBezTo>
                    <a:pt x="1800" y="893"/>
                    <a:pt x="1922" y="847"/>
                    <a:pt x="1993" y="704"/>
                  </a:cubicBezTo>
                  <a:cubicBezTo>
                    <a:pt x="2015" y="707"/>
                    <a:pt x="2036" y="709"/>
                    <a:pt x="2055" y="709"/>
                  </a:cubicBezTo>
                  <a:cubicBezTo>
                    <a:pt x="2377" y="709"/>
                    <a:pt x="2354" y="207"/>
                    <a:pt x="2015" y="207"/>
                  </a:cubicBezTo>
                  <a:cubicBezTo>
                    <a:pt x="2008" y="207"/>
                    <a:pt x="2001" y="207"/>
                    <a:pt x="1993" y="207"/>
                  </a:cubicBezTo>
                  <a:cubicBezTo>
                    <a:pt x="1983" y="66"/>
                    <a:pt x="1846" y="0"/>
                    <a:pt x="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3"/>
            <p:cNvSpPr/>
            <p:nvPr/>
          </p:nvSpPr>
          <p:spPr>
            <a:xfrm>
              <a:off x="6365250" y="2839775"/>
              <a:ext cx="90150" cy="39050"/>
            </a:xfrm>
            <a:custGeom>
              <a:avLst/>
              <a:gdLst/>
              <a:ahLst/>
              <a:cxnLst/>
              <a:rect l="l" t="t" r="r" b="b"/>
              <a:pathLst>
                <a:path w="3606" h="1562" extrusionOk="0">
                  <a:moveTo>
                    <a:pt x="831" y="0"/>
                  </a:moveTo>
                  <a:cubicBezTo>
                    <a:pt x="756" y="0"/>
                    <a:pt x="689" y="67"/>
                    <a:pt x="647" y="242"/>
                  </a:cubicBezTo>
                  <a:cubicBezTo>
                    <a:pt x="594" y="175"/>
                    <a:pt x="527" y="147"/>
                    <a:pt x="460" y="147"/>
                  </a:cubicBezTo>
                  <a:cubicBezTo>
                    <a:pt x="306" y="147"/>
                    <a:pt x="156" y="296"/>
                    <a:pt x="196" y="472"/>
                  </a:cubicBezTo>
                  <a:cubicBezTo>
                    <a:pt x="81" y="507"/>
                    <a:pt x="0" y="611"/>
                    <a:pt x="12" y="738"/>
                  </a:cubicBezTo>
                  <a:cubicBezTo>
                    <a:pt x="3" y="967"/>
                    <a:pt x="190" y="1487"/>
                    <a:pt x="448" y="1487"/>
                  </a:cubicBezTo>
                  <a:cubicBezTo>
                    <a:pt x="528" y="1487"/>
                    <a:pt x="615" y="1437"/>
                    <a:pt x="704" y="1315"/>
                  </a:cubicBezTo>
                  <a:cubicBezTo>
                    <a:pt x="762" y="1292"/>
                    <a:pt x="820" y="1257"/>
                    <a:pt x="843" y="1200"/>
                  </a:cubicBezTo>
                  <a:cubicBezTo>
                    <a:pt x="901" y="1176"/>
                    <a:pt x="958" y="1119"/>
                    <a:pt x="1004" y="1084"/>
                  </a:cubicBezTo>
                  <a:cubicBezTo>
                    <a:pt x="1071" y="1124"/>
                    <a:pt x="1161" y="1157"/>
                    <a:pt x="1248" y="1157"/>
                  </a:cubicBezTo>
                  <a:cubicBezTo>
                    <a:pt x="1310" y="1157"/>
                    <a:pt x="1371" y="1139"/>
                    <a:pt x="1420" y="1096"/>
                  </a:cubicBezTo>
                  <a:cubicBezTo>
                    <a:pt x="1455" y="1311"/>
                    <a:pt x="1686" y="1480"/>
                    <a:pt x="1877" y="1480"/>
                  </a:cubicBezTo>
                  <a:cubicBezTo>
                    <a:pt x="2004" y="1480"/>
                    <a:pt x="2113" y="1406"/>
                    <a:pt x="2136" y="1223"/>
                  </a:cubicBezTo>
                  <a:cubicBezTo>
                    <a:pt x="2155" y="1228"/>
                    <a:pt x="2173" y="1230"/>
                    <a:pt x="2190" y="1230"/>
                  </a:cubicBezTo>
                  <a:cubicBezTo>
                    <a:pt x="2344" y="1230"/>
                    <a:pt x="2434" y="1042"/>
                    <a:pt x="2580" y="1042"/>
                  </a:cubicBezTo>
                  <a:cubicBezTo>
                    <a:pt x="2597" y="1042"/>
                    <a:pt x="2614" y="1044"/>
                    <a:pt x="2632" y="1050"/>
                  </a:cubicBezTo>
                  <a:cubicBezTo>
                    <a:pt x="2773" y="1245"/>
                    <a:pt x="2751" y="1562"/>
                    <a:pt x="3015" y="1562"/>
                  </a:cubicBezTo>
                  <a:cubicBezTo>
                    <a:pt x="3032" y="1562"/>
                    <a:pt x="3051" y="1560"/>
                    <a:pt x="3071" y="1557"/>
                  </a:cubicBezTo>
                  <a:cubicBezTo>
                    <a:pt x="3606" y="1430"/>
                    <a:pt x="2915" y="227"/>
                    <a:pt x="2555" y="227"/>
                  </a:cubicBezTo>
                  <a:cubicBezTo>
                    <a:pt x="2457" y="227"/>
                    <a:pt x="2384" y="317"/>
                    <a:pt x="2366" y="542"/>
                  </a:cubicBezTo>
                  <a:cubicBezTo>
                    <a:pt x="2309" y="565"/>
                    <a:pt x="2228" y="576"/>
                    <a:pt x="2170" y="599"/>
                  </a:cubicBezTo>
                  <a:cubicBezTo>
                    <a:pt x="2127" y="440"/>
                    <a:pt x="1975" y="309"/>
                    <a:pt x="1836" y="309"/>
                  </a:cubicBezTo>
                  <a:cubicBezTo>
                    <a:pt x="1753" y="309"/>
                    <a:pt x="1675" y="356"/>
                    <a:pt x="1628" y="472"/>
                  </a:cubicBezTo>
                  <a:cubicBezTo>
                    <a:pt x="1599" y="459"/>
                    <a:pt x="1567" y="454"/>
                    <a:pt x="1534" y="454"/>
                  </a:cubicBezTo>
                  <a:cubicBezTo>
                    <a:pt x="1448" y="454"/>
                    <a:pt x="1353" y="492"/>
                    <a:pt x="1270" y="542"/>
                  </a:cubicBezTo>
                  <a:cubicBezTo>
                    <a:pt x="1206" y="334"/>
                    <a:pt x="999" y="0"/>
                    <a:pt x="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3"/>
            <p:cNvSpPr/>
            <p:nvPr/>
          </p:nvSpPr>
          <p:spPr>
            <a:xfrm>
              <a:off x="6447900" y="2820550"/>
              <a:ext cx="64600" cy="38750"/>
            </a:xfrm>
            <a:custGeom>
              <a:avLst/>
              <a:gdLst/>
              <a:ahLst/>
              <a:cxnLst/>
              <a:rect l="l" t="t" r="r" b="b"/>
              <a:pathLst>
                <a:path w="2584" h="1550" extrusionOk="0">
                  <a:moveTo>
                    <a:pt x="298" y="1"/>
                  </a:moveTo>
                  <a:cubicBezTo>
                    <a:pt x="0" y="1"/>
                    <a:pt x="545" y="1550"/>
                    <a:pt x="991" y="1550"/>
                  </a:cubicBezTo>
                  <a:cubicBezTo>
                    <a:pt x="1116" y="1550"/>
                    <a:pt x="1234" y="1427"/>
                    <a:pt x="1323" y="1114"/>
                  </a:cubicBezTo>
                  <a:cubicBezTo>
                    <a:pt x="1383" y="1204"/>
                    <a:pt x="1450" y="1240"/>
                    <a:pt x="1514" y="1240"/>
                  </a:cubicBezTo>
                  <a:cubicBezTo>
                    <a:pt x="1673" y="1240"/>
                    <a:pt x="1819" y="1021"/>
                    <a:pt x="1819" y="849"/>
                  </a:cubicBezTo>
                  <a:cubicBezTo>
                    <a:pt x="1999" y="989"/>
                    <a:pt x="2135" y="1044"/>
                    <a:pt x="2230" y="1044"/>
                  </a:cubicBezTo>
                  <a:cubicBezTo>
                    <a:pt x="2584" y="1044"/>
                    <a:pt x="2392" y="295"/>
                    <a:pt x="1846" y="295"/>
                  </a:cubicBezTo>
                  <a:cubicBezTo>
                    <a:pt x="1808" y="295"/>
                    <a:pt x="1768" y="299"/>
                    <a:pt x="1727" y="306"/>
                  </a:cubicBezTo>
                  <a:cubicBezTo>
                    <a:pt x="1658" y="318"/>
                    <a:pt x="1577" y="364"/>
                    <a:pt x="1519" y="410"/>
                  </a:cubicBezTo>
                  <a:cubicBezTo>
                    <a:pt x="1444" y="121"/>
                    <a:pt x="1326" y="3"/>
                    <a:pt x="1212" y="3"/>
                  </a:cubicBezTo>
                  <a:cubicBezTo>
                    <a:pt x="1044" y="3"/>
                    <a:pt x="884" y="258"/>
                    <a:pt x="884" y="595"/>
                  </a:cubicBezTo>
                  <a:cubicBezTo>
                    <a:pt x="579" y="164"/>
                    <a:pt x="394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43"/>
            <p:cNvSpPr/>
            <p:nvPr/>
          </p:nvSpPr>
          <p:spPr>
            <a:xfrm>
              <a:off x="6343125" y="2912825"/>
              <a:ext cx="86500" cy="152200"/>
            </a:xfrm>
            <a:custGeom>
              <a:avLst/>
              <a:gdLst/>
              <a:ahLst/>
              <a:cxnLst/>
              <a:rect l="l" t="t" r="r" b="b"/>
              <a:pathLst>
                <a:path w="3460" h="6088" extrusionOk="0">
                  <a:moveTo>
                    <a:pt x="2166" y="4707"/>
                  </a:moveTo>
                  <a:lnTo>
                    <a:pt x="2166" y="4707"/>
                  </a:lnTo>
                  <a:cubicBezTo>
                    <a:pt x="2155" y="4718"/>
                    <a:pt x="2155" y="4741"/>
                    <a:pt x="2155" y="4741"/>
                  </a:cubicBezTo>
                  <a:cubicBezTo>
                    <a:pt x="2132" y="4741"/>
                    <a:pt x="2120" y="4741"/>
                    <a:pt x="2109" y="4753"/>
                  </a:cubicBezTo>
                  <a:lnTo>
                    <a:pt x="2109" y="4753"/>
                  </a:lnTo>
                  <a:cubicBezTo>
                    <a:pt x="2120" y="4741"/>
                    <a:pt x="2155" y="4718"/>
                    <a:pt x="2166" y="4707"/>
                  </a:cubicBezTo>
                  <a:close/>
                  <a:moveTo>
                    <a:pt x="908" y="1"/>
                  </a:moveTo>
                  <a:cubicBezTo>
                    <a:pt x="880" y="1"/>
                    <a:pt x="850" y="7"/>
                    <a:pt x="816" y="20"/>
                  </a:cubicBezTo>
                  <a:cubicBezTo>
                    <a:pt x="792" y="12"/>
                    <a:pt x="769" y="8"/>
                    <a:pt x="747" y="8"/>
                  </a:cubicBezTo>
                  <a:cubicBezTo>
                    <a:pt x="470" y="8"/>
                    <a:pt x="340" y="628"/>
                    <a:pt x="597" y="725"/>
                  </a:cubicBezTo>
                  <a:cubicBezTo>
                    <a:pt x="527" y="875"/>
                    <a:pt x="516" y="1129"/>
                    <a:pt x="735" y="1129"/>
                  </a:cubicBezTo>
                  <a:cubicBezTo>
                    <a:pt x="770" y="1232"/>
                    <a:pt x="781" y="1336"/>
                    <a:pt x="804" y="1429"/>
                  </a:cubicBezTo>
                  <a:cubicBezTo>
                    <a:pt x="724" y="1706"/>
                    <a:pt x="920" y="1983"/>
                    <a:pt x="954" y="2237"/>
                  </a:cubicBezTo>
                  <a:cubicBezTo>
                    <a:pt x="943" y="2260"/>
                    <a:pt x="920" y="2260"/>
                    <a:pt x="908" y="2271"/>
                  </a:cubicBezTo>
                  <a:cubicBezTo>
                    <a:pt x="885" y="2237"/>
                    <a:pt x="839" y="2202"/>
                    <a:pt x="781" y="2156"/>
                  </a:cubicBezTo>
                  <a:cubicBezTo>
                    <a:pt x="727" y="2126"/>
                    <a:pt x="674" y="2112"/>
                    <a:pt x="623" y="2112"/>
                  </a:cubicBezTo>
                  <a:cubicBezTo>
                    <a:pt x="248" y="2112"/>
                    <a:pt x="0" y="2840"/>
                    <a:pt x="371" y="2840"/>
                  </a:cubicBezTo>
                  <a:cubicBezTo>
                    <a:pt x="430" y="2840"/>
                    <a:pt x="505" y="2822"/>
                    <a:pt x="597" y="2779"/>
                  </a:cubicBezTo>
                  <a:cubicBezTo>
                    <a:pt x="713" y="2940"/>
                    <a:pt x="892" y="3199"/>
                    <a:pt x="1090" y="3199"/>
                  </a:cubicBezTo>
                  <a:cubicBezTo>
                    <a:pt x="1148" y="3199"/>
                    <a:pt x="1207" y="3177"/>
                    <a:pt x="1266" y="3125"/>
                  </a:cubicBezTo>
                  <a:cubicBezTo>
                    <a:pt x="1307" y="3139"/>
                    <a:pt x="1353" y="3146"/>
                    <a:pt x="1398" y="3146"/>
                  </a:cubicBezTo>
                  <a:cubicBezTo>
                    <a:pt x="1506" y="3146"/>
                    <a:pt x="1613" y="3109"/>
                    <a:pt x="1670" y="3045"/>
                  </a:cubicBezTo>
                  <a:cubicBezTo>
                    <a:pt x="1832" y="3252"/>
                    <a:pt x="1809" y="3518"/>
                    <a:pt x="1993" y="3645"/>
                  </a:cubicBezTo>
                  <a:cubicBezTo>
                    <a:pt x="2005" y="3815"/>
                    <a:pt x="2128" y="4098"/>
                    <a:pt x="2286" y="4162"/>
                  </a:cubicBezTo>
                  <a:lnTo>
                    <a:pt x="2286" y="4162"/>
                  </a:lnTo>
                  <a:cubicBezTo>
                    <a:pt x="2264" y="4154"/>
                    <a:pt x="2241" y="4149"/>
                    <a:pt x="2217" y="4149"/>
                  </a:cubicBezTo>
                  <a:cubicBezTo>
                    <a:pt x="2178" y="4149"/>
                    <a:pt x="2138" y="4160"/>
                    <a:pt x="2097" y="4187"/>
                  </a:cubicBezTo>
                  <a:cubicBezTo>
                    <a:pt x="2109" y="4014"/>
                    <a:pt x="2051" y="3853"/>
                    <a:pt x="1936" y="3703"/>
                  </a:cubicBezTo>
                  <a:cubicBezTo>
                    <a:pt x="1901" y="3656"/>
                    <a:pt x="1878" y="3622"/>
                    <a:pt x="1820" y="3622"/>
                  </a:cubicBezTo>
                  <a:cubicBezTo>
                    <a:pt x="1832" y="3610"/>
                    <a:pt x="1832" y="3587"/>
                    <a:pt x="1832" y="3553"/>
                  </a:cubicBezTo>
                  <a:cubicBezTo>
                    <a:pt x="1832" y="3461"/>
                    <a:pt x="1751" y="3387"/>
                    <a:pt x="1668" y="3387"/>
                  </a:cubicBezTo>
                  <a:cubicBezTo>
                    <a:pt x="1657" y="3387"/>
                    <a:pt x="1646" y="3388"/>
                    <a:pt x="1636" y="3391"/>
                  </a:cubicBezTo>
                  <a:cubicBezTo>
                    <a:pt x="1628" y="3391"/>
                    <a:pt x="1621" y="3390"/>
                    <a:pt x="1614" y="3390"/>
                  </a:cubicBezTo>
                  <a:cubicBezTo>
                    <a:pt x="1411" y="3390"/>
                    <a:pt x="1180" y="3547"/>
                    <a:pt x="1370" y="3726"/>
                  </a:cubicBezTo>
                  <a:cubicBezTo>
                    <a:pt x="1809" y="4164"/>
                    <a:pt x="1520" y="4176"/>
                    <a:pt x="1520" y="4661"/>
                  </a:cubicBezTo>
                  <a:lnTo>
                    <a:pt x="1693" y="4684"/>
                  </a:lnTo>
                  <a:lnTo>
                    <a:pt x="1520" y="4695"/>
                  </a:lnTo>
                  <a:cubicBezTo>
                    <a:pt x="1527" y="4844"/>
                    <a:pt x="1632" y="4913"/>
                    <a:pt x="1751" y="4913"/>
                  </a:cubicBezTo>
                  <a:cubicBezTo>
                    <a:pt x="1835" y="4913"/>
                    <a:pt x="1926" y="4878"/>
                    <a:pt x="1993" y="4811"/>
                  </a:cubicBezTo>
                  <a:lnTo>
                    <a:pt x="1993" y="4811"/>
                  </a:lnTo>
                  <a:cubicBezTo>
                    <a:pt x="1832" y="5053"/>
                    <a:pt x="2213" y="5261"/>
                    <a:pt x="2224" y="5503"/>
                  </a:cubicBezTo>
                  <a:cubicBezTo>
                    <a:pt x="2132" y="5700"/>
                    <a:pt x="2313" y="5826"/>
                    <a:pt x="2483" y="5826"/>
                  </a:cubicBezTo>
                  <a:cubicBezTo>
                    <a:pt x="2613" y="5826"/>
                    <a:pt x="2737" y="5753"/>
                    <a:pt x="2732" y="5584"/>
                  </a:cubicBezTo>
                  <a:lnTo>
                    <a:pt x="2801" y="5584"/>
                  </a:lnTo>
                  <a:cubicBezTo>
                    <a:pt x="2898" y="5945"/>
                    <a:pt x="3039" y="6088"/>
                    <a:pt x="3154" y="6088"/>
                  </a:cubicBezTo>
                  <a:cubicBezTo>
                    <a:pt x="3340" y="6088"/>
                    <a:pt x="3460" y="5712"/>
                    <a:pt x="3217" y="5284"/>
                  </a:cubicBezTo>
                  <a:cubicBezTo>
                    <a:pt x="3409" y="5054"/>
                    <a:pt x="3223" y="4773"/>
                    <a:pt x="3057" y="4773"/>
                  </a:cubicBezTo>
                  <a:cubicBezTo>
                    <a:pt x="2973" y="4773"/>
                    <a:pt x="2894" y="4844"/>
                    <a:pt x="2871" y="5030"/>
                  </a:cubicBezTo>
                  <a:cubicBezTo>
                    <a:pt x="2836" y="5053"/>
                    <a:pt x="2813" y="5088"/>
                    <a:pt x="2801" y="5122"/>
                  </a:cubicBezTo>
                  <a:lnTo>
                    <a:pt x="2594" y="5122"/>
                  </a:lnTo>
                  <a:cubicBezTo>
                    <a:pt x="2582" y="5099"/>
                    <a:pt x="2570" y="5088"/>
                    <a:pt x="2547" y="5065"/>
                  </a:cubicBezTo>
                  <a:cubicBezTo>
                    <a:pt x="2524" y="4891"/>
                    <a:pt x="2570" y="4626"/>
                    <a:pt x="2328" y="4580"/>
                  </a:cubicBezTo>
                  <a:cubicBezTo>
                    <a:pt x="2539" y="4469"/>
                    <a:pt x="2473" y="4220"/>
                    <a:pt x="2314" y="4170"/>
                  </a:cubicBezTo>
                  <a:lnTo>
                    <a:pt x="2314" y="4170"/>
                  </a:lnTo>
                  <a:cubicBezTo>
                    <a:pt x="2322" y="4171"/>
                    <a:pt x="2331" y="4172"/>
                    <a:pt x="2340" y="4172"/>
                  </a:cubicBezTo>
                  <a:cubicBezTo>
                    <a:pt x="2401" y="4172"/>
                    <a:pt x="2472" y="4133"/>
                    <a:pt x="2536" y="4014"/>
                  </a:cubicBezTo>
                  <a:cubicBezTo>
                    <a:pt x="2547" y="3622"/>
                    <a:pt x="2386" y="3091"/>
                    <a:pt x="2097" y="2802"/>
                  </a:cubicBezTo>
                  <a:cubicBezTo>
                    <a:pt x="2028" y="2640"/>
                    <a:pt x="1896" y="2555"/>
                    <a:pt x="1723" y="2555"/>
                  </a:cubicBezTo>
                  <a:cubicBezTo>
                    <a:pt x="1637" y="2555"/>
                    <a:pt x="1542" y="2576"/>
                    <a:pt x="1439" y="2618"/>
                  </a:cubicBezTo>
                  <a:cubicBezTo>
                    <a:pt x="1428" y="2583"/>
                    <a:pt x="1405" y="2560"/>
                    <a:pt x="1382" y="2514"/>
                  </a:cubicBezTo>
                  <a:cubicBezTo>
                    <a:pt x="1924" y="2341"/>
                    <a:pt x="1497" y="1533"/>
                    <a:pt x="1197" y="1336"/>
                  </a:cubicBezTo>
                  <a:cubicBezTo>
                    <a:pt x="1208" y="1048"/>
                    <a:pt x="1151" y="771"/>
                    <a:pt x="1093" y="494"/>
                  </a:cubicBezTo>
                  <a:cubicBezTo>
                    <a:pt x="1164" y="351"/>
                    <a:pt x="1119" y="1"/>
                    <a:pt x="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43"/>
            <p:cNvSpPr/>
            <p:nvPr/>
          </p:nvSpPr>
          <p:spPr>
            <a:xfrm>
              <a:off x="6403000" y="3068275"/>
              <a:ext cx="30650" cy="71025"/>
            </a:xfrm>
            <a:custGeom>
              <a:avLst/>
              <a:gdLst/>
              <a:ahLst/>
              <a:cxnLst/>
              <a:rect l="l" t="t" r="r" b="b"/>
              <a:pathLst>
                <a:path w="1226" h="2841" extrusionOk="0">
                  <a:moveTo>
                    <a:pt x="643" y="1"/>
                  </a:moveTo>
                  <a:cubicBezTo>
                    <a:pt x="442" y="1"/>
                    <a:pt x="342" y="291"/>
                    <a:pt x="660" y="855"/>
                  </a:cubicBezTo>
                  <a:cubicBezTo>
                    <a:pt x="591" y="924"/>
                    <a:pt x="487" y="1040"/>
                    <a:pt x="487" y="1178"/>
                  </a:cubicBezTo>
                  <a:cubicBezTo>
                    <a:pt x="476" y="1190"/>
                    <a:pt x="476" y="1201"/>
                    <a:pt x="464" y="1201"/>
                  </a:cubicBezTo>
                  <a:cubicBezTo>
                    <a:pt x="245" y="1271"/>
                    <a:pt x="349" y="1536"/>
                    <a:pt x="349" y="1709"/>
                  </a:cubicBezTo>
                  <a:cubicBezTo>
                    <a:pt x="302" y="1871"/>
                    <a:pt x="245" y="2044"/>
                    <a:pt x="187" y="2194"/>
                  </a:cubicBezTo>
                  <a:cubicBezTo>
                    <a:pt x="1" y="2371"/>
                    <a:pt x="66" y="2841"/>
                    <a:pt x="253" y="2841"/>
                  </a:cubicBezTo>
                  <a:cubicBezTo>
                    <a:pt x="310" y="2841"/>
                    <a:pt x="377" y="2798"/>
                    <a:pt x="452" y="2690"/>
                  </a:cubicBezTo>
                  <a:cubicBezTo>
                    <a:pt x="522" y="2309"/>
                    <a:pt x="741" y="1963"/>
                    <a:pt x="764" y="1594"/>
                  </a:cubicBezTo>
                  <a:cubicBezTo>
                    <a:pt x="926" y="1594"/>
                    <a:pt x="995" y="1409"/>
                    <a:pt x="972" y="1271"/>
                  </a:cubicBezTo>
                  <a:cubicBezTo>
                    <a:pt x="1157" y="1201"/>
                    <a:pt x="1226" y="924"/>
                    <a:pt x="1203" y="751"/>
                  </a:cubicBezTo>
                  <a:cubicBezTo>
                    <a:pt x="1098" y="247"/>
                    <a:pt x="828" y="1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3"/>
            <p:cNvSpPr/>
            <p:nvPr/>
          </p:nvSpPr>
          <p:spPr>
            <a:xfrm>
              <a:off x="6409400" y="2945875"/>
              <a:ext cx="34650" cy="68425"/>
            </a:xfrm>
            <a:custGeom>
              <a:avLst/>
              <a:gdLst/>
              <a:ahLst/>
              <a:cxnLst/>
              <a:rect l="l" t="t" r="r" b="b"/>
              <a:pathLst>
                <a:path w="1386" h="2737" extrusionOk="0">
                  <a:moveTo>
                    <a:pt x="796" y="1"/>
                  </a:moveTo>
                  <a:cubicBezTo>
                    <a:pt x="707" y="1"/>
                    <a:pt x="641" y="90"/>
                    <a:pt x="658" y="326"/>
                  </a:cubicBezTo>
                  <a:cubicBezTo>
                    <a:pt x="681" y="372"/>
                    <a:pt x="693" y="476"/>
                    <a:pt x="716" y="545"/>
                  </a:cubicBezTo>
                  <a:lnTo>
                    <a:pt x="577" y="545"/>
                  </a:lnTo>
                  <a:cubicBezTo>
                    <a:pt x="472" y="496"/>
                    <a:pt x="324" y="436"/>
                    <a:pt x="203" y="436"/>
                  </a:cubicBezTo>
                  <a:cubicBezTo>
                    <a:pt x="99" y="436"/>
                    <a:pt x="16" y="481"/>
                    <a:pt x="0" y="615"/>
                  </a:cubicBezTo>
                  <a:cubicBezTo>
                    <a:pt x="0" y="776"/>
                    <a:pt x="150" y="788"/>
                    <a:pt x="323" y="834"/>
                  </a:cubicBezTo>
                  <a:cubicBezTo>
                    <a:pt x="439" y="1007"/>
                    <a:pt x="485" y="1169"/>
                    <a:pt x="543" y="1342"/>
                  </a:cubicBezTo>
                  <a:cubicBezTo>
                    <a:pt x="323" y="1365"/>
                    <a:pt x="323" y="1607"/>
                    <a:pt x="381" y="1769"/>
                  </a:cubicBezTo>
                  <a:cubicBezTo>
                    <a:pt x="254" y="2011"/>
                    <a:pt x="404" y="2277"/>
                    <a:pt x="497" y="2473"/>
                  </a:cubicBezTo>
                  <a:cubicBezTo>
                    <a:pt x="565" y="2662"/>
                    <a:pt x="654" y="2737"/>
                    <a:pt x="737" y="2737"/>
                  </a:cubicBezTo>
                  <a:cubicBezTo>
                    <a:pt x="933" y="2737"/>
                    <a:pt x="1102" y="2326"/>
                    <a:pt x="924" y="2034"/>
                  </a:cubicBezTo>
                  <a:cubicBezTo>
                    <a:pt x="1385" y="1838"/>
                    <a:pt x="1016" y="1122"/>
                    <a:pt x="1016" y="730"/>
                  </a:cubicBezTo>
                  <a:cubicBezTo>
                    <a:pt x="1349" y="503"/>
                    <a:pt x="1008" y="1"/>
                    <a:pt x="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43"/>
            <p:cNvSpPr/>
            <p:nvPr/>
          </p:nvSpPr>
          <p:spPr>
            <a:xfrm>
              <a:off x="6377475" y="2934125"/>
              <a:ext cx="49025" cy="17875"/>
            </a:xfrm>
            <a:custGeom>
              <a:avLst/>
              <a:gdLst/>
              <a:ahLst/>
              <a:cxnLst/>
              <a:rect l="l" t="t" r="r" b="b"/>
              <a:pathLst>
                <a:path w="1961" h="715" extrusionOk="0">
                  <a:moveTo>
                    <a:pt x="1441" y="0"/>
                  </a:moveTo>
                  <a:cubicBezTo>
                    <a:pt x="1367" y="0"/>
                    <a:pt x="1295" y="37"/>
                    <a:pt x="1266" y="115"/>
                  </a:cubicBezTo>
                  <a:cubicBezTo>
                    <a:pt x="1214" y="93"/>
                    <a:pt x="1159" y="84"/>
                    <a:pt x="1101" y="84"/>
                  </a:cubicBezTo>
                  <a:cubicBezTo>
                    <a:pt x="910" y="84"/>
                    <a:pt x="695" y="177"/>
                    <a:pt x="502" y="177"/>
                  </a:cubicBezTo>
                  <a:cubicBezTo>
                    <a:pt x="479" y="177"/>
                    <a:pt x="457" y="176"/>
                    <a:pt x="435" y="173"/>
                  </a:cubicBezTo>
                  <a:lnTo>
                    <a:pt x="435" y="173"/>
                  </a:lnTo>
                  <a:cubicBezTo>
                    <a:pt x="0" y="404"/>
                    <a:pt x="417" y="590"/>
                    <a:pt x="731" y="590"/>
                  </a:cubicBezTo>
                  <a:cubicBezTo>
                    <a:pt x="809" y="590"/>
                    <a:pt x="880" y="579"/>
                    <a:pt x="931" y="554"/>
                  </a:cubicBezTo>
                  <a:cubicBezTo>
                    <a:pt x="959" y="542"/>
                    <a:pt x="986" y="537"/>
                    <a:pt x="1012" y="537"/>
                  </a:cubicBezTo>
                  <a:cubicBezTo>
                    <a:pt x="1141" y="537"/>
                    <a:pt x="1242" y="663"/>
                    <a:pt x="1364" y="663"/>
                  </a:cubicBezTo>
                  <a:cubicBezTo>
                    <a:pt x="1405" y="663"/>
                    <a:pt x="1449" y="649"/>
                    <a:pt x="1497" y="611"/>
                  </a:cubicBezTo>
                  <a:cubicBezTo>
                    <a:pt x="1545" y="684"/>
                    <a:pt x="1612" y="714"/>
                    <a:pt x="1676" y="714"/>
                  </a:cubicBezTo>
                  <a:cubicBezTo>
                    <a:pt x="1825" y="714"/>
                    <a:pt x="1960" y="553"/>
                    <a:pt x="1831" y="392"/>
                  </a:cubicBezTo>
                  <a:cubicBezTo>
                    <a:pt x="1774" y="323"/>
                    <a:pt x="1647" y="230"/>
                    <a:pt x="1647" y="196"/>
                  </a:cubicBezTo>
                  <a:cubicBezTo>
                    <a:pt x="1647" y="69"/>
                    <a:pt x="1543" y="0"/>
                    <a:pt x="1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43"/>
            <p:cNvSpPr/>
            <p:nvPr/>
          </p:nvSpPr>
          <p:spPr>
            <a:xfrm>
              <a:off x="6421800" y="2895650"/>
              <a:ext cx="20225" cy="34975"/>
            </a:xfrm>
            <a:custGeom>
              <a:avLst/>
              <a:gdLst/>
              <a:ahLst/>
              <a:cxnLst/>
              <a:rect l="l" t="t" r="r" b="b"/>
              <a:pathLst>
                <a:path w="809" h="1399" extrusionOk="0">
                  <a:moveTo>
                    <a:pt x="411" y="0"/>
                  </a:moveTo>
                  <a:cubicBezTo>
                    <a:pt x="351" y="0"/>
                    <a:pt x="285" y="28"/>
                    <a:pt x="220" y="96"/>
                  </a:cubicBezTo>
                  <a:cubicBezTo>
                    <a:pt x="1" y="315"/>
                    <a:pt x="12" y="731"/>
                    <a:pt x="139" y="950"/>
                  </a:cubicBezTo>
                  <a:cubicBezTo>
                    <a:pt x="116" y="1077"/>
                    <a:pt x="255" y="1123"/>
                    <a:pt x="243" y="1238"/>
                  </a:cubicBezTo>
                  <a:cubicBezTo>
                    <a:pt x="262" y="1350"/>
                    <a:pt x="333" y="1398"/>
                    <a:pt x="406" y="1398"/>
                  </a:cubicBezTo>
                  <a:cubicBezTo>
                    <a:pt x="516" y="1398"/>
                    <a:pt x="631" y="1293"/>
                    <a:pt x="589" y="1135"/>
                  </a:cubicBezTo>
                  <a:cubicBezTo>
                    <a:pt x="809" y="927"/>
                    <a:pt x="393" y="650"/>
                    <a:pt x="566" y="430"/>
                  </a:cubicBezTo>
                  <a:cubicBezTo>
                    <a:pt x="723" y="265"/>
                    <a:pt x="597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3"/>
            <p:cNvSpPr/>
            <p:nvPr/>
          </p:nvSpPr>
          <p:spPr>
            <a:xfrm>
              <a:off x="6361975" y="3211400"/>
              <a:ext cx="20800" cy="28650"/>
            </a:xfrm>
            <a:custGeom>
              <a:avLst/>
              <a:gdLst/>
              <a:ahLst/>
              <a:cxnLst/>
              <a:rect l="l" t="t" r="r" b="b"/>
              <a:pathLst>
                <a:path w="832" h="1146" extrusionOk="0">
                  <a:moveTo>
                    <a:pt x="417" y="1"/>
                  </a:moveTo>
                  <a:cubicBezTo>
                    <a:pt x="212" y="1"/>
                    <a:pt x="0" y="310"/>
                    <a:pt x="131" y="971"/>
                  </a:cubicBezTo>
                  <a:cubicBezTo>
                    <a:pt x="143" y="1028"/>
                    <a:pt x="166" y="1040"/>
                    <a:pt x="224" y="1063"/>
                  </a:cubicBezTo>
                  <a:cubicBezTo>
                    <a:pt x="273" y="1120"/>
                    <a:pt x="338" y="1146"/>
                    <a:pt x="403" y="1146"/>
                  </a:cubicBezTo>
                  <a:cubicBezTo>
                    <a:pt x="520" y="1146"/>
                    <a:pt x="636" y="1062"/>
                    <a:pt x="651" y="936"/>
                  </a:cubicBezTo>
                  <a:cubicBezTo>
                    <a:pt x="832" y="328"/>
                    <a:pt x="628" y="1"/>
                    <a:pt x="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3"/>
            <p:cNvSpPr/>
            <p:nvPr/>
          </p:nvSpPr>
          <p:spPr>
            <a:xfrm>
              <a:off x="6328700" y="3126225"/>
              <a:ext cx="46275" cy="89925"/>
            </a:xfrm>
            <a:custGeom>
              <a:avLst/>
              <a:gdLst/>
              <a:ahLst/>
              <a:cxnLst/>
              <a:rect l="l" t="t" r="r" b="b"/>
              <a:pathLst>
                <a:path w="1851" h="3597" extrusionOk="0">
                  <a:moveTo>
                    <a:pt x="674" y="0"/>
                  </a:moveTo>
                  <a:cubicBezTo>
                    <a:pt x="598" y="0"/>
                    <a:pt x="513" y="60"/>
                    <a:pt x="423" y="211"/>
                  </a:cubicBezTo>
                  <a:cubicBezTo>
                    <a:pt x="401" y="207"/>
                    <a:pt x="380" y="205"/>
                    <a:pt x="361" y="205"/>
                  </a:cubicBezTo>
                  <a:cubicBezTo>
                    <a:pt x="1" y="205"/>
                    <a:pt x="138" y="814"/>
                    <a:pt x="448" y="814"/>
                  </a:cubicBezTo>
                  <a:cubicBezTo>
                    <a:pt x="484" y="814"/>
                    <a:pt x="522" y="806"/>
                    <a:pt x="562" y="788"/>
                  </a:cubicBezTo>
                  <a:cubicBezTo>
                    <a:pt x="608" y="1053"/>
                    <a:pt x="562" y="1134"/>
                    <a:pt x="712" y="1261"/>
                  </a:cubicBezTo>
                  <a:cubicBezTo>
                    <a:pt x="735" y="1457"/>
                    <a:pt x="850" y="1630"/>
                    <a:pt x="1024" y="1711"/>
                  </a:cubicBezTo>
                  <a:cubicBezTo>
                    <a:pt x="1001" y="1931"/>
                    <a:pt x="897" y="2173"/>
                    <a:pt x="943" y="2404"/>
                  </a:cubicBezTo>
                  <a:cubicBezTo>
                    <a:pt x="781" y="2450"/>
                    <a:pt x="712" y="2577"/>
                    <a:pt x="735" y="2692"/>
                  </a:cubicBezTo>
                  <a:cubicBezTo>
                    <a:pt x="792" y="2922"/>
                    <a:pt x="707" y="3596"/>
                    <a:pt x="966" y="3596"/>
                  </a:cubicBezTo>
                  <a:cubicBezTo>
                    <a:pt x="1019" y="3596"/>
                    <a:pt x="1087" y="3567"/>
                    <a:pt x="1174" y="3500"/>
                  </a:cubicBezTo>
                  <a:cubicBezTo>
                    <a:pt x="1254" y="3362"/>
                    <a:pt x="1485" y="3108"/>
                    <a:pt x="1289" y="2981"/>
                  </a:cubicBezTo>
                  <a:cubicBezTo>
                    <a:pt x="1393" y="2865"/>
                    <a:pt x="1462" y="2681"/>
                    <a:pt x="1485" y="2438"/>
                  </a:cubicBezTo>
                  <a:cubicBezTo>
                    <a:pt x="1716" y="2184"/>
                    <a:pt x="1462" y="1804"/>
                    <a:pt x="1728" y="1527"/>
                  </a:cubicBezTo>
                  <a:cubicBezTo>
                    <a:pt x="1851" y="1324"/>
                    <a:pt x="1679" y="1129"/>
                    <a:pt x="1493" y="1129"/>
                  </a:cubicBezTo>
                  <a:cubicBezTo>
                    <a:pt x="1435" y="1129"/>
                    <a:pt x="1376" y="1148"/>
                    <a:pt x="1324" y="1192"/>
                  </a:cubicBezTo>
                  <a:cubicBezTo>
                    <a:pt x="1270" y="1225"/>
                    <a:pt x="1252" y="1251"/>
                    <a:pt x="1234" y="1251"/>
                  </a:cubicBezTo>
                  <a:cubicBezTo>
                    <a:pt x="1222" y="1251"/>
                    <a:pt x="1209" y="1237"/>
                    <a:pt x="1185" y="1203"/>
                  </a:cubicBezTo>
                  <a:cubicBezTo>
                    <a:pt x="1382" y="1089"/>
                    <a:pt x="1365" y="667"/>
                    <a:pt x="1108" y="667"/>
                  </a:cubicBezTo>
                  <a:cubicBezTo>
                    <a:pt x="1079" y="667"/>
                    <a:pt x="1047" y="672"/>
                    <a:pt x="1012" y="684"/>
                  </a:cubicBezTo>
                  <a:cubicBezTo>
                    <a:pt x="1012" y="409"/>
                    <a:pt x="873" y="0"/>
                    <a:pt x="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3"/>
            <p:cNvSpPr/>
            <p:nvPr/>
          </p:nvSpPr>
          <p:spPr>
            <a:xfrm>
              <a:off x="6315600" y="3112475"/>
              <a:ext cx="14475" cy="21775"/>
            </a:xfrm>
            <a:custGeom>
              <a:avLst/>
              <a:gdLst/>
              <a:ahLst/>
              <a:cxnLst/>
              <a:rect l="l" t="t" r="r" b="b"/>
              <a:pathLst>
                <a:path w="579" h="871" extrusionOk="0">
                  <a:moveTo>
                    <a:pt x="347" y="0"/>
                  </a:moveTo>
                  <a:cubicBezTo>
                    <a:pt x="239" y="0"/>
                    <a:pt x="139" y="102"/>
                    <a:pt x="139" y="230"/>
                  </a:cubicBezTo>
                  <a:cubicBezTo>
                    <a:pt x="1" y="345"/>
                    <a:pt x="116" y="518"/>
                    <a:pt x="162" y="645"/>
                  </a:cubicBezTo>
                  <a:cubicBezTo>
                    <a:pt x="139" y="795"/>
                    <a:pt x="243" y="870"/>
                    <a:pt x="346" y="870"/>
                  </a:cubicBezTo>
                  <a:cubicBezTo>
                    <a:pt x="448" y="870"/>
                    <a:pt x="549" y="795"/>
                    <a:pt x="520" y="645"/>
                  </a:cubicBezTo>
                  <a:cubicBezTo>
                    <a:pt x="566" y="472"/>
                    <a:pt x="578" y="230"/>
                    <a:pt x="486" y="68"/>
                  </a:cubicBezTo>
                  <a:cubicBezTo>
                    <a:pt x="451" y="22"/>
                    <a:pt x="428" y="22"/>
                    <a:pt x="405" y="10"/>
                  </a:cubicBezTo>
                  <a:cubicBezTo>
                    <a:pt x="386" y="3"/>
                    <a:pt x="36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43"/>
            <p:cNvSpPr/>
            <p:nvPr/>
          </p:nvSpPr>
          <p:spPr>
            <a:xfrm>
              <a:off x="6299750" y="3101175"/>
              <a:ext cx="20225" cy="11850"/>
            </a:xfrm>
            <a:custGeom>
              <a:avLst/>
              <a:gdLst/>
              <a:ahLst/>
              <a:cxnLst/>
              <a:rect l="l" t="t" r="r" b="b"/>
              <a:pathLst>
                <a:path w="809" h="474" extrusionOk="0">
                  <a:moveTo>
                    <a:pt x="231" y="1"/>
                  </a:moveTo>
                  <a:cubicBezTo>
                    <a:pt x="0" y="1"/>
                    <a:pt x="0" y="474"/>
                    <a:pt x="231" y="474"/>
                  </a:cubicBezTo>
                  <a:cubicBezTo>
                    <a:pt x="808" y="462"/>
                    <a:pt x="808" y="24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6495675" y="3047650"/>
              <a:ext cx="58275" cy="86975"/>
            </a:xfrm>
            <a:custGeom>
              <a:avLst/>
              <a:gdLst/>
              <a:ahLst/>
              <a:cxnLst/>
              <a:rect l="l" t="t" r="r" b="b"/>
              <a:pathLst>
                <a:path w="2331" h="3479" extrusionOk="0">
                  <a:moveTo>
                    <a:pt x="1677" y="0"/>
                  </a:moveTo>
                  <a:cubicBezTo>
                    <a:pt x="1661" y="0"/>
                    <a:pt x="1644" y="2"/>
                    <a:pt x="1628" y="6"/>
                  </a:cubicBezTo>
                  <a:cubicBezTo>
                    <a:pt x="1386" y="168"/>
                    <a:pt x="1501" y="526"/>
                    <a:pt x="1328" y="757"/>
                  </a:cubicBezTo>
                  <a:cubicBezTo>
                    <a:pt x="1294" y="736"/>
                    <a:pt x="1256" y="727"/>
                    <a:pt x="1217" y="727"/>
                  </a:cubicBezTo>
                  <a:cubicBezTo>
                    <a:pt x="1122" y="727"/>
                    <a:pt x="1026" y="782"/>
                    <a:pt x="993" y="872"/>
                  </a:cubicBezTo>
                  <a:cubicBezTo>
                    <a:pt x="981" y="870"/>
                    <a:pt x="969" y="869"/>
                    <a:pt x="958" y="869"/>
                  </a:cubicBezTo>
                  <a:cubicBezTo>
                    <a:pt x="835" y="869"/>
                    <a:pt x="736" y="975"/>
                    <a:pt x="705" y="1091"/>
                  </a:cubicBezTo>
                  <a:cubicBezTo>
                    <a:pt x="667" y="1035"/>
                    <a:pt x="592" y="995"/>
                    <a:pt x="518" y="995"/>
                  </a:cubicBezTo>
                  <a:cubicBezTo>
                    <a:pt x="456" y="995"/>
                    <a:pt x="395" y="1023"/>
                    <a:pt x="358" y="1091"/>
                  </a:cubicBezTo>
                  <a:cubicBezTo>
                    <a:pt x="1" y="1149"/>
                    <a:pt x="266" y="1507"/>
                    <a:pt x="266" y="1738"/>
                  </a:cubicBezTo>
                  <a:cubicBezTo>
                    <a:pt x="301" y="2038"/>
                    <a:pt x="278" y="2361"/>
                    <a:pt x="381" y="2661"/>
                  </a:cubicBezTo>
                  <a:cubicBezTo>
                    <a:pt x="395" y="3244"/>
                    <a:pt x="541" y="3479"/>
                    <a:pt x="681" y="3479"/>
                  </a:cubicBezTo>
                  <a:cubicBezTo>
                    <a:pt x="891" y="3479"/>
                    <a:pt x="1090" y="2956"/>
                    <a:pt x="820" y="2292"/>
                  </a:cubicBezTo>
                  <a:lnTo>
                    <a:pt x="820" y="2292"/>
                  </a:lnTo>
                  <a:cubicBezTo>
                    <a:pt x="838" y="2296"/>
                    <a:pt x="856" y="2298"/>
                    <a:pt x="874" y="2298"/>
                  </a:cubicBezTo>
                  <a:cubicBezTo>
                    <a:pt x="1002" y="2298"/>
                    <a:pt x="1109" y="2194"/>
                    <a:pt x="1109" y="2072"/>
                  </a:cubicBezTo>
                  <a:cubicBezTo>
                    <a:pt x="1166" y="2026"/>
                    <a:pt x="1212" y="1957"/>
                    <a:pt x="1212" y="1865"/>
                  </a:cubicBezTo>
                  <a:cubicBezTo>
                    <a:pt x="1222" y="1866"/>
                    <a:pt x="1231" y="1866"/>
                    <a:pt x="1240" y="1866"/>
                  </a:cubicBezTo>
                  <a:cubicBezTo>
                    <a:pt x="1407" y="1866"/>
                    <a:pt x="1499" y="1672"/>
                    <a:pt x="1455" y="1518"/>
                  </a:cubicBezTo>
                  <a:lnTo>
                    <a:pt x="1455" y="1518"/>
                  </a:lnTo>
                  <a:cubicBezTo>
                    <a:pt x="1468" y="1520"/>
                    <a:pt x="1481" y="1521"/>
                    <a:pt x="1493" y="1521"/>
                  </a:cubicBezTo>
                  <a:cubicBezTo>
                    <a:pt x="1769" y="1521"/>
                    <a:pt x="1663" y="1029"/>
                    <a:pt x="1674" y="930"/>
                  </a:cubicBezTo>
                  <a:cubicBezTo>
                    <a:pt x="1743" y="930"/>
                    <a:pt x="1824" y="872"/>
                    <a:pt x="1836" y="791"/>
                  </a:cubicBezTo>
                  <a:cubicBezTo>
                    <a:pt x="1847" y="757"/>
                    <a:pt x="1847" y="734"/>
                    <a:pt x="1859" y="699"/>
                  </a:cubicBezTo>
                  <a:cubicBezTo>
                    <a:pt x="2330" y="688"/>
                    <a:pt x="1990" y="0"/>
                    <a:pt x="1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6565100" y="3005500"/>
              <a:ext cx="38900" cy="44250"/>
            </a:xfrm>
            <a:custGeom>
              <a:avLst/>
              <a:gdLst/>
              <a:ahLst/>
              <a:cxnLst/>
              <a:rect l="l" t="t" r="r" b="b"/>
              <a:pathLst>
                <a:path w="1556" h="1770" extrusionOk="0">
                  <a:moveTo>
                    <a:pt x="929" y="0"/>
                  </a:moveTo>
                  <a:cubicBezTo>
                    <a:pt x="737" y="0"/>
                    <a:pt x="596" y="369"/>
                    <a:pt x="813" y="642"/>
                  </a:cubicBezTo>
                  <a:cubicBezTo>
                    <a:pt x="793" y="634"/>
                    <a:pt x="772" y="630"/>
                    <a:pt x="751" y="630"/>
                  </a:cubicBezTo>
                  <a:cubicBezTo>
                    <a:pt x="657" y="630"/>
                    <a:pt x="571" y="711"/>
                    <a:pt x="571" y="815"/>
                  </a:cubicBezTo>
                  <a:cubicBezTo>
                    <a:pt x="556" y="814"/>
                    <a:pt x="541" y="813"/>
                    <a:pt x="528" y="813"/>
                  </a:cubicBezTo>
                  <a:cubicBezTo>
                    <a:pt x="0" y="813"/>
                    <a:pt x="585" y="1770"/>
                    <a:pt x="824" y="1770"/>
                  </a:cubicBezTo>
                  <a:cubicBezTo>
                    <a:pt x="904" y="1770"/>
                    <a:pt x="945" y="1664"/>
                    <a:pt x="894" y="1381"/>
                  </a:cubicBezTo>
                  <a:lnTo>
                    <a:pt x="894" y="1381"/>
                  </a:lnTo>
                  <a:cubicBezTo>
                    <a:pt x="928" y="1414"/>
                    <a:pt x="969" y="1432"/>
                    <a:pt x="1012" y="1432"/>
                  </a:cubicBezTo>
                  <a:cubicBezTo>
                    <a:pt x="1042" y="1432"/>
                    <a:pt x="1073" y="1423"/>
                    <a:pt x="1102" y="1404"/>
                  </a:cubicBezTo>
                  <a:cubicBezTo>
                    <a:pt x="1176" y="1452"/>
                    <a:pt x="1238" y="1473"/>
                    <a:pt x="1289" y="1473"/>
                  </a:cubicBezTo>
                  <a:cubicBezTo>
                    <a:pt x="1556" y="1473"/>
                    <a:pt x="1526" y="907"/>
                    <a:pt x="1390" y="723"/>
                  </a:cubicBezTo>
                  <a:cubicBezTo>
                    <a:pt x="1431" y="551"/>
                    <a:pt x="1507" y="229"/>
                    <a:pt x="1292" y="229"/>
                  </a:cubicBezTo>
                  <a:cubicBezTo>
                    <a:pt x="1262" y="229"/>
                    <a:pt x="1226" y="235"/>
                    <a:pt x="1183" y="250"/>
                  </a:cubicBezTo>
                  <a:cubicBezTo>
                    <a:pt x="1105" y="71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6645450" y="3089600"/>
              <a:ext cx="32600" cy="64400"/>
            </a:xfrm>
            <a:custGeom>
              <a:avLst/>
              <a:gdLst/>
              <a:ahLst/>
              <a:cxnLst/>
              <a:rect l="l" t="t" r="r" b="b"/>
              <a:pathLst>
                <a:path w="1304" h="2576" extrusionOk="0">
                  <a:moveTo>
                    <a:pt x="404" y="2253"/>
                  </a:moveTo>
                  <a:lnTo>
                    <a:pt x="404" y="2264"/>
                  </a:lnTo>
                  <a:cubicBezTo>
                    <a:pt x="393" y="2253"/>
                    <a:pt x="393" y="2253"/>
                    <a:pt x="370" y="2253"/>
                  </a:cubicBezTo>
                  <a:close/>
                  <a:moveTo>
                    <a:pt x="254" y="2345"/>
                  </a:moveTo>
                  <a:lnTo>
                    <a:pt x="254" y="2345"/>
                  </a:lnTo>
                  <a:cubicBezTo>
                    <a:pt x="263" y="2347"/>
                    <a:pt x="271" y="2348"/>
                    <a:pt x="278" y="2348"/>
                  </a:cubicBezTo>
                  <a:cubicBezTo>
                    <a:pt x="287" y="2348"/>
                    <a:pt x="294" y="2347"/>
                    <a:pt x="301" y="2347"/>
                  </a:cubicBezTo>
                  <a:cubicBezTo>
                    <a:pt x="322" y="2347"/>
                    <a:pt x="335" y="2353"/>
                    <a:pt x="335" y="2403"/>
                  </a:cubicBezTo>
                  <a:cubicBezTo>
                    <a:pt x="331" y="2404"/>
                    <a:pt x="327" y="2405"/>
                    <a:pt x="323" y="2405"/>
                  </a:cubicBezTo>
                  <a:cubicBezTo>
                    <a:pt x="291" y="2405"/>
                    <a:pt x="254" y="2366"/>
                    <a:pt x="254" y="2345"/>
                  </a:cubicBezTo>
                  <a:close/>
                  <a:moveTo>
                    <a:pt x="739" y="0"/>
                  </a:moveTo>
                  <a:cubicBezTo>
                    <a:pt x="654" y="0"/>
                    <a:pt x="605" y="109"/>
                    <a:pt x="658" y="394"/>
                  </a:cubicBezTo>
                  <a:cubicBezTo>
                    <a:pt x="508" y="568"/>
                    <a:pt x="739" y="822"/>
                    <a:pt x="739" y="1029"/>
                  </a:cubicBezTo>
                  <a:cubicBezTo>
                    <a:pt x="706" y="1006"/>
                    <a:pt x="671" y="996"/>
                    <a:pt x="638" y="996"/>
                  </a:cubicBezTo>
                  <a:cubicBezTo>
                    <a:pt x="519" y="996"/>
                    <a:pt x="414" y="1123"/>
                    <a:pt x="450" y="1249"/>
                  </a:cubicBezTo>
                  <a:cubicBezTo>
                    <a:pt x="139" y="1283"/>
                    <a:pt x="300" y="1583"/>
                    <a:pt x="370" y="1780"/>
                  </a:cubicBezTo>
                  <a:cubicBezTo>
                    <a:pt x="416" y="1860"/>
                    <a:pt x="231" y="1941"/>
                    <a:pt x="266" y="2068"/>
                  </a:cubicBezTo>
                  <a:cubicBezTo>
                    <a:pt x="58" y="2068"/>
                    <a:pt x="0" y="2403"/>
                    <a:pt x="196" y="2484"/>
                  </a:cubicBezTo>
                  <a:cubicBezTo>
                    <a:pt x="243" y="2549"/>
                    <a:pt x="301" y="2575"/>
                    <a:pt x="358" y="2575"/>
                  </a:cubicBezTo>
                  <a:cubicBezTo>
                    <a:pt x="514" y="2575"/>
                    <a:pt x="664" y="2376"/>
                    <a:pt x="554" y="2207"/>
                  </a:cubicBezTo>
                  <a:cubicBezTo>
                    <a:pt x="808" y="2126"/>
                    <a:pt x="820" y="1964"/>
                    <a:pt x="774" y="1733"/>
                  </a:cubicBezTo>
                  <a:cubicBezTo>
                    <a:pt x="866" y="1618"/>
                    <a:pt x="889" y="1503"/>
                    <a:pt x="877" y="1399"/>
                  </a:cubicBezTo>
                  <a:lnTo>
                    <a:pt x="877" y="1399"/>
                  </a:lnTo>
                  <a:cubicBezTo>
                    <a:pt x="914" y="1410"/>
                    <a:pt x="946" y="1415"/>
                    <a:pt x="974" y="1415"/>
                  </a:cubicBezTo>
                  <a:cubicBezTo>
                    <a:pt x="1209" y="1415"/>
                    <a:pt x="1192" y="1065"/>
                    <a:pt x="1120" y="879"/>
                  </a:cubicBezTo>
                  <a:cubicBezTo>
                    <a:pt x="1303" y="544"/>
                    <a:pt x="930" y="0"/>
                    <a:pt x="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6514475" y="2989350"/>
              <a:ext cx="82625" cy="118800"/>
            </a:xfrm>
            <a:custGeom>
              <a:avLst/>
              <a:gdLst/>
              <a:ahLst/>
              <a:cxnLst/>
              <a:rect l="l" t="t" r="r" b="b"/>
              <a:pathLst>
                <a:path w="3305" h="4752" extrusionOk="0">
                  <a:moveTo>
                    <a:pt x="262" y="0"/>
                  </a:moveTo>
                  <a:cubicBezTo>
                    <a:pt x="153" y="0"/>
                    <a:pt x="50" y="73"/>
                    <a:pt x="45" y="238"/>
                  </a:cubicBezTo>
                  <a:cubicBezTo>
                    <a:pt x="133" y="579"/>
                    <a:pt x="1" y="1456"/>
                    <a:pt x="469" y="1456"/>
                  </a:cubicBezTo>
                  <a:cubicBezTo>
                    <a:pt x="492" y="1456"/>
                    <a:pt x="516" y="1454"/>
                    <a:pt x="541" y="1450"/>
                  </a:cubicBezTo>
                  <a:cubicBezTo>
                    <a:pt x="580" y="1616"/>
                    <a:pt x="670" y="1816"/>
                    <a:pt x="844" y="1816"/>
                  </a:cubicBezTo>
                  <a:cubicBezTo>
                    <a:pt x="875" y="1816"/>
                    <a:pt x="909" y="1810"/>
                    <a:pt x="945" y="1796"/>
                  </a:cubicBezTo>
                  <a:cubicBezTo>
                    <a:pt x="1041" y="2063"/>
                    <a:pt x="1010" y="2385"/>
                    <a:pt x="1231" y="2385"/>
                  </a:cubicBezTo>
                  <a:cubicBezTo>
                    <a:pt x="1277" y="2385"/>
                    <a:pt x="1335" y="2370"/>
                    <a:pt x="1407" y="2338"/>
                  </a:cubicBezTo>
                  <a:cubicBezTo>
                    <a:pt x="1442" y="2385"/>
                    <a:pt x="1453" y="2419"/>
                    <a:pt x="1488" y="2454"/>
                  </a:cubicBezTo>
                  <a:cubicBezTo>
                    <a:pt x="1557" y="2846"/>
                    <a:pt x="1372" y="4174"/>
                    <a:pt x="1742" y="4208"/>
                  </a:cubicBezTo>
                  <a:cubicBezTo>
                    <a:pt x="1782" y="4369"/>
                    <a:pt x="1973" y="4541"/>
                    <a:pt x="2136" y="4541"/>
                  </a:cubicBezTo>
                  <a:cubicBezTo>
                    <a:pt x="2207" y="4541"/>
                    <a:pt x="2273" y="4508"/>
                    <a:pt x="2319" y="4428"/>
                  </a:cubicBezTo>
                  <a:cubicBezTo>
                    <a:pt x="2374" y="4496"/>
                    <a:pt x="2458" y="4541"/>
                    <a:pt x="2538" y="4541"/>
                  </a:cubicBezTo>
                  <a:cubicBezTo>
                    <a:pt x="2593" y="4541"/>
                    <a:pt x="2646" y="4520"/>
                    <a:pt x="2688" y="4474"/>
                  </a:cubicBezTo>
                  <a:cubicBezTo>
                    <a:pt x="2721" y="4656"/>
                    <a:pt x="2890" y="4751"/>
                    <a:pt x="3031" y="4751"/>
                  </a:cubicBezTo>
                  <a:cubicBezTo>
                    <a:pt x="3184" y="4751"/>
                    <a:pt x="3305" y="4639"/>
                    <a:pt x="3185" y="4404"/>
                  </a:cubicBezTo>
                  <a:cubicBezTo>
                    <a:pt x="3000" y="4185"/>
                    <a:pt x="3150" y="3677"/>
                    <a:pt x="2827" y="3562"/>
                  </a:cubicBezTo>
                  <a:cubicBezTo>
                    <a:pt x="2794" y="3444"/>
                    <a:pt x="2712" y="3393"/>
                    <a:pt x="2624" y="3393"/>
                  </a:cubicBezTo>
                  <a:cubicBezTo>
                    <a:pt x="2497" y="3393"/>
                    <a:pt x="2358" y="3498"/>
                    <a:pt x="2330" y="3654"/>
                  </a:cubicBezTo>
                  <a:cubicBezTo>
                    <a:pt x="2307" y="3649"/>
                    <a:pt x="2281" y="3647"/>
                    <a:pt x="2255" y="3647"/>
                  </a:cubicBezTo>
                  <a:cubicBezTo>
                    <a:pt x="2219" y="3647"/>
                    <a:pt x="2184" y="3652"/>
                    <a:pt x="2157" y="3666"/>
                  </a:cubicBezTo>
                  <a:cubicBezTo>
                    <a:pt x="2134" y="3527"/>
                    <a:pt x="2123" y="3366"/>
                    <a:pt x="2030" y="3239"/>
                  </a:cubicBezTo>
                  <a:cubicBezTo>
                    <a:pt x="2030" y="3031"/>
                    <a:pt x="2019" y="2846"/>
                    <a:pt x="1973" y="2696"/>
                  </a:cubicBezTo>
                  <a:lnTo>
                    <a:pt x="1973" y="2696"/>
                  </a:lnTo>
                  <a:cubicBezTo>
                    <a:pt x="2025" y="2725"/>
                    <a:pt x="2073" y="2737"/>
                    <a:pt x="2117" y="2737"/>
                  </a:cubicBezTo>
                  <a:cubicBezTo>
                    <a:pt x="2394" y="2737"/>
                    <a:pt x="2489" y="2242"/>
                    <a:pt x="2180" y="2142"/>
                  </a:cubicBezTo>
                  <a:cubicBezTo>
                    <a:pt x="2121" y="1940"/>
                    <a:pt x="1951" y="1620"/>
                    <a:pt x="1761" y="1620"/>
                  </a:cubicBezTo>
                  <a:cubicBezTo>
                    <a:pt x="1690" y="1620"/>
                    <a:pt x="1617" y="1664"/>
                    <a:pt x="1545" y="1773"/>
                  </a:cubicBezTo>
                  <a:cubicBezTo>
                    <a:pt x="1511" y="1761"/>
                    <a:pt x="1499" y="1750"/>
                    <a:pt x="1465" y="1750"/>
                  </a:cubicBezTo>
                  <a:cubicBezTo>
                    <a:pt x="1326" y="1484"/>
                    <a:pt x="1234" y="1011"/>
                    <a:pt x="911" y="988"/>
                  </a:cubicBezTo>
                  <a:cubicBezTo>
                    <a:pt x="807" y="769"/>
                    <a:pt x="830" y="330"/>
                    <a:pt x="518" y="307"/>
                  </a:cubicBezTo>
                  <a:cubicBezTo>
                    <a:pt x="544" y="114"/>
                    <a:pt x="399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6597950" y="3106500"/>
              <a:ext cx="16150" cy="12575"/>
            </a:xfrm>
            <a:custGeom>
              <a:avLst/>
              <a:gdLst/>
              <a:ahLst/>
              <a:cxnLst/>
              <a:rect l="l" t="t" r="r" b="b"/>
              <a:pathLst>
                <a:path w="646" h="503" extrusionOk="0">
                  <a:moveTo>
                    <a:pt x="277" y="0"/>
                  </a:moveTo>
                  <a:cubicBezTo>
                    <a:pt x="122" y="0"/>
                    <a:pt x="0" y="236"/>
                    <a:pt x="180" y="353"/>
                  </a:cubicBezTo>
                  <a:cubicBezTo>
                    <a:pt x="231" y="461"/>
                    <a:pt x="295" y="502"/>
                    <a:pt x="355" y="502"/>
                  </a:cubicBezTo>
                  <a:cubicBezTo>
                    <a:pt x="515" y="502"/>
                    <a:pt x="646" y="207"/>
                    <a:pt x="411" y="65"/>
                  </a:cubicBezTo>
                  <a:cubicBezTo>
                    <a:pt x="368" y="19"/>
                    <a:pt x="321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6604825" y="3115100"/>
              <a:ext cx="25300" cy="33475"/>
            </a:xfrm>
            <a:custGeom>
              <a:avLst/>
              <a:gdLst/>
              <a:ahLst/>
              <a:cxnLst/>
              <a:rect l="l" t="t" r="r" b="b"/>
              <a:pathLst>
                <a:path w="1012" h="1339" extrusionOk="0">
                  <a:moveTo>
                    <a:pt x="407" y="0"/>
                  </a:moveTo>
                  <a:cubicBezTo>
                    <a:pt x="248" y="0"/>
                    <a:pt x="187" y="393"/>
                    <a:pt x="240" y="586"/>
                  </a:cubicBezTo>
                  <a:cubicBezTo>
                    <a:pt x="0" y="701"/>
                    <a:pt x="144" y="1175"/>
                    <a:pt x="426" y="1175"/>
                  </a:cubicBezTo>
                  <a:cubicBezTo>
                    <a:pt x="430" y="1175"/>
                    <a:pt x="433" y="1175"/>
                    <a:pt x="436" y="1175"/>
                  </a:cubicBezTo>
                  <a:cubicBezTo>
                    <a:pt x="471" y="1267"/>
                    <a:pt x="575" y="1337"/>
                    <a:pt x="667" y="1337"/>
                  </a:cubicBezTo>
                  <a:cubicBezTo>
                    <a:pt x="676" y="1338"/>
                    <a:pt x="685" y="1339"/>
                    <a:pt x="694" y="1339"/>
                  </a:cubicBezTo>
                  <a:cubicBezTo>
                    <a:pt x="1012" y="1339"/>
                    <a:pt x="983" y="343"/>
                    <a:pt x="725" y="298"/>
                  </a:cubicBezTo>
                  <a:cubicBezTo>
                    <a:pt x="713" y="229"/>
                    <a:pt x="656" y="171"/>
                    <a:pt x="586" y="136"/>
                  </a:cubicBezTo>
                  <a:cubicBezTo>
                    <a:pt x="517" y="39"/>
                    <a:pt x="457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6564650" y="3115750"/>
              <a:ext cx="38525" cy="54650"/>
            </a:xfrm>
            <a:custGeom>
              <a:avLst/>
              <a:gdLst/>
              <a:ahLst/>
              <a:cxnLst/>
              <a:rect l="l" t="t" r="r" b="b"/>
              <a:pathLst>
                <a:path w="1541" h="2186" extrusionOk="0">
                  <a:moveTo>
                    <a:pt x="778" y="1"/>
                  </a:moveTo>
                  <a:cubicBezTo>
                    <a:pt x="637" y="1"/>
                    <a:pt x="490" y="111"/>
                    <a:pt x="531" y="283"/>
                  </a:cubicBezTo>
                  <a:cubicBezTo>
                    <a:pt x="346" y="387"/>
                    <a:pt x="312" y="687"/>
                    <a:pt x="277" y="872"/>
                  </a:cubicBezTo>
                  <a:cubicBezTo>
                    <a:pt x="0" y="1138"/>
                    <a:pt x="231" y="1680"/>
                    <a:pt x="243" y="2049"/>
                  </a:cubicBezTo>
                  <a:cubicBezTo>
                    <a:pt x="316" y="2146"/>
                    <a:pt x="382" y="2185"/>
                    <a:pt x="439" y="2185"/>
                  </a:cubicBezTo>
                  <a:cubicBezTo>
                    <a:pt x="633" y="2185"/>
                    <a:pt x="719" y="1726"/>
                    <a:pt x="612" y="1530"/>
                  </a:cubicBezTo>
                  <a:cubicBezTo>
                    <a:pt x="727" y="1472"/>
                    <a:pt x="797" y="1334"/>
                    <a:pt x="727" y="1218"/>
                  </a:cubicBezTo>
                  <a:cubicBezTo>
                    <a:pt x="750" y="1195"/>
                    <a:pt x="750" y="1161"/>
                    <a:pt x="750" y="1138"/>
                  </a:cubicBezTo>
                  <a:cubicBezTo>
                    <a:pt x="784" y="1152"/>
                    <a:pt x="819" y="1159"/>
                    <a:pt x="852" y="1159"/>
                  </a:cubicBezTo>
                  <a:cubicBezTo>
                    <a:pt x="923" y="1159"/>
                    <a:pt x="988" y="1130"/>
                    <a:pt x="1028" y="1091"/>
                  </a:cubicBezTo>
                  <a:cubicBezTo>
                    <a:pt x="1084" y="1116"/>
                    <a:pt x="1134" y="1128"/>
                    <a:pt x="1177" y="1128"/>
                  </a:cubicBezTo>
                  <a:cubicBezTo>
                    <a:pt x="1540" y="1128"/>
                    <a:pt x="1504" y="357"/>
                    <a:pt x="1339" y="110"/>
                  </a:cubicBezTo>
                  <a:cubicBezTo>
                    <a:pt x="1306" y="63"/>
                    <a:pt x="1249" y="41"/>
                    <a:pt x="1191" y="41"/>
                  </a:cubicBezTo>
                  <a:cubicBezTo>
                    <a:pt x="1107" y="41"/>
                    <a:pt x="1020" y="86"/>
                    <a:pt x="993" y="168"/>
                  </a:cubicBezTo>
                  <a:cubicBezTo>
                    <a:pt x="965" y="51"/>
                    <a:pt x="873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6452825" y="3011925"/>
              <a:ext cx="48450" cy="66450"/>
            </a:xfrm>
            <a:custGeom>
              <a:avLst/>
              <a:gdLst/>
              <a:ahLst/>
              <a:cxnLst/>
              <a:rect l="l" t="t" r="r" b="b"/>
              <a:pathLst>
                <a:path w="1938" h="2658" extrusionOk="0">
                  <a:moveTo>
                    <a:pt x="250" y="0"/>
                  </a:moveTo>
                  <a:cubicBezTo>
                    <a:pt x="0" y="0"/>
                    <a:pt x="70" y="749"/>
                    <a:pt x="355" y="749"/>
                  </a:cubicBezTo>
                  <a:cubicBezTo>
                    <a:pt x="386" y="749"/>
                    <a:pt x="420" y="740"/>
                    <a:pt x="456" y="720"/>
                  </a:cubicBezTo>
                  <a:cubicBezTo>
                    <a:pt x="503" y="801"/>
                    <a:pt x="560" y="893"/>
                    <a:pt x="618" y="974"/>
                  </a:cubicBezTo>
                  <a:cubicBezTo>
                    <a:pt x="606" y="1193"/>
                    <a:pt x="768" y="1493"/>
                    <a:pt x="976" y="1585"/>
                  </a:cubicBezTo>
                  <a:cubicBezTo>
                    <a:pt x="953" y="1735"/>
                    <a:pt x="964" y="1932"/>
                    <a:pt x="999" y="2070"/>
                  </a:cubicBezTo>
                  <a:cubicBezTo>
                    <a:pt x="1036" y="2503"/>
                    <a:pt x="1174" y="2657"/>
                    <a:pt x="1316" y="2657"/>
                  </a:cubicBezTo>
                  <a:cubicBezTo>
                    <a:pt x="1615" y="2657"/>
                    <a:pt x="1938" y="1981"/>
                    <a:pt x="1414" y="1770"/>
                  </a:cubicBezTo>
                  <a:cubicBezTo>
                    <a:pt x="1403" y="1643"/>
                    <a:pt x="1403" y="1482"/>
                    <a:pt x="1230" y="1435"/>
                  </a:cubicBezTo>
                  <a:cubicBezTo>
                    <a:pt x="1299" y="1262"/>
                    <a:pt x="1172" y="1078"/>
                    <a:pt x="1080" y="951"/>
                  </a:cubicBezTo>
                  <a:cubicBezTo>
                    <a:pt x="1122" y="811"/>
                    <a:pt x="718" y="106"/>
                    <a:pt x="503" y="106"/>
                  </a:cubicBezTo>
                  <a:cubicBezTo>
                    <a:pt x="486" y="106"/>
                    <a:pt x="471" y="110"/>
                    <a:pt x="456" y="119"/>
                  </a:cubicBezTo>
                  <a:cubicBezTo>
                    <a:pt x="372" y="35"/>
                    <a:pt x="303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6497400" y="2911975"/>
              <a:ext cx="34375" cy="39425"/>
            </a:xfrm>
            <a:custGeom>
              <a:avLst/>
              <a:gdLst/>
              <a:ahLst/>
              <a:cxnLst/>
              <a:rect l="l" t="t" r="r" b="b"/>
              <a:pathLst>
                <a:path w="1375" h="1577" extrusionOk="0">
                  <a:moveTo>
                    <a:pt x="460" y="1"/>
                  </a:moveTo>
                  <a:cubicBezTo>
                    <a:pt x="182" y="1"/>
                    <a:pt x="0" y="560"/>
                    <a:pt x="462" y="1001"/>
                  </a:cubicBezTo>
                  <a:cubicBezTo>
                    <a:pt x="423" y="1270"/>
                    <a:pt x="697" y="1576"/>
                    <a:pt x="915" y="1576"/>
                  </a:cubicBezTo>
                  <a:cubicBezTo>
                    <a:pt x="1015" y="1576"/>
                    <a:pt x="1103" y="1511"/>
                    <a:pt x="1143" y="1347"/>
                  </a:cubicBezTo>
                  <a:cubicBezTo>
                    <a:pt x="1351" y="1232"/>
                    <a:pt x="1374" y="874"/>
                    <a:pt x="1120" y="828"/>
                  </a:cubicBezTo>
                  <a:cubicBezTo>
                    <a:pt x="1063" y="816"/>
                    <a:pt x="1005" y="816"/>
                    <a:pt x="959" y="816"/>
                  </a:cubicBezTo>
                  <a:cubicBezTo>
                    <a:pt x="844" y="218"/>
                    <a:pt x="633" y="1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6530025" y="2939675"/>
              <a:ext cx="57825" cy="39750"/>
            </a:xfrm>
            <a:custGeom>
              <a:avLst/>
              <a:gdLst/>
              <a:ahLst/>
              <a:cxnLst/>
              <a:rect l="l" t="t" r="r" b="b"/>
              <a:pathLst>
                <a:path w="2313" h="1590" extrusionOk="0">
                  <a:moveTo>
                    <a:pt x="229" y="0"/>
                  </a:moveTo>
                  <a:cubicBezTo>
                    <a:pt x="185" y="0"/>
                    <a:pt x="142" y="16"/>
                    <a:pt x="104" y="55"/>
                  </a:cubicBezTo>
                  <a:cubicBezTo>
                    <a:pt x="23" y="101"/>
                    <a:pt x="0" y="158"/>
                    <a:pt x="0" y="216"/>
                  </a:cubicBezTo>
                  <a:cubicBezTo>
                    <a:pt x="157" y="451"/>
                    <a:pt x="462" y="951"/>
                    <a:pt x="811" y="951"/>
                  </a:cubicBezTo>
                  <a:cubicBezTo>
                    <a:pt x="874" y="951"/>
                    <a:pt x="939" y="934"/>
                    <a:pt x="1004" y="897"/>
                  </a:cubicBezTo>
                  <a:cubicBezTo>
                    <a:pt x="1374" y="990"/>
                    <a:pt x="1339" y="1509"/>
                    <a:pt x="1674" y="1590"/>
                  </a:cubicBezTo>
                  <a:cubicBezTo>
                    <a:pt x="2312" y="1339"/>
                    <a:pt x="1518" y="404"/>
                    <a:pt x="985" y="404"/>
                  </a:cubicBezTo>
                  <a:cubicBezTo>
                    <a:pt x="930" y="404"/>
                    <a:pt x="879" y="414"/>
                    <a:pt x="831" y="435"/>
                  </a:cubicBezTo>
                  <a:cubicBezTo>
                    <a:pt x="830" y="436"/>
                    <a:pt x="828" y="436"/>
                    <a:pt x="827" y="436"/>
                  </a:cubicBezTo>
                  <a:cubicBezTo>
                    <a:pt x="751" y="436"/>
                    <a:pt x="46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6549350" y="2980100"/>
              <a:ext cx="18775" cy="9075"/>
            </a:xfrm>
            <a:custGeom>
              <a:avLst/>
              <a:gdLst/>
              <a:ahLst/>
              <a:cxnLst/>
              <a:rect l="l" t="t" r="r" b="b"/>
              <a:pathLst>
                <a:path w="751" h="363" extrusionOk="0">
                  <a:moveTo>
                    <a:pt x="324" y="1"/>
                  </a:moveTo>
                  <a:cubicBezTo>
                    <a:pt x="291" y="1"/>
                    <a:pt x="257" y="3"/>
                    <a:pt x="220" y="7"/>
                  </a:cubicBezTo>
                  <a:cubicBezTo>
                    <a:pt x="216" y="7"/>
                    <a:pt x="213" y="7"/>
                    <a:pt x="209" y="7"/>
                  </a:cubicBezTo>
                  <a:cubicBezTo>
                    <a:pt x="0" y="7"/>
                    <a:pt x="4" y="354"/>
                    <a:pt x="220" y="354"/>
                  </a:cubicBezTo>
                  <a:cubicBezTo>
                    <a:pt x="263" y="360"/>
                    <a:pt x="302" y="363"/>
                    <a:pt x="338" y="363"/>
                  </a:cubicBezTo>
                  <a:cubicBezTo>
                    <a:pt x="751" y="363"/>
                    <a:pt x="746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6629050" y="3226475"/>
              <a:ext cx="32275" cy="53925"/>
            </a:xfrm>
            <a:custGeom>
              <a:avLst/>
              <a:gdLst/>
              <a:ahLst/>
              <a:cxnLst/>
              <a:rect l="l" t="t" r="r" b="b"/>
              <a:pathLst>
                <a:path w="1291" h="2157" extrusionOk="0">
                  <a:moveTo>
                    <a:pt x="365" y="0"/>
                  </a:moveTo>
                  <a:cubicBezTo>
                    <a:pt x="168" y="0"/>
                    <a:pt x="1" y="456"/>
                    <a:pt x="241" y="645"/>
                  </a:cubicBezTo>
                  <a:cubicBezTo>
                    <a:pt x="321" y="887"/>
                    <a:pt x="471" y="1210"/>
                    <a:pt x="656" y="1326"/>
                  </a:cubicBezTo>
                  <a:lnTo>
                    <a:pt x="656" y="1383"/>
                  </a:lnTo>
                  <a:cubicBezTo>
                    <a:pt x="506" y="1487"/>
                    <a:pt x="610" y="2145"/>
                    <a:pt x="829" y="2157"/>
                  </a:cubicBezTo>
                  <a:cubicBezTo>
                    <a:pt x="1291" y="2122"/>
                    <a:pt x="910" y="1406"/>
                    <a:pt x="1118" y="1164"/>
                  </a:cubicBezTo>
                  <a:cubicBezTo>
                    <a:pt x="1231" y="1022"/>
                    <a:pt x="1089" y="834"/>
                    <a:pt x="933" y="834"/>
                  </a:cubicBezTo>
                  <a:cubicBezTo>
                    <a:pt x="898" y="834"/>
                    <a:pt x="863" y="843"/>
                    <a:pt x="829" y="864"/>
                  </a:cubicBezTo>
                  <a:cubicBezTo>
                    <a:pt x="725" y="748"/>
                    <a:pt x="598" y="356"/>
                    <a:pt x="564" y="194"/>
                  </a:cubicBezTo>
                  <a:cubicBezTo>
                    <a:pt x="504" y="55"/>
                    <a:pt x="433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6541200" y="3230650"/>
              <a:ext cx="23750" cy="62450"/>
            </a:xfrm>
            <a:custGeom>
              <a:avLst/>
              <a:gdLst/>
              <a:ahLst/>
              <a:cxnLst/>
              <a:rect l="l" t="t" r="r" b="b"/>
              <a:pathLst>
                <a:path w="950" h="2498" extrusionOk="0">
                  <a:moveTo>
                    <a:pt x="295" y="0"/>
                  </a:moveTo>
                  <a:cubicBezTo>
                    <a:pt x="136" y="0"/>
                    <a:pt x="1" y="224"/>
                    <a:pt x="142" y="374"/>
                  </a:cubicBezTo>
                  <a:cubicBezTo>
                    <a:pt x="96" y="547"/>
                    <a:pt x="234" y="778"/>
                    <a:pt x="269" y="928"/>
                  </a:cubicBezTo>
                  <a:cubicBezTo>
                    <a:pt x="153" y="1101"/>
                    <a:pt x="176" y="1586"/>
                    <a:pt x="373" y="1724"/>
                  </a:cubicBezTo>
                  <a:cubicBezTo>
                    <a:pt x="465" y="1920"/>
                    <a:pt x="130" y="2474"/>
                    <a:pt x="546" y="2498"/>
                  </a:cubicBezTo>
                  <a:cubicBezTo>
                    <a:pt x="950" y="2428"/>
                    <a:pt x="904" y="1701"/>
                    <a:pt x="673" y="1389"/>
                  </a:cubicBezTo>
                  <a:cubicBezTo>
                    <a:pt x="673" y="1355"/>
                    <a:pt x="696" y="1286"/>
                    <a:pt x="673" y="1274"/>
                  </a:cubicBezTo>
                  <a:cubicBezTo>
                    <a:pt x="754" y="1205"/>
                    <a:pt x="788" y="1112"/>
                    <a:pt x="788" y="1009"/>
                  </a:cubicBezTo>
                  <a:lnTo>
                    <a:pt x="615" y="997"/>
                  </a:lnTo>
                  <a:lnTo>
                    <a:pt x="788" y="985"/>
                  </a:lnTo>
                  <a:cubicBezTo>
                    <a:pt x="800" y="916"/>
                    <a:pt x="777" y="708"/>
                    <a:pt x="707" y="697"/>
                  </a:cubicBezTo>
                  <a:cubicBezTo>
                    <a:pt x="661" y="478"/>
                    <a:pt x="580" y="281"/>
                    <a:pt x="442" y="74"/>
                  </a:cubicBezTo>
                  <a:cubicBezTo>
                    <a:pt x="395" y="22"/>
                    <a:pt x="344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6537275" y="3288900"/>
              <a:ext cx="38925" cy="68350"/>
            </a:xfrm>
            <a:custGeom>
              <a:avLst/>
              <a:gdLst/>
              <a:ahLst/>
              <a:cxnLst/>
              <a:rect l="l" t="t" r="r" b="b"/>
              <a:pathLst>
                <a:path w="1557" h="2734" extrusionOk="0">
                  <a:moveTo>
                    <a:pt x="264" y="1"/>
                  </a:moveTo>
                  <a:cubicBezTo>
                    <a:pt x="199" y="1"/>
                    <a:pt x="132" y="55"/>
                    <a:pt x="79" y="191"/>
                  </a:cubicBezTo>
                  <a:cubicBezTo>
                    <a:pt x="90" y="486"/>
                    <a:pt x="1" y="1250"/>
                    <a:pt x="353" y="1250"/>
                  </a:cubicBezTo>
                  <a:cubicBezTo>
                    <a:pt x="400" y="1250"/>
                    <a:pt x="455" y="1236"/>
                    <a:pt x="518" y="1206"/>
                  </a:cubicBezTo>
                  <a:cubicBezTo>
                    <a:pt x="539" y="1401"/>
                    <a:pt x="541" y="1695"/>
                    <a:pt x="766" y="1695"/>
                  </a:cubicBezTo>
                  <a:cubicBezTo>
                    <a:pt x="795" y="1695"/>
                    <a:pt x="828" y="1690"/>
                    <a:pt x="864" y="1680"/>
                  </a:cubicBezTo>
                  <a:cubicBezTo>
                    <a:pt x="911" y="1726"/>
                    <a:pt x="968" y="1772"/>
                    <a:pt x="1026" y="1772"/>
                  </a:cubicBezTo>
                  <a:cubicBezTo>
                    <a:pt x="964" y="1993"/>
                    <a:pt x="1186" y="2734"/>
                    <a:pt x="1387" y="2734"/>
                  </a:cubicBezTo>
                  <a:cubicBezTo>
                    <a:pt x="1448" y="2734"/>
                    <a:pt x="1508" y="2664"/>
                    <a:pt x="1557" y="2488"/>
                  </a:cubicBezTo>
                  <a:cubicBezTo>
                    <a:pt x="1338" y="2014"/>
                    <a:pt x="1499" y="1668"/>
                    <a:pt x="1349" y="1310"/>
                  </a:cubicBezTo>
                  <a:cubicBezTo>
                    <a:pt x="1326" y="1276"/>
                    <a:pt x="1280" y="1264"/>
                    <a:pt x="1234" y="1253"/>
                  </a:cubicBezTo>
                  <a:cubicBezTo>
                    <a:pt x="1222" y="1149"/>
                    <a:pt x="1199" y="1045"/>
                    <a:pt x="1176" y="929"/>
                  </a:cubicBezTo>
                  <a:cubicBezTo>
                    <a:pt x="1167" y="818"/>
                    <a:pt x="1075" y="728"/>
                    <a:pt x="967" y="728"/>
                  </a:cubicBezTo>
                  <a:cubicBezTo>
                    <a:pt x="941" y="728"/>
                    <a:pt x="914" y="734"/>
                    <a:pt x="887" y="745"/>
                  </a:cubicBezTo>
                  <a:cubicBezTo>
                    <a:pt x="870" y="604"/>
                    <a:pt x="752" y="470"/>
                    <a:pt x="615" y="470"/>
                  </a:cubicBezTo>
                  <a:cubicBezTo>
                    <a:pt x="572" y="470"/>
                    <a:pt x="528" y="483"/>
                    <a:pt x="483" y="514"/>
                  </a:cubicBezTo>
                  <a:cubicBezTo>
                    <a:pt x="556" y="288"/>
                    <a:pt x="415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6560850" y="3211675"/>
              <a:ext cx="35275" cy="97800"/>
            </a:xfrm>
            <a:custGeom>
              <a:avLst/>
              <a:gdLst/>
              <a:ahLst/>
              <a:cxnLst/>
              <a:rect l="l" t="t" r="r" b="b"/>
              <a:pathLst>
                <a:path w="1411" h="3912" extrusionOk="0">
                  <a:moveTo>
                    <a:pt x="492" y="0"/>
                  </a:moveTo>
                  <a:cubicBezTo>
                    <a:pt x="309" y="0"/>
                    <a:pt x="63" y="331"/>
                    <a:pt x="164" y="521"/>
                  </a:cubicBezTo>
                  <a:cubicBezTo>
                    <a:pt x="0" y="603"/>
                    <a:pt x="72" y="919"/>
                    <a:pt x="250" y="919"/>
                  </a:cubicBezTo>
                  <a:cubicBezTo>
                    <a:pt x="274" y="919"/>
                    <a:pt x="299" y="914"/>
                    <a:pt x="325" y="902"/>
                  </a:cubicBezTo>
                  <a:lnTo>
                    <a:pt x="325" y="902"/>
                  </a:lnTo>
                  <a:cubicBezTo>
                    <a:pt x="372" y="1098"/>
                    <a:pt x="268" y="1364"/>
                    <a:pt x="545" y="1421"/>
                  </a:cubicBezTo>
                  <a:cubicBezTo>
                    <a:pt x="429" y="1502"/>
                    <a:pt x="464" y="1710"/>
                    <a:pt x="452" y="1825"/>
                  </a:cubicBezTo>
                  <a:cubicBezTo>
                    <a:pt x="464" y="2056"/>
                    <a:pt x="752" y="2091"/>
                    <a:pt x="902" y="2252"/>
                  </a:cubicBezTo>
                  <a:lnTo>
                    <a:pt x="845" y="2310"/>
                  </a:lnTo>
                  <a:cubicBezTo>
                    <a:pt x="804" y="2295"/>
                    <a:pt x="768" y="2289"/>
                    <a:pt x="738" y="2289"/>
                  </a:cubicBezTo>
                  <a:cubicBezTo>
                    <a:pt x="527" y="2289"/>
                    <a:pt x="548" y="2602"/>
                    <a:pt x="568" y="2783"/>
                  </a:cubicBezTo>
                  <a:cubicBezTo>
                    <a:pt x="334" y="2986"/>
                    <a:pt x="369" y="3520"/>
                    <a:pt x="663" y="3520"/>
                  </a:cubicBezTo>
                  <a:cubicBezTo>
                    <a:pt x="703" y="3520"/>
                    <a:pt x="749" y="3510"/>
                    <a:pt x="799" y="3487"/>
                  </a:cubicBezTo>
                  <a:lnTo>
                    <a:pt x="799" y="3487"/>
                  </a:lnTo>
                  <a:cubicBezTo>
                    <a:pt x="748" y="3663"/>
                    <a:pt x="868" y="3912"/>
                    <a:pt x="1017" y="3912"/>
                  </a:cubicBezTo>
                  <a:cubicBezTo>
                    <a:pt x="1073" y="3912"/>
                    <a:pt x="1134" y="3876"/>
                    <a:pt x="1191" y="3788"/>
                  </a:cubicBezTo>
                  <a:cubicBezTo>
                    <a:pt x="1249" y="3418"/>
                    <a:pt x="1376" y="2968"/>
                    <a:pt x="1099" y="2622"/>
                  </a:cubicBezTo>
                  <a:cubicBezTo>
                    <a:pt x="1214" y="2495"/>
                    <a:pt x="1410" y="2275"/>
                    <a:pt x="1191" y="2148"/>
                  </a:cubicBezTo>
                  <a:cubicBezTo>
                    <a:pt x="1260" y="1941"/>
                    <a:pt x="1076" y="1802"/>
                    <a:pt x="891" y="1675"/>
                  </a:cubicBezTo>
                  <a:cubicBezTo>
                    <a:pt x="902" y="1537"/>
                    <a:pt x="868" y="1398"/>
                    <a:pt x="729" y="1364"/>
                  </a:cubicBezTo>
                  <a:cubicBezTo>
                    <a:pt x="741" y="1352"/>
                    <a:pt x="752" y="1352"/>
                    <a:pt x="776" y="1340"/>
                  </a:cubicBezTo>
                  <a:cubicBezTo>
                    <a:pt x="983" y="1087"/>
                    <a:pt x="845" y="59"/>
                    <a:pt x="510" y="2"/>
                  </a:cubicBezTo>
                  <a:cubicBezTo>
                    <a:pt x="504" y="1"/>
                    <a:pt x="498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3"/>
            <p:cNvSpPr/>
            <p:nvPr/>
          </p:nvSpPr>
          <p:spPr>
            <a:xfrm>
              <a:off x="6586000" y="3310675"/>
              <a:ext cx="13000" cy="15325"/>
            </a:xfrm>
            <a:custGeom>
              <a:avLst/>
              <a:gdLst/>
              <a:ahLst/>
              <a:cxnLst/>
              <a:rect l="l" t="t" r="r" b="b"/>
              <a:pathLst>
                <a:path w="520" h="613" extrusionOk="0">
                  <a:moveTo>
                    <a:pt x="254" y="1"/>
                  </a:moveTo>
                  <a:cubicBezTo>
                    <a:pt x="0" y="1"/>
                    <a:pt x="0" y="601"/>
                    <a:pt x="254" y="612"/>
                  </a:cubicBezTo>
                  <a:cubicBezTo>
                    <a:pt x="520" y="601"/>
                    <a:pt x="520" y="24"/>
                    <a:pt x="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43"/>
            <p:cNvSpPr/>
            <p:nvPr/>
          </p:nvSpPr>
          <p:spPr>
            <a:xfrm>
              <a:off x="6588875" y="3326625"/>
              <a:ext cx="15125" cy="14375"/>
            </a:xfrm>
            <a:custGeom>
              <a:avLst/>
              <a:gdLst/>
              <a:ahLst/>
              <a:cxnLst/>
              <a:rect l="l" t="t" r="r" b="b"/>
              <a:pathLst>
                <a:path w="605" h="575" extrusionOk="0">
                  <a:moveTo>
                    <a:pt x="185" y="251"/>
                  </a:moveTo>
                  <a:lnTo>
                    <a:pt x="185" y="332"/>
                  </a:lnTo>
                  <a:cubicBezTo>
                    <a:pt x="151" y="321"/>
                    <a:pt x="128" y="298"/>
                    <a:pt x="116" y="286"/>
                  </a:cubicBezTo>
                  <a:cubicBezTo>
                    <a:pt x="128" y="263"/>
                    <a:pt x="151" y="251"/>
                    <a:pt x="185" y="251"/>
                  </a:cubicBezTo>
                  <a:close/>
                  <a:moveTo>
                    <a:pt x="255" y="251"/>
                  </a:moveTo>
                  <a:cubicBezTo>
                    <a:pt x="289" y="251"/>
                    <a:pt x="312" y="263"/>
                    <a:pt x="324" y="286"/>
                  </a:cubicBezTo>
                  <a:cubicBezTo>
                    <a:pt x="312" y="321"/>
                    <a:pt x="289" y="332"/>
                    <a:pt x="255" y="332"/>
                  </a:cubicBezTo>
                  <a:lnTo>
                    <a:pt x="255" y="251"/>
                  </a:lnTo>
                  <a:close/>
                  <a:moveTo>
                    <a:pt x="211" y="1"/>
                  </a:moveTo>
                  <a:cubicBezTo>
                    <a:pt x="149" y="1"/>
                    <a:pt x="86" y="48"/>
                    <a:pt x="35" y="171"/>
                  </a:cubicBezTo>
                  <a:lnTo>
                    <a:pt x="197" y="205"/>
                  </a:lnTo>
                  <a:lnTo>
                    <a:pt x="24" y="205"/>
                  </a:lnTo>
                  <a:cubicBezTo>
                    <a:pt x="1" y="321"/>
                    <a:pt x="35" y="575"/>
                    <a:pt x="232" y="575"/>
                  </a:cubicBezTo>
                  <a:cubicBezTo>
                    <a:pt x="605" y="530"/>
                    <a:pt x="417" y="1"/>
                    <a:pt x="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6590325" y="3346525"/>
              <a:ext cx="17875" cy="36450"/>
            </a:xfrm>
            <a:custGeom>
              <a:avLst/>
              <a:gdLst/>
              <a:ahLst/>
              <a:cxnLst/>
              <a:rect l="l" t="t" r="r" b="b"/>
              <a:pathLst>
                <a:path w="715" h="1458" extrusionOk="0">
                  <a:moveTo>
                    <a:pt x="342" y="1"/>
                  </a:moveTo>
                  <a:cubicBezTo>
                    <a:pt x="191" y="1"/>
                    <a:pt x="35" y="131"/>
                    <a:pt x="243" y="390"/>
                  </a:cubicBezTo>
                  <a:cubicBezTo>
                    <a:pt x="1" y="610"/>
                    <a:pt x="151" y="1048"/>
                    <a:pt x="208" y="1337"/>
                  </a:cubicBezTo>
                  <a:cubicBezTo>
                    <a:pt x="304" y="1422"/>
                    <a:pt x="381" y="1458"/>
                    <a:pt x="442" y="1458"/>
                  </a:cubicBezTo>
                  <a:cubicBezTo>
                    <a:pt x="714" y="1458"/>
                    <a:pt x="673" y="755"/>
                    <a:pt x="531" y="529"/>
                  </a:cubicBezTo>
                  <a:cubicBezTo>
                    <a:pt x="520" y="460"/>
                    <a:pt x="474" y="413"/>
                    <a:pt x="416" y="390"/>
                  </a:cubicBezTo>
                  <a:cubicBezTo>
                    <a:pt x="641" y="131"/>
                    <a:pt x="494" y="1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6394475" y="3150500"/>
              <a:ext cx="38250" cy="94075"/>
            </a:xfrm>
            <a:custGeom>
              <a:avLst/>
              <a:gdLst/>
              <a:ahLst/>
              <a:cxnLst/>
              <a:rect l="l" t="t" r="r" b="b"/>
              <a:pathLst>
                <a:path w="1530" h="3763" extrusionOk="0">
                  <a:moveTo>
                    <a:pt x="1094" y="1"/>
                  </a:moveTo>
                  <a:cubicBezTo>
                    <a:pt x="1001" y="1"/>
                    <a:pt x="870" y="42"/>
                    <a:pt x="713" y="140"/>
                  </a:cubicBezTo>
                  <a:cubicBezTo>
                    <a:pt x="697" y="133"/>
                    <a:pt x="679" y="130"/>
                    <a:pt x="662" y="130"/>
                  </a:cubicBezTo>
                  <a:cubicBezTo>
                    <a:pt x="593" y="130"/>
                    <a:pt x="519" y="182"/>
                    <a:pt x="482" y="255"/>
                  </a:cubicBezTo>
                  <a:cubicBezTo>
                    <a:pt x="366" y="267"/>
                    <a:pt x="297" y="382"/>
                    <a:pt x="343" y="486"/>
                  </a:cubicBezTo>
                  <a:cubicBezTo>
                    <a:pt x="332" y="509"/>
                    <a:pt x="182" y="590"/>
                    <a:pt x="170" y="613"/>
                  </a:cubicBezTo>
                  <a:cubicBezTo>
                    <a:pt x="1" y="757"/>
                    <a:pt x="136" y="938"/>
                    <a:pt x="292" y="938"/>
                  </a:cubicBezTo>
                  <a:cubicBezTo>
                    <a:pt x="349" y="938"/>
                    <a:pt x="409" y="914"/>
                    <a:pt x="459" y="856"/>
                  </a:cubicBezTo>
                  <a:cubicBezTo>
                    <a:pt x="459" y="902"/>
                    <a:pt x="470" y="960"/>
                    <a:pt x="505" y="983"/>
                  </a:cubicBezTo>
                  <a:cubicBezTo>
                    <a:pt x="482" y="1144"/>
                    <a:pt x="482" y="1306"/>
                    <a:pt x="516" y="1491"/>
                  </a:cubicBezTo>
                  <a:cubicBezTo>
                    <a:pt x="528" y="1560"/>
                    <a:pt x="586" y="1641"/>
                    <a:pt x="643" y="1664"/>
                  </a:cubicBezTo>
                  <a:cubicBezTo>
                    <a:pt x="655" y="1768"/>
                    <a:pt x="690" y="2021"/>
                    <a:pt x="701" y="2714"/>
                  </a:cubicBezTo>
                  <a:cubicBezTo>
                    <a:pt x="691" y="2853"/>
                    <a:pt x="792" y="2991"/>
                    <a:pt x="923" y="2991"/>
                  </a:cubicBezTo>
                  <a:cubicBezTo>
                    <a:pt x="944" y="2991"/>
                    <a:pt x="967" y="2988"/>
                    <a:pt x="990" y="2979"/>
                  </a:cubicBezTo>
                  <a:lnTo>
                    <a:pt x="990" y="2979"/>
                  </a:lnTo>
                  <a:cubicBezTo>
                    <a:pt x="842" y="3542"/>
                    <a:pt x="947" y="3763"/>
                    <a:pt x="1088" y="3763"/>
                  </a:cubicBezTo>
                  <a:cubicBezTo>
                    <a:pt x="1276" y="3763"/>
                    <a:pt x="1529" y="3366"/>
                    <a:pt x="1324" y="2864"/>
                  </a:cubicBezTo>
                  <a:cubicBezTo>
                    <a:pt x="1440" y="2702"/>
                    <a:pt x="1336" y="2472"/>
                    <a:pt x="1174" y="2402"/>
                  </a:cubicBezTo>
                  <a:cubicBezTo>
                    <a:pt x="1094" y="1998"/>
                    <a:pt x="1428" y="1491"/>
                    <a:pt x="990" y="1202"/>
                  </a:cubicBezTo>
                  <a:cubicBezTo>
                    <a:pt x="932" y="1029"/>
                    <a:pt x="1117" y="717"/>
                    <a:pt x="920" y="567"/>
                  </a:cubicBezTo>
                  <a:lnTo>
                    <a:pt x="920" y="498"/>
                  </a:lnTo>
                  <a:cubicBezTo>
                    <a:pt x="1325" y="258"/>
                    <a:pt x="1328" y="1"/>
                    <a:pt x="10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6406575" y="3260850"/>
              <a:ext cx="24475" cy="27650"/>
            </a:xfrm>
            <a:custGeom>
              <a:avLst/>
              <a:gdLst/>
              <a:ahLst/>
              <a:cxnLst/>
              <a:rect l="l" t="t" r="r" b="b"/>
              <a:pathLst>
                <a:path w="979" h="1106" extrusionOk="0">
                  <a:moveTo>
                    <a:pt x="502" y="1"/>
                  </a:moveTo>
                  <a:cubicBezTo>
                    <a:pt x="258" y="1"/>
                    <a:pt x="0" y="132"/>
                    <a:pt x="206" y="343"/>
                  </a:cubicBezTo>
                  <a:cubicBezTo>
                    <a:pt x="59" y="422"/>
                    <a:pt x="111" y="644"/>
                    <a:pt x="274" y="644"/>
                  </a:cubicBezTo>
                  <a:cubicBezTo>
                    <a:pt x="278" y="644"/>
                    <a:pt x="282" y="643"/>
                    <a:pt x="286" y="643"/>
                  </a:cubicBezTo>
                  <a:lnTo>
                    <a:pt x="425" y="643"/>
                  </a:lnTo>
                  <a:cubicBezTo>
                    <a:pt x="460" y="712"/>
                    <a:pt x="517" y="759"/>
                    <a:pt x="575" y="816"/>
                  </a:cubicBezTo>
                  <a:cubicBezTo>
                    <a:pt x="554" y="984"/>
                    <a:pt x="686" y="1106"/>
                    <a:pt x="806" y="1106"/>
                  </a:cubicBezTo>
                  <a:cubicBezTo>
                    <a:pt x="883" y="1106"/>
                    <a:pt x="956" y="1054"/>
                    <a:pt x="979" y="932"/>
                  </a:cubicBezTo>
                  <a:cubicBezTo>
                    <a:pt x="944" y="724"/>
                    <a:pt x="875" y="516"/>
                    <a:pt x="806" y="320"/>
                  </a:cubicBezTo>
                  <a:cubicBezTo>
                    <a:pt x="912" y="96"/>
                    <a:pt x="712" y="1"/>
                    <a:pt x="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6394875" y="3241525"/>
              <a:ext cx="33475" cy="18000"/>
            </a:xfrm>
            <a:custGeom>
              <a:avLst/>
              <a:gdLst/>
              <a:ahLst/>
              <a:cxnLst/>
              <a:rect l="l" t="t" r="r" b="b"/>
              <a:pathLst>
                <a:path w="1339" h="720" extrusionOk="0">
                  <a:moveTo>
                    <a:pt x="1089" y="389"/>
                  </a:moveTo>
                  <a:cubicBezTo>
                    <a:pt x="1124" y="389"/>
                    <a:pt x="1158" y="400"/>
                    <a:pt x="1193" y="424"/>
                  </a:cubicBezTo>
                  <a:lnTo>
                    <a:pt x="1124" y="424"/>
                  </a:lnTo>
                  <a:cubicBezTo>
                    <a:pt x="1116" y="416"/>
                    <a:pt x="1110" y="413"/>
                    <a:pt x="1104" y="413"/>
                  </a:cubicBezTo>
                  <a:cubicBezTo>
                    <a:pt x="1093" y="413"/>
                    <a:pt x="1085" y="424"/>
                    <a:pt x="1078" y="424"/>
                  </a:cubicBezTo>
                  <a:lnTo>
                    <a:pt x="1066" y="435"/>
                  </a:lnTo>
                  <a:lnTo>
                    <a:pt x="985" y="424"/>
                  </a:lnTo>
                  <a:cubicBezTo>
                    <a:pt x="1008" y="400"/>
                    <a:pt x="1043" y="389"/>
                    <a:pt x="1089" y="389"/>
                  </a:cubicBezTo>
                  <a:close/>
                  <a:moveTo>
                    <a:pt x="1101" y="504"/>
                  </a:moveTo>
                  <a:lnTo>
                    <a:pt x="1147" y="562"/>
                  </a:lnTo>
                  <a:cubicBezTo>
                    <a:pt x="1124" y="579"/>
                    <a:pt x="1104" y="588"/>
                    <a:pt x="1083" y="588"/>
                  </a:cubicBezTo>
                  <a:cubicBezTo>
                    <a:pt x="1063" y="588"/>
                    <a:pt x="1043" y="579"/>
                    <a:pt x="1020" y="562"/>
                  </a:cubicBezTo>
                  <a:lnTo>
                    <a:pt x="1043" y="527"/>
                  </a:lnTo>
                  <a:cubicBezTo>
                    <a:pt x="1043" y="550"/>
                    <a:pt x="1055" y="562"/>
                    <a:pt x="1067" y="562"/>
                  </a:cubicBezTo>
                  <a:cubicBezTo>
                    <a:pt x="1080" y="562"/>
                    <a:pt x="1095" y="550"/>
                    <a:pt x="1101" y="527"/>
                  </a:cubicBezTo>
                  <a:lnTo>
                    <a:pt x="1101" y="504"/>
                  </a:lnTo>
                  <a:close/>
                  <a:moveTo>
                    <a:pt x="714" y="1"/>
                  </a:moveTo>
                  <a:cubicBezTo>
                    <a:pt x="423" y="1"/>
                    <a:pt x="0" y="506"/>
                    <a:pt x="743" y="539"/>
                  </a:cubicBezTo>
                  <a:cubicBezTo>
                    <a:pt x="751" y="540"/>
                    <a:pt x="758" y="541"/>
                    <a:pt x="766" y="541"/>
                  </a:cubicBezTo>
                  <a:cubicBezTo>
                    <a:pt x="816" y="541"/>
                    <a:pt x="863" y="511"/>
                    <a:pt x="893" y="481"/>
                  </a:cubicBezTo>
                  <a:lnTo>
                    <a:pt x="893" y="481"/>
                  </a:lnTo>
                  <a:cubicBezTo>
                    <a:pt x="873" y="627"/>
                    <a:pt x="990" y="719"/>
                    <a:pt x="1100" y="719"/>
                  </a:cubicBezTo>
                  <a:cubicBezTo>
                    <a:pt x="1181" y="719"/>
                    <a:pt x="1259" y="668"/>
                    <a:pt x="1274" y="550"/>
                  </a:cubicBezTo>
                  <a:cubicBezTo>
                    <a:pt x="1339" y="389"/>
                    <a:pt x="1210" y="238"/>
                    <a:pt x="1076" y="238"/>
                  </a:cubicBezTo>
                  <a:cubicBezTo>
                    <a:pt x="1019" y="238"/>
                    <a:pt x="961" y="266"/>
                    <a:pt x="916" y="331"/>
                  </a:cubicBezTo>
                  <a:cubicBezTo>
                    <a:pt x="933" y="88"/>
                    <a:pt x="835" y="1"/>
                    <a:pt x="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6447475" y="3230750"/>
              <a:ext cx="37425" cy="60325"/>
            </a:xfrm>
            <a:custGeom>
              <a:avLst/>
              <a:gdLst/>
              <a:ahLst/>
              <a:cxnLst/>
              <a:rect l="l" t="t" r="r" b="b"/>
              <a:pathLst>
                <a:path w="1497" h="2413" extrusionOk="0">
                  <a:moveTo>
                    <a:pt x="773" y="0"/>
                  </a:moveTo>
                  <a:cubicBezTo>
                    <a:pt x="389" y="0"/>
                    <a:pt x="117" y="1711"/>
                    <a:pt x="463" y="1813"/>
                  </a:cubicBezTo>
                  <a:cubicBezTo>
                    <a:pt x="301" y="1963"/>
                    <a:pt x="1" y="2090"/>
                    <a:pt x="139" y="2320"/>
                  </a:cubicBezTo>
                  <a:cubicBezTo>
                    <a:pt x="178" y="2382"/>
                    <a:pt x="242" y="2413"/>
                    <a:pt x="311" y="2413"/>
                  </a:cubicBezTo>
                  <a:cubicBezTo>
                    <a:pt x="346" y="2413"/>
                    <a:pt x="382" y="2405"/>
                    <a:pt x="416" y="2390"/>
                  </a:cubicBezTo>
                  <a:cubicBezTo>
                    <a:pt x="563" y="2321"/>
                    <a:pt x="825" y="2113"/>
                    <a:pt x="979" y="2113"/>
                  </a:cubicBezTo>
                  <a:cubicBezTo>
                    <a:pt x="1007" y="2113"/>
                    <a:pt x="1032" y="2120"/>
                    <a:pt x="1051" y="2136"/>
                  </a:cubicBezTo>
                  <a:cubicBezTo>
                    <a:pt x="1080" y="2152"/>
                    <a:pt x="1111" y="2160"/>
                    <a:pt x="1143" y="2160"/>
                  </a:cubicBezTo>
                  <a:cubicBezTo>
                    <a:pt x="1201" y="2160"/>
                    <a:pt x="1260" y="2134"/>
                    <a:pt x="1305" y="2090"/>
                  </a:cubicBezTo>
                  <a:cubicBezTo>
                    <a:pt x="1497" y="1866"/>
                    <a:pt x="1128" y="1623"/>
                    <a:pt x="943" y="1623"/>
                  </a:cubicBezTo>
                  <a:cubicBezTo>
                    <a:pt x="928" y="1623"/>
                    <a:pt x="914" y="1624"/>
                    <a:pt x="901" y="1628"/>
                  </a:cubicBezTo>
                  <a:cubicBezTo>
                    <a:pt x="670" y="1443"/>
                    <a:pt x="659" y="1443"/>
                    <a:pt x="786" y="1108"/>
                  </a:cubicBezTo>
                  <a:lnTo>
                    <a:pt x="786" y="1108"/>
                  </a:lnTo>
                  <a:cubicBezTo>
                    <a:pt x="827" y="1130"/>
                    <a:pt x="866" y="1140"/>
                    <a:pt x="902" y="1140"/>
                  </a:cubicBezTo>
                  <a:cubicBezTo>
                    <a:pt x="1268" y="1140"/>
                    <a:pt x="1345" y="125"/>
                    <a:pt x="936" y="104"/>
                  </a:cubicBezTo>
                  <a:cubicBezTo>
                    <a:pt x="880" y="32"/>
                    <a:pt x="826" y="0"/>
                    <a:pt x="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6458775" y="3218750"/>
              <a:ext cx="15800" cy="9725"/>
            </a:xfrm>
            <a:custGeom>
              <a:avLst/>
              <a:gdLst/>
              <a:ahLst/>
              <a:cxnLst/>
              <a:rect l="l" t="t" r="r" b="b"/>
              <a:pathLst>
                <a:path w="632" h="389" extrusionOk="0">
                  <a:moveTo>
                    <a:pt x="288" y="1"/>
                  </a:moveTo>
                  <a:cubicBezTo>
                    <a:pt x="154" y="1"/>
                    <a:pt x="27" y="50"/>
                    <a:pt x="22" y="169"/>
                  </a:cubicBezTo>
                  <a:cubicBezTo>
                    <a:pt x="0" y="324"/>
                    <a:pt x="145" y="388"/>
                    <a:pt x="296" y="388"/>
                  </a:cubicBezTo>
                  <a:cubicBezTo>
                    <a:pt x="459" y="388"/>
                    <a:pt x="629" y="312"/>
                    <a:pt x="599" y="192"/>
                  </a:cubicBezTo>
                  <a:cubicBezTo>
                    <a:pt x="631" y="77"/>
                    <a:pt x="454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6483325" y="3175500"/>
              <a:ext cx="41650" cy="53125"/>
            </a:xfrm>
            <a:custGeom>
              <a:avLst/>
              <a:gdLst/>
              <a:ahLst/>
              <a:cxnLst/>
              <a:rect l="l" t="t" r="r" b="b"/>
              <a:pathLst>
                <a:path w="1666" h="2125" extrusionOk="0">
                  <a:moveTo>
                    <a:pt x="1141" y="248"/>
                  </a:moveTo>
                  <a:cubicBezTo>
                    <a:pt x="1164" y="260"/>
                    <a:pt x="1164" y="260"/>
                    <a:pt x="1141" y="271"/>
                  </a:cubicBezTo>
                  <a:lnTo>
                    <a:pt x="1222" y="271"/>
                  </a:lnTo>
                  <a:lnTo>
                    <a:pt x="1222" y="294"/>
                  </a:lnTo>
                  <a:lnTo>
                    <a:pt x="1141" y="271"/>
                  </a:lnTo>
                  <a:cubicBezTo>
                    <a:pt x="1118" y="306"/>
                    <a:pt x="1072" y="329"/>
                    <a:pt x="1025" y="329"/>
                  </a:cubicBezTo>
                  <a:lnTo>
                    <a:pt x="1049" y="271"/>
                  </a:lnTo>
                  <a:lnTo>
                    <a:pt x="1049" y="260"/>
                  </a:lnTo>
                  <a:lnTo>
                    <a:pt x="1141" y="248"/>
                  </a:lnTo>
                  <a:close/>
                  <a:moveTo>
                    <a:pt x="1061" y="0"/>
                  </a:moveTo>
                  <a:cubicBezTo>
                    <a:pt x="907" y="0"/>
                    <a:pt x="728" y="176"/>
                    <a:pt x="910" y="387"/>
                  </a:cubicBezTo>
                  <a:cubicBezTo>
                    <a:pt x="889" y="382"/>
                    <a:pt x="869" y="380"/>
                    <a:pt x="850" y="380"/>
                  </a:cubicBezTo>
                  <a:cubicBezTo>
                    <a:pt x="569" y="380"/>
                    <a:pt x="613" y="849"/>
                    <a:pt x="656" y="1033"/>
                  </a:cubicBezTo>
                  <a:cubicBezTo>
                    <a:pt x="471" y="1079"/>
                    <a:pt x="414" y="1322"/>
                    <a:pt x="414" y="1472"/>
                  </a:cubicBezTo>
                  <a:cubicBezTo>
                    <a:pt x="400" y="1469"/>
                    <a:pt x="387" y="1468"/>
                    <a:pt x="373" y="1468"/>
                  </a:cubicBezTo>
                  <a:cubicBezTo>
                    <a:pt x="188" y="1468"/>
                    <a:pt x="1" y="1678"/>
                    <a:pt x="194" y="1818"/>
                  </a:cubicBezTo>
                  <a:cubicBezTo>
                    <a:pt x="233" y="2023"/>
                    <a:pt x="381" y="2124"/>
                    <a:pt x="524" y="2124"/>
                  </a:cubicBezTo>
                  <a:cubicBezTo>
                    <a:pt x="680" y="2124"/>
                    <a:pt x="829" y="2006"/>
                    <a:pt x="829" y="1772"/>
                  </a:cubicBezTo>
                  <a:cubicBezTo>
                    <a:pt x="845" y="1774"/>
                    <a:pt x="860" y="1775"/>
                    <a:pt x="874" y="1775"/>
                  </a:cubicBezTo>
                  <a:cubicBezTo>
                    <a:pt x="1119" y="1775"/>
                    <a:pt x="1122" y="1416"/>
                    <a:pt x="1002" y="1252"/>
                  </a:cubicBezTo>
                  <a:cubicBezTo>
                    <a:pt x="1164" y="1068"/>
                    <a:pt x="1187" y="641"/>
                    <a:pt x="1025" y="433"/>
                  </a:cubicBezTo>
                  <a:lnTo>
                    <a:pt x="1025" y="433"/>
                  </a:lnTo>
                  <a:cubicBezTo>
                    <a:pt x="1032" y="434"/>
                    <a:pt x="1039" y="434"/>
                    <a:pt x="1046" y="434"/>
                  </a:cubicBezTo>
                  <a:cubicBezTo>
                    <a:pt x="1120" y="434"/>
                    <a:pt x="1190" y="381"/>
                    <a:pt x="1222" y="317"/>
                  </a:cubicBezTo>
                  <a:cubicBezTo>
                    <a:pt x="1226" y="449"/>
                    <a:pt x="1294" y="504"/>
                    <a:pt x="1374" y="504"/>
                  </a:cubicBezTo>
                  <a:cubicBezTo>
                    <a:pt x="1504" y="504"/>
                    <a:pt x="1666" y="360"/>
                    <a:pt x="1637" y="167"/>
                  </a:cubicBezTo>
                  <a:cubicBezTo>
                    <a:pt x="1602" y="48"/>
                    <a:pt x="1545" y="2"/>
                    <a:pt x="1483" y="2"/>
                  </a:cubicBezTo>
                  <a:cubicBezTo>
                    <a:pt x="1383" y="2"/>
                    <a:pt x="1272" y="124"/>
                    <a:pt x="1222" y="260"/>
                  </a:cubicBezTo>
                  <a:cubicBezTo>
                    <a:pt x="1249" y="74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6481025" y="3275500"/>
              <a:ext cx="44600" cy="47125"/>
            </a:xfrm>
            <a:custGeom>
              <a:avLst/>
              <a:gdLst/>
              <a:ahLst/>
              <a:cxnLst/>
              <a:rect l="l" t="t" r="r" b="b"/>
              <a:pathLst>
                <a:path w="1784" h="1885" extrusionOk="0">
                  <a:moveTo>
                    <a:pt x="771" y="138"/>
                  </a:moveTo>
                  <a:lnTo>
                    <a:pt x="771" y="196"/>
                  </a:lnTo>
                  <a:lnTo>
                    <a:pt x="760" y="138"/>
                  </a:lnTo>
                  <a:close/>
                  <a:moveTo>
                    <a:pt x="1440" y="875"/>
                  </a:moveTo>
                  <a:cubicBezTo>
                    <a:pt x="1429" y="880"/>
                    <a:pt x="1417" y="895"/>
                    <a:pt x="1406" y="923"/>
                  </a:cubicBezTo>
                  <a:lnTo>
                    <a:pt x="1348" y="923"/>
                  </a:lnTo>
                  <a:cubicBezTo>
                    <a:pt x="1360" y="911"/>
                    <a:pt x="1383" y="888"/>
                    <a:pt x="1394" y="888"/>
                  </a:cubicBezTo>
                  <a:cubicBezTo>
                    <a:pt x="1408" y="880"/>
                    <a:pt x="1424" y="876"/>
                    <a:pt x="1440" y="875"/>
                  </a:cubicBezTo>
                  <a:close/>
                  <a:moveTo>
                    <a:pt x="1429" y="934"/>
                  </a:moveTo>
                  <a:cubicBezTo>
                    <a:pt x="1429" y="969"/>
                    <a:pt x="1406" y="992"/>
                    <a:pt x="1429" y="1027"/>
                  </a:cubicBezTo>
                  <a:cubicBezTo>
                    <a:pt x="1406" y="992"/>
                    <a:pt x="1383" y="981"/>
                    <a:pt x="1348" y="969"/>
                  </a:cubicBezTo>
                  <a:cubicBezTo>
                    <a:pt x="1348" y="946"/>
                    <a:pt x="1360" y="946"/>
                    <a:pt x="1360" y="934"/>
                  </a:cubicBezTo>
                  <a:close/>
                  <a:moveTo>
                    <a:pt x="1464" y="876"/>
                  </a:moveTo>
                  <a:cubicBezTo>
                    <a:pt x="1512" y="883"/>
                    <a:pt x="1560" y="916"/>
                    <a:pt x="1568" y="969"/>
                  </a:cubicBezTo>
                  <a:cubicBezTo>
                    <a:pt x="1568" y="1004"/>
                    <a:pt x="1521" y="1038"/>
                    <a:pt x="1487" y="1038"/>
                  </a:cubicBezTo>
                  <a:cubicBezTo>
                    <a:pt x="1471" y="1038"/>
                    <a:pt x="1466" y="1043"/>
                    <a:pt x="1458" y="1043"/>
                  </a:cubicBezTo>
                  <a:cubicBezTo>
                    <a:pt x="1455" y="1043"/>
                    <a:pt x="1453" y="1043"/>
                    <a:pt x="1449" y="1042"/>
                  </a:cubicBezTo>
                  <a:lnTo>
                    <a:pt x="1449" y="1042"/>
                  </a:lnTo>
                  <a:cubicBezTo>
                    <a:pt x="1448" y="1040"/>
                    <a:pt x="1446" y="1038"/>
                    <a:pt x="1441" y="1038"/>
                  </a:cubicBezTo>
                  <a:lnTo>
                    <a:pt x="1487" y="1038"/>
                  </a:lnTo>
                  <a:cubicBezTo>
                    <a:pt x="1535" y="1014"/>
                    <a:pt x="1506" y="897"/>
                    <a:pt x="1464" y="876"/>
                  </a:cubicBezTo>
                  <a:close/>
                  <a:moveTo>
                    <a:pt x="589" y="1"/>
                  </a:moveTo>
                  <a:cubicBezTo>
                    <a:pt x="289" y="1"/>
                    <a:pt x="1" y="146"/>
                    <a:pt x="367" y="461"/>
                  </a:cubicBezTo>
                  <a:cubicBezTo>
                    <a:pt x="425" y="565"/>
                    <a:pt x="517" y="657"/>
                    <a:pt x="563" y="773"/>
                  </a:cubicBezTo>
                  <a:cubicBezTo>
                    <a:pt x="559" y="773"/>
                    <a:pt x="554" y="773"/>
                    <a:pt x="550" y="773"/>
                  </a:cubicBezTo>
                  <a:cubicBezTo>
                    <a:pt x="254" y="773"/>
                    <a:pt x="334" y="1145"/>
                    <a:pt x="448" y="1315"/>
                  </a:cubicBezTo>
                  <a:cubicBezTo>
                    <a:pt x="501" y="1377"/>
                    <a:pt x="572" y="1395"/>
                    <a:pt x="650" y="1395"/>
                  </a:cubicBezTo>
                  <a:cubicBezTo>
                    <a:pt x="759" y="1395"/>
                    <a:pt x="881" y="1361"/>
                    <a:pt x="993" y="1361"/>
                  </a:cubicBezTo>
                  <a:cubicBezTo>
                    <a:pt x="1028" y="1361"/>
                    <a:pt x="1062" y="1364"/>
                    <a:pt x="1094" y="1373"/>
                  </a:cubicBezTo>
                  <a:cubicBezTo>
                    <a:pt x="1099" y="1742"/>
                    <a:pt x="1224" y="1885"/>
                    <a:pt x="1356" y="1885"/>
                  </a:cubicBezTo>
                  <a:cubicBezTo>
                    <a:pt x="1562" y="1885"/>
                    <a:pt x="1783" y="1534"/>
                    <a:pt x="1579" y="1154"/>
                  </a:cubicBezTo>
                  <a:cubicBezTo>
                    <a:pt x="1672" y="1119"/>
                    <a:pt x="1683" y="1027"/>
                    <a:pt x="1672" y="923"/>
                  </a:cubicBezTo>
                  <a:cubicBezTo>
                    <a:pt x="1672" y="787"/>
                    <a:pt x="1563" y="718"/>
                    <a:pt x="1457" y="718"/>
                  </a:cubicBezTo>
                  <a:cubicBezTo>
                    <a:pt x="1355" y="718"/>
                    <a:pt x="1256" y="781"/>
                    <a:pt x="1256" y="911"/>
                  </a:cubicBezTo>
                  <a:cubicBezTo>
                    <a:pt x="1048" y="796"/>
                    <a:pt x="887" y="646"/>
                    <a:pt x="806" y="461"/>
                  </a:cubicBezTo>
                  <a:lnTo>
                    <a:pt x="817" y="461"/>
                  </a:lnTo>
                  <a:lnTo>
                    <a:pt x="806" y="288"/>
                  </a:lnTo>
                  <a:lnTo>
                    <a:pt x="829" y="450"/>
                  </a:lnTo>
                  <a:cubicBezTo>
                    <a:pt x="1231" y="160"/>
                    <a:pt x="904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6611975" y="3351725"/>
              <a:ext cx="48925" cy="23350"/>
            </a:xfrm>
            <a:custGeom>
              <a:avLst/>
              <a:gdLst/>
              <a:ahLst/>
              <a:cxnLst/>
              <a:rect l="l" t="t" r="r" b="b"/>
              <a:pathLst>
                <a:path w="1957" h="934" extrusionOk="0">
                  <a:moveTo>
                    <a:pt x="270" y="1"/>
                  </a:moveTo>
                  <a:cubicBezTo>
                    <a:pt x="190" y="1"/>
                    <a:pt x="114" y="53"/>
                    <a:pt x="81" y="182"/>
                  </a:cubicBezTo>
                  <a:cubicBezTo>
                    <a:pt x="81" y="367"/>
                    <a:pt x="0" y="633"/>
                    <a:pt x="139" y="783"/>
                  </a:cubicBezTo>
                  <a:cubicBezTo>
                    <a:pt x="427" y="898"/>
                    <a:pt x="750" y="783"/>
                    <a:pt x="1051" y="933"/>
                  </a:cubicBezTo>
                  <a:cubicBezTo>
                    <a:pt x="1056" y="933"/>
                    <a:pt x="1062" y="933"/>
                    <a:pt x="1068" y="933"/>
                  </a:cubicBezTo>
                  <a:cubicBezTo>
                    <a:pt x="1456" y="933"/>
                    <a:pt x="1956" y="242"/>
                    <a:pt x="1461" y="242"/>
                  </a:cubicBezTo>
                  <a:cubicBezTo>
                    <a:pt x="1428" y="242"/>
                    <a:pt x="1392" y="245"/>
                    <a:pt x="1351" y="252"/>
                  </a:cubicBezTo>
                  <a:cubicBezTo>
                    <a:pt x="1247" y="371"/>
                    <a:pt x="1131" y="404"/>
                    <a:pt x="1006" y="404"/>
                  </a:cubicBezTo>
                  <a:cubicBezTo>
                    <a:pt x="855" y="404"/>
                    <a:pt x="691" y="356"/>
                    <a:pt x="520" y="356"/>
                  </a:cubicBezTo>
                  <a:cubicBezTo>
                    <a:pt x="564" y="164"/>
                    <a:pt x="41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6665675" y="3339525"/>
              <a:ext cx="18450" cy="18625"/>
            </a:xfrm>
            <a:custGeom>
              <a:avLst/>
              <a:gdLst/>
              <a:ahLst/>
              <a:cxnLst/>
              <a:rect l="l" t="t" r="r" b="b"/>
              <a:pathLst>
                <a:path w="738" h="745" extrusionOk="0">
                  <a:moveTo>
                    <a:pt x="472" y="1"/>
                  </a:moveTo>
                  <a:cubicBezTo>
                    <a:pt x="369" y="1"/>
                    <a:pt x="299" y="82"/>
                    <a:pt x="288" y="163"/>
                  </a:cubicBezTo>
                  <a:cubicBezTo>
                    <a:pt x="1" y="351"/>
                    <a:pt x="297" y="744"/>
                    <a:pt x="517" y="744"/>
                  </a:cubicBezTo>
                  <a:cubicBezTo>
                    <a:pt x="606" y="744"/>
                    <a:pt x="683" y="679"/>
                    <a:pt x="703" y="509"/>
                  </a:cubicBezTo>
                  <a:cubicBezTo>
                    <a:pt x="680" y="324"/>
                    <a:pt x="738" y="24"/>
                    <a:pt x="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6374325" y="3384350"/>
              <a:ext cx="71750" cy="89975"/>
            </a:xfrm>
            <a:custGeom>
              <a:avLst/>
              <a:gdLst/>
              <a:ahLst/>
              <a:cxnLst/>
              <a:rect l="l" t="t" r="r" b="b"/>
              <a:pathLst>
                <a:path w="2870" h="3599" extrusionOk="0">
                  <a:moveTo>
                    <a:pt x="324" y="0"/>
                  </a:moveTo>
                  <a:cubicBezTo>
                    <a:pt x="1" y="0"/>
                    <a:pt x="157" y="1039"/>
                    <a:pt x="518" y="1039"/>
                  </a:cubicBezTo>
                  <a:cubicBezTo>
                    <a:pt x="543" y="1039"/>
                    <a:pt x="569" y="1035"/>
                    <a:pt x="595" y="1024"/>
                  </a:cubicBezTo>
                  <a:cubicBezTo>
                    <a:pt x="628" y="1134"/>
                    <a:pt x="744" y="1233"/>
                    <a:pt x="864" y="1233"/>
                  </a:cubicBezTo>
                  <a:cubicBezTo>
                    <a:pt x="871" y="1233"/>
                    <a:pt x="877" y="1233"/>
                    <a:pt x="884" y="1232"/>
                  </a:cubicBezTo>
                  <a:cubicBezTo>
                    <a:pt x="912" y="1420"/>
                    <a:pt x="986" y="1708"/>
                    <a:pt x="1175" y="1708"/>
                  </a:cubicBezTo>
                  <a:cubicBezTo>
                    <a:pt x="1218" y="1708"/>
                    <a:pt x="1267" y="1693"/>
                    <a:pt x="1322" y="1659"/>
                  </a:cubicBezTo>
                  <a:lnTo>
                    <a:pt x="1322" y="1659"/>
                  </a:lnTo>
                  <a:cubicBezTo>
                    <a:pt x="1312" y="1798"/>
                    <a:pt x="1341" y="1986"/>
                    <a:pt x="1509" y="1986"/>
                  </a:cubicBezTo>
                  <a:cubicBezTo>
                    <a:pt x="1523" y="1986"/>
                    <a:pt x="1538" y="1985"/>
                    <a:pt x="1553" y="1982"/>
                  </a:cubicBezTo>
                  <a:cubicBezTo>
                    <a:pt x="1553" y="2098"/>
                    <a:pt x="1634" y="2179"/>
                    <a:pt x="1738" y="2179"/>
                  </a:cubicBezTo>
                  <a:cubicBezTo>
                    <a:pt x="1900" y="2456"/>
                    <a:pt x="1519" y="2860"/>
                    <a:pt x="1830" y="3079"/>
                  </a:cubicBezTo>
                  <a:cubicBezTo>
                    <a:pt x="1849" y="3200"/>
                    <a:pt x="1965" y="3350"/>
                    <a:pt x="2100" y="3350"/>
                  </a:cubicBezTo>
                  <a:cubicBezTo>
                    <a:pt x="2132" y="3350"/>
                    <a:pt x="2166" y="3342"/>
                    <a:pt x="2200" y="3321"/>
                  </a:cubicBezTo>
                  <a:cubicBezTo>
                    <a:pt x="2200" y="3424"/>
                    <a:pt x="2304" y="3511"/>
                    <a:pt x="2406" y="3511"/>
                  </a:cubicBezTo>
                  <a:cubicBezTo>
                    <a:pt x="2430" y="3511"/>
                    <a:pt x="2454" y="3506"/>
                    <a:pt x="2477" y="3494"/>
                  </a:cubicBezTo>
                  <a:cubicBezTo>
                    <a:pt x="2555" y="3568"/>
                    <a:pt x="2617" y="3598"/>
                    <a:pt x="2668" y="3598"/>
                  </a:cubicBezTo>
                  <a:cubicBezTo>
                    <a:pt x="2855" y="3598"/>
                    <a:pt x="2869" y="3175"/>
                    <a:pt x="2869" y="2975"/>
                  </a:cubicBezTo>
                  <a:cubicBezTo>
                    <a:pt x="2858" y="2828"/>
                    <a:pt x="2764" y="2761"/>
                    <a:pt x="2662" y="2761"/>
                  </a:cubicBezTo>
                  <a:cubicBezTo>
                    <a:pt x="2556" y="2761"/>
                    <a:pt x="2443" y="2834"/>
                    <a:pt x="2407" y="2963"/>
                  </a:cubicBezTo>
                  <a:cubicBezTo>
                    <a:pt x="2378" y="2905"/>
                    <a:pt x="2322" y="2879"/>
                    <a:pt x="2259" y="2879"/>
                  </a:cubicBezTo>
                  <a:cubicBezTo>
                    <a:pt x="2221" y="2879"/>
                    <a:pt x="2181" y="2889"/>
                    <a:pt x="2142" y="2906"/>
                  </a:cubicBezTo>
                  <a:lnTo>
                    <a:pt x="2142" y="2871"/>
                  </a:lnTo>
                  <a:lnTo>
                    <a:pt x="2096" y="2883"/>
                  </a:lnTo>
                  <a:lnTo>
                    <a:pt x="2096" y="2871"/>
                  </a:lnTo>
                  <a:lnTo>
                    <a:pt x="2142" y="2871"/>
                  </a:lnTo>
                  <a:cubicBezTo>
                    <a:pt x="2211" y="2282"/>
                    <a:pt x="2304" y="1324"/>
                    <a:pt x="1888" y="909"/>
                  </a:cubicBezTo>
                  <a:cubicBezTo>
                    <a:pt x="1857" y="686"/>
                    <a:pt x="1782" y="599"/>
                    <a:pt x="1703" y="599"/>
                  </a:cubicBezTo>
                  <a:cubicBezTo>
                    <a:pt x="1549" y="599"/>
                    <a:pt x="1381" y="927"/>
                    <a:pt x="1496" y="1209"/>
                  </a:cubicBezTo>
                  <a:cubicBezTo>
                    <a:pt x="1461" y="1197"/>
                    <a:pt x="1438" y="1197"/>
                    <a:pt x="1392" y="1197"/>
                  </a:cubicBezTo>
                  <a:cubicBezTo>
                    <a:pt x="1322" y="944"/>
                    <a:pt x="1311" y="586"/>
                    <a:pt x="1034" y="551"/>
                  </a:cubicBezTo>
                  <a:cubicBezTo>
                    <a:pt x="1051" y="358"/>
                    <a:pt x="922" y="130"/>
                    <a:pt x="751" y="130"/>
                  </a:cubicBezTo>
                  <a:cubicBezTo>
                    <a:pt x="698" y="130"/>
                    <a:pt x="641" y="153"/>
                    <a:pt x="584" y="205"/>
                  </a:cubicBezTo>
                  <a:cubicBezTo>
                    <a:pt x="572" y="159"/>
                    <a:pt x="538" y="112"/>
                    <a:pt x="503" y="78"/>
                  </a:cubicBezTo>
                  <a:cubicBezTo>
                    <a:pt x="432" y="24"/>
                    <a:pt x="372" y="0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6371025" y="3273100"/>
              <a:ext cx="70175" cy="57275"/>
            </a:xfrm>
            <a:custGeom>
              <a:avLst/>
              <a:gdLst/>
              <a:ahLst/>
              <a:cxnLst/>
              <a:rect l="l" t="t" r="r" b="b"/>
              <a:pathLst>
                <a:path w="2807" h="2291" extrusionOk="0">
                  <a:moveTo>
                    <a:pt x="185" y="0"/>
                  </a:moveTo>
                  <a:cubicBezTo>
                    <a:pt x="95" y="0"/>
                    <a:pt x="10" y="61"/>
                    <a:pt x="0" y="199"/>
                  </a:cubicBezTo>
                  <a:cubicBezTo>
                    <a:pt x="23" y="326"/>
                    <a:pt x="81" y="788"/>
                    <a:pt x="427" y="1019"/>
                  </a:cubicBezTo>
                  <a:cubicBezTo>
                    <a:pt x="473" y="1042"/>
                    <a:pt x="531" y="1065"/>
                    <a:pt x="577" y="1065"/>
                  </a:cubicBezTo>
                  <a:cubicBezTo>
                    <a:pt x="716" y="1238"/>
                    <a:pt x="877" y="1134"/>
                    <a:pt x="935" y="1446"/>
                  </a:cubicBezTo>
                  <a:cubicBezTo>
                    <a:pt x="952" y="1605"/>
                    <a:pt x="1071" y="1745"/>
                    <a:pt x="1206" y="1745"/>
                  </a:cubicBezTo>
                  <a:cubicBezTo>
                    <a:pt x="1257" y="1745"/>
                    <a:pt x="1311" y="1725"/>
                    <a:pt x="1362" y="1677"/>
                  </a:cubicBezTo>
                  <a:cubicBezTo>
                    <a:pt x="1407" y="1830"/>
                    <a:pt x="1537" y="2076"/>
                    <a:pt x="1702" y="2076"/>
                  </a:cubicBezTo>
                  <a:cubicBezTo>
                    <a:pt x="1748" y="2076"/>
                    <a:pt x="1797" y="2057"/>
                    <a:pt x="1847" y="2012"/>
                  </a:cubicBezTo>
                  <a:cubicBezTo>
                    <a:pt x="1897" y="2069"/>
                    <a:pt x="1965" y="2113"/>
                    <a:pt x="2035" y="2113"/>
                  </a:cubicBezTo>
                  <a:cubicBezTo>
                    <a:pt x="2077" y="2113"/>
                    <a:pt x="2119" y="2097"/>
                    <a:pt x="2159" y="2058"/>
                  </a:cubicBezTo>
                  <a:cubicBezTo>
                    <a:pt x="2237" y="2227"/>
                    <a:pt x="2333" y="2290"/>
                    <a:pt x="2420" y="2290"/>
                  </a:cubicBezTo>
                  <a:cubicBezTo>
                    <a:pt x="2643" y="2290"/>
                    <a:pt x="2807" y="1875"/>
                    <a:pt x="2459" y="1735"/>
                  </a:cubicBezTo>
                  <a:cubicBezTo>
                    <a:pt x="2399" y="1535"/>
                    <a:pt x="2252" y="1326"/>
                    <a:pt x="2042" y="1326"/>
                  </a:cubicBezTo>
                  <a:cubicBezTo>
                    <a:pt x="2009" y="1326"/>
                    <a:pt x="1975" y="1331"/>
                    <a:pt x="1939" y="1342"/>
                  </a:cubicBezTo>
                  <a:cubicBezTo>
                    <a:pt x="1921" y="1205"/>
                    <a:pt x="1823" y="1054"/>
                    <a:pt x="1692" y="1054"/>
                  </a:cubicBezTo>
                  <a:cubicBezTo>
                    <a:pt x="1657" y="1054"/>
                    <a:pt x="1620" y="1064"/>
                    <a:pt x="1581" y="1088"/>
                  </a:cubicBezTo>
                  <a:cubicBezTo>
                    <a:pt x="1523" y="1011"/>
                    <a:pt x="1400" y="941"/>
                    <a:pt x="1287" y="941"/>
                  </a:cubicBezTo>
                  <a:cubicBezTo>
                    <a:pt x="1266" y="941"/>
                    <a:pt x="1244" y="944"/>
                    <a:pt x="1224" y="950"/>
                  </a:cubicBezTo>
                  <a:cubicBezTo>
                    <a:pt x="1039" y="742"/>
                    <a:pt x="762" y="684"/>
                    <a:pt x="727" y="384"/>
                  </a:cubicBezTo>
                  <a:cubicBezTo>
                    <a:pt x="719" y="280"/>
                    <a:pt x="623" y="215"/>
                    <a:pt x="527" y="215"/>
                  </a:cubicBezTo>
                  <a:cubicBezTo>
                    <a:pt x="483" y="215"/>
                    <a:pt x="440" y="228"/>
                    <a:pt x="404" y="257"/>
                  </a:cubicBezTo>
                  <a:cubicBezTo>
                    <a:pt x="417" y="96"/>
                    <a:pt x="29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6332125" y="3293475"/>
              <a:ext cx="59825" cy="55225"/>
            </a:xfrm>
            <a:custGeom>
              <a:avLst/>
              <a:gdLst/>
              <a:ahLst/>
              <a:cxnLst/>
              <a:rect l="l" t="t" r="r" b="b"/>
              <a:pathLst>
                <a:path w="2393" h="2209" extrusionOk="0">
                  <a:moveTo>
                    <a:pt x="259" y="0"/>
                  </a:moveTo>
                  <a:cubicBezTo>
                    <a:pt x="239" y="0"/>
                    <a:pt x="217" y="3"/>
                    <a:pt x="194" y="8"/>
                  </a:cubicBezTo>
                  <a:cubicBezTo>
                    <a:pt x="1" y="143"/>
                    <a:pt x="301" y="2011"/>
                    <a:pt x="696" y="2011"/>
                  </a:cubicBezTo>
                  <a:cubicBezTo>
                    <a:pt x="772" y="2011"/>
                    <a:pt x="852" y="1941"/>
                    <a:pt x="933" y="1774"/>
                  </a:cubicBezTo>
                  <a:cubicBezTo>
                    <a:pt x="995" y="1809"/>
                    <a:pt x="1056" y="1824"/>
                    <a:pt x="1113" y="1824"/>
                  </a:cubicBezTo>
                  <a:cubicBezTo>
                    <a:pt x="1130" y="1824"/>
                    <a:pt x="1147" y="1823"/>
                    <a:pt x="1164" y="1820"/>
                  </a:cubicBezTo>
                  <a:cubicBezTo>
                    <a:pt x="1185" y="1904"/>
                    <a:pt x="1264" y="1960"/>
                    <a:pt x="1357" y="1960"/>
                  </a:cubicBezTo>
                  <a:cubicBezTo>
                    <a:pt x="1365" y="1960"/>
                    <a:pt x="1374" y="1959"/>
                    <a:pt x="1383" y="1958"/>
                  </a:cubicBezTo>
                  <a:cubicBezTo>
                    <a:pt x="1394" y="1970"/>
                    <a:pt x="1409" y="1976"/>
                    <a:pt x="1423" y="1976"/>
                  </a:cubicBezTo>
                  <a:cubicBezTo>
                    <a:pt x="1438" y="1976"/>
                    <a:pt x="1452" y="1970"/>
                    <a:pt x="1464" y="1958"/>
                  </a:cubicBezTo>
                  <a:cubicBezTo>
                    <a:pt x="1524" y="2105"/>
                    <a:pt x="1660" y="2209"/>
                    <a:pt x="1781" y="2209"/>
                  </a:cubicBezTo>
                  <a:cubicBezTo>
                    <a:pt x="1869" y="2209"/>
                    <a:pt x="1949" y="2153"/>
                    <a:pt x="1983" y="2016"/>
                  </a:cubicBezTo>
                  <a:cubicBezTo>
                    <a:pt x="2022" y="2100"/>
                    <a:pt x="2105" y="2143"/>
                    <a:pt x="2185" y="2143"/>
                  </a:cubicBezTo>
                  <a:cubicBezTo>
                    <a:pt x="2270" y="2143"/>
                    <a:pt x="2352" y="2094"/>
                    <a:pt x="2376" y="1993"/>
                  </a:cubicBezTo>
                  <a:cubicBezTo>
                    <a:pt x="2393" y="1753"/>
                    <a:pt x="2193" y="1519"/>
                    <a:pt x="1990" y="1519"/>
                  </a:cubicBezTo>
                  <a:cubicBezTo>
                    <a:pt x="1920" y="1519"/>
                    <a:pt x="1849" y="1547"/>
                    <a:pt x="1787" y="1612"/>
                  </a:cubicBezTo>
                  <a:cubicBezTo>
                    <a:pt x="1757" y="1536"/>
                    <a:pt x="1677" y="1491"/>
                    <a:pt x="1596" y="1491"/>
                  </a:cubicBezTo>
                  <a:cubicBezTo>
                    <a:pt x="1554" y="1491"/>
                    <a:pt x="1511" y="1503"/>
                    <a:pt x="1475" y="1531"/>
                  </a:cubicBezTo>
                  <a:cubicBezTo>
                    <a:pt x="1354" y="1299"/>
                    <a:pt x="1312" y="597"/>
                    <a:pt x="1025" y="597"/>
                  </a:cubicBezTo>
                  <a:cubicBezTo>
                    <a:pt x="984" y="597"/>
                    <a:pt x="938" y="611"/>
                    <a:pt x="887" y="642"/>
                  </a:cubicBezTo>
                  <a:cubicBezTo>
                    <a:pt x="878" y="641"/>
                    <a:pt x="869" y="641"/>
                    <a:pt x="860" y="641"/>
                  </a:cubicBezTo>
                  <a:cubicBezTo>
                    <a:pt x="767" y="641"/>
                    <a:pt x="687" y="697"/>
                    <a:pt x="656" y="781"/>
                  </a:cubicBezTo>
                  <a:cubicBezTo>
                    <a:pt x="580" y="564"/>
                    <a:pt x="575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6321325" y="3450800"/>
              <a:ext cx="48200" cy="57000"/>
            </a:xfrm>
            <a:custGeom>
              <a:avLst/>
              <a:gdLst/>
              <a:ahLst/>
              <a:cxnLst/>
              <a:rect l="l" t="t" r="r" b="b"/>
              <a:pathLst>
                <a:path w="1928" h="2280" extrusionOk="0">
                  <a:moveTo>
                    <a:pt x="680" y="1"/>
                  </a:moveTo>
                  <a:cubicBezTo>
                    <a:pt x="616" y="1"/>
                    <a:pt x="552" y="42"/>
                    <a:pt x="499" y="144"/>
                  </a:cubicBezTo>
                  <a:cubicBezTo>
                    <a:pt x="433" y="119"/>
                    <a:pt x="379" y="108"/>
                    <a:pt x="336" y="108"/>
                  </a:cubicBezTo>
                  <a:cubicBezTo>
                    <a:pt x="1" y="108"/>
                    <a:pt x="304" y="776"/>
                    <a:pt x="580" y="848"/>
                  </a:cubicBezTo>
                  <a:cubicBezTo>
                    <a:pt x="611" y="1003"/>
                    <a:pt x="697" y="1203"/>
                    <a:pt x="863" y="1203"/>
                  </a:cubicBezTo>
                  <a:cubicBezTo>
                    <a:pt x="883" y="1203"/>
                    <a:pt x="904" y="1200"/>
                    <a:pt x="926" y="1194"/>
                  </a:cubicBezTo>
                  <a:cubicBezTo>
                    <a:pt x="972" y="1287"/>
                    <a:pt x="1007" y="1402"/>
                    <a:pt x="1099" y="1437"/>
                  </a:cubicBezTo>
                  <a:cubicBezTo>
                    <a:pt x="1261" y="1691"/>
                    <a:pt x="1272" y="2222"/>
                    <a:pt x="1607" y="2279"/>
                  </a:cubicBezTo>
                  <a:cubicBezTo>
                    <a:pt x="1612" y="2280"/>
                    <a:pt x="1616" y="2280"/>
                    <a:pt x="1621" y="2280"/>
                  </a:cubicBezTo>
                  <a:cubicBezTo>
                    <a:pt x="1798" y="2280"/>
                    <a:pt x="1928" y="2057"/>
                    <a:pt x="1815" y="1921"/>
                  </a:cubicBezTo>
                  <a:cubicBezTo>
                    <a:pt x="1561" y="1702"/>
                    <a:pt x="1850" y="1113"/>
                    <a:pt x="1480" y="1010"/>
                  </a:cubicBezTo>
                  <a:cubicBezTo>
                    <a:pt x="1434" y="860"/>
                    <a:pt x="1411" y="675"/>
                    <a:pt x="1215" y="663"/>
                  </a:cubicBezTo>
                  <a:cubicBezTo>
                    <a:pt x="1180" y="536"/>
                    <a:pt x="1099" y="398"/>
                    <a:pt x="949" y="398"/>
                  </a:cubicBezTo>
                  <a:cubicBezTo>
                    <a:pt x="965" y="213"/>
                    <a:pt x="825" y="1"/>
                    <a:pt x="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6362925" y="3506350"/>
              <a:ext cx="42925" cy="39150"/>
            </a:xfrm>
            <a:custGeom>
              <a:avLst/>
              <a:gdLst/>
              <a:ahLst/>
              <a:cxnLst/>
              <a:rect l="l" t="t" r="r" b="b"/>
              <a:pathLst>
                <a:path w="1717" h="1566" extrusionOk="0">
                  <a:moveTo>
                    <a:pt x="253" y="1"/>
                  </a:moveTo>
                  <a:cubicBezTo>
                    <a:pt x="227" y="1"/>
                    <a:pt x="201" y="4"/>
                    <a:pt x="174" y="11"/>
                  </a:cubicBezTo>
                  <a:cubicBezTo>
                    <a:pt x="1" y="127"/>
                    <a:pt x="128" y="311"/>
                    <a:pt x="209" y="450"/>
                  </a:cubicBezTo>
                  <a:cubicBezTo>
                    <a:pt x="21" y="544"/>
                    <a:pt x="123" y="851"/>
                    <a:pt x="286" y="851"/>
                  </a:cubicBezTo>
                  <a:cubicBezTo>
                    <a:pt x="323" y="851"/>
                    <a:pt x="364" y="835"/>
                    <a:pt x="405" y="796"/>
                  </a:cubicBezTo>
                  <a:lnTo>
                    <a:pt x="405" y="808"/>
                  </a:lnTo>
                  <a:cubicBezTo>
                    <a:pt x="347" y="1027"/>
                    <a:pt x="740" y="1119"/>
                    <a:pt x="809" y="1292"/>
                  </a:cubicBezTo>
                  <a:cubicBezTo>
                    <a:pt x="901" y="1491"/>
                    <a:pt x="1053" y="1565"/>
                    <a:pt x="1191" y="1565"/>
                  </a:cubicBezTo>
                  <a:cubicBezTo>
                    <a:pt x="1486" y="1565"/>
                    <a:pt x="1717" y="1227"/>
                    <a:pt x="1167" y="1038"/>
                  </a:cubicBezTo>
                  <a:cubicBezTo>
                    <a:pt x="1132" y="981"/>
                    <a:pt x="1074" y="934"/>
                    <a:pt x="1028" y="888"/>
                  </a:cubicBezTo>
                  <a:cubicBezTo>
                    <a:pt x="856" y="620"/>
                    <a:pt x="604" y="1"/>
                    <a:pt x="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43"/>
            <p:cNvSpPr/>
            <p:nvPr/>
          </p:nvSpPr>
          <p:spPr>
            <a:xfrm>
              <a:off x="6329175" y="3528850"/>
              <a:ext cx="36500" cy="131350"/>
            </a:xfrm>
            <a:custGeom>
              <a:avLst/>
              <a:gdLst/>
              <a:ahLst/>
              <a:cxnLst/>
              <a:rect l="l" t="t" r="r" b="b"/>
              <a:pathLst>
                <a:path w="1460" h="5254" extrusionOk="0">
                  <a:moveTo>
                    <a:pt x="259" y="0"/>
                  </a:moveTo>
                  <a:cubicBezTo>
                    <a:pt x="70" y="0"/>
                    <a:pt x="1" y="532"/>
                    <a:pt x="358" y="1304"/>
                  </a:cubicBezTo>
                  <a:cubicBezTo>
                    <a:pt x="370" y="1443"/>
                    <a:pt x="312" y="1662"/>
                    <a:pt x="520" y="1697"/>
                  </a:cubicBezTo>
                  <a:cubicBezTo>
                    <a:pt x="474" y="1835"/>
                    <a:pt x="474" y="1974"/>
                    <a:pt x="404" y="2112"/>
                  </a:cubicBezTo>
                  <a:cubicBezTo>
                    <a:pt x="208" y="2204"/>
                    <a:pt x="185" y="2470"/>
                    <a:pt x="404" y="2562"/>
                  </a:cubicBezTo>
                  <a:cubicBezTo>
                    <a:pt x="358" y="2793"/>
                    <a:pt x="266" y="3359"/>
                    <a:pt x="658" y="3359"/>
                  </a:cubicBezTo>
                  <a:cubicBezTo>
                    <a:pt x="670" y="3393"/>
                    <a:pt x="716" y="3440"/>
                    <a:pt x="751" y="3463"/>
                  </a:cubicBezTo>
                  <a:cubicBezTo>
                    <a:pt x="704" y="3867"/>
                    <a:pt x="751" y="4282"/>
                    <a:pt x="866" y="4652"/>
                  </a:cubicBezTo>
                  <a:cubicBezTo>
                    <a:pt x="843" y="4871"/>
                    <a:pt x="589" y="5044"/>
                    <a:pt x="762" y="5229"/>
                  </a:cubicBezTo>
                  <a:cubicBezTo>
                    <a:pt x="800" y="5246"/>
                    <a:pt x="836" y="5254"/>
                    <a:pt x="870" y="5254"/>
                  </a:cubicBezTo>
                  <a:cubicBezTo>
                    <a:pt x="1202" y="5254"/>
                    <a:pt x="1362" y="4503"/>
                    <a:pt x="1247" y="4294"/>
                  </a:cubicBezTo>
                  <a:cubicBezTo>
                    <a:pt x="1293" y="3728"/>
                    <a:pt x="1282" y="3393"/>
                    <a:pt x="1189" y="3209"/>
                  </a:cubicBezTo>
                  <a:cubicBezTo>
                    <a:pt x="1275" y="3004"/>
                    <a:pt x="1241" y="2590"/>
                    <a:pt x="966" y="2590"/>
                  </a:cubicBezTo>
                  <a:cubicBezTo>
                    <a:pt x="945" y="2590"/>
                    <a:pt x="924" y="2592"/>
                    <a:pt x="901" y="2597"/>
                  </a:cubicBezTo>
                  <a:cubicBezTo>
                    <a:pt x="901" y="2276"/>
                    <a:pt x="1459" y="1154"/>
                    <a:pt x="988" y="1154"/>
                  </a:cubicBezTo>
                  <a:cubicBezTo>
                    <a:pt x="935" y="1154"/>
                    <a:pt x="868" y="1168"/>
                    <a:pt x="785" y="1200"/>
                  </a:cubicBezTo>
                  <a:cubicBezTo>
                    <a:pt x="641" y="348"/>
                    <a:pt x="411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3"/>
            <p:cNvSpPr/>
            <p:nvPr/>
          </p:nvSpPr>
          <p:spPr>
            <a:xfrm>
              <a:off x="6374525" y="3552950"/>
              <a:ext cx="38350" cy="55600"/>
            </a:xfrm>
            <a:custGeom>
              <a:avLst/>
              <a:gdLst/>
              <a:ahLst/>
              <a:cxnLst/>
              <a:rect l="l" t="t" r="r" b="b"/>
              <a:pathLst>
                <a:path w="1534" h="2224" extrusionOk="0">
                  <a:moveTo>
                    <a:pt x="594" y="1"/>
                  </a:moveTo>
                  <a:cubicBezTo>
                    <a:pt x="530" y="1"/>
                    <a:pt x="456" y="45"/>
                    <a:pt x="380" y="155"/>
                  </a:cubicBezTo>
                  <a:cubicBezTo>
                    <a:pt x="245" y="437"/>
                    <a:pt x="0" y="1265"/>
                    <a:pt x="532" y="1265"/>
                  </a:cubicBezTo>
                  <a:cubicBezTo>
                    <a:pt x="546" y="1265"/>
                    <a:pt x="561" y="1265"/>
                    <a:pt x="576" y="1264"/>
                  </a:cubicBezTo>
                  <a:lnTo>
                    <a:pt x="576" y="1264"/>
                  </a:lnTo>
                  <a:cubicBezTo>
                    <a:pt x="564" y="1391"/>
                    <a:pt x="587" y="1552"/>
                    <a:pt x="726" y="1610"/>
                  </a:cubicBezTo>
                  <a:cubicBezTo>
                    <a:pt x="626" y="1842"/>
                    <a:pt x="718" y="2224"/>
                    <a:pt x="1011" y="2224"/>
                  </a:cubicBezTo>
                  <a:cubicBezTo>
                    <a:pt x="1023" y="2224"/>
                    <a:pt x="1036" y="2223"/>
                    <a:pt x="1049" y="2222"/>
                  </a:cubicBezTo>
                  <a:cubicBezTo>
                    <a:pt x="1268" y="2164"/>
                    <a:pt x="1534" y="1771"/>
                    <a:pt x="1187" y="1679"/>
                  </a:cubicBezTo>
                  <a:cubicBezTo>
                    <a:pt x="1199" y="1552"/>
                    <a:pt x="1245" y="1333"/>
                    <a:pt x="1084" y="1206"/>
                  </a:cubicBezTo>
                  <a:cubicBezTo>
                    <a:pt x="1084" y="978"/>
                    <a:pt x="1032" y="555"/>
                    <a:pt x="747" y="555"/>
                  </a:cubicBezTo>
                  <a:cubicBezTo>
                    <a:pt x="729" y="555"/>
                    <a:pt x="711" y="556"/>
                    <a:pt x="691" y="559"/>
                  </a:cubicBezTo>
                  <a:cubicBezTo>
                    <a:pt x="861" y="339"/>
                    <a:pt x="769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3"/>
            <p:cNvSpPr/>
            <p:nvPr/>
          </p:nvSpPr>
          <p:spPr>
            <a:xfrm>
              <a:off x="6395025" y="3607400"/>
              <a:ext cx="16000" cy="11775"/>
            </a:xfrm>
            <a:custGeom>
              <a:avLst/>
              <a:gdLst/>
              <a:ahLst/>
              <a:cxnLst/>
              <a:rect l="l" t="t" r="r" b="b"/>
              <a:pathLst>
                <a:path w="640" h="471" extrusionOk="0">
                  <a:moveTo>
                    <a:pt x="310" y="159"/>
                  </a:moveTo>
                  <a:lnTo>
                    <a:pt x="287" y="251"/>
                  </a:lnTo>
                  <a:lnTo>
                    <a:pt x="287" y="274"/>
                  </a:lnTo>
                  <a:cubicBezTo>
                    <a:pt x="264" y="228"/>
                    <a:pt x="252" y="171"/>
                    <a:pt x="310" y="159"/>
                  </a:cubicBezTo>
                  <a:close/>
                  <a:moveTo>
                    <a:pt x="437" y="217"/>
                  </a:moveTo>
                  <a:cubicBezTo>
                    <a:pt x="460" y="251"/>
                    <a:pt x="460" y="298"/>
                    <a:pt x="448" y="332"/>
                  </a:cubicBezTo>
                  <a:cubicBezTo>
                    <a:pt x="440" y="336"/>
                    <a:pt x="427" y="339"/>
                    <a:pt x="412" y="339"/>
                  </a:cubicBezTo>
                  <a:cubicBezTo>
                    <a:pt x="386" y="339"/>
                    <a:pt x="355" y="331"/>
                    <a:pt x="333" y="309"/>
                  </a:cubicBezTo>
                  <a:cubicBezTo>
                    <a:pt x="391" y="298"/>
                    <a:pt x="425" y="274"/>
                    <a:pt x="437" y="217"/>
                  </a:cubicBezTo>
                  <a:close/>
                  <a:moveTo>
                    <a:pt x="405" y="0"/>
                  </a:moveTo>
                  <a:cubicBezTo>
                    <a:pt x="342" y="0"/>
                    <a:pt x="281" y="31"/>
                    <a:pt x="252" y="101"/>
                  </a:cubicBezTo>
                  <a:cubicBezTo>
                    <a:pt x="1" y="288"/>
                    <a:pt x="187" y="470"/>
                    <a:pt x="372" y="470"/>
                  </a:cubicBezTo>
                  <a:cubicBezTo>
                    <a:pt x="485" y="470"/>
                    <a:pt x="597" y="403"/>
                    <a:pt x="610" y="228"/>
                  </a:cubicBezTo>
                  <a:cubicBezTo>
                    <a:pt x="639" y="95"/>
                    <a:pt x="518" y="0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3"/>
            <p:cNvSpPr/>
            <p:nvPr/>
          </p:nvSpPr>
          <p:spPr>
            <a:xfrm>
              <a:off x="6401450" y="3594550"/>
              <a:ext cx="71375" cy="91625"/>
            </a:xfrm>
            <a:custGeom>
              <a:avLst/>
              <a:gdLst/>
              <a:ahLst/>
              <a:cxnLst/>
              <a:rect l="l" t="t" r="r" b="b"/>
              <a:pathLst>
                <a:path w="2855" h="3665" extrusionOk="0">
                  <a:moveTo>
                    <a:pt x="748" y="0"/>
                  </a:moveTo>
                  <a:cubicBezTo>
                    <a:pt x="685" y="0"/>
                    <a:pt x="604" y="64"/>
                    <a:pt x="503" y="223"/>
                  </a:cubicBezTo>
                  <a:cubicBezTo>
                    <a:pt x="542" y="582"/>
                    <a:pt x="0" y="2020"/>
                    <a:pt x="419" y="2020"/>
                  </a:cubicBezTo>
                  <a:cubicBezTo>
                    <a:pt x="498" y="2020"/>
                    <a:pt x="611" y="1969"/>
                    <a:pt x="768" y="1850"/>
                  </a:cubicBezTo>
                  <a:cubicBezTo>
                    <a:pt x="813" y="1961"/>
                    <a:pt x="920" y="2082"/>
                    <a:pt x="1041" y="2082"/>
                  </a:cubicBezTo>
                  <a:cubicBezTo>
                    <a:pt x="1046" y="2082"/>
                    <a:pt x="1052" y="2082"/>
                    <a:pt x="1057" y="2081"/>
                  </a:cubicBezTo>
                  <a:lnTo>
                    <a:pt x="1057" y="2081"/>
                  </a:lnTo>
                  <a:cubicBezTo>
                    <a:pt x="1000" y="2345"/>
                    <a:pt x="1013" y="2832"/>
                    <a:pt x="1271" y="2832"/>
                  </a:cubicBezTo>
                  <a:cubicBezTo>
                    <a:pt x="1329" y="2832"/>
                    <a:pt x="1399" y="2808"/>
                    <a:pt x="1484" y="2751"/>
                  </a:cubicBezTo>
                  <a:cubicBezTo>
                    <a:pt x="1576" y="2958"/>
                    <a:pt x="1623" y="3282"/>
                    <a:pt x="1888" y="3293"/>
                  </a:cubicBezTo>
                  <a:cubicBezTo>
                    <a:pt x="2038" y="3524"/>
                    <a:pt x="2211" y="3386"/>
                    <a:pt x="2373" y="3582"/>
                  </a:cubicBezTo>
                  <a:cubicBezTo>
                    <a:pt x="2422" y="3640"/>
                    <a:pt x="2482" y="3664"/>
                    <a:pt x="2541" y="3664"/>
                  </a:cubicBezTo>
                  <a:cubicBezTo>
                    <a:pt x="2704" y="3664"/>
                    <a:pt x="2855" y="3480"/>
                    <a:pt x="2719" y="3328"/>
                  </a:cubicBezTo>
                  <a:cubicBezTo>
                    <a:pt x="2604" y="3189"/>
                    <a:pt x="2477" y="3097"/>
                    <a:pt x="2327" y="3039"/>
                  </a:cubicBezTo>
                  <a:cubicBezTo>
                    <a:pt x="2198" y="2836"/>
                    <a:pt x="2288" y="2396"/>
                    <a:pt x="1990" y="2396"/>
                  </a:cubicBezTo>
                  <a:cubicBezTo>
                    <a:pt x="1966" y="2396"/>
                    <a:pt x="1940" y="2398"/>
                    <a:pt x="1911" y="2404"/>
                  </a:cubicBezTo>
                  <a:cubicBezTo>
                    <a:pt x="1853" y="2289"/>
                    <a:pt x="1773" y="2081"/>
                    <a:pt x="1623" y="2058"/>
                  </a:cubicBezTo>
                  <a:cubicBezTo>
                    <a:pt x="1633" y="1799"/>
                    <a:pt x="1654" y="1277"/>
                    <a:pt x="1307" y="1277"/>
                  </a:cubicBezTo>
                  <a:cubicBezTo>
                    <a:pt x="1283" y="1277"/>
                    <a:pt x="1258" y="1280"/>
                    <a:pt x="1230" y="1285"/>
                  </a:cubicBezTo>
                  <a:cubicBezTo>
                    <a:pt x="1269" y="1121"/>
                    <a:pt x="1122" y="965"/>
                    <a:pt x="965" y="965"/>
                  </a:cubicBezTo>
                  <a:cubicBezTo>
                    <a:pt x="934" y="965"/>
                    <a:pt x="903" y="971"/>
                    <a:pt x="872" y="985"/>
                  </a:cubicBezTo>
                  <a:cubicBezTo>
                    <a:pt x="971" y="752"/>
                    <a:pt x="96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43"/>
            <p:cNvSpPr/>
            <p:nvPr/>
          </p:nvSpPr>
          <p:spPr>
            <a:xfrm>
              <a:off x="6417425" y="3500575"/>
              <a:ext cx="75100" cy="45575"/>
            </a:xfrm>
            <a:custGeom>
              <a:avLst/>
              <a:gdLst/>
              <a:ahLst/>
              <a:cxnLst/>
              <a:rect l="l" t="t" r="r" b="b"/>
              <a:pathLst>
                <a:path w="3004" h="1823" extrusionOk="0">
                  <a:moveTo>
                    <a:pt x="977" y="0"/>
                  </a:moveTo>
                  <a:cubicBezTo>
                    <a:pt x="910" y="0"/>
                    <a:pt x="839" y="40"/>
                    <a:pt x="776" y="138"/>
                  </a:cubicBezTo>
                  <a:cubicBezTo>
                    <a:pt x="718" y="138"/>
                    <a:pt x="626" y="173"/>
                    <a:pt x="556" y="231"/>
                  </a:cubicBezTo>
                  <a:cubicBezTo>
                    <a:pt x="542" y="230"/>
                    <a:pt x="527" y="229"/>
                    <a:pt x="513" y="229"/>
                  </a:cubicBezTo>
                  <a:cubicBezTo>
                    <a:pt x="92" y="229"/>
                    <a:pt x="1" y="664"/>
                    <a:pt x="384" y="664"/>
                  </a:cubicBezTo>
                  <a:cubicBezTo>
                    <a:pt x="427" y="664"/>
                    <a:pt x="477" y="659"/>
                    <a:pt x="533" y="646"/>
                  </a:cubicBezTo>
                  <a:lnTo>
                    <a:pt x="533" y="646"/>
                  </a:lnTo>
                  <a:cubicBezTo>
                    <a:pt x="487" y="773"/>
                    <a:pt x="556" y="923"/>
                    <a:pt x="695" y="946"/>
                  </a:cubicBezTo>
                  <a:cubicBezTo>
                    <a:pt x="716" y="1094"/>
                    <a:pt x="902" y="1262"/>
                    <a:pt x="1040" y="1262"/>
                  </a:cubicBezTo>
                  <a:cubicBezTo>
                    <a:pt x="1052" y="1262"/>
                    <a:pt x="1064" y="1261"/>
                    <a:pt x="1076" y="1258"/>
                  </a:cubicBezTo>
                  <a:cubicBezTo>
                    <a:pt x="1122" y="1363"/>
                    <a:pt x="1217" y="1409"/>
                    <a:pt x="1316" y="1409"/>
                  </a:cubicBezTo>
                  <a:cubicBezTo>
                    <a:pt x="1390" y="1409"/>
                    <a:pt x="1467" y="1383"/>
                    <a:pt x="1526" y="1339"/>
                  </a:cubicBezTo>
                  <a:cubicBezTo>
                    <a:pt x="1534" y="1563"/>
                    <a:pt x="1672" y="1657"/>
                    <a:pt x="1838" y="1657"/>
                  </a:cubicBezTo>
                  <a:cubicBezTo>
                    <a:pt x="1928" y="1657"/>
                    <a:pt x="2026" y="1630"/>
                    <a:pt x="2115" y="1581"/>
                  </a:cubicBezTo>
                  <a:cubicBezTo>
                    <a:pt x="2192" y="1735"/>
                    <a:pt x="2330" y="1822"/>
                    <a:pt x="2465" y="1822"/>
                  </a:cubicBezTo>
                  <a:cubicBezTo>
                    <a:pt x="2533" y="1822"/>
                    <a:pt x="2600" y="1800"/>
                    <a:pt x="2657" y="1754"/>
                  </a:cubicBezTo>
                  <a:cubicBezTo>
                    <a:pt x="2685" y="1762"/>
                    <a:pt x="2713" y="1765"/>
                    <a:pt x="2739" y="1765"/>
                  </a:cubicBezTo>
                  <a:cubicBezTo>
                    <a:pt x="2835" y="1765"/>
                    <a:pt x="2919" y="1717"/>
                    <a:pt x="2946" y="1627"/>
                  </a:cubicBezTo>
                  <a:cubicBezTo>
                    <a:pt x="3004" y="1408"/>
                    <a:pt x="2761" y="1339"/>
                    <a:pt x="2600" y="1269"/>
                  </a:cubicBezTo>
                  <a:cubicBezTo>
                    <a:pt x="2513" y="1145"/>
                    <a:pt x="2267" y="1036"/>
                    <a:pt x="2114" y="1036"/>
                  </a:cubicBezTo>
                  <a:cubicBezTo>
                    <a:pt x="2083" y="1036"/>
                    <a:pt x="2055" y="1040"/>
                    <a:pt x="2034" y="1050"/>
                  </a:cubicBezTo>
                  <a:cubicBezTo>
                    <a:pt x="1998" y="871"/>
                    <a:pt x="1852" y="554"/>
                    <a:pt x="1653" y="554"/>
                  </a:cubicBezTo>
                  <a:cubicBezTo>
                    <a:pt x="1596" y="554"/>
                    <a:pt x="1533" y="581"/>
                    <a:pt x="1468" y="646"/>
                  </a:cubicBezTo>
                  <a:cubicBezTo>
                    <a:pt x="1432" y="555"/>
                    <a:pt x="1353" y="493"/>
                    <a:pt x="1259" y="493"/>
                  </a:cubicBezTo>
                  <a:cubicBezTo>
                    <a:pt x="1234" y="493"/>
                    <a:pt x="1207" y="498"/>
                    <a:pt x="1180" y="508"/>
                  </a:cubicBezTo>
                  <a:cubicBezTo>
                    <a:pt x="1297" y="281"/>
                    <a:pt x="1153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43"/>
            <p:cNvSpPr/>
            <p:nvPr/>
          </p:nvSpPr>
          <p:spPr>
            <a:xfrm>
              <a:off x="6487775" y="3570025"/>
              <a:ext cx="67950" cy="82575"/>
            </a:xfrm>
            <a:custGeom>
              <a:avLst/>
              <a:gdLst/>
              <a:ahLst/>
              <a:cxnLst/>
              <a:rect l="l" t="t" r="r" b="b"/>
              <a:pathLst>
                <a:path w="2718" h="3303" extrusionOk="0">
                  <a:moveTo>
                    <a:pt x="1482" y="1389"/>
                  </a:moveTo>
                  <a:lnTo>
                    <a:pt x="1482" y="1492"/>
                  </a:lnTo>
                  <a:lnTo>
                    <a:pt x="1459" y="1516"/>
                  </a:lnTo>
                  <a:cubicBezTo>
                    <a:pt x="1482" y="1481"/>
                    <a:pt x="1482" y="1435"/>
                    <a:pt x="1482" y="1389"/>
                  </a:cubicBezTo>
                  <a:close/>
                  <a:moveTo>
                    <a:pt x="1425" y="1631"/>
                  </a:moveTo>
                  <a:cubicBezTo>
                    <a:pt x="1425" y="1654"/>
                    <a:pt x="1425" y="1666"/>
                    <a:pt x="1413" y="1677"/>
                  </a:cubicBezTo>
                  <a:cubicBezTo>
                    <a:pt x="1408" y="1682"/>
                    <a:pt x="1404" y="1688"/>
                    <a:pt x="1400" y="1695"/>
                  </a:cubicBezTo>
                  <a:lnTo>
                    <a:pt x="1400" y="1695"/>
                  </a:lnTo>
                  <a:cubicBezTo>
                    <a:pt x="1402" y="1683"/>
                    <a:pt x="1402" y="1671"/>
                    <a:pt x="1402" y="1666"/>
                  </a:cubicBezTo>
                  <a:lnTo>
                    <a:pt x="1425" y="1631"/>
                  </a:lnTo>
                  <a:close/>
                  <a:moveTo>
                    <a:pt x="1906" y="0"/>
                  </a:moveTo>
                  <a:cubicBezTo>
                    <a:pt x="1771" y="0"/>
                    <a:pt x="1624" y="117"/>
                    <a:pt x="1690" y="257"/>
                  </a:cubicBezTo>
                  <a:cubicBezTo>
                    <a:pt x="1598" y="650"/>
                    <a:pt x="1494" y="996"/>
                    <a:pt x="1482" y="1377"/>
                  </a:cubicBezTo>
                  <a:cubicBezTo>
                    <a:pt x="1482" y="1199"/>
                    <a:pt x="1356" y="1077"/>
                    <a:pt x="1242" y="1077"/>
                  </a:cubicBezTo>
                  <a:cubicBezTo>
                    <a:pt x="1150" y="1077"/>
                    <a:pt x="1067" y="1157"/>
                    <a:pt x="1067" y="1354"/>
                  </a:cubicBezTo>
                  <a:cubicBezTo>
                    <a:pt x="974" y="1400"/>
                    <a:pt x="963" y="1516"/>
                    <a:pt x="951" y="1585"/>
                  </a:cubicBezTo>
                  <a:cubicBezTo>
                    <a:pt x="940" y="1608"/>
                    <a:pt x="905" y="1619"/>
                    <a:pt x="894" y="1642"/>
                  </a:cubicBezTo>
                  <a:cubicBezTo>
                    <a:pt x="801" y="1677"/>
                    <a:pt x="686" y="1723"/>
                    <a:pt x="617" y="1758"/>
                  </a:cubicBezTo>
                  <a:cubicBezTo>
                    <a:pt x="565" y="1714"/>
                    <a:pt x="510" y="1696"/>
                    <a:pt x="457" y="1696"/>
                  </a:cubicBezTo>
                  <a:cubicBezTo>
                    <a:pt x="206" y="1696"/>
                    <a:pt x="0" y="2114"/>
                    <a:pt x="363" y="2162"/>
                  </a:cubicBezTo>
                  <a:cubicBezTo>
                    <a:pt x="455" y="2381"/>
                    <a:pt x="340" y="2624"/>
                    <a:pt x="490" y="2785"/>
                  </a:cubicBezTo>
                  <a:cubicBezTo>
                    <a:pt x="524" y="2878"/>
                    <a:pt x="582" y="2958"/>
                    <a:pt x="674" y="3005"/>
                  </a:cubicBezTo>
                  <a:cubicBezTo>
                    <a:pt x="712" y="3018"/>
                    <a:pt x="747" y="3025"/>
                    <a:pt x="780" y="3025"/>
                  </a:cubicBezTo>
                  <a:cubicBezTo>
                    <a:pt x="1018" y="3025"/>
                    <a:pt x="1126" y="2688"/>
                    <a:pt x="1136" y="2485"/>
                  </a:cubicBezTo>
                  <a:cubicBezTo>
                    <a:pt x="1171" y="2474"/>
                    <a:pt x="1194" y="2439"/>
                    <a:pt x="1228" y="2416"/>
                  </a:cubicBezTo>
                  <a:cubicBezTo>
                    <a:pt x="1233" y="2669"/>
                    <a:pt x="1320" y="2772"/>
                    <a:pt x="1416" y="2772"/>
                  </a:cubicBezTo>
                  <a:cubicBezTo>
                    <a:pt x="1547" y="2772"/>
                    <a:pt x="1694" y="2579"/>
                    <a:pt x="1667" y="2312"/>
                  </a:cubicBezTo>
                  <a:lnTo>
                    <a:pt x="1667" y="2312"/>
                  </a:lnTo>
                  <a:cubicBezTo>
                    <a:pt x="1707" y="2524"/>
                    <a:pt x="1818" y="2816"/>
                    <a:pt x="2039" y="2816"/>
                  </a:cubicBezTo>
                  <a:cubicBezTo>
                    <a:pt x="2070" y="2816"/>
                    <a:pt x="2104" y="2810"/>
                    <a:pt x="2140" y="2797"/>
                  </a:cubicBezTo>
                  <a:lnTo>
                    <a:pt x="2140" y="2797"/>
                  </a:lnTo>
                  <a:cubicBezTo>
                    <a:pt x="2108" y="3146"/>
                    <a:pt x="2233" y="3303"/>
                    <a:pt x="2364" y="3303"/>
                  </a:cubicBezTo>
                  <a:cubicBezTo>
                    <a:pt x="2514" y="3303"/>
                    <a:pt x="2670" y="3097"/>
                    <a:pt x="2602" y="2739"/>
                  </a:cubicBezTo>
                  <a:cubicBezTo>
                    <a:pt x="2717" y="2612"/>
                    <a:pt x="2602" y="2439"/>
                    <a:pt x="2556" y="2300"/>
                  </a:cubicBezTo>
                  <a:cubicBezTo>
                    <a:pt x="2556" y="1873"/>
                    <a:pt x="2579" y="1458"/>
                    <a:pt x="2313" y="1100"/>
                  </a:cubicBezTo>
                  <a:cubicBezTo>
                    <a:pt x="2298" y="974"/>
                    <a:pt x="2168" y="907"/>
                    <a:pt x="2044" y="907"/>
                  </a:cubicBezTo>
                  <a:cubicBezTo>
                    <a:pt x="1986" y="907"/>
                    <a:pt x="1930" y="921"/>
                    <a:pt x="1886" y="950"/>
                  </a:cubicBezTo>
                  <a:lnTo>
                    <a:pt x="1886" y="950"/>
                  </a:lnTo>
                  <a:cubicBezTo>
                    <a:pt x="1886" y="661"/>
                    <a:pt x="2175" y="338"/>
                    <a:pt x="2048" y="61"/>
                  </a:cubicBezTo>
                  <a:cubicBezTo>
                    <a:pt x="2012" y="19"/>
                    <a:pt x="1960" y="0"/>
                    <a:pt x="1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43"/>
            <p:cNvSpPr/>
            <p:nvPr/>
          </p:nvSpPr>
          <p:spPr>
            <a:xfrm>
              <a:off x="6487400" y="3539775"/>
              <a:ext cx="44650" cy="52075"/>
            </a:xfrm>
            <a:custGeom>
              <a:avLst/>
              <a:gdLst/>
              <a:ahLst/>
              <a:cxnLst/>
              <a:rect l="l" t="t" r="r" b="b"/>
              <a:pathLst>
                <a:path w="1786" h="2083" extrusionOk="0">
                  <a:moveTo>
                    <a:pt x="364" y="1"/>
                  </a:moveTo>
                  <a:cubicBezTo>
                    <a:pt x="184" y="1"/>
                    <a:pt x="0" y="140"/>
                    <a:pt x="112" y="371"/>
                  </a:cubicBezTo>
                  <a:cubicBezTo>
                    <a:pt x="135" y="532"/>
                    <a:pt x="147" y="856"/>
                    <a:pt x="332" y="971"/>
                  </a:cubicBezTo>
                  <a:cubicBezTo>
                    <a:pt x="274" y="994"/>
                    <a:pt x="228" y="1040"/>
                    <a:pt x="228" y="1110"/>
                  </a:cubicBezTo>
                  <a:cubicBezTo>
                    <a:pt x="205" y="1363"/>
                    <a:pt x="193" y="1617"/>
                    <a:pt x="308" y="1802"/>
                  </a:cubicBezTo>
                  <a:cubicBezTo>
                    <a:pt x="397" y="2003"/>
                    <a:pt x="484" y="2082"/>
                    <a:pt x="561" y="2082"/>
                  </a:cubicBezTo>
                  <a:cubicBezTo>
                    <a:pt x="778" y="2082"/>
                    <a:pt x="915" y="1458"/>
                    <a:pt x="785" y="1152"/>
                  </a:cubicBezTo>
                  <a:lnTo>
                    <a:pt x="785" y="1152"/>
                  </a:lnTo>
                  <a:cubicBezTo>
                    <a:pt x="787" y="1155"/>
                    <a:pt x="789" y="1156"/>
                    <a:pt x="793" y="1156"/>
                  </a:cubicBezTo>
                  <a:cubicBezTo>
                    <a:pt x="1036" y="1248"/>
                    <a:pt x="1232" y="1410"/>
                    <a:pt x="1463" y="1490"/>
                  </a:cubicBezTo>
                  <a:cubicBezTo>
                    <a:pt x="1682" y="1490"/>
                    <a:pt x="1786" y="1167"/>
                    <a:pt x="1601" y="1040"/>
                  </a:cubicBezTo>
                  <a:cubicBezTo>
                    <a:pt x="1520" y="867"/>
                    <a:pt x="1128" y="833"/>
                    <a:pt x="1059" y="706"/>
                  </a:cubicBezTo>
                  <a:cubicBezTo>
                    <a:pt x="1013" y="567"/>
                    <a:pt x="897" y="348"/>
                    <a:pt x="632" y="336"/>
                  </a:cubicBezTo>
                  <a:cubicBezTo>
                    <a:pt x="669" y="102"/>
                    <a:pt x="518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43"/>
            <p:cNvSpPr/>
            <p:nvPr/>
          </p:nvSpPr>
          <p:spPr>
            <a:xfrm>
              <a:off x="6427275" y="3543425"/>
              <a:ext cx="47650" cy="100000"/>
            </a:xfrm>
            <a:custGeom>
              <a:avLst/>
              <a:gdLst/>
              <a:ahLst/>
              <a:cxnLst/>
              <a:rect l="l" t="t" r="r" b="b"/>
              <a:pathLst>
                <a:path w="1906" h="4000" extrusionOk="0">
                  <a:moveTo>
                    <a:pt x="573" y="0"/>
                  </a:moveTo>
                  <a:cubicBezTo>
                    <a:pt x="490" y="0"/>
                    <a:pt x="449" y="129"/>
                    <a:pt x="520" y="467"/>
                  </a:cubicBezTo>
                  <a:cubicBezTo>
                    <a:pt x="427" y="410"/>
                    <a:pt x="298" y="326"/>
                    <a:pt x="189" y="326"/>
                  </a:cubicBezTo>
                  <a:cubicBezTo>
                    <a:pt x="122" y="326"/>
                    <a:pt x="63" y="357"/>
                    <a:pt x="24" y="444"/>
                  </a:cubicBezTo>
                  <a:cubicBezTo>
                    <a:pt x="1" y="536"/>
                    <a:pt x="36" y="663"/>
                    <a:pt x="128" y="698"/>
                  </a:cubicBezTo>
                  <a:cubicBezTo>
                    <a:pt x="670" y="906"/>
                    <a:pt x="693" y="1541"/>
                    <a:pt x="763" y="2037"/>
                  </a:cubicBezTo>
                  <a:cubicBezTo>
                    <a:pt x="774" y="2134"/>
                    <a:pt x="865" y="2211"/>
                    <a:pt x="962" y="2211"/>
                  </a:cubicBezTo>
                  <a:cubicBezTo>
                    <a:pt x="969" y="2211"/>
                    <a:pt x="975" y="2211"/>
                    <a:pt x="982" y="2210"/>
                  </a:cubicBezTo>
                  <a:lnTo>
                    <a:pt x="982" y="2210"/>
                  </a:lnTo>
                  <a:cubicBezTo>
                    <a:pt x="1178" y="2556"/>
                    <a:pt x="901" y="3018"/>
                    <a:pt x="1213" y="3295"/>
                  </a:cubicBezTo>
                  <a:cubicBezTo>
                    <a:pt x="1248" y="3526"/>
                    <a:pt x="1109" y="3988"/>
                    <a:pt x="1467" y="3999"/>
                  </a:cubicBezTo>
                  <a:cubicBezTo>
                    <a:pt x="1905" y="3849"/>
                    <a:pt x="1744" y="2487"/>
                    <a:pt x="1455" y="2164"/>
                  </a:cubicBezTo>
                  <a:cubicBezTo>
                    <a:pt x="1363" y="2002"/>
                    <a:pt x="1351" y="1748"/>
                    <a:pt x="1155" y="1714"/>
                  </a:cubicBezTo>
                  <a:lnTo>
                    <a:pt x="1155" y="1679"/>
                  </a:lnTo>
                  <a:cubicBezTo>
                    <a:pt x="1395" y="1507"/>
                    <a:pt x="1515" y="714"/>
                    <a:pt x="1238" y="714"/>
                  </a:cubicBezTo>
                  <a:cubicBezTo>
                    <a:pt x="1182" y="714"/>
                    <a:pt x="1109" y="747"/>
                    <a:pt x="1017" y="825"/>
                  </a:cubicBezTo>
                  <a:cubicBezTo>
                    <a:pt x="1039" y="462"/>
                    <a:pt x="730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43"/>
            <p:cNvSpPr/>
            <p:nvPr/>
          </p:nvSpPr>
          <p:spPr>
            <a:xfrm>
              <a:off x="6417175" y="3533900"/>
              <a:ext cx="21175" cy="18575"/>
            </a:xfrm>
            <a:custGeom>
              <a:avLst/>
              <a:gdLst/>
              <a:ahLst/>
              <a:cxnLst/>
              <a:rect l="l" t="t" r="r" b="b"/>
              <a:pathLst>
                <a:path w="847" h="743" extrusionOk="0">
                  <a:moveTo>
                    <a:pt x="279" y="0"/>
                  </a:moveTo>
                  <a:cubicBezTo>
                    <a:pt x="263" y="0"/>
                    <a:pt x="247" y="2"/>
                    <a:pt x="232" y="6"/>
                  </a:cubicBezTo>
                  <a:cubicBezTo>
                    <a:pt x="1" y="63"/>
                    <a:pt x="12" y="352"/>
                    <a:pt x="197" y="467"/>
                  </a:cubicBezTo>
                  <a:cubicBezTo>
                    <a:pt x="138" y="602"/>
                    <a:pt x="251" y="742"/>
                    <a:pt x="369" y="742"/>
                  </a:cubicBezTo>
                  <a:cubicBezTo>
                    <a:pt x="414" y="742"/>
                    <a:pt x="459" y="722"/>
                    <a:pt x="497" y="675"/>
                  </a:cubicBezTo>
                  <a:cubicBezTo>
                    <a:pt x="847" y="544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3"/>
            <p:cNvSpPr/>
            <p:nvPr/>
          </p:nvSpPr>
          <p:spPr>
            <a:xfrm>
              <a:off x="6475775" y="3442175"/>
              <a:ext cx="42825" cy="35850"/>
            </a:xfrm>
            <a:custGeom>
              <a:avLst/>
              <a:gdLst/>
              <a:ahLst/>
              <a:cxnLst/>
              <a:rect l="l" t="t" r="r" b="b"/>
              <a:pathLst>
                <a:path w="1713" h="1434" extrusionOk="0">
                  <a:moveTo>
                    <a:pt x="926" y="0"/>
                  </a:moveTo>
                  <a:cubicBezTo>
                    <a:pt x="862" y="0"/>
                    <a:pt x="798" y="27"/>
                    <a:pt x="750" y="85"/>
                  </a:cubicBezTo>
                  <a:cubicBezTo>
                    <a:pt x="712" y="33"/>
                    <a:pt x="653" y="8"/>
                    <a:pt x="592" y="8"/>
                  </a:cubicBezTo>
                  <a:cubicBezTo>
                    <a:pt x="505" y="8"/>
                    <a:pt x="415" y="59"/>
                    <a:pt x="381" y="154"/>
                  </a:cubicBezTo>
                  <a:cubicBezTo>
                    <a:pt x="323" y="128"/>
                    <a:pt x="274" y="117"/>
                    <a:pt x="233" y="117"/>
                  </a:cubicBezTo>
                  <a:cubicBezTo>
                    <a:pt x="0" y="117"/>
                    <a:pt x="21" y="477"/>
                    <a:pt x="266" y="604"/>
                  </a:cubicBezTo>
                  <a:cubicBezTo>
                    <a:pt x="323" y="685"/>
                    <a:pt x="289" y="904"/>
                    <a:pt x="450" y="916"/>
                  </a:cubicBezTo>
                  <a:cubicBezTo>
                    <a:pt x="543" y="1089"/>
                    <a:pt x="612" y="1297"/>
                    <a:pt x="797" y="1412"/>
                  </a:cubicBezTo>
                  <a:cubicBezTo>
                    <a:pt x="849" y="1427"/>
                    <a:pt x="893" y="1433"/>
                    <a:pt x="931" y="1433"/>
                  </a:cubicBezTo>
                  <a:cubicBezTo>
                    <a:pt x="1251" y="1433"/>
                    <a:pt x="1075" y="952"/>
                    <a:pt x="889" y="766"/>
                  </a:cubicBezTo>
                  <a:cubicBezTo>
                    <a:pt x="958" y="766"/>
                    <a:pt x="1016" y="731"/>
                    <a:pt x="1039" y="674"/>
                  </a:cubicBezTo>
                  <a:cubicBezTo>
                    <a:pt x="1079" y="691"/>
                    <a:pt x="1123" y="702"/>
                    <a:pt x="1166" y="702"/>
                  </a:cubicBezTo>
                  <a:cubicBezTo>
                    <a:pt x="1209" y="702"/>
                    <a:pt x="1252" y="691"/>
                    <a:pt x="1293" y="662"/>
                  </a:cubicBezTo>
                  <a:cubicBezTo>
                    <a:pt x="1312" y="664"/>
                    <a:pt x="1330" y="666"/>
                    <a:pt x="1346" y="666"/>
                  </a:cubicBezTo>
                  <a:cubicBezTo>
                    <a:pt x="1712" y="666"/>
                    <a:pt x="1455" y="104"/>
                    <a:pt x="1170" y="104"/>
                  </a:cubicBezTo>
                  <a:cubicBezTo>
                    <a:pt x="1157" y="104"/>
                    <a:pt x="1144" y="106"/>
                    <a:pt x="1131" y="108"/>
                  </a:cubicBezTo>
                  <a:cubicBezTo>
                    <a:pt x="1081" y="39"/>
                    <a:pt x="1003" y="0"/>
                    <a:pt x="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43"/>
            <p:cNvSpPr/>
            <p:nvPr/>
          </p:nvSpPr>
          <p:spPr>
            <a:xfrm>
              <a:off x="6525300" y="3453650"/>
              <a:ext cx="60025" cy="70700"/>
            </a:xfrm>
            <a:custGeom>
              <a:avLst/>
              <a:gdLst/>
              <a:ahLst/>
              <a:cxnLst/>
              <a:rect l="l" t="t" r="r" b="b"/>
              <a:pathLst>
                <a:path w="2401" h="2828" extrusionOk="0">
                  <a:moveTo>
                    <a:pt x="250" y="1"/>
                  </a:moveTo>
                  <a:cubicBezTo>
                    <a:pt x="1" y="1"/>
                    <a:pt x="217" y="884"/>
                    <a:pt x="639" y="1323"/>
                  </a:cubicBezTo>
                  <a:cubicBezTo>
                    <a:pt x="675" y="1372"/>
                    <a:pt x="723" y="1396"/>
                    <a:pt x="777" y="1396"/>
                  </a:cubicBezTo>
                  <a:cubicBezTo>
                    <a:pt x="811" y="1396"/>
                    <a:pt x="846" y="1387"/>
                    <a:pt x="882" y="1369"/>
                  </a:cubicBezTo>
                  <a:cubicBezTo>
                    <a:pt x="893" y="1369"/>
                    <a:pt x="905" y="1380"/>
                    <a:pt x="928" y="1380"/>
                  </a:cubicBezTo>
                  <a:cubicBezTo>
                    <a:pt x="789" y="1473"/>
                    <a:pt x="824" y="1657"/>
                    <a:pt x="962" y="1704"/>
                  </a:cubicBezTo>
                  <a:cubicBezTo>
                    <a:pt x="1136" y="1900"/>
                    <a:pt x="1355" y="2154"/>
                    <a:pt x="1343" y="2442"/>
                  </a:cubicBezTo>
                  <a:cubicBezTo>
                    <a:pt x="1334" y="2543"/>
                    <a:pt x="1427" y="2636"/>
                    <a:pt x="1523" y="2636"/>
                  </a:cubicBezTo>
                  <a:cubicBezTo>
                    <a:pt x="1548" y="2636"/>
                    <a:pt x="1573" y="2630"/>
                    <a:pt x="1597" y="2615"/>
                  </a:cubicBezTo>
                  <a:cubicBezTo>
                    <a:pt x="1675" y="2751"/>
                    <a:pt x="1871" y="2827"/>
                    <a:pt x="2037" y="2827"/>
                  </a:cubicBezTo>
                  <a:cubicBezTo>
                    <a:pt x="2241" y="2827"/>
                    <a:pt x="2401" y="2714"/>
                    <a:pt x="2255" y="2454"/>
                  </a:cubicBezTo>
                  <a:cubicBezTo>
                    <a:pt x="2059" y="2338"/>
                    <a:pt x="1920" y="2211"/>
                    <a:pt x="1701" y="2131"/>
                  </a:cubicBezTo>
                  <a:cubicBezTo>
                    <a:pt x="1690" y="2073"/>
                    <a:pt x="1655" y="2015"/>
                    <a:pt x="1632" y="1957"/>
                  </a:cubicBezTo>
                  <a:cubicBezTo>
                    <a:pt x="1643" y="1854"/>
                    <a:pt x="1632" y="1750"/>
                    <a:pt x="1528" y="1692"/>
                  </a:cubicBezTo>
                  <a:cubicBezTo>
                    <a:pt x="1505" y="1634"/>
                    <a:pt x="1424" y="1588"/>
                    <a:pt x="1366" y="1588"/>
                  </a:cubicBezTo>
                  <a:cubicBezTo>
                    <a:pt x="1291" y="1480"/>
                    <a:pt x="1276" y="1321"/>
                    <a:pt x="1112" y="1321"/>
                  </a:cubicBezTo>
                  <a:cubicBezTo>
                    <a:pt x="1101" y="1321"/>
                    <a:pt x="1090" y="1321"/>
                    <a:pt x="1078" y="1323"/>
                  </a:cubicBezTo>
                  <a:cubicBezTo>
                    <a:pt x="1251" y="1080"/>
                    <a:pt x="939" y="780"/>
                    <a:pt x="835" y="572"/>
                  </a:cubicBezTo>
                  <a:cubicBezTo>
                    <a:pt x="544" y="158"/>
                    <a:pt x="356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43"/>
            <p:cNvSpPr/>
            <p:nvPr/>
          </p:nvSpPr>
          <p:spPr>
            <a:xfrm>
              <a:off x="6459900" y="3391175"/>
              <a:ext cx="61475" cy="57075"/>
            </a:xfrm>
            <a:custGeom>
              <a:avLst/>
              <a:gdLst/>
              <a:ahLst/>
              <a:cxnLst/>
              <a:rect l="l" t="t" r="r" b="b"/>
              <a:pathLst>
                <a:path w="2459" h="2283" extrusionOk="0">
                  <a:moveTo>
                    <a:pt x="1393" y="166"/>
                  </a:moveTo>
                  <a:cubicBezTo>
                    <a:pt x="1406" y="166"/>
                    <a:pt x="1420" y="168"/>
                    <a:pt x="1432" y="174"/>
                  </a:cubicBezTo>
                  <a:cubicBezTo>
                    <a:pt x="1420" y="186"/>
                    <a:pt x="1432" y="209"/>
                    <a:pt x="1420" y="243"/>
                  </a:cubicBezTo>
                  <a:cubicBezTo>
                    <a:pt x="1408" y="220"/>
                    <a:pt x="1374" y="186"/>
                    <a:pt x="1362" y="174"/>
                  </a:cubicBezTo>
                  <a:cubicBezTo>
                    <a:pt x="1368" y="168"/>
                    <a:pt x="1380" y="166"/>
                    <a:pt x="1393" y="166"/>
                  </a:cubicBezTo>
                  <a:close/>
                  <a:moveTo>
                    <a:pt x="1270" y="232"/>
                  </a:moveTo>
                  <a:cubicBezTo>
                    <a:pt x="1305" y="267"/>
                    <a:pt x="1328" y="278"/>
                    <a:pt x="1351" y="290"/>
                  </a:cubicBezTo>
                  <a:cubicBezTo>
                    <a:pt x="1338" y="309"/>
                    <a:pt x="1325" y="317"/>
                    <a:pt x="1311" y="317"/>
                  </a:cubicBezTo>
                  <a:cubicBezTo>
                    <a:pt x="1299" y="317"/>
                    <a:pt x="1285" y="312"/>
                    <a:pt x="1270" y="301"/>
                  </a:cubicBezTo>
                  <a:lnTo>
                    <a:pt x="1270" y="232"/>
                  </a:lnTo>
                  <a:close/>
                  <a:moveTo>
                    <a:pt x="1374" y="682"/>
                  </a:moveTo>
                  <a:cubicBezTo>
                    <a:pt x="1385" y="694"/>
                    <a:pt x="1385" y="705"/>
                    <a:pt x="1408" y="728"/>
                  </a:cubicBezTo>
                  <a:cubicBezTo>
                    <a:pt x="1385" y="740"/>
                    <a:pt x="1374" y="740"/>
                    <a:pt x="1362" y="751"/>
                  </a:cubicBezTo>
                  <a:lnTo>
                    <a:pt x="1328" y="751"/>
                  </a:lnTo>
                  <a:cubicBezTo>
                    <a:pt x="1328" y="728"/>
                    <a:pt x="1339" y="705"/>
                    <a:pt x="1374" y="682"/>
                  </a:cubicBezTo>
                  <a:close/>
                  <a:moveTo>
                    <a:pt x="1201" y="694"/>
                  </a:moveTo>
                  <a:cubicBezTo>
                    <a:pt x="1212" y="751"/>
                    <a:pt x="1235" y="797"/>
                    <a:pt x="1258" y="844"/>
                  </a:cubicBezTo>
                  <a:cubicBezTo>
                    <a:pt x="1258" y="855"/>
                    <a:pt x="1247" y="867"/>
                    <a:pt x="1247" y="878"/>
                  </a:cubicBezTo>
                  <a:cubicBezTo>
                    <a:pt x="1201" y="855"/>
                    <a:pt x="1154" y="809"/>
                    <a:pt x="1097" y="786"/>
                  </a:cubicBezTo>
                  <a:cubicBezTo>
                    <a:pt x="1143" y="763"/>
                    <a:pt x="1189" y="740"/>
                    <a:pt x="1201" y="694"/>
                  </a:cubicBezTo>
                  <a:close/>
                  <a:moveTo>
                    <a:pt x="1302" y="1"/>
                  </a:moveTo>
                  <a:cubicBezTo>
                    <a:pt x="1100" y="1"/>
                    <a:pt x="926" y="154"/>
                    <a:pt x="1293" y="451"/>
                  </a:cubicBezTo>
                  <a:cubicBezTo>
                    <a:pt x="1258" y="463"/>
                    <a:pt x="1235" y="509"/>
                    <a:pt x="1212" y="555"/>
                  </a:cubicBezTo>
                  <a:cubicBezTo>
                    <a:pt x="1184" y="471"/>
                    <a:pt x="1120" y="444"/>
                    <a:pt x="1049" y="444"/>
                  </a:cubicBezTo>
                  <a:cubicBezTo>
                    <a:pt x="974" y="444"/>
                    <a:pt x="891" y="474"/>
                    <a:pt x="831" y="497"/>
                  </a:cubicBezTo>
                  <a:cubicBezTo>
                    <a:pt x="778" y="314"/>
                    <a:pt x="456" y="44"/>
                    <a:pt x="228" y="44"/>
                  </a:cubicBezTo>
                  <a:cubicBezTo>
                    <a:pt x="111" y="44"/>
                    <a:pt x="20" y="114"/>
                    <a:pt x="0" y="301"/>
                  </a:cubicBezTo>
                  <a:cubicBezTo>
                    <a:pt x="58" y="578"/>
                    <a:pt x="347" y="440"/>
                    <a:pt x="427" y="740"/>
                  </a:cubicBezTo>
                  <a:cubicBezTo>
                    <a:pt x="574" y="906"/>
                    <a:pt x="1296" y="1837"/>
                    <a:pt x="1643" y="1837"/>
                  </a:cubicBezTo>
                  <a:cubicBezTo>
                    <a:pt x="1706" y="1837"/>
                    <a:pt x="1757" y="1806"/>
                    <a:pt x="1789" y="1732"/>
                  </a:cubicBezTo>
                  <a:cubicBezTo>
                    <a:pt x="1908" y="1931"/>
                    <a:pt x="2010" y="2282"/>
                    <a:pt x="2220" y="2282"/>
                  </a:cubicBezTo>
                  <a:cubicBezTo>
                    <a:pt x="2254" y="2282"/>
                    <a:pt x="2291" y="2273"/>
                    <a:pt x="2332" y="2252"/>
                  </a:cubicBezTo>
                  <a:cubicBezTo>
                    <a:pt x="2459" y="1802"/>
                    <a:pt x="1997" y="1132"/>
                    <a:pt x="1651" y="786"/>
                  </a:cubicBezTo>
                  <a:cubicBezTo>
                    <a:pt x="1639" y="647"/>
                    <a:pt x="1582" y="532"/>
                    <a:pt x="1489" y="451"/>
                  </a:cubicBezTo>
                  <a:cubicBezTo>
                    <a:pt x="1724" y="148"/>
                    <a:pt x="1499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3"/>
            <p:cNvSpPr/>
            <p:nvPr/>
          </p:nvSpPr>
          <p:spPr>
            <a:xfrm>
              <a:off x="6509825" y="3340575"/>
              <a:ext cx="68350" cy="82725"/>
            </a:xfrm>
            <a:custGeom>
              <a:avLst/>
              <a:gdLst/>
              <a:ahLst/>
              <a:cxnLst/>
              <a:rect l="l" t="t" r="r" b="b"/>
              <a:pathLst>
                <a:path w="2734" h="3309" extrusionOk="0">
                  <a:moveTo>
                    <a:pt x="762" y="1725"/>
                  </a:moveTo>
                  <a:cubicBezTo>
                    <a:pt x="762" y="1736"/>
                    <a:pt x="762" y="1760"/>
                    <a:pt x="750" y="1783"/>
                  </a:cubicBezTo>
                  <a:cubicBezTo>
                    <a:pt x="750" y="1783"/>
                    <a:pt x="739" y="1783"/>
                    <a:pt x="739" y="1760"/>
                  </a:cubicBezTo>
                  <a:lnTo>
                    <a:pt x="762" y="1725"/>
                  </a:lnTo>
                  <a:close/>
                  <a:moveTo>
                    <a:pt x="192" y="1"/>
                  </a:moveTo>
                  <a:cubicBezTo>
                    <a:pt x="127" y="1"/>
                    <a:pt x="67" y="70"/>
                    <a:pt x="23" y="247"/>
                  </a:cubicBezTo>
                  <a:cubicBezTo>
                    <a:pt x="196" y="571"/>
                    <a:pt x="0" y="1217"/>
                    <a:pt x="393" y="1321"/>
                  </a:cubicBezTo>
                  <a:cubicBezTo>
                    <a:pt x="398" y="1342"/>
                    <a:pt x="410" y="1349"/>
                    <a:pt x="423" y="1349"/>
                  </a:cubicBezTo>
                  <a:cubicBezTo>
                    <a:pt x="439" y="1349"/>
                    <a:pt x="455" y="1339"/>
                    <a:pt x="462" y="1332"/>
                  </a:cubicBezTo>
                  <a:cubicBezTo>
                    <a:pt x="513" y="1486"/>
                    <a:pt x="482" y="1859"/>
                    <a:pt x="710" y="1859"/>
                  </a:cubicBezTo>
                  <a:cubicBezTo>
                    <a:pt x="738" y="1859"/>
                    <a:pt x="771" y="1853"/>
                    <a:pt x="808" y="1840"/>
                  </a:cubicBezTo>
                  <a:cubicBezTo>
                    <a:pt x="1224" y="2291"/>
                    <a:pt x="1443" y="2925"/>
                    <a:pt x="1951" y="3306"/>
                  </a:cubicBezTo>
                  <a:cubicBezTo>
                    <a:pt x="1973" y="3308"/>
                    <a:pt x="1994" y="3309"/>
                    <a:pt x="2014" y="3309"/>
                  </a:cubicBezTo>
                  <a:cubicBezTo>
                    <a:pt x="2734" y="3309"/>
                    <a:pt x="1658" y="2306"/>
                    <a:pt x="1512" y="2013"/>
                  </a:cubicBezTo>
                  <a:lnTo>
                    <a:pt x="1512" y="2013"/>
                  </a:lnTo>
                  <a:cubicBezTo>
                    <a:pt x="1597" y="2098"/>
                    <a:pt x="1707" y="2239"/>
                    <a:pt x="1823" y="2239"/>
                  </a:cubicBezTo>
                  <a:cubicBezTo>
                    <a:pt x="1865" y="2239"/>
                    <a:pt x="1908" y="2221"/>
                    <a:pt x="1951" y="2175"/>
                  </a:cubicBezTo>
                  <a:cubicBezTo>
                    <a:pt x="1954" y="2175"/>
                    <a:pt x="1956" y="2175"/>
                    <a:pt x="1959" y="2175"/>
                  </a:cubicBezTo>
                  <a:cubicBezTo>
                    <a:pt x="2522" y="2175"/>
                    <a:pt x="1859" y="1214"/>
                    <a:pt x="1530" y="1214"/>
                  </a:cubicBezTo>
                  <a:cubicBezTo>
                    <a:pt x="1464" y="1214"/>
                    <a:pt x="1412" y="1252"/>
                    <a:pt x="1385" y="1344"/>
                  </a:cubicBezTo>
                  <a:cubicBezTo>
                    <a:pt x="1235" y="1379"/>
                    <a:pt x="1143" y="1448"/>
                    <a:pt x="1004" y="1506"/>
                  </a:cubicBezTo>
                  <a:lnTo>
                    <a:pt x="947" y="1506"/>
                  </a:lnTo>
                  <a:cubicBezTo>
                    <a:pt x="947" y="1506"/>
                    <a:pt x="947" y="1494"/>
                    <a:pt x="935" y="1494"/>
                  </a:cubicBezTo>
                  <a:cubicBezTo>
                    <a:pt x="924" y="1206"/>
                    <a:pt x="808" y="928"/>
                    <a:pt x="543" y="732"/>
                  </a:cubicBezTo>
                  <a:cubicBezTo>
                    <a:pt x="568" y="505"/>
                    <a:pt x="366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43"/>
            <p:cNvSpPr/>
            <p:nvPr/>
          </p:nvSpPr>
          <p:spPr>
            <a:xfrm>
              <a:off x="6520700" y="3759675"/>
              <a:ext cx="74550" cy="128500"/>
            </a:xfrm>
            <a:custGeom>
              <a:avLst/>
              <a:gdLst/>
              <a:ahLst/>
              <a:cxnLst/>
              <a:rect l="l" t="t" r="r" b="b"/>
              <a:pathLst>
                <a:path w="2982" h="5140" extrusionOk="0">
                  <a:moveTo>
                    <a:pt x="1978" y="1882"/>
                  </a:moveTo>
                  <a:lnTo>
                    <a:pt x="1943" y="1894"/>
                  </a:lnTo>
                  <a:lnTo>
                    <a:pt x="1931" y="1894"/>
                  </a:lnTo>
                  <a:lnTo>
                    <a:pt x="1978" y="1882"/>
                  </a:lnTo>
                  <a:close/>
                  <a:moveTo>
                    <a:pt x="808" y="1"/>
                  </a:moveTo>
                  <a:cubicBezTo>
                    <a:pt x="626" y="1"/>
                    <a:pt x="551" y="282"/>
                    <a:pt x="512" y="451"/>
                  </a:cubicBezTo>
                  <a:cubicBezTo>
                    <a:pt x="465" y="427"/>
                    <a:pt x="424" y="415"/>
                    <a:pt x="388" y="415"/>
                  </a:cubicBezTo>
                  <a:cubicBezTo>
                    <a:pt x="0" y="415"/>
                    <a:pt x="174" y="1713"/>
                    <a:pt x="512" y="1755"/>
                  </a:cubicBezTo>
                  <a:cubicBezTo>
                    <a:pt x="557" y="2036"/>
                    <a:pt x="755" y="2449"/>
                    <a:pt x="1010" y="2449"/>
                  </a:cubicBezTo>
                  <a:cubicBezTo>
                    <a:pt x="1017" y="2449"/>
                    <a:pt x="1024" y="2449"/>
                    <a:pt x="1031" y="2448"/>
                  </a:cubicBezTo>
                  <a:cubicBezTo>
                    <a:pt x="1031" y="2606"/>
                    <a:pt x="1118" y="2764"/>
                    <a:pt x="1273" y="2764"/>
                  </a:cubicBezTo>
                  <a:cubicBezTo>
                    <a:pt x="1288" y="2764"/>
                    <a:pt x="1303" y="2763"/>
                    <a:pt x="1320" y="2760"/>
                  </a:cubicBezTo>
                  <a:cubicBezTo>
                    <a:pt x="1354" y="2967"/>
                    <a:pt x="1377" y="3314"/>
                    <a:pt x="1631" y="3418"/>
                  </a:cubicBezTo>
                  <a:cubicBezTo>
                    <a:pt x="1648" y="3559"/>
                    <a:pt x="1767" y="3665"/>
                    <a:pt x="1892" y="3665"/>
                  </a:cubicBezTo>
                  <a:cubicBezTo>
                    <a:pt x="1941" y="3665"/>
                    <a:pt x="1990" y="3649"/>
                    <a:pt x="2035" y="3614"/>
                  </a:cubicBezTo>
                  <a:cubicBezTo>
                    <a:pt x="2047" y="3625"/>
                    <a:pt x="2070" y="3648"/>
                    <a:pt x="2093" y="3660"/>
                  </a:cubicBezTo>
                  <a:cubicBezTo>
                    <a:pt x="2116" y="3798"/>
                    <a:pt x="2058" y="3948"/>
                    <a:pt x="2128" y="4087"/>
                  </a:cubicBezTo>
                  <a:cubicBezTo>
                    <a:pt x="2078" y="4226"/>
                    <a:pt x="2131" y="4441"/>
                    <a:pt x="2278" y="4441"/>
                  </a:cubicBezTo>
                  <a:cubicBezTo>
                    <a:pt x="2302" y="4441"/>
                    <a:pt x="2329" y="4435"/>
                    <a:pt x="2358" y="4422"/>
                  </a:cubicBezTo>
                  <a:lnTo>
                    <a:pt x="2358" y="4433"/>
                  </a:lnTo>
                  <a:cubicBezTo>
                    <a:pt x="2220" y="4468"/>
                    <a:pt x="2174" y="4756"/>
                    <a:pt x="2335" y="4953"/>
                  </a:cubicBezTo>
                  <a:cubicBezTo>
                    <a:pt x="2367" y="5085"/>
                    <a:pt x="2448" y="5140"/>
                    <a:pt x="2532" y="5140"/>
                  </a:cubicBezTo>
                  <a:cubicBezTo>
                    <a:pt x="2660" y="5140"/>
                    <a:pt x="2795" y="5012"/>
                    <a:pt x="2774" y="4837"/>
                  </a:cubicBezTo>
                  <a:cubicBezTo>
                    <a:pt x="2982" y="4572"/>
                    <a:pt x="2901" y="4006"/>
                    <a:pt x="2555" y="3972"/>
                  </a:cubicBezTo>
                  <a:cubicBezTo>
                    <a:pt x="2508" y="3787"/>
                    <a:pt x="2670" y="3568"/>
                    <a:pt x="2508" y="3429"/>
                  </a:cubicBezTo>
                  <a:cubicBezTo>
                    <a:pt x="2624" y="3141"/>
                    <a:pt x="2532" y="2806"/>
                    <a:pt x="2405" y="2563"/>
                  </a:cubicBezTo>
                  <a:cubicBezTo>
                    <a:pt x="2393" y="2529"/>
                    <a:pt x="2358" y="2506"/>
                    <a:pt x="2335" y="2494"/>
                  </a:cubicBezTo>
                  <a:cubicBezTo>
                    <a:pt x="2462" y="2390"/>
                    <a:pt x="2405" y="2240"/>
                    <a:pt x="2382" y="2090"/>
                  </a:cubicBezTo>
                  <a:cubicBezTo>
                    <a:pt x="2474" y="1998"/>
                    <a:pt x="2474" y="1836"/>
                    <a:pt x="2382" y="1755"/>
                  </a:cubicBezTo>
                  <a:lnTo>
                    <a:pt x="2324" y="1709"/>
                  </a:lnTo>
                  <a:cubicBezTo>
                    <a:pt x="2335" y="1552"/>
                    <a:pt x="2208" y="1476"/>
                    <a:pt x="2082" y="1476"/>
                  </a:cubicBezTo>
                  <a:cubicBezTo>
                    <a:pt x="1941" y="1476"/>
                    <a:pt x="1801" y="1572"/>
                    <a:pt x="1862" y="1755"/>
                  </a:cubicBezTo>
                  <a:cubicBezTo>
                    <a:pt x="1827" y="1813"/>
                    <a:pt x="1827" y="1871"/>
                    <a:pt x="1839" y="1929"/>
                  </a:cubicBezTo>
                  <a:cubicBezTo>
                    <a:pt x="1804" y="2044"/>
                    <a:pt x="1770" y="2171"/>
                    <a:pt x="1770" y="2321"/>
                  </a:cubicBezTo>
                  <a:cubicBezTo>
                    <a:pt x="1758" y="2298"/>
                    <a:pt x="1747" y="2298"/>
                    <a:pt x="1724" y="2286"/>
                  </a:cubicBezTo>
                  <a:cubicBezTo>
                    <a:pt x="1548" y="2102"/>
                    <a:pt x="1521" y="1515"/>
                    <a:pt x="1247" y="1515"/>
                  </a:cubicBezTo>
                  <a:cubicBezTo>
                    <a:pt x="1196" y="1515"/>
                    <a:pt x="1136" y="1535"/>
                    <a:pt x="1066" y="1582"/>
                  </a:cubicBezTo>
                  <a:cubicBezTo>
                    <a:pt x="1054" y="1409"/>
                    <a:pt x="1112" y="1190"/>
                    <a:pt x="916" y="1121"/>
                  </a:cubicBezTo>
                  <a:cubicBezTo>
                    <a:pt x="973" y="832"/>
                    <a:pt x="846" y="532"/>
                    <a:pt x="973" y="266"/>
                  </a:cubicBezTo>
                  <a:cubicBezTo>
                    <a:pt x="1019" y="197"/>
                    <a:pt x="996" y="70"/>
                    <a:pt x="904" y="24"/>
                  </a:cubicBezTo>
                  <a:cubicBezTo>
                    <a:pt x="869" y="8"/>
                    <a:pt x="837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43"/>
            <p:cNvSpPr/>
            <p:nvPr/>
          </p:nvSpPr>
          <p:spPr>
            <a:xfrm>
              <a:off x="6573875" y="3761725"/>
              <a:ext cx="13025" cy="11250"/>
            </a:xfrm>
            <a:custGeom>
              <a:avLst/>
              <a:gdLst/>
              <a:ahLst/>
              <a:cxnLst/>
              <a:rect l="l" t="t" r="r" b="b"/>
              <a:pathLst>
                <a:path w="521" h="450" extrusionOk="0">
                  <a:moveTo>
                    <a:pt x="253" y="0"/>
                  </a:moveTo>
                  <a:cubicBezTo>
                    <a:pt x="225" y="0"/>
                    <a:pt x="195" y="7"/>
                    <a:pt x="162" y="23"/>
                  </a:cubicBezTo>
                  <a:cubicBezTo>
                    <a:pt x="1" y="127"/>
                    <a:pt x="47" y="450"/>
                    <a:pt x="255" y="450"/>
                  </a:cubicBezTo>
                  <a:cubicBezTo>
                    <a:pt x="521" y="429"/>
                    <a:pt x="469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3"/>
            <p:cNvSpPr/>
            <p:nvPr/>
          </p:nvSpPr>
          <p:spPr>
            <a:xfrm>
              <a:off x="6559025" y="3761475"/>
              <a:ext cx="15375" cy="9600"/>
            </a:xfrm>
            <a:custGeom>
              <a:avLst/>
              <a:gdLst/>
              <a:ahLst/>
              <a:cxnLst/>
              <a:rect l="l" t="t" r="r" b="b"/>
              <a:pathLst>
                <a:path w="615" h="384" extrusionOk="0">
                  <a:moveTo>
                    <a:pt x="288" y="1"/>
                  </a:moveTo>
                  <a:cubicBezTo>
                    <a:pt x="143" y="1"/>
                    <a:pt x="0" y="62"/>
                    <a:pt x="6" y="206"/>
                  </a:cubicBezTo>
                  <a:cubicBezTo>
                    <a:pt x="11" y="332"/>
                    <a:pt x="142" y="384"/>
                    <a:pt x="278" y="384"/>
                  </a:cubicBezTo>
                  <a:cubicBezTo>
                    <a:pt x="443" y="384"/>
                    <a:pt x="615" y="308"/>
                    <a:pt x="583" y="194"/>
                  </a:cubicBezTo>
                  <a:cubicBezTo>
                    <a:pt x="607" y="74"/>
                    <a:pt x="446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43"/>
            <p:cNvSpPr/>
            <p:nvPr/>
          </p:nvSpPr>
          <p:spPr>
            <a:xfrm>
              <a:off x="6556500" y="3720875"/>
              <a:ext cx="27075" cy="33950"/>
            </a:xfrm>
            <a:custGeom>
              <a:avLst/>
              <a:gdLst/>
              <a:ahLst/>
              <a:cxnLst/>
              <a:rect l="l" t="t" r="r" b="b"/>
              <a:pathLst>
                <a:path w="1083" h="1358" extrusionOk="0">
                  <a:moveTo>
                    <a:pt x="608" y="0"/>
                  </a:moveTo>
                  <a:cubicBezTo>
                    <a:pt x="582" y="0"/>
                    <a:pt x="554" y="2"/>
                    <a:pt x="522" y="6"/>
                  </a:cubicBezTo>
                  <a:cubicBezTo>
                    <a:pt x="1" y="96"/>
                    <a:pt x="306" y="1357"/>
                    <a:pt x="614" y="1357"/>
                  </a:cubicBezTo>
                  <a:cubicBezTo>
                    <a:pt x="701" y="1357"/>
                    <a:pt x="788" y="1256"/>
                    <a:pt x="857" y="999"/>
                  </a:cubicBezTo>
                  <a:cubicBezTo>
                    <a:pt x="627" y="681"/>
                    <a:pt x="1083" y="0"/>
                    <a:pt x="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43"/>
            <p:cNvSpPr/>
            <p:nvPr/>
          </p:nvSpPr>
          <p:spPr>
            <a:xfrm>
              <a:off x="6463100" y="3711625"/>
              <a:ext cx="24800" cy="19800"/>
            </a:xfrm>
            <a:custGeom>
              <a:avLst/>
              <a:gdLst/>
              <a:ahLst/>
              <a:cxnLst/>
              <a:rect l="l" t="t" r="r" b="b"/>
              <a:pathLst>
                <a:path w="992" h="792" extrusionOk="0">
                  <a:moveTo>
                    <a:pt x="315" y="0"/>
                  </a:moveTo>
                  <a:cubicBezTo>
                    <a:pt x="1" y="0"/>
                    <a:pt x="318" y="751"/>
                    <a:pt x="599" y="792"/>
                  </a:cubicBezTo>
                  <a:cubicBezTo>
                    <a:pt x="992" y="699"/>
                    <a:pt x="657" y="238"/>
                    <a:pt x="496" y="53"/>
                  </a:cubicBezTo>
                  <a:cubicBezTo>
                    <a:pt x="420" y="16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43"/>
            <p:cNvSpPr/>
            <p:nvPr/>
          </p:nvSpPr>
          <p:spPr>
            <a:xfrm>
              <a:off x="6678800" y="3734075"/>
              <a:ext cx="54175" cy="60400"/>
            </a:xfrm>
            <a:custGeom>
              <a:avLst/>
              <a:gdLst/>
              <a:ahLst/>
              <a:cxnLst/>
              <a:rect l="l" t="t" r="r" b="b"/>
              <a:pathLst>
                <a:path w="2167" h="2416" extrusionOk="0">
                  <a:moveTo>
                    <a:pt x="535" y="1"/>
                  </a:moveTo>
                  <a:cubicBezTo>
                    <a:pt x="461" y="1"/>
                    <a:pt x="386" y="38"/>
                    <a:pt x="351" y="113"/>
                  </a:cubicBezTo>
                  <a:cubicBezTo>
                    <a:pt x="316" y="104"/>
                    <a:pt x="285" y="100"/>
                    <a:pt x="258" y="100"/>
                  </a:cubicBezTo>
                  <a:cubicBezTo>
                    <a:pt x="1" y="100"/>
                    <a:pt x="93" y="463"/>
                    <a:pt x="271" y="609"/>
                  </a:cubicBezTo>
                  <a:cubicBezTo>
                    <a:pt x="271" y="736"/>
                    <a:pt x="351" y="898"/>
                    <a:pt x="478" y="956"/>
                  </a:cubicBezTo>
                  <a:cubicBezTo>
                    <a:pt x="546" y="1082"/>
                    <a:pt x="614" y="1305"/>
                    <a:pt x="771" y="1305"/>
                  </a:cubicBezTo>
                  <a:cubicBezTo>
                    <a:pt x="801" y="1305"/>
                    <a:pt x="834" y="1297"/>
                    <a:pt x="871" y="1279"/>
                  </a:cubicBezTo>
                  <a:lnTo>
                    <a:pt x="871" y="1279"/>
                  </a:lnTo>
                  <a:cubicBezTo>
                    <a:pt x="862" y="1553"/>
                    <a:pt x="1107" y="2416"/>
                    <a:pt x="1416" y="2416"/>
                  </a:cubicBezTo>
                  <a:cubicBezTo>
                    <a:pt x="1496" y="2416"/>
                    <a:pt x="1581" y="2357"/>
                    <a:pt x="1667" y="2214"/>
                  </a:cubicBezTo>
                  <a:cubicBezTo>
                    <a:pt x="1706" y="2347"/>
                    <a:pt x="1773" y="2399"/>
                    <a:pt x="1842" y="2399"/>
                  </a:cubicBezTo>
                  <a:cubicBezTo>
                    <a:pt x="2000" y="2399"/>
                    <a:pt x="2166" y="2123"/>
                    <a:pt x="2014" y="1914"/>
                  </a:cubicBezTo>
                  <a:cubicBezTo>
                    <a:pt x="1887" y="1752"/>
                    <a:pt x="1794" y="1533"/>
                    <a:pt x="1610" y="1417"/>
                  </a:cubicBezTo>
                  <a:cubicBezTo>
                    <a:pt x="1448" y="1337"/>
                    <a:pt x="1506" y="1163"/>
                    <a:pt x="1333" y="1106"/>
                  </a:cubicBezTo>
                  <a:cubicBezTo>
                    <a:pt x="1206" y="783"/>
                    <a:pt x="1090" y="275"/>
                    <a:pt x="709" y="113"/>
                  </a:cubicBezTo>
                  <a:cubicBezTo>
                    <a:pt x="680" y="38"/>
                    <a:pt x="608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3"/>
            <p:cNvSpPr/>
            <p:nvPr/>
          </p:nvSpPr>
          <p:spPr>
            <a:xfrm>
              <a:off x="6691900" y="3794600"/>
              <a:ext cx="17000" cy="13950"/>
            </a:xfrm>
            <a:custGeom>
              <a:avLst/>
              <a:gdLst/>
              <a:ahLst/>
              <a:cxnLst/>
              <a:rect l="l" t="t" r="r" b="b"/>
              <a:pathLst>
                <a:path w="680" h="558" extrusionOk="0">
                  <a:moveTo>
                    <a:pt x="243" y="231"/>
                  </a:moveTo>
                  <a:cubicBezTo>
                    <a:pt x="254" y="231"/>
                    <a:pt x="278" y="243"/>
                    <a:pt x="289" y="243"/>
                  </a:cubicBezTo>
                  <a:cubicBezTo>
                    <a:pt x="301" y="255"/>
                    <a:pt x="289" y="289"/>
                    <a:pt x="278" y="312"/>
                  </a:cubicBezTo>
                  <a:cubicBezTo>
                    <a:pt x="243" y="301"/>
                    <a:pt x="231" y="266"/>
                    <a:pt x="220" y="255"/>
                  </a:cubicBezTo>
                  <a:cubicBezTo>
                    <a:pt x="231" y="243"/>
                    <a:pt x="243" y="243"/>
                    <a:pt x="243" y="231"/>
                  </a:cubicBezTo>
                  <a:close/>
                  <a:moveTo>
                    <a:pt x="381" y="289"/>
                  </a:moveTo>
                  <a:lnTo>
                    <a:pt x="405" y="312"/>
                  </a:lnTo>
                  <a:cubicBezTo>
                    <a:pt x="393" y="324"/>
                    <a:pt x="381" y="324"/>
                    <a:pt x="358" y="324"/>
                  </a:cubicBezTo>
                  <a:cubicBezTo>
                    <a:pt x="358" y="312"/>
                    <a:pt x="381" y="301"/>
                    <a:pt x="381" y="289"/>
                  </a:cubicBezTo>
                  <a:close/>
                  <a:moveTo>
                    <a:pt x="347" y="1"/>
                  </a:moveTo>
                  <a:cubicBezTo>
                    <a:pt x="243" y="1"/>
                    <a:pt x="139" y="81"/>
                    <a:pt x="127" y="231"/>
                  </a:cubicBezTo>
                  <a:cubicBezTo>
                    <a:pt x="1" y="324"/>
                    <a:pt x="93" y="555"/>
                    <a:pt x="266" y="555"/>
                  </a:cubicBezTo>
                  <a:cubicBezTo>
                    <a:pt x="277" y="556"/>
                    <a:pt x="288" y="557"/>
                    <a:pt x="299" y="557"/>
                  </a:cubicBezTo>
                  <a:cubicBezTo>
                    <a:pt x="565" y="557"/>
                    <a:pt x="680" y="23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43"/>
            <p:cNvSpPr/>
            <p:nvPr/>
          </p:nvSpPr>
          <p:spPr>
            <a:xfrm>
              <a:off x="6639800" y="3630825"/>
              <a:ext cx="12875" cy="11150"/>
            </a:xfrm>
            <a:custGeom>
              <a:avLst/>
              <a:gdLst/>
              <a:ahLst/>
              <a:cxnLst/>
              <a:rect l="l" t="t" r="r" b="b"/>
              <a:pathLst>
                <a:path w="515" h="446" extrusionOk="0">
                  <a:moveTo>
                    <a:pt x="259" y="0"/>
                  </a:moveTo>
                  <a:cubicBezTo>
                    <a:pt x="45" y="0"/>
                    <a:pt x="1" y="415"/>
                    <a:pt x="272" y="446"/>
                  </a:cubicBezTo>
                  <a:cubicBezTo>
                    <a:pt x="469" y="446"/>
                    <a:pt x="515" y="122"/>
                    <a:pt x="365" y="30"/>
                  </a:cubicBezTo>
                  <a:cubicBezTo>
                    <a:pt x="326" y="9"/>
                    <a:pt x="290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43"/>
            <p:cNvSpPr/>
            <p:nvPr/>
          </p:nvSpPr>
          <p:spPr>
            <a:xfrm>
              <a:off x="6628225" y="3649475"/>
              <a:ext cx="97575" cy="72875"/>
            </a:xfrm>
            <a:custGeom>
              <a:avLst/>
              <a:gdLst/>
              <a:ahLst/>
              <a:cxnLst/>
              <a:rect l="l" t="t" r="r" b="b"/>
              <a:pathLst>
                <a:path w="3903" h="2915" extrusionOk="0">
                  <a:moveTo>
                    <a:pt x="2548" y="2724"/>
                  </a:moveTo>
                  <a:cubicBezTo>
                    <a:pt x="2548" y="2724"/>
                    <a:pt x="2559" y="2724"/>
                    <a:pt x="2548" y="2747"/>
                  </a:cubicBezTo>
                  <a:lnTo>
                    <a:pt x="2548" y="2724"/>
                  </a:lnTo>
                  <a:close/>
                  <a:moveTo>
                    <a:pt x="196" y="1"/>
                  </a:moveTo>
                  <a:cubicBezTo>
                    <a:pt x="0" y="1"/>
                    <a:pt x="115" y="485"/>
                    <a:pt x="493" y="750"/>
                  </a:cubicBezTo>
                  <a:cubicBezTo>
                    <a:pt x="227" y="1050"/>
                    <a:pt x="655" y="1569"/>
                    <a:pt x="631" y="1939"/>
                  </a:cubicBezTo>
                  <a:cubicBezTo>
                    <a:pt x="734" y="2060"/>
                    <a:pt x="812" y="2109"/>
                    <a:pt x="869" y="2109"/>
                  </a:cubicBezTo>
                  <a:cubicBezTo>
                    <a:pt x="1102" y="2109"/>
                    <a:pt x="994" y="1288"/>
                    <a:pt x="828" y="1085"/>
                  </a:cubicBezTo>
                  <a:lnTo>
                    <a:pt x="828" y="1085"/>
                  </a:lnTo>
                  <a:cubicBezTo>
                    <a:pt x="966" y="1212"/>
                    <a:pt x="1047" y="1373"/>
                    <a:pt x="1162" y="1512"/>
                  </a:cubicBezTo>
                  <a:cubicBezTo>
                    <a:pt x="1115" y="1645"/>
                    <a:pt x="1185" y="1826"/>
                    <a:pt x="1316" y="1826"/>
                  </a:cubicBezTo>
                  <a:cubicBezTo>
                    <a:pt x="1343" y="1826"/>
                    <a:pt x="1373" y="1818"/>
                    <a:pt x="1405" y="1800"/>
                  </a:cubicBezTo>
                  <a:cubicBezTo>
                    <a:pt x="1650" y="2010"/>
                    <a:pt x="2276" y="2871"/>
                    <a:pt x="2643" y="2871"/>
                  </a:cubicBezTo>
                  <a:cubicBezTo>
                    <a:pt x="2742" y="2871"/>
                    <a:pt x="2822" y="2809"/>
                    <a:pt x="2871" y="2654"/>
                  </a:cubicBezTo>
                  <a:cubicBezTo>
                    <a:pt x="2919" y="2799"/>
                    <a:pt x="3028" y="2915"/>
                    <a:pt x="3148" y="2915"/>
                  </a:cubicBezTo>
                  <a:cubicBezTo>
                    <a:pt x="3201" y="2915"/>
                    <a:pt x="3256" y="2892"/>
                    <a:pt x="3309" y="2839"/>
                  </a:cubicBezTo>
                  <a:cubicBezTo>
                    <a:pt x="3324" y="2840"/>
                    <a:pt x="3337" y="2840"/>
                    <a:pt x="3350" y="2840"/>
                  </a:cubicBezTo>
                  <a:cubicBezTo>
                    <a:pt x="3903" y="2840"/>
                    <a:pt x="3269" y="2133"/>
                    <a:pt x="3021" y="2031"/>
                  </a:cubicBezTo>
                  <a:cubicBezTo>
                    <a:pt x="2984" y="1883"/>
                    <a:pt x="2847" y="1754"/>
                    <a:pt x="2717" y="1754"/>
                  </a:cubicBezTo>
                  <a:cubicBezTo>
                    <a:pt x="2644" y="1754"/>
                    <a:pt x="2574" y="1794"/>
                    <a:pt x="2524" y="1893"/>
                  </a:cubicBezTo>
                  <a:lnTo>
                    <a:pt x="2317" y="1604"/>
                  </a:lnTo>
                  <a:cubicBezTo>
                    <a:pt x="2433" y="1320"/>
                    <a:pt x="1837" y="804"/>
                    <a:pt x="1530" y="804"/>
                  </a:cubicBezTo>
                  <a:cubicBezTo>
                    <a:pt x="1501" y="804"/>
                    <a:pt x="1474" y="809"/>
                    <a:pt x="1451" y="819"/>
                  </a:cubicBezTo>
                  <a:cubicBezTo>
                    <a:pt x="1307" y="657"/>
                    <a:pt x="1057" y="213"/>
                    <a:pt x="823" y="213"/>
                  </a:cubicBezTo>
                  <a:cubicBezTo>
                    <a:pt x="757" y="213"/>
                    <a:pt x="692" y="248"/>
                    <a:pt x="631" y="334"/>
                  </a:cubicBezTo>
                  <a:cubicBezTo>
                    <a:pt x="425" y="93"/>
                    <a:pt x="281" y="1"/>
                    <a:pt x="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3"/>
            <p:cNvSpPr/>
            <p:nvPr/>
          </p:nvSpPr>
          <p:spPr>
            <a:xfrm>
              <a:off x="6824200" y="4216400"/>
              <a:ext cx="46625" cy="126775"/>
            </a:xfrm>
            <a:custGeom>
              <a:avLst/>
              <a:gdLst/>
              <a:ahLst/>
              <a:cxnLst/>
              <a:rect l="l" t="t" r="r" b="b"/>
              <a:pathLst>
                <a:path w="1865" h="5071" extrusionOk="0">
                  <a:moveTo>
                    <a:pt x="689" y="1"/>
                  </a:moveTo>
                  <a:cubicBezTo>
                    <a:pt x="456" y="1"/>
                    <a:pt x="1" y="1339"/>
                    <a:pt x="584" y="1828"/>
                  </a:cubicBezTo>
                  <a:cubicBezTo>
                    <a:pt x="607" y="2012"/>
                    <a:pt x="584" y="2208"/>
                    <a:pt x="745" y="2359"/>
                  </a:cubicBezTo>
                  <a:cubicBezTo>
                    <a:pt x="747" y="2358"/>
                    <a:pt x="749" y="2358"/>
                    <a:pt x="750" y="2358"/>
                  </a:cubicBezTo>
                  <a:cubicBezTo>
                    <a:pt x="821" y="2358"/>
                    <a:pt x="418" y="3192"/>
                    <a:pt x="768" y="3293"/>
                  </a:cubicBezTo>
                  <a:cubicBezTo>
                    <a:pt x="745" y="3363"/>
                    <a:pt x="757" y="3455"/>
                    <a:pt x="826" y="3524"/>
                  </a:cubicBezTo>
                  <a:cubicBezTo>
                    <a:pt x="653" y="3882"/>
                    <a:pt x="491" y="4286"/>
                    <a:pt x="699" y="4667"/>
                  </a:cubicBezTo>
                  <a:cubicBezTo>
                    <a:pt x="685" y="4961"/>
                    <a:pt x="738" y="5071"/>
                    <a:pt x="824" y="5071"/>
                  </a:cubicBezTo>
                  <a:cubicBezTo>
                    <a:pt x="1020" y="5071"/>
                    <a:pt x="1387" y="4496"/>
                    <a:pt x="1507" y="4263"/>
                  </a:cubicBezTo>
                  <a:cubicBezTo>
                    <a:pt x="1646" y="4159"/>
                    <a:pt x="1623" y="3882"/>
                    <a:pt x="1449" y="3813"/>
                  </a:cubicBezTo>
                  <a:cubicBezTo>
                    <a:pt x="1588" y="3617"/>
                    <a:pt x="1865" y="3190"/>
                    <a:pt x="1449" y="3132"/>
                  </a:cubicBezTo>
                  <a:cubicBezTo>
                    <a:pt x="1576" y="2942"/>
                    <a:pt x="1476" y="2638"/>
                    <a:pt x="1288" y="2638"/>
                  </a:cubicBezTo>
                  <a:cubicBezTo>
                    <a:pt x="1236" y="2638"/>
                    <a:pt x="1177" y="2661"/>
                    <a:pt x="1115" y="2716"/>
                  </a:cubicBezTo>
                  <a:cubicBezTo>
                    <a:pt x="1092" y="2751"/>
                    <a:pt x="1057" y="2786"/>
                    <a:pt x="1045" y="2832"/>
                  </a:cubicBezTo>
                  <a:cubicBezTo>
                    <a:pt x="1034" y="2578"/>
                    <a:pt x="1322" y="2139"/>
                    <a:pt x="1011" y="2012"/>
                  </a:cubicBezTo>
                  <a:cubicBezTo>
                    <a:pt x="1010" y="2013"/>
                    <a:pt x="1008" y="2013"/>
                    <a:pt x="1007" y="2013"/>
                  </a:cubicBezTo>
                  <a:cubicBezTo>
                    <a:pt x="942" y="2013"/>
                    <a:pt x="1171" y="1079"/>
                    <a:pt x="815" y="1079"/>
                  </a:cubicBezTo>
                  <a:cubicBezTo>
                    <a:pt x="794" y="1079"/>
                    <a:pt x="771" y="1082"/>
                    <a:pt x="745" y="1089"/>
                  </a:cubicBezTo>
                  <a:cubicBezTo>
                    <a:pt x="859" y="290"/>
                    <a:pt x="798" y="1"/>
                    <a:pt x="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3"/>
            <p:cNvSpPr/>
            <p:nvPr/>
          </p:nvSpPr>
          <p:spPr>
            <a:xfrm>
              <a:off x="6499400" y="3905950"/>
              <a:ext cx="32425" cy="77200"/>
            </a:xfrm>
            <a:custGeom>
              <a:avLst/>
              <a:gdLst/>
              <a:ahLst/>
              <a:cxnLst/>
              <a:rect l="l" t="t" r="r" b="b"/>
              <a:pathLst>
                <a:path w="1297" h="3088" extrusionOk="0">
                  <a:moveTo>
                    <a:pt x="406" y="198"/>
                  </a:moveTo>
                  <a:cubicBezTo>
                    <a:pt x="406" y="221"/>
                    <a:pt x="406" y="233"/>
                    <a:pt x="382" y="233"/>
                  </a:cubicBezTo>
                  <a:lnTo>
                    <a:pt x="382" y="198"/>
                  </a:lnTo>
                  <a:close/>
                  <a:moveTo>
                    <a:pt x="477" y="1"/>
                  </a:moveTo>
                  <a:cubicBezTo>
                    <a:pt x="145" y="1"/>
                    <a:pt x="1" y="724"/>
                    <a:pt x="140" y="983"/>
                  </a:cubicBezTo>
                  <a:cubicBezTo>
                    <a:pt x="140" y="1387"/>
                    <a:pt x="117" y="1837"/>
                    <a:pt x="325" y="2149"/>
                  </a:cubicBezTo>
                  <a:cubicBezTo>
                    <a:pt x="348" y="2195"/>
                    <a:pt x="359" y="2241"/>
                    <a:pt x="371" y="2264"/>
                  </a:cubicBezTo>
                  <a:cubicBezTo>
                    <a:pt x="404" y="2540"/>
                    <a:pt x="426" y="3088"/>
                    <a:pt x="739" y="3088"/>
                  </a:cubicBezTo>
                  <a:cubicBezTo>
                    <a:pt x="754" y="3088"/>
                    <a:pt x="770" y="3087"/>
                    <a:pt x="786" y="3084"/>
                  </a:cubicBezTo>
                  <a:cubicBezTo>
                    <a:pt x="1075" y="2911"/>
                    <a:pt x="821" y="2414"/>
                    <a:pt x="810" y="2103"/>
                  </a:cubicBezTo>
                  <a:cubicBezTo>
                    <a:pt x="810" y="2068"/>
                    <a:pt x="810" y="2010"/>
                    <a:pt x="775" y="1953"/>
                  </a:cubicBezTo>
                  <a:lnTo>
                    <a:pt x="775" y="1860"/>
                  </a:lnTo>
                  <a:cubicBezTo>
                    <a:pt x="879" y="1699"/>
                    <a:pt x="879" y="1583"/>
                    <a:pt x="833" y="1468"/>
                  </a:cubicBezTo>
                  <a:cubicBezTo>
                    <a:pt x="867" y="1410"/>
                    <a:pt x="890" y="1341"/>
                    <a:pt x="902" y="1283"/>
                  </a:cubicBezTo>
                  <a:cubicBezTo>
                    <a:pt x="1282" y="1067"/>
                    <a:pt x="1296" y="9"/>
                    <a:pt x="838" y="9"/>
                  </a:cubicBezTo>
                  <a:cubicBezTo>
                    <a:pt x="782" y="9"/>
                    <a:pt x="718" y="24"/>
                    <a:pt x="648" y="60"/>
                  </a:cubicBezTo>
                  <a:cubicBezTo>
                    <a:pt x="586" y="19"/>
                    <a:pt x="529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3"/>
            <p:cNvSpPr/>
            <p:nvPr/>
          </p:nvSpPr>
          <p:spPr>
            <a:xfrm>
              <a:off x="6542725" y="3912325"/>
              <a:ext cx="33775" cy="38525"/>
            </a:xfrm>
            <a:custGeom>
              <a:avLst/>
              <a:gdLst/>
              <a:ahLst/>
              <a:cxnLst/>
              <a:rect l="l" t="t" r="r" b="b"/>
              <a:pathLst>
                <a:path w="1351" h="1541" extrusionOk="0">
                  <a:moveTo>
                    <a:pt x="496" y="1328"/>
                  </a:moveTo>
                  <a:cubicBezTo>
                    <a:pt x="496" y="1351"/>
                    <a:pt x="485" y="1351"/>
                    <a:pt x="485" y="1363"/>
                  </a:cubicBezTo>
                  <a:cubicBezTo>
                    <a:pt x="485" y="1351"/>
                    <a:pt x="485" y="1351"/>
                    <a:pt x="496" y="1328"/>
                  </a:cubicBezTo>
                  <a:close/>
                  <a:moveTo>
                    <a:pt x="963" y="1"/>
                  </a:moveTo>
                  <a:cubicBezTo>
                    <a:pt x="789" y="1"/>
                    <a:pt x="540" y="292"/>
                    <a:pt x="554" y="601"/>
                  </a:cubicBezTo>
                  <a:cubicBezTo>
                    <a:pt x="1" y="929"/>
                    <a:pt x="142" y="1540"/>
                    <a:pt x="442" y="1540"/>
                  </a:cubicBezTo>
                  <a:cubicBezTo>
                    <a:pt x="585" y="1540"/>
                    <a:pt x="766" y="1399"/>
                    <a:pt x="923" y="1017"/>
                  </a:cubicBezTo>
                  <a:cubicBezTo>
                    <a:pt x="1073" y="890"/>
                    <a:pt x="1350" y="555"/>
                    <a:pt x="1120" y="382"/>
                  </a:cubicBezTo>
                  <a:cubicBezTo>
                    <a:pt x="1146" y="108"/>
                    <a:pt x="1068" y="1"/>
                    <a:pt x="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3"/>
            <p:cNvSpPr/>
            <p:nvPr/>
          </p:nvSpPr>
          <p:spPr>
            <a:xfrm>
              <a:off x="6527425" y="4204525"/>
              <a:ext cx="27750" cy="23725"/>
            </a:xfrm>
            <a:custGeom>
              <a:avLst/>
              <a:gdLst/>
              <a:ahLst/>
              <a:cxnLst/>
              <a:rect l="l" t="t" r="r" b="b"/>
              <a:pathLst>
                <a:path w="1110" h="949" extrusionOk="0">
                  <a:moveTo>
                    <a:pt x="858" y="1"/>
                  </a:moveTo>
                  <a:cubicBezTo>
                    <a:pt x="830" y="1"/>
                    <a:pt x="798" y="6"/>
                    <a:pt x="762" y="17"/>
                  </a:cubicBezTo>
                  <a:cubicBezTo>
                    <a:pt x="750" y="17"/>
                    <a:pt x="739" y="29"/>
                    <a:pt x="727" y="52"/>
                  </a:cubicBezTo>
                  <a:cubicBezTo>
                    <a:pt x="676" y="20"/>
                    <a:pt x="621" y="12"/>
                    <a:pt x="564" y="12"/>
                  </a:cubicBezTo>
                  <a:cubicBezTo>
                    <a:pt x="495" y="12"/>
                    <a:pt x="423" y="24"/>
                    <a:pt x="353" y="24"/>
                  </a:cubicBezTo>
                  <a:cubicBezTo>
                    <a:pt x="312" y="24"/>
                    <a:pt x="271" y="20"/>
                    <a:pt x="231" y="6"/>
                  </a:cubicBezTo>
                  <a:lnTo>
                    <a:pt x="231" y="6"/>
                  </a:lnTo>
                  <a:cubicBezTo>
                    <a:pt x="0" y="63"/>
                    <a:pt x="93" y="375"/>
                    <a:pt x="300" y="398"/>
                  </a:cubicBezTo>
                  <a:cubicBezTo>
                    <a:pt x="243" y="467"/>
                    <a:pt x="266" y="606"/>
                    <a:pt x="335" y="664"/>
                  </a:cubicBezTo>
                  <a:cubicBezTo>
                    <a:pt x="324" y="774"/>
                    <a:pt x="428" y="884"/>
                    <a:pt x="548" y="884"/>
                  </a:cubicBezTo>
                  <a:cubicBezTo>
                    <a:pt x="554" y="884"/>
                    <a:pt x="560" y="883"/>
                    <a:pt x="566" y="883"/>
                  </a:cubicBezTo>
                  <a:cubicBezTo>
                    <a:pt x="604" y="929"/>
                    <a:pt x="647" y="948"/>
                    <a:pt x="690" y="948"/>
                  </a:cubicBezTo>
                  <a:cubicBezTo>
                    <a:pt x="896" y="948"/>
                    <a:pt x="1110" y="509"/>
                    <a:pt x="843" y="433"/>
                  </a:cubicBezTo>
                  <a:cubicBezTo>
                    <a:pt x="1070" y="350"/>
                    <a:pt x="1094" y="1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43"/>
            <p:cNvSpPr/>
            <p:nvPr/>
          </p:nvSpPr>
          <p:spPr>
            <a:xfrm>
              <a:off x="6513825" y="4073875"/>
              <a:ext cx="40450" cy="129275"/>
            </a:xfrm>
            <a:custGeom>
              <a:avLst/>
              <a:gdLst/>
              <a:ahLst/>
              <a:cxnLst/>
              <a:rect l="l" t="t" r="r" b="b"/>
              <a:pathLst>
                <a:path w="1618" h="5171" extrusionOk="0">
                  <a:moveTo>
                    <a:pt x="925" y="2946"/>
                  </a:moveTo>
                  <a:lnTo>
                    <a:pt x="925" y="2969"/>
                  </a:lnTo>
                  <a:cubicBezTo>
                    <a:pt x="902" y="2969"/>
                    <a:pt x="902" y="2969"/>
                    <a:pt x="925" y="2946"/>
                  </a:cubicBezTo>
                  <a:close/>
                  <a:moveTo>
                    <a:pt x="1296" y="0"/>
                  </a:moveTo>
                  <a:cubicBezTo>
                    <a:pt x="1155" y="0"/>
                    <a:pt x="1013" y="130"/>
                    <a:pt x="1098" y="280"/>
                  </a:cubicBezTo>
                  <a:cubicBezTo>
                    <a:pt x="890" y="788"/>
                    <a:pt x="371" y="1076"/>
                    <a:pt x="475" y="1630"/>
                  </a:cubicBezTo>
                  <a:cubicBezTo>
                    <a:pt x="463" y="1723"/>
                    <a:pt x="429" y="1815"/>
                    <a:pt x="475" y="1896"/>
                  </a:cubicBezTo>
                  <a:cubicBezTo>
                    <a:pt x="292" y="2087"/>
                    <a:pt x="175" y="2626"/>
                    <a:pt x="373" y="2626"/>
                  </a:cubicBezTo>
                  <a:cubicBezTo>
                    <a:pt x="426" y="2626"/>
                    <a:pt x="500" y="2588"/>
                    <a:pt x="602" y="2496"/>
                  </a:cubicBezTo>
                  <a:lnTo>
                    <a:pt x="613" y="2519"/>
                  </a:lnTo>
                  <a:cubicBezTo>
                    <a:pt x="590" y="2623"/>
                    <a:pt x="556" y="2727"/>
                    <a:pt x="544" y="2842"/>
                  </a:cubicBezTo>
                  <a:cubicBezTo>
                    <a:pt x="521" y="2877"/>
                    <a:pt x="486" y="2900"/>
                    <a:pt x="475" y="2935"/>
                  </a:cubicBezTo>
                  <a:cubicBezTo>
                    <a:pt x="462" y="2932"/>
                    <a:pt x="450" y="2931"/>
                    <a:pt x="437" y="2931"/>
                  </a:cubicBezTo>
                  <a:cubicBezTo>
                    <a:pt x="182" y="2931"/>
                    <a:pt x="0" y="3466"/>
                    <a:pt x="360" y="3466"/>
                  </a:cubicBezTo>
                  <a:cubicBezTo>
                    <a:pt x="364" y="3466"/>
                    <a:pt x="367" y="3466"/>
                    <a:pt x="371" y="3466"/>
                  </a:cubicBezTo>
                  <a:lnTo>
                    <a:pt x="371" y="3466"/>
                  </a:lnTo>
                  <a:cubicBezTo>
                    <a:pt x="165" y="3699"/>
                    <a:pt x="269" y="3850"/>
                    <a:pt x="424" y="3850"/>
                  </a:cubicBezTo>
                  <a:cubicBezTo>
                    <a:pt x="529" y="3850"/>
                    <a:pt x="659" y="3780"/>
                    <a:pt x="729" y="3616"/>
                  </a:cubicBezTo>
                  <a:cubicBezTo>
                    <a:pt x="729" y="3639"/>
                    <a:pt x="752" y="3673"/>
                    <a:pt x="764" y="3696"/>
                  </a:cubicBezTo>
                  <a:cubicBezTo>
                    <a:pt x="648" y="3870"/>
                    <a:pt x="244" y="3927"/>
                    <a:pt x="498" y="4170"/>
                  </a:cubicBezTo>
                  <a:cubicBezTo>
                    <a:pt x="343" y="4346"/>
                    <a:pt x="215" y="4800"/>
                    <a:pt x="499" y="4800"/>
                  </a:cubicBezTo>
                  <a:cubicBezTo>
                    <a:pt x="532" y="4800"/>
                    <a:pt x="570" y="4795"/>
                    <a:pt x="613" y="4781"/>
                  </a:cubicBezTo>
                  <a:cubicBezTo>
                    <a:pt x="637" y="4816"/>
                    <a:pt x="660" y="4839"/>
                    <a:pt x="694" y="4839"/>
                  </a:cubicBezTo>
                  <a:cubicBezTo>
                    <a:pt x="488" y="4933"/>
                    <a:pt x="563" y="5171"/>
                    <a:pt x="722" y="5171"/>
                  </a:cubicBezTo>
                  <a:cubicBezTo>
                    <a:pt x="759" y="5171"/>
                    <a:pt x="801" y="5158"/>
                    <a:pt x="844" y="5128"/>
                  </a:cubicBezTo>
                  <a:cubicBezTo>
                    <a:pt x="994" y="4966"/>
                    <a:pt x="1410" y="4735"/>
                    <a:pt x="1179" y="4528"/>
                  </a:cubicBezTo>
                  <a:cubicBezTo>
                    <a:pt x="1271" y="4412"/>
                    <a:pt x="1421" y="4274"/>
                    <a:pt x="1398" y="4124"/>
                  </a:cubicBezTo>
                  <a:cubicBezTo>
                    <a:pt x="1456" y="4008"/>
                    <a:pt x="1456" y="3870"/>
                    <a:pt x="1387" y="3789"/>
                  </a:cubicBezTo>
                  <a:cubicBezTo>
                    <a:pt x="1456" y="3720"/>
                    <a:pt x="1445" y="3604"/>
                    <a:pt x="1364" y="3523"/>
                  </a:cubicBezTo>
                  <a:cubicBezTo>
                    <a:pt x="1478" y="3382"/>
                    <a:pt x="1350" y="3234"/>
                    <a:pt x="1217" y="3234"/>
                  </a:cubicBezTo>
                  <a:cubicBezTo>
                    <a:pt x="1175" y="3234"/>
                    <a:pt x="1134" y="3248"/>
                    <a:pt x="1098" y="3281"/>
                  </a:cubicBezTo>
                  <a:cubicBezTo>
                    <a:pt x="1110" y="3119"/>
                    <a:pt x="1283" y="2854"/>
                    <a:pt x="1075" y="2750"/>
                  </a:cubicBezTo>
                  <a:cubicBezTo>
                    <a:pt x="1121" y="2646"/>
                    <a:pt x="1075" y="2542"/>
                    <a:pt x="994" y="2508"/>
                  </a:cubicBezTo>
                  <a:cubicBezTo>
                    <a:pt x="1064" y="2300"/>
                    <a:pt x="948" y="2161"/>
                    <a:pt x="752" y="2115"/>
                  </a:cubicBezTo>
                  <a:cubicBezTo>
                    <a:pt x="833" y="1723"/>
                    <a:pt x="1479" y="1446"/>
                    <a:pt x="1306" y="1042"/>
                  </a:cubicBezTo>
                  <a:cubicBezTo>
                    <a:pt x="1387" y="903"/>
                    <a:pt x="1537" y="695"/>
                    <a:pt x="1410" y="545"/>
                  </a:cubicBezTo>
                  <a:cubicBezTo>
                    <a:pt x="1479" y="384"/>
                    <a:pt x="1618" y="3"/>
                    <a:pt x="1329" y="3"/>
                  </a:cubicBezTo>
                  <a:cubicBezTo>
                    <a:pt x="1318" y="1"/>
                    <a:pt x="1307" y="0"/>
                    <a:pt x="1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45;p43">
            <a:extLst>
              <a:ext uri="{FF2B5EF4-FFF2-40B4-BE49-F238E27FC236}">
                <a16:creationId xmlns:a16="http://schemas.microsoft.com/office/drawing/2014/main" id="{97A62BF3-E676-4034-E416-46E296FFB679}"/>
              </a:ext>
            </a:extLst>
          </p:cNvPr>
          <p:cNvSpPr txBox="1">
            <a:spLocks/>
          </p:cNvSpPr>
          <p:nvPr/>
        </p:nvSpPr>
        <p:spPr>
          <a:xfrm>
            <a:off x="1469029" y="1346757"/>
            <a:ext cx="5543995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7250C-C892-5B43-FF55-64B0CCF6EB3F}"/>
              </a:ext>
            </a:extLst>
          </p:cNvPr>
          <p:cNvSpPr txBox="1"/>
          <p:nvPr/>
        </p:nvSpPr>
        <p:spPr>
          <a:xfrm>
            <a:off x="1266290" y="1663809"/>
            <a:ext cx="66114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„A 16. század végére, </a:t>
            </a:r>
            <a:r>
              <a:rPr lang="hu-HU" sz="1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méginkább</a:t>
            </a:r>
            <a:r>
              <a:rPr lang="hu-HU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17. században, amikor a rendiségbe tartozás tudata szerte Európában egyre jobban megerősödött, a társas élet is a</a:t>
            </a:r>
          </a:p>
          <a:p>
            <a:pPr algn="just"/>
            <a:r>
              <a:rPr lang="hu-HU" sz="1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hovátartozás</a:t>
            </a:r>
            <a:r>
              <a:rPr lang="hu-HU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befolyása alá került. Ez alól az étkezési szokások sem maradtak</a:t>
            </a:r>
          </a:p>
          <a:p>
            <a:pPr algn="just"/>
            <a:r>
              <a:rPr lang="hu-HU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ki. Az addig divatos nagy társasági élet a rendiségbe tartozás szigorodó szabályai a családi életre az együttlétek számbeliségére, minőségére is </a:t>
            </a:r>
            <a:r>
              <a:rPr lang="hu-HU" sz="1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hatássalvoltak</a:t>
            </a:r>
            <a:r>
              <a:rPr lang="hu-HU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nagy társasági élet egyre szűkült, s a család is egyre jobban a közvetlen hozzátartozók jelenlétére korlátozódott.” </a:t>
            </a:r>
            <a:r>
              <a:rPr lang="hu-HU" sz="1600" baseline="30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91810180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575;p41">
            <a:extLst>
              <a:ext uri="{FF2B5EF4-FFF2-40B4-BE49-F238E27FC236}">
                <a16:creationId xmlns:a16="http://schemas.microsoft.com/office/drawing/2014/main" id="{C40D593F-5BC8-9727-0F9D-779CCAC2E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9371" y="529929"/>
            <a:ext cx="5308800" cy="615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Ellentétek és széthúzás</a:t>
            </a:r>
            <a:endParaRPr sz="2800" dirty="0"/>
          </a:p>
        </p:txBody>
      </p:sp>
      <p:grpSp>
        <p:nvGrpSpPr>
          <p:cNvPr id="14" name="Google Shape;3127;p42">
            <a:extLst>
              <a:ext uri="{FF2B5EF4-FFF2-40B4-BE49-F238E27FC236}">
                <a16:creationId xmlns:a16="http://schemas.microsoft.com/office/drawing/2014/main" id="{9C7309DF-6DAD-87B5-857F-A53A0FC7ED60}"/>
              </a:ext>
            </a:extLst>
          </p:cNvPr>
          <p:cNvGrpSpPr/>
          <p:nvPr/>
        </p:nvGrpSpPr>
        <p:grpSpPr>
          <a:xfrm rot="204693">
            <a:off x="-1058050" y="1923934"/>
            <a:ext cx="3973848" cy="2854200"/>
            <a:chOff x="3941275" y="2406425"/>
            <a:chExt cx="2972850" cy="2108825"/>
          </a:xfrm>
        </p:grpSpPr>
        <p:sp>
          <p:nvSpPr>
            <p:cNvPr id="15" name="Google Shape;3128;p42">
              <a:extLst>
                <a:ext uri="{FF2B5EF4-FFF2-40B4-BE49-F238E27FC236}">
                  <a16:creationId xmlns:a16="http://schemas.microsoft.com/office/drawing/2014/main" id="{DCB32E82-97F1-B411-DA0E-C083C3911ADD}"/>
                </a:ext>
              </a:extLst>
            </p:cNvPr>
            <p:cNvSpPr/>
            <p:nvPr/>
          </p:nvSpPr>
          <p:spPr>
            <a:xfrm>
              <a:off x="3941275" y="2406425"/>
              <a:ext cx="2972850" cy="2108825"/>
            </a:xfrm>
            <a:custGeom>
              <a:avLst/>
              <a:gdLst/>
              <a:ahLst/>
              <a:cxnLst/>
              <a:rect l="l" t="t" r="r" b="b"/>
              <a:pathLst>
                <a:path w="118914" h="84353" extrusionOk="0">
                  <a:moveTo>
                    <a:pt x="94916" y="1"/>
                  </a:moveTo>
                  <a:cubicBezTo>
                    <a:pt x="94787" y="1"/>
                    <a:pt x="94649" y="24"/>
                    <a:pt x="94501" y="77"/>
                  </a:cubicBezTo>
                  <a:cubicBezTo>
                    <a:pt x="93777" y="328"/>
                    <a:pt x="93060" y="407"/>
                    <a:pt x="92343" y="407"/>
                  </a:cubicBezTo>
                  <a:cubicBezTo>
                    <a:pt x="91117" y="407"/>
                    <a:pt x="89890" y="176"/>
                    <a:pt x="88629" y="176"/>
                  </a:cubicBezTo>
                  <a:cubicBezTo>
                    <a:pt x="88391" y="176"/>
                    <a:pt x="88151" y="184"/>
                    <a:pt x="87910" y="204"/>
                  </a:cubicBezTo>
                  <a:cubicBezTo>
                    <a:pt x="86986" y="366"/>
                    <a:pt x="86363" y="1139"/>
                    <a:pt x="85417" y="1174"/>
                  </a:cubicBezTo>
                  <a:cubicBezTo>
                    <a:pt x="82566" y="1289"/>
                    <a:pt x="79934" y="2270"/>
                    <a:pt x="77071" y="2570"/>
                  </a:cubicBezTo>
                  <a:cubicBezTo>
                    <a:pt x="75675" y="2813"/>
                    <a:pt x="73943" y="2466"/>
                    <a:pt x="72835" y="3424"/>
                  </a:cubicBezTo>
                  <a:cubicBezTo>
                    <a:pt x="72812" y="3424"/>
                    <a:pt x="72800" y="3436"/>
                    <a:pt x="72789" y="3436"/>
                  </a:cubicBezTo>
                  <a:cubicBezTo>
                    <a:pt x="72350" y="3540"/>
                    <a:pt x="71635" y="3332"/>
                    <a:pt x="71369" y="3771"/>
                  </a:cubicBezTo>
                  <a:cubicBezTo>
                    <a:pt x="71300" y="3771"/>
                    <a:pt x="71242" y="3794"/>
                    <a:pt x="71184" y="3828"/>
                  </a:cubicBezTo>
                  <a:cubicBezTo>
                    <a:pt x="71129" y="3791"/>
                    <a:pt x="71067" y="3767"/>
                    <a:pt x="71005" y="3767"/>
                  </a:cubicBezTo>
                  <a:cubicBezTo>
                    <a:pt x="70951" y="3767"/>
                    <a:pt x="70898" y="3785"/>
                    <a:pt x="70850" y="3828"/>
                  </a:cubicBezTo>
                  <a:cubicBezTo>
                    <a:pt x="70566" y="4076"/>
                    <a:pt x="70304" y="4143"/>
                    <a:pt x="70042" y="4143"/>
                  </a:cubicBezTo>
                  <a:cubicBezTo>
                    <a:pt x="69738" y="4143"/>
                    <a:pt x="69433" y="4054"/>
                    <a:pt x="69089" y="4054"/>
                  </a:cubicBezTo>
                  <a:cubicBezTo>
                    <a:pt x="68969" y="4054"/>
                    <a:pt x="68845" y="4065"/>
                    <a:pt x="68714" y="4094"/>
                  </a:cubicBezTo>
                  <a:cubicBezTo>
                    <a:pt x="66544" y="4752"/>
                    <a:pt x="64294" y="4706"/>
                    <a:pt x="62274" y="5848"/>
                  </a:cubicBezTo>
                  <a:cubicBezTo>
                    <a:pt x="60854" y="6091"/>
                    <a:pt x="59342" y="6333"/>
                    <a:pt x="57968" y="6852"/>
                  </a:cubicBezTo>
                  <a:cubicBezTo>
                    <a:pt x="57252" y="7141"/>
                    <a:pt x="56387" y="7626"/>
                    <a:pt x="55660" y="7649"/>
                  </a:cubicBezTo>
                  <a:cubicBezTo>
                    <a:pt x="55256" y="7753"/>
                    <a:pt x="54032" y="7741"/>
                    <a:pt x="54090" y="8272"/>
                  </a:cubicBezTo>
                  <a:cubicBezTo>
                    <a:pt x="53674" y="8468"/>
                    <a:pt x="53247" y="8676"/>
                    <a:pt x="52832" y="8861"/>
                  </a:cubicBezTo>
                  <a:cubicBezTo>
                    <a:pt x="51839" y="9034"/>
                    <a:pt x="50465" y="9369"/>
                    <a:pt x="49484" y="9761"/>
                  </a:cubicBezTo>
                  <a:cubicBezTo>
                    <a:pt x="49044" y="10181"/>
                    <a:pt x="48499" y="10319"/>
                    <a:pt x="47925" y="10319"/>
                  </a:cubicBezTo>
                  <a:cubicBezTo>
                    <a:pt x="47219" y="10319"/>
                    <a:pt x="46469" y="10110"/>
                    <a:pt x="45814" y="9957"/>
                  </a:cubicBezTo>
                  <a:cubicBezTo>
                    <a:pt x="45513" y="9680"/>
                    <a:pt x="45082" y="9561"/>
                    <a:pt x="44634" y="9561"/>
                  </a:cubicBezTo>
                  <a:cubicBezTo>
                    <a:pt x="44171" y="9561"/>
                    <a:pt x="43690" y="9688"/>
                    <a:pt x="43321" y="9900"/>
                  </a:cubicBezTo>
                  <a:cubicBezTo>
                    <a:pt x="42537" y="10078"/>
                    <a:pt x="41751" y="10131"/>
                    <a:pt x="40963" y="10131"/>
                  </a:cubicBezTo>
                  <a:cubicBezTo>
                    <a:pt x="39806" y="10131"/>
                    <a:pt x="38646" y="10017"/>
                    <a:pt x="37485" y="10017"/>
                  </a:cubicBezTo>
                  <a:cubicBezTo>
                    <a:pt x="36933" y="10017"/>
                    <a:pt x="36381" y="10043"/>
                    <a:pt x="35829" y="10119"/>
                  </a:cubicBezTo>
                  <a:cubicBezTo>
                    <a:pt x="35183" y="10477"/>
                    <a:pt x="32990" y="10754"/>
                    <a:pt x="32909" y="11400"/>
                  </a:cubicBezTo>
                  <a:cubicBezTo>
                    <a:pt x="32817" y="11493"/>
                    <a:pt x="32759" y="11908"/>
                    <a:pt x="32632" y="11966"/>
                  </a:cubicBezTo>
                  <a:cubicBezTo>
                    <a:pt x="32228" y="12151"/>
                    <a:pt x="32020" y="12808"/>
                    <a:pt x="31986" y="13247"/>
                  </a:cubicBezTo>
                  <a:cubicBezTo>
                    <a:pt x="31963" y="13836"/>
                    <a:pt x="31755" y="14309"/>
                    <a:pt x="31420" y="14736"/>
                  </a:cubicBezTo>
                  <a:cubicBezTo>
                    <a:pt x="31016" y="14863"/>
                    <a:pt x="30612" y="15140"/>
                    <a:pt x="30497" y="15544"/>
                  </a:cubicBezTo>
                  <a:cubicBezTo>
                    <a:pt x="29943" y="16006"/>
                    <a:pt x="29642" y="16491"/>
                    <a:pt x="29273" y="17102"/>
                  </a:cubicBezTo>
                  <a:cubicBezTo>
                    <a:pt x="29123" y="17114"/>
                    <a:pt x="29054" y="17275"/>
                    <a:pt x="29008" y="17356"/>
                  </a:cubicBezTo>
                  <a:cubicBezTo>
                    <a:pt x="27888" y="17853"/>
                    <a:pt x="26734" y="19157"/>
                    <a:pt x="26849" y="20427"/>
                  </a:cubicBezTo>
                  <a:cubicBezTo>
                    <a:pt x="26514" y="20981"/>
                    <a:pt x="26353" y="21627"/>
                    <a:pt x="25822" y="22043"/>
                  </a:cubicBezTo>
                  <a:cubicBezTo>
                    <a:pt x="25545" y="22331"/>
                    <a:pt x="25199" y="22539"/>
                    <a:pt x="25014" y="22897"/>
                  </a:cubicBezTo>
                  <a:cubicBezTo>
                    <a:pt x="24993" y="22892"/>
                    <a:pt x="24972" y="22890"/>
                    <a:pt x="24951" y="22890"/>
                  </a:cubicBezTo>
                  <a:cubicBezTo>
                    <a:pt x="24582" y="22890"/>
                    <a:pt x="24163" y="23529"/>
                    <a:pt x="24621" y="23693"/>
                  </a:cubicBezTo>
                  <a:cubicBezTo>
                    <a:pt x="24137" y="24686"/>
                    <a:pt x="23848" y="25875"/>
                    <a:pt x="23271" y="26856"/>
                  </a:cubicBezTo>
                  <a:cubicBezTo>
                    <a:pt x="23107" y="26770"/>
                    <a:pt x="22972" y="26734"/>
                    <a:pt x="22859" y="26734"/>
                  </a:cubicBezTo>
                  <a:cubicBezTo>
                    <a:pt x="22260" y="26734"/>
                    <a:pt x="22282" y="27765"/>
                    <a:pt x="21747" y="27872"/>
                  </a:cubicBezTo>
                  <a:cubicBezTo>
                    <a:pt x="21632" y="27872"/>
                    <a:pt x="21551" y="27952"/>
                    <a:pt x="21540" y="28079"/>
                  </a:cubicBezTo>
                  <a:cubicBezTo>
                    <a:pt x="21505" y="28368"/>
                    <a:pt x="21482" y="28495"/>
                    <a:pt x="21597" y="28830"/>
                  </a:cubicBezTo>
                  <a:cubicBezTo>
                    <a:pt x="21770" y="29337"/>
                    <a:pt x="21101" y="29534"/>
                    <a:pt x="21101" y="30088"/>
                  </a:cubicBezTo>
                  <a:cubicBezTo>
                    <a:pt x="21095" y="29830"/>
                    <a:pt x="20839" y="29688"/>
                    <a:pt x="20599" y="29688"/>
                  </a:cubicBezTo>
                  <a:cubicBezTo>
                    <a:pt x="20367" y="29688"/>
                    <a:pt x="20149" y="29821"/>
                    <a:pt x="20189" y="30111"/>
                  </a:cubicBezTo>
                  <a:cubicBezTo>
                    <a:pt x="19785" y="30446"/>
                    <a:pt x="20120" y="31219"/>
                    <a:pt x="19670" y="31611"/>
                  </a:cubicBezTo>
                  <a:cubicBezTo>
                    <a:pt x="19600" y="31646"/>
                    <a:pt x="19600" y="31727"/>
                    <a:pt x="19554" y="31784"/>
                  </a:cubicBezTo>
                  <a:cubicBezTo>
                    <a:pt x="19537" y="31773"/>
                    <a:pt x="19514" y="31767"/>
                    <a:pt x="19488" y="31767"/>
                  </a:cubicBezTo>
                  <a:cubicBezTo>
                    <a:pt x="19462" y="31767"/>
                    <a:pt x="19433" y="31773"/>
                    <a:pt x="19404" y="31784"/>
                  </a:cubicBezTo>
                  <a:cubicBezTo>
                    <a:pt x="19400" y="31784"/>
                    <a:pt x="19396" y="31784"/>
                    <a:pt x="19392" y="31784"/>
                  </a:cubicBezTo>
                  <a:cubicBezTo>
                    <a:pt x="18729" y="31784"/>
                    <a:pt x="18276" y="32688"/>
                    <a:pt x="18792" y="33170"/>
                  </a:cubicBezTo>
                  <a:cubicBezTo>
                    <a:pt x="18689" y="33138"/>
                    <a:pt x="18562" y="33121"/>
                    <a:pt x="18430" y="33121"/>
                  </a:cubicBezTo>
                  <a:cubicBezTo>
                    <a:pt x="18269" y="33121"/>
                    <a:pt x="18101" y="33147"/>
                    <a:pt x="17961" y="33204"/>
                  </a:cubicBezTo>
                  <a:cubicBezTo>
                    <a:pt x="17924" y="33199"/>
                    <a:pt x="17891" y="33197"/>
                    <a:pt x="17861" y="33197"/>
                  </a:cubicBezTo>
                  <a:cubicBezTo>
                    <a:pt x="17326" y="33197"/>
                    <a:pt x="18033" y="33958"/>
                    <a:pt x="18077" y="34231"/>
                  </a:cubicBezTo>
                  <a:cubicBezTo>
                    <a:pt x="18003" y="34181"/>
                    <a:pt x="17917" y="34161"/>
                    <a:pt x="17828" y="34161"/>
                  </a:cubicBezTo>
                  <a:cubicBezTo>
                    <a:pt x="17653" y="34161"/>
                    <a:pt x="17464" y="34240"/>
                    <a:pt x="17326" y="34324"/>
                  </a:cubicBezTo>
                  <a:cubicBezTo>
                    <a:pt x="17280" y="34313"/>
                    <a:pt x="17234" y="34308"/>
                    <a:pt x="17188" y="34308"/>
                  </a:cubicBezTo>
                  <a:cubicBezTo>
                    <a:pt x="16894" y="34308"/>
                    <a:pt x="16628" y="34518"/>
                    <a:pt x="16518" y="34728"/>
                  </a:cubicBezTo>
                  <a:cubicBezTo>
                    <a:pt x="15734" y="34901"/>
                    <a:pt x="16253" y="35697"/>
                    <a:pt x="15803" y="35974"/>
                  </a:cubicBezTo>
                  <a:cubicBezTo>
                    <a:pt x="15783" y="35968"/>
                    <a:pt x="15762" y="35966"/>
                    <a:pt x="15740" y="35966"/>
                  </a:cubicBezTo>
                  <a:cubicBezTo>
                    <a:pt x="15505" y="35966"/>
                    <a:pt x="15176" y="36284"/>
                    <a:pt x="15387" y="36505"/>
                  </a:cubicBezTo>
                  <a:cubicBezTo>
                    <a:pt x="15272" y="37036"/>
                    <a:pt x="15168" y="37440"/>
                    <a:pt x="15457" y="37648"/>
                  </a:cubicBezTo>
                  <a:cubicBezTo>
                    <a:pt x="14810" y="37844"/>
                    <a:pt x="14706" y="38075"/>
                    <a:pt x="14741" y="38710"/>
                  </a:cubicBezTo>
                  <a:cubicBezTo>
                    <a:pt x="13540" y="38756"/>
                    <a:pt x="13321" y="40291"/>
                    <a:pt x="12629" y="41042"/>
                  </a:cubicBezTo>
                  <a:cubicBezTo>
                    <a:pt x="12305" y="41157"/>
                    <a:pt x="11474" y="41942"/>
                    <a:pt x="12040" y="42196"/>
                  </a:cubicBezTo>
                  <a:cubicBezTo>
                    <a:pt x="12040" y="42207"/>
                    <a:pt x="12051" y="42207"/>
                    <a:pt x="12051" y="42219"/>
                  </a:cubicBezTo>
                  <a:cubicBezTo>
                    <a:pt x="11971" y="42450"/>
                    <a:pt x="11821" y="43073"/>
                    <a:pt x="11855" y="43385"/>
                  </a:cubicBezTo>
                  <a:cubicBezTo>
                    <a:pt x="11855" y="43604"/>
                    <a:pt x="11936" y="43789"/>
                    <a:pt x="11878" y="43985"/>
                  </a:cubicBezTo>
                  <a:cubicBezTo>
                    <a:pt x="11474" y="44181"/>
                    <a:pt x="10874" y="44043"/>
                    <a:pt x="10528" y="44389"/>
                  </a:cubicBezTo>
                  <a:cubicBezTo>
                    <a:pt x="10476" y="44363"/>
                    <a:pt x="10411" y="44350"/>
                    <a:pt x="10348" y="44350"/>
                  </a:cubicBezTo>
                  <a:cubicBezTo>
                    <a:pt x="10327" y="44350"/>
                    <a:pt x="10306" y="44351"/>
                    <a:pt x="10285" y="44354"/>
                  </a:cubicBezTo>
                  <a:cubicBezTo>
                    <a:pt x="10218" y="44345"/>
                    <a:pt x="10140" y="44331"/>
                    <a:pt x="10067" y="44331"/>
                  </a:cubicBezTo>
                  <a:cubicBezTo>
                    <a:pt x="9965" y="44331"/>
                    <a:pt x="9871" y="44358"/>
                    <a:pt x="9824" y="44458"/>
                  </a:cubicBezTo>
                  <a:cubicBezTo>
                    <a:pt x="9547" y="44966"/>
                    <a:pt x="8912" y="45116"/>
                    <a:pt x="8935" y="45797"/>
                  </a:cubicBezTo>
                  <a:cubicBezTo>
                    <a:pt x="8935" y="46190"/>
                    <a:pt x="7827" y="47482"/>
                    <a:pt x="7492" y="47759"/>
                  </a:cubicBezTo>
                  <a:cubicBezTo>
                    <a:pt x="7485" y="47759"/>
                    <a:pt x="7478" y="47758"/>
                    <a:pt x="7471" y="47758"/>
                  </a:cubicBezTo>
                  <a:cubicBezTo>
                    <a:pt x="7003" y="47758"/>
                    <a:pt x="7242" y="49623"/>
                    <a:pt x="7492" y="49999"/>
                  </a:cubicBezTo>
                  <a:cubicBezTo>
                    <a:pt x="7461" y="49991"/>
                    <a:pt x="7429" y="49987"/>
                    <a:pt x="7396" y="49987"/>
                  </a:cubicBezTo>
                  <a:cubicBezTo>
                    <a:pt x="7280" y="49987"/>
                    <a:pt x="7155" y="50033"/>
                    <a:pt x="7065" y="50114"/>
                  </a:cubicBezTo>
                  <a:cubicBezTo>
                    <a:pt x="6906" y="50040"/>
                    <a:pt x="6788" y="50009"/>
                    <a:pt x="6701" y="50009"/>
                  </a:cubicBezTo>
                  <a:cubicBezTo>
                    <a:pt x="6258" y="50009"/>
                    <a:pt x="6645" y="50844"/>
                    <a:pt x="6742" y="51211"/>
                  </a:cubicBezTo>
                  <a:cubicBezTo>
                    <a:pt x="6742" y="51672"/>
                    <a:pt x="7007" y="52261"/>
                    <a:pt x="6915" y="52734"/>
                  </a:cubicBezTo>
                  <a:cubicBezTo>
                    <a:pt x="6903" y="52757"/>
                    <a:pt x="6880" y="52780"/>
                    <a:pt x="6880" y="52792"/>
                  </a:cubicBezTo>
                  <a:cubicBezTo>
                    <a:pt x="6846" y="52780"/>
                    <a:pt x="6834" y="52780"/>
                    <a:pt x="6800" y="52780"/>
                  </a:cubicBezTo>
                  <a:cubicBezTo>
                    <a:pt x="6744" y="52706"/>
                    <a:pt x="6671" y="52671"/>
                    <a:pt x="6600" y="52671"/>
                  </a:cubicBezTo>
                  <a:cubicBezTo>
                    <a:pt x="6497" y="52671"/>
                    <a:pt x="6400" y="52747"/>
                    <a:pt x="6372" y="52884"/>
                  </a:cubicBezTo>
                  <a:cubicBezTo>
                    <a:pt x="6171" y="52518"/>
                    <a:pt x="5937" y="52294"/>
                    <a:pt x="5722" y="52294"/>
                  </a:cubicBezTo>
                  <a:cubicBezTo>
                    <a:pt x="5531" y="52294"/>
                    <a:pt x="5355" y="52471"/>
                    <a:pt x="5230" y="52884"/>
                  </a:cubicBezTo>
                  <a:cubicBezTo>
                    <a:pt x="4962" y="53060"/>
                    <a:pt x="4938" y="54090"/>
                    <a:pt x="5181" y="54090"/>
                  </a:cubicBezTo>
                  <a:cubicBezTo>
                    <a:pt x="5242" y="54090"/>
                    <a:pt x="5319" y="54025"/>
                    <a:pt x="5414" y="53865"/>
                  </a:cubicBezTo>
                  <a:cubicBezTo>
                    <a:pt x="5438" y="53865"/>
                    <a:pt x="5438" y="53865"/>
                    <a:pt x="5449" y="53854"/>
                  </a:cubicBezTo>
                  <a:cubicBezTo>
                    <a:pt x="5553" y="54004"/>
                    <a:pt x="5634" y="54212"/>
                    <a:pt x="5634" y="54385"/>
                  </a:cubicBezTo>
                  <a:cubicBezTo>
                    <a:pt x="5567" y="54322"/>
                    <a:pt x="5524" y="54296"/>
                    <a:pt x="5502" y="54296"/>
                  </a:cubicBezTo>
                  <a:cubicBezTo>
                    <a:pt x="5463" y="54296"/>
                    <a:pt x="5487" y="54378"/>
                    <a:pt x="5553" y="54489"/>
                  </a:cubicBezTo>
                  <a:cubicBezTo>
                    <a:pt x="5218" y="54546"/>
                    <a:pt x="5403" y="55101"/>
                    <a:pt x="5530" y="55297"/>
                  </a:cubicBezTo>
                  <a:cubicBezTo>
                    <a:pt x="5553" y="55782"/>
                    <a:pt x="5738" y="56289"/>
                    <a:pt x="5807" y="56774"/>
                  </a:cubicBezTo>
                  <a:cubicBezTo>
                    <a:pt x="5691" y="56993"/>
                    <a:pt x="5530" y="57201"/>
                    <a:pt x="5380" y="57386"/>
                  </a:cubicBezTo>
                  <a:cubicBezTo>
                    <a:pt x="4145" y="58032"/>
                    <a:pt x="2621" y="58910"/>
                    <a:pt x="2771" y="60514"/>
                  </a:cubicBezTo>
                  <a:cubicBezTo>
                    <a:pt x="2702" y="60745"/>
                    <a:pt x="2806" y="61160"/>
                    <a:pt x="2506" y="61357"/>
                  </a:cubicBezTo>
                  <a:cubicBezTo>
                    <a:pt x="2469" y="61328"/>
                    <a:pt x="2427" y="61315"/>
                    <a:pt x="2385" y="61315"/>
                  </a:cubicBezTo>
                  <a:cubicBezTo>
                    <a:pt x="2309" y="61315"/>
                    <a:pt x="2235" y="61359"/>
                    <a:pt x="2206" y="61426"/>
                  </a:cubicBezTo>
                  <a:cubicBezTo>
                    <a:pt x="1709" y="61761"/>
                    <a:pt x="1167" y="62222"/>
                    <a:pt x="867" y="62742"/>
                  </a:cubicBezTo>
                  <a:cubicBezTo>
                    <a:pt x="659" y="62811"/>
                    <a:pt x="532" y="62984"/>
                    <a:pt x="382" y="63157"/>
                  </a:cubicBezTo>
                  <a:cubicBezTo>
                    <a:pt x="1" y="63261"/>
                    <a:pt x="370" y="63688"/>
                    <a:pt x="289" y="63977"/>
                  </a:cubicBezTo>
                  <a:cubicBezTo>
                    <a:pt x="186" y="65420"/>
                    <a:pt x="1040" y="64969"/>
                    <a:pt x="1998" y="65177"/>
                  </a:cubicBezTo>
                  <a:cubicBezTo>
                    <a:pt x="2552" y="65477"/>
                    <a:pt x="3244" y="65593"/>
                    <a:pt x="3822" y="65870"/>
                  </a:cubicBezTo>
                  <a:cubicBezTo>
                    <a:pt x="3891" y="66170"/>
                    <a:pt x="3602" y="66574"/>
                    <a:pt x="3937" y="66816"/>
                  </a:cubicBezTo>
                  <a:cubicBezTo>
                    <a:pt x="3695" y="68894"/>
                    <a:pt x="4514" y="70822"/>
                    <a:pt x="4860" y="72818"/>
                  </a:cubicBezTo>
                  <a:cubicBezTo>
                    <a:pt x="4964" y="73557"/>
                    <a:pt x="5057" y="74342"/>
                    <a:pt x="5403" y="75000"/>
                  </a:cubicBezTo>
                  <a:cubicBezTo>
                    <a:pt x="5345" y="75058"/>
                    <a:pt x="5334" y="75127"/>
                    <a:pt x="5345" y="75219"/>
                  </a:cubicBezTo>
                  <a:cubicBezTo>
                    <a:pt x="5103" y="75450"/>
                    <a:pt x="5195" y="75739"/>
                    <a:pt x="5380" y="75970"/>
                  </a:cubicBezTo>
                  <a:cubicBezTo>
                    <a:pt x="5264" y="76570"/>
                    <a:pt x="5207" y="77228"/>
                    <a:pt x="5438" y="77782"/>
                  </a:cubicBezTo>
                  <a:cubicBezTo>
                    <a:pt x="5449" y="78209"/>
                    <a:pt x="5507" y="78555"/>
                    <a:pt x="5738" y="78867"/>
                  </a:cubicBezTo>
                  <a:cubicBezTo>
                    <a:pt x="5715" y="78994"/>
                    <a:pt x="5830" y="79040"/>
                    <a:pt x="5899" y="79109"/>
                  </a:cubicBezTo>
                  <a:cubicBezTo>
                    <a:pt x="5975" y="79316"/>
                    <a:pt x="6103" y="79983"/>
                    <a:pt x="6339" y="79983"/>
                  </a:cubicBezTo>
                  <a:cubicBezTo>
                    <a:pt x="6353" y="79983"/>
                    <a:pt x="6369" y="79980"/>
                    <a:pt x="6384" y="79975"/>
                  </a:cubicBezTo>
                  <a:cubicBezTo>
                    <a:pt x="6638" y="80413"/>
                    <a:pt x="7169" y="80690"/>
                    <a:pt x="7619" y="80829"/>
                  </a:cubicBezTo>
                  <a:cubicBezTo>
                    <a:pt x="7928" y="81514"/>
                    <a:pt x="8672" y="82579"/>
                    <a:pt x="9502" y="82579"/>
                  </a:cubicBezTo>
                  <a:cubicBezTo>
                    <a:pt x="9664" y="82579"/>
                    <a:pt x="9830" y="82538"/>
                    <a:pt x="9997" y="82445"/>
                  </a:cubicBezTo>
                  <a:cubicBezTo>
                    <a:pt x="10793" y="82364"/>
                    <a:pt x="11844" y="82549"/>
                    <a:pt x="12490" y="82087"/>
                  </a:cubicBezTo>
                  <a:cubicBezTo>
                    <a:pt x="12883" y="81972"/>
                    <a:pt x="13333" y="81764"/>
                    <a:pt x="13564" y="81452"/>
                  </a:cubicBezTo>
                  <a:cubicBezTo>
                    <a:pt x="16761" y="79825"/>
                    <a:pt x="16299" y="79155"/>
                    <a:pt x="17580" y="76189"/>
                  </a:cubicBezTo>
                  <a:cubicBezTo>
                    <a:pt x="19393" y="74204"/>
                    <a:pt x="20085" y="70244"/>
                    <a:pt x="23029" y="69875"/>
                  </a:cubicBezTo>
                  <a:cubicBezTo>
                    <a:pt x="23236" y="69933"/>
                    <a:pt x="23144" y="70198"/>
                    <a:pt x="23375" y="70198"/>
                  </a:cubicBezTo>
                  <a:cubicBezTo>
                    <a:pt x="23917" y="70071"/>
                    <a:pt x="24448" y="69817"/>
                    <a:pt x="24656" y="69275"/>
                  </a:cubicBezTo>
                  <a:cubicBezTo>
                    <a:pt x="24771" y="69229"/>
                    <a:pt x="24760" y="69113"/>
                    <a:pt x="24829" y="69032"/>
                  </a:cubicBezTo>
                  <a:cubicBezTo>
                    <a:pt x="24900" y="69056"/>
                    <a:pt x="24966" y="69107"/>
                    <a:pt x="25037" y="69107"/>
                  </a:cubicBezTo>
                  <a:cubicBezTo>
                    <a:pt x="25070" y="69107"/>
                    <a:pt x="25104" y="69096"/>
                    <a:pt x="25141" y="69067"/>
                  </a:cubicBezTo>
                  <a:cubicBezTo>
                    <a:pt x="25200" y="69113"/>
                    <a:pt x="25274" y="69133"/>
                    <a:pt x="25358" y="69133"/>
                  </a:cubicBezTo>
                  <a:cubicBezTo>
                    <a:pt x="25802" y="69133"/>
                    <a:pt x="26498" y="68561"/>
                    <a:pt x="26411" y="68144"/>
                  </a:cubicBezTo>
                  <a:cubicBezTo>
                    <a:pt x="26514" y="67497"/>
                    <a:pt x="27715" y="67266"/>
                    <a:pt x="27219" y="66493"/>
                  </a:cubicBezTo>
                  <a:cubicBezTo>
                    <a:pt x="27068" y="66112"/>
                    <a:pt x="27542" y="65824"/>
                    <a:pt x="27380" y="65420"/>
                  </a:cubicBezTo>
                  <a:cubicBezTo>
                    <a:pt x="27253" y="64912"/>
                    <a:pt x="27542" y="65004"/>
                    <a:pt x="27703" y="64704"/>
                  </a:cubicBezTo>
                  <a:cubicBezTo>
                    <a:pt x="27900" y="64300"/>
                    <a:pt x="27426" y="63226"/>
                    <a:pt x="27819" y="62949"/>
                  </a:cubicBezTo>
                  <a:lnTo>
                    <a:pt x="27819" y="62949"/>
                  </a:lnTo>
                  <a:cubicBezTo>
                    <a:pt x="27904" y="63016"/>
                    <a:pt x="27996" y="63041"/>
                    <a:pt x="28094" y="63041"/>
                  </a:cubicBezTo>
                  <a:cubicBezTo>
                    <a:pt x="28236" y="63041"/>
                    <a:pt x="28389" y="62988"/>
                    <a:pt x="28546" y="62926"/>
                  </a:cubicBezTo>
                  <a:cubicBezTo>
                    <a:pt x="29123" y="62834"/>
                    <a:pt x="29550" y="62361"/>
                    <a:pt x="29573" y="61841"/>
                  </a:cubicBezTo>
                  <a:cubicBezTo>
                    <a:pt x="29913" y="61988"/>
                    <a:pt x="30235" y="62131"/>
                    <a:pt x="30514" y="62131"/>
                  </a:cubicBezTo>
                  <a:cubicBezTo>
                    <a:pt x="30784" y="62131"/>
                    <a:pt x="31013" y="61997"/>
                    <a:pt x="31178" y="61599"/>
                  </a:cubicBezTo>
                  <a:cubicBezTo>
                    <a:pt x="31200" y="61608"/>
                    <a:pt x="31224" y="61613"/>
                    <a:pt x="31248" y="61613"/>
                  </a:cubicBezTo>
                  <a:cubicBezTo>
                    <a:pt x="31506" y="61613"/>
                    <a:pt x="31871" y="61140"/>
                    <a:pt x="32075" y="61140"/>
                  </a:cubicBezTo>
                  <a:cubicBezTo>
                    <a:pt x="32113" y="61140"/>
                    <a:pt x="32145" y="61157"/>
                    <a:pt x="32170" y="61195"/>
                  </a:cubicBezTo>
                  <a:cubicBezTo>
                    <a:pt x="32552" y="61609"/>
                    <a:pt x="32778" y="61893"/>
                    <a:pt x="32995" y="61893"/>
                  </a:cubicBezTo>
                  <a:cubicBezTo>
                    <a:pt x="33178" y="61893"/>
                    <a:pt x="33355" y="61691"/>
                    <a:pt x="33613" y="61195"/>
                  </a:cubicBezTo>
                  <a:cubicBezTo>
                    <a:pt x="33722" y="61253"/>
                    <a:pt x="33829" y="61277"/>
                    <a:pt x="33936" y="61277"/>
                  </a:cubicBezTo>
                  <a:cubicBezTo>
                    <a:pt x="34549" y="61277"/>
                    <a:pt x="35142" y="60467"/>
                    <a:pt x="35783" y="60467"/>
                  </a:cubicBezTo>
                  <a:cubicBezTo>
                    <a:pt x="35791" y="60467"/>
                    <a:pt x="35799" y="60468"/>
                    <a:pt x="35806" y="60468"/>
                  </a:cubicBezTo>
                  <a:cubicBezTo>
                    <a:pt x="35899" y="60514"/>
                    <a:pt x="35979" y="60549"/>
                    <a:pt x="36083" y="60572"/>
                  </a:cubicBezTo>
                  <a:cubicBezTo>
                    <a:pt x="36033" y="60760"/>
                    <a:pt x="36164" y="60867"/>
                    <a:pt x="36281" y="60867"/>
                  </a:cubicBezTo>
                  <a:cubicBezTo>
                    <a:pt x="36379" y="60867"/>
                    <a:pt x="36466" y="60792"/>
                    <a:pt x="36430" y="60629"/>
                  </a:cubicBezTo>
                  <a:cubicBezTo>
                    <a:pt x="36499" y="60629"/>
                    <a:pt x="36568" y="60618"/>
                    <a:pt x="36649" y="60583"/>
                  </a:cubicBezTo>
                  <a:cubicBezTo>
                    <a:pt x="36776" y="60676"/>
                    <a:pt x="36914" y="60618"/>
                    <a:pt x="37030" y="60733"/>
                  </a:cubicBezTo>
                  <a:cubicBezTo>
                    <a:pt x="37203" y="60953"/>
                    <a:pt x="37295" y="61253"/>
                    <a:pt x="37526" y="61437"/>
                  </a:cubicBezTo>
                  <a:cubicBezTo>
                    <a:pt x="37630" y="61705"/>
                    <a:pt x="37963" y="61840"/>
                    <a:pt x="38295" y="61840"/>
                  </a:cubicBezTo>
                  <a:cubicBezTo>
                    <a:pt x="38551" y="61840"/>
                    <a:pt x="38807" y="61760"/>
                    <a:pt x="38957" y="61599"/>
                  </a:cubicBezTo>
                  <a:cubicBezTo>
                    <a:pt x="39027" y="61599"/>
                    <a:pt x="39096" y="61541"/>
                    <a:pt x="39131" y="61484"/>
                  </a:cubicBezTo>
                  <a:cubicBezTo>
                    <a:pt x="39327" y="61437"/>
                    <a:pt x="39835" y="61541"/>
                    <a:pt x="39915" y="61218"/>
                  </a:cubicBezTo>
                  <a:cubicBezTo>
                    <a:pt x="40070" y="61218"/>
                    <a:pt x="40308" y="61273"/>
                    <a:pt x="40527" y="61273"/>
                  </a:cubicBezTo>
                  <a:cubicBezTo>
                    <a:pt x="40683" y="61273"/>
                    <a:pt x="40830" y="61245"/>
                    <a:pt x="40931" y="61149"/>
                  </a:cubicBezTo>
                  <a:cubicBezTo>
                    <a:pt x="40942" y="61151"/>
                    <a:pt x="40952" y="61151"/>
                    <a:pt x="40962" y="61151"/>
                  </a:cubicBezTo>
                  <a:cubicBezTo>
                    <a:pt x="41160" y="61151"/>
                    <a:pt x="41251" y="60843"/>
                    <a:pt x="41416" y="60722"/>
                  </a:cubicBezTo>
                  <a:cubicBezTo>
                    <a:pt x="41440" y="60735"/>
                    <a:pt x="41466" y="60741"/>
                    <a:pt x="41491" y="60741"/>
                  </a:cubicBezTo>
                  <a:cubicBezTo>
                    <a:pt x="41574" y="60741"/>
                    <a:pt x="41655" y="60677"/>
                    <a:pt x="41681" y="60606"/>
                  </a:cubicBezTo>
                  <a:cubicBezTo>
                    <a:pt x="41855" y="60179"/>
                    <a:pt x="42282" y="59914"/>
                    <a:pt x="42593" y="59579"/>
                  </a:cubicBezTo>
                  <a:cubicBezTo>
                    <a:pt x="42593" y="59683"/>
                    <a:pt x="42605" y="59810"/>
                    <a:pt x="42674" y="59914"/>
                  </a:cubicBezTo>
                  <a:cubicBezTo>
                    <a:pt x="42397" y="63030"/>
                    <a:pt x="43401" y="66147"/>
                    <a:pt x="43136" y="69182"/>
                  </a:cubicBezTo>
                  <a:cubicBezTo>
                    <a:pt x="42917" y="70914"/>
                    <a:pt x="42074" y="72380"/>
                    <a:pt x="42189" y="74169"/>
                  </a:cubicBezTo>
                  <a:cubicBezTo>
                    <a:pt x="42201" y="74873"/>
                    <a:pt x="42097" y="75681"/>
                    <a:pt x="42224" y="76327"/>
                  </a:cubicBezTo>
                  <a:cubicBezTo>
                    <a:pt x="42224" y="76374"/>
                    <a:pt x="42247" y="76431"/>
                    <a:pt x="42259" y="76489"/>
                  </a:cubicBezTo>
                  <a:cubicBezTo>
                    <a:pt x="42132" y="76847"/>
                    <a:pt x="42132" y="77181"/>
                    <a:pt x="41820" y="77470"/>
                  </a:cubicBezTo>
                  <a:cubicBezTo>
                    <a:pt x="41635" y="77689"/>
                    <a:pt x="41347" y="77863"/>
                    <a:pt x="41266" y="78151"/>
                  </a:cubicBezTo>
                  <a:cubicBezTo>
                    <a:pt x="40931" y="78647"/>
                    <a:pt x="40723" y="79305"/>
                    <a:pt x="40204" y="79652"/>
                  </a:cubicBezTo>
                  <a:cubicBezTo>
                    <a:pt x="40065" y="79802"/>
                    <a:pt x="39996" y="79848"/>
                    <a:pt x="39939" y="80033"/>
                  </a:cubicBezTo>
                  <a:cubicBezTo>
                    <a:pt x="39615" y="80263"/>
                    <a:pt x="39454" y="80598"/>
                    <a:pt x="39257" y="80864"/>
                  </a:cubicBezTo>
                  <a:cubicBezTo>
                    <a:pt x="39228" y="80856"/>
                    <a:pt x="39201" y="80853"/>
                    <a:pt x="39178" y="80853"/>
                  </a:cubicBezTo>
                  <a:cubicBezTo>
                    <a:pt x="38935" y="80853"/>
                    <a:pt x="38994" y="81206"/>
                    <a:pt x="39015" y="81406"/>
                  </a:cubicBezTo>
                  <a:cubicBezTo>
                    <a:pt x="39050" y="81856"/>
                    <a:pt x="38611" y="82803"/>
                    <a:pt x="39096" y="83080"/>
                  </a:cubicBezTo>
                  <a:cubicBezTo>
                    <a:pt x="39050" y="83293"/>
                    <a:pt x="39216" y="83456"/>
                    <a:pt x="39380" y="83456"/>
                  </a:cubicBezTo>
                  <a:cubicBezTo>
                    <a:pt x="39464" y="83456"/>
                    <a:pt x="39549" y="83413"/>
                    <a:pt x="39604" y="83311"/>
                  </a:cubicBezTo>
                  <a:cubicBezTo>
                    <a:pt x="39650" y="83356"/>
                    <a:pt x="39712" y="83377"/>
                    <a:pt x="39774" y="83377"/>
                  </a:cubicBezTo>
                  <a:cubicBezTo>
                    <a:pt x="39869" y="83377"/>
                    <a:pt x="39966" y="83330"/>
                    <a:pt x="40008" y="83253"/>
                  </a:cubicBezTo>
                  <a:cubicBezTo>
                    <a:pt x="40135" y="83207"/>
                    <a:pt x="40262" y="83149"/>
                    <a:pt x="40377" y="83114"/>
                  </a:cubicBezTo>
                  <a:cubicBezTo>
                    <a:pt x="40412" y="83126"/>
                    <a:pt x="40458" y="83137"/>
                    <a:pt x="40493" y="83149"/>
                  </a:cubicBezTo>
                  <a:cubicBezTo>
                    <a:pt x="40510" y="83307"/>
                    <a:pt x="40635" y="83412"/>
                    <a:pt x="40770" y="83412"/>
                  </a:cubicBezTo>
                  <a:cubicBezTo>
                    <a:pt x="40812" y="83412"/>
                    <a:pt x="40855" y="83402"/>
                    <a:pt x="40897" y="83380"/>
                  </a:cubicBezTo>
                  <a:cubicBezTo>
                    <a:pt x="40934" y="83400"/>
                    <a:pt x="40977" y="83410"/>
                    <a:pt x="41019" y="83410"/>
                  </a:cubicBezTo>
                  <a:cubicBezTo>
                    <a:pt x="41145" y="83410"/>
                    <a:pt x="41272" y="83328"/>
                    <a:pt x="41289" y="83207"/>
                  </a:cubicBezTo>
                  <a:cubicBezTo>
                    <a:pt x="41347" y="83184"/>
                    <a:pt x="41393" y="83149"/>
                    <a:pt x="41416" y="83091"/>
                  </a:cubicBezTo>
                  <a:cubicBezTo>
                    <a:pt x="41469" y="83144"/>
                    <a:pt x="41527" y="83167"/>
                    <a:pt x="41590" y="83167"/>
                  </a:cubicBezTo>
                  <a:cubicBezTo>
                    <a:pt x="41623" y="83167"/>
                    <a:pt x="41657" y="83161"/>
                    <a:pt x="41693" y="83149"/>
                  </a:cubicBezTo>
                  <a:cubicBezTo>
                    <a:pt x="41779" y="83274"/>
                    <a:pt x="41891" y="83322"/>
                    <a:pt x="42009" y="83322"/>
                  </a:cubicBezTo>
                  <a:cubicBezTo>
                    <a:pt x="42207" y="83322"/>
                    <a:pt x="42421" y="83187"/>
                    <a:pt x="42559" y="83057"/>
                  </a:cubicBezTo>
                  <a:cubicBezTo>
                    <a:pt x="42607" y="83129"/>
                    <a:pt x="42687" y="83163"/>
                    <a:pt x="42768" y="83163"/>
                  </a:cubicBezTo>
                  <a:cubicBezTo>
                    <a:pt x="42881" y="83163"/>
                    <a:pt x="42994" y="83097"/>
                    <a:pt x="43020" y="82976"/>
                  </a:cubicBezTo>
                  <a:cubicBezTo>
                    <a:pt x="43052" y="82986"/>
                    <a:pt x="43085" y="82992"/>
                    <a:pt x="43118" y="82992"/>
                  </a:cubicBezTo>
                  <a:cubicBezTo>
                    <a:pt x="43158" y="82992"/>
                    <a:pt x="43196" y="82983"/>
                    <a:pt x="43228" y="82964"/>
                  </a:cubicBezTo>
                  <a:cubicBezTo>
                    <a:pt x="43263" y="82982"/>
                    <a:pt x="43300" y="82990"/>
                    <a:pt x="43336" y="82990"/>
                  </a:cubicBezTo>
                  <a:cubicBezTo>
                    <a:pt x="43372" y="82990"/>
                    <a:pt x="43407" y="82982"/>
                    <a:pt x="43436" y="82964"/>
                  </a:cubicBezTo>
                  <a:cubicBezTo>
                    <a:pt x="43528" y="83011"/>
                    <a:pt x="43690" y="83080"/>
                    <a:pt x="43840" y="83114"/>
                  </a:cubicBezTo>
                  <a:cubicBezTo>
                    <a:pt x="43884" y="83146"/>
                    <a:pt x="43939" y="83164"/>
                    <a:pt x="43993" y="83164"/>
                  </a:cubicBezTo>
                  <a:cubicBezTo>
                    <a:pt x="44037" y="83164"/>
                    <a:pt x="44081" y="83152"/>
                    <a:pt x="44117" y="83126"/>
                  </a:cubicBezTo>
                  <a:cubicBezTo>
                    <a:pt x="44188" y="83156"/>
                    <a:pt x="44272" y="83182"/>
                    <a:pt x="44346" y="83182"/>
                  </a:cubicBezTo>
                  <a:cubicBezTo>
                    <a:pt x="44441" y="83182"/>
                    <a:pt x="44520" y="83140"/>
                    <a:pt x="44532" y="83011"/>
                  </a:cubicBezTo>
                  <a:cubicBezTo>
                    <a:pt x="44579" y="82999"/>
                    <a:pt x="44636" y="82976"/>
                    <a:pt x="44683" y="82953"/>
                  </a:cubicBezTo>
                  <a:cubicBezTo>
                    <a:pt x="44736" y="83098"/>
                    <a:pt x="44881" y="83198"/>
                    <a:pt x="45034" y="83198"/>
                  </a:cubicBezTo>
                  <a:cubicBezTo>
                    <a:pt x="45111" y="83198"/>
                    <a:pt x="45190" y="83173"/>
                    <a:pt x="45260" y="83114"/>
                  </a:cubicBezTo>
                  <a:cubicBezTo>
                    <a:pt x="45390" y="83114"/>
                    <a:pt x="45521" y="83120"/>
                    <a:pt x="45652" y="83120"/>
                  </a:cubicBezTo>
                  <a:cubicBezTo>
                    <a:pt x="45718" y="83120"/>
                    <a:pt x="45783" y="83118"/>
                    <a:pt x="45848" y="83114"/>
                  </a:cubicBezTo>
                  <a:cubicBezTo>
                    <a:pt x="45927" y="83250"/>
                    <a:pt x="46005" y="83304"/>
                    <a:pt x="46073" y="83304"/>
                  </a:cubicBezTo>
                  <a:cubicBezTo>
                    <a:pt x="46254" y="83304"/>
                    <a:pt x="46364" y="82922"/>
                    <a:pt x="46229" y="82687"/>
                  </a:cubicBezTo>
                  <a:cubicBezTo>
                    <a:pt x="46691" y="82341"/>
                    <a:pt x="46541" y="81556"/>
                    <a:pt x="46552" y="81106"/>
                  </a:cubicBezTo>
                  <a:cubicBezTo>
                    <a:pt x="46529" y="80310"/>
                    <a:pt x="47014" y="79328"/>
                    <a:pt x="46714" y="78624"/>
                  </a:cubicBezTo>
                  <a:cubicBezTo>
                    <a:pt x="46010" y="73419"/>
                    <a:pt x="47118" y="68236"/>
                    <a:pt x="48330" y="63203"/>
                  </a:cubicBezTo>
                  <a:cubicBezTo>
                    <a:pt x="48249" y="62719"/>
                    <a:pt x="48780" y="61449"/>
                    <a:pt x="48330" y="61426"/>
                  </a:cubicBezTo>
                  <a:cubicBezTo>
                    <a:pt x="48342" y="61103"/>
                    <a:pt x="48422" y="60618"/>
                    <a:pt x="48318" y="60375"/>
                  </a:cubicBezTo>
                  <a:cubicBezTo>
                    <a:pt x="48318" y="60560"/>
                    <a:pt x="48284" y="60756"/>
                    <a:pt x="48261" y="60953"/>
                  </a:cubicBezTo>
                  <a:cubicBezTo>
                    <a:pt x="48272" y="60733"/>
                    <a:pt x="48192" y="60502"/>
                    <a:pt x="48249" y="60295"/>
                  </a:cubicBezTo>
                  <a:cubicBezTo>
                    <a:pt x="48318" y="60295"/>
                    <a:pt x="48399" y="60225"/>
                    <a:pt x="48422" y="60156"/>
                  </a:cubicBezTo>
                  <a:cubicBezTo>
                    <a:pt x="48515" y="59129"/>
                    <a:pt x="49369" y="58321"/>
                    <a:pt x="49819" y="57455"/>
                  </a:cubicBezTo>
                  <a:cubicBezTo>
                    <a:pt x="50269" y="56474"/>
                    <a:pt x="50154" y="55366"/>
                    <a:pt x="50696" y="54431"/>
                  </a:cubicBezTo>
                  <a:cubicBezTo>
                    <a:pt x="50766" y="54258"/>
                    <a:pt x="50823" y="53923"/>
                    <a:pt x="50996" y="53819"/>
                  </a:cubicBezTo>
                  <a:cubicBezTo>
                    <a:pt x="51077" y="53635"/>
                    <a:pt x="50985" y="53415"/>
                    <a:pt x="51100" y="53231"/>
                  </a:cubicBezTo>
                  <a:cubicBezTo>
                    <a:pt x="51119" y="53235"/>
                    <a:pt x="51136" y="53237"/>
                    <a:pt x="51154" y="53237"/>
                  </a:cubicBezTo>
                  <a:cubicBezTo>
                    <a:pt x="51309" y="53237"/>
                    <a:pt x="51420" y="53068"/>
                    <a:pt x="51597" y="53057"/>
                  </a:cubicBezTo>
                  <a:cubicBezTo>
                    <a:pt x="51626" y="53044"/>
                    <a:pt x="51658" y="53039"/>
                    <a:pt x="51690" y="53039"/>
                  </a:cubicBezTo>
                  <a:cubicBezTo>
                    <a:pt x="51812" y="53039"/>
                    <a:pt x="51943" y="53115"/>
                    <a:pt x="52034" y="53115"/>
                  </a:cubicBezTo>
                  <a:cubicBezTo>
                    <a:pt x="52104" y="53115"/>
                    <a:pt x="52151" y="53069"/>
                    <a:pt x="52151" y="52907"/>
                  </a:cubicBezTo>
                  <a:cubicBezTo>
                    <a:pt x="52190" y="52902"/>
                    <a:pt x="52230" y="52899"/>
                    <a:pt x="52271" y="52899"/>
                  </a:cubicBezTo>
                  <a:cubicBezTo>
                    <a:pt x="52471" y="52899"/>
                    <a:pt x="52686" y="52959"/>
                    <a:pt x="52878" y="52988"/>
                  </a:cubicBezTo>
                  <a:cubicBezTo>
                    <a:pt x="53120" y="53461"/>
                    <a:pt x="53478" y="53889"/>
                    <a:pt x="54044" y="54119"/>
                  </a:cubicBezTo>
                  <a:cubicBezTo>
                    <a:pt x="54378" y="54235"/>
                    <a:pt x="54494" y="54396"/>
                    <a:pt x="54540" y="54523"/>
                  </a:cubicBezTo>
                  <a:cubicBezTo>
                    <a:pt x="54592" y="54711"/>
                    <a:pt x="54898" y="54983"/>
                    <a:pt x="55170" y="54983"/>
                  </a:cubicBezTo>
                  <a:cubicBezTo>
                    <a:pt x="55199" y="54983"/>
                    <a:pt x="55228" y="54980"/>
                    <a:pt x="55256" y="54974"/>
                  </a:cubicBezTo>
                  <a:cubicBezTo>
                    <a:pt x="55346" y="54956"/>
                    <a:pt x="55427" y="54948"/>
                    <a:pt x="55501" y="54948"/>
                  </a:cubicBezTo>
                  <a:cubicBezTo>
                    <a:pt x="55910" y="54948"/>
                    <a:pt x="56108" y="55190"/>
                    <a:pt x="56479" y="55366"/>
                  </a:cubicBezTo>
                  <a:cubicBezTo>
                    <a:pt x="57599" y="55435"/>
                    <a:pt x="57264" y="55378"/>
                    <a:pt x="58118" y="56105"/>
                  </a:cubicBezTo>
                  <a:cubicBezTo>
                    <a:pt x="60323" y="58102"/>
                    <a:pt x="60323" y="61530"/>
                    <a:pt x="62539" y="63619"/>
                  </a:cubicBezTo>
                  <a:cubicBezTo>
                    <a:pt x="62470" y="64208"/>
                    <a:pt x="63370" y="64323"/>
                    <a:pt x="63693" y="64681"/>
                  </a:cubicBezTo>
                  <a:cubicBezTo>
                    <a:pt x="64294" y="66101"/>
                    <a:pt x="65575" y="67797"/>
                    <a:pt x="66498" y="68952"/>
                  </a:cubicBezTo>
                  <a:cubicBezTo>
                    <a:pt x="66487" y="69102"/>
                    <a:pt x="66567" y="69171"/>
                    <a:pt x="66602" y="69333"/>
                  </a:cubicBezTo>
                  <a:cubicBezTo>
                    <a:pt x="66614" y="70845"/>
                    <a:pt x="67479" y="72576"/>
                    <a:pt x="68541" y="73661"/>
                  </a:cubicBezTo>
                  <a:cubicBezTo>
                    <a:pt x="69349" y="74457"/>
                    <a:pt x="69453" y="76073"/>
                    <a:pt x="69291" y="77124"/>
                  </a:cubicBezTo>
                  <a:cubicBezTo>
                    <a:pt x="69084" y="77378"/>
                    <a:pt x="68991" y="77655"/>
                    <a:pt x="69095" y="77874"/>
                  </a:cubicBezTo>
                  <a:cubicBezTo>
                    <a:pt x="68991" y="78163"/>
                    <a:pt x="69084" y="78509"/>
                    <a:pt x="69165" y="78786"/>
                  </a:cubicBezTo>
                  <a:cubicBezTo>
                    <a:pt x="69095" y="79248"/>
                    <a:pt x="69084" y="79709"/>
                    <a:pt x="69038" y="80171"/>
                  </a:cubicBezTo>
                  <a:cubicBezTo>
                    <a:pt x="68622" y="80979"/>
                    <a:pt x="68010" y="81914"/>
                    <a:pt x="68276" y="82849"/>
                  </a:cubicBezTo>
                  <a:cubicBezTo>
                    <a:pt x="68251" y="83004"/>
                    <a:pt x="68388" y="83130"/>
                    <a:pt x="68527" y="83130"/>
                  </a:cubicBezTo>
                  <a:cubicBezTo>
                    <a:pt x="68585" y="83130"/>
                    <a:pt x="68644" y="83108"/>
                    <a:pt x="68691" y="83057"/>
                  </a:cubicBezTo>
                  <a:cubicBezTo>
                    <a:pt x="68714" y="83126"/>
                    <a:pt x="68772" y="83172"/>
                    <a:pt x="68853" y="83195"/>
                  </a:cubicBezTo>
                  <a:cubicBezTo>
                    <a:pt x="68970" y="83579"/>
                    <a:pt x="69640" y="83835"/>
                    <a:pt x="70087" y="83835"/>
                  </a:cubicBezTo>
                  <a:cubicBezTo>
                    <a:pt x="70124" y="83835"/>
                    <a:pt x="70159" y="83834"/>
                    <a:pt x="70192" y="83830"/>
                  </a:cubicBezTo>
                  <a:cubicBezTo>
                    <a:pt x="70217" y="84029"/>
                    <a:pt x="70338" y="84080"/>
                    <a:pt x="70487" y="84080"/>
                  </a:cubicBezTo>
                  <a:cubicBezTo>
                    <a:pt x="70643" y="84080"/>
                    <a:pt x="70828" y="84025"/>
                    <a:pt x="70963" y="84025"/>
                  </a:cubicBezTo>
                  <a:cubicBezTo>
                    <a:pt x="70999" y="84025"/>
                    <a:pt x="71030" y="84028"/>
                    <a:pt x="71058" y="84038"/>
                  </a:cubicBezTo>
                  <a:cubicBezTo>
                    <a:pt x="71034" y="84246"/>
                    <a:pt x="71178" y="84353"/>
                    <a:pt x="71320" y="84353"/>
                  </a:cubicBezTo>
                  <a:cubicBezTo>
                    <a:pt x="71455" y="84353"/>
                    <a:pt x="71588" y="84257"/>
                    <a:pt x="71577" y="84061"/>
                  </a:cubicBezTo>
                  <a:cubicBezTo>
                    <a:pt x="71808" y="84049"/>
                    <a:pt x="72143" y="83957"/>
                    <a:pt x="72154" y="83692"/>
                  </a:cubicBezTo>
                  <a:cubicBezTo>
                    <a:pt x="72258" y="83668"/>
                    <a:pt x="72293" y="83588"/>
                    <a:pt x="72350" y="83495"/>
                  </a:cubicBezTo>
                  <a:cubicBezTo>
                    <a:pt x="72393" y="83645"/>
                    <a:pt x="72518" y="83713"/>
                    <a:pt x="72646" y="83713"/>
                  </a:cubicBezTo>
                  <a:cubicBezTo>
                    <a:pt x="72794" y="83713"/>
                    <a:pt x="72948" y="83622"/>
                    <a:pt x="72985" y="83461"/>
                  </a:cubicBezTo>
                  <a:cubicBezTo>
                    <a:pt x="72999" y="83463"/>
                    <a:pt x="73012" y="83465"/>
                    <a:pt x="73026" y="83465"/>
                  </a:cubicBezTo>
                  <a:cubicBezTo>
                    <a:pt x="73070" y="83465"/>
                    <a:pt x="73114" y="83450"/>
                    <a:pt x="73158" y="83414"/>
                  </a:cubicBezTo>
                  <a:cubicBezTo>
                    <a:pt x="73195" y="83429"/>
                    <a:pt x="73245" y="83444"/>
                    <a:pt x="73292" y="83444"/>
                  </a:cubicBezTo>
                  <a:cubicBezTo>
                    <a:pt x="73319" y="83444"/>
                    <a:pt x="73345" y="83439"/>
                    <a:pt x="73366" y="83426"/>
                  </a:cubicBezTo>
                  <a:cubicBezTo>
                    <a:pt x="73378" y="83518"/>
                    <a:pt x="73435" y="83576"/>
                    <a:pt x="73528" y="83599"/>
                  </a:cubicBezTo>
                  <a:cubicBezTo>
                    <a:pt x="73573" y="83661"/>
                    <a:pt x="73634" y="83687"/>
                    <a:pt x="73695" y="83687"/>
                  </a:cubicBezTo>
                  <a:cubicBezTo>
                    <a:pt x="73807" y="83687"/>
                    <a:pt x="73921" y="83599"/>
                    <a:pt x="73943" y="83472"/>
                  </a:cubicBezTo>
                  <a:lnTo>
                    <a:pt x="73955" y="83472"/>
                  </a:lnTo>
                  <a:cubicBezTo>
                    <a:pt x="73995" y="83579"/>
                    <a:pt x="74099" y="83628"/>
                    <a:pt x="74207" y="83628"/>
                  </a:cubicBezTo>
                  <a:cubicBezTo>
                    <a:pt x="74344" y="83628"/>
                    <a:pt x="74488" y="83550"/>
                    <a:pt x="74520" y="83414"/>
                  </a:cubicBezTo>
                  <a:lnTo>
                    <a:pt x="74590" y="83414"/>
                  </a:lnTo>
                  <a:cubicBezTo>
                    <a:pt x="74518" y="83582"/>
                    <a:pt x="74661" y="83744"/>
                    <a:pt x="74802" y="83744"/>
                  </a:cubicBezTo>
                  <a:cubicBezTo>
                    <a:pt x="74865" y="83744"/>
                    <a:pt x="74928" y="83712"/>
                    <a:pt x="74970" y="83634"/>
                  </a:cubicBezTo>
                  <a:cubicBezTo>
                    <a:pt x="75155" y="83184"/>
                    <a:pt x="75121" y="82630"/>
                    <a:pt x="75040" y="82203"/>
                  </a:cubicBezTo>
                  <a:cubicBezTo>
                    <a:pt x="75755" y="81764"/>
                    <a:pt x="74566" y="80829"/>
                    <a:pt x="74624" y="80183"/>
                  </a:cubicBezTo>
                  <a:cubicBezTo>
                    <a:pt x="74243" y="78786"/>
                    <a:pt x="76159" y="78532"/>
                    <a:pt x="75813" y="77251"/>
                  </a:cubicBezTo>
                  <a:cubicBezTo>
                    <a:pt x="75675" y="76316"/>
                    <a:pt x="75663" y="75242"/>
                    <a:pt x="74705" y="74711"/>
                  </a:cubicBezTo>
                  <a:cubicBezTo>
                    <a:pt x="74313" y="74411"/>
                    <a:pt x="73943" y="74123"/>
                    <a:pt x="73943" y="73626"/>
                  </a:cubicBezTo>
                  <a:cubicBezTo>
                    <a:pt x="73758" y="72380"/>
                    <a:pt x="72627" y="71549"/>
                    <a:pt x="72039" y="70487"/>
                  </a:cubicBezTo>
                  <a:cubicBezTo>
                    <a:pt x="71969" y="70083"/>
                    <a:pt x="71681" y="69806"/>
                    <a:pt x="71415" y="69517"/>
                  </a:cubicBezTo>
                  <a:cubicBezTo>
                    <a:pt x="70873" y="68721"/>
                    <a:pt x="70700" y="67832"/>
                    <a:pt x="70434" y="66932"/>
                  </a:cubicBezTo>
                  <a:cubicBezTo>
                    <a:pt x="68403" y="65189"/>
                    <a:pt x="68183" y="64219"/>
                    <a:pt x="67595" y="61703"/>
                  </a:cubicBezTo>
                  <a:cubicBezTo>
                    <a:pt x="67006" y="60341"/>
                    <a:pt x="66371" y="58713"/>
                    <a:pt x="66464" y="57224"/>
                  </a:cubicBezTo>
                  <a:cubicBezTo>
                    <a:pt x="66498" y="57063"/>
                    <a:pt x="66464" y="56936"/>
                    <a:pt x="66464" y="56774"/>
                  </a:cubicBezTo>
                  <a:cubicBezTo>
                    <a:pt x="66521" y="56601"/>
                    <a:pt x="66498" y="56359"/>
                    <a:pt x="66521" y="56162"/>
                  </a:cubicBezTo>
                  <a:cubicBezTo>
                    <a:pt x="66611" y="56245"/>
                    <a:pt x="66711" y="56279"/>
                    <a:pt x="66814" y="56279"/>
                  </a:cubicBezTo>
                  <a:cubicBezTo>
                    <a:pt x="67042" y="56279"/>
                    <a:pt x="67282" y="56108"/>
                    <a:pt x="67433" y="55908"/>
                  </a:cubicBezTo>
                  <a:cubicBezTo>
                    <a:pt x="67493" y="55916"/>
                    <a:pt x="67552" y="55920"/>
                    <a:pt x="67610" y="55920"/>
                  </a:cubicBezTo>
                  <a:cubicBezTo>
                    <a:pt x="68343" y="55920"/>
                    <a:pt x="68920" y="55345"/>
                    <a:pt x="69626" y="55077"/>
                  </a:cubicBezTo>
                  <a:cubicBezTo>
                    <a:pt x="69834" y="55101"/>
                    <a:pt x="70042" y="55274"/>
                    <a:pt x="70261" y="55274"/>
                  </a:cubicBezTo>
                  <a:cubicBezTo>
                    <a:pt x="70363" y="55411"/>
                    <a:pt x="70560" y="55572"/>
                    <a:pt x="70718" y="55572"/>
                  </a:cubicBezTo>
                  <a:cubicBezTo>
                    <a:pt x="70812" y="55572"/>
                    <a:pt x="70892" y="55516"/>
                    <a:pt x="70931" y="55366"/>
                  </a:cubicBezTo>
                  <a:cubicBezTo>
                    <a:pt x="71165" y="55411"/>
                    <a:pt x="71385" y="55540"/>
                    <a:pt x="71618" y="55540"/>
                  </a:cubicBezTo>
                  <a:cubicBezTo>
                    <a:pt x="71684" y="55540"/>
                    <a:pt x="71751" y="55530"/>
                    <a:pt x="71819" y="55504"/>
                  </a:cubicBezTo>
                  <a:cubicBezTo>
                    <a:pt x="71885" y="55531"/>
                    <a:pt x="71954" y="55540"/>
                    <a:pt x="72023" y="55540"/>
                  </a:cubicBezTo>
                  <a:cubicBezTo>
                    <a:pt x="72198" y="55540"/>
                    <a:pt x="72378" y="55480"/>
                    <a:pt x="72536" y="55480"/>
                  </a:cubicBezTo>
                  <a:cubicBezTo>
                    <a:pt x="72588" y="55480"/>
                    <a:pt x="72638" y="55487"/>
                    <a:pt x="72685" y="55504"/>
                  </a:cubicBezTo>
                  <a:cubicBezTo>
                    <a:pt x="72901" y="55634"/>
                    <a:pt x="73072" y="55660"/>
                    <a:pt x="73222" y="55660"/>
                  </a:cubicBezTo>
                  <a:cubicBezTo>
                    <a:pt x="73272" y="55660"/>
                    <a:pt x="73320" y="55657"/>
                    <a:pt x="73366" y="55655"/>
                  </a:cubicBezTo>
                  <a:cubicBezTo>
                    <a:pt x="74405" y="55597"/>
                    <a:pt x="75513" y="55643"/>
                    <a:pt x="76586" y="55435"/>
                  </a:cubicBezTo>
                  <a:cubicBezTo>
                    <a:pt x="76702" y="55530"/>
                    <a:pt x="76864" y="55575"/>
                    <a:pt x="77033" y="55575"/>
                  </a:cubicBezTo>
                  <a:cubicBezTo>
                    <a:pt x="77252" y="55575"/>
                    <a:pt x="77481" y="55498"/>
                    <a:pt x="77625" y="55354"/>
                  </a:cubicBezTo>
                  <a:cubicBezTo>
                    <a:pt x="78233" y="55377"/>
                    <a:pt x="78766" y="55494"/>
                    <a:pt x="79387" y="55494"/>
                  </a:cubicBezTo>
                  <a:cubicBezTo>
                    <a:pt x="79415" y="55494"/>
                    <a:pt x="79444" y="55493"/>
                    <a:pt x="79472" y="55493"/>
                  </a:cubicBezTo>
                  <a:cubicBezTo>
                    <a:pt x="79624" y="55552"/>
                    <a:pt x="79795" y="55578"/>
                    <a:pt x="79977" y="55578"/>
                  </a:cubicBezTo>
                  <a:cubicBezTo>
                    <a:pt x="80112" y="55578"/>
                    <a:pt x="80253" y="55564"/>
                    <a:pt x="80396" y="55539"/>
                  </a:cubicBezTo>
                  <a:cubicBezTo>
                    <a:pt x="80467" y="55565"/>
                    <a:pt x="80516" y="55576"/>
                    <a:pt x="80554" y="55576"/>
                  </a:cubicBezTo>
                  <a:cubicBezTo>
                    <a:pt x="80703" y="55576"/>
                    <a:pt x="80660" y="55412"/>
                    <a:pt x="80995" y="55412"/>
                  </a:cubicBezTo>
                  <a:cubicBezTo>
                    <a:pt x="81138" y="55412"/>
                    <a:pt x="81350" y="55442"/>
                    <a:pt x="81677" y="55528"/>
                  </a:cubicBezTo>
                  <a:cubicBezTo>
                    <a:pt x="81733" y="55532"/>
                    <a:pt x="81804" y="55534"/>
                    <a:pt x="81886" y="55534"/>
                  </a:cubicBezTo>
                  <a:cubicBezTo>
                    <a:pt x="82259" y="55534"/>
                    <a:pt x="82844" y="55494"/>
                    <a:pt x="83166" y="55447"/>
                  </a:cubicBezTo>
                  <a:cubicBezTo>
                    <a:pt x="83985" y="54950"/>
                    <a:pt x="83062" y="54639"/>
                    <a:pt x="84666" y="54096"/>
                  </a:cubicBezTo>
                  <a:cubicBezTo>
                    <a:pt x="84712" y="54086"/>
                    <a:pt x="84758" y="54082"/>
                    <a:pt x="84802" y="54082"/>
                  </a:cubicBezTo>
                  <a:cubicBezTo>
                    <a:pt x="85046" y="54082"/>
                    <a:pt x="85268" y="54214"/>
                    <a:pt x="85495" y="54214"/>
                  </a:cubicBezTo>
                  <a:cubicBezTo>
                    <a:pt x="85641" y="54214"/>
                    <a:pt x="85789" y="54159"/>
                    <a:pt x="85948" y="53981"/>
                  </a:cubicBezTo>
                  <a:cubicBezTo>
                    <a:pt x="86317" y="53623"/>
                    <a:pt x="86894" y="53404"/>
                    <a:pt x="87160" y="52931"/>
                  </a:cubicBezTo>
                  <a:cubicBezTo>
                    <a:pt x="87205" y="52919"/>
                    <a:pt x="87256" y="52916"/>
                    <a:pt x="87309" y="52916"/>
                  </a:cubicBezTo>
                  <a:cubicBezTo>
                    <a:pt x="87366" y="52916"/>
                    <a:pt x="87424" y="52919"/>
                    <a:pt x="87481" y="52919"/>
                  </a:cubicBezTo>
                  <a:cubicBezTo>
                    <a:pt x="87629" y="52919"/>
                    <a:pt x="87761" y="52895"/>
                    <a:pt x="87794" y="52723"/>
                  </a:cubicBezTo>
                  <a:cubicBezTo>
                    <a:pt x="88143" y="52475"/>
                    <a:pt x="88525" y="52041"/>
                    <a:pt x="89079" y="52041"/>
                  </a:cubicBezTo>
                  <a:cubicBezTo>
                    <a:pt x="89093" y="52041"/>
                    <a:pt x="89107" y="52041"/>
                    <a:pt x="89122" y="52042"/>
                  </a:cubicBezTo>
                  <a:cubicBezTo>
                    <a:pt x="89607" y="52019"/>
                    <a:pt x="89884" y="51845"/>
                    <a:pt x="90230" y="51557"/>
                  </a:cubicBezTo>
                  <a:cubicBezTo>
                    <a:pt x="90276" y="51623"/>
                    <a:pt x="90331" y="51650"/>
                    <a:pt x="90390" y="51650"/>
                  </a:cubicBezTo>
                  <a:cubicBezTo>
                    <a:pt x="90608" y="51650"/>
                    <a:pt x="90877" y="51268"/>
                    <a:pt x="90922" y="51095"/>
                  </a:cubicBezTo>
                  <a:cubicBezTo>
                    <a:pt x="91038" y="50760"/>
                    <a:pt x="91569" y="50760"/>
                    <a:pt x="91603" y="50391"/>
                  </a:cubicBezTo>
                  <a:cubicBezTo>
                    <a:pt x="91673" y="49826"/>
                    <a:pt x="93289" y="49756"/>
                    <a:pt x="93785" y="49445"/>
                  </a:cubicBezTo>
                  <a:cubicBezTo>
                    <a:pt x="94189" y="49502"/>
                    <a:pt x="94651" y="49502"/>
                    <a:pt x="95078" y="49583"/>
                  </a:cubicBezTo>
                  <a:cubicBezTo>
                    <a:pt x="95239" y="49906"/>
                    <a:pt x="95309" y="50287"/>
                    <a:pt x="95597" y="50541"/>
                  </a:cubicBezTo>
                  <a:cubicBezTo>
                    <a:pt x="95817" y="50691"/>
                    <a:pt x="96209" y="50599"/>
                    <a:pt x="96347" y="50830"/>
                  </a:cubicBezTo>
                  <a:cubicBezTo>
                    <a:pt x="96336" y="50876"/>
                    <a:pt x="96301" y="50934"/>
                    <a:pt x="96290" y="50991"/>
                  </a:cubicBezTo>
                  <a:cubicBezTo>
                    <a:pt x="95655" y="51349"/>
                    <a:pt x="96728" y="51384"/>
                    <a:pt x="96982" y="51453"/>
                  </a:cubicBezTo>
                  <a:cubicBezTo>
                    <a:pt x="98979" y="53450"/>
                    <a:pt x="99914" y="55908"/>
                    <a:pt x="100249" y="58644"/>
                  </a:cubicBezTo>
                  <a:cubicBezTo>
                    <a:pt x="101495" y="62661"/>
                    <a:pt x="101126" y="67036"/>
                    <a:pt x="100145" y="71110"/>
                  </a:cubicBezTo>
                  <a:cubicBezTo>
                    <a:pt x="99983" y="71526"/>
                    <a:pt x="100110" y="71976"/>
                    <a:pt x="99926" y="72414"/>
                  </a:cubicBezTo>
                  <a:cubicBezTo>
                    <a:pt x="99880" y="72691"/>
                    <a:pt x="99499" y="73038"/>
                    <a:pt x="99799" y="73211"/>
                  </a:cubicBezTo>
                  <a:cubicBezTo>
                    <a:pt x="99753" y="73707"/>
                    <a:pt x="99787" y="74146"/>
                    <a:pt x="99568" y="74642"/>
                  </a:cubicBezTo>
                  <a:cubicBezTo>
                    <a:pt x="99533" y="74654"/>
                    <a:pt x="99510" y="74688"/>
                    <a:pt x="99476" y="74711"/>
                  </a:cubicBezTo>
                  <a:cubicBezTo>
                    <a:pt x="98471" y="75981"/>
                    <a:pt x="98206" y="78405"/>
                    <a:pt x="97790" y="79917"/>
                  </a:cubicBezTo>
                  <a:cubicBezTo>
                    <a:pt x="97779" y="80148"/>
                    <a:pt x="97606" y="80379"/>
                    <a:pt x="97652" y="80610"/>
                  </a:cubicBezTo>
                  <a:cubicBezTo>
                    <a:pt x="97617" y="81152"/>
                    <a:pt x="97144" y="82041"/>
                    <a:pt x="97710" y="82272"/>
                  </a:cubicBezTo>
                  <a:cubicBezTo>
                    <a:pt x="97733" y="82306"/>
                    <a:pt x="97779" y="82329"/>
                    <a:pt x="97825" y="82364"/>
                  </a:cubicBezTo>
                  <a:cubicBezTo>
                    <a:pt x="97825" y="82433"/>
                    <a:pt x="97848" y="82491"/>
                    <a:pt x="97894" y="82537"/>
                  </a:cubicBezTo>
                  <a:cubicBezTo>
                    <a:pt x="97894" y="82689"/>
                    <a:pt x="98025" y="82767"/>
                    <a:pt x="98157" y="82767"/>
                  </a:cubicBezTo>
                  <a:cubicBezTo>
                    <a:pt x="98277" y="82767"/>
                    <a:pt x="98398" y="82703"/>
                    <a:pt x="98425" y="82572"/>
                  </a:cubicBezTo>
                  <a:cubicBezTo>
                    <a:pt x="98471" y="82676"/>
                    <a:pt x="98552" y="82837"/>
                    <a:pt x="98691" y="82860"/>
                  </a:cubicBezTo>
                  <a:cubicBezTo>
                    <a:pt x="98744" y="83021"/>
                    <a:pt x="98859" y="83202"/>
                    <a:pt x="99015" y="83202"/>
                  </a:cubicBezTo>
                  <a:cubicBezTo>
                    <a:pt x="99061" y="83202"/>
                    <a:pt x="99111" y="83186"/>
                    <a:pt x="99164" y="83149"/>
                  </a:cubicBezTo>
                  <a:cubicBezTo>
                    <a:pt x="99207" y="83210"/>
                    <a:pt x="99264" y="83258"/>
                    <a:pt x="99329" y="83258"/>
                  </a:cubicBezTo>
                  <a:cubicBezTo>
                    <a:pt x="99350" y="83258"/>
                    <a:pt x="99372" y="83253"/>
                    <a:pt x="99395" y="83241"/>
                  </a:cubicBezTo>
                  <a:cubicBezTo>
                    <a:pt x="99430" y="83261"/>
                    <a:pt x="99468" y="83270"/>
                    <a:pt x="99506" y="83270"/>
                  </a:cubicBezTo>
                  <a:cubicBezTo>
                    <a:pt x="99579" y="83270"/>
                    <a:pt x="99649" y="83237"/>
                    <a:pt x="99695" y="83184"/>
                  </a:cubicBezTo>
                  <a:cubicBezTo>
                    <a:pt x="99735" y="83195"/>
                    <a:pt x="99772" y="83200"/>
                    <a:pt x="99808" y="83200"/>
                  </a:cubicBezTo>
                  <a:cubicBezTo>
                    <a:pt x="99988" y="83200"/>
                    <a:pt x="100110" y="83067"/>
                    <a:pt x="100168" y="82941"/>
                  </a:cubicBezTo>
                  <a:cubicBezTo>
                    <a:pt x="100181" y="82943"/>
                    <a:pt x="100194" y="82943"/>
                    <a:pt x="100207" y="82943"/>
                  </a:cubicBezTo>
                  <a:cubicBezTo>
                    <a:pt x="100297" y="82943"/>
                    <a:pt x="100383" y="82908"/>
                    <a:pt x="100434" y="82837"/>
                  </a:cubicBezTo>
                  <a:cubicBezTo>
                    <a:pt x="100445" y="82837"/>
                    <a:pt x="100457" y="82849"/>
                    <a:pt x="100480" y="82849"/>
                  </a:cubicBezTo>
                  <a:cubicBezTo>
                    <a:pt x="100495" y="82958"/>
                    <a:pt x="100595" y="83020"/>
                    <a:pt x="100698" y="83020"/>
                  </a:cubicBezTo>
                  <a:cubicBezTo>
                    <a:pt x="100747" y="83020"/>
                    <a:pt x="100796" y="83006"/>
                    <a:pt x="100838" y="82976"/>
                  </a:cubicBezTo>
                  <a:cubicBezTo>
                    <a:pt x="100875" y="83218"/>
                    <a:pt x="101039" y="83363"/>
                    <a:pt x="101192" y="83363"/>
                  </a:cubicBezTo>
                  <a:cubicBezTo>
                    <a:pt x="101323" y="83363"/>
                    <a:pt x="101446" y="83256"/>
                    <a:pt x="101472" y="83011"/>
                  </a:cubicBezTo>
                  <a:cubicBezTo>
                    <a:pt x="101622" y="83025"/>
                    <a:pt x="101785" y="83036"/>
                    <a:pt x="101953" y="83036"/>
                  </a:cubicBezTo>
                  <a:cubicBezTo>
                    <a:pt x="102432" y="83036"/>
                    <a:pt x="102952" y="82952"/>
                    <a:pt x="103319" y="82653"/>
                  </a:cubicBezTo>
                  <a:cubicBezTo>
                    <a:pt x="103353" y="82663"/>
                    <a:pt x="103383" y="82668"/>
                    <a:pt x="103412" y="82668"/>
                  </a:cubicBezTo>
                  <a:cubicBezTo>
                    <a:pt x="103640" y="82668"/>
                    <a:pt x="103722" y="82365"/>
                    <a:pt x="103804" y="82191"/>
                  </a:cubicBezTo>
                  <a:cubicBezTo>
                    <a:pt x="103850" y="82191"/>
                    <a:pt x="103908" y="82191"/>
                    <a:pt x="103954" y="82156"/>
                  </a:cubicBezTo>
                  <a:lnTo>
                    <a:pt x="104012" y="82156"/>
                  </a:lnTo>
                  <a:cubicBezTo>
                    <a:pt x="103963" y="82352"/>
                    <a:pt x="104039" y="82532"/>
                    <a:pt x="104218" y="82532"/>
                  </a:cubicBezTo>
                  <a:cubicBezTo>
                    <a:pt x="104250" y="82532"/>
                    <a:pt x="104285" y="82526"/>
                    <a:pt x="104323" y="82514"/>
                  </a:cubicBezTo>
                  <a:cubicBezTo>
                    <a:pt x="104716" y="82110"/>
                    <a:pt x="104439" y="81118"/>
                    <a:pt x="104554" y="80552"/>
                  </a:cubicBezTo>
                  <a:cubicBezTo>
                    <a:pt x="104693" y="79975"/>
                    <a:pt x="105178" y="79028"/>
                    <a:pt x="104554" y="78567"/>
                  </a:cubicBezTo>
                  <a:cubicBezTo>
                    <a:pt x="104150" y="77897"/>
                    <a:pt x="104877" y="76708"/>
                    <a:pt x="105062" y="75958"/>
                  </a:cubicBezTo>
                  <a:cubicBezTo>
                    <a:pt x="105870" y="73419"/>
                    <a:pt x="105443" y="70383"/>
                    <a:pt x="106101" y="67936"/>
                  </a:cubicBezTo>
                  <a:cubicBezTo>
                    <a:pt x="106782" y="66054"/>
                    <a:pt x="107117" y="64034"/>
                    <a:pt x="107117" y="62003"/>
                  </a:cubicBezTo>
                  <a:cubicBezTo>
                    <a:pt x="107359" y="61703"/>
                    <a:pt x="107313" y="61218"/>
                    <a:pt x="107463" y="60860"/>
                  </a:cubicBezTo>
                  <a:cubicBezTo>
                    <a:pt x="107555" y="61010"/>
                    <a:pt x="107659" y="61160"/>
                    <a:pt x="107775" y="61299"/>
                  </a:cubicBezTo>
                  <a:cubicBezTo>
                    <a:pt x="107809" y="61357"/>
                    <a:pt x="107844" y="61380"/>
                    <a:pt x="107902" y="61391"/>
                  </a:cubicBezTo>
                  <a:cubicBezTo>
                    <a:pt x="108340" y="63203"/>
                    <a:pt x="110014" y="64219"/>
                    <a:pt x="110014" y="66112"/>
                  </a:cubicBezTo>
                  <a:cubicBezTo>
                    <a:pt x="110360" y="69056"/>
                    <a:pt x="112230" y="71699"/>
                    <a:pt x="112172" y="74723"/>
                  </a:cubicBezTo>
                  <a:cubicBezTo>
                    <a:pt x="112103" y="75519"/>
                    <a:pt x="112484" y="76500"/>
                    <a:pt x="111815" y="77089"/>
                  </a:cubicBezTo>
                  <a:cubicBezTo>
                    <a:pt x="111711" y="77135"/>
                    <a:pt x="111676" y="77251"/>
                    <a:pt x="111711" y="77343"/>
                  </a:cubicBezTo>
                  <a:cubicBezTo>
                    <a:pt x="111595" y="77655"/>
                    <a:pt x="111561" y="78070"/>
                    <a:pt x="111284" y="78243"/>
                  </a:cubicBezTo>
                  <a:cubicBezTo>
                    <a:pt x="111180" y="78324"/>
                    <a:pt x="111157" y="78463"/>
                    <a:pt x="111226" y="78567"/>
                  </a:cubicBezTo>
                  <a:cubicBezTo>
                    <a:pt x="111041" y="78567"/>
                    <a:pt x="111007" y="78763"/>
                    <a:pt x="111018" y="78913"/>
                  </a:cubicBezTo>
                  <a:cubicBezTo>
                    <a:pt x="110834" y="79109"/>
                    <a:pt x="110845" y="79478"/>
                    <a:pt x="110845" y="79732"/>
                  </a:cubicBezTo>
                  <a:cubicBezTo>
                    <a:pt x="110842" y="79732"/>
                    <a:pt x="110839" y="79732"/>
                    <a:pt x="110836" y="79732"/>
                  </a:cubicBezTo>
                  <a:cubicBezTo>
                    <a:pt x="110409" y="79732"/>
                    <a:pt x="110594" y="80518"/>
                    <a:pt x="110949" y="80552"/>
                  </a:cubicBezTo>
                  <a:cubicBezTo>
                    <a:pt x="111018" y="80817"/>
                    <a:pt x="111249" y="80933"/>
                    <a:pt x="111515" y="81037"/>
                  </a:cubicBezTo>
                  <a:cubicBezTo>
                    <a:pt x="111494" y="81184"/>
                    <a:pt x="111611" y="81277"/>
                    <a:pt x="111723" y="81277"/>
                  </a:cubicBezTo>
                  <a:cubicBezTo>
                    <a:pt x="111804" y="81277"/>
                    <a:pt x="111883" y="81229"/>
                    <a:pt x="111907" y="81118"/>
                  </a:cubicBezTo>
                  <a:cubicBezTo>
                    <a:pt x="111947" y="81123"/>
                    <a:pt x="111985" y="81126"/>
                    <a:pt x="112020" y="81126"/>
                  </a:cubicBezTo>
                  <a:cubicBezTo>
                    <a:pt x="112054" y="81126"/>
                    <a:pt x="112086" y="81123"/>
                    <a:pt x="112115" y="81118"/>
                  </a:cubicBezTo>
                  <a:cubicBezTo>
                    <a:pt x="112156" y="81179"/>
                    <a:pt x="112215" y="81205"/>
                    <a:pt x="112275" y="81205"/>
                  </a:cubicBezTo>
                  <a:cubicBezTo>
                    <a:pt x="112385" y="81205"/>
                    <a:pt x="112496" y="81117"/>
                    <a:pt x="112496" y="80991"/>
                  </a:cubicBezTo>
                  <a:cubicBezTo>
                    <a:pt x="112722" y="80895"/>
                    <a:pt x="113006" y="80754"/>
                    <a:pt x="113227" y="80754"/>
                  </a:cubicBezTo>
                  <a:cubicBezTo>
                    <a:pt x="113299" y="80754"/>
                    <a:pt x="113365" y="80769"/>
                    <a:pt x="113419" y="80806"/>
                  </a:cubicBezTo>
                  <a:cubicBezTo>
                    <a:pt x="113454" y="80953"/>
                    <a:pt x="113572" y="81087"/>
                    <a:pt x="113707" y="81087"/>
                  </a:cubicBezTo>
                  <a:cubicBezTo>
                    <a:pt x="113753" y="81087"/>
                    <a:pt x="113800" y="81072"/>
                    <a:pt x="113846" y="81037"/>
                  </a:cubicBezTo>
                  <a:cubicBezTo>
                    <a:pt x="113895" y="81078"/>
                    <a:pt x="113956" y="81099"/>
                    <a:pt x="114017" y="81099"/>
                  </a:cubicBezTo>
                  <a:cubicBezTo>
                    <a:pt x="114057" y="81099"/>
                    <a:pt x="114098" y="81090"/>
                    <a:pt x="114135" y="81071"/>
                  </a:cubicBezTo>
                  <a:cubicBezTo>
                    <a:pt x="114308" y="81164"/>
                    <a:pt x="114516" y="81244"/>
                    <a:pt x="114677" y="81268"/>
                  </a:cubicBezTo>
                  <a:cubicBezTo>
                    <a:pt x="114689" y="81426"/>
                    <a:pt x="114827" y="81514"/>
                    <a:pt x="114959" y="81514"/>
                  </a:cubicBezTo>
                  <a:cubicBezTo>
                    <a:pt x="115078" y="81514"/>
                    <a:pt x="115192" y="81443"/>
                    <a:pt x="115208" y="81291"/>
                  </a:cubicBezTo>
                  <a:cubicBezTo>
                    <a:pt x="115256" y="81319"/>
                    <a:pt x="115308" y="81334"/>
                    <a:pt x="115358" y="81334"/>
                  </a:cubicBezTo>
                  <a:cubicBezTo>
                    <a:pt x="115429" y="81334"/>
                    <a:pt x="115496" y="81305"/>
                    <a:pt x="115543" y="81244"/>
                  </a:cubicBezTo>
                  <a:cubicBezTo>
                    <a:pt x="115726" y="81311"/>
                    <a:pt x="115967" y="81375"/>
                    <a:pt x="116203" y="81375"/>
                  </a:cubicBezTo>
                  <a:cubicBezTo>
                    <a:pt x="116458" y="81375"/>
                    <a:pt x="116708" y="81300"/>
                    <a:pt x="116870" y="81071"/>
                  </a:cubicBezTo>
                  <a:cubicBezTo>
                    <a:pt x="117332" y="80806"/>
                    <a:pt x="118048" y="80310"/>
                    <a:pt x="117932" y="79744"/>
                  </a:cubicBezTo>
                  <a:cubicBezTo>
                    <a:pt x="118140" y="79605"/>
                    <a:pt x="118025" y="79282"/>
                    <a:pt x="118025" y="79098"/>
                  </a:cubicBezTo>
                  <a:cubicBezTo>
                    <a:pt x="118140" y="79040"/>
                    <a:pt x="118163" y="78878"/>
                    <a:pt x="118082" y="78797"/>
                  </a:cubicBezTo>
                  <a:cubicBezTo>
                    <a:pt x="117932" y="78590"/>
                    <a:pt x="118209" y="78151"/>
                    <a:pt x="118082" y="77920"/>
                  </a:cubicBezTo>
                  <a:cubicBezTo>
                    <a:pt x="118798" y="76662"/>
                    <a:pt x="118429" y="75162"/>
                    <a:pt x="118636" y="73776"/>
                  </a:cubicBezTo>
                  <a:cubicBezTo>
                    <a:pt x="118463" y="73049"/>
                    <a:pt x="118913" y="72622"/>
                    <a:pt x="118890" y="71953"/>
                  </a:cubicBezTo>
                  <a:cubicBezTo>
                    <a:pt x="117574" y="70083"/>
                    <a:pt x="116697" y="67705"/>
                    <a:pt x="116316" y="65489"/>
                  </a:cubicBezTo>
                  <a:cubicBezTo>
                    <a:pt x="115624" y="62315"/>
                    <a:pt x="113719" y="60145"/>
                    <a:pt x="113465" y="57028"/>
                  </a:cubicBezTo>
                  <a:cubicBezTo>
                    <a:pt x="113445" y="56938"/>
                    <a:pt x="113355" y="56874"/>
                    <a:pt x="113279" y="56874"/>
                  </a:cubicBezTo>
                  <a:cubicBezTo>
                    <a:pt x="113268" y="56874"/>
                    <a:pt x="113256" y="56875"/>
                    <a:pt x="113246" y="56878"/>
                  </a:cubicBezTo>
                  <a:cubicBezTo>
                    <a:pt x="113211" y="56578"/>
                    <a:pt x="113200" y="56278"/>
                    <a:pt x="113130" y="55989"/>
                  </a:cubicBezTo>
                  <a:cubicBezTo>
                    <a:pt x="113661" y="55724"/>
                    <a:pt x="112796" y="53808"/>
                    <a:pt x="112888" y="53508"/>
                  </a:cubicBezTo>
                  <a:cubicBezTo>
                    <a:pt x="112980" y="53404"/>
                    <a:pt x="112980" y="53242"/>
                    <a:pt x="112900" y="53138"/>
                  </a:cubicBezTo>
                  <a:cubicBezTo>
                    <a:pt x="112715" y="52527"/>
                    <a:pt x="112576" y="51811"/>
                    <a:pt x="112034" y="51395"/>
                  </a:cubicBezTo>
                  <a:cubicBezTo>
                    <a:pt x="110730" y="49260"/>
                    <a:pt x="108583" y="47078"/>
                    <a:pt x="107925" y="44793"/>
                  </a:cubicBezTo>
                  <a:cubicBezTo>
                    <a:pt x="108179" y="44401"/>
                    <a:pt x="107844" y="43904"/>
                    <a:pt x="108236" y="43558"/>
                  </a:cubicBezTo>
                  <a:cubicBezTo>
                    <a:pt x="108340" y="43431"/>
                    <a:pt x="108444" y="43258"/>
                    <a:pt x="108410" y="43073"/>
                  </a:cubicBezTo>
                  <a:cubicBezTo>
                    <a:pt x="108167" y="42254"/>
                    <a:pt x="108594" y="42161"/>
                    <a:pt x="108848" y="41526"/>
                  </a:cubicBezTo>
                  <a:cubicBezTo>
                    <a:pt x="108629" y="40822"/>
                    <a:pt x="108640" y="41180"/>
                    <a:pt x="108998" y="40557"/>
                  </a:cubicBezTo>
                  <a:cubicBezTo>
                    <a:pt x="109056" y="40361"/>
                    <a:pt x="108975" y="39680"/>
                    <a:pt x="109102" y="39564"/>
                  </a:cubicBezTo>
                  <a:cubicBezTo>
                    <a:pt x="109115" y="39568"/>
                    <a:pt x="109128" y="39569"/>
                    <a:pt x="109140" y="39569"/>
                  </a:cubicBezTo>
                  <a:cubicBezTo>
                    <a:pt x="109255" y="39569"/>
                    <a:pt x="109365" y="39437"/>
                    <a:pt x="109345" y="39333"/>
                  </a:cubicBezTo>
                  <a:cubicBezTo>
                    <a:pt x="109448" y="39264"/>
                    <a:pt x="109598" y="39149"/>
                    <a:pt x="109806" y="38952"/>
                  </a:cubicBezTo>
                  <a:cubicBezTo>
                    <a:pt x="110464" y="38872"/>
                    <a:pt x="110580" y="37879"/>
                    <a:pt x="110314" y="37371"/>
                  </a:cubicBezTo>
                  <a:cubicBezTo>
                    <a:pt x="110095" y="37071"/>
                    <a:pt x="110187" y="36863"/>
                    <a:pt x="110649" y="36517"/>
                  </a:cubicBezTo>
                  <a:cubicBezTo>
                    <a:pt x="111341" y="35617"/>
                    <a:pt x="110487" y="34913"/>
                    <a:pt x="110637" y="33862"/>
                  </a:cubicBezTo>
                  <a:cubicBezTo>
                    <a:pt x="111018" y="33285"/>
                    <a:pt x="110845" y="32639"/>
                    <a:pt x="111053" y="32050"/>
                  </a:cubicBezTo>
                  <a:cubicBezTo>
                    <a:pt x="111214" y="31450"/>
                    <a:pt x="111861" y="31369"/>
                    <a:pt x="111930" y="30688"/>
                  </a:cubicBezTo>
                  <a:cubicBezTo>
                    <a:pt x="111930" y="30503"/>
                    <a:pt x="112034" y="30457"/>
                    <a:pt x="112311" y="30376"/>
                  </a:cubicBezTo>
                  <a:cubicBezTo>
                    <a:pt x="112727" y="30342"/>
                    <a:pt x="112969" y="29926"/>
                    <a:pt x="112784" y="29487"/>
                  </a:cubicBezTo>
                  <a:cubicBezTo>
                    <a:pt x="113592" y="29176"/>
                    <a:pt x="113719" y="27929"/>
                    <a:pt x="114331" y="27352"/>
                  </a:cubicBezTo>
                  <a:cubicBezTo>
                    <a:pt x="114481" y="26879"/>
                    <a:pt x="114008" y="26371"/>
                    <a:pt x="114308" y="25840"/>
                  </a:cubicBezTo>
                  <a:cubicBezTo>
                    <a:pt x="114389" y="25621"/>
                    <a:pt x="114296" y="25482"/>
                    <a:pt x="114239" y="25367"/>
                  </a:cubicBezTo>
                  <a:cubicBezTo>
                    <a:pt x="114077" y="24720"/>
                    <a:pt x="114943" y="23970"/>
                    <a:pt x="114643" y="23139"/>
                  </a:cubicBezTo>
                  <a:cubicBezTo>
                    <a:pt x="114758" y="22239"/>
                    <a:pt x="114135" y="21396"/>
                    <a:pt x="114412" y="20565"/>
                  </a:cubicBezTo>
                  <a:cubicBezTo>
                    <a:pt x="114631" y="20207"/>
                    <a:pt x="114643" y="19861"/>
                    <a:pt x="114296" y="19480"/>
                  </a:cubicBezTo>
                  <a:cubicBezTo>
                    <a:pt x="114192" y="18972"/>
                    <a:pt x="113846" y="18614"/>
                    <a:pt x="113604" y="18210"/>
                  </a:cubicBezTo>
                  <a:cubicBezTo>
                    <a:pt x="113327" y="17472"/>
                    <a:pt x="113350" y="16710"/>
                    <a:pt x="112807" y="16121"/>
                  </a:cubicBezTo>
                  <a:cubicBezTo>
                    <a:pt x="112426" y="15763"/>
                    <a:pt x="112311" y="15532"/>
                    <a:pt x="112230" y="14967"/>
                  </a:cubicBezTo>
                  <a:cubicBezTo>
                    <a:pt x="111884" y="13663"/>
                    <a:pt x="110891" y="12624"/>
                    <a:pt x="110614" y="11296"/>
                  </a:cubicBezTo>
                  <a:cubicBezTo>
                    <a:pt x="110072" y="10523"/>
                    <a:pt x="110083" y="9530"/>
                    <a:pt x="109483" y="8745"/>
                  </a:cubicBezTo>
                  <a:cubicBezTo>
                    <a:pt x="108698" y="8180"/>
                    <a:pt x="108052" y="7603"/>
                    <a:pt x="107532" y="6818"/>
                  </a:cubicBezTo>
                  <a:cubicBezTo>
                    <a:pt x="107198" y="5063"/>
                    <a:pt x="104820" y="5490"/>
                    <a:pt x="104081" y="4059"/>
                  </a:cubicBezTo>
                  <a:cubicBezTo>
                    <a:pt x="103458" y="2385"/>
                    <a:pt x="101599" y="2974"/>
                    <a:pt x="100711" y="2028"/>
                  </a:cubicBezTo>
                  <a:cubicBezTo>
                    <a:pt x="99706" y="954"/>
                    <a:pt x="98264" y="1162"/>
                    <a:pt x="96971" y="1104"/>
                  </a:cubicBezTo>
                  <a:cubicBezTo>
                    <a:pt x="96216" y="886"/>
                    <a:pt x="95717" y="1"/>
                    <a:pt x="94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29;p42">
              <a:extLst>
                <a:ext uri="{FF2B5EF4-FFF2-40B4-BE49-F238E27FC236}">
                  <a16:creationId xmlns:a16="http://schemas.microsoft.com/office/drawing/2014/main" id="{FA4342FE-98E8-BE3E-2C59-BDF6F085D861}"/>
                </a:ext>
              </a:extLst>
            </p:cNvPr>
            <p:cNvSpPr/>
            <p:nvPr/>
          </p:nvSpPr>
          <p:spPr>
            <a:xfrm>
              <a:off x="3941275" y="2406425"/>
              <a:ext cx="2972850" cy="2108825"/>
            </a:xfrm>
            <a:custGeom>
              <a:avLst/>
              <a:gdLst/>
              <a:ahLst/>
              <a:cxnLst/>
              <a:rect l="l" t="t" r="r" b="b"/>
              <a:pathLst>
                <a:path w="118914" h="84353" extrusionOk="0">
                  <a:moveTo>
                    <a:pt x="71619" y="3557"/>
                  </a:moveTo>
                  <a:cubicBezTo>
                    <a:pt x="71487" y="3600"/>
                    <a:pt x="71366" y="3671"/>
                    <a:pt x="71265" y="3789"/>
                  </a:cubicBezTo>
                  <a:lnTo>
                    <a:pt x="71265" y="3789"/>
                  </a:lnTo>
                  <a:cubicBezTo>
                    <a:pt x="71297" y="3777"/>
                    <a:pt x="71332" y="3771"/>
                    <a:pt x="71369" y="3771"/>
                  </a:cubicBezTo>
                  <a:cubicBezTo>
                    <a:pt x="71431" y="3668"/>
                    <a:pt x="71517" y="3601"/>
                    <a:pt x="71619" y="3557"/>
                  </a:cubicBezTo>
                  <a:close/>
                  <a:moveTo>
                    <a:pt x="111422" y="25321"/>
                  </a:moveTo>
                  <a:cubicBezTo>
                    <a:pt x="111434" y="25355"/>
                    <a:pt x="111468" y="25401"/>
                    <a:pt x="111503" y="25471"/>
                  </a:cubicBezTo>
                  <a:cubicBezTo>
                    <a:pt x="111399" y="25632"/>
                    <a:pt x="111307" y="25805"/>
                    <a:pt x="111226" y="25955"/>
                  </a:cubicBezTo>
                  <a:cubicBezTo>
                    <a:pt x="111214" y="25921"/>
                    <a:pt x="111180" y="25875"/>
                    <a:pt x="111168" y="25828"/>
                  </a:cubicBezTo>
                  <a:cubicBezTo>
                    <a:pt x="111180" y="25644"/>
                    <a:pt x="111284" y="25482"/>
                    <a:pt x="111422" y="25321"/>
                  </a:cubicBezTo>
                  <a:close/>
                  <a:moveTo>
                    <a:pt x="111341" y="28760"/>
                  </a:moveTo>
                  <a:lnTo>
                    <a:pt x="111341" y="28760"/>
                  </a:lnTo>
                  <a:cubicBezTo>
                    <a:pt x="111375" y="28785"/>
                    <a:pt x="111414" y="28804"/>
                    <a:pt x="111455" y="28804"/>
                  </a:cubicBezTo>
                  <a:cubicBezTo>
                    <a:pt x="111471" y="28804"/>
                    <a:pt x="111487" y="28801"/>
                    <a:pt x="111503" y="28795"/>
                  </a:cubicBezTo>
                  <a:lnTo>
                    <a:pt x="111503" y="28795"/>
                  </a:lnTo>
                  <a:cubicBezTo>
                    <a:pt x="111480" y="28887"/>
                    <a:pt x="111422" y="28980"/>
                    <a:pt x="111388" y="29049"/>
                  </a:cubicBezTo>
                  <a:lnTo>
                    <a:pt x="111388" y="29014"/>
                  </a:lnTo>
                  <a:cubicBezTo>
                    <a:pt x="111388" y="29014"/>
                    <a:pt x="111388" y="29003"/>
                    <a:pt x="111364" y="29003"/>
                  </a:cubicBezTo>
                  <a:cubicBezTo>
                    <a:pt x="111364" y="28910"/>
                    <a:pt x="111341" y="28830"/>
                    <a:pt x="111341" y="28760"/>
                  </a:cubicBezTo>
                  <a:close/>
                  <a:moveTo>
                    <a:pt x="66221" y="50714"/>
                  </a:moveTo>
                  <a:cubicBezTo>
                    <a:pt x="66544" y="50714"/>
                    <a:pt x="66429" y="50934"/>
                    <a:pt x="66440" y="51107"/>
                  </a:cubicBezTo>
                  <a:lnTo>
                    <a:pt x="66371" y="51107"/>
                  </a:lnTo>
                  <a:cubicBezTo>
                    <a:pt x="66348" y="51026"/>
                    <a:pt x="66290" y="50945"/>
                    <a:pt x="66221" y="50922"/>
                  </a:cubicBezTo>
                  <a:cubicBezTo>
                    <a:pt x="66233" y="50853"/>
                    <a:pt x="66233" y="50772"/>
                    <a:pt x="66221" y="50714"/>
                  </a:cubicBezTo>
                  <a:close/>
                  <a:moveTo>
                    <a:pt x="46402" y="52550"/>
                  </a:moveTo>
                  <a:lnTo>
                    <a:pt x="46402" y="52550"/>
                  </a:lnTo>
                  <a:cubicBezTo>
                    <a:pt x="46440" y="52617"/>
                    <a:pt x="46515" y="52655"/>
                    <a:pt x="46592" y="52655"/>
                  </a:cubicBezTo>
                  <a:cubicBezTo>
                    <a:pt x="46635" y="52655"/>
                    <a:pt x="46677" y="52643"/>
                    <a:pt x="46714" y="52619"/>
                  </a:cubicBezTo>
                  <a:cubicBezTo>
                    <a:pt x="46726" y="52630"/>
                    <a:pt x="46749" y="52665"/>
                    <a:pt x="46760" y="52677"/>
                  </a:cubicBezTo>
                  <a:cubicBezTo>
                    <a:pt x="46753" y="52676"/>
                    <a:pt x="46745" y="52675"/>
                    <a:pt x="46737" y="52675"/>
                  </a:cubicBezTo>
                  <a:cubicBezTo>
                    <a:pt x="46641" y="52675"/>
                    <a:pt x="46550" y="52741"/>
                    <a:pt x="46518" y="52827"/>
                  </a:cubicBezTo>
                  <a:cubicBezTo>
                    <a:pt x="46499" y="52822"/>
                    <a:pt x="46481" y="52820"/>
                    <a:pt x="46463" y="52820"/>
                  </a:cubicBezTo>
                  <a:cubicBezTo>
                    <a:pt x="46337" y="52820"/>
                    <a:pt x="46228" y="52919"/>
                    <a:pt x="46137" y="53000"/>
                  </a:cubicBezTo>
                  <a:cubicBezTo>
                    <a:pt x="46100" y="52909"/>
                    <a:pt x="46018" y="52858"/>
                    <a:pt x="45934" y="52850"/>
                  </a:cubicBezTo>
                  <a:lnTo>
                    <a:pt x="45934" y="52850"/>
                  </a:lnTo>
                  <a:cubicBezTo>
                    <a:pt x="45973" y="52845"/>
                    <a:pt x="46018" y="52828"/>
                    <a:pt x="46068" y="52792"/>
                  </a:cubicBezTo>
                  <a:cubicBezTo>
                    <a:pt x="46097" y="52814"/>
                    <a:pt x="46129" y="52823"/>
                    <a:pt x="46162" y="52823"/>
                  </a:cubicBezTo>
                  <a:cubicBezTo>
                    <a:pt x="46287" y="52823"/>
                    <a:pt x="46421" y="52686"/>
                    <a:pt x="46402" y="52550"/>
                  </a:cubicBezTo>
                  <a:close/>
                  <a:moveTo>
                    <a:pt x="49173" y="52942"/>
                  </a:moveTo>
                  <a:cubicBezTo>
                    <a:pt x="49242" y="52977"/>
                    <a:pt x="49311" y="53011"/>
                    <a:pt x="49403" y="53023"/>
                  </a:cubicBezTo>
                  <a:cubicBezTo>
                    <a:pt x="49300" y="53046"/>
                    <a:pt x="49184" y="53057"/>
                    <a:pt x="49080" y="53081"/>
                  </a:cubicBezTo>
                  <a:cubicBezTo>
                    <a:pt x="49092" y="53069"/>
                    <a:pt x="49126" y="53057"/>
                    <a:pt x="49138" y="53023"/>
                  </a:cubicBezTo>
                  <a:cubicBezTo>
                    <a:pt x="49150" y="53000"/>
                    <a:pt x="49173" y="52965"/>
                    <a:pt x="49173" y="52942"/>
                  </a:cubicBezTo>
                  <a:close/>
                  <a:moveTo>
                    <a:pt x="49923" y="53404"/>
                  </a:moveTo>
                  <a:lnTo>
                    <a:pt x="49923" y="53404"/>
                  </a:lnTo>
                  <a:cubicBezTo>
                    <a:pt x="49888" y="53450"/>
                    <a:pt x="49865" y="53473"/>
                    <a:pt x="49831" y="53508"/>
                  </a:cubicBezTo>
                  <a:cubicBezTo>
                    <a:pt x="49831" y="53485"/>
                    <a:pt x="49819" y="53473"/>
                    <a:pt x="49807" y="53461"/>
                  </a:cubicBezTo>
                  <a:lnTo>
                    <a:pt x="49807" y="53450"/>
                  </a:lnTo>
                  <a:cubicBezTo>
                    <a:pt x="49831" y="53450"/>
                    <a:pt x="49888" y="53415"/>
                    <a:pt x="49923" y="53404"/>
                  </a:cubicBezTo>
                  <a:close/>
                  <a:moveTo>
                    <a:pt x="107313" y="52988"/>
                  </a:moveTo>
                  <a:cubicBezTo>
                    <a:pt x="107382" y="53104"/>
                    <a:pt x="107463" y="53219"/>
                    <a:pt x="107544" y="53334"/>
                  </a:cubicBezTo>
                  <a:cubicBezTo>
                    <a:pt x="107440" y="53369"/>
                    <a:pt x="107371" y="53485"/>
                    <a:pt x="107382" y="53588"/>
                  </a:cubicBezTo>
                  <a:cubicBezTo>
                    <a:pt x="107290" y="53450"/>
                    <a:pt x="107186" y="53311"/>
                    <a:pt x="107094" y="53173"/>
                  </a:cubicBezTo>
                  <a:lnTo>
                    <a:pt x="107117" y="53173"/>
                  </a:lnTo>
                  <a:cubicBezTo>
                    <a:pt x="107232" y="53173"/>
                    <a:pt x="107313" y="53104"/>
                    <a:pt x="107313" y="52988"/>
                  </a:cubicBezTo>
                  <a:close/>
                  <a:moveTo>
                    <a:pt x="49138" y="53485"/>
                  </a:moveTo>
                  <a:cubicBezTo>
                    <a:pt x="49092" y="53565"/>
                    <a:pt x="49080" y="53646"/>
                    <a:pt x="49057" y="53715"/>
                  </a:cubicBezTo>
                  <a:cubicBezTo>
                    <a:pt x="48988" y="53715"/>
                    <a:pt x="48953" y="53762"/>
                    <a:pt x="48919" y="53808"/>
                  </a:cubicBezTo>
                  <a:cubicBezTo>
                    <a:pt x="48907" y="53808"/>
                    <a:pt x="48896" y="53796"/>
                    <a:pt x="48884" y="53796"/>
                  </a:cubicBezTo>
                  <a:cubicBezTo>
                    <a:pt x="48884" y="53773"/>
                    <a:pt x="48884" y="53762"/>
                    <a:pt x="48861" y="53762"/>
                  </a:cubicBezTo>
                  <a:lnTo>
                    <a:pt x="48907" y="53542"/>
                  </a:lnTo>
                  <a:cubicBezTo>
                    <a:pt x="48976" y="53519"/>
                    <a:pt x="49069" y="53508"/>
                    <a:pt x="49138" y="53485"/>
                  </a:cubicBezTo>
                  <a:close/>
                  <a:moveTo>
                    <a:pt x="69326" y="54708"/>
                  </a:moveTo>
                  <a:lnTo>
                    <a:pt x="69291" y="54743"/>
                  </a:lnTo>
                  <a:lnTo>
                    <a:pt x="69257" y="54743"/>
                  </a:lnTo>
                  <a:cubicBezTo>
                    <a:pt x="69257" y="54731"/>
                    <a:pt x="69268" y="54731"/>
                    <a:pt x="69268" y="54708"/>
                  </a:cubicBezTo>
                  <a:close/>
                  <a:moveTo>
                    <a:pt x="48665" y="54858"/>
                  </a:moveTo>
                  <a:cubicBezTo>
                    <a:pt x="48665" y="54870"/>
                    <a:pt x="48665" y="54893"/>
                    <a:pt x="48676" y="54893"/>
                  </a:cubicBezTo>
                  <a:cubicBezTo>
                    <a:pt x="48676" y="54904"/>
                    <a:pt x="48676" y="54904"/>
                    <a:pt x="48665" y="54916"/>
                  </a:cubicBezTo>
                  <a:lnTo>
                    <a:pt x="48665" y="54858"/>
                  </a:lnTo>
                  <a:close/>
                  <a:moveTo>
                    <a:pt x="66429" y="55608"/>
                  </a:moveTo>
                  <a:cubicBezTo>
                    <a:pt x="66406" y="55620"/>
                    <a:pt x="66394" y="55643"/>
                    <a:pt x="66383" y="55666"/>
                  </a:cubicBezTo>
                  <a:cubicBezTo>
                    <a:pt x="66394" y="55643"/>
                    <a:pt x="66394" y="55620"/>
                    <a:pt x="66406" y="55608"/>
                  </a:cubicBezTo>
                  <a:close/>
                  <a:moveTo>
                    <a:pt x="49715" y="55412"/>
                  </a:moveTo>
                  <a:lnTo>
                    <a:pt x="49715" y="55412"/>
                  </a:lnTo>
                  <a:cubicBezTo>
                    <a:pt x="49692" y="55585"/>
                    <a:pt x="49657" y="55782"/>
                    <a:pt x="49692" y="55989"/>
                  </a:cubicBezTo>
                  <a:cubicBezTo>
                    <a:pt x="49600" y="56312"/>
                    <a:pt x="49554" y="56647"/>
                    <a:pt x="49473" y="56982"/>
                  </a:cubicBezTo>
                  <a:cubicBezTo>
                    <a:pt x="49461" y="56716"/>
                    <a:pt x="49427" y="56439"/>
                    <a:pt x="49427" y="56186"/>
                  </a:cubicBezTo>
                  <a:cubicBezTo>
                    <a:pt x="49750" y="56116"/>
                    <a:pt x="49588" y="55643"/>
                    <a:pt x="49715" y="55412"/>
                  </a:cubicBezTo>
                  <a:close/>
                  <a:moveTo>
                    <a:pt x="64120" y="58136"/>
                  </a:moveTo>
                  <a:lnTo>
                    <a:pt x="64016" y="58159"/>
                  </a:lnTo>
                  <a:lnTo>
                    <a:pt x="64016" y="58136"/>
                  </a:lnTo>
                  <a:close/>
                  <a:moveTo>
                    <a:pt x="65909" y="58148"/>
                  </a:moveTo>
                  <a:lnTo>
                    <a:pt x="65909" y="58182"/>
                  </a:lnTo>
                  <a:lnTo>
                    <a:pt x="65829" y="58205"/>
                  </a:lnTo>
                  <a:lnTo>
                    <a:pt x="65829" y="58194"/>
                  </a:lnTo>
                  <a:lnTo>
                    <a:pt x="65909" y="58148"/>
                  </a:lnTo>
                  <a:close/>
                  <a:moveTo>
                    <a:pt x="65690" y="58367"/>
                  </a:moveTo>
                  <a:cubicBezTo>
                    <a:pt x="65690" y="58367"/>
                    <a:pt x="65679" y="58367"/>
                    <a:pt x="65679" y="58379"/>
                  </a:cubicBezTo>
                  <a:lnTo>
                    <a:pt x="65679" y="58367"/>
                  </a:lnTo>
                  <a:close/>
                  <a:moveTo>
                    <a:pt x="65771" y="58563"/>
                  </a:moveTo>
                  <a:lnTo>
                    <a:pt x="65771" y="58621"/>
                  </a:lnTo>
                  <a:cubicBezTo>
                    <a:pt x="65759" y="58609"/>
                    <a:pt x="65759" y="58598"/>
                    <a:pt x="65748" y="58586"/>
                  </a:cubicBezTo>
                  <a:cubicBezTo>
                    <a:pt x="65759" y="58586"/>
                    <a:pt x="65759" y="58586"/>
                    <a:pt x="65771" y="58563"/>
                  </a:cubicBezTo>
                  <a:close/>
                  <a:moveTo>
                    <a:pt x="2733" y="60874"/>
                  </a:moveTo>
                  <a:cubicBezTo>
                    <a:pt x="2730" y="60891"/>
                    <a:pt x="2729" y="60910"/>
                    <a:pt x="2727" y="60929"/>
                  </a:cubicBezTo>
                  <a:lnTo>
                    <a:pt x="2727" y="60929"/>
                  </a:lnTo>
                  <a:cubicBezTo>
                    <a:pt x="2729" y="60910"/>
                    <a:pt x="2731" y="60892"/>
                    <a:pt x="2733" y="60874"/>
                  </a:cubicBezTo>
                  <a:close/>
                  <a:moveTo>
                    <a:pt x="2713" y="61391"/>
                  </a:moveTo>
                  <a:cubicBezTo>
                    <a:pt x="2748" y="61714"/>
                    <a:pt x="2852" y="62015"/>
                    <a:pt x="2829" y="62338"/>
                  </a:cubicBezTo>
                  <a:cubicBezTo>
                    <a:pt x="2803" y="62312"/>
                    <a:pt x="2728" y="62286"/>
                    <a:pt x="2650" y="62286"/>
                  </a:cubicBezTo>
                  <a:cubicBezTo>
                    <a:pt x="2588" y="62286"/>
                    <a:pt x="2524" y="62303"/>
                    <a:pt x="2483" y="62349"/>
                  </a:cubicBezTo>
                  <a:cubicBezTo>
                    <a:pt x="2413" y="62372"/>
                    <a:pt x="2333" y="62372"/>
                    <a:pt x="2286" y="62430"/>
                  </a:cubicBezTo>
                  <a:cubicBezTo>
                    <a:pt x="2229" y="62453"/>
                    <a:pt x="2171" y="62488"/>
                    <a:pt x="2159" y="62545"/>
                  </a:cubicBezTo>
                  <a:cubicBezTo>
                    <a:pt x="2113" y="62580"/>
                    <a:pt x="2090" y="62626"/>
                    <a:pt x="2079" y="62684"/>
                  </a:cubicBezTo>
                  <a:cubicBezTo>
                    <a:pt x="2057" y="62679"/>
                    <a:pt x="2036" y="62677"/>
                    <a:pt x="2017" y="62677"/>
                  </a:cubicBezTo>
                  <a:cubicBezTo>
                    <a:pt x="1812" y="62677"/>
                    <a:pt x="1755" y="62939"/>
                    <a:pt x="1871" y="63076"/>
                  </a:cubicBezTo>
                  <a:cubicBezTo>
                    <a:pt x="1864" y="63076"/>
                    <a:pt x="1858" y="63075"/>
                    <a:pt x="1851" y="63075"/>
                  </a:cubicBezTo>
                  <a:cubicBezTo>
                    <a:pt x="1743" y="63075"/>
                    <a:pt x="1640" y="63164"/>
                    <a:pt x="1640" y="63284"/>
                  </a:cubicBezTo>
                  <a:cubicBezTo>
                    <a:pt x="1640" y="63273"/>
                    <a:pt x="1640" y="63273"/>
                    <a:pt x="1628" y="63250"/>
                  </a:cubicBezTo>
                  <a:cubicBezTo>
                    <a:pt x="1533" y="63126"/>
                    <a:pt x="1453" y="63077"/>
                    <a:pt x="1391" y="63077"/>
                  </a:cubicBezTo>
                  <a:cubicBezTo>
                    <a:pt x="1162" y="63077"/>
                    <a:pt x="1184" y="63738"/>
                    <a:pt x="1645" y="63738"/>
                  </a:cubicBezTo>
                  <a:cubicBezTo>
                    <a:pt x="1666" y="63738"/>
                    <a:pt x="1687" y="63737"/>
                    <a:pt x="1709" y="63734"/>
                  </a:cubicBezTo>
                  <a:cubicBezTo>
                    <a:pt x="1717" y="63837"/>
                    <a:pt x="1823" y="63913"/>
                    <a:pt x="1926" y="63913"/>
                  </a:cubicBezTo>
                  <a:cubicBezTo>
                    <a:pt x="1973" y="63913"/>
                    <a:pt x="2019" y="63897"/>
                    <a:pt x="2056" y="63861"/>
                  </a:cubicBezTo>
                  <a:cubicBezTo>
                    <a:pt x="2140" y="63988"/>
                    <a:pt x="2283" y="64064"/>
                    <a:pt x="2405" y="64064"/>
                  </a:cubicBezTo>
                  <a:cubicBezTo>
                    <a:pt x="2517" y="64064"/>
                    <a:pt x="2610" y="63999"/>
                    <a:pt x="2621" y="63850"/>
                  </a:cubicBezTo>
                  <a:cubicBezTo>
                    <a:pt x="2658" y="63880"/>
                    <a:pt x="2704" y="63895"/>
                    <a:pt x="2750" y="63895"/>
                  </a:cubicBezTo>
                  <a:cubicBezTo>
                    <a:pt x="2790" y="63895"/>
                    <a:pt x="2831" y="63883"/>
                    <a:pt x="2863" y="63861"/>
                  </a:cubicBezTo>
                  <a:cubicBezTo>
                    <a:pt x="2887" y="63873"/>
                    <a:pt x="2910" y="63873"/>
                    <a:pt x="2921" y="63873"/>
                  </a:cubicBezTo>
                  <a:cubicBezTo>
                    <a:pt x="3002" y="64231"/>
                    <a:pt x="3464" y="64785"/>
                    <a:pt x="3545" y="65212"/>
                  </a:cubicBezTo>
                  <a:lnTo>
                    <a:pt x="3498" y="65223"/>
                  </a:lnTo>
                  <a:cubicBezTo>
                    <a:pt x="3187" y="65047"/>
                    <a:pt x="2800" y="64870"/>
                    <a:pt x="2449" y="64870"/>
                  </a:cubicBezTo>
                  <a:cubicBezTo>
                    <a:pt x="2409" y="64870"/>
                    <a:pt x="2371" y="64872"/>
                    <a:pt x="2333" y="64877"/>
                  </a:cubicBezTo>
                  <a:cubicBezTo>
                    <a:pt x="2252" y="64612"/>
                    <a:pt x="1940" y="64773"/>
                    <a:pt x="1767" y="64658"/>
                  </a:cubicBezTo>
                  <a:cubicBezTo>
                    <a:pt x="1571" y="64581"/>
                    <a:pt x="1409" y="64558"/>
                    <a:pt x="1276" y="64558"/>
                  </a:cubicBezTo>
                  <a:cubicBezTo>
                    <a:pt x="1077" y="64558"/>
                    <a:pt x="941" y="64609"/>
                    <a:pt x="848" y="64609"/>
                  </a:cubicBezTo>
                  <a:cubicBezTo>
                    <a:pt x="684" y="64609"/>
                    <a:pt x="653" y="64450"/>
                    <a:pt x="647" y="63573"/>
                  </a:cubicBezTo>
                  <a:cubicBezTo>
                    <a:pt x="705" y="63492"/>
                    <a:pt x="751" y="63400"/>
                    <a:pt x="809" y="63330"/>
                  </a:cubicBezTo>
                  <a:cubicBezTo>
                    <a:pt x="845" y="63366"/>
                    <a:pt x="883" y="63381"/>
                    <a:pt x="921" y="63381"/>
                  </a:cubicBezTo>
                  <a:cubicBezTo>
                    <a:pt x="1029" y="63381"/>
                    <a:pt x="1133" y="63260"/>
                    <a:pt x="1167" y="63157"/>
                  </a:cubicBezTo>
                  <a:cubicBezTo>
                    <a:pt x="1409" y="62545"/>
                    <a:pt x="2494" y="62188"/>
                    <a:pt x="2563" y="61507"/>
                  </a:cubicBezTo>
                  <a:cubicBezTo>
                    <a:pt x="2610" y="61472"/>
                    <a:pt x="2667" y="61437"/>
                    <a:pt x="2713" y="61391"/>
                  </a:cubicBezTo>
                  <a:close/>
                  <a:moveTo>
                    <a:pt x="69235" y="78744"/>
                  </a:moveTo>
                  <a:cubicBezTo>
                    <a:pt x="69240" y="78751"/>
                    <a:pt x="69257" y="78753"/>
                    <a:pt x="69257" y="78763"/>
                  </a:cubicBezTo>
                  <a:cubicBezTo>
                    <a:pt x="69242" y="78756"/>
                    <a:pt x="69237" y="78748"/>
                    <a:pt x="69235" y="78744"/>
                  </a:cubicBezTo>
                  <a:close/>
                  <a:moveTo>
                    <a:pt x="116120" y="78636"/>
                  </a:moveTo>
                  <a:lnTo>
                    <a:pt x="116120" y="78636"/>
                  </a:lnTo>
                  <a:cubicBezTo>
                    <a:pt x="116085" y="78682"/>
                    <a:pt x="116085" y="78728"/>
                    <a:pt x="116074" y="78763"/>
                  </a:cubicBezTo>
                  <a:cubicBezTo>
                    <a:pt x="116039" y="78751"/>
                    <a:pt x="116028" y="78740"/>
                    <a:pt x="116005" y="78740"/>
                  </a:cubicBezTo>
                  <a:lnTo>
                    <a:pt x="116005" y="78694"/>
                  </a:lnTo>
                  <a:cubicBezTo>
                    <a:pt x="116039" y="78682"/>
                    <a:pt x="116074" y="78647"/>
                    <a:pt x="116120" y="78636"/>
                  </a:cubicBezTo>
                  <a:close/>
                  <a:moveTo>
                    <a:pt x="111526" y="78682"/>
                  </a:moveTo>
                  <a:cubicBezTo>
                    <a:pt x="111526" y="78751"/>
                    <a:pt x="111515" y="78844"/>
                    <a:pt x="111503" y="78924"/>
                  </a:cubicBezTo>
                  <a:cubicBezTo>
                    <a:pt x="111480" y="78878"/>
                    <a:pt x="111457" y="78855"/>
                    <a:pt x="111411" y="78821"/>
                  </a:cubicBezTo>
                  <a:cubicBezTo>
                    <a:pt x="111399" y="78786"/>
                    <a:pt x="111399" y="78717"/>
                    <a:pt x="111388" y="78682"/>
                  </a:cubicBezTo>
                  <a:lnTo>
                    <a:pt x="111388" y="78682"/>
                  </a:lnTo>
                  <a:cubicBezTo>
                    <a:pt x="111405" y="78688"/>
                    <a:pt x="111428" y="78691"/>
                    <a:pt x="111452" y="78691"/>
                  </a:cubicBezTo>
                  <a:cubicBezTo>
                    <a:pt x="111477" y="78691"/>
                    <a:pt x="111503" y="78688"/>
                    <a:pt x="111526" y="78682"/>
                  </a:cubicBezTo>
                  <a:close/>
                  <a:moveTo>
                    <a:pt x="117274" y="80033"/>
                  </a:moveTo>
                  <a:cubicBezTo>
                    <a:pt x="117286" y="80056"/>
                    <a:pt x="117286" y="80067"/>
                    <a:pt x="117297" y="80067"/>
                  </a:cubicBezTo>
                  <a:lnTo>
                    <a:pt x="117274" y="80090"/>
                  </a:lnTo>
                  <a:lnTo>
                    <a:pt x="117274" y="80033"/>
                  </a:lnTo>
                  <a:close/>
                  <a:moveTo>
                    <a:pt x="113154" y="80183"/>
                  </a:moveTo>
                  <a:cubicBezTo>
                    <a:pt x="113177" y="80206"/>
                    <a:pt x="113188" y="80240"/>
                    <a:pt x="113211" y="80263"/>
                  </a:cubicBezTo>
                  <a:lnTo>
                    <a:pt x="113211" y="80286"/>
                  </a:lnTo>
                  <a:lnTo>
                    <a:pt x="113154" y="80286"/>
                  </a:lnTo>
                  <a:lnTo>
                    <a:pt x="113154" y="80183"/>
                  </a:lnTo>
                  <a:close/>
                  <a:moveTo>
                    <a:pt x="73701" y="81002"/>
                  </a:moveTo>
                  <a:lnTo>
                    <a:pt x="73701" y="81014"/>
                  </a:lnTo>
                  <a:lnTo>
                    <a:pt x="73666" y="81014"/>
                  </a:lnTo>
                  <a:cubicBezTo>
                    <a:pt x="73678" y="81014"/>
                    <a:pt x="73678" y="81002"/>
                    <a:pt x="73701" y="81002"/>
                  </a:cubicBezTo>
                  <a:close/>
                  <a:moveTo>
                    <a:pt x="101299" y="80887"/>
                  </a:moveTo>
                  <a:lnTo>
                    <a:pt x="101726" y="80933"/>
                  </a:lnTo>
                  <a:cubicBezTo>
                    <a:pt x="101749" y="80956"/>
                    <a:pt x="101726" y="80979"/>
                    <a:pt x="101726" y="80991"/>
                  </a:cubicBezTo>
                  <a:cubicBezTo>
                    <a:pt x="101676" y="80950"/>
                    <a:pt x="101618" y="80932"/>
                    <a:pt x="101562" y="80932"/>
                  </a:cubicBezTo>
                  <a:cubicBezTo>
                    <a:pt x="101490" y="80932"/>
                    <a:pt x="101420" y="80962"/>
                    <a:pt x="101369" y="81014"/>
                  </a:cubicBezTo>
                  <a:cubicBezTo>
                    <a:pt x="101357" y="81014"/>
                    <a:pt x="101345" y="81014"/>
                    <a:pt x="101311" y="81002"/>
                  </a:cubicBezTo>
                  <a:cubicBezTo>
                    <a:pt x="101299" y="80979"/>
                    <a:pt x="101299" y="80933"/>
                    <a:pt x="101299" y="80887"/>
                  </a:cubicBezTo>
                  <a:close/>
                  <a:moveTo>
                    <a:pt x="74197" y="80656"/>
                  </a:moveTo>
                  <a:cubicBezTo>
                    <a:pt x="74243" y="80840"/>
                    <a:pt x="74232" y="80921"/>
                    <a:pt x="74232" y="81048"/>
                  </a:cubicBezTo>
                  <a:cubicBezTo>
                    <a:pt x="74200" y="80901"/>
                    <a:pt x="74111" y="80744"/>
                    <a:pt x="73955" y="80744"/>
                  </a:cubicBezTo>
                  <a:cubicBezTo>
                    <a:pt x="73940" y="80744"/>
                    <a:pt x="73925" y="80745"/>
                    <a:pt x="73909" y="80748"/>
                  </a:cubicBezTo>
                  <a:cubicBezTo>
                    <a:pt x="74012" y="80714"/>
                    <a:pt x="74116" y="80725"/>
                    <a:pt x="74197" y="80656"/>
                  </a:cubicBezTo>
                  <a:close/>
                  <a:moveTo>
                    <a:pt x="74232" y="81060"/>
                  </a:moveTo>
                  <a:cubicBezTo>
                    <a:pt x="74243" y="81094"/>
                    <a:pt x="74255" y="81129"/>
                    <a:pt x="74289" y="81164"/>
                  </a:cubicBezTo>
                  <a:cubicBezTo>
                    <a:pt x="74278" y="81210"/>
                    <a:pt x="74278" y="81268"/>
                    <a:pt x="74278" y="81302"/>
                  </a:cubicBezTo>
                  <a:cubicBezTo>
                    <a:pt x="74255" y="81233"/>
                    <a:pt x="74243" y="81152"/>
                    <a:pt x="74232" y="81060"/>
                  </a:cubicBezTo>
                  <a:close/>
                  <a:moveTo>
                    <a:pt x="47614" y="54050"/>
                  </a:moveTo>
                  <a:cubicBezTo>
                    <a:pt x="47614" y="54373"/>
                    <a:pt x="47257" y="55020"/>
                    <a:pt x="47684" y="55147"/>
                  </a:cubicBezTo>
                  <a:cubicBezTo>
                    <a:pt x="47822" y="55147"/>
                    <a:pt x="47880" y="55031"/>
                    <a:pt x="47880" y="54904"/>
                  </a:cubicBezTo>
                  <a:cubicBezTo>
                    <a:pt x="47894" y="54907"/>
                    <a:pt x="47909" y="54909"/>
                    <a:pt x="47923" y="54909"/>
                  </a:cubicBezTo>
                  <a:cubicBezTo>
                    <a:pt x="47966" y="54909"/>
                    <a:pt x="48010" y="54896"/>
                    <a:pt x="48053" y="54870"/>
                  </a:cubicBezTo>
                  <a:cubicBezTo>
                    <a:pt x="48076" y="54950"/>
                    <a:pt x="48134" y="55020"/>
                    <a:pt x="48215" y="55031"/>
                  </a:cubicBezTo>
                  <a:cubicBezTo>
                    <a:pt x="48241" y="55189"/>
                    <a:pt x="48318" y="55254"/>
                    <a:pt x="48403" y="55254"/>
                  </a:cubicBezTo>
                  <a:cubicBezTo>
                    <a:pt x="48503" y="55254"/>
                    <a:pt x="48615" y="55163"/>
                    <a:pt x="48665" y="55031"/>
                  </a:cubicBezTo>
                  <a:cubicBezTo>
                    <a:pt x="48673" y="55141"/>
                    <a:pt x="48743" y="55238"/>
                    <a:pt x="48847" y="55238"/>
                  </a:cubicBezTo>
                  <a:cubicBezTo>
                    <a:pt x="48886" y="55238"/>
                    <a:pt x="48929" y="55224"/>
                    <a:pt x="48976" y="55193"/>
                  </a:cubicBezTo>
                  <a:lnTo>
                    <a:pt x="48976" y="55193"/>
                  </a:lnTo>
                  <a:cubicBezTo>
                    <a:pt x="48976" y="55828"/>
                    <a:pt x="48676" y="57144"/>
                    <a:pt x="49403" y="57144"/>
                  </a:cubicBezTo>
                  <a:cubicBezTo>
                    <a:pt x="49288" y="57282"/>
                    <a:pt x="49230" y="57432"/>
                    <a:pt x="49230" y="57571"/>
                  </a:cubicBezTo>
                  <a:cubicBezTo>
                    <a:pt x="48041" y="58540"/>
                    <a:pt x="47903" y="60006"/>
                    <a:pt x="48076" y="61472"/>
                  </a:cubicBezTo>
                  <a:cubicBezTo>
                    <a:pt x="46933" y="67082"/>
                    <a:pt x="45144" y="73199"/>
                    <a:pt x="46264" y="78959"/>
                  </a:cubicBezTo>
                  <a:cubicBezTo>
                    <a:pt x="46252" y="79155"/>
                    <a:pt x="46206" y="79652"/>
                    <a:pt x="46183" y="80033"/>
                  </a:cubicBezTo>
                  <a:cubicBezTo>
                    <a:pt x="45952" y="80079"/>
                    <a:pt x="45825" y="80413"/>
                    <a:pt x="45802" y="80644"/>
                  </a:cubicBezTo>
                  <a:cubicBezTo>
                    <a:pt x="45784" y="80636"/>
                    <a:pt x="45765" y="80633"/>
                    <a:pt x="45747" y="80633"/>
                  </a:cubicBezTo>
                  <a:cubicBezTo>
                    <a:pt x="45683" y="80633"/>
                    <a:pt x="45624" y="80677"/>
                    <a:pt x="45606" y="80748"/>
                  </a:cubicBezTo>
                  <a:cubicBezTo>
                    <a:pt x="45579" y="80732"/>
                    <a:pt x="45550" y="80723"/>
                    <a:pt x="45522" y="80723"/>
                  </a:cubicBezTo>
                  <a:cubicBezTo>
                    <a:pt x="45489" y="80723"/>
                    <a:pt x="45458" y="80735"/>
                    <a:pt x="45433" y="80760"/>
                  </a:cubicBezTo>
                  <a:cubicBezTo>
                    <a:pt x="45392" y="80719"/>
                    <a:pt x="45336" y="80701"/>
                    <a:pt x="45280" y="80701"/>
                  </a:cubicBezTo>
                  <a:cubicBezTo>
                    <a:pt x="45209" y="80701"/>
                    <a:pt x="45137" y="80731"/>
                    <a:pt x="45098" y="80783"/>
                  </a:cubicBezTo>
                  <a:cubicBezTo>
                    <a:pt x="45077" y="80779"/>
                    <a:pt x="45056" y="80776"/>
                    <a:pt x="45035" y="80776"/>
                  </a:cubicBezTo>
                  <a:cubicBezTo>
                    <a:pt x="45000" y="80776"/>
                    <a:pt x="44966" y="80784"/>
                    <a:pt x="44936" y="80806"/>
                  </a:cubicBezTo>
                  <a:cubicBezTo>
                    <a:pt x="44991" y="80589"/>
                    <a:pt x="44748" y="80382"/>
                    <a:pt x="44551" y="80382"/>
                  </a:cubicBezTo>
                  <a:cubicBezTo>
                    <a:pt x="44455" y="80382"/>
                    <a:pt x="44370" y="80431"/>
                    <a:pt x="44336" y="80552"/>
                  </a:cubicBezTo>
                  <a:cubicBezTo>
                    <a:pt x="44323" y="80549"/>
                    <a:pt x="44308" y="80548"/>
                    <a:pt x="44294" y="80548"/>
                  </a:cubicBezTo>
                  <a:cubicBezTo>
                    <a:pt x="44247" y="80548"/>
                    <a:pt x="44198" y="80563"/>
                    <a:pt x="44163" y="80598"/>
                  </a:cubicBezTo>
                  <a:cubicBezTo>
                    <a:pt x="44113" y="80536"/>
                    <a:pt x="44033" y="80504"/>
                    <a:pt x="43954" y="80504"/>
                  </a:cubicBezTo>
                  <a:cubicBezTo>
                    <a:pt x="43886" y="80504"/>
                    <a:pt x="43819" y="80527"/>
                    <a:pt x="43771" y="80575"/>
                  </a:cubicBezTo>
                  <a:cubicBezTo>
                    <a:pt x="43780" y="80392"/>
                    <a:pt x="43702" y="80121"/>
                    <a:pt x="43542" y="80121"/>
                  </a:cubicBezTo>
                  <a:cubicBezTo>
                    <a:pt x="43501" y="80121"/>
                    <a:pt x="43454" y="80140"/>
                    <a:pt x="43401" y="80183"/>
                  </a:cubicBezTo>
                  <a:cubicBezTo>
                    <a:pt x="43308" y="80115"/>
                    <a:pt x="43234" y="80086"/>
                    <a:pt x="43175" y="80086"/>
                  </a:cubicBezTo>
                  <a:cubicBezTo>
                    <a:pt x="42826" y="80086"/>
                    <a:pt x="43055" y="81154"/>
                    <a:pt x="43055" y="81441"/>
                  </a:cubicBezTo>
                  <a:cubicBezTo>
                    <a:pt x="43020" y="81302"/>
                    <a:pt x="43055" y="81106"/>
                    <a:pt x="42893" y="81037"/>
                  </a:cubicBezTo>
                  <a:cubicBezTo>
                    <a:pt x="42974" y="80762"/>
                    <a:pt x="42840" y="80288"/>
                    <a:pt x="42692" y="80288"/>
                  </a:cubicBezTo>
                  <a:cubicBezTo>
                    <a:pt x="42629" y="80288"/>
                    <a:pt x="42564" y="80374"/>
                    <a:pt x="42513" y="80598"/>
                  </a:cubicBezTo>
                  <a:cubicBezTo>
                    <a:pt x="42490" y="80495"/>
                    <a:pt x="42392" y="80434"/>
                    <a:pt x="42291" y="80434"/>
                  </a:cubicBezTo>
                  <a:cubicBezTo>
                    <a:pt x="42235" y="80434"/>
                    <a:pt x="42177" y="80453"/>
                    <a:pt x="42132" y="80494"/>
                  </a:cubicBezTo>
                  <a:cubicBezTo>
                    <a:pt x="41935" y="80494"/>
                    <a:pt x="41843" y="80667"/>
                    <a:pt x="41866" y="80840"/>
                  </a:cubicBezTo>
                  <a:cubicBezTo>
                    <a:pt x="41762" y="80840"/>
                    <a:pt x="41693" y="80921"/>
                    <a:pt x="41624" y="80991"/>
                  </a:cubicBezTo>
                  <a:cubicBezTo>
                    <a:pt x="41693" y="80658"/>
                    <a:pt x="41557" y="80469"/>
                    <a:pt x="41414" y="80469"/>
                  </a:cubicBezTo>
                  <a:cubicBezTo>
                    <a:pt x="41293" y="80469"/>
                    <a:pt x="41166" y="80603"/>
                    <a:pt x="41150" y="80898"/>
                  </a:cubicBezTo>
                  <a:cubicBezTo>
                    <a:pt x="41108" y="80826"/>
                    <a:pt x="41038" y="80795"/>
                    <a:pt x="40967" y="80795"/>
                  </a:cubicBezTo>
                  <a:cubicBezTo>
                    <a:pt x="40844" y="80795"/>
                    <a:pt x="40716" y="80890"/>
                    <a:pt x="40723" y="81037"/>
                  </a:cubicBezTo>
                  <a:lnTo>
                    <a:pt x="40654" y="81037"/>
                  </a:lnTo>
                  <a:cubicBezTo>
                    <a:pt x="40737" y="80855"/>
                    <a:pt x="40589" y="80703"/>
                    <a:pt x="40443" y="80703"/>
                  </a:cubicBezTo>
                  <a:cubicBezTo>
                    <a:pt x="40385" y="80703"/>
                    <a:pt x="40327" y="80727"/>
                    <a:pt x="40285" y="80783"/>
                  </a:cubicBezTo>
                  <a:cubicBezTo>
                    <a:pt x="40262" y="80777"/>
                    <a:pt x="40236" y="80774"/>
                    <a:pt x="40210" y="80774"/>
                  </a:cubicBezTo>
                  <a:cubicBezTo>
                    <a:pt x="40184" y="80774"/>
                    <a:pt x="40158" y="80777"/>
                    <a:pt x="40135" y="80783"/>
                  </a:cubicBezTo>
                  <a:cubicBezTo>
                    <a:pt x="40110" y="80702"/>
                    <a:pt x="40038" y="80658"/>
                    <a:pt x="39963" y="80658"/>
                  </a:cubicBezTo>
                  <a:cubicBezTo>
                    <a:pt x="39898" y="80658"/>
                    <a:pt x="39831" y="80690"/>
                    <a:pt x="39788" y="80760"/>
                  </a:cubicBezTo>
                  <a:cubicBezTo>
                    <a:pt x="39962" y="80448"/>
                    <a:pt x="40262" y="80148"/>
                    <a:pt x="40550" y="79952"/>
                  </a:cubicBezTo>
                  <a:cubicBezTo>
                    <a:pt x="40631" y="79952"/>
                    <a:pt x="40700" y="79894"/>
                    <a:pt x="40712" y="79813"/>
                  </a:cubicBezTo>
                  <a:cubicBezTo>
                    <a:pt x="41185" y="79375"/>
                    <a:pt x="41462" y="78740"/>
                    <a:pt x="41635" y="78116"/>
                  </a:cubicBezTo>
                  <a:cubicBezTo>
                    <a:pt x="42420" y="77643"/>
                    <a:pt x="42940" y="76558"/>
                    <a:pt x="42478" y="75727"/>
                  </a:cubicBezTo>
                  <a:cubicBezTo>
                    <a:pt x="42443" y="74873"/>
                    <a:pt x="42674" y="73950"/>
                    <a:pt x="42663" y="73084"/>
                  </a:cubicBezTo>
                  <a:cubicBezTo>
                    <a:pt x="42559" y="71710"/>
                    <a:pt x="43586" y="70314"/>
                    <a:pt x="43424" y="68929"/>
                  </a:cubicBezTo>
                  <a:cubicBezTo>
                    <a:pt x="43898" y="66920"/>
                    <a:pt x="43078" y="65062"/>
                    <a:pt x="43136" y="63053"/>
                  </a:cubicBezTo>
                  <a:cubicBezTo>
                    <a:pt x="43494" y="62973"/>
                    <a:pt x="43170" y="61818"/>
                    <a:pt x="43009" y="61645"/>
                  </a:cubicBezTo>
                  <a:cubicBezTo>
                    <a:pt x="43009" y="60872"/>
                    <a:pt x="43124" y="59995"/>
                    <a:pt x="43067" y="59290"/>
                  </a:cubicBezTo>
                  <a:cubicBezTo>
                    <a:pt x="43067" y="59187"/>
                    <a:pt x="43055" y="59071"/>
                    <a:pt x="42997" y="58967"/>
                  </a:cubicBezTo>
                  <a:cubicBezTo>
                    <a:pt x="43124" y="58794"/>
                    <a:pt x="43240" y="58644"/>
                    <a:pt x="43367" y="58482"/>
                  </a:cubicBezTo>
                  <a:cubicBezTo>
                    <a:pt x="44498" y="57519"/>
                    <a:pt x="44325" y="54677"/>
                    <a:pt x="45937" y="54677"/>
                  </a:cubicBezTo>
                  <a:cubicBezTo>
                    <a:pt x="45987" y="54677"/>
                    <a:pt x="46038" y="54679"/>
                    <a:pt x="46091" y="54685"/>
                  </a:cubicBezTo>
                  <a:cubicBezTo>
                    <a:pt x="46148" y="54693"/>
                    <a:pt x="46202" y="54697"/>
                    <a:pt x="46255" y="54697"/>
                  </a:cubicBezTo>
                  <a:cubicBezTo>
                    <a:pt x="46820" y="54697"/>
                    <a:pt x="47150" y="54272"/>
                    <a:pt x="47614" y="54050"/>
                  </a:cubicBezTo>
                  <a:close/>
                  <a:moveTo>
                    <a:pt x="68333" y="82560"/>
                  </a:moveTo>
                  <a:cubicBezTo>
                    <a:pt x="68299" y="82595"/>
                    <a:pt x="68276" y="82618"/>
                    <a:pt x="68253" y="82653"/>
                  </a:cubicBezTo>
                  <a:cubicBezTo>
                    <a:pt x="68253" y="82607"/>
                    <a:pt x="68287" y="82572"/>
                    <a:pt x="68333" y="82560"/>
                  </a:cubicBezTo>
                  <a:close/>
                  <a:moveTo>
                    <a:pt x="94916" y="1"/>
                  </a:moveTo>
                  <a:cubicBezTo>
                    <a:pt x="94787" y="1"/>
                    <a:pt x="94649" y="24"/>
                    <a:pt x="94501" y="77"/>
                  </a:cubicBezTo>
                  <a:cubicBezTo>
                    <a:pt x="93777" y="328"/>
                    <a:pt x="93060" y="407"/>
                    <a:pt x="92343" y="407"/>
                  </a:cubicBezTo>
                  <a:cubicBezTo>
                    <a:pt x="91117" y="407"/>
                    <a:pt x="89890" y="176"/>
                    <a:pt x="88629" y="176"/>
                  </a:cubicBezTo>
                  <a:cubicBezTo>
                    <a:pt x="88391" y="176"/>
                    <a:pt x="88151" y="184"/>
                    <a:pt x="87910" y="204"/>
                  </a:cubicBezTo>
                  <a:cubicBezTo>
                    <a:pt x="86986" y="366"/>
                    <a:pt x="86363" y="1139"/>
                    <a:pt x="85417" y="1174"/>
                  </a:cubicBezTo>
                  <a:cubicBezTo>
                    <a:pt x="82566" y="1289"/>
                    <a:pt x="79934" y="2270"/>
                    <a:pt x="77071" y="2570"/>
                  </a:cubicBezTo>
                  <a:cubicBezTo>
                    <a:pt x="75675" y="2813"/>
                    <a:pt x="73943" y="2466"/>
                    <a:pt x="72835" y="3424"/>
                  </a:cubicBezTo>
                  <a:cubicBezTo>
                    <a:pt x="72812" y="3424"/>
                    <a:pt x="72800" y="3436"/>
                    <a:pt x="72789" y="3436"/>
                  </a:cubicBezTo>
                  <a:cubicBezTo>
                    <a:pt x="72452" y="3516"/>
                    <a:pt x="71953" y="3412"/>
                    <a:pt x="71619" y="3557"/>
                  </a:cubicBezTo>
                  <a:lnTo>
                    <a:pt x="71619" y="3557"/>
                  </a:lnTo>
                  <a:cubicBezTo>
                    <a:pt x="71925" y="3458"/>
                    <a:pt x="72292" y="3510"/>
                    <a:pt x="72616" y="3470"/>
                  </a:cubicBezTo>
                  <a:cubicBezTo>
                    <a:pt x="72645" y="3480"/>
                    <a:pt x="72672" y="3484"/>
                    <a:pt x="72701" y="3484"/>
                  </a:cubicBezTo>
                  <a:cubicBezTo>
                    <a:pt x="72740" y="3484"/>
                    <a:pt x="72782" y="3477"/>
                    <a:pt x="72835" y="3470"/>
                  </a:cubicBezTo>
                  <a:cubicBezTo>
                    <a:pt x="72862" y="3488"/>
                    <a:pt x="72902" y="3513"/>
                    <a:pt x="72945" y="3513"/>
                  </a:cubicBezTo>
                  <a:cubicBezTo>
                    <a:pt x="72958" y="3513"/>
                    <a:pt x="72972" y="3510"/>
                    <a:pt x="72985" y="3505"/>
                  </a:cubicBezTo>
                  <a:cubicBezTo>
                    <a:pt x="74659" y="2963"/>
                    <a:pt x="76333" y="3309"/>
                    <a:pt x="78052" y="2870"/>
                  </a:cubicBezTo>
                  <a:cubicBezTo>
                    <a:pt x="81042" y="2155"/>
                    <a:pt x="84031" y="1970"/>
                    <a:pt x="86975" y="1162"/>
                  </a:cubicBezTo>
                  <a:cubicBezTo>
                    <a:pt x="87517" y="692"/>
                    <a:pt x="88172" y="545"/>
                    <a:pt x="88864" y="545"/>
                  </a:cubicBezTo>
                  <a:cubicBezTo>
                    <a:pt x="89838" y="545"/>
                    <a:pt x="90884" y="837"/>
                    <a:pt x="91788" y="931"/>
                  </a:cubicBezTo>
                  <a:cubicBezTo>
                    <a:pt x="91919" y="950"/>
                    <a:pt x="92049" y="958"/>
                    <a:pt x="92179" y="958"/>
                  </a:cubicBezTo>
                  <a:cubicBezTo>
                    <a:pt x="93087" y="958"/>
                    <a:pt x="93954" y="549"/>
                    <a:pt x="94734" y="549"/>
                  </a:cubicBezTo>
                  <a:cubicBezTo>
                    <a:pt x="95263" y="549"/>
                    <a:pt x="95751" y="738"/>
                    <a:pt x="96186" y="1370"/>
                  </a:cubicBezTo>
                  <a:cubicBezTo>
                    <a:pt x="96619" y="1579"/>
                    <a:pt x="96995" y="1626"/>
                    <a:pt x="97360" y="1626"/>
                  </a:cubicBezTo>
                  <a:cubicBezTo>
                    <a:pt x="97656" y="1626"/>
                    <a:pt x="97945" y="1595"/>
                    <a:pt x="98251" y="1595"/>
                  </a:cubicBezTo>
                  <a:cubicBezTo>
                    <a:pt x="98797" y="1595"/>
                    <a:pt x="99398" y="1693"/>
                    <a:pt x="100191" y="2235"/>
                  </a:cubicBezTo>
                  <a:cubicBezTo>
                    <a:pt x="101484" y="3736"/>
                    <a:pt x="102396" y="1993"/>
                    <a:pt x="103966" y="4833"/>
                  </a:cubicBezTo>
                  <a:cubicBezTo>
                    <a:pt x="104831" y="5791"/>
                    <a:pt x="106828" y="5548"/>
                    <a:pt x="107036" y="7014"/>
                  </a:cubicBezTo>
                  <a:cubicBezTo>
                    <a:pt x="107244" y="7199"/>
                    <a:pt x="107244" y="7476"/>
                    <a:pt x="107532" y="7603"/>
                  </a:cubicBezTo>
                  <a:cubicBezTo>
                    <a:pt x="108421" y="9080"/>
                    <a:pt x="109402" y="8515"/>
                    <a:pt x="109668" y="10627"/>
                  </a:cubicBezTo>
                  <a:cubicBezTo>
                    <a:pt x="109552" y="10939"/>
                    <a:pt x="109956" y="11100"/>
                    <a:pt x="110060" y="11343"/>
                  </a:cubicBezTo>
                  <a:cubicBezTo>
                    <a:pt x="110441" y="11897"/>
                    <a:pt x="110476" y="12716"/>
                    <a:pt x="110891" y="13247"/>
                  </a:cubicBezTo>
                  <a:cubicBezTo>
                    <a:pt x="111561" y="14101"/>
                    <a:pt x="111688" y="15013"/>
                    <a:pt x="112022" y="15994"/>
                  </a:cubicBezTo>
                  <a:cubicBezTo>
                    <a:pt x="113061" y="16895"/>
                    <a:pt x="112900" y="18418"/>
                    <a:pt x="113719" y="19457"/>
                  </a:cubicBezTo>
                  <a:cubicBezTo>
                    <a:pt x="113846" y="19861"/>
                    <a:pt x="113938" y="20011"/>
                    <a:pt x="113788" y="20473"/>
                  </a:cubicBezTo>
                  <a:cubicBezTo>
                    <a:pt x="113604" y="21719"/>
                    <a:pt x="114504" y="22989"/>
                    <a:pt x="113892" y="24213"/>
                  </a:cubicBezTo>
                  <a:cubicBezTo>
                    <a:pt x="113673" y="24651"/>
                    <a:pt x="113581" y="25240"/>
                    <a:pt x="113788" y="25702"/>
                  </a:cubicBezTo>
                  <a:cubicBezTo>
                    <a:pt x="113350" y="26152"/>
                    <a:pt x="113777" y="26613"/>
                    <a:pt x="113788" y="27075"/>
                  </a:cubicBezTo>
                  <a:cubicBezTo>
                    <a:pt x="113442" y="27514"/>
                    <a:pt x="113015" y="27998"/>
                    <a:pt x="112853" y="28529"/>
                  </a:cubicBezTo>
                  <a:cubicBezTo>
                    <a:pt x="112784" y="28818"/>
                    <a:pt x="112738" y="28933"/>
                    <a:pt x="112507" y="28945"/>
                  </a:cubicBezTo>
                  <a:cubicBezTo>
                    <a:pt x="112311" y="28957"/>
                    <a:pt x="112276" y="29164"/>
                    <a:pt x="112219" y="29326"/>
                  </a:cubicBezTo>
                  <a:cubicBezTo>
                    <a:pt x="112116" y="29239"/>
                    <a:pt x="112039" y="29203"/>
                    <a:pt x="111979" y="29203"/>
                  </a:cubicBezTo>
                  <a:cubicBezTo>
                    <a:pt x="111700" y="29203"/>
                    <a:pt x="111821" y="30012"/>
                    <a:pt x="111526" y="30145"/>
                  </a:cubicBezTo>
                  <a:cubicBezTo>
                    <a:pt x="111526" y="30134"/>
                    <a:pt x="111526" y="30134"/>
                    <a:pt x="111515" y="30111"/>
                  </a:cubicBezTo>
                  <a:cubicBezTo>
                    <a:pt x="111711" y="29995"/>
                    <a:pt x="111641" y="29638"/>
                    <a:pt x="111653" y="29453"/>
                  </a:cubicBezTo>
                  <a:cubicBezTo>
                    <a:pt x="111734" y="29234"/>
                    <a:pt x="111872" y="28980"/>
                    <a:pt x="111792" y="28726"/>
                  </a:cubicBezTo>
                  <a:cubicBezTo>
                    <a:pt x="111840" y="28610"/>
                    <a:pt x="111727" y="28478"/>
                    <a:pt x="111601" y="28478"/>
                  </a:cubicBezTo>
                  <a:cubicBezTo>
                    <a:pt x="111576" y="28478"/>
                    <a:pt x="111551" y="28483"/>
                    <a:pt x="111526" y="28495"/>
                  </a:cubicBezTo>
                  <a:cubicBezTo>
                    <a:pt x="111526" y="28402"/>
                    <a:pt x="111480" y="28310"/>
                    <a:pt x="111468" y="28206"/>
                  </a:cubicBezTo>
                  <a:cubicBezTo>
                    <a:pt x="111515" y="28137"/>
                    <a:pt x="111561" y="28068"/>
                    <a:pt x="111584" y="27975"/>
                  </a:cubicBezTo>
                  <a:cubicBezTo>
                    <a:pt x="111630" y="28033"/>
                    <a:pt x="111702" y="28062"/>
                    <a:pt x="111771" y="28062"/>
                  </a:cubicBezTo>
                  <a:cubicBezTo>
                    <a:pt x="111841" y="28062"/>
                    <a:pt x="111907" y="28033"/>
                    <a:pt x="111942" y="27975"/>
                  </a:cubicBezTo>
                  <a:cubicBezTo>
                    <a:pt x="112219" y="27964"/>
                    <a:pt x="112219" y="27479"/>
                    <a:pt x="112057" y="27329"/>
                  </a:cubicBezTo>
                  <a:cubicBezTo>
                    <a:pt x="112092" y="27202"/>
                    <a:pt x="112149" y="26971"/>
                    <a:pt x="112149" y="26913"/>
                  </a:cubicBezTo>
                  <a:cubicBezTo>
                    <a:pt x="112161" y="26902"/>
                    <a:pt x="112161" y="26867"/>
                    <a:pt x="112149" y="26844"/>
                  </a:cubicBezTo>
                  <a:lnTo>
                    <a:pt x="112149" y="26810"/>
                  </a:lnTo>
                  <a:cubicBezTo>
                    <a:pt x="112484" y="26706"/>
                    <a:pt x="112507" y="25009"/>
                    <a:pt x="111976" y="24951"/>
                  </a:cubicBezTo>
                  <a:cubicBezTo>
                    <a:pt x="111930" y="24593"/>
                    <a:pt x="112149" y="24039"/>
                    <a:pt x="111803" y="23878"/>
                  </a:cubicBezTo>
                  <a:cubicBezTo>
                    <a:pt x="111768" y="23670"/>
                    <a:pt x="111907" y="23347"/>
                    <a:pt x="111676" y="23231"/>
                  </a:cubicBezTo>
                  <a:lnTo>
                    <a:pt x="111711" y="23151"/>
                  </a:lnTo>
                  <a:cubicBezTo>
                    <a:pt x="111761" y="23230"/>
                    <a:pt x="111834" y="23260"/>
                    <a:pt x="111910" y="23260"/>
                  </a:cubicBezTo>
                  <a:cubicBezTo>
                    <a:pt x="111955" y="23260"/>
                    <a:pt x="112002" y="23249"/>
                    <a:pt x="112045" y="23231"/>
                  </a:cubicBezTo>
                  <a:cubicBezTo>
                    <a:pt x="112438" y="23058"/>
                    <a:pt x="112022" y="22550"/>
                    <a:pt x="112092" y="22227"/>
                  </a:cubicBezTo>
                  <a:cubicBezTo>
                    <a:pt x="112265" y="22077"/>
                    <a:pt x="112276" y="21823"/>
                    <a:pt x="112219" y="21592"/>
                  </a:cubicBezTo>
                  <a:lnTo>
                    <a:pt x="112219" y="21592"/>
                  </a:lnTo>
                  <a:cubicBezTo>
                    <a:pt x="112264" y="21607"/>
                    <a:pt x="112303" y="21614"/>
                    <a:pt x="112337" y="21614"/>
                  </a:cubicBezTo>
                  <a:cubicBezTo>
                    <a:pt x="112763" y="21614"/>
                    <a:pt x="112352" y="20553"/>
                    <a:pt x="112149" y="20403"/>
                  </a:cubicBezTo>
                  <a:cubicBezTo>
                    <a:pt x="112218" y="20236"/>
                    <a:pt x="112330" y="19924"/>
                    <a:pt x="112115" y="19924"/>
                  </a:cubicBezTo>
                  <a:cubicBezTo>
                    <a:pt x="112079" y="19924"/>
                    <a:pt x="112033" y="19933"/>
                    <a:pt x="111976" y="19953"/>
                  </a:cubicBezTo>
                  <a:cubicBezTo>
                    <a:pt x="112072" y="19800"/>
                    <a:pt x="112009" y="19576"/>
                    <a:pt x="111853" y="19576"/>
                  </a:cubicBezTo>
                  <a:cubicBezTo>
                    <a:pt x="111821" y="19576"/>
                    <a:pt x="111785" y="19585"/>
                    <a:pt x="111745" y="19607"/>
                  </a:cubicBezTo>
                  <a:cubicBezTo>
                    <a:pt x="111940" y="19347"/>
                    <a:pt x="111827" y="18921"/>
                    <a:pt x="111674" y="18921"/>
                  </a:cubicBezTo>
                  <a:cubicBezTo>
                    <a:pt x="111609" y="18921"/>
                    <a:pt x="111538" y="18997"/>
                    <a:pt x="111480" y="19191"/>
                  </a:cubicBezTo>
                  <a:cubicBezTo>
                    <a:pt x="111453" y="19183"/>
                    <a:pt x="111429" y="19178"/>
                    <a:pt x="111407" y="19178"/>
                  </a:cubicBezTo>
                  <a:cubicBezTo>
                    <a:pt x="111127" y="19178"/>
                    <a:pt x="111264" y="19872"/>
                    <a:pt x="111503" y="19872"/>
                  </a:cubicBezTo>
                  <a:cubicBezTo>
                    <a:pt x="111532" y="19872"/>
                    <a:pt x="111563" y="19862"/>
                    <a:pt x="111595" y="19838"/>
                  </a:cubicBezTo>
                  <a:lnTo>
                    <a:pt x="111595" y="19838"/>
                  </a:lnTo>
                  <a:cubicBezTo>
                    <a:pt x="111515" y="20115"/>
                    <a:pt x="111468" y="20519"/>
                    <a:pt x="111641" y="20784"/>
                  </a:cubicBezTo>
                  <a:cubicBezTo>
                    <a:pt x="111641" y="20819"/>
                    <a:pt x="111653" y="20854"/>
                    <a:pt x="111688" y="20877"/>
                  </a:cubicBezTo>
                  <a:cubicBezTo>
                    <a:pt x="111688" y="20992"/>
                    <a:pt x="111688" y="21142"/>
                    <a:pt x="111803" y="21211"/>
                  </a:cubicBezTo>
                  <a:lnTo>
                    <a:pt x="111803" y="21246"/>
                  </a:lnTo>
                  <a:cubicBezTo>
                    <a:pt x="111792" y="21246"/>
                    <a:pt x="111768" y="21258"/>
                    <a:pt x="111757" y="21258"/>
                  </a:cubicBezTo>
                  <a:cubicBezTo>
                    <a:pt x="111694" y="21203"/>
                    <a:pt x="111624" y="21171"/>
                    <a:pt x="111561" y="21171"/>
                  </a:cubicBezTo>
                  <a:cubicBezTo>
                    <a:pt x="111451" y="21171"/>
                    <a:pt x="111366" y="21269"/>
                    <a:pt x="111388" y="21512"/>
                  </a:cubicBezTo>
                  <a:cubicBezTo>
                    <a:pt x="111361" y="21529"/>
                    <a:pt x="111328" y="21554"/>
                    <a:pt x="111298" y="21554"/>
                  </a:cubicBezTo>
                  <a:cubicBezTo>
                    <a:pt x="111289" y="21554"/>
                    <a:pt x="111280" y="21552"/>
                    <a:pt x="111272" y="21546"/>
                  </a:cubicBezTo>
                  <a:cubicBezTo>
                    <a:pt x="111209" y="21522"/>
                    <a:pt x="111158" y="21511"/>
                    <a:pt x="111117" y="21511"/>
                  </a:cubicBezTo>
                  <a:cubicBezTo>
                    <a:pt x="110849" y="21511"/>
                    <a:pt x="111059" y="21976"/>
                    <a:pt x="111330" y="21996"/>
                  </a:cubicBezTo>
                  <a:cubicBezTo>
                    <a:pt x="111214" y="22031"/>
                    <a:pt x="111191" y="22169"/>
                    <a:pt x="111168" y="22262"/>
                  </a:cubicBezTo>
                  <a:cubicBezTo>
                    <a:pt x="111080" y="22183"/>
                    <a:pt x="111014" y="22149"/>
                    <a:pt x="110964" y="22149"/>
                  </a:cubicBezTo>
                  <a:cubicBezTo>
                    <a:pt x="110745" y="22149"/>
                    <a:pt x="110853" y="22789"/>
                    <a:pt x="110937" y="22977"/>
                  </a:cubicBezTo>
                  <a:cubicBezTo>
                    <a:pt x="110949" y="23151"/>
                    <a:pt x="110764" y="23324"/>
                    <a:pt x="110891" y="23474"/>
                  </a:cubicBezTo>
                  <a:cubicBezTo>
                    <a:pt x="110891" y="23589"/>
                    <a:pt x="110845" y="23728"/>
                    <a:pt x="110949" y="23809"/>
                  </a:cubicBezTo>
                  <a:cubicBezTo>
                    <a:pt x="110897" y="24069"/>
                    <a:pt x="110798" y="24734"/>
                    <a:pt x="111144" y="24734"/>
                  </a:cubicBezTo>
                  <a:cubicBezTo>
                    <a:pt x="111181" y="24734"/>
                    <a:pt x="111224" y="24726"/>
                    <a:pt x="111272" y="24709"/>
                  </a:cubicBezTo>
                  <a:lnTo>
                    <a:pt x="111272" y="24743"/>
                  </a:lnTo>
                  <a:cubicBezTo>
                    <a:pt x="110891" y="25009"/>
                    <a:pt x="110349" y="25713"/>
                    <a:pt x="110707" y="26163"/>
                  </a:cubicBezTo>
                  <a:cubicBezTo>
                    <a:pt x="110794" y="26338"/>
                    <a:pt x="110795" y="26644"/>
                    <a:pt x="110955" y="26644"/>
                  </a:cubicBezTo>
                  <a:cubicBezTo>
                    <a:pt x="111007" y="26644"/>
                    <a:pt x="111075" y="26612"/>
                    <a:pt x="111168" y="26533"/>
                  </a:cubicBezTo>
                  <a:lnTo>
                    <a:pt x="111168" y="26533"/>
                  </a:lnTo>
                  <a:cubicBezTo>
                    <a:pt x="111157" y="26648"/>
                    <a:pt x="111226" y="26752"/>
                    <a:pt x="111341" y="26787"/>
                  </a:cubicBezTo>
                  <a:cubicBezTo>
                    <a:pt x="111307" y="26844"/>
                    <a:pt x="111295" y="26902"/>
                    <a:pt x="111295" y="26960"/>
                  </a:cubicBezTo>
                  <a:cubicBezTo>
                    <a:pt x="111220" y="26893"/>
                    <a:pt x="111146" y="26866"/>
                    <a:pt x="111084" y="26866"/>
                  </a:cubicBezTo>
                  <a:cubicBezTo>
                    <a:pt x="110900" y="26866"/>
                    <a:pt x="110817" y="27107"/>
                    <a:pt x="111076" y="27271"/>
                  </a:cubicBezTo>
                  <a:cubicBezTo>
                    <a:pt x="111018" y="27479"/>
                    <a:pt x="110960" y="27687"/>
                    <a:pt x="110949" y="27895"/>
                  </a:cubicBezTo>
                  <a:cubicBezTo>
                    <a:pt x="110730" y="27918"/>
                    <a:pt x="110810" y="28252"/>
                    <a:pt x="110787" y="28414"/>
                  </a:cubicBezTo>
                  <a:cubicBezTo>
                    <a:pt x="110774" y="28412"/>
                    <a:pt x="110761" y="28411"/>
                    <a:pt x="110749" y="28411"/>
                  </a:cubicBezTo>
                  <a:cubicBezTo>
                    <a:pt x="110520" y="28411"/>
                    <a:pt x="110542" y="28779"/>
                    <a:pt x="110757" y="28779"/>
                  </a:cubicBezTo>
                  <a:cubicBezTo>
                    <a:pt x="110774" y="28779"/>
                    <a:pt x="110791" y="28777"/>
                    <a:pt x="110810" y="28772"/>
                  </a:cubicBezTo>
                  <a:lnTo>
                    <a:pt x="110810" y="28772"/>
                  </a:lnTo>
                  <a:cubicBezTo>
                    <a:pt x="110810" y="28972"/>
                    <a:pt x="110749" y="29304"/>
                    <a:pt x="110976" y="29304"/>
                  </a:cubicBezTo>
                  <a:cubicBezTo>
                    <a:pt x="111010" y="29304"/>
                    <a:pt x="111051" y="29296"/>
                    <a:pt x="111099" y="29280"/>
                  </a:cubicBezTo>
                  <a:lnTo>
                    <a:pt x="111099" y="29280"/>
                  </a:lnTo>
                  <a:cubicBezTo>
                    <a:pt x="110891" y="29568"/>
                    <a:pt x="111018" y="29903"/>
                    <a:pt x="110880" y="30192"/>
                  </a:cubicBezTo>
                  <a:cubicBezTo>
                    <a:pt x="110764" y="30365"/>
                    <a:pt x="110441" y="30688"/>
                    <a:pt x="110730" y="30861"/>
                  </a:cubicBezTo>
                  <a:cubicBezTo>
                    <a:pt x="110747" y="30964"/>
                    <a:pt x="110833" y="31022"/>
                    <a:pt x="110919" y="31022"/>
                  </a:cubicBezTo>
                  <a:cubicBezTo>
                    <a:pt x="110949" y="31022"/>
                    <a:pt x="110980" y="31015"/>
                    <a:pt x="111007" y="31000"/>
                  </a:cubicBezTo>
                  <a:cubicBezTo>
                    <a:pt x="111007" y="31000"/>
                    <a:pt x="111007" y="31011"/>
                    <a:pt x="111018" y="31011"/>
                  </a:cubicBezTo>
                  <a:cubicBezTo>
                    <a:pt x="110268" y="31611"/>
                    <a:pt x="110430" y="32673"/>
                    <a:pt x="110176" y="33516"/>
                  </a:cubicBezTo>
                  <a:cubicBezTo>
                    <a:pt x="110141" y="33631"/>
                    <a:pt x="110072" y="33781"/>
                    <a:pt x="110141" y="33885"/>
                  </a:cubicBezTo>
                  <a:cubicBezTo>
                    <a:pt x="110095" y="34382"/>
                    <a:pt x="110060" y="34820"/>
                    <a:pt x="110233" y="35270"/>
                  </a:cubicBezTo>
                  <a:cubicBezTo>
                    <a:pt x="110360" y="35651"/>
                    <a:pt x="110418" y="35905"/>
                    <a:pt x="110141" y="36113"/>
                  </a:cubicBezTo>
                  <a:cubicBezTo>
                    <a:pt x="109021" y="37198"/>
                    <a:pt x="109922" y="36909"/>
                    <a:pt x="109795" y="38283"/>
                  </a:cubicBezTo>
                  <a:cubicBezTo>
                    <a:pt x="107752" y="39483"/>
                    <a:pt x="108941" y="39576"/>
                    <a:pt x="108109" y="40730"/>
                  </a:cubicBezTo>
                  <a:cubicBezTo>
                    <a:pt x="107936" y="41007"/>
                    <a:pt x="108306" y="41503"/>
                    <a:pt x="108017" y="41642"/>
                  </a:cubicBezTo>
                  <a:cubicBezTo>
                    <a:pt x="107602" y="41942"/>
                    <a:pt x="107867" y="42785"/>
                    <a:pt x="107705" y="43189"/>
                  </a:cubicBezTo>
                  <a:cubicBezTo>
                    <a:pt x="107544" y="43431"/>
                    <a:pt x="107301" y="43696"/>
                    <a:pt x="107371" y="44043"/>
                  </a:cubicBezTo>
                  <a:cubicBezTo>
                    <a:pt x="107382" y="44527"/>
                    <a:pt x="106944" y="44851"/>
                    <a:pt x="107036" y="45382"/>
                  </a:cubicBezTo>
                  <a:cubicBezTo>
                    <a:pt x="107128" y="46294"/>
                    <a:pt x="106343" y="46559"/>
                    <a:pt x="106136" y="47471"/>
                  </a:cubicBezTo>
                  <a:cubicBezTo>
                    <a:pt x="105882" y="48267"/>
                    <a:pt x="105789" y="49098"/>
                    <a:pt x="105674" y="49849"/>
                  </a:cubicBezTo>
                  <a:cubicBezTo>
                    <a:pt x="105661" y="50014"/>
                    <a:pt x="105753" y="50081"/>
                    <a:pt x="105863" y="50081"/>
                  </a:cubicBezTo>
                  <a:cubicBezTo>
                    <a:pt x="106035" y="50081"/>
                    <a:pt x="106251" y="49915"/>
                    <a:pt x="106159" y="49710"/>
                  </a:cubicBezTo>
                  <a:cubicBezTo>
                    <a:pt x="106401" y="49098"/>
                    <a:pt x="106517" y="48198"/>
                    <a:pt x="106690" y="47540"/>
                  </a:cubicBezTo>
                  <a:cubicBezTo>
                    <a:pt x="106886" y="47886"/>
                    <a:pt x="106921" y="48683"/>
                    <a:pt x="107348" y="48729"/>
                  </a:cubicBezTo>
                  <a:cubicBezTo>
                    <a:pt x="107381" y="48955"/>
                    <a:pt x="107598" y="49057"/>
                    <a:pt x="107766" y="49057"/>
                  </a:cubicBezTo>
                  <a:cubicBezTo>
                    <a:pt x="107949" y="49057"/>
                    <a:pt x="108074" y="48935"/>
                    <a:pt x="107832" y="48717"/>
                  </a:cubicBezTo>
                  <a:cubicBezTo>
                    <a:pt x="107623" y="48676"/>
                    <a:pt x="107689" y="48206"/>
                    <a:pt x="107461" y="48206"/>
                  </a:cubicBezTo>
                  <a:cubicBezTo>
                    <a:pt x="107438" y="48206"/>
                    <a:pt x="107412" y="48210"/>
                    <a:pt x="107382" y="48221"/>
                  </a:cubicBezTo>
                  <a:cubicBezTo>
                    <a:pt x="107170" y="48041"/>
                    <a:pt x="107172" y="47315"/>
                    <a:pt x="106870" y="47315"/>
                  </a:cubicBezTo>
                  <a:cubicBezTo>
                    <a:pt x="106843" y="47315"/>
                    <a:pt x="106814" y="47320"/>
                    <a:pt x="106782" y="47332"/>
                  </a:cubicBezTo>
                  <a:cubicBezTo>
                    <a:pt x="106967" y="46721"/>
                    <a:pt x="107648" y="46420"/>
                    <a:pt x="107590" y="45682"/>
                  </a:cubicBezTo>
                  <a:lnTo>
                    <a:pt x="107590" y="45682"/>
                  </a:lnTo>
                  <a:cubicBezTo>
                    <a:pt x="107671" y="45855"/>
                    <a:pt x="107763" y="46016"/>
                    <a:pt x="107879" y="46178"/>
                  </a:cubicBezTo>
                  <a:cubicBezTo>
                    <a:pt x="108987" y="48521"/>
                    <a:pt x="111295" y="50472"/>
                    <a:pt x="112196" y="52896"/>
                  </a:cubicBezTo>
                  <a:cubicBezTo>
                    <a:pt x="112496" y="53808"/>
                    <a:pt x="112288" y="54974"/>
                    <a:pt x="112842" y="55770"/>
                  </a:cubicBezTo>
                  <a:cubicBezTo>
                    <a:pt x="112853" y="55816"/>
                    <a:pt x="112888" y="55839"/>
                    <a:pt x="112923" y="55874"/>
                  </a:cubicBezTo>
                  <a:cubicBezTo>
                    <a:pt x="112957" y="56197"/>
                    <a:pt x="112969" y="56566"/>
                    <a:pt x="113027" y="56890"/>
                  </a:cubicBezTo>
                  <a:cubicBezTo>
                    <a:pt x="113084" y="59637"/>
                    <a:pt x="114573" y="61830"/>
                    <a:pt x="115451" y="64277"/>
                  </a:cubicBezTo>
                  <a:cubicBezTo>
                    <a:pt x="115970" y="67139"/>
                    <a:pt x="116639" y="69240"/>
                    <a:pt x="118313" y="72160"/>
                  </a:cubicBezTo>
                  <a:cubicBezTo>
                    <a:pt x="118313" y="72207"/>
                    <a:pt x="118313" y="72241"/>
                    <a:pt x="118325" y="72287"/>
                  </a:cubicBezTo>
                  <a:cubicBezTo>
                    <a:pt x="117863" y="74088"/>
                    <a:pt x="118394" y="75819"/>
                    <a:pt x="117771" y="77551"/>
                  </a:cubicBezTo>
                  <a:cubicBezTo>
                    <a:pt x="117705" y="77489"/>
                    <a:pt x="117646" y="77464"/>
                    <a:pt x="117596" y="77464"/>
                  </a:cubicBezTo>
                  <a:cubicBezTo>
                    <a:pt x="117400" y="77464"/>
                    <a:pt x="117325" y="77852"/>
                    <a:pt x="117390" y="78036"/>
                  </a:cubicBezTo>
                  <a:cubicBezTo>
                    <a:pt x="117308" y="78083"/>
                    <a:pt x="117242" y="78099"/>
                    <a:pt x="117172" y="78099"/>
                  </a:cubicBezTo>
                  <a:cubicBezTo>
                    <a:pt x="117122" y="78099"/>
                    <a:pt x="117070" y="78091"/>
                    <a:pt x="117009" y="78082"/>
                  </a:cubicBezTo>
                  <a:cubicBezTo>
                    <a:pt x="116979" y="78018"/>
                    <a:pt x="116919" y="77990"/>
                    <a:pt x="116856" y="77990"/>
                  </a:cubicBezTo>
                  <a:cubicBezTo>
                    <a:pt x="116771" y="77990"/>
                    <a:pt x="116682" y="78042"/>
                    <a:pt x="116663" y="78128"/>
                  </a:cubicBezTo>
                  <a:cubicBezTo>
                    <a:pt x="116616" y="78140"/>
                    <a:pt x="116593" y="78163"/>
                    <a:pt x="116547" y="78186"/>
                  </a:cubicBezTo>
                  <a:cubicBezTo>
                    <a:pt x="116507" y="78154"/>
                    <a:pt x="116465" y="78140"/>
                    <a:pt x="116426" y="78140"/>
                  </a:cubicBezTo>
                  <a:cubicBezTo>
                    <a:pt x="116310" y="78140"/>
                    <a:pt x="116213" y="78261"/>
                    <a:pt x="116234" y="78397"/>
                  </a:cubicBezTo>
                  <a:lnTo>
                    <a:pt x="116234" y="78397"/>
                  </a:lnTo>
                  <a:cubicBezTo>
                    <a:pt x="116213" y="78282"/>
                    <a:pt x="116116" y="78203"/>
                    <a:pt x="116009" y="78203"/>
                  </a:cubicBezTo>
                  <a:cubicBezTo>
                    <a:pt x="115981" y="78203"/>
                    <a:pt x="115952" y="78208"/>
                    <a:pt x="115924" y="78220"/>
                  </a:cubicBezTo>
                  <a:cubicBezTo>
                    <a:pt x="115890" y="78164"/>
                    <a:pt x="115829" y="78138"/>
                    <a:pt x="115767" y="78138"/>
                  </a:cubicBezTo>
                  <a:cubicBezTo>
                    <a:pt x="115702" y="78138"/>
                    <a:pt x="115636" y="78167"/>
                    <a:pt x="115601" y="78220"/>
                  </a:cubicBezTo>
                  <a:cubicBezTo>
                    <a:pt x="115536" y="78151"/>
                    <a:pt x="115456" y="78115"/>
                    <a:pt x="115373" y="78115"/>
                  </a:cubicBezTo>
                  <a:cubicBezTo>
                    <a:pt x="115264" y="78115"/>
                    <a:pt x="115150" y="78176"/>
                    <a:pt x="115058" y="78301"/>
                  </a:cubicBezTo>
                  <a:cubicBezTo>
                    <a:pt x="114977" y="78324"/>
                    <a:pt x="114908" y="78393"/>
                    <a:pt x="114873" y="78474"/>
                  </a:cubicBezTo>
                  <a:lnTo>
                    <a:pt x="114712" y="78474"/>
                  </a:lnTo>
                  <a:cubicBezTo>
                    <a:pt x="114705" y="78307"/>
                    <a:pt x="114564" y="78185"/>
                    <a:pt x="114420" y="78185"/>
                  </a:cubicBezTo>
                  <a:cubicBezTo>
                    <a:pt x="114337" y="78185"/>
                    <a:pt x="114252" y="78226"/>
                    <a:pt x="114192" y="78324"/>
                  </a:cubicBezTo>
                  <a:cubicBezTo>
                    <a:pt x="114181" y="78301"/>
                    <a:pt x="114169" y="78301"/>
                    <a:pt x="114158" y="78290"/>
                  </a:cubicBezTo>
                  <a:cubicBezTo>
                    <a:pt x="114177" y="78067"/>
                    <a:pt x="114026" y="77926"/>
                    <a:pt x="113904" y="77926"/>
                  </a:cubicBezTo>
                  <a:cubicBezTo>
                    <a:pt x="113811" y="77926"/>
                    <a:pt x="113735" y="78008"/>
                    <a:pt x="113765" y="78197"/>
                  </a:cubicBezTo>
                  <a:cubicBezTo>
                    <a:pt x="113708" y="78186"/>
                    <a:pt x="113581" y="78174"/>
                    <a:pt x="113431" y="78163"/>
                  </a:cubicBezTo>
                  <a:cubicBezTo>
                    <a:pt x="113431" y="78059"/>
                    <a:pt x="113350" y="77955"/>
                    <a:pt x="113246" y="77943"/>
                  </a:cubicBezTo>
                  <a:cubicBezTo>
                    <a:pt x="113216" y="77837"/>
                    <a:pt x="113120" y="77776"/>
                    <a:pt x="113019" y="77776"/>
                  </a:cubicBezTo>
                  <a:cubicBezTo>
                    <a:pt x="112967" y="77776"/>
                    <a:pt x="112912" y="77792"/>
                    <a:pt x="112865" y="77828"/>
                  </a:cubicBezTo>
                  <a:cubicBezTo>
                    <a:pt x="112738" y="77759"/>
                    <a:pt x="112680" y="77712"/>
                    <a:pt x="112669" y="77701"/>
                  </a:cubicBezTo>
                  <a:cubicBezTo>
                    <a:pt x="112634" y="77632"/>
                    <a:pt x="112600" y="77574"/>
                    <a:pt x="112519" y="77539"/>
                  </a:cubicBezTo>
                  <a:cubicBezTo>
                    <a:pt x="112519" y="77528"/>
                    <a:pt x="112496" y="77181"/>
                    <a:pt x="112496" y="77170"/>
                  </a:cubicBezTo>
                  <a:cubicBezTo>
                    <a:pt x="113038" y="76489"/>
                    <a:pt x="112623" y="75704"/>
                    <a:pt x="112611" y="74942"/>
                  </a:cubicBezTo>
                  <a:cubicBezTo>
                    <a:pt x="112911" y="72264"/>
                    <a:pt x="111457" y="69898"/>
                    <a:pt x="110707" y="67428"/>
                  </a:cubicBezTo>
                  <a:cubicBezTo>
                    <a:pt x="110499" y="64265"/>
                    <a:pt x="109402" y="63654"/>
                    <a:pt x="108190" y="61091"/>
                  </a:cubicBezTo>
                  <a:cubicBezTo>
                    <a:pt x="107959" y="60791"/>
                    <a:pt x="107775" y="60560"/>
                    <a:pt x="107578" y="60237"/>
                  </a:cubicBezTo>
                  <a:cubicBezTo>
                    <a:pt x="108294" y="58471"/>
                    <a:pt x="108998" y="55655"/>
                    <a:pt x="107532" y="53773"/>
                  </a:cubicBezTo>
                  <a:lnTo>
                    <a:pt x="107532" y="53773"/>
                  </a:lnTo>
                  <a:cubicBezTo>
                    <a:pt x="107580" y="53792"/>
                    <a:pt x="107631" y="53802"/>
                    <a:pt x="107680" y="53802"/>
                  </a:cubicBezTo>
                  <a:cubicBezTo>
                    <a:pt x="107748" y="53802"/>
                    <a:pt x="107813" y="53784"/>
                    <a:pt x="107867" y="53750"/>
                  </a:cubicBezTo>
                  <a:cubicBezTo>
                    <a:pt x="107957" y="53885"/>
                    <a:pt x="108047" y="54190"/>
                    <a:pt x="108209" y="54190"/>
                  </a:cubicBezTo>
                  <a:cubicBezTo>
                    <a:pt x="108254" y="54190"/>
                    <a:pt x="108305" y="54166"/>
                    <a:pt x="108363" y="54108"/>
                  </a:cubicBezTo>
                  <a:cubicBezTo>
                    <a:pt x="108388" y="54241"/>
                    <a:pt x="108509" y="54422"/>
                    <a:pt x="108640" y="54422"/>
                  </a:cubicBezTo>
                  <a:cubicBezTo>
                    <a:pt x="108690" y="54422"/>
                    <a:pt x="108742" y="54395"/>
                    <a:pt x="108790" y="54327"/>
                  </a:cubicBezTo>
                  <a:cubicBezTo>
                    <a:pt x="108848" y="54408"/>
                    <a:pt x="108906" y="54500"/>
                    <a:pt x="108964" y="54558"/>
                  </a:cubicBezTo>
                  <a:cubicBezTo>
                    <a:pt x="108987" y="54673"/>
                    <a:pt x="109033" y="54893"/>
                    <a:pt x="109171" y="54916"/>
                  </a:cubicBezTo>
                  <a:cubicBezTo>
                    <a:pt x="109206" y="54962"/>
                    <a:pt x="109229" y="54985"/>
                    <a:pt x="109275" y="55008"/>
                  </a:cubicBezTo>
                  <a:cubicBezTo>
                    <a:pt x="109313" y="55065"/>
                    <a:pt x="109375" y="55107"/>
                    <a:pt x="109447" y="55107"/>
                  </a:cubicBezTo>
                  <a:cubicBezTo>
                    <a:pt x="109462" y="55107"/>
                    <a:pt x="109478" y="55105"/>
                    <a:pt x="109495" y="55101"/>
                  </a:cubicBezTo>
                  <a:cubicBezTo>
                    <a:pt x="109518" y="55193"/>
                    <a:pt x="109495" y="55274"/>
                    <a:pt x="109552" y="55354"/>
                  </a:cubicBezTo>
                  <a:cubicBezTo>
                    <a:pt x="109564" y="55470"/>
                    <a:pt x="109610" y="55597"/>
                    <a:pt x="109737" y="55620"/>
                  </a:cubicBezTo>
                  <a:cubicBezTo>
                    <a:pt x="109761" y="55739"/>
                    <a:pt x="109861" y="55842"/>
                    <a:pt x="109963" y="55842"/>
                  </a:cubicBezTo>
                  <a:cubicBezTo>
                    <a:pt x="110009" y="55842"/>
                    <a:pt x="110055" y="55820"/>
                    <a:pt x="110095" y="55770"/>
                  </a:cubicBezTo>
                  <a:cubicBezTo>
                    <a:pt x="110176" y="55539"/>
                    <a:pt x="110002" y="55262"/>
                    <a:pt x="109910" y="55043"/>
                  </a:cubicBezTo>
                  <a:cubicBezTo>
                    <a:pt x="109899" y="54935"/>
                    <a:pt x="109797" y="54857"/>
                    <a:pt x="109680" y="54857"/>
                  </a:cubicBezTo>
                  <a:cubicBezTo>
                    <a:pt x="109672" y="54857"/>
                    <a:pt x="109664" y="54857"/>
                    <a:pt x="109656" y="54858"/>
                  </a:cubicBezTo>
                  <a:cubicBezTo>
                    <a:pt x="109633" y="54466"/>
                    <a:pt x="109379" y="53819"/>
                    <a:pt x="108975" y="53762"/>
                  </a:cubicBezTo>
                  <a:cubicBezTo>
                    <a:pt x="108852" y="53572"/>
                    <a:pt x="108697" y="53403"/>
                    <a:pt x="108477" y="53403"/>
                  </a:cubicBezTo>
                  <a:cubicBezTo>
                    <a:pt x="108470" y="53403"/>
                    <a:pt x="108463" y="53403"/>
                    <a:pt x="108456" y="53404"/>
                  </a:cubicBezTo>
                  <a:cubicBezTo>
                    <a:pt x="108421" y="53392"/>
                    <a:pt x="108398" y="53392"/>
                    <a:pt x="108352" y="53392"/>
                  </a:cubicBezTo>
                  <a:cubicBezTo>
                    <a:pt x="108314" y="53339"/>
                    <a:pt x="108251" y="53311"/>
                    <a:pt x="108193" y="53311"/>
                  </a:cubicBezTo>
                  <a:cubicBezTo>
                    <a:pt x="108162" y="53311"/>
                    <a:pt x="108133" y="53319"/>
                    <a:pt x="108109" y="53334"/>
                  </a:cubicBezTo>
                  <a:lnTo>
                    <a:pt x="108109" y="53311"/>
                  </a:lnTo>
                  <a:cubicBezTo>
                    <a:pt x="108109" y="53231"/>
                    <a:pt x="108040" y="53127"/>
                    <a:pt x="107936" y="53115"/>
                  </a:cubicBezTo>
                  <a:cubicBezTo>
                    <a:pt x="107743" y="52968"/>
                    <a:pt x="107529" y="52397"/>
                    <a:pt x="107286" y="52397"/>
                  </a:cubicBezTo>
                  <a:cubicBezTo>
                    <a:pt x="107224" y="52397"/>
                    <a:pt x="107160" y="52435"/>
                    <a:pt x="107094" y="52527"/>
                  </a:cubicBezTo>
                  <a:cubicBezTo>
                    <a:pt x="107055" y="52481"/>
                    <a:pt x="106999" y="52458"/>
                    <a:pt x="106940" y="52458"/>
                  </a:cubicBezTo>
                  <a:cubicBezTo>
                    <a:pt x="106894" y="52458"/>
                    <a:pt x="106846" y="52473"/>
                    <a:pt x="106805" y="52503"/>
                  </a:cubicBezTo>
                  <a:cubicBezTo>
                    <a:pt x="106691" y="51417"/>
                    <a:pt x="106422" y="50697"/>
                    <a:pt x="106274" y="50697"/>
                  </a:cubicBezTo>
                  <a:cubicBezTo>
                    <a:pt x="106151" y="50697"/>
                    <a:pt x="106110" y="51190"/>
                    <a:pt x="106309" y="52376"/>
                  </a:cubicBezTo>
                  <a:cubicBezTo>
                    <a:pt x="106367" y="52769"/>
                    <a:pt x="106620" y="54039"/>
                    <a:pt x="107232" y="54350"/>
                  </a:cubicBezTo>
                  <a:cubicBezTo>
                    <a:pt x="108340" y="55678"/>
                    <a:pt x="107521" y="58552"/>
                    <a:pt x="107059" y="60168"/>
                  </a:cubicBezTo>
                  <a:cubicBezTo>
                    <a:pt x="107001" y="60225"/>
                    <a:pt x="106978" y="60318"/>
                    <a:pt x="107024" y="60387"/>
                  </a:cubicBezTo>
                  <a:cubicBezTo>
                    <a:pt x="106955" y="60837"/>
                    <a:pt x="106782" y="61241"/>
                    <a:pt x="106724" y="61680"/>
                  </a:cubicBezTo>
                  <a:cubicBezTo>
                    <a:pt x="106609" y="62638"/>
                    <a:pt x="106505" y="63665"/>
                    <a:pt x="106493" y="64658"/>
                  </a:cubicBezTo>
                  <a:cubicBezTo>
                    <a:pt x="106332" y="65824"/>
                    <a:pt x="105755" y="67036"/>
                    <a:pt x="105501" y="68178"/>
                  </a:cubicBezTo>
                  <a:cubicBezTo>
                    <a:pt x="104958" y="71122"/>
                    <a:pt x="105189" y="74365"/>
                    <a:pt x="104070" y="77239"/>
                  </a:cubicBezTo>
                  <a:cubicBezTo>
                    <a:pt x="103342" y="79248"/>
                    <a:pt x="104947" y="78278"/>
                    <a:pt x="104081" y="80298"/>
                  </a:cubicBezTo>
                  <a:cubicBezTo>
                    <a:pt x="104062" y="80290"/>
                    <a:pt x="104041" y="80286"/>
                    <a:pt x="104020" y="80286"/>
                  </a:cubicBezTo>
                  <a:cubicBezTo>
                    <a:pt x="103954" y="80286"/>
                    <a:pt x="103885" y="80323"/>
                    <a:pt x="103850" y="80367"/>
                  </a:cubicBezTo>
                  <a:cubicBezTo>
                    <a:pt x="103792" y="80379"/>
                    <a:pt x="103735" y="80367"/>
                    <a:pt x="103689" y="80402"/>
                  </a:cubicBezTo>
                  <a:cubicBezTo>
                    <a:pt x="103677" y="80356"/>
                    <a:pt x="103654" y="80321"/>
                    <a:pt x="103619" y="80298"/>
                  </a:cubicBezTo>
                  <a:cubicBezTo>
                    <a:pt x="103619" y="80136"/>
                    <a:pt x="103568" y="80079"/>
                    <a:pt x="103495" y="80079"/>
                  </a:cubicBezTo>
                  <a:cubicBezTo>
                    <a:pt x="103365" y="80079"/>
                    <a:pt x="103165" y="80260"/>
                    <a:pt x="103054" y="80356"/>
                  </a:cubicBezTo>
                  <a:cubicBezTo>
                    <a:pt x="103004" y="80336"/>
                    <a:pt x="102953" y="80326"/>
                    <a:pt x="102904" y="80326"/>
                  </a:cubicBezTo>
                  <a:cubicBezTo>
                    <a:pt x="102781" y="80326"/>
                    <a:pt x="102666" y="80384"/>
                    <a:pt x="102592" y="80483"/>
                  </a:cubicBezTo>
                  <a:cubicBezTo>
                    <a:pt x="102557" y="80494"/>
                    <a:pt x="102511" y="80494"/>
                    <a:pt x="102454" y="80517"/>
                  </a:cubicBezTo>
                  <a:cubicBezTo>
                    <a:pt x="102151" y="80462"/>
                    <a:pt x="101745" y="80384"/>
                    <a:pt x="101353" y="80384"/>
                  </a:cubicBezTo>
                  <a:cubicBezTo>
                    <a:pt x="100922" y="80384"/>
                    <a:pt x="100508" y="80479"/>
                    <a:pt x="100272" y="80806"/>
                  </a:cubicBezTo>
                  <a:cubicBezTo>
                    <a:pt x="100231" y="80770"/>
                    <a:pt x="100178" y="80753"/>
                    <a:pt x="100124" y="80753"/>
                  </a:cubicBezTo>
                  <a:cubicBezTo>
                    <a:pt x="100039" y="80753"/>
                    <a:pt x="99952" y="80793"/>
                    <a:pt x="99903" y="80864"/>
                  </a:cubicBezTo>
                  <a:cubicBezTo>
                    <a:pt x="99860" y="80838"/>
                    <a:pt x="99815" y="80827"/>
                    <a:pt x="99771" y="80827"/>
                  </a:cubicBezTo>
                  <a:cubicBezTo>
                    <a:pt x="99636" y="80827"/>
                    <a:pt x="99513" y="80937"/>
                    <a:pt x="99522" y="81094"/>
                  </a:cubicBezTo>
                  <a:cubicBezTo>
                    <a:pt x="99510" y="81094"/>
                    <a:pt x="99499" y="81106"/>
                    <a:pt x="99499" y="81106"/>
                  </a:cubicBezTo>
                  <a:cubicBezTo>
                    <a:pt x="99452" y="81033"/>
                    <a:pt x="99368" y="80994"/>
                    <a:pt x="99284" y="80994"/>
                  </a:cubicBezTo>
                  <a:cubicBezTo>
                    <a:pt x="99223" y="80994"/>
                    <a:pt x="99162" y="81016"/>
                    <a:pt x="99118" y="81060"/>
                  </a:cubicBezTo>
                  <a:cubicBezTo>
                    <a:pt x="99118" y="80933"/>
                    <a:pt x="99002" y="80829"/>
                    <a:pt x="98864" y="80829"/>
                  </a:cubicBezTo>
                  <a:cubicBezTo>
                    <a:pt x="98872" y="80691"/>
                    <a:pt x="98731" y="80581"/>
                    <a:pt x="98594" y="80581"/>
                  </a:cubicBezTo>
                  <a:cubicBezTo>
                    <a:pt x="98537" y="80581"/>
                    <a:pt x="98481" y="80600"/>
                    <a:pt x="98437" y="80644"/>
                  </a:cubicBezTo>
                  <a:cubicBezTo>
                    <a:pt x="98408" y="80606"/>
                    <a:pt x="98340" y="80584"/>
                    <a:pt x="98284" y="80584"/>
                  </a:cubicBezTo>
                  <a:cubicBezTo>
                    <a:pt x="98273" y="80584"/>
                    <a:pt x="98262" y="80585"/>
                    <a:pt x="98252" y="80587"/>
                  </a:cubicBezTo>
                  <a:cubicBezTo>
                    <a:pt x="98240" y="80540"/>
                    <a:pt x="98206" y="80494"/>
                    <a:pt x="98171" y="80471"/>
                  </a:cubicBezTo>
                  <a:cubicBezTo>
                    <a:pt x="98171" y="80425"/>
                    <a:pt x="98171" y="80206"/>
                    <a:pt x="98137" y="80171"/>
                  </a:cubicBezTo>
                  <a:cubicBezTo>
                    <a:pt x="98183" y="79963"/>
                    <a:pt x="98344" y="79709"/>
                    <a:pt x="98183" y="79502"/>
                  </a:cubicBezTo>
                  <a:cubicBezTo>
                    <a:pt x="98229" y="79421"/>
                    <a:pt x="98252" y="79317"/>
                    <a:pt x="98298" y="79201"/>
                  </a:cubicBezTo>
                  <a:cubicBezTo>
                    <a:pt x="98414" y="78509"/>
                    <a:pt x="98979" y="77747"/>
                    <a:pt x="98806" y="77055"/>
                  </a:cubicBezTo>
                  <a:cubicBezTo>
                    <a:pt x="98945" y="76489"/>
                    <a:pt x="99164" y="75958"/>
                    <a:pt x="99337" y="75404"/>
                  </a:cubicBezTo>
                  <a:cubicBezTo>
                    <a:pt x="99406" y="75346"/>
                    <a:pt x="99476" y="75242"/>
                    <a:pt x="99568" y="75173"/>
                  </a:cubicBezTo>
                  <a:cubicBezTo>
                    <a:pt x="100387" y="74169"/>
                    <a:pt x="100307" y="72680"/>
                    <a:pt x="100514" y="71422"/>
                  </a:cubicBezTo>
                  <a:cubicBezTo>
                    <a:pt x="100653" y="70129"/>
                    <a:pt x="101403" y="68778"/>
                    <a:pt x="101299" y="67486"/>
                  </a:cubicBezTo>
                  <a:cubicBezTo>
                    <a:pt x="101288" y="66331"/>
                    <a:pt x="101438" y="65119"/>
                    <a:pt x="101484" y="64034"/>
                  </a:cubicBezTo>
                  <a:cubicBezTo>
                    <a:pt x="101369" y="63146"/>
                    <a:pt x="101599" y="62372"/>
                    <a:pt x="101438" y="61530"/>
                  </a:cubicBezTo>
                  <a:cubicBezTo>
                    <a:pt x="100514" y="57905"/>
                    <a:pt x="100203" y="53600"/>
                    <a:pt x="97259" y="51038"/>
                  </a:cubicBezTo>
                  <a:cubicBezTo>
                    <a:pt x="97213" y="50968"/>
                    <a:pt x="96878" y="50922"/>
                    <a:pt x="96809" y="50887"/>
                  </a:cubicBezTo>
                  <a:cubicBezTo>
                    <a:pt x="96509" y="49953"/>
                    <a:pt x="95920" y="50449"/>
                    <a:pt x="95574" y="49779"/>
                  </a:cubicBezTo>
                  <a:cubicBezTo>
                    <a:pt x="95424" y="49641"/>
                    <a:pt x="95539" y="49352"/>
                    <a:pt x="95343" y="49237"/>
                  </a:cubicBezTo>
                  <a:cubicBezTo>
                    <a:pt x="95343" y="49214"/>
                    <a:pt x="95320" y="49202"/>
                    <a:pt x="95320" y="49179"/>
                  </a:cubicBezTo>
                  <a:cubicBezTo>
                    <a:pt x="95747" y="49098"/>
                    <a:pt x="95724" y="47390"/>
                    <a:pt x="95343" y="47228"/>
                  </a:cubicBezTo>
                  <a:cubicBezTo>
                    <a:pt x="95355" y="46836"/>
                    <a:pt x="95413" y="46305"/>
                    <a:pt x="95239" y="45959"/>
                  </a:cubicBezTo>
                  <a:cubicBezTo>
                    <a:pt x="95189" y="45929"/>
                    <a:pt x="95147" y="45916"/>
                    <a:pt x="95111" y="45916"/>
                  </a:cubicBezTo>
                  <a:cubicBezTo>
                    <a:pt x="94941" y="45916"/>
                    <a:pt x="94920" y="46212"/>
                    <a:pt x="94939" y="46374"/>
                  </a:cubicBezTo>
                  <a:cubicBezTo>
                    <a:pt x="94939" y="46547"/>
                    <a:pt x="94789" y="46767"/>
                    <a:pt x="94916" y="46905"/>
                  </a:cubicBezTo>
                  <a:cubicBezTo>
                    <a:pt x="94882" y="47505"/>
                    <a:pt x="94662" y="47402"/>
                    <a:pt x="95147" y="47806"/>
                  </a:cubicBezTo>
                  <a:cubicBezTo>
                    <a:pt x="95170" y="47979"/>
                    <a:pt x="94951" y="48048"/>
                    <a:pt x="95078" y="48233"/>
                  </a:cubicBezTo>
                  <a:cubicBezTo>
                    <a:pt x="95205" y="48452"/>
                    <a:pt x="94951" y="48856"/>
                    <a:pt x="95078" y="49075"/>
                  </a:cubicBezTo>
                  <a:cubicBezTo>
                    <a:pt x="94651" y="48925"/>
                    <a:pt x="94189" y="48983"/>
                    <a:pt x="93739" y="48948"/>
                  </a:cubicBezTo>
                  <a:cubicBezTo>
                    <a:pt x="93695" y="48739"/>
                    <a:pt x="93528" y="48651"/>
                    <a:pt x="93380" y="48651"/>
                  </a:cubicBezTo>
                  <a:cubicBezTo>
                    <a:pt x="93177" y="48651"/>
                    <a:pt x="93009" y="48817"/>
                    <a:pt x="93242" y="49064"/>
                  </a:cubicBezTo>
                  <a:cubicBezTo>
                    <a:pt x="92054" y="49075"/>
                    <a:pt x="91142" y="49883"/>
                    <a:pt x="90449" y="50807"/>
                  </a:cubicBezTo>
                  <a:cubicBezTo>
                    <a:pt x="89682" y="51055"/>
                    <a:pt x="89113" y="51546"/>
                    <a:pt x="88300" y="51546"/>
                  </a:cubicBezTo>
                  <a:cubicBezTo>
                    <a:pt x="88282" y="51546"/>
                    <a:pt x="88263" y="51546"/>
                    <a:pt x="88245" y="51545"/>
                  </a:cubicBezTo>
                  <a:cubicBezTo>
                    <a:pt x="87968" y="51615"/>
                    <a:pt x="87552" y="52157"/>
                    <a:pt x="87552" y="52180"/>
                  </a:cubicBezTo>
                  <a:cubicBezTo>
                    <a:pt x="87344" y="52423"/>
                    <a:pt x="86836" y="52376"/>
                    <a:pt x="86663" y="52619"/>
                  </a:cubicBezTo>
                  <a:cubicBezTo>
                    <a:pt x="86317" y="53023"/>
                    <a:pt x="85786" y="53231"/>
                    <a:pt x="85417" y="53623"/>
                  </a:cubicBezTo>
                  <a:cubicBezTo>
                    <a:pt x="85412" y="53623"/>
                    <a:pt x="85407" y="53623"/>
                    <a:pt x="85403" y="53623"/>
                  </a:cubicBezTo>
                  <a:cubicBezTo>
                    <a:pt x="85224" y="53623"/>
                    <a:pt x="84992" y="53487"/>
                    <a:pt x="84774" y="53487"/>
                  </a:cubicBezTo>
                  <a:cubicBezTo>
                    <a:pt x="84653" y="53487"/>
                    <a:pt x="84536" y="53528"/>
                    <a:pt x="84435" y="53658"/>
                  </a:cubicBezTo>
                  <a:cubicBezTo>
                    <a:pt x="81773" y="54747"/>
                    <a:pt x="84050" y="54987"/>
                    <a:pt x="80829" y="54987"/>
                  </a:cubicBezTo>
                  <a:cubicBezTo>
                    <a:pt x="80671" y="54987"/>
                    <a:pt x="80500" y="54986"/>
                    <a:pt x="80315" y="54985"/>
                  </a:cubicBezTo>
                  <a:cubicBezTo>
                    <a:pt x="80222" y="54974"/>
                    <a:pt x="80118" y="54974"/>
                    <a:pt x="80015" y="54974"/>
                  </a:cubicBezTo>
                  <a:cubicBezTo>
                    <a:pt x="79998" y="54876"/>
                    <a:pt x="79897" y="54802"/>
                    <a:pt x="79798" y="54802"/>
                  </a:cubicBezTo>
                  <a:cubicBezTo>
                    <a:pt x="79756" y="54802"/>
                    <a:pt x="79714" y="54816"/>
                    <a:pt x="79680" y="54847"/>
                  </a:cubicBezTo>
                  <a:cubicBezTo>
                    <a:pt x="79579" y="54919"/>
                    <a:pt x="79425" y="54943"/>
                    <a:pt x="79256" y="54943"/>
                  </a:cubicBezTo>
                  <a:cubicBezTo>
                    <a:pt x="79020" y="54943"/>
                    <a:pt x="78755" y="54897"/>
                    <a:pt x="78560" y="54870"/>
                  </a:cubicBezTo>
                  <a:cubicBezTo>
                    <a:pt x="78452" y="54858"/>
                    <a:pt x="78344" y="54853"/>
                    <a:pt x="78237" y="54853"/>
                  </a:cubicBezTo>
                  <a:cubicBezTo>
                    <a:pt x="77731" y="54853"/>
                    <a:pt x="77242" y="54966"/>
                    <a:pt x="76736" y="54985"/>
                  </a:cubicBezTo>
                  <a:cubicBezTo>
                    <a:pt x="75628" y="55008"/>
                    <a:pt x="74416" y="54962"/>
                    <a:pt x="73320" y="55089"/>
                  </a:cubicBezTo>
                  <a:cubicBezTo>
                    <a:pt x="73243" y="55113"/>
                    <a:pt x="73179" y="55133"/>
                    <a:pt x="73108" y="55133"/>
                  </a:cubicBezTo>
                  <a:cubicBezTo>
                    <a:pt x="73008" y="55133"/>
                    <a:pt x="72891" y="55094"/>
                    <a:pt x="72697" y="54974"/>
                  </a:cubicBezTo>
                  <a:cubicBezTo>
                    <a:pt x="72635" y="54933"/>
                    <a:pt x="72547" y="54919"/>
                    <a:pt x="72448" y="54919"/>
                  </a:cubicBezTo>
                  <a:cubicBezTo>
                    <a:pt x="72231" y="54919"/>
                    <a:pt x="71955" y="54988"/>
                    <a:pt x="71750" y="55020"/>
                  </a:cubicBezTo>
                  <a:cubicBezTo>
                    <a:pt x="71577" y="54916"/>
                    <a:pt x="71346" y="54916"/>
                    <a:pt x="71161" y="54835"/>
                  </a:cubicBezTo>
                  <a:cubicBezTo>
                    <a:pt x="71116" y="54796"/>
                    <a:pt x="71070" y="54781"/>
                    <a:pt x="71025" y="54781"/>
                  </a:cubicBezTo>
                  <a:cubicBezTo>
                    <a:pt x="70912" y="54781"/>
                    <a:pt x="70806" y="54878"/>
                    <a:pt x="70723" y="54927"/>
                  </a:cubicBezTo>
                  <a:cubicBezTo>
                    <a:pt x="70691" y="54931"/>
                    <a:pt x="70659" y="54933"/>
                    <a:pt x="70628" y="54933"/>
                  </a:cubicBezTo>
                  <a:cubicBezTo>
                    <a:pt x="70201" y="54933"/>
                    <a:pt x="69917" y="54601"/>
                    <a:pt x="69503" y="54601"/>
                  </a:cubicBezTo>
                  <a:cubicBezTo>
                    <a:pt x="69479" y="54601"/>
                    <a:pt x="69455" y="54602"/>
                    <a:pt x="69430" y="54604"/>
                  </a:cubicBezTo>
                  <a:cubicBezTo>
                    <a:pt x="69465" y="54558"/>
                    <a:pt x="69511" y="54500"/>
                    <a:pt x="69557" y="54443"/>
                  </a:cubicBezTo>
                  <a:cubicBezTo>
                    <a:pt x="69604" y="54532"/>
                    <a:pt x="69680" y="54568"/>
                    <a:pt x="69760" y="54568"/>
                  </a:cubicBezTo>
                  <a:cubicBezTo>
                    <a:pt x="69877" y="54568"/>
                    <a:pt x="70003" y="54492"/>
                    <a:pt x="70065" y="54396"/>
                  </a:cubicBezTo>
                  <a:cubicBezTo>
                    <a:pt x="70137" y="54496"/>
                    <a:pt x="70248" y="54536"/>
                    <a:pt x="70355" y="54536"/>
                  </a:cubicBezTo>
                  <a:cubicBezTo>
                    <a:pt x="70608" y="54536"/>
                    <a:pt x="70841" y="54311"/>
                    <a:pt x="70492" y="54108"/>
                  </a:cubicBezTo>
                  <a:cubicBezTo>
                    <a:pt x="70357" y="54021"/>
                    <a:pt x="70246" y="53870"/>
                    <a:pt x="70065" y="53870"/>
                  </a:cubicBezTo>
                  <a:cubicBezTo>
                    <a:pt x="70029" y="53870"/>
                    <a:pt x="69991" y="53875"/>
                    <a:pt x="69949" y="53889"/>
                  </a:cubicBezTo>
                  <a:cubicBezTo>
                    <a:pt x="69912" y="53734"/>
                    <a:pt x="69821" y="53674"/>
                    <a:pt x="69717" y="53674"/>
                  </a:cubicBezTo>
                  <a:cubicBezTo>
                    <a:pt x="69564" y="53674"/>
                    <a:pt x="69381" y="53802"/>
                    <a:pt x="69291" y="53946"/>
                  </a:cubicBezTo>
                  <a:cubicBezTo>
                    <a:pt x="69258" y="53933"/>
                    <a:pt x="69216" y="53927"/>
                    <a:pt x="69176" y="53927"/>
                  </a:cubicBezTo>
                  <a:cubicBezTo>
                    <a:pt x="69147" y="53927"/>
                    <a:pt x="69119" y="53930"/>
                    <a:pt x="69095" y="53935"/>
                  </a:cubicBezTo>
                  <a:cubicBezTo>
                    <a:pt x="69052" y="53892"/>
                    <a:pt x="68984" y="53868"/>
                    <a:pt x="68924" y="53868"/>
                  </a:cubicBezTo>
                  <a:cubicBezTo>
                    <a:pt x="68902" y="53868"/>
                    <a:pt x="68882" y="53871"/>
                    <a:pt x="68864" y="53877"/>
                  </a:cubicBezTo>
                  <a:cubicBezTo>
                    <a:pt x="68795" y="53658"/>
                    <a:pt x="68761" y="53358"/>
                    <a:pt x="68530" y="53254"/>
                  </a:cubicBezTo>
                  <a:cubicBezTo>
                    <a:pt x="68541" y="53184"/>
                    <a:pt x="68541" y="53104"/>
                    <a:pt x="68507" y="53023"/>
                  </a:cubicBezTo>
                  <a:cubicBezTo>
                    <a:pt x="68564" y="52850"/>
                    <a:pt x="68564" y="52653"/>
                    <a:pt x="68530" y="52503"/>
                  </a:cubicBezTo>
                  <a:cubicBezTo>
                    <a:pt x="68564" y="52492"/>
                    <a:pt x="68587" y="52469"/>
                    <a:pt x="68622" y="52423"/>
                  </a:cubicBezTo>
                  <a:cubicBezTo>
                    <a:pt x="68661" y="52527"/>
                    <a:pt x="68752" y="52576"/>
                    <a:pt x="68849" y="52576"/>
                  </a:cubicBezTo>
                  <a:cubicBezTo>
                    <a:pt x="68923" y="52576"/>
                    <a:pt x="69000" y="52547"/>
                    <a:pt x="69061" y="52492"/>
                  </a:cubicBezTo>
                  <a:cubicBezTo>
                    <a:pt x="69140" y="52551"/>
                    <a:pt x="69213" y="52577"/>
                    <a:pt x="69280" y="52577"/>
                  </a:cubicBezTo>
                  <a:cubicBezTo>
                    <a:pt x="69642" y="52577"/>
                    <a:pt x="69855" y="51839"/>
                    <a:pt x="70215" y="51742"/>
                  </a:cubicBezTo>
                  <a:lnTo>
                    <a:pt x="70215" y="51742"/>
                  </a:lnTo>
                  <a:cubicBezTo>
                    <a:pt x="70062" y="51884"/>
                    <a:pt x="69901" y="52322"/>
                    <a:pt x="70164" y="52322"/>
                  </a:cubicBezTo>
                  <a:cubicBezTo>
                    <a:pt x="70200" y="52322"/>
                    <a:pt x="70243" y="52314"/>
                    <a:pt x="70296" y="52296"/>
                  </a:cubicBezTo>
                  <a:lnTo>
                    <a:pt x="70296" y="52296"/>
                  </a:lnTo>
                  <a:cubicBezTo>
                    <a:pt x="70279" y="52435"/>
                    <a:pt x="70408" y="52534"/>
                    <a:pt x="70534" y="52534"/>
                  </a:cubicBezTo>
                  <a:cubicBezTo>
                    <a:pt x="70586" y="52534"/>
                    <a:pt x="70636" y="52517"/>
                    <a:pt x="70677" y="52480"/>
                  </a:cubicBezTo>
                  <a:cubicBezTo>
                    <a:pt x="70850" y="52215"/>
                    <a:pt x="70700" y="51811"/>
                    <a:pt x="70896" y="51603"/>
                  </a:cubicBezTo>
                  <a:cubicBezTo>
                    <a:pt x="71355" y="51353"/>
                    <a:pt x="71410" y="50861"/>
                    <a:pt x="71143" y="50861"/>
                  </a:cubicBezTo>
                  <a:cubicBezTo>
                    <a:pt x="71041" y="50861"/>
                    <a:pt x="70891" y="50933"/>
                    <a:pt x="70700" y="51118"/>
                  </a:cubicBezTo>
                  <a:cubicBezTo>
                    <a:pt x="70624" y="51008"/>
                    <a:pt x="70536" y="50964"/>
                    <a:pt x="70441" y="50964"/>
                  </a:cubicBezTo>
                  <a:cubicBezTo>
                    <a:pt x="70127" y="50964"/>
                    <a:pt x="69741" y="51438"/>
                    <a:pt x="69511" y="51580"/>
                  </a:cubicBezTo>
                  <a:cubicBezTo>
                    <a:pt x="69469" y="51554"/>
                    <a:pt x="69424" y="51542"/>
                    <a:pt x="69378" y="51542"/>
                  </a:cubicBezTo>
                  <a:cubicBezTo>
                    <a:pt x="69284" y="51542"/>
                    <a:pt x="69188" y="51591"/>
                    <a:pt x="69118" y="51661"/>
                  </a:cubicBezTo>
                  <a:cubicBezTo>
                    <a:pt x="69138" y="51495"/>
                    <a:pt x="68998" y="51398"/>
                    <a:pt x="68862" y="51398"/>
                  </a:cubicBezTo>
                  <a:cubicBezTo>
                    <a:pt x="68761" y="51398"/>
                    <a:pt x="68663" y="51451"/>
                    <a:pt x="68634" y="51568"/>
                  </a:cubicBezTo>
                  <a:cubicBezTo>
                    <a:pt x="68622" y="51557"/>
                    <a:pt x="68599" y="51545"/>
                    <a:pt x="68576" y="51522"/>
                  </a:cubicBezTo>
                  <a:cubicBezTo>
                    <a:pt x="68645" y="51280"/>
                    <a:pt x="68657" y="51268"/>
                    <a:pt x="68634" y="51141"/>
                  </a:cubicBezTo>
                  <a:cubicBezTo>
                    <a:pt x="68714" y="50934"/>
                    <a:pt x="68853" y="50703"/>
                    <a:pt x="68968" y="50518"/>
                  </a:cubicBezTo>
                  <a:cubicBezTo>
                    <a:pt x="69039" y="50562"/>
                    <a:pt x="69100" y="50581"/>
                    <a:pt x="69150" y="50581"/>
                  </a:cubicBezTo>
                  <a:cubicBezTo>
                    <a:pt x="69504" y="50581"/>
                    <a:pt x="69382" y="49648"/>
                    <a:pt x="69046" y="49648"/>
                  </a:cubicBezTo>
                  <a:cubicBezTo>
                    <a:pt x="68922" y="49648"/>
                    <a:pt x="68768" y="49776"/>
                    <a:pt x="68599" y="50126"/>
                  </a:cubicBezTo>
                  <a:cubicBezTo>
                    <a:pt x="68541" y="50126"/>
                    <a:pt x="68483" y="50160"/>
                    <a:pt x="68449" y="50218"/>
                  </a:cubicBezTo>
                  <a:cubicBezTo>
                    <a:pt x="68437" y="50217"/>
                    <a:pt x="68426" y="50217"/>
                    <a:pt x="68415" y="50217"/>
                  </a:cubicBezTo>
                  <a:cubicBezTo>
                    <a:pt x="68043" y="50217"/>
                    <a:pt x="68007" y="50780"/>
                    <a:pt x="67883" y="51038"/>
                  </a:cubicBezTo>
                  <a:cubicBezTo>
                    <a:pt x="67839" y="50997"/>
                    <a:pt x="67780" y="50978"/>
                    <a:pt x="67721" y="50978"/>
                  </a:cubicBezTo>
                  <a:cubicBezTo>
                    <a:pt x="67628" y="50978"/>
                    <a:pt x="67533" y="51026"/>
                    <a:pt x="67491" y="51118"/>
                  </a:cubicBezTo>
                  <a:cubicBezTo>
                    <a:pt x="67434" y="51064"/>
                    <a:pt x="67375" y="51042"/>
                    <a:pt x="67316" y="51042"/>
                  </a:cubicBezTo>
                  <a:cubicBezTo>
                    <a:pt x="67150" y="51042"/>
                    <a:pt x="66984" y="51218"/>
                    <a:pt x="66856" y="51338"/>
                  </a:cubicBezTo>
                  <a:cubicBezTo>
                    <a:pt x="66844" y="51326"/>
                    <a:pt x="66833" y="51326"/>
                    <a:pt x="66810" y="51326"/>
                  </a:cubicBezTo>
                  <a:cubicBezTo>
                    <a:pt x="66810" y="50507"/>
                    <a:pt x="67041" y="50276"/>
                    <a:pt x="66083" y="50137"/>
                  </a:cubicBezTo>
                  <a:cubicBezTo>
                    <a:pt x="66036" y="50103"/>
                    <a:pt x="65967" y="50068"/>
                    <a:pt x="65909" y="50056"/>
                  </a:cubicBezTo>
                  <a:cubicBezTo>
                    <a:pt x="65784" y="49855"/>
                    <a:pt x="65621" y="49703"/>
                    <a:pt x="65451" y="49703"/>
                  </a:cubicBezTo>
                  <a:cubicBezTo>
                    <a:pt x="65339" y="49703"/>
                    <a:pt x="65223" y="49769"/>
                    <a:pt x="65113" y="49929"/>
                  </a:cubicBezTo>
                  <a:cubicBezTo>
                    <a:pt x="65047" y="49741"/>
                    <a:pt x="64923" y="49599"/>
                    <a:pt x="64766" y="49599"/>
                  </a:cubicBezTo>
                  <a:cubicBezTo>
                    <a:pt x="64702" y="49599"/>
                    <a:pt x="64632" y="49622"/>
                    <a:pt x="64559" y="49675"/>
                  </a:cubicBezTo>
                  <a:cubicBezTo>
                    <a:pt x="64467" y="49525"/>
                    <a:pt x="64351" y="49364"/>
                    <a:pt x="64178" y="49271"/>
                  </a:cubicBezTo>
                  <a:cubicBezTo>
                    <a:pt x="64086" y="49260"/>
                    <a:pt x="64155" y="48637"/>
                    <a:pt x="64097" y="48510"/>
                  </a:cubicBezTo>
                  <a:cubicBezTo>
                    <a:pt x="64016" y="48210"/>
                    <a:pt x="63578" y="48025"/>
                    <a:pt x="63659" y="47713"/>
                  </a:cubicBezTo>
                  <a:cubicBezTo>
                    <a:pt x="63693" y="47529"/>
                    <a:pt x="63601" y="47286"/>
                    <a:pt x="63543" y="47182"/>
                  </a:cubicBezTo>
                  <a:cubicBezTo>
                    <a:pt x="63151" y="46559"/>
                    <a:pt x="62654" y="47240"/>
                    <a:pt x="62735" y="46178"/>
                  </a:cubicBezTo>
                  <a:cubicBezTo>
                    <a:pt x="62735" y="46074"/>
                    <a:pt x="62678" y="45982"/>
                    <a:pt x="62574" y="45947"/>
                  </a:cubicBezTo>
                  <a:cubicBezTo>
                    <a:pt x="60519" y="45324"/>
                    <a:pt x="62597" y="44851"/>
                    <a:pt x="60785" y="43442"/>
                  </a:cubicBezTo>
                  <a:cubicBezTo>
                    <a:pt x="60735" y="43434"/>
                    <a:pt x="60693" y="43430"/>
                    <a:pt x="60657" y="43430"/>
                  </a:cubicBezTo>
                  <a:cubicBezTo>
                    <a:pt x="60068" y="43430"/>
                    <a:pt x="61363" y="44550"/>
                    <a:pt x="61200" y="44920"/>
                  </a:cubicBezTo>
                  <a:cubicBezTo>
                    <a:pt x="60634" y="45497"/>
                    <a:pt x="61662" y="46190"/>
                    <a:pt x="62216" y="46317"/>
                  </a:cubicBezTo>
                  <a:cubicBezTo>
                    <a:pt x="62285" y="47044"/>
                    <a:pt x="63047" y="47171"/>
                    <a:pt x="63162" y="47863"/>
                  </a:cubicBezTo>
                  <a:cubicBezTo>
                    <a:pt x="63197" y="48117"/>
                    <a:pt x="63335" y="48279"/>
                    <a:pt x="63462" y="48429"/>
                  </a:cubicBezTo>
                  <a:cubicBezTo>
                    <a:pt x="63913" y="48983"/>
                    <a:pt x="63451" y="49468"/>
                    <a:pt x="64213" y="50056"/>
                  </a:cubicBezTo>
                  <a:cubicBezTo>
                    <a:pt x="64190" y="50160"/>
                    <a:pt x="64259" y="50276"/>
                    <a:pt x="64363" y="50287"/>
                  </a:cubicBezTo>
                  <a:cubicBezTo>
                    <a:pt x="64524" y="50599"/>
                    <a:pt x="64986" y="50634"/>
                    <a:pt x="65286" y="50991"/>
                  </a:cubicBezTo>
                  <a:cubicBezTo>
                    <a:pt x="65228" y="51291"/>
                    <a:pt x="65171" y="51626"/>
                    <a:pt x="65413" y="51903"/>
                  </a:cubicBezTo>
                  <a:cubicBezTo>
                    <a:pt x="65374" y="52053"/>
                    <a:pt x="65474" y="52181"/>
                    <a:pt x="65590" y="52181"/>
                  </a:cubicBezTo>
                  <a:cubicBezTo>
                    <a:pt x="65644" y="52181"/>
                    <a:pt x="65700" y="52154"/>
                    <a:pt x="65748" y="52088"/>
                  </a:cubicBezTo>
                  <a:lnTo>
                    <a:pt x="65748" y="52088"/>
                  </a:lnTo>
                  <a:cubicBezTo>
                    <a:pt x="65702" y="52273"/>
                    <a:pt x="65656" y="52469"/>
                    <a:pt x="65632" y="52619"/>
                  </a:cubicBezTo>
                  <a:cubicBezTo>
                    <a:pt x="65596" y="52585"/>
                    <a:pt x="65553" y="52570"/>
                    <a:pt x="65512" y="52570"/>
                  </a:cubicBezTo>
                  <a:cubicBezTo>
                    <a:pt x="65384" y="52570"/>
                    <a:pt x="65266" y="52708"/>
                    <a:pt x="65344" y="52838"/>
                  </a:cubicBezTo>
                  <a:cubicBezTo>
                    <a:pt x="65586" y="53600"/>
                    <a:pt x="65482" y="54558"/>
                    <a:pt x="65771" y="55331"/>
                  </a:cubicBezTo>
                  <a:cubicBezTo>
                    <a:pt x="65386" y="55752"/>
                    <a:pt x="65106" y="56906"/>
                    <a:pt x="65476" y="56906"/>
                  </a:cubicBezTo>
                  <a:cubicBezTo>
                    <a:pt x="65584" y="56906"/>
                    <a:pt x="65747" y="56808"/>
                    <a:pt x="65979" y="56566"/>
                  </a:cubicBezTo>
                  <a:lnTo>
                    <a:pt x="65979" y="56566"/>
                  </a:lnTo>
                  <a:cubicBezTo>
                    <a:pt x="65944" y="56820"/>
                    <a:pt x="65933" y="57120"/>
                    <a:pt x="66002" y="57374"/>
                  </a:cubicBezTo>
                  <a:cubicBezTo>
                    <a:pt x="65949" y="57448"/>
                    <a:pt x="65897" y="57550"/>
                    <a:pt x="65905" y="57645"/>
                  </a:cubicBezTo>
                  <a:lnTo>
                    <a:pt x="65905" y="57645"/>
                  </a:lnTo>
                  <a:cubicBezTo>
                    <a:pt x="65870" y="57447"/>
                    <a:pt x="65724" y="57177"/>
                    <a:pt x="65563" y="57177"/>
                  </a:cubicBezTo>
                  <a:cubicBezTo>
                    <a:pt x="65498" y="57177"/>
                    <a:pt x="65431" y="57220"/>
                    <a:pt x="65367" y="57328"/>
                  </a:cubicBezTo>
                  <a:cubicBezTo>
                    <a:pt x="65329" y="57307"/>
                    <a:pt x="65293" y="57298"/>
                    <a:pt x="65262" y="57298"/>
                  </a:cubicBezTo>
                  <a:cubicBezTo>
                    <a:pt x="65105" y="57298"/>
                    <a:pt x="65044" y="57530"/>
                    <a:pt x="65159" y="57675"/>
                  </a:cubicBezTo>
                  <a:cubicBezTo>
                    <a:pt x="65044" y="57813"/>
                    <a:pt x="65125" y="58032"/>
                    <a:pt x="65159" y="58182"/>
                  </a:cubicBezTo>
                  <a:cubicBezTo>
                    <a:pt x="65116" y="58134"/>
                    <a:pt x="65053" y="58110"/>
                    <a:pt x="64990" y="58110"/>
                  </a:cubicBezTo>
                  <a:cubicBezTo>
                    <a:pt x="64903" y="58110"/>
                    <a:pt x="64817" y="58157"/>
                    <a:pt x="64790" y="58252"/>
                  </a:cubicBezTo>
                  <a:cubicBezTo>
                    <a:pt x="64778" y="58263"/>
                    <a:pt x="64767" y="58275"/>
                    <a:pt x="64755" y="58309"/>
                  </a:cubicBezTo>
                  <a:lnTo>
                    <a:pt x="64721" y="58309"/>
                  </a:lnTo>
                  <a:lnTo>
                    <a:pt x="64709" y="58298"/>
                  </a:lnTo>
                  <a:cubicBezTo>
                    <a:pt x="64681" y="58121"/>
                    <a:pt x="64586" y="57854"/>
                    <a:pt x="64411" y="57854"/>
                  </a:cubicBezTo>
                  <a:cubicBezTo>
                    <a:pt x="64369" y="57854"/>
                    <a:pt x="64322" y="57870"/>
                    <a:pt x="64270" y="57905"/>
                  </a:cubicBezTo>
                  <a:cubicBezTo>
                    <a:pt x="64231" y="57886"/>
                    <a:pt x="64196" y="57878"/>
                    <a:pt x="64165" y="57878"/>
                  </a:cubicBezTo>
                  <a:cubicBezTo>
                    <a:pt x="63990" y="57878"/>
                    <a:pt x="63951" y="58154"/>
                    <a:pt x="63970" y="58321"/>
                  </a:cubicBezTo>
                  <a:cubicBezTo>
                    <a:pt x="63947" y="58263"/>
                    <a:pt x="63924" y="58205"/>
                    <a:pt x="63866" y="58159"/>
                  </a:cubicBezTo>
                  <a:cubicBezTo>
                    <a:pt x="64083" y="57796"/>
                    <a:pt x="64022" y="57563"/>
                    <a:pt x="63885" y="57563"/>
                  </a:cubicBezTo>
                  <a:cubicBezTo>
                    <a:pt x="63773" y="57563"/>
                    <a:pt x="63612" y="57717"/>
                    <a:pt x="63509" y="58078"/>
                  </a:cubicBezTo>
                  <a:cubicBezTo>
                    <a:pt x="63486" y="58021"/>
                    <a:pt x="63462" y="57963"/>
                    <a:pt x="63428" y="57905"/>
                  </a:cubicBezTo>
                  <a:cubicBezTo>
                    <a:pt x="63326" y="57831"/>
                    <a:pt x="63252" y="57800"/>
                    <a:pt x="63199" y="57800"/>
                  </a:cubicBezTo>
                  <a:cubicBezTo>
                    <a:pt x="62967" y="57800"/>
                    <a:pt x="63163" y="58418"/>
                    <a:pt x="63266" y="58644"/>
                  </a:cubicBezTo>
                  <a:cubicBezTo>
                    <a:pt x="63275" y="58829"/>
                    <a:pt x="63344" y="59281"/>
                    <a:pt x="63555" y="59281"/>
                  </a:cubicBezTo>
                  <a:cubicBezTo>
                    <a:pt x="63607" y="59281"/>
                    <a:pt x="63668" y="59253"/>
                    <a:pt x="63739" y="59187"/>
                  </a:cubicBezTo>
                  <a:cubicBezTo>
                    <a:pt x="63786" y="59187"/>
                    <a:pt x="63843" y="59164"/>
                    <a:pt x="63866" y="59129"/>
                  </a:cubicBezTo>
                  <a:cubicBezTo>
                    <a:pt x="63902" y="59154"/>
                    <a:pt x="63938" y="59165"/>
                    <a:pt x="63973" y="59165"/>
                  </a:cubicBezTo>
                  <a:cubicBezTo>
                    <a:pt x="64097" y="59165"/>
                    <a:pt x="64200" y="59024"/>
                    <a:pt x="64155" y="58898"/>
                  </a:cubicBezTo>
                  <a:lnTo>
                    <a:pt x="64155" y="58898"/>
                  </a:lnTo>
                  <a:cubicBezTo>
                    <a:pt x="64190" y="58990"/>
                    <a:pt x="64247" y="59083"/>
                    <a:pt x="64351" y="59117"/>
                  </a:cubicBezTo>
                  <a:cubicBezTo>
                    <a:pt x="64339" y="59378"/>
                    <a:pt x="64510" y="59532"/>
                    <a:pt x="64663" y="59532"/>
                  </a:cubicBezTo>
                  <a:cubicBezTo>
                    <a:pt x="64793" y="59532"/>
                    <a:pt x="64909" y="59419"/>
                    <a:pt x="64882" y="59164"/>
                  </a:cubicBezTo>
                  <a:lnTo>
                    <a:pt x="64882" y="59164"/>
                  </a:lnTo>
                  <a:cubicBezTo>
                    <a:pt x="64931" y="59212"/>
                    <a:pt x="64988" y="59261"/>
                    <a:pt x="65074" y="59261"/>
                  </a:cubicBezTo>
                  <a:cubicBezTo>
                    <a:pt x="65090" y="59261"/>
                    <a:pt x="65107" y="59259"/>
                    <a:pt x="65125" y="59256"/>
                  </a:cubicBezTo>
                  <a:lnTo>
                    <a:pt x="65125" y="59256"/>
                  </a:lnTo>
                  <a:cubicBezTo>
                    <a:pt x="65252" y="59625"/>
                    <a:pt x="65101" y="60329"/>
                    <a:pt x="65563" y="60456"/>
                  </a:cubicBezTo>
                  <a:cubicBezTo>
                    <a:pt x="65771" y="60456"/>
                    <a:pt x="65863" y="60179"/>
                    <a:pt x="65736" y="59995"/>
                  </a:cubicBezTo>
                  <a:cubicBezTo>
                    <a:pt x="66094" y="59925"/>
                    <a:pt x="65748" y="59567"/>
                    <a:pt x="65679" y="59406"/>
                  </a:cubicBezTo>
                  <a:lnTo>
                    <a:pt x="65679" y="59371"/>
                  </a:lnTo>
                  <a:cubicBezTo>
                    <a:pt x="65771" y="59198"/>
                    <a:pt x="65679" y="59025"/>
                    <a:pt x="65679" y="58840"/>
                  </a:cubicBezTo>
                  <a:cubicBezTo>
                    <a:pt x="65690" y="58840"/>
                    <a:pt x="65702" y="58829"/>
                    <a:pt x="65713" y="58829"/>
                  </a:cubicBezTo>
                  <a:cubicBezTo>
                    <a:pt x="65755" y="58846"/>
                    <a:pt x="65792" y="58854"/>
                    <a:pt x="65824" y="58854"/>
                  </a:cubicBezTo>
                  <a:cubicBezTo>
                    <a:pt x="66045" y="58854"/>
                    <a:pt x="66023" y="58478"/>
                    <a:pt x="65852" y="58367"/>
                  </a:cubicBezTo>
                  <a:cubicBezTo>
                    <a:pt x="65886" y="58367"/>
                    <a:pt x="65921" y="58332"/>
                    <a:pt x="65944" y="58309"/>
                  </a:cubicBezTo>
                  <a:cubicBezTo>
                    <a:pt x="66140" y="59164"/>
                    <a:pt x="66313" y="60145"/>
                    <a:pt x="66694" y="60918"/>
                  </a:cubicBezTo>
                  <a:cubicBezTo>
                    <a:pt x="66787" y="61103"/>
                    <a:pt x="66833" y="61310"/>
                    <a:pt x="67018" y="61449"/>
                  </a:cubicBezTo>
                  <a:cubicBezTo>
                    <a:pt x="67179" y="62407"/>
                    <a:pt x="67352" y="63146"/>
                    <a:pt x="67664" y="64069"/>
                  </a:cubicBezTo>
                  <a:cubicBezTo>
                    <a:pt x="67941" y="65523"/>
                    <a:pt x="68703" y="66008"/>
                    <a:pt x="69695" y="66805"/>
                  </a:cubicBezTo>
                  <a:cubicBezTo>
                    <a:pt x="70134" y="67197"/>
                    <a:pt x="69972" y="67936"/>
                    <a:pt x="70238" y="68432"/>
                  </a:cubicBezTo>
                  <a:cubicBezTo>
                    <a:pt x="70469" y="68929"/>
                    <a:pt x="70723" y="69436"/>
                    <a:pt x="71115" y="69840"/>
                  </a:cubicBezTo>
                  <a:cubicBezTo>
                    <a:pt x="71127" y="69956"/>
                    <a:pt x="71219" y="70048"/>
                    <a:pt x="71288" y="70141"/>
                  </a:cubicBezTo>
                  <a:cubicBezTo>
                    <a:pt x="71346" y="70337"/>
                    <a:pt x="71485" y="70487"/>
                    <a:pt x="71623" y="70671"/>
                  </a:cubicBezTo>
                  <a:cubicBezTo>
                    <a:pt x="71935" y="71595"/>
                    <a:pt x="73470" y="72865"/>
                    <a:pt x="73389" y="73557"/>
                  </a:cubicBezTo>
                  <a:cubicBezTo>
                    <a:pt x="73389" y="74007"/>
                    <a:pt x="73608" y="74284"/>
                    <a:pt x="73851" y="74584"/>
                  </a:cubicBezTo>
                  <a:cubicBezTo>
                    <a:pt x="75236" y="75669"/>
                    <a:pt x="75051" y="75981"/>
                    <a:pt x="75294" y="77632"/>
                  </a:cubicBezTo>
                  <a:cubicBezTo>
                    <a:pt x="74751" y="78440"/>
                    <a:pt x="73724" y="78844"/>
                    <a:pt x="74128" y="80148"/>
                  </a:cubicBezTo>
                  <a:cubicBezTo>
                    <a:pt x="74102" y="80141"/>
                    <a:pt x="74076" y="80137"/>
                    <a:pt x="74049" y="80137"/>
                  </a:cubicBezTo>
                  <a:cubicBezTo>
                    <a:pt x="73991" y="80137"/>
                    <a:pt x="73933" y="80155"/>
                    <a:pt x="73885" y="80194"/>
                  </a:cubicBezTo>
                  <a:lnTo>
                    <a:pt x="73828" y="80194"/>
                  </a:lnTo>
                  <a:cubicBezTo>
                    <a:pt x="73825" y="80194"/>
                    <a:pt x="73822" y="80194"/>
                    <a:pt x="73820" y="80194"/>
                  </a:cubicBezTo>
                  <a:cubicBezTo>
                    <a:pt x="73520" y="80194"/>
                    <a:pt x="73081" y="80830"/>
                    <a:pt x="73481" y="80991"/>
                  </a:cubicBezTo>
                  <a:cubicBezTo>
                    <a:pt x="73354" y="81106"/>
                    <a:pt x="73366" y="81302"/>
                    <a:pt x="73331" y="81464"/>
                  </a:cubicBezTo>
                  <a:cubicBezTo>
                    <a:pt x="73323" y="81461"/>
                    <a:pt x="73313" y="81459"/>
                    <a:pt x="73302" y="81459"/>
                  </a:cubicBezTo>
                  <a:cubicBezTo>
                    <a:pt x="73269" y="81459"/>
                    <a:pt x="73228" y="81472"/>
                    <a:pt x="73193" y="81498"/>
                  </a:cubicBezTo>
                  <a:cubicBezTo>
                    <a:pt x="73179" y="81192"/>
                    <a:pt x="73088" y="81072"/>
                    <a:pt x="72990" y="81072"/>
                  </a:cubicBezTo>
                  <a:cubicBezTo>
                    <a:pt x="72837" y="81072"/>
                    <a:pt x="72665" y="81364"/>
                    <a:pt x="72743" y="81695"/>
                  </a:cubicBezTo>
                  <a:lnTo>
                    <a:pt x="72662" y="81695"/>
                  </a:lnTo>
                  <a:cubicBezTo>
                    <a:pt x="72624" y="81647"/>
                    <a:pt x="72547" y="81608"/>
                    <a:pt x="72477" y="81608"/>
                  </a:cubicBezTo>
                  <a:cubicBezTo>
                    <a:pt x="72461" y="81608"/>
                    <a:pt x="72446" y="81610"/>
                    <a:pt x="72431" y="81614"/>
                  </a:cubicBezTo>
                  <a:cubicBezTo>
                    <a:pt x="72401" y="81511"/>
                    <a:pt x="72301" y="81459"/>
                    <a:pt x="72205" y="81459"/>
                  </a:cubicBezTo>
                  <a:cubicBezTo>
                    <a:pt x="72117" y="81459"/>
                    <a:pt x="72032" y="81503"/>
                    <a:pt x="72004" y="81591"/>
                  </a:cubicBezTo>
                  <a:cubicBezTo>
                    <a:pt x="71935" y="81505"/>
                    <a:pt x="71826" y="81457"/>
                    <a:pt x="71725" y="81457"/>
                  </a:cubicBezTo>
                  <a:cubicBezTo>
                    <a:pt x="71609" y="81457"/>
                    <a:pt x="71503" y="81523"/>
                    <a:pt x="71485" y="81672"/>
                  </a:cubicBezTo>
                  <a:cubicBezTo>
                    <a:pt x="71452" y="81650"/>
                    <a:pt x="71411" y="81638"/>
                    <a:pt x="71371" y="81638"/>
                  </a:cubicBezTo>
                  <a:cubicBezTo>
                    <a:pt x="71325" y="81638"/>
                    <a:pt x="71279" y="81653"/>
                    <a:pt x="71242" y="81683"/>
                  </a:cubicBezTo>
                  <a:cubicBezTo>
                    <a:pt x="71251" y="81563"/>
                    <a:pt x="71145" y="81475"/>
                    <a:pt x="71038" y="81475"/>
                  </a:cubicBezTo>
                  <a:cubicBezTo>
                    <a:pt x="71001" y="81475"/>
                    <a:pt x="70963" y="81486"/>
                    <a:pt x="70931" y="81510"/>
                  </a:cubicBezTo>
                  <a:cubicBezTo>
                    <a:pt x="70974" y="81309"/>
                    <a:pt x="70860" y="81122"/>
                    <a:pt x="70696" y="81122"/>
                  </a:cubicBezTo>
                  <a:cubicBezTo>
                    <a:pt x="70644" y="81122"/>
                    <a:pt x="70586" y="81142"/>
                    <a:pt x="70527" y="81187"/>
                  </a:cubicBezTo>
                  <a:cubicBezTo>
                    <a:pt x="70534" y="81039"/>
                    <a:pt x="70407" y="80942"/>
                    <a:pt x="70284" y="80942"/>
                  </a:cubicBezTo>
                  <a:cubicBezTo>
                    <a:pt x="70206" y="80942"/>
                    <a:pt x="70128" y="80981"/>
                    <a:pt x="70088" y="81071"/>
                  </a:cubicBezTo>
                  <a:cubicBezTo>
                    <a:pt x="70057" y="80991"/>
                    <a:pt x="69969" y="80947"/>
                    <a:pt x="69880" y="80947"/>
                  </a:cubicBezTo>
                  <a:cubicBezTo>
                    <a:pt x="69804" y="80947"/>
                    <a:pt x="69727" y="80979"/>
                    <a:pt x="69684" y="81048"/>
                  </a:cubicBezTo>
                  <a:cubicBezTo>
                    <a:pt x="69684" y="80869"/>
                    <a:pt x="69585" y="80793"/>
                    <a:pt x="69478" y="80793"/>
                  </a:cubicBezTo>
                  <a:cubicBezTo>
                    <a:pt x="69336" y="80793"/>
                    <a:pt x="69178" y="80926"/>
                    <a:pt x="69211" y="81129"/>
                  </a:cubicBezTo>
                  <a:cubicBezTo>
                    <a:pt x="69153" y="81164"/>
                    <a:pt x="69107" y="81210"/>
                    <a:pt x="69095" y="81268"/>
                  </a:cubicBezTo>
                  <a:lnTo>
                    <a:pt x="69061" y="81268"/>
                  </a:lnTo>
                  <a:cubicBezTo>
                    <a:pt x="69107" y="80817"/>
                    <a:pt x="69280" y="80379"/>
                    <a:pt x="69395" y="79963"/>
                  </a:cubicBezTo>
                  <a:cubicBezTo>
                    <a:pt x="69499" y="79652"/>
                    <a:pt x="69522" y="79305"/>
                    <a:pt x="69545" y="78959"/>
                  </a:cubicBezTo>
                  <a:cubicBezTo>
                    <a:pt x="69603" y="78855"/>
                    <a:pt x="69603" y="78682"/>
                    <a:pt x="69569" y="78567"/>
                  </a:cubicBezTo>
                  <a:cubicBezTo>
                    <a:pt x="69638" y="78359"/>
                    <a:pt x="69453" y="78174"/>
                    <a:pt x="69488" y="77943"/>
                  </a:cubicBezTo>
                  <a:cubicBezTo>
                    <a:pt x="69557" y="77874"/>
                    <a:pt x="69569" y="77747"/>
                    <a:pt x="69499" y="77655"/>
                  </a:cubicBezTo>
                  <a:cubicBezTo>
                    <a:pt x="69291" y="77470"/>
                    <a:pt x="70007" y="77020"/>
                    <a:pt x="69730" y="76778"/>
                  </a:cubicBezTo>
                  <a:cubicBezTo>
                    <a:pt x="69730" y="75392"/>
                    <a:pt x="69788" y="73730"/>
                    <a:pt x="68483" y="72899"/>
                  </a:cubicBezTo>
                  <a:cubicBezTo>
                    <a:pt x="68403" y="72680"/>
                    <a:pt x="68253" y="72472"/>
                    <a:pt x="68126" y="72299"/>
                  </a:cubicBezTo>
                  <a:cubicBezTo>
                    <a:pt x="67999" y="72091"/>
                    <a:pt x="68080" y="71722"/>
                    <a:pt x="67791" y="71664"/>
                  </a:cubicBezTo>
                  <a:cubicBezTo>
                    <a:pt x="67329" y="70822"/>
                    <a:pt x="66844" y="69702"/>
                    <a:pt x="66948" y="68836"/>
                  </a:cubicBezTo>
                  <a:cubicBezTo>
                    <a:pt x="66752" y="67971"/>
                    <a:pt x="64767" y="66158"/>
                    <a:pt x="64386" y="64958"/>
                  </a:cubicBezTo>
                  <a:cubicBezTo>
                    <a:pt x="64190" y="64427"/>
                    <a:pt x="63751" y="64034"/>
                    <a:pt x="63278" y="63757"/>
                  </a:cubicBezTo>
                  <a:cubicBezTo>
                    <a:pt x="62285" y="62592"/>
                    <a:pt x="60900" y="61218"/>
                    <a:pt x="60715" y="59625"/>
                  </a:cubicBezTo>
                  <a:cubicBezTo>
                    <a:pt x="60634" y="58217"/>
                    <a:pt x="59411" y="57086"/>
                    <a:pt x="58718" y="55897"/>
                  </a:cubicBezTo>
                  <a:cubicBezTo>
                    <a:pt x="58499" y="55643"/>
                    <a:pt x="58130" y="55562"/>
                    <a:pt x="57980" y="55274"/>
                  </a:cubicBezTo>
                  <a:cubicBezTo>
                    <a:pt x="57887" y="55077"/>
                    <a:pt x="57864" y="54904"/>
                    <a:pt x="57541" y="54847"/>
                  </a:cubicBezTo>
                  <a:cubicBezTo>
                    <a:pt x="57464" y="54852"/>
                    <a:pt x="57389" y="54854"/>
                    <a:pt x="57316" y="54854"/>
                  </a:cubicBezTo>
                  <a:cubicBezTo>
                    <a:pt x="56728" y="54854"/>
                    <a:pt x="56242" y="54689"/>
                    <a:pt x="55729" y="54350"/>
                  </a:cubicBezTo>
                  <a:cubicBezTo>
                    <a:pt x="55383" y="54223"/>
                    <a:pt x="55025" y="54327"/>
                    <a:pt x="54782" y="53981"/>
                  </a:cubicBezTo>
                  <a:cubicBezTo>
                    <a:pt x="54251" y="53519"/>
                    <a:pt x="53501" y="53346"/>
                    <a:pt x="53178" y="52711"/>
                  </a:cubicBezTo>
                  <a:cubicBezTo>
                    <a:pt x="53145" y="52652"/>
                    <a:pt x="53074" y="52619"/>
                    <a:pt x="53006" y="52619"/>
                  </a:cubicBezTo>
                  <a:cubicBezTo>
                    <a:pt x="52956" y="52619"/>
                    <a:pt x="52907" y="52637"/>
                    <a:pt x="52878" y="52677"/>
                  </a:cubicBezTo>
                  <a:cubicBezTo>
                    <a:pt x="52808" y="52658"/>
                    <a:pt x="52724" y="52649"/>
                    <a:pt x="52640" y="52649"/>
                  </a:cubicBezTo>
                  <a:cubicBezTo>
                    <a:pt x="52571" y="52649"/>
                    <a:pt x="52501" y="52655"/>
                    <a:pt x="52439" y="52665"/>
                  </a:cubicBezTo>
                  <a:cubicBezTo>
                    <a:pt x="52398" y="52650"/>
                    <a:pt x="52358" y="52644"/>
                    <a:pt x="52319" y="52644"/>
                  </a:cubicBezTo>
                  <a:cubicBezTo>
                    <a:pt x="52238" y="52644"/>
                    <a:pt x="52160" y="52672"/>
                    <a:pt x="52081" y="52711"/>
                  </a:cubicBezTo>
                  <a:cubicBezTo>
                    <a:pt x="51943" y="52567"/>
                    <a:pt x="51780" y="52513"/>
                    <a:pt x="51613" y="52513"/>
                  </a:cubicBezTo>
                  <a:cubicBezTo>
                    <a:pt x="51434" y="52513"/>
                    <a:pt x="51250" y="52576"/>
                    <a:pt x="51089" y="52653"/>
                  </a:cubicBezTo>
                  <a:cubicBezTo>
                    <a:pt x="50995" y="52617"/>
                    <a:pt x="50879" y="52532"/>
                    <a:pt x="50779" y="52532"/>
                  </a:cubicBezTo>
                  <a:cubicBezTo>
                    <a:pt x="50720" y="52532"/>
                    <a:pt x="50666" y="52563"/>
                    <a:pt x="50627" y="52653"/>
                  </a:cubicBezTo>
                  <a:cubicBezTo>
                    <a:pt x="50585" y="52653"/>
                    <a:pt x="50531" y="52641"/>
                    <a:pt x="50480" y="52641"/>
                  </a:cubicBezTo>
                  <a:cubicBezTo>
                    <a:pt x="50446" y="52641"/>
                    <a:pt x="50412" y="52647"/>
                    <a:pt x="50385" y="52665"/>
                  </a:cubicBezTo>
                  <a:cubicBezTo>
                    <a:pt x="50154" y="52700"/>
                    <a:pt x="49981" y="52827"/>
                    <a:pt x="49761" y="52896"/>
                  </a:cubicBezTo>
                  <a:cubicBezTo>
                    <a:pt x="49900" y="52780"/>
                    <a:pt x="49842" y="52503"/>
                    <a:pt x="49646" y="52480"/>
                  </a:cubicBezTo>
                  <a:cubicBezTo>
                    <a:pt x="49417" y="52472"/>
                    <a:pt x="49080" y="52159"/>
                    <a:pt x="48844" y="52159"/>
                  </a:cubicBezTo>
                  <a:cubicBezTo>
                    <a:pt x="48746" y="52159"/>
                    <a:pt x="48666" y="52213"/>
                    <a:pt x="48619" y="52365"/>
                  </a:cubicBezTo>
                  <a:cubicBezTo>
                    <a:pt x="48561" y="52319"/>
                    <a:pt x="48503" y="52296"/>
                    <a:pt x="48457" y="52238"/>
                  </a:cubicBezTo>
                  <a:cubicBezTo>
                    <a:pt x="48630" y="52203"/>
                    <a:pt x="48653" y="52007"/>
                    <a:pt x="48619" y="51857"/>
                  </a:cubicBezTo>
                  <a:lnTo>
                    <a:pt x="48619" y="51857"/>
                  </a:lnTo>
                  <a:cubicBezTo>
                    <a:pt x="48680" y="51890"/>
                    <a:pt x="48733" y="51905"/>
                    <a:pt x="48778" y="51905"/>
                  </a:cubicBezTo>
                  <a:cubicBezTo>
                    <a:pt x="49032" y="51905"/>
                    <a:pt x="49037" y="51439"/>
                    <a:pt x="48792" y="51164"/>
                  </a:cubicBezTo>
                  <a:cubicBezTo>
                    <a:pt x="48776" y="51072"/>
                    <a:pt x="48679" y="51016"/>
                    <a:pt x="48585" y="51016"/>
                  </a:cubicBezTo>
                  <a:cubicBezTo>
                    <a:pt x="48538" y="51016"/>
                    <a:pt x="48492" y="51030"/>
                    <a:pt x="48457" y="51061"/>
                  </a:cubicBezTo>
                  <a:cubicBezTo>
                    <a:pt x="48443" y="50974"/>
                    <a:pt x="48355" y="50923"/>
                    <a:pt x="48270" y="50923"/>
                  </a:cubicBezTo>
                  <a:cubicBezTo>
                    <a:pt x="48219" y="50923"/>
                    <a:pt x="48168" y="50941"/>
                    <a:pt x="48134" y="50980"/>
                  </a:cubicBezTo>
                  <a:cubicBezTo>
                    <a:pt x="48145" y="50887"/>
                    <a:pt x="48088" y="50795"/>
                    <a:pt x="48018" y="50772"/>
                  </a:cubicBezTo>
                  <a:cubicBezTo>
                    <a:pt x="47991" y="50618"/>
                    <a:pt x="47878" y="50314"/>
                    <a:pt x="47691" y="50314"/>
                  </a:cubicBezTo>
                  <a:cubicBezTo>
                    <a:pt x="47640" y="50314"/>
                    <a:pt x="47584" y="50337"/>
                    <a:pt x="47522" y="50391"/>
                  </a:cubicBezTo>
                  <a:cubicBezTo>
                    <a:pt x="47476" y="50287"/>
                    <a:pt x="47407" y="50160"/>
                    <a:pt x="47280" y="50160"/>
                  </a:cubicBezTo>
                  <a:cubicBezTo>
                    <a:pt x="47242" y="50104"/>
                    <a:pt x="47167" y="50075"/>
                    <a:pt x="47093" y="50075"/>
                  </a:cubicBezTo>
                  <a:cubicBezTo>
                    <a:pt x="47031" y="50075"/>
                    <a:pt x="46970" y="50095"/>
                    <a:pt x="46933" y="50137"/>
                  </a:cubicBezTo>
                  <a:cubicBezTo>
                    <a:pt x="46906" y="50020"/>
                    <a:pt x="46795" y="49896"/>
                    <a:pt x="46677" y="49896"/>
                  </a:cubicBezTo>
                  <a:cubicBezTo>
                    <a:pt x="46643" y="49896"/>
                    <a:pt x="46609" y="49906"/>
                    <a:pt x="46576" y="49929"/>
                  </a:cubicBezTo>
                  <a:cubicBezTo>
                    <a:pt x="46550" y="49758"/>
                    <a:pt x="46422" y="49561"/>
                    <a:pt x="46264" y="49561"/>
                  </a:cubicBezTo>
                  <a:cubicBezTo>
                    <a:pt x="46209" y="49561"/>
                    <a:pt x="46150" y="49584"/>
                    <a:pt x="46091" y="49641"/>
                  </a:cubicBezTo>
                  <a:cubicBezTo>
                    <a:pt x="46091" y="49439"/>
                    <a:pt x="46037" y="49009"/>
                    <a:pt x="45864" y="49009"/>
                  </a:cubicBezTo>
                  <a:cubicBezTo>
                    <a:pt x="45810" y="49009"/>
                    <a:pt x="45744" y="49051"/>
                    <a:pt x="45664" y="49156"/>
                  </a:cubicBezTo>
                  <a:cubicBezTo>
                    <a:pt x="45456" y="48925"/>
                    <a:pt x="45433" y="48567"/>
                    <a:pt x="45156" y="48429"/>
                  </a:cubicBezTo>
                  <a:cubicBezTo>
                    <a:pt x="45190" y="48211"/>
                    <a:pt x="45067" y="48093"/>
                    <a:pt x="44929" y="48093"/>
                  </a:cubicBezTo>
                  <a:cubicBezTo>
                    <a:pt x="44834" y="48093"/>
                    <a:pt x="44732" y="48149"/>
                    <a:pt x="44671" y="48267"/>
                  </a:cubicBezTo>
                  <a:cubicBezTo>
                    <a:pt x="44651" y="48255"/>
                    <a:pt x="44627" y="48250"/>
                    <a:pt x="44601" y="48250"/>
                  </a:cubicBezTo>
                  <a:cubicBezTo>
                    <a:pt x="44555" y="48250"/>
                    <a:pt x="44505" y="48268"/>
                    <a:pt x="44475" y="48290"/>
                  </a:cubicBezTo>
                  <a:cubicBezTo>
                    <a:pt x="44452" y="48256"/>
                    <a:pt x="44394" y="48210"/>
                    <a:pt x="44348" y="48198"/>
                  </a:cubicBezTo>
                  <a:cubicBezTo>
                    <a:pt x="44292" y="48007"/>
                    <a:pt x="44377" y="47620"/>
                    <a:pt x="44117" y="47620"/>
                  </a:cubicBezTo>
                  <a:cubicBezTo>
                    <a:pt x="44109" y="47620"/>
                    <a:pt x="44102" y="47620"/>
                    <a:pt x="44094" y="47621"/>
                  </a:cubicBezTo>
                  <a:cubicBezTo>
                    <a:pt x="43836" y="47621"/>
                    <a:pt x="43882" y="48928"/>
                    <a:pt x="44199" y="48928"/>
                  </a:cubicBezTo>
                  <a:cubicBezTo>
                    <a:pt x="44237" y="48928"/>
                    <a:pt x="44279" y="48909"/>
                    <a:pt x="44325" y="48868"/>
                  </a:cubicBezTo>
                  <a:cubicBezTo>
                    <a:pt x="44369" y="48947"/>
                    <a:pt x="44433" y="48999"/>
                    <a:pt x="44512" y="48999"/>
                  </a:cubicBezTo>
                  <a:cubicBezTo>
                    <a:pt x="44537" y="48999"/>
                    <a:pt x="44563" y="48994"/>
                    <a:pt x="44590" y="48983"/>
                  </a:cubicBezTo>
                  <a:cubicBezTo>
                    <a:pt x="44628" y="48999"/>
                    <a:pt x="44665" y="49008"/>
                    <a:pt x="44700" y="49008"/>
                  </a:cubicBezTo>
                  <a:cubicBezTo>
                    <a:pt x="44741" y="49008"/>
                    <a:pt x="44779" y="48996"/>
                    <a:pt x="44810" y="48971"/>
                  </a:cubicBezTo>
                  <a:cubicBezTo>
                    <a:pt x="44866" y="49007"/>
                    <a:pt x="44931" y="49020"/>
                    <a:pt x="44989" y="49020"/>
                  </a:cubicBezTo>
                  <a:cubicBezTo>
                    <a:pt x="45026" y="49020"/>
                    <a:pt x="45060" y="49015"/>
                    <a:pt x="45087" y="49006"/>
                  </a:cubicBezTo>
                  <a:cubicBezTo>
                    <a:pt x="45283" y="49248"/>
                    <a:pt x="45317" y="49525"/>
                    <a:pt x="45537" y="49733"/>
                  </a:cubicBezTo>
                  <a:cubicBezTo>
                    <a:pt x="45548" y="49826"/>
                    <a:pt x="45548" y="49929"/>
                    <a:pt x="45560" y="50022"/>
                  </a:cubicBezTo>
                  <a:cubicBezTo>
                    <a:pt x="45456" y="50045"/>
                    <a:pt x="45398" y="50183"/>
                    <a:pt x="45444" y="50276"/>
                  </a:cubicBezTo>
                  <a:cubicBezTo>
                    <a:pt x="45500" y="50416"/>
                    <a:pt x="45488" y="50882"/>
                    <a:pt x="45678" y="50882"/>
                  </a:cubicBezTo>
                  <a:cubicBezTo>
                    <a:pt x="45723" y="50882"/>
                    <a:pt x="45778" y="50856"/>
                    <a:pt x="45848" y="50795"/>
                  </a:cubicBezTo>
                  <a:cubicBezTo>
                    <a:pt x="45911" y="50915"/>
                    <a:pt x="45973" y="50963"/>
                    <a:pt x="46027" y="50963"/>
                  </a:cubicBezTo>
                  <a:cubicBezTo>
                    <a:pt x="46181" y="50963"/>
                    <a:pt x="46277" y="50579"/>
                    <a:pt x="46183" y="50391"/>
                  </a:cubicBezTo>
                  <a:cubicBezTo>
                    <a:pt x="46195" y="50368"/>
                    <a:pt x="46206" y="50368"/>
                    <a:pt x="46206" y="50357"/>
                  </a:cubicBezTo>
                  <a:cubicBezTo>
                    <a:pt x="46232" y="50532"/>
                    <a:pt x="46365" y="50774"/>
                    <a:pt x="46534" y="50774"/>
                  </a:cubicBezTo>
                  <a:cubicBezTo>
                    <a:pt x="46587" y="50774"/>
                    <a:pt x="46644" y="50750"/>
                    <a:pt x="46703" y="50691"/>
                  </a:cubicBezTo>
                  <a:cubicBezTo>
                    <a:pt x="46761" y="50760"/>
                    <a:pt x="46837" y="50837"/>
                    <a:pt x="46930" y="50837"/>
                  </a:cubicBezTo>
                  <a:cubicBezTo>
                    <a:pt x="46946" y="50837"/>
                    <a:pt x="46962" y="50835"/>
                    <a:pt x="46980" y="50830"/>
                  </a:cubicBezTo>
                  <a:cubicBezTo>
                    <a:pt x="46996" y="50937"/>
                    <a:pt x="47096" y="50997"/>
                    <a:pt x="47193" y="50997"/>
                  </a:cubicBezTo>
                  <a:cubicBezTo>
                    <a:pt x="47232" y="50997"/>
                    <a:pt x="47270" y="50988"/>
                    <a:pt x="47303" y="50968"/>
                  </a:cubicBezTo>
                  <a:cubicBezTo>
                    <a:pt x="47343" y="50994"/>
                    <a:pt x="47391" y="51008"/>
                    <a:pt x="47439" y="51008"/>
                  </a:cubicBezTo>
                  <a:cubicBezTo>
                    <a:pt x="47500" y="51008"/>
                    <a:pt x="47563" y="50985"/>
                    <a:pt x="47614" y="50934"/>
                  </a:cubicBezTo>
                  <a:cubicBezTo>
                    <a:pt x="47637" y="51076"/>
                    <a:pt x="47762" y="51160"/>
                    <a:pt x="47891" y="51160"/>
                  </a:cubicBezTo>
                  <a:cubicBezTo>
                    <a:pt x="47961" y="51160"/>
                    <a:pt x="48031" y="51136"/>
                    <a:pt x="48088" y="51084"/>
                  </a:cubicBezTo>
                  <a:lnTo>
                    <a:pt x="48088" y="51084"/>
                  </a:lnTo>
                  <a:cubicBezTo>
                    <a:pt x="48076" y="51222"/>
                    <a:pt x="48134" y="51372"/>
                    <a:pt x="48203" y="51488"/>
                  </a:cubicBezTo>
                  <a:cubicBezTo>
                    <a:pt x="48157" y="51626"/>
                    <a:pt x="48157" y="51799"/>
                    <a:pt x="48203" y="51961"/>
                  </a:cubicBezTo>
                  <a:cubicBezTo>
                    <a:pt x="48173" y="51949"/>
                    <a:pt x="48141" y="51943"/>
                    <a:pt x="48109" y="51943"/>
                  </a:cubicBezTo>
                  <a:cubicBezTo>
                    <a:pt x="48016" y="51943"/>
                    <a:pt x="47923" y="51991"/>
                    <a:pt x="47880" y="52076"/>
                  </a:cubicBezTo>
                  <a:cubicBezTo>
                    <a:pt x="47822" y="52076"/>
                    <a:pt x="47753" y="52088"/>
                    <a:pt x="47707" y="52134"/>
                  </a:cubicBezTo>
                  <a:cubicBezTo>
                    <a:pt x="47647" y="52087"/>
                    <a:pt x="47579" y="52060"/>
                    <a:pt x="47510" y="52060"/>
                  </a:cubicBezTo>
                  <a:cubicBezTo>
                    <a:pt x="47446" y="52060"/>
                    <a:pt x="47382" y="52084"/>
                    <a:pt x="47326" y="52134"/>
                  </a:cubicBezTo>
                  <a:cubicBezTo>
                    <a:pt x="47257" y="52073"/>
                    <a:pt x="47136" y="52011"/>
                    <a:pt x="47029" y="52011"/>
                  </a:cubicBezTo>
                  <a:cubicBezTo>
                    <a:pt x="46976" y="52011"/>
                    <a:pt x="46926" y="52026"/>
                    <a:pt x="46887" y="52065"/>
                  </a:cubicBezTo>
                  <a:cubicBezTo>
                    <a:pt x="46824" y="51960"/>
                    <a:pt x="46743" y="51818"/>
                    <a:pt x="46599" y="51818"/>
                  </a:cubicBezTo>
                  <a:cubicBezTo>
                    <a:pt x="46584" y="51818"/>
                    <a:pt x="46569" y="51819"/>
                    <a:pt x="46552" y="51822"/>
                  </a:cubicBezTo>
                  <a:cubicBezTo>
                    <a:pt x="46483" y="51760"/>
                    <a:pt x="46338" y="51668"/>
                    <a:pt x="46191" y="51668"/>
                  </a:cubicBezTo>
                  <a:cubicBezTo>
                    <a:pt x="46094" y="51668"/>
                    <a:pt x="45996" y="51708"/>
                    <a:pt x="45918" y="51822"/>
                  </a:cubicBezTo>
                  <a:cubicBezTo>
                    <a:pt x="45883" y="51788"/>
                    <a:pt x="45837" y="51753"/>
                    <a:pt x="45779" y="51753"/>
                  </a:cubicBezTo>
                  <a:cubicBezTo>
                    <a:pt x="45752" y="51627"/>
                    <a:pt x="45640" y="51486"/>
                    <a:pt x="45510" y="51486"/>
                  </a:cubicBezTo>
                  <a:cubicBezTo>
                    <a:pt x="45474" y="51486"/>
                    <a:pt x="45436" y="51497"/>
                    <a:pt x="45398" y="51522"/>
                  </a:cubicBezTo>
                  <a:cubicBezTo>
                    <a:pt x="45379" y="51474"/>
                    <a:pt x="45328" y="51450"/>
                    <a:pt x="45264" y="51450"/>
                  </a:cubicBezTo>
                  <a:cubicBezTo>
                    <a:pt x="45252" y="51450"/>
                    <a:pt x="45239" y="51451"/>
                    <a:pt x="45225" y="51453"/>
                  </a:cubicBezTo>
                  <a:cubicBezTo>
                    <a:pt x="45225" y="51384"/>
                    <a:pt x="45248" y="51303"/>
                    <a:pt x="45214" y="51245"/>
                  </a:cubicBezTo>
                  <a:cubicBezTo>
                    <a:pt x="45340" y="51038"/>
                    <a:pt x="45560" y="50587"/>
                    <a:pt x="45144" y="50587"/>
                  </a:cubicBezTo>
                  <a:cubicBezTo>
                    <a:pt x="45133" y="50495"/>
                    <a:pt x="45052" y="50426"/>
                    <a:pt x="44971" y="50414"/>
                  </a:cubicBezTo>
                  <a:cubicBezTo>
                    <a:pt x="45110" y="50240"/>
                    <a:pt x="45007" y="50007"/>
                    <a:pt x="44853" y="50007"/>
                  </a:cubicBezTo>
                  <a:cubicBezTo>
                    <a:pt x="44803" y="50007"/>
                    <a:pt x="44748" y="50031"/>
                    <a:pt x="44694" y="50091"/>
                  </a:cubicBezTo>
                  <a:cubicBezTo>
                    <a:pt x="44690" y="50091"/>
                    <a:pt x="44686" y="50091"/>
                    <a:pt x="44683" y="50091"/>
                  </a:cubicBezTo>
                  <a:cubicBezTo>
                    <a:pt x="44452" y="50091"/>
                    <a:pt x="44453" y="50440"/>
                    <a:pt x="44556" y="50587"/>
                  </a:cubicBezTo>
                  <a:cubicBezTo>
                    <a:pt x="44556" y="50749"/>
                    <a:pt x="44556" y="50957"/>
                    <a:pt x="44706" y="51095"/>
                  </a:cubicBezTo>
                  <a:cubicBezTo>
                    <a:pt x="44694" y="51222"/>
                    <a:pt x="44683" y="51384"/>
                    <a:pt x="44740" y="51534"/>
                  </a:cubicBezTo>
                  <a:cubicBezTo>
                    <a:pt x="44706" y="51638"/>
                    <a:pt x="44694" y="51765"/>
                    <a:pt x="44729" y="51915"/>
                  </a:cubicBezTo>
                  <a:lnTo>
                    <a:pt x="44636" y="51996"/>
                  </a:lnTo>
                  <a:cubicBezTo>
                    <a:pt x="44584" y="51972"/>
                    <a:pt x="44525" y="51958"/>
                    <a:pt x="44466" y="51958"/>
                  </a:cubicBezTo>
                  <a:cubicBezTo>
                    <a:pt x="44381" y="51958"/>
                    <a:pt x="44295" y="51986"/>
                    <a:pt x="44221" y="52053"/>
                  </a:cubicBezTo>
                  <a:cubicBezTo>
                    <a:pt x="44177" y="52038"/>
                    <a:pt x="44137" y="52030"/>
                    <a:pt x="44102" y="52030"/>
                  </a:cubicBezTo>
                  <a:cubicBezTo>
                    <a:pt x="43878" y="52030"/>
                    <a:pt x="43823" y="52319"/>
                    <a:pt x="43863" y="52538"/>
                  </a:cubicBezTo>
                  <a:cubicBezTo>
                    <a:pt x="43311" y="52640"/>
                    <a:pt x="43696" y="53347"/>
                    <a:pt x="43970" y="53347"/>
                  </a:cubicBezTo>
                  <a:cubicBezTo>
                    <a:pt x="44069" y="53347"/>
                    <a:pt x="44153" y="53256"/>
                    <a:pt x="44175" y="53011"/>
                  </a:cubicBezTo>
                  <a:cubicBezTo>
                    <a:pt x="44209" y="52977"/>
                    <a:pt x="44232" y="52954"/>
                    <a:pt x="44244" y="52919"/>
                  </a:cubicBezTo>
                  <a:cubicBezTo>
                    <a:pt x="44278" y="52937"/>
                    <a:pt x="44315" y="52946"/>
                    <a:pt x="44352" y="52946"/>
                  </a:cubicBezTo>
                  <a:cubicBezTo>
                    <a:pt x="44498" y="52946"/>
                    <a:pt x="44641" y="52811"/>
                    <a:pt x="44613" y="52653"/>
                  </a:cubicBezTo>
                  <a:lnTo>
                    <a:pt x="44613" y="52653"/>
                  </a:lnTo>
                  <a:cubicBezTo>
                    <a:pt x="44674" y="52725"/>
                    <a:pt x="44771" y="52768"/>
                    <a:pt x="44863" y="52768"/>
                  </a:cubicBezTo>
                  <a:cubicBezTo>
                    <a:pt x="44963" y="52768"/>
                    <a:pt x="45056" y="52716"/>
                    <a:pt x="45087" y="52596"/>
                  </a:cubicBezTo>
                  <a:cubicBezTo>
                    <a:pt x="45115" y="52610"/>
                    <a:pt x="45144" y="52616"/>
                    <a:pt x="45174" y="52616"/>
                  </a:cubicBezTo>
                  <a:cubicBezTo>
                    <a:pt x="45290" y="52616"/>
                    <a:pt x="45405" y="52517"/>
                    <a:pt x="45433" y="52388"/>
                  </a:cubicBezTo>
                  <a:cubicBezTo>
                    <a:pt x="45615" y="52479"/>
                    <a:pt x="45704" y="52822"/>
                    <a:pt x="45892" y="52849"/>
                  </a:cubicBezTo>
                  <a:lnTo>
                    <a:pt x="45892" y="52849"/>
                  </a:lnTo>
                  <a:cubicBezTo>
                    <a:pt x="45806" y="52854"/>
                    <a:pt x="45724" y="52903"/>
                    <a:pt x="45687" y="53000"/>
                  </a:cubicBezTo>
                  <a:cubicBezTo>
                    <a:pt x="45630" y="52872"/>
                    <a:pt x="45511" y="52814"/>
                    <a:pt x="45407" y="52814"/>
                  </a:cubicBezTo>
                  <a:cubicBezTo>
                    <a:pt x="45258" y="52814"/>
                    <a:pt x="45140" y="52934"/>
                    <a:pt x="45283" y="53138"/>
                  </a:cubicBezTo>
                  <a:cubicBezTo>
                    <a:pt x="45440" y="53287"/>
                    <a:pt x="45603" y="53716"/>
                    <a:pt x="45768" y="53716"/>
                  </a:cubicBezTo>
                  <a:cubicBezTo>
                    <a:pt x="45833" y="53716"/>
                    <a:pt x="45899" y="53649"/>
                    <a:pt x="45964" y="53473"/>
                  </a:cubicBezTo>
                  <a:cubicBezTo>
                    <a:pt x="46034" y="53520"/>
                    <a:pt x="46118" y="53545"/>
                    <a:pt x="46202" y="53545"/>
                  </a:cubicBezTo>
                  <a:cubicBezTo>
                    <a:pt x="46326" y="53545"/>
                    <a:pt x="46449" y="53489"/>
                    <a:pt x="46518" y="53358"/>
                  </a:cubicBezTo>
                  <a:cubicBezTo>
                    <a:pt x="46554" y="53449"/>
                    <a:pt x="46651" y="53495"/>
                    <a:pt x="46747" y="53495"/>
                  </a:cubicBezTo>
                  <a:cubicBezTo>
                    <a:pt x="46833" y="53495"/>
                    <a:pt x="46918" y="53457"/>
                    <a:pt x="46956" y="53381"/>
                  </a:cubicBezTo>
                  <a:cubicBezTo>
                    <a:pt x="46997" y="53391"/>
                    <a:pt x="47036" y="53396"/>
                    <a:pt x="47072" y="53396"/>
                  </a:cubicBezTo>
                  <a:cubicBezTo>
                    <a:pt x="47229" y="53396"/>
                    <a:pt x="47341" y="53306"/>
                    <a:pt x="47407" y="53231"/>
                  </a:cubicBezTo>
                  <a:cubicBezTo>
                    <a:pt x="47453" y="53173"/>
                    <a:pt x="47464" y="53092"/>
                    <a:pt x="47464" y="53034"/>
                  </a:cubicBezTo>
                  <a:cubicBezTo>
                    <a:pt x="47480" y="53039"/>
                    <a:pt x="47495" y="53041"/>
                    <a:pt x="47510" y="53041"/>
                  </a:cubicBezTo>
                  <a:cubicBezTo>
                    <a:pt x="47606" y="53041"/>
                    <a:pt x="47687" y="52951"/>
                    <a:pt x="47707" y="52861"/>
                  </a:cubicBezTo>
                  <a:cubicBezTo>
                    <a:pt x="47744" y="52882"/>
                    <a:pt x="47787" y="52892"/>
                    <a:pt x="47829" y="52892"/>
                  </a:cubicBezTo>
                  <a:cubicBezTo>
                    <a:pt x="47906" y="52892"/>
                    <a:pt x="47981" y="52859"/>
                    <a:pt x="48018" y="52792"/>
                  </a:cubicBezTo>
                  <a:cubicBezTo>
                    <a:pt x="48053" y="52827"/>
                    <a:pt x="48099" y="52850"/>
                    <a:pt x="48145" y="52861"/>
                  </a:cubicBezTo>
                  <a:cubicBezTo>
                    <a:pt x="48173" y="52877"/>
                    <a:pt x="48204" y="52885"/>
                    <a:pt x="48234" y="52885"/>
                  </a:cubicBezTo>
                  <a:cubicBezTo>
                    <a:pt x="48293" y="52885"/>
                    <a:pt x="48354" y="52857"/>
                    <a:pt x="48399" y="52804"/>
                  </a:cubicBezTo>
                  <a:cubicBezTo>
                    <a:pt x="48538" y="52884"/>
                    <a:pt x="48665" y="52954"/>
                    <a:pt x="48803" y="52977"/>
                  </a:cubicBezTo>
                  <a:cubicBezTo>
                    <a:pt x="48445" y="53034"/>
                    <a:pt x="48088" y="53208"/>
                    <a:pt x="47799" y="53300"/>
                  </a:cubicBezTo>
                  <a:cubicBezTo>
                    <a:pt x="47672" y="53323"/>
                    <a:pt x="47499" y="53346"/>
                    <a:pt x="47499" y="53519"/>
                  </a:cubicBezTo>
                  <a:cubicBezTo>
                    <a:pt x="47469" y="53517"/>
                    <a:pt x="47441" y="53516"/>
                    <a:pt x="47414" y="53516"/>
                  </a:cubicBezTo>
                  <a:cubicBezTo>
                    <a:pt x="46774" y="53516"/>
                    <a:pt x="46857" y="54058"/>
                    <a:pt x="46446" y="54058"/>
                  </a:cubicBezTo>
                  <a:cubicBezTo>
                    <a:pt x="46375" y="54058"/>
                    <a:pt x="46289" y="54042"/>
                    <a:pt x="46183" y="54004"/>
                  </a:cubicBezTo>
                  <a:cubicBezTo>
                    <a:pt x="46123" y="53994"/>
                    <a:pt x="46059" y="53989"/>
                    <a:pt x="45992" y="53989"/>
                  </a:cubicBezTo>
                  <a:cubicBezTo>
                    <a:pt x="45370" y="53989"/>
                    <a:pt x="44488" y="54411"/>
                    <a:pt x="44394" y="55077"/>
                  </a:cubicBezTo>
                  <a:cubicBezTo>
                    <a:pt x="44232" y="55897"/>
                    <a:pt x="43748" y="56716"/>
                    <a:pt x="43401" y="57444"/>
                  </a:cubicBezTo>
                  <a:cubicBezTo>
                    <a:pt x="42859" y="58344"/>
                    <a:pt x="42085" y="59129"/>
                    <a:pt x="41335" y="59868"/>
                  </a:cubicBezTo>
                  <a:cubicBezTo>
                    <a:pt x="40885" y="60052"/>
                    <a:pt x="40954" y="60652"/>
                    <a:pt x="40458" y="60676"/>
                  </a:cubicBezTo>
                  <a:cubicBezTo>
                    <a:pt x="40274" y="60643"/>
                    <a:pt x="40044" y="60561"/>
                    <a:pt x="39845" y="60561"/>
                  </a:cubicBezTo>
                  <a:cubicBezTo>
                    <a:pt x="39695" y="60561"/>
                    <a:pt x="39561" y="60607"/>
                    <a:pt x="39477" y="60756"/>
                  </a:cubicBezTo>
                  <a:cubicBezTo>
                    <a:pt x="39257" y="60918"/>
                    <a:pt x="38703" y="60676"/>
                    <a:pt x="38634" y="61091"/>
                  </a:cubicBezTo>
                  <a:cubicBezTo>
                    <a:pt x="38537" y="61188"/>
                    <a:pt x="38393" y="61237"/>
                    <a:pt x="38244" y="61237"/>
                  </a:cubicBezTo>
                  <a:cubicBezTo>
                    <a:pt x="38109" y="61237"/>
                    <a:pt x="37971" y="61197"/>
                    <a:pt x="37861" y="61114"/>
                  </a:cubicBezTo>
                  <a:cubicBezTo>
                    <a:pt x="37538" y="60883"/>
                    <a:pt x="37480" y="60445"/>
                    <a:pt x="37238" y="60249"/>
                  </a:cubicBezTo>
                  <a:cubicBezTo>
                    <a:pt x="37145" y="60018"/>
                    <a:pt x="36857" y="60156"/>
                    <a:pt x="36672" y="60041"/>
                  </a:cubicBezTo>
                  <a:cubicBezTo>
                    <a:pt x="36620" y="59959"/>
                    <a:pt x="36550" y="59927"/>
                    <a:pt x="36479" y="59927"/>
                  </a:cubicBezTo>
                  <a:cubicBezTo>
                    <a:pt x="36361" y="59927"/>
                    <a:pt x="36238" y="60016"/>
                    <a:pt x="36187" y="60110"/>
                  </a:cubicBezTo>
                  <a:cubicBezTo>
                    <a:pt x="36095" y="60075"/>
                    <a:pt x="36072" y="59983"/>
                    <a:pt x="35956" y="59960"/>
                  </a:cubicBezTo>
                  <a:cubicBezTo>
                    <a:pt x="35815" y="59912"/>
                    <a:pt x="35651" y="59888"/>
                    <a:pt x="35476" y="59888"/>
                  </a:cubicBezTo>
                  <a:cubicBezTo>
                    <a:pt x="34895" y="59888"/>
                    <a:pt x="34204" y="60154"/>
                    <a:pt x="33902" y="60687"/>
                  </a:cubicBezTo>
                  <a:cubicBezTo>
                    <a:pt x="33879" y="60687"/>
                    <a:pt x="33821" y="60676"/>
                    <a:pt x="33671" y="60641"/>
                  </a:cubicBezTo>
                  <a:cubicBezTo>
                    <a:pt x="33595" y="60607"/>
                    <a:pt x="33529" y="60592"/>
                    <a:pt x="33471" y="60592"/>
                  </a:cubicBezTo>
                  <a:cubicBezTo>
                    <a:pt x="33209" y="60592"/>
                    <a:pt x="33096" y="60899"/>
                    <a:pt x="32897" y="61230"/>
                  </a:cubicBezTo>
                  <a:cubicBezTo>
                    <a:pt x="32577" y="60822"/>
                    <a:pt x="32303" y="60488"/>
                    <a:pt x="31950" y="60488"/>
                  </a:cubicBezTo>
                  <a:cubicBezTo>
                    <a:pt x="31743" y="60488"/>
                    <a:pt x="31509" y="60602"/>
                    <a:pt x="31224" y="60883"/>
                  </a:cubicBezTo>
                  <a:cubicBezTo>
                    <a:pt x="31159" y="60858"/>
                    <a:pt x="31101" y="60846"/>
                    <a:pt x="31050" y="60846"/>
                  </a:cubicBezTo>
                  <a:cubicBezTo>
                    <a:pt x="30677" y="60846"/>
                    <a:pt x="30614" y="61435"/>
                    <a:pt x="30363" y="61435"/>
                  </a:cubicBezTo>
                  <a:cubicBezTo>
                    <a:pt x="30321" y="61435"/>
                    <a:pt x="30274" y="61418"/>
                    <a:pt x="30220" y="61380"/>
                  </a:cubicBezTo>
                  <a:cubicBezTo>
                    <a:pt x="30073" y="61253"/>
                    <a:pt x="29798" y="61187"/>
                    <a:pt x="29518" y="61187"/>
                  </a:cubicBezTo>
                  <a:cubicBezTo>
                    <a:pt x="28960" y="61187"/>
                    <a:pt x="28388" y="61449"/>
                    <a:pt x="28811" y="62003"/>
                  </a:cubicBezTo>
                  <a:cubicBezTo>
                    <a:pt x="28800" y="62038"/>
                    <a:pt x="28800" y="62084"/>
                    <a:pt x="28811" y="62130"/>
                  </a:cubicBezTo>
                  <a:cubicBezTo>
                    <a:pt x="27796" y="62707"/>
                    <a:pt x="27034" y="61853"/>
                    <a:pt x="27207" y="63654"/>
                  </a:cubicBezTo>
                  <a:cubicBezTo>
                    <a:pt x="27242" y="64034"/>
                    <a:pt x="27253" y="64404"/>
                    <a:pt x="27045" y="64508"/>
                  </a:cubicBezTo>
                  <a:cubicBezTo>
                    <a:pt x="26953" y="64565"/>
                    <a:pt x="26803" y="64658"/>
                    <a:pt x="26849" y="64912"/>
                  </a:cubicBezTo>
                  <a:cubicBezTo>
                    <a:pt x="26895" y="65443"/>
                    <a:pt x="26722" y="66516"/>
                    <a:pt x="26803" y="66932"/>
                  </a:cubicBezTo>
                  <a:cubicBezTo>
                    <a:pt x="25949" y="66978"/>
                    <a:pt x="26041" y="68201"/>
                    <a:pt x="25337" y="68548"/>
                  </a:cubicBezTo>
                  <a:cubicBezTo>
                    <a:pt x="25185" y="68538"/>
                    <a:pt x="25087" y="68412"/>
                    <a:pt x="24949" y="68412"/>
                  </a:cubicBezTo>
                  <a:cubicBezTo>
                    <a:pt x="24929" y="68412"/>
                    <a:pt x="24908" y="68415"/>
                    <a:pt x="24887" y="68421"/>
                  </a:cubicBezTo>
                  <a:cubicBezTo>
                    <a:pt x="24828" y="68384"/>
                    <a:pt x="24772" y="68368"/>
                    <a:pt x="24719" y="68368"/>
                  </a:cubicBezTo>
                  <a:cubicBezTo>
                    <a:pt x="24523" y="68368"/>
                    <a:pt x="24371" y="68590"/>
                    <a:pt x="24298" y="68790"/>
                  </a:cubicBezTo>
                  <a:cubicBezTo>
                    <a:pt x="23929" y="69079"/>
                    <a:pt x="23906" y="69413"/>
                    <a:pt x="23386" y="69540"/>
                  </a:cubicBezTo>
                  <a:cubicBezTo>
                    <a:pt x="23262" y="69374"/>
                    <a:pt x="23071" y="69327"/>
                    <a:pt x="22900" y="69327"/>
                  </a:cubicBezTo>
                  <a:cubicBezTo>
                    <a:pt x="22835" y="69327"/>
                    <a:pt x="22772" y="69334"/>
                    <a:pt x="22717" y="69344"/>
                  </a:cubicBezTo>
                  <a:cubicBezTo>
                    <a:pt x="19600" y="69483"/>
                    <a:pt x="18942" y="73834"/>
                    <a:pt x="17061" y="75773"/>
                  </a:cubicBezTo>
                  <a:cubicBezTo>
                    <a:pt x="16241" y="77412"/>
                    <a:pt x="16103" y="79502"/>
                    <a:pt x="14118" y="80344"/>
                  </a:cubicBezTo>
                  <a:cubicBezTo>
                    <a:pt x="14152" y="80263"/>
                    <a:pt x="14141" y="80229"/>
                    <a:pt x="14141" y="80148"/>
                  </a:cubicBezTo>
                  <a:cubicBezTo>
                    <a:pt x="14210" y="80113"/>
                    <a:pt x="14256" y="80033"/>
                    <a:pt x="14233" y="79963"/>
                  </a:cubicBezTo>
                  <a:cubicBezTo>
                    <a:pt x="14233" y="79963"/>
                    <a:pt x="14256" y="79963"/>
                    <a:pt x="14256" y="79952"/>
                  </a:cubicBezTo>
                  <a:cubicBezTo>
                    <a:pt x="14266" y="79954"/>
                    <a:pt x="14276" y="79954"/>
                    <a:pt x="14286" y="79954"/>
                  </a:cubicBezTo>
                  <a:cubicBezTo>
                    <a:pt x="14395" y="79954"/>
                    <a:pt x="14463" y="79839"/>
                    <a:pt x="14452" y="79732"/>
                  </a:cubicBezTo>
                  <a:lnTo>
                    <a:pt x="14498" y="79686"/>
                  </a:lnTo>
                  <a:cubicBezTo>
                    <a:pt x="14660" y="79629"/>
                    <a:pt x="14602" y="79386"/>
                    <a:pt x="14602" y="79259"/>
                  </a:cubicBezTo>
                  <a:cubicBezTo>
                    <a:pt x="14856" y="79144"/>
                    <a:pt x="14787" y="78647"/>
                    <a:pt x="14672" y="78451"/>
                  </a:cubicBezTo>
                  <a:cubicBezTo>
                    <a:pt x="14607" y="78246"/>
                    <a:pt x="14562" y="77869"/>
                    <a:pt x="14311" y="77869"/>
                  </a:cubicBezTo>
                  <a:cubicBezTo>
                    <a:pt x="14293" y="77869"/>
                    <a:pt x="14275" y="77870"/>
                    <a:pt x="14256" y="77874"/>
                  </a:cubicBezTo>
                  <a:cubicBezTo>
                    <a:pt x="14268" y="77728"/>
                    <a:pt x="14162" y="77653"/>
                    <a:pt x="14057" y="77653"/>
                  </a:cubicBezTo>
                  <a:cubicBezTo>
                    <a:pt x="13963" y="77653"/>
                    <a:pt x="13869" y="77714"/>
                    <a:pt x="13864" y="77839"/>
                  </a:cubicBezTo>
                  <a:cubicBezTo>
                    <a:pt x="13920" y="78119"/>
                    <a:pt x="13813" y="78649"/>
                    <a:pt x="14196" y="78649"/>
                  </a:cubicBezTo>
                  <a:cubicBezTo>
                    <a:pt x="14208" y="78649"/>
                    <a:pt x="14220" y="78648"/>
                    <a:pt x="14233" y="78647"/>
                  </a:cubicBezTo>
                  <a:lnTo>
                    <a:pt x="14233" y="78647"/>
                  </a:lnTo>
                  <a:cubicBezTo>
                    <a:pt x="14198" y="78694"/>
                    <a:pt x="14198" y="78751"/>
                    <a:pt x="14198" y="78809"/>
                  </a:cubicBezTo>
                  <a:cubicBezTo>
                    <a:pt x="14048" y="78821"/>
                    <a:pt x="13979" y="78994"/>
                    <a:pt x="14037" y="79132"/>
                  </a:cubicBezTo>
                  <a:cubicBezTo>
                    <a:pt x="14002" y="79144"/>
                    <a:pt x="13991" y="79167"/>
                    <a:pt x="13979" y="79201"/>
                  </a:cubicBezTo>
                  <a:cubicBezTo>
                    <a:pt x="13918" y="79142"/>
                    <a:pt x="13854" y="79118"/>
                    <a:pt x="13794" y="79118"/>
                  </a:cubicBezTo>
                  <a:cubicBezTo>
                    <a:pt x="13583" y="79118"/>
                    <a:pt x="13408" y="79422"/>
                    <a:pt x="13471" y="79629"/>
                  </a:cubicBezTo>
                  <a:cubicBezTo>
                    <a:pt x="13425" y="79629"/>
                    <a:pt x="13356" y="79652"/>
                    <a:pt x="13310" y="79686"/>
                  </a:cubicBezTo>
                  <a:cubicBezTo>
                    <a:pt x="13303" y="79686"/>
                    <a:pt x="13297" y="79685"/>
                    <a:pt x="13290" y="79685"/>
                  </a:cubicBezTo>
                  <a:cubicBezTo>
                    <a:pt x="13160" y="79685"/>
                    <a:pt x="13045" y="79797"/>
                    <a:pt x="13056" y="79940"/>
                  </a:cubicBezTo>
                  <a:cubicBezTo>
                    <a:pt x="12963" y="79963"/>
                    <a:pt x="12906" y="80021"/>
                    <a:pt x="12883" y="80113"/>
                  </a:cubicBezTo>
                  <a:cubicBezTo>
                    <a:pt x="12836" y="80125"/>
                    <a:pt x="12790" y="80148"/>
                    <a:pt x="12767" y="80183"/>
                  </a:cubicBezTo>
                  <a:cubicBezTo>
                    <a:pt x="12749" y="80179"/>
                    <a:pt x="12729" y="80178"/>
                    <a:pt x="12710" y="80178"/>
                  </a:cubicBezTo>
                  <a:cubicBezTo>
                    <a:pt x="12658" y="80178"/>
                    <a:pt x="12608" y="80189"/>
                    <a:pt x="12582" y="80206"/>
                  </a:cubicBezTo>
                  <a:cubicBezTo>
                    <a:pt x="12552" y="80188"/>
                    <a:pt x="12516" y="80181"/>
                    <a:pt x="12479" y="80181"/>
                  </a:cubicBezTo>
                  <a:cubicBezTo>
                    <a:pt x="12392" y="80181"/>
                    <a:pt x="12300" y="80225"/>
                    <a:pt x="12259" y="80298"/>
                  </a:cubicBezTo>
                  <a:cubicBezTo>
                    <a:pt x="12202" y="80310"/>
                    <a:pt x="12155" y="80356"/>
                    <a:pt x="12121" y="80402"/>
                  </a:cubicBezTo>
                  <a:cubicBezTo>
                    <a:pt x="12026" y="80261"/>
                    <a:pt x="11939" y="80203"/>
                    <a:pt x="11866" y="80203"/>
                  </a:cubicBezTo>
                  <a:cubicBezTo>
                    <a:pt x="11683" y="80203"/>
                    <a:pt x="11596" y="80577"/>
                    <a:pt x="11728" y="80933"/>
                  </a:cubicBezTo>
                  <a:cubicBezTo>
                    <a:pt x="11717" y="80956"/>
                    <a:pt x="11694" y="81002"/>
                    <a:pt x="11682" y="81037"/>
                  </a:cubicBezTo>
                  <a:cubicBezTo>
                    <a:pt x="11690" y="80756"/>
                    <a:pt x="11575" y="80404"/>
                    <a:pt x="11377" y="80404"/>
                  </a:cubicBezTo>
                  <a:cubicBezTo>
                    <a:pt x="11298" y="80404"/>
                    <a:pt x="11207" y="80460"/>
                    <a:pt x="11105" y="80598"/>
                  </a:cubicBezTo>
                  <a:cubicBezTo>
                    <a:pt x="11105" y="80598"/>
                    <a:pt x="11093" y="80598"/>
                    <a:pt x="11093" y="80610"/>
                  </a:cubicBezTo>
                  <a:cubicBezTo>
                    <a:pt x="11057" y="80578"/>
                    <a:pt x="11007" y="80562"/>
                    <a:pt x="10957" y="80562"/>
                  </a:cubicBezTo>
                  <a:cubicBezTo>
                    <a:pt x="10889" y="80562"/>
                    <a:pt x="10820" y="80591"/>
                    <a:pt x="10781" y="80648"/>
                  </a:cubicBezTo>
                  <a:lnTo>
                    <a:pt x="10781" y="80648"/>
                  </a:lnTo>
                  <a:cubicBezTo>
                    <a:pt x="10863" y="80492"/>
                    <a:pt x="10676" y="80403"/>
                    <a:pt x="10494" y="80403"/>
                  </a:cubicBezTo>
                  <a:cubicBezTo>
                    <a:pt x="10320" y="80403"/>
                    <a:pt x="10150" y="80485"/>
                    <a:pt x="10228" y="80667"/>
                  </a:cubicBezTo>
                  <a:cubicBezTo>
                    <a:pt x="10193" y="80667"/>
                    <a:pt x="10182" y="80702"/>
                    <a:pt x="10158" y="80725"/>
                  </a:cubicBezTo>
                  <a:cubicBezTo>
                    <a:pt x="10124" y="80748"/>
                    <a:pt x="10101" y="80748"/>
                    <a:pt x="10078" y="80771"/>
                  </a:cubicBezTo>
                  <a:cubicBezTo>
                    <a:pt x="10036" y="80695"/>
                    <a:pt x="9952" y="80647"/>
                    <a:pt x="9869" y="80647"/>
                  </a:cubicBezTo>
                  <a:cubicBezTo>
                    <a:pt x="9815" y="80647"/>
                    <a:pt x="9761" y="80668"/>
                    <a:pt x="9720" y="80714"/>
                  </a:cubicBezTo>
                  <a:cubicBezTo>
                    <a:pt x="9714" y="80713"/>
                    <a:pt x="9709" y="80713"/>
                    <a:pt x="9704" y="80713"/>
                  </a:cubicBezTo>
                  <a:cubicBezTo>
                    <a:pt x="9502" y="80713"/>
                    <a:pt x="9533" y="80925"/>
                    <a:pt x="9443" y="81048"/>
                  </a:cubicBezTo>
                  <a:cubicBezTo>
                    <a:pt x="9079" y="81148"/>
                    <a:pt x="9281" y="81492"/>
                    <a:pt x="9530" y="81492"/>
                  </a:cubicBezTo>
                  <a:cubicBezTo>
                    <a:pt x="9597" y="81492"/>
                    <a:pt x="9668" y="81467"/>
                    <a:pt x="9731" y="81406"/>
                  </a:cubicBezTo>
                  <a:cubicBezTo>
                    <a:pt x="9778" y="81475"/>
                    <a:pt x="9881" y="81556"/>
                    <a:pt x="9962" y="81556"/>
                  </a:cubicBezTo>
                  <a:cubicBezTo>
                    <a:pt x="10006" y="81611"/>
                    <a:pt x="10068" y="81634"/>
                    <a:pt x="10129" y="81634"/>
                  </a:cubicBezTo>
                  <a:cubicBezTo>
                    <a:pt x="10198" y="81634"/>
                    <a:pt x="10266" y="81605"/>
                    <a:pt x="10309" y="81556"/>
                  </a:cubicBezTo>
                  <a:cubicBezTo>
                    <a:pt x="10336" y="81563"/>
                    <a:pt x="10363" y="81567"/>
                    <a:pt x="10389" y="81567"/>
                  </a:cubicBezTo>
                  <a:cubicBezTo>
                    <a:pt x="10448" y="81567"/>
                    <a:pt x="10499" y="81547"/>
                    <a:pt x="10539" y="81498"/>
                  </a:cubicBezTo>
                  <a:cubicBezTo>
                    <a:pt x="10581" y="81550"/>
                    <a:pt x="10641" y="81574"/>
                    <a:pt x="10703" y="81574"/>
                  </a:cubicBezTo>
                  <a:cubicBezTo>
                    <a:pt x="10779" y="81574"/>
                    <a:pt x="10858" y="81539"/>
                    <a:pt x="10909" y="81475"/>
                  </a:cubicBezTo>
                  <a:cubicBezTo>
                    <a:pt x="10920" y="81475"/>
                    <a:pt x="10932" y="81464"/>
                    <a:pt x="10932" y="81464"/>
                  </a:cubicBezTo>
                  <a:cubicBezTo>
                    <a:pt x="11030" y="81603"/>
                    <a:pt x="11187" y="81674"/>
                    <a:pt x="11333" y="81674"/>
                  </a:cubicBezTo>
                  <a:cubicBezTo>
                    <a:pt x="11534" y="81674"/>
                    <a:pt x="11713" y="81540"/>
                    <a:pt x="11681" y="81272"/>
                  </a:cubicBezTo>
                  <a:lnTo>
                    <a:pt x="11681" y="81272"/>
                  </a:lnTo>
                  <a:cubicBezTo>
                    <a:pt x="11711" y="81353"/>
                    <a:pt x="11797" y="81402"/>
                    <a:pt x="11881" y="81402"/>
                  </a:cubicBezTo>
                  <a:cubicBezTo>
                    <a:pt x="11931" y="81402"/>
                    <a:pt x="11980" y="81385"/>
                    <a:pt x="12017" y="81348"/>
                  </a:cubicBezTo>
                  <a:cubicBezTo>
                    <a:pt x="12070" y="81380"/>
                    <a:pt x="12129" y="81396"/>
                    <a:pt x="12186" y="81396"/>
                  </a:cubicBezTo>
                  <a:cubicBezTo>
                    <a:pt x="12315" y="81396"/>
                    <a:pt x="12429" y="81316"/>
                    <a:pt x="12421" y="81164"/>
                  </a:cubicBezTo>
                  <a:lnTo>
                    <a:pt x="12421" y="81164"/>
                  </a:lnTo>
                  <a:cubicBezTo>
                    <a:pt x="12428" y="81165"/>
                    <a:pt x="12436" y="81165"/>
                    <a:pt x="12444" y="81165"/>
                  </a:cubicBezTo>
                  <a:cubicBezTo>
                    <a:pt x="12543" y="81165"/>
                    <a:pt x="12653" y="81098"/>
                    <a:pt x="12675" y="81002"/>
                  </a:cubicBezTo>
                  <a:cubicBezTo>
                    <a:pt x="12729" y="81064"/>
                    <a:pt x="12798" y="81094"/>
                    <a:pt x="12862" y="81094"/>
                  </a:cubicBezTo>
                  <a:cubicBezTo>
                    <a:pt x="12894" y="81094"/>
                    <a:pt x="12925" y="81087"/>
                    <a:pt x="12952" y="81071"/>
                  </a:cubicBezTo>
                  <a:lnTo>
                    <a:pt x="12952" y="81071"/>
                  </a:lnTo>
                  <a:cubicBezTo>
                    <a:pt x="12940" y="81094"/>
                    <a:pt x="12929" y="81118"/>
                    <a:pt x="12929" y="81129"/>
                  </a:cubicBezTo>
                  <a:cubicBezTo>
                    <a:pt x="12883" y="81175"/>
                    <a:pt x="12732" y="81244"/>
                    <a:pt x="12294" y="81406"/>
                  </a:cubicBezTo>
                  <a:cubicBezTo>
                    <a:pt x="12178" y="81441"/>
                    <a:pt x="12086" y="81510"/>
                    <a:pt x="12005" y="81579"/>
                  </a:cubicBezTo>
                  <a:cubicBezTo>
                    <a:pt x="11942" y="81632"/>
                    <a:pt x="11867" y="81634"/>
                    <a:pt x="11795" y="81634"/>
                  </a:cubicBezTo>
                  <a:cubicBezTo>
                    <a:pt x="11787" y="81634"/>
                    <a:pt x="11780" y="81634"/>
                    <a:pt x="11773" y="81634"/>
                  </a:cubicBezTo>
                  <a:cubicBezTo>
                    <a:pt x="11694" y="81634"/>
                    <a:pt x="11619" y="81637"/>
                    <a:pt x="11567" y="81706"/>
                  </a:cubicBezTo>
                  <a:cubicBezTo>
                    <a:pt x="11036" y="81729"/>
                    <a:pt x="10459" y="81729"/>
                    <a:pt x="9939" y="81845"/>
                  </a:cubicBezTo>
                  <a:cubicBezTo>
                    <a:pt x="9800" y="81877"/>
                    <a:pt x="9682" y="81892"/>
                    <a:pt x="9578" y="81892"/>
                  </a:cubicBezTo>
                  <a:cubicBezTo>
                    <a:pt x="9129" y="81892"/>
                    <a:pt x="8936" y="81620"/>
                    <a:pt x="8392" y="81348"/>
                  </a:cubicBezTo>
                  <a:cubicBezTo>
                    <a:pt x="8231" y="81048"/>
                    <a:pt x="8058" y="80748"/>
                    <a:pt x="7908" y="80437"/>
                  </a:cubicBezTo>
                  <a:cubicBezTo>
                    <a:pt x="7942" y="80413"/>
                    <a:pt x="7988" y="80367"/>
                    <a:pt x="8000" y="80310"/>
                  </a:cubicBezTo>
                  <a:cubicBezTo>
                    <a:pt x="8046" y="80310"/>
                    <a:pt x="8104" y="80310"/>
                    <a:pt x="8138" y="80286"/>
                  </a:cubicBezTo>
                  <a:cubicBezTo>
                    <a:pt x="8155" y="80291"/>
                    <a:pt x="8172" y="80293"/>
                    <a:pt x="8188" y="80293"/>
                  </a:cubicBezTo>
                  <a:cubicBezTo>
                    <a:pt x="8304" y="80293"/>
                    <a:pt x="8394" y="80190"/>
                    <a:pt x="8404" y="80079"/>
                  </a:cubicBezTo>
                  <a:cubicBezTo>
                    <a:pt x="8420" y="80081"/>
                    <a:pt x="8436" y="80083"/>
                    <a:pt x="8451" y="80083"/>
                  </a:cubicBezTo>
                  <a:cubicBezTo>
                    <a:pt x="8633" y="80083"/>
                    <a:pt x="8694" y="79893"/>
                    <a:pt x="8716" y="79732"/>
                  </a:cubicBezTo>
                  <a:cubicBezTo>
                    <a:pt x="8750" y="79732"/>
                    <a:pt x="8785" y="79721"/>
                    <a:pt x="8831" y="79709"/>
                  </a:cubicBezTo>
                  <a:cubicBezTo>
                    <a:pt x="8841" y="79815"/>
                    <a:pt x="8931" y="79905"/>
                    <a:pt x="9034" y="79905"/>
                  </a:cubicBezTo>
                  <a:cubicBezTo>
                    <a:pt x="9055" y="79905"/>
                    <a:pt x="9076" y="79902"/>
                    <a:pt x="9097" y="79894"/>
                  </a:cubicBezTo>
                  <a:cubicBezTo>
                    <a:pt x="9120" y="79894"/>
                    <a:pt x="9120" y="79906"/>
                    <a:pt x="9131" y="79906"/>
                  </a:cubicBezTo>
                  <a:cubicBezTo>
                    <a:pt x="9171" y="79961"/>
                    <a:pt x="9229" y="79985"/>
                    <a:pt x="9288" y="79985"/>
                  </a:cubicBezTo>
                  <a:cubicBezTo>
                    <a:pt x="9400" y="79985"/>
                    <a:pt x="9512" y="79896"/>
                    <a:pt x="9489" y="79767"/>
                  </a:cubicBezTo>
                  <a:cubicBezTo>
                    <a:pt x="9501" y="79721"/>
                    <a:pt x="9501" y="79652"/>
                    <a:pt x="9501" y="79605"/>
                  </a:cubicBezTo>
                  <a:cubicBezTo>
                    <a:pt x="9835" y="79490"/>
                    <a:pt x="9835" y="78705"/>
                    <a:pt x="9558" y="78532"/>
                  </a:cubicBezTo>
                  <a:cubicBezTo>
                    <a:pt x="9573" y="78414"/>
                    <a:pt x="9470" y="78338"/>
                    <a:pt x="9366" y="78338"/>
                  </a:cubicBezTo>
                  <a:cubicBezTo>
                    <a:pt x="9308" y="78338"/>
                    <a:pt x="9249" y="78362"/>
                    <a:pt x="9212" y="78417"/>
                  </a:cubicBezTo>
                  <a:cubicBezTo>
                    <a:pt x="9120" y="78417"/>
                    <a:pt x="9027" y="78474"/>
                    <a:pt x="9016" y="78578"/>
                  </a:cubicBezTo>
                  <a:lnTo>
                    <a:pt x="8970" y="78578"/>
                  </a:lnTo>
                  <a:cubicBezTo>
                    <a:pt x="8923" y="78520"/>
                    <a:pt x="8843" y="78497"/>
                    <a:pt x="8773" y="78497"/>
                  </a:cubicBezTo>
                  <a:cubicBezTo>
                    <a:pt x="8712" y="78450"/>
                    <a:pt x="8658" y="78430"/>
                    <a:pt x="8612" y="78430"/>
                  </a:cubicBezTo>
                  <a:cubicBezTo>
                    <a:pt x="8400" y="78430"/>
                    <a:pt x="8344" y="78860"/>
                    <a:pt x="8335" y="79040"/>
                  </a:cubicBezTo>
                  <a:cubicBezTo>
                    <a:pt x="8312" y="79051"/>
                    <a:pt x="8289" y="79086"/>
                    <a:pt x="8277" y="79109"/>
                  </a:cubicBezTo>
                  <a:cubicBezTo>
                    <a:pt x="8221" y="78971"/>
                    <a:pt x="8138" y="78916"/>
                    <a:pt x="8061" y="78916"/>
                  </a:cubicBezTo>
                  <a:cubicBezTo>
                    <a:pt x="7900" y="78916"/>
                    <a:pt x="7763" y="79156"/>
                    <a:pt x="7942" y="79375"/>
                  </a:cubicBezTo>
                  <a:cubicBezTo>
                    <a:pt x="7815" y="79444"/>
                    <a:pt x="7861" y="79663"/>
                    <a:pt x="7850" y="79779"/>
                  </a:cubicBezTo>
                  <a:cubicBezTo>
                    <a:pt x="7815" y="79743"/>
                    <a:pt x="7766" y="79730"/>
                    <a:pt x="7715" y="79730"/>
                  </a:cubicBezTo>
                  <a:cubicBezTo>
                    <a:pt x="7683" y="79730"/>
                    <a:pt x="7650" y="79735"/>
                    <a:pt x="7619" y="79744"/>
                  </a:cubicBezTo>
                  <a:lnTo>
                    <a:pt x="7596" y="79744"/>
                  </a:lnTo>
                  <a:cubicBezTo>
                    <a:pt x="7596" y="79675"/>
                    <a:pt x="7584" y="79594"/>
                    <a:pt x="7527" y="79536"/>
                  </a:cubicBezTo>
                  <a:cubicBezTo>
                    <a:pt x="7535" y="79388"/>
                    <a:pt x="7419" y="79299"/>
                    <a:pt x="7297" y="79299"/>
                  </a:cubicBezTo>
                  <a:cubicBezTo>
                    <a:pt x="7258" y="79299"/>
                    <a:pt x="7217" y="79309"/>
                    <a:pt x="7180" y="79328"/>
                  </a:cubicBezTo>
                  <a:cubicBezTo>
                    <a:pt x="7161" y="79323"/>
                    <a:pt x="7142" y="79321"/>
                    <a:pt x="7125" y="79321"/>
                  </a:cubicBezTo>
                  <a:cubicBezTo>
                    <a:pt x="6986" y="79321"/>
                    <a:pt x="6906" y="79472"/>
                    <a:pt x="6927" y="79605"/>
                  </a:cubicBezTo>
                  <a:cubicBezTo>
                    <a:pt x="6834" y="79605"/>
                    <a:pt x="6788" y="79709"/>
                    <a:pt x="6788" y="79779"/>
                  </a:cubicBezTo>
                  <a:cubicBezTo>
                    <a:pt x="6719" y="79709"/>
                    <a:pt x="6649" y="79594"/>
                    <a:pt x="6580" y="79536"/>
                  </a:cubicBezTo>
                  <a:cubicBezTo>
                    <a:pt x="6918" y="79536"/>
                    <a:pt x="6879" y="79180"/>
                    <a:pt x="6562" y="79180"/>
                  </a:cubicBezTo>
                  <a:cubicBezTo>
                    <a:pt x="6532" y="79180"/>
                    <a:pt x="6500" y="79183"/>
                    <a:pt x="6465" y="79190"/>
                  </a:cubicBezTo>
                  <a:cubicBezTo>
                    <a:pt x="6407" y="79074"/>
                    <a:pt x="6326" y="78971"/>
                    <a:pt x="6211" y="78878"/>
                  </a:cubicBezTo>
                  <a:cubicBezTo>
                    <a:pt x="6188" y="78440"/>
                    <a:pt x="5807" y="78243"/>
                    <a:pt x="5807" y="77782"/>
                  </a:cubicBezTo>
                  <a:cubicBezTo>
                    <a:pt x="5541" y="77089"/>
                    <a:pt x="5634" y="76247"/>
                    <a:pt x="5668" y="75462"/>
                  </a:cubicBezTo>
                  <a:cubicBezTo>
                    <a:pt x="5807" y="75358"/>
                    <a:pt x="5911" y="75173"/>
                    <a:pt x="5749" y="75035"/>
                  </a:cubicBezTo>
                  <a:cubicBezTo>
                    <a:pt x="5218" y="72334"/>
                    <a:pt x="4191" y="69610"/>
                    <a:pt x="4249" y="66805"/>
                  </a:cubicBezTo>
                  <a:cubicBezTo>
                    <a:pt x="4387" y="66620"/>
                    <a:pt x="4341" y="66297"/>
                    <a:pt x="4156" y="66158"/>
                  </a:cubicBezTo>
                  <a:cubicBezTo>
                    <a:pt x="4456" y="64946"/>
                    <a:pt x="3198" y="63965"/>
                    <a:pt x="3267" y="62834"/>
                  </a:cubicBezTo>
                  <a:cubicBezTo>
                    <a:pt x="3267" y="62719"/>
                    <a:pt x="3198" y="62638"/>
                    <a:pt x="3083" y="62580"/>
                  </a:cubicBezTo>
                  <a:cubicBezTo>
                    <a:pt x="3112" y="62383"/>
                    <a:pt x="3269" y="61569"/>
                    <a:pt x="3010" y="61569"/>
                  </a:cubicBezTo>
                  <a:cubicBezTo>
                    <a:pt x="2966" y="61569"/>
                    <a:pt x="2910" y="61592"/>
                    <a:pt x="2840" y="61645"/>
                  </a:cubicBezTo>
                  <a:cubicBezTo>
                    <a:pt x="2829" y="61611"/>
                    <a:pt x="2829" y="61564"/>
                    <a:pt x="2806" y="61541"/>
                  </a:cubicBezTo>
                  <a:cubicBezTo>
                    <a:pt x="2852" y="61264"/>
                    <a:pt x="2921" y="60906"/>
                    <a:pt x="2887" y="60606"/>
                  </a:cubicBezTo>
                  <a:cubicBezTo>
                    <a:pt x="3094" y="60606"/>
                    <a:pt x="3187" y="60225"/>
                    <a:pt x="3187" y="60052"/>
                  </a:cubicBezTo>
                  <a:cubicBezTo>
                    <a:pt x="3614" y="58413"/>
                    <a:pt x="4653" y="58667"/>
                    <a:pt x="5518" y="57571"/>
                  </a:cubicBezTo>
                  <a:cubicBezTo>
                    <a:pt x="6361" y="57167"/>
                    <a:pt x="6269" y="56186"/>
                    <a:pt x="6015" y="55447"/>
                  </a:cubicBezTo>
                  <a:cubicBezTo>
                    <a:pt x="5922" y="55193"/>
                    <a:pt x="6038" y="54847"/>
                    <a:pt x="5830" y="54662"/>
                  </a:cubicBezTo>
                  <a:cubicBezTo>
                    <a:pt x="5784" y="54570"/>
                    <a:pt x="5738" y="54500"/>
                    <a:pt x="5668" y="54431"/>
                  </a:cubicBezTo>
                  <a:cubicBezTo>
                    <a:pt x="5749" y="54212"/>
                    <a:pt x="5622" y="53877"/>
                    <a:pt x="5461" y="53646"/>
                  </a:cubicBezTo>
                  <a:cubicBezTo>
                    <a:pt x="5495" y="53542"/>
                    <a:pt x="5461" y="53358"/>
                    <a:pt x="5484" y="53219"/>
                  </a:cubicBezTo>
                  <a:cubicBezTo>
                    <a:pt x="5622" y="53069"/>
                    <a:pt x="5564" y="52873"/>
                    <a:pt x="5691" y="52700"/>
                  </a:cubicBezTo>
                  <a:cubicBezTo>
                    <a:pt x="5853" y="52838"/>
                    <a:pt x="6026" y="52988"/>
                    <a:pt x="6153" y="53161"/>
                  </a:cubicBezTo>
                  <a:cubicBezTo>
                    <a:pt x="6111" y="53317"/>
                    <a:pt x="6216" y="53417"/>
                    <a:pt x="6320" y="53417"/>
                  </a:cubicBezTo>
                  <a:cubicBezTo>
                    <a:pt x="6385" y="53417"/>
                    <a:pt x="6450" y="53377"/>
                    <a:pt x="6476" y="53288"/>
                  </a:cubicBezTo>
                  <a:cubicBezTo>
                    <a:pt x="6488" y="53294"/>
                    <a:pt x="6502" y="53297"/>
                    <a:pt x="6517" y="53297"/>
                  </a:cubicBezTo>
                  <a:cubicBezTo>
                    <a:pt x="6531" y="53297"/>
                    <a:pt x="6546" y="53294"/>
                    <a:pt x="6557" y="53288"/>
                  </a:cubicBezTo>
                  <a:cubicBezTo>
                    <a:pt x="6593" y="53331"/>
                    <a:pt x="6639" y="53350"/>
                    <a:pt x="6685" y="53350"/>
                  </a:cubicBezTo>
                  <a:cubicBezTo>
                    <a:pt x="6787" y="53350"/>
                    <a:pt x="6892" y="53258"/>
                    <a:pt x="6892" y="53138"/>
                  </a:cubicBezTo>
                  <a:cubicBezTo>
                    <a:pt x="6984" y="53081"/>
                    <a:pt x="7065" y="53023"/>
                    <a:pt x="7123" y="52942"/>
                  </a:cubicBezTo>
                  <a:cubicBezTo>
                    <a:pt x="7469" y="52538"/>
                    <a:pt x="7192" y="51638"/>
                    <a:pt x="7077" y="51211"/>
                  </a:cubicBezTo>
                  <a:cubicBezTo>
                    <a:pt x="7307" y="51026"/>
                    <a:pt x="7065" y="50703"/>
                    <a:pt x="7065" y="50449"/>
                  </a:cubicBezTo>
                  <a:lnTo>
                    <a:pt x="7065" y="50449"/>
                  </a:lnTo>
                  <a:cubicBezTo>
                    <a:pt x="7082" y="50453"/>
                    <a:pt x="7099" y="50456"/>
                    <a:pt x="7115" y="50456"/>
                  </a:cubicBezTo>
                  <a:cubicBezTo>
                    <a:pt x="7143" y="50456"/>
                    <a:pt x="7170" y="50448"/>
                    <a:pt x="7192" y="50426"/>
                  </a:cubicBezTo>
                  <a:cubicBezTo>
                    <a:pt x="7273" y="50426"/>
                    <a:pt x="7342" y="50426"/>
                    <a:pt x="7388" y="50368"/>
                  </a:cubicBezTo>
                  <a:cubicBezTo>
                    <a:pt x="7557" y="50430"/>
                    <a:pt x="7686" y="50458"/>
                    <a:pt x="7783" y="50458"/>
                  </a:cubicBezTo>
                  <a:cubicBezTo>
                    <a:pt x="8478" y="50458"/>
                    <a:pt x="7496" y="49016"/>
                    <a:pt x="7688" y="48510"/>
                  </a:cubicBezTo>
                  <a:cubicBezTo>
                    <a:pt x="7700" y="48464"/>
                    <a:pt x="7734" y="48221"/>
                    <a:pt x="7688" y="48036"/>
                  </a:cubicBezTo>
                  <a:cubicBezTo>
                    <a:pt x="8208" y="47402"/>
                    <a:pt x="8773" y="46836"/>
                    <a:pt x="9293" y="46190"/>
                  </a:cubicBezTo>
                  <a:cubicBezTo>
                    <a:pt x="9420" y="45601"/>
                    <a:pt x="9674" y="45220"/>
                    <a:pt x="10066" y="44758"/>
                  </a:cubicBezTo>
                  <a:cubicBezTo>
                    <a:pt x="10075" y="44760"/>
                    <a:pt x="10085" y="44761"/>
                    <a:pt x="10095" y="44761"/>
                  </a:cubicBezTo>
                  <a:cubicBezTo>
                    <a:pt x="10159" y="44761"/>
                    <a:pt x="10237" y="44729"/>
                    <a:pt x="10297" y="44689"/>
                  </a:cubicBezTo>
                  <a:cubicBezTo>
                    <a:pt x="10320" y="44695"/>
                    <a:pt x="10346" y="44698"/>
                    <a:pt x="10372" y="44698"/>
                  </a:cubicBezTo>
                  <a:cubicBezTo>
                    <a:pt x="10398" y="44698"/>
                    <a:pt x="10424" y="44695"/>
                    <a:pt x="10447" y="44689"/>
                  </a:cubicBezTo>
                  <a:cubicBezTo>
                    <a:pt x="10472" y="44705"/>
                    <a:pt x="10501" y="44712"/>
                    <a:pt x="10529" y="44712"/>
                  </a:cubicBezTo>
                  <a:cubicBezTo>
                    <a:pt x="10606" y="44712"/>
                    <a:pt x="10684" y="44661"/>
                    <a:pt x="10701" y="44585"/>
                  </a:cubicBezTo>
                  <a:cubicBezTo>
                    <a:pt x="10943" y="44401"/>
                    <a:pt x="11267" y="44527"/>
                    <a:pt x="11509" y="44401"/>
                  </a:cubicBezTo>
                  <a:cubicBezTo>
                    <a:pt x="12271" y="44331"/>
                    <a:pt x="12502" y="43673"/>
                    <a:pt x="12271" y="43038"/>
                  </a:cubicBezTo>
                  <a:cubicBezTo>
                    <a:pt x="12005" y="42600"/>
                    <a:pt x="12790" y="42104"/>
                    <a:pt x="12271" y="41746"/>
                  </a:cubicBezTo>
                  <a:cubicBezTo>
                    <a:pt x="12352" y="41573"/>
                    <a:pt x="12467" y="41457"/>
                    <a:pt x="12605" y="41330"/>
                  </a:cubicBezTo>
                  <a:cubicBezTo>
                    <a:pt x="13852" y="40615"/>
                    <a:pt x="13402" y="39149"/>
                    <a:pt x="15145" y="39022"/>
                  </a:cubicBezTo>
                  <a:cubicBezTo>
                    <a:pt x="15445" y="38745"/>
                    <a:pt x="15076" y="38098"/>
                    <a:pt x="15584" y="38052"/>
                  </a:cubicBezTo>
                  <a:cubicBezTo>
                    <a:pt x="15768" y="38017"/>
                    <a:pt x="15768" y="37810"/>
                    <a:pt x="15837" y="37694"/>
                  </a:cubicBezTo>
                  <a:cubicBezTo>
                    <a:pt x="15941" y="37498"/>
                    <a:pt x="15941" y="37371"/>
                    <a:pt x="15722" y="37140"/>
                  </a:cubicBezTo>
                  <a:cubicBezTo>
                    <a:pt x="15641" y="36921"/>
                    <a:pt x="15907" y="36517"/>
                    <a:pt x="15768" y="36275"/>
                  </a:cubicBezTo>
                  <a:cubicBezTo>
                    <a:pt x="16068" y="36275"/>
                    <a:pt x="16357" y="35928"/>
                    <a:pt x="16345" y="35628"/>
                  </a:cubicBezTo>
                  <a:cubicBezTo>
                    <a:pt x="16415" y="35559"/>
                    <a:pt x="16403" y="35443"/>
                    <a:pt x="16391" y="35351"/>
                  </a:cubicBezTo>
                  <a:cubicBezTo>
                    <a:pt x="16415" y="35305"/>
                    <a:pt x="16484" y="35178"/>
                    <a:pt x="16461" y="35132"/>
                  </a:cubicBezTo>
                  <a:lnTo>
                    <a:pt x="16461" y="35132"/>
                  </a:lnTo>
                  <a:cubicBezTo>
                    <a:pt x="16482" y="35139"/>
                    <a:pt x="16503" y="35142"/>
                    <a:pt x="16525" y="35142"/>
                  </a:cubicBezTo>
                  <a:cubicBezTo>
                    <a:pt x="16677" y="35142"/>
                    <a:pt x="16826" y="34975"/>
                    <a:pt x="16876" y="34843"/>
                  </a:cubicBezTo>
                  <a:cubicBezTo>
                    <a:pt x="16922" y="34809"/>
                    <a:pt x="16980" y="34762"/>
                    <a:pt x="17049" y="34728"/>
                  </a:cubicBezTo>
                  <a:cubicBezTo>
                    <a:pt x="17159" y="34768"/>
                    <a:pt x="17312" y="34797"/>
                    <a:pt x="17462" y="34797"/>
                  </a:cubicBezTo>
                  <a:cubicBezTo>
                    <a:pt x="17612" y="34797"/>
                    <a:pt x="17759" y="34768"/>
                    <a:pt x="17857" y="34693"/>
                  </a:cubicBezTo>
                  <a:cubicBezTo>
                    <a:pt x="17938" y="34757"/>
                    <a:pt x="18031" y="34784"/>
                    <a:pt x="18127" y="34784"/>
                  </a:cubicBezTo>
                  <a:cubicBezTo>
                    <a:pt x="18642" y="34784"/>
                    <a:pt x="19256" y="34016"/>
                    <a:pt x="18527" y="33978"/>
                  </a:cubicBezTo>
                  <a:cubicBezTo>
                    <a:pt x="18446" y="33793"/>
                    <a:pt x="18261" y="33712"/>
                    <a:pt x="18181" y="33516"/>
                  </a:cubicBezTo>
                  <a:cubicBezTo>
                    <a:pt x="18276" y="33498"/>
                    <a:pt x="18355" y="33490"/>
                    <a:pt x="18422" y="33490"/>
                  </a:cubicBezTo>
                  <a:cubicBezTo>
                    <a:pt x="18793" y="33490"/>
                    <a:pt x="18793" y="33720"/>
                    <a:pt x="19003" y="33720"/>
                  </a:cubicBezTo>
                  <a:cubicBezTo>
                    <a:pt x="19125" y="33720"/>
                    <a:pt x="19317" y="33643"/>
                    <a:pt x="19693" y="33400"/>
                  </a:cubicBezTo>
                  <a:cubicBezTo>
                    <a:pt x="20397" y="32800"/>
                    <a:pt x="19023" y="33031"/>
                    <a:pt x="18931" y="32581"/>
                  </a:cubicBezTo>
                  <a:cubicBezTo>
                    <a:pt x="18954" y="32523"/>
                    <a:pt x="18966" y="32442"/>
                    <a:pt x="19012" y="32385"/>
                  </a:cubicBezTo>
                  <a:cubicBezTo>
                    <a:pt x="19127" y="32339"/>
                    <a:pt x="19185" y="32212"/>
                    <a:pt x="19277" y="32131"/>
                  </a:cubicBezTo>
                  <a:cubicBezTo>
                    <a:pt x="19314" y="32180"/>
                    <a:pt x="19371" y="32203"/>
                    <a:pt x="19429" y="32203"/>
                  </a:cubicBezTo>
                  <a:cubicBezTo>
                    <a:pt x="19478" y="32203"/>
                    <a:pt x="19528" y="32186"/>
                    <a:pt x="19566" y="32154"/>
                  </a:cubicBezTo>
                  <a:cubicBezTo>
                    <a:pt x="19831" y="32061"/>
                    <a:pt x="20212" y="31750"/>
                    <a:pt x="20154" y="31461"/>
                  </a:cubicBezTo>
                  <a:cubicBezTo>
                    <a:pt x="20166" y="31415"/>
                    <a:pt x="20201" y="31369"/>
                    <a:pt x="20212" y="31323"/>
                  </a:cubicBezTo>
                  <a:cubicBezTo>
                    <a:pt x="20489" y="30665"/>
                    <a:pt x="20512" y="30434"/>
                    <a:pt x="20489" y="30330"/>
                  </a:cubicBezTo>
                  <a:cubicBezTo>
                    <a:pt x="20501" y="30284"/>
                    <a:pt x="20501" y="30249"/>
                    <a:pt x="20512" y="30215"/>
                  </a:cubicBezTo>
                  <a:cubicBezTo>
                    <a:pt x="20659" y="30512"/>
                    <a:pt x="20827" y="30632"/>
                    <a:pt x="20987" y="30632"/>
                  </a:cubicBezTo>
                  <a:cubicBezTo>
                    <a:pt x="21268" y="30632"/>
                    <a:pt x="21524" y="30264"/>
                    <a:pt x="21597" y="29845"/>
                  </a:cubicBezTo>
                  <a:cubicBezTo>
                    <a:pt x="21944" y="29337"/>
                    <a:pt x="22082" y="28864"/>
                    <a:pt x="21840" y="28229"/>
                  </a:cubicBezTo>
                  <a:cubicBezTo>
                    <a:pt x="22385" y="28180"/>
                    <a:pt x="22513" y="27245"/>
                    <a:pt x="22962" y="27245"/>
                  </a:cubicBezTo>
                  <a:cubicBezTo>
                    <a:pt x="23036" y="27245"/>
                    <a:pt x="23119" y="27270"/>
                    <a:pt x="23213" y="27329"/>
                  </a:cubicBezTo>
                  <a:cubicBezTo>
                    <a:pt x="23917" y="27098"/>
                    <a:pt x="25106" y="24166"/>
                    <a:pt x="24933" y="23266"/>
                  </a:cubicBezTo>
                  <a:cubicBezTo>
                    <a:pt x="25360" y="23128"/>
                    <a:pt x="25487" y="22712"/>
                    <a:pt x="25880" y="22493"/>
                  </a:cubicBezTo>
                  <a:cubicBezTo>
                    <a:pt x="26030" y="22285"/>
                    <a:pt x="26411" y="22239"/>
                    <a:pt x="26330" y="21950"/>
                  </a:cubicBezTo>
                  <a:cubicBezTo>
                    <a:pt x="26376" y="21904"/>
                    <a:pt x="26399" y="21846"/>
                    <a:pt x="26445" y="21800"/>
                  </a:cubicBezTo>
                  <a:cubicBezTo>
                    <a:pt x="26499" y="21838"/>
                    <a:pt x="26547" y="21855"/>
                    <a:pt x="26591" y="21855"/>
                  </a:cubicBezTo>
                  <a:cubicBezTo>
                    <a:pt x="26773" y="21855"/>
                    <a:pt x="26874" y="21573"/>
                    <a:pt x="26930" y="21396"/>
                  </a:cubicBezTo>
                  <a:cubicBezTo>
                    <a:pt x="27011" y="21361"/>
                    <a:pt x="27045" y="21269"/>
                    <a:pt x="27034" y="21188"/>
                  </a:cubicBezTo>
                  <a:cubicBezTo>
                    <a:pt x="27103" y="21108"/>
                    <a:pt x="27103" y="20981"/>
                    <a:pt x="27068" y="20877"/>
                  </a:cubicBezTo>
                  <a:cubicBezTo>
                    <a:pt x="27253" y="20219"/>
                    <a:pt x="27184" y="19642"/>
                    <a:pt x="27553" y="19007"/>
                  </a:cubicBezTo>
                  <a:cubicBezTo>
                    <a:pt x="27773" y="18903"/>
                    <a:pt x="28084" y="18834"/>
                    <a:pt x="28073" y="18568"/>
                  </a:cubicBezTo>
                  <a:cubicBezTo>
                    <a:pt x="28350" y="18280"/>
                    <a:pt x="28523" y="17864"/>
                    <a:pt x="28881" y="17691"/>
                  </a:cubicBezTo>
                  <a:cubicBezTo>
                    <a:pt x="28917" y="17704"/>
                    <a:pt x="28951" y="17711"/>
                    <a:pt x="28984" y="17711"/>
                  </a:cubicBezTo>
                  <a:cubicBezTo>
                    <a:pt x="29206" y="17711"/>
                    <a:pt x="29371" y="17436"/>
                    <a:pt x="29562" y="17275"/>
                  </a:cubicBezTo>
                  <a:cubicBezTo>
                    <a:pt x="29781" y="17045"/>
                    <a:pt x="30070" y="16779"/>
                    <a:pt x="30104" y="16456"/>
                  </a:cubicBezTo>
                  <a:cubicBezTo>
                    <a:pt x="30277" y="16144"/>
                    <a:pt x="30889" y="15659"/>
                    <a:pt x="31131" y="15325"/>
                  </a:cubicBezTo>
                  <a:cubicBezTo>
                    <a:pt x="31224" y="15255"/>
                    <a:pt x="31293" y="15198"/>
                    <a:pt x="31397" y="15140"/>
                  </a:cubicBezTo>
                  <a:cubicBezTo>
                    <a:pt x="31420" y="15146"/>
                    <a:pt x="31441" y="15148"/>
                    <a:pt x="31461" y="15148"/>
                  </a:cubicBezTo>
                  <a:cubicBezTo>
                    <a:pt x="31643" y="15148"/>
                    <a:pt x="31669" y="14920"/>
                    <a:pt x="31836" y="14805"/>
                  </a:cubicBezTo>
                  <a:cubicBezTo>
                    <a:pt x="32009" y="14644"/>
                    <a:pt x="32182" y="14471"/>
                    <a:pt x="32170" y="14286"/>
                  </a:cubicBezTo>
                  <a:cubicBezTo>
                    <a:pt x="32113" y="13870"/>
                    <a:pt x="32528" y="13432"/>
                    <a:pt x="32413" y="13109"/>
                  </a:cubicBezTo>
                  <a:cubicBezTo>
                    <a:pt x="32586" y="12993"/>
                    <a:pt x="32609" y="12566"/>
                    <a:pt x="32701" y="12393"/>
                  </a:cubicBezTo>
                  <a:cubicBezTo>
                    <a:pt x="32990" y="12335"/>
                    <a:pt x="33255" y="11562"/>
                    <a:pt x="33336" y="11400"/>
                  </a:cubicBezTo>
                  <a:cubicBezTo>
                    <a:pt x="34508" y="10976"/>
                    <a:pt x="35703" y="10241"/>
                    <a:pt x="36943" y="10241"/>
                  </a:cubicBezTo>
                  <a:cubicBezTo>
                    <a:pt x="37253" y="10241"/>
                    <a:pt x="37567" y="10287"/>
                    <a:pt x="37884" y="10396"/>
                  </a:cubicBezTo>
                  <a:cubicBezTo>
                    <a:pt x="38593" y="10442"/>
                    <a:pt x="39307" y="10475"/>
                    <a:pt x="40018" y="10475"/>
                  </a:cubicBezTo>
                  <a:cubicBezTo>
                    <a:pt x="41252" y="10475"/>
                    <a:pt x="42477" y="10377"/>
                    <a:pt x="43655" y="10084"/>
                  </a:cubicBezTo>
                  <a:cubicBezTo>
                    <a:pt x="43864" y="10040"/>
                    <a:pt x="44072" y="10021"/>
                    <a:pt x="44280" y="10021"/>
                  </a:cubicBezTo>
                  <a:cubicBezTo>
                    <a:pt x="45513" y="10021"/>
                    <a:pt x="46739" y="10684"/>
                    <a:pt x="47948" y="10684"/>
                  </a:cubicBezTo>
                  <a:cubicBezTo>
                    <a:pt x="48456" y="10684"/>
                    <a:pt x="48960" y="10567"/>
                    <a:pt x="49461" y="10234"/>
                  </a:cubicBezTo>
                  <a:cubicBezTo>
                    <a:pt x="50108" y="9611"/>
                    <a:pt x="54609" y="8930"/>
                    <a:pt x="54113" y="8238"/>
                  </a:cubicBezTo>
                  <a:lnTo>
                    <a:pt x="54136" y="8226"/>
                  </a:lnTo>
                  <a:cubicBezTo>
                    <a:pt x="55890" y="8157"/>
                    <a:pt x="57656" y="7337"/>
                    <a:pt x="59284" y="6795"/>
                  </a:cubicBezTo>
                  <a:cubicBezTo>
                    <a:pt x="61650" y="6714"/>
                    <a:pt x="63670" y="5283"/>
                    <a:pt x="65979" y="5040"/>
                  </a:cubicBezTo>
                  <a:cubicBezTo>
                    <a:pt x="66041" y="5045"/>
                    <a:pt x="66103" y="5047"/>
                    <a:pt x="66165" y="5047"/>
                  </a:cubicBezTo>
                  <a:cubicBezTo>
                    <a:pt x="66876" y="5047"/>
                    <a:pt x="67586" y="4760"/>
                    <a:pt x="68276" y="4590"/>
                  </a:cubicBezTo>
                  <a:cubicBezTo>
                    <a:pt x="68437" y="4556"/>
                    <a:pt x="68618" y="4546"/>
                    <a:pt x="68809" y="4546"/>
                  </a:cubicBezTo>
                  <a:cubicBezTo>
                    <a:pt x="69116" y="4546"/>
                    <a:pt x="69449" y="4573"/>
                    <a:pt x="69768" y="4573"/>
                  </a:cubicBezTo>
                  <a:cubicBezTo>
                    <a:pt x="70397" y="4573"/>
                    <a:pt x="70974" y="4467"/>
                    <a:pt x="71196" y="3840"/>
                  </a:cubicBezTo>
                  <a:cubicBezTo>
                    <a:pt x="71219" y="3828"/>
                    <a:pt x="71231" y="3828"/>
                    <a:pt x="71242" y="3817"/>
                  </a:cubicBezTo>
                  <a:cubicBezTo>
                    <a:pt x="71250" y="3807"/>
                    <a:pt x="71257" y="3798"/>
                    <a:pt x="71265" y="3789"/>
                  </a:cubicBezTo>
                  <a:lnTo>
                    <a:pt x="71265" y="3789"/>
                  </a:lnTo>
                  <a:cubicBezTo>
                    <a:pt x="71237" y="3799"/>
                    <a:pt x="71211" y="3812"/>
                    <a:pt x="71184" y="3828"/>
                  </a:cubicBezTo>
                  <a:cubicBezTo>
                    <a:pt x="71129" y="3791"/>
                    <a:pt x="71067" y="3767"/>
                    <a:pt x="71005" y="3767"/>
                  </a:cubicBezTo>
                  <a:cubicBezTo>
                    <a:pt x="70951" y="3767"/>
                    <a:pt x="70898" y="3785"/>
                    <a:pt x="70850" y="3828"/>
                  </a:cubicBezTo>
                  <a:cubicBezTo>
                    <a:pt x="70566" y="4076"/>
                    <a:pt x="70304" y="4143"/>
                    <a:pt x="70042" y="4143"/>
                  </a:cubicBezTo>
                  <a:cubicBezTo>
                    <a:pt x="69738" y="4143"/>
                    <a:pt x="69433" y="4054"/>
                    <a:pt x="69089" y="4054"/>
                  </a:cubicBezTo>
                  <a:cubicBezTo>
                    <a:pt x="68969" y="4054"/>
                    <a:pt x="68845" y="4065"/>
                    <a:pt x="68714" y="4094"/>
                  </a:cubicBezTo>
                  <a:cubicBezTo>
                    <a:pt x="66544" y="4752"/>
                    <a:pt x="64294" y="4706"/>
                    <a:pt x="62274" y="5848"/>
                  </a:cubicBezTo>
                  <a:cubicBezTo>
                    <a:pt x="60854" y="6091"/>
                    <a:pt x="59342" y="6333"/>
                    <a:pt x="57968" y="6852"/>
                  </a:cubicBezTo>
                  <a:cubicBezTo>
                    <a:pt x="57252" y="7141"/>
                    <a:pt x="56387" y="7626"/>
                    <a:pt x="55660" y="7649"/>
                  </a:cubicBezTo>
                  <a:cubicBezTo>
                    <a:pt x="55256" y="7753"/>
                    <a:pt x="54032" y="7741"/>
                    <a:pt x="54090" y="8272"/>
                  </a:cubicBezTo>
                  <a:cubicBezTo>
                    <a:pt x="53674" y="8468"/>
                    <a:pt x="53247" y="8676"/>
                    <a:pt x="52832" y="8861"/>
                  </a:cubicBezTo>
                  <a:cubicBezTo>
                    <a:pt x="51839" y="9034"/>
                    <a:pt x="50465" y="9369"/>
                    <a:pt x="49484" y="9761"/>
                  </a:cubicBezTo>
                  <a:cubicBezTo>
                    <a:pt x="49044" y="10181"/>
                    <a:pt x="48499" y="10319"/>
                    <a:pt x="47925" y="10319"/>
                  </a:cubicBezTo>
                  <a:cubicBezTo>
                    <a:pt x="47219" y="10319"/>
                    <a:pt x="46469" y="10110"/>
                    <a:pt x="45814" y="9957"/>
                  </a:cubicBezTo>
                  <a:cubicBezTo>
                    <a:pt x="45513" y="9680"/>
                    <a:pt x="45082" y="9561"/>
                    <a:pt x="44634" y="9561"/>
                  </a:cubicBezTo>
                  <a:cubicBezTo>
                    <a:pt x="44171" y="9561"/>
                    <a:pt x="43690" y="9688"/>
                    <a:pt x="43321" y="9900"/>
                  </a:cubicBezTo>
                  <a:cubicBezTo>
                    <a:pt x="42537" y="10078"/>
                    <a:pt x="41751" y="10131"/>
                    <a:pt x="40963" y="10131"/>
                  </a:cubicBezTo>
                  <a:cubicBezTo>
                    <a:pt x="39806" y="10131"/>
                    <a:pt x="38646" y="10017"/>
                    <a:pt x="37485" y="10017"/>
                  </a:cubicBezTo>
                  <a:cubicBezTo>
                    <a:pt x="36933" y="10017"/>
                    <a:pt x="36381" y="10043"/>
                    <a:pt x="35829" y="10119"/>
                  </a:cubicBezTo>
                  <a:cubicBezTo>
                    <a:pt x="35183" y="10477"/>
                    <a:pt x="32990" y="10754"/>
                    <a:pt x="32909" y="11400"/>
                  </a:cubicBezTo>
                  <a:cubicBezTo>
                    <a:pt x="32817" y="11493"/>
                    <a:pt x="32759" y="11908"/>
                    <a:pt x="32632" y="11966"/>
                  </a:cubicBezTo>
                  <a:cubicBezTo>
                    <a:pt x="32228" y="12151"/>
                    <a:pt x="32020" y="12808"/>
                    <a:pt x="31986" y="13247"/>
                  </a:cubicBezTo>
                  <a:cubicBezTo>
                    <a:pt x="31963" y="13836"/>
                    <a:pt x="31755" y="14309"/>
                    <a:pt x="31420" y="14736"/>
                  </a:cubicBezTo>
                  <a:cubicBezTo>
                    <a:pt x="31016" y="14863"/>
                    <a:pt x="30612" y="15140"/>
                    <a:pt x="30497" y="15544"/>
                  </a:cubicBezTo>
                  <a:cubicBezTo>
                    <a:pt x="29943" y="16006"/>
                    <a:pt x="29642" y="16491"/>
                    <a:pt x="29273" y="17102"/>
                  </a:cubicBezTo>
                  <a:cubicBezTo>
                    <a:pt x="29123" y="17114"/>
                    <a:pt x="29054" y="17275"/>
                    <a:pt x="29008" y="17356"/>
                  </a:cubicBezTo>
                  <a:cubicBezTo>
                    <a:pt x="27888" y="17853"/>
                    <a:pt x="26734" y="19157"/>
                    <a:pt x="26849" y="20427"/>
                  </a:cubicBezTo>
                  <a:cubicBezTo>
                    <a:pt x="26514" y="20981"/>
                    <a:pt x="26353" y="21627"/>
                    <a:pt x="25822" y="22043"/>
                  </a:cubicBezTo>
                  <a:cubicBezTo>
                    <a:pt x="25545" y="22331"/>
                    <a:pt x="25210" y="22539"/>
                    <a:pt x="25014" y="22897"/>
                  </a:cubicBezTo>
                  <a:cubicBezTo>
                    <a:pt x="24993" y="22892"/>
                    <a:pt x="24972" y="22890"/>
                    <a:pt x="24951" y="22890"/>
                  </a:cubicBezTo>
                  <a:cubicBezTo>
                    <a:pt x="24582" y="22890"/>
                    <a:pt x="24163" y="23529"/>
                    <a:pt x="24621" y="23693"/>
                  </a:cubicBezTo>
                  <a:cubicBezTo>
                    <a:pt x="24137" y="24686"/>
                    <a:pt x="23848" y="25875"/>
                    <a:pt x="23271" y="26856"/>
                  </a:cubicBezTo>
                  <a:cubicBezTo>
                    <a:pt x="23107" y="26770"/>
                    <a:pt x="22972" y="26734"/>
                    <a:pt x="22859" y="26734"/>
                  </a:cubicBezTo>
                  <a:cubicBezTo>
                    <a:pt x="22260" y="26734"/>
                    <a:pt x="22282" y="27765"/>
                    <a:pt x="21747" y="27872"/>
                  </a:cubicBezTo>
                  <a:cubicBezTo>
                    <a:pt x="21632" y="27872"/>
                    <a:pt x="21551" y="27952"/>
                    <a:pt x="21540" y="28079"/>
                  </a:cubicBezTo>
                  <a:cubicBezTo>
                    <a:pt x="21505" y="28368"/>
                    <a:pt x="21482" y="28495"/>
                    <a:pt x="21597" y="28830"/>
                  </a:cubicBezTo>
                  <a:cubicBezTo>
                    <a:pt x="21770" y="29337"/>
                    <a:pt x="21101" y="29534"/>
                    <a:pt x="21101" y="30088"/>
                  </a:cubicBezTo>
                  <a:cubicBezTo>
                    <a:pt x="21095" y="29830"/>
                    <a:pt x="20839" y="29688"/>
                    <a:pt x="20599" y="29688"/>
                  </a:cubicBezTo>
                  <a:cubicBezTo>
                    <a:pt x="20367" y="29688"/>
                    <a:pt x="20149" y="29821"/>
                    <a:pt x="20189" y="30111"/>
                  </a:cubicBezTo>
                  <a:cubicBezTo>
                    <a:pt x="19785" y="30446"/>
                    <a:pt x="20120" y="31219"/>
                    <a:pt x="19670" y="31611"/>
                  </a:cubicBezTo>
                  <a:cubicBezTo>
                    <a:pt x="19600" y="31646"/>
                    <a:pt x="19600" y="31727"/>
                    <a:pt x="19554" y="31784"/>
                  </a:cubicBezTo>
                  <a:cubicBezTo>
                    <a:pt x="19537" y="31773"/>
                    <a:pt x="19514" y="31767"/>
                    <a:pt x="19488" y="31767"/>
                  </a:cubicBezTo>
                  <a:cubicBezTo>
                    <a:pt x="19462" y="31767"/>
                    <a:pt x="19433" y="31773"/>
                    <a:pt x="19404" y="31784"/>
                  </a:cubicBezTo>
                  <a:cubicBezTo>
                    <a:pt x="19400" y="31784"/>
                    <a:pt x="19396" y="31784"/>
                    <a:pt x="19392" y="31784"/>
                  </a:cubicBezTo>
                  <a:cubicBezTo>
                    <a:pt x="18729" y="31784"/>
                    <a:pt x="18276" y="32688"/>
                    <a:pt x="18792" y="33170"/>
                  </a:cubicBezTo>
                  <a:cubicBezTo>
                    <a:pt x="18689" y="33138"/>
                    <a:pt x="18562" y="33121"/>
                    <a:pt x="18430" y="33121"/>
                  </a:cubicBezTo>
                  <a:cubicBezTo>
                    <a:pt x="18269" y="33121"/>
                    <a:pt x="18101" y="33147"/>
                    <a:pt x="17961" y="33204"/>
                  </a:cubicBezTo>
                  <a:cubicBezTo>
                    <a:pt x="17924" y="33199"/>
                    <a:pt x="17891" y="33197"/>
                    <a:pt x="17861" y="33197"/>
                  </a:cubicBezTo>
                  <a:cubicBezTo>
                    <a:pt x="17326" y="33197"/>
                    <a:pt x="18033" y="33958"/>
                    <a:pt x="18077" y="34231"/>
                  </a:cubicBezTo>
                  <a:cubicBezTo>
                    <a:pt x="18003" y="34181"/>
                    <a:pt x="17917" y="34161"/>
                    <a:pt x="17828" y="34161"/>
                  </a:cubicBezTo>
                  <a:cubicBezTo>
                    <a:pt x="17653" y="34161"/>
                    <a:pt x="17464" y="34240"/>
                    <a:pt x="17326" y="34324"/>
                  </a:cubicBezTo>
                  <a:cubicBezTo>
                    <a:pt x="17280" y="34313"/>
                    <a:pt x="17234" y="34308"/>
                    <a:pt x="17188" y="34308"/>
                  </a:cubicBezTo>
                  <a:cubicBezTo>
                    <a:pt x="16894" y="34308"/>
                    <a:pt x="16628" y="34518"/>
                    <a:pt x="16518" y="34728"/>
                  </a:cubicBezTo>
                  <a:cubicBezTo>
                    <a:pt x="15734" y="34901"/>
                    <a:pt x="16253" y="35697"/>
                    <a:pt x="15803" y="35974"/>
                  </a:cubicBezTo>
                  <a:cubicBezTo>
                    <a:pt x="15783" y="35968"/>
                    <a:pt x="15762" y="35966"/>
                    <a:pt x="15740" y="35966"/>
                  </a:cubicBezTo>
                  <a:cubicBezTo>
                    <a:pt x="15505" y="35966"/>
                    <a:pt x="15176" y="36284"/>
                    <a:pt x="15387" y="36505"/>
                  </a:cubicBezTo>
                  <a:cubicBezTo>
                    <a:pt x="15272" y="37036"/>
                    <a:pt x="15168" y="37440"/>
                    <a:pt x="15457" y="37648"/>
                  </a:cubicBezTo>
                  <a:cubicBezTo>
                    <a:pt x="14810" y="37844"/>
                    <a:pt x="14706" y="38075"/>
                    <a:pt x="14741" y="38710"/>
                  </a:cubicBezTo>
                  <a:cubicBezTo>
                    <a:pt x="13540" y="38756"/>
                    <a:pt x="13321" y="40291"/>
                    <a:pt x="12629" y="41042"/>
                  </a:cubicBezTo>
                  <a:cubicBezTo>
                    <a:pt x="12305" y="41157"/>
                    <a:pt x="11474" y="41942"/>
                    <a:pt x="12040" y="42196"/>
                  </a:cubicBezTo>
                  <a:cubicBezTo>
                    <a:pt x="12040" y="42207"/>
                    <a:pt x="12051" y="42207"/>
                    <a:pt x="12051" y="42219"/>
                  </a:cubicBezTo>
                  <a:cubicBezTo>
                    <a:pt x="11971" y="42450"/>
                    <a:pt x="11821" y="43073"/>
                    <a:pt x="11855" y="43385"/>
                  </a:cubicBezTo>
                  <a:cubicBezTo>
                    <a:pt x="11855" y="43604"/>
                    <a:pt x="11936" y="43789"/>
                    <a:pt x="11878" y="43985"/>
                  </a:cubicBezTo>
                  <a:cubicBezTo>
                    <a:pt x="11474" y="44181"/>
                    <a:pt x="10874" y="44043"/>
                    <a:pt x="10528" y="44389"/>
                  </a:cubicBezTo>
                  <a:cubicBezTo>
                    <a:pt x="10476" y="44363"/>
                    <a:pt x="10411" y="44350"/>
                    <a:pt x="10348" y="44350"/>
                  </a:cubicBezTo>
                  <a:cubicBezTo>
                    <a:pt x="10327" y="44350"/>
                    <a:pt x="10306" y="44351"/>
                    <a:pt x="10285" y="44354"/>
                  </a:cubicBezTo>
                  <a:cubicBezTo>
                    <a:pt x="10218" y="44345"/>
                    <a:pt x="10140" y="44331"/>
                    <a:pt x="10067" y="44331"/>
                  </a:cubicBezTo>
                  <a:cubicBezTo>
                    <a:pt x="9965" y="44331"/>
                    <a:pt x="9871" y="44358"/>
                    <a:pt x="9824" y="44458"/>
                  </a:cubicBezTo>
                  <a:cubicBezTo>
                    <a:pt x="9547" y="44966"/>
                    <a:pt x="8912" y="45116"/>
                    <a:pt x="8935" y="45797"/>
                  </a:cubicBezTo>
                  <a:cubicBezTo>
                    <a:pt x="8935" y="46190"/>
                    <a:pt x="7827" y="47482"/>
                    <a:pt x="7492" y="47759"/>
                  </a:cubicBezTo>
                  <a:cubicBezTo>
                    <a:pt x="7485" y="47759"/>
                    <a:pt x="7478" y="47758"/>
                    <a:pt x="7471" y="47758"/>
                  </a:cubicBezTo>
                  <a:cubicBezTo>
                    <a:pt x="7003" y="47758"/>
                    <a:pt x="7242" y="49623"/>
                    <a:pt x="7492" y="49999"/>
                  </a:cubicBezTo>
                  <a:cubicBezTo>
                    <a:pt x="7461" y="49991"/>
                    <a:pt x="7429" y="49987"/>
                    <a:pt x="7396" y="49987"/>
                  </a:cubicBezTo>
                  <a:cubicBezTo>
                    <a:pt x="7280" y="49987"/>
                    <a:pt x="7155" y="50033"/>
                    <a:pt x="7065" y="50114"/>
                  </a:cubicBezTo>
                  <a:cubicBezTo>
                    <a:pt x="6906" y="50040"/>
                    <a:pt x="6788" y="50009"/>
                    <a:pt x="6701" y="50009"/>
                  </a:cubicBezTo>
                  <a:cubicBezTo>
                    <a:pt x="6258" y="50009"/>
                    <a:pt x="6645" y="50844"/>
                    <a:pt x="6742" y="51211"/>
                  </a:cubicBezTo>
                  <a:cubicBezTo>
                    <a:pt x="6742" y="51672"/>
                    <a:pt x="7007" y="52261"/>
                    <a:pt x="6915" y="52734"/>
                  </a:cubicBezTo>
                  <a:cubicBezTo>
                    <a:pt x="6903" y="52757"/>
                    <a:pt x="6880" y="52780"/>
                    <a:pt x="6880" y="52792"/>
                  </a:cubicBezTo>
                  <a:cubicBezTo>
                    <a:pt x="6846" y="52780"/>
                    <a:pt x="6834" y="52780"/>
                    <a:pt x="6800" y="52780"/>
                  </a:cubicBezTo>
                  <a:cubicBezTo>
                    <a:pt x="6744" y="52706"/>
                    <a:pt x="6671" y="52671"/>
                    <a:pt x="6600" y="52671"/>
                  </a:cubicBezTo>
                  <a:cubicBezTo>
                    <a:pt x="6497" y="52671"/>
                    <a:pt x="6400" y="52747"/>
                    <a:pt x="6372" y="52884"/>
                  </a:cubicBezTo>
                  <a:cubicBezTo>
                    <a:pt x="6171" y="52518"/>
                    <a:pt x="5937" y="52294"/>
                    <a:pt x="5722" y="52294"/>
                  </a:cubicBezTo>
                  <a:cubicBezTo>
                    <a:pt x="5531" y="52294"/>
                    <a:pt x="5355" y="52471"/>
                    <a:pt x="5230" y="52884"/>
                  </a:cubicBezTo>
                  <a:cubicBezTo>
                    <a:pt x="4962" y="53060"/>
                    <a:pt x="4938" y="54090"/>
                    <a:pt x="5181" y="54090"/>
                  </a:cubicBezTo>
                  <a:cubicBezTo>
                    <a:pt x="5242" y="54090"/>
                    <a:pt x="5319" y="54025"/>
                    <a:pt x="5414" y="53865"/>
                  </a:cubicBezTo>
                  <a:cubicBezTo>
                    <a:pt x="5438" y="53865"/>
                    <a:pt x="5438" y="53865"/>
                    <a:pt x="5449" y="53854"/>
                  </a:cubicBezTo>
                  <a:cubicBezTo>
                    <a:pt x="5553" y="54004"/>
                    <a:pt x="5634" y="54212"/>
                    <a:pt x="5634" y="54385"/>
                  </a:cubicBezTo>
                  <a:cubicBezTo>
                    <a:pt x="5567" y="54322"/>
                    <a:pt x="5524" y="54296"/>
                    <a:pt x="5502" y="54296"/>
                  </a:cubicBezTo>
                  <a:cubicBezTo>
                    <a:pt x="5463" y="54296"/>
                    <a:pt x="5487" y="54378"/>
                    <a:pt x="5553" y="54489"/>
                  </a:cubicBezTo>
                  <a:cubicBezTo>
                    <a:pt x="5218" y="54546"/>
                    <a:pt x="5403" y="55101"/>
                    <a:pt x="5530" y="55297"/>
                  </a:cubicBezTo>
                  <a:cubicBezTo>
                    <a:pt x="5553" y="55782"/>
                    <a:pt x="5738" y="56289"/>
                    <a:pt x="5807" y="56774"/>
                  </a:cubicBezTo>
                  <a:cubicBezTo>
                    <a:pt x="5691" y="56993"/>
                    <a:pt x="5530" y="57201"/>
                    <a:pt x="5380" y="57386"/>
                  </a:cubicBezTo>
                  <a:cubicBezTo>
                    <a:pt x="4145" y="58032"/>
                    <a:pt x="2621" y="58910"/>
                    <a:pt x="2771" y="60514"/>
                  </a:cubicBezTo>
                  <a:cubicBezTo>
                    <a:pt x="2767" y="60529"/>
                    <a:pt x="2763" y="60544"/>
                    <a:pt x="2760" y="60560"/>
                  </a:cubicBezTo>
                  <a:lnTo>
                    <a:pt x="2840" y="60560"/>
                  </a:lnTo>
                  <a:lnTo>
                    <a:pt x="2758" y="60570"/>
                  </a:lnTo>
                  <a:lnTo>
                    <a:pt x="2758" y="60570"/>
                  </a:lnTo>
                  <a:cubicBezTo>
                    <a:pt x="2759" y="60567"/>
                    <a:pt x="2759" y="60564"/>
                    <a:pt x="2760" y="60560"/>
                  </a:cubicBezTo>
                  <a:lnTo>
                    <a:pt x="2748" y="60560"/>
                  </a:lnTo>
                  <a:lnTo>
                    <a:pt x="2748" y="60572"/>
                  </a:lnTo>
                  <a:lnTo>
                    <a:pt x="2758" y="60570"/>
                  </a:lnTo>
                  <a:lnTo>
                    <a:pt x="2758" y="60570"/>
                  </a:lnTo>
                  <a:cubicBezTo>
                    <a:pt x="2742" y="60659"/>
                    <a:pt x="2742" y="60765"/>
                    <a:pt x="2733" y="60874"/>
                  </a:cubicBezTo>
                  <a:lnTo>
                    <a:pt x="2733" y="60874"/>
                  </a:lnTo>
                  <a:cubicBezTo>
                    <a:pt x="2741" y="60814"/>
                    <a:pt x="2756" y="60762"/>
                    <a:pt x="2783" y="60722"/>
                  </a:cubicBezTo>
                  <a:lnTo>
                    <a:pt x="2783" y="60676"/>
                  </a:lnTo>
                  <a:lnTo>
                    <a:pt x="2829" y="60722"/>
                  </a:lnTo>
                  <a:cubicBezTo>
                    <a:pt x="2806" y="60779"/>
                    <a:pt x="2794" y="60849"/>
                    <a:pt x="2794" y="60906"/>
                  </a:cubicBezTo>
                  <a:cubicBezTo>
                    <a:pt x="2771" y="60930"/>
                    <a:pt x="2737" y="60976"/>
                    <a:pt x="2725" y="61010"/>
                  </a:cubicBezTo>
                  <a:cubicBezTo>
                    <a:pt x="2725" y="60982"/>
                    <a:pt x="2726" y="60955"/>
                    <a:pt x="2727" y="60929"/>
                  </a:cubicBezTo>
                  <a:lnTo>
                    <a:pt x="2727" y="60929"/>
                  </a:lnTo>
                  <a:cubicBezTo>
                    <a:pt x="2709" y="61093"/>
                    <a:pt x="2662" y="61254"/>
                    <a:pt x="2506" y="61357"/>
                  </a:cubicBezTo>
                  <a:cubicBezTo>
                    <a:pt x="2469" y="61328"/>
                    <a:pt x="2427" y="61315"/>
                    <a:pt x="2385" y="61315"/>
                  </a:cubicBezTo>
                  <a:cubicBezTo>
                    <a:pt x="2309" y="61315"/>
                    <a:pt x="2235" y="61359"/>
                    <a:pt x="2206" y="61426"/>
                  </a:cubicBezTo>
                  <a:cubicBezTo>
                    <a:pt x="1709" y="61761"/>
                    <a:pt x="1167" y="62222"/>
                    <a:pt x="867" y="62742"/>
                  </a:cubicBezTo>
                  <a:cubicBezTo>
                    <a:pt x="659" y="62811"/>
                    <a:pt x="532" y="62984"/>
                    <a:pt x="382" y="63157"/>
                  </a:cubicBezTo>
                  <a:cubicBezTo>
                    <a:pt x="1" y="63261"/>
                    <a:pt x="370" y="63688"/>
                    <a:pt x="289" y="63977"/>
                  </a:cubicBezTo>
                  <a:cubicBezTo>
                    <a:pt x="186" y="65420"/>
                    <a:pt x="1040" y="64969"/>
                    <a:pt x="1998" y="65177"/>
                  </a:cubicBezTo>
                  <a:cubicBezTo>
                    <a:pt x="2552" y="65477"/>
                    <a:pt x="3244" y="65593"/>
                    <a:pt x="3822" y="65870"/>
                  </a:cubicBezTo>
                  <a:cubicBezTo>
                    <a:pt x="3891" y="66170"/>
                    <a:pt x="3602" y="66574"/>
                    <a:pt x="3937" y="66816"/>
                  </a:cubicBezTo>
                  <a:cubicBezTo>
                    <a:pt x="3695" y="68894"/>
                    <a:pt x="4514" y="70822"/>
                    <a:pt x="4860" y="72818"/>
                  </a:cubicBezTo>
                  <a:cubicBezTo>
                    <a:pt x="4964" y="73557"/>
                    <a:pt x="5057" y="74342"/>
                    <a:pt x="5403" y="75000"/>
                  </a:cubicBezTo>
                  <a:cubicBezTo>
                    <a:pt x="5345" y="75058"/>
                    <a:pt x="5334" y="75127"/>
                    <a:pt x="5345" y="75219"/>
                  </a:cubicBezTo>
                  <a:cubicBezTo>
                    <a:pt x="5103" y="75450"/>
                    <a:pt x="5195" y="75739"/>
                    <a:pt x="5380" y="75970"/>
                  </a:cubicBezTo>
                  <a:cubicBezTo>
                    <a:pt x="5264" y="76570"/>
                    <a:pt x="5207" y="77228"/>
                    <a:pt x="5438" y="77782"/>
                  </a:cubicBezTo>
                  <a:cubicBezTo>
                    <a:pt x="5449" y="78209"/>
                    <a:pt x="5507" y="78555"/>
                    <a:pt x="5738" y="78867"/>
                  </a:cubicBezTo>
                  <a:cubicBezTo>
                    <a:pt x="5715" y="78994"/>
                    <a:pt x="5830" y="79040"/>
                    <a:pt x="5899" y="79109"/>
                  </a:cubicBezTo>
                  <a:cubicBezTo>
                    <a:pt x="5975" y="79316"/>
                    <a:pt x="6103" y="79983"/>
                    <a:pt x="6339" y="79983"/>
                  </a:cubicBezTo>
                  <a:cubicBezTo>
                    <a:pt x="6353" y="79983"/>
                    <a:pt x="6369" y="79980"/>
                    <a:pt x="6384" y="79975"/>
                  </a:cubicBezTo>
                  <a:cubicBezTo>
                    <a:pt x="6638" y="80413"/>
                    <a:pt x="7169" y="80690"/>
                    <a:pt x="7619" y="80829"/>
                  </a:cubicBezTo>
                  <a:cubicBezTo>
                    <a:pt x="7928" y="81514"/>
                    <a:pt x="8672" y="82579"/>
                    <a:pt x="9502" y="82579"/>
                  </a:cubicBezTo>
                  <a:cubicBezTo>
                    <a:pt x="9664" y="82579"/>
                    <a:pt x="9830" y="82538"/>
                    <a:pt x="9997" y="82445"/>
                  </a:cubicBezTo>
                  <a:cubicBezTo>
                    <a:pt x="10793" y="82364"/>
                    <a:pt x="11844" y="82549"/>
                    <a:pt x="12490" y="82087"/>
                  </a:cubicBezTo>
                  <a:cubicBezTo>
                    <a:pt x="12883" y="81972"/>
                    <a:pt x="13333" y="81764"/>
                    <a:pt x="13564" y="81452"/>
                  </a:cubicBezTo>
                  <a:cubicBezTo>
                    <a:pt x="16761" y="79825"/>
                    <a:pt x="16299" y="79155"/>
                    <a:pt x="17580" y="76189"/>
                  </a:cubicBezTo>
                  <a:cubicBezTo>
                    <a:pt x="19393" y="74204"/>
                    <a:pt x="20085" y="70244"/>
                    <a:pt x="23029" y="69875"/>
                  </a:cubicBezTo>
                  <a:cubicBezTo>
                    <a:pt x="23236" y="69933"/>
                    <a:pt x="23144" y="70198"/>
                    <a:pt x="23375" y="70198"/>
                  </a:cubicBezTo>
                  <a:cubicBezTo>
                    <a:pt x="23917" y="70071"/>
                    <a:pt x="24448" y="69817"/>
                    <a:pt x="24656" y="69275"/>
                  </a:cubicBezTo>
                  <a:cubicBezTo>
                    <a:pt x="24771" y="69229"/>
                    <a:pt x="24760" y="69113"/>
                    <a:pt x="24829" y="69032"/>
                  </a:cubicBezTo>
                  <a:cubicBezTo>
                    <a:pt x="24900" y="69056"/>
                    <a:pt x="24966" y="69107"/>
                    <a:pt x="25037" y="69107"/>
                  </a:cubicBezTo>
                  <a:cubicBezTo>
                    <a:pt x="25070" y="69107"/>
                    <a:pt x="25104" y="69096"/>
                    <a:pt x="25141" y="69067"/>
                  </a:cubicBezTo>
                  <a:cubicBezTo>
                    <a:pt x="25200" y="69113"/>
                    <a:pt x="25274" y="69133"/>
                    <a:pt x="25358" y="69133"/>
                  </a:cubicBezTo>
                  <a:cubicBezTo>
                    <a:pt x="25802" y="69133"/>
                    <a:pt x="26498" y="68561"/>
                    <a:pt x="26411" y="68144"/>
                  </a:cubicBezTo>
                  <a:cubicBezTo>
                    <a:pt x="26514" y="67497"/>
                    <a:pt x="27715" y="67266"/>
                    <a:pt x="27219" y="66493"/>
                  </a:cubicBezTo>
                  <a:cubicBezTo>
                    <a:pt x="27068" y="66112"/>
                    <a:pt x="27542" y="65824"/>
                    <a:pt x="27380" y="65420"/>
                  </a:cubicBezTo>
                  <a:cubicBezTo>
                    <a:pt x="27253" y="64912"/>
                    <a:pt x="27542" y="65004"/>
                    <a:pt x="27703" y="64704"/>
                  </a:cubicBezTo>
                  <a:cubicBezTo>
                    <a:pt x="27900" y="64300"/>
                    <a:pt x="27426" y="63226"/>
                    <a:pt x="27819" y="62949"/>
                  </a:cubicBezTo>
                  <a:lnTo>
                    <a:pt x="27819" y="62949"/>
                  </a:lnTo>
                  <a:cubicBezTo>
                    <a:pt x="27904" y="63016"/>
                    <a:pt x="27996" y="63041"/>
                    <a:pt x="28094" y="63041"/>
                  </a:cubicBezTo>
                  <a:cubicBezTo>
                    <a:pt x="28236" y="63041"/>
                    <a:pt x="28389" y="62988"/>
                    <a:pt x="28546" y="62926"/>
                  </a:cubicBezTo>
                  <a:cubicBezTo>
                    <a:pt x="29123" y="62834"/>
                    <a:pt x="29550" y="62361"/>
                    <a:pt x="29573" y="61841"/>
                  </a:cubicBezTo>
                  <a:cubicBezTo>
                    <a:pt x="29913" y="61988"/>
                    <a:pt x="30235" y="62131"/>
                    <a:pt x="30514" y="62131"/>
                  </a:cubicBezTo>
                  <a:cubicBezTo>
                    <a:pt x="30784" y="62131"/>
                    <a:pt x="31013" y="61997"/>
                    <a:pt x="31178" y="61599"/>
                  </a:cubicBezTo>
                  <a:cubicBezTo>
                    <a:pt x="31200" y="61608"/>
                    <a:pt x="31224" y="61613"/>
                    <a:pt x="31248" y="61613"/>
                  </a:cubicBezTo>
                  <a:cubicBezTo>
                    <a:pt x="31506" y="61613"/>
                    <a:pt x="31871" y="61140"/>
                    <a:pt x="32075" y="61140"/>
                  </a:cubicBezTo>
                  <a:cubicBezTo>
                    <a:pt x="32113" y="61140"/>
                    <a:pt x="32145" y="61157"/>
                    <a:pt x="32170" y="61195"/>
                  </a:cubicBezTo>
                  <a:cubicBezTo>
                    <a:pt x="32552" y="61609"/>
                    <a:pt x="32778" y="61893"/>
                    <a:pt x="32995" y="61893"/>
                  </a:cubicBezTo>
                  <a:cubicBezTo>
                    <a:pt x="33178" y="61893"/>
                    <a:pt x="33355" y="61691"/>
                    <a:pt x="33613" y="61195"/>
                  </a:cubicBezTo>
                  <a:cubicBezTo>
                    <a:pt x="33722" y="61253"/>
                    <a:pt x="33829" y="61277"/>
                    <a:pt x="33936" y="61277"/>
                  </a:cubicBezTo>
                  <a:cubicBezTo>
                    <a:pt x="34549" y="61277"/>
                    <a:pt x="35142" y="60467"/>
                    <a:pt x="35783" y="60467"/>
                  </a:cubicBezTo>
                  <a:cubicBezTo>
                    <a:pt x="35791" y="60467"/>
                    <a:pt x="35799" y="60468"/>
                    <a:pt x="35806" y="60468"/>
                  </a:cubicBezTo>
                  <a:cubicBezTo>
                    <a:pt x="35899" y="60514"/>
                    <a:pt x="35979" y="60549"/>
                    <a:pt x="36083" y="60572"/>
                  </a:cubicBezTo>
                  <a:cubicBezTo>
                    <a:pt x="36033" y="60760"/>
                    <a:pt x="36164" y="60867"/>
                    <a:pt x="36281" y="60867"/>
                  </a:cubicBezTo>
                  <a:cubicBezTo>
                    <a:pt x="36379" y="60867"/>
                    <a:pt x="36466" y="60792"/>
                    <a:pt x="36430" y="60629"/>
                  </a:cubicBezTo>
                  <a:cubicBezTo>
                    <a:pt x="36499" y="60629"/>
                    <a:pt x="36568" y="60618"/>
                    <a:pt x="36649" y="60583"/>
                  </a:cubicBezTo>
                  <a:cubicBezTo>
                    <a:pt x="36776" y="60676"/>
                    <a:pt x="36914" y="60618"/>
                    <a:pt x="37030" y="60733"/>
                  </a:cubicBezTo>
                  <a:cubicBezTo>
                    <a:pt x="37203" y="60953"/>
                    <a:pt x="37295" y="61253"/>
                    <a:pt x="37526" y="61437"/>
                  </a:cubicBezTo>
                  <a:cubicBezTo>
                    <a:pt x="37630" y="61705"/>
                    <a:pt x="37963" y="61840"/>
                    <a:pt x="38295" y="61840"/>
                  </a:cubicBezTo>
                  <a:cubicBezTo>
                    <a:pt x="38551" y="61840"/>
                    <a:pt x="38807" y="61760"/>
                    <a:pt x="38957" y="61599"/>
                  </a:cubicBezTo>
                  <a:cubicBezTo>
                    <a:pt x="39027" y="61599"/>
                    <a:pt x="39096" y="61541"/>
                    <a:pt x="39131" y="61484"/>
                  </a:cubicBezTo>
                  <a:cubicBezTo>
                    <a:pt x="39327" y="61437"/>
                    <a:pt x="39835" y="61541"/>
                    <a:pt x="39915" y="61218"/>
                  </a:cubicBezTo>
                  <a:cubicBezTo>
                    <a:pt x="40070" y="61218"/>
                    <a:pt x="40308" y="61273"/>
                    <a:pt x="40527" y="61273"/>
                  </a:cubicBezTo>
                  <a:cubicBezTo>
                    <a:pt x="40683" y="61273"/>
                    <a:pt x="40830" y="61245"/>
                    <a:pt x="40931" y="61149"/>
                  </a:cubicBezTo>
                  <a:cubicBezTo>
                    <a:pt x="40942" y="61151"/>
                    <a:pt x="40952" y="61151"/>
                    <a:pt x="40962" y="61151"/>
                  </a:cubicBezTo>
                  <a:cubicBezTo>
                    <a:pt x="41160" y="61151"/>
                    <a:pt x="41251" y="60843"/>
                    <a:pt x="41416" y="60722"/>
                  </a:cubicBezTo>
                  <a:cubicBezTo>
                    <a:pt x="41440" y="60735"/>
                    <a:pt x="41466" y="60741"/>
                    <a:pt x="41491" y="60741"/>
                  </a:cubicBezTo>
                  <a:cubicBezTo>
                    <a:pt x="41574" y="60741"/>
                    <a:pt x="41655" y="60677"/>
                    <a:pt x="41681" y="60606"/>
                  </a:cubicBezTo>
                  <a:cubicBezTo>
                    <a:pt x="41855" y="60179"/>
                    <a:pt x="42282" y="59914"/>
                    <a:pt x="42593" y="59579"/>
                  </a:cubicBezTo>
                  <a:cubicBezTo>
                    <a:pt x="42593" y="59683"/>
                    <a:pt x="42605" y="59810"/>
                    <a:pt x="42674" y="59914"/>
                  </a:cubicBezTo>
                  <a:cubicBezTo>
                    <a:pt x="42397" y="63030"/>
                    <a:pt x="43401" y="66147"/>
                    <a:pt x="43136" y="69182"/>
                  </a:cubicBezTo>
                  <a:cubicBezTo>
                    <a:pt x="42917" y="70914"/>
                    <a:pt x="42074" y="72380"/>
                    <a:pt x="42189" y="74169"/>
                  </a:cubicBezTo>
                  <a:cubicBezTo>
                    <a:pt x="42201" y="74873"/>
                    <a:pt x="42097" y="75681"/>
                    <a:pt x="42224" y="76327"/>
                  </a:cubicBezTo>
                  <a:cubicBezTo>
                    <a:pt x="42224" y="76374"/>
                    <a:pt x="42247" y="76431"/>
                    <a:pt x="42259" y="76489"/>
                  </a:cubicBezTo>
                  <a:cubicBezTo>
                    <a:pt x="42132" y="76847"/>
                    <a:pt x="42132" y="77181"/>
                    <a:pt x="41820" y="77470"/>
                  </a:cubicBezTo>
                  <a:cubicBezTo>
                    <a:pt x="41635" y="77689"/>
                    <a:pt x="41347" y="77863"/>
                    <a:pt x="41266" y="78151"/>
                  </a:cubicBezTo>
                  <a:cubicBezTo>
                    <a:pt x="40931" y="78647"/>
                    <a:pt x="40723" y="79305"/>
                    <a:pt x="40204" y="79652"/>
                  </a:cubicBezTo>
                  <a:cubicBezTo>
                    <a:pt x="40065" y="79802"/>
                    <a:pt x="39996" y="79848"/>
                    <a:pt x="39939" y="80033"/>
                  </a:cubicBezTo>
                  <a:cubicBezTo>
                    <a:pt x="39615" y="80263"/>
                    <a:pt x="39454" y="80598"/>
                    <a:pt x="39257" y="80864"/>
                  </a:cubicBezTo>
                  <a:cubicBezTo>
                    <a:pt x="39228" y="80856"/>
                    <a:pt x="39201" y="80853"/>
                    <a:pt x="39178" y="80853"/>
                  </a:cubicBezTo>
                  <a:cubicBezTo>
                    <a:pt x="38935" y="80853"/>
                    <a:pt x="38994" y="81206"/>
                    <a:pt x="39015" y="81406"/>
                  </a:cubicBezTo>
                  <a:cubicBezTo>
                    <a:pt x="39050" y="81856"/>
                    <a:pt x="38611" y="82803"/>
                    <a:pt x="39096" y="83080"/>
                  </a:cubicBezTo>
                  <a:cubicBezTo>
                    <a:pt x="39050" y="83293"/>
                    <a:pt x="39216" y="83456"/>
                    <a:pt x="39380" y="83456"/>
                  </a:cubicBezTo>
                  <a:cubicBezTo>
                    <a:pt x="39464" y="83456"/>
                    <a:pt x="39549" y="83413"/>
                    <a:pt x="39604" y="83311"/>
                  </a:cubicBezTo>
                  <a:cubicBezTo>
                    <a:pt x="39650" y="83356"/>
                    <a:pt x="39712" y="83377"/>
                    <a:pt x="39774" y="83377"/>
                  </a:cubicBezTo>
                  <a:cubicBezTo>
                    <a:pt x="39869" y="83377"/>
                    <a:pt x="39966" y="83330"/>
                    <a:pt x="40008" y="83253"/>
                  </a:cubicBezTo>
                  <a:cubicBezTo>
                    <a:pt x="40135" y="83207"/>
                    <a:pt x="40262" y="83149"/>
                    <a:pt x="40377" y="83114"/>
                  </a:cubicBezTo>
                  <a:cubicBezTo>
                    <a:pt x="40412" y="83126"/>
                    <a:pt x="40458" y="83137"/>
                    <a:pt x="40493" y="83149"/>
                  </a:cubicBezTo>
                  <a:cubicBezTo>
                    <a:pt x="40510" y="83307"/>
                    <a:pt x="40635" y="83412"/>
                    <a:pt x="40770" y="83412"/>
                  </a:cubicBezTo>
                  <a:cubicBezTo>
                    <a:pt x="40812" y="83412"/>
                    <a:pt x="40855" y="83402"/>
                    <a:pt x="40897" y="83380"/>
                  </a:cubicBezTo>
                  <a:cubicBezTo>
                    <a:pt x="40934" y="83400"/>
                    <a:pt x="40977" y="83410"/>
                    <a:pt x="41019" y="83410"/>
                  </a:cubicBezTo>
                  <a:cubicBezTo>
                    <a:pt x="41145" y="83410"/>
                    <a:pt x="41272" y="83328"/>
                    <a:pt x="41289" y="83207"/>
                  </a:cubicBezTo>
                  <a:cubicBezTo>
                    <a:pt x="41347" y="83184"/>
                    <a:pt x="41393" y="83149"/>
                    <a:pt x="41416" y="83091"/>
                  </a:cubicBezTo>
                  <a:cubicBezTo>
                    <a:pt x="41469" y="83144"/>
                    <a:pt x="41527" y="83167"/>
                    <a:pt x="41590" y="83167"/>
                  </a:cubicBezTo>
                  <a:cubicBezTo>
                    <a:pt x="41623" y="83167"/>
                    <a:pt x="41657" y="83161"/>
                    <a:pt x="41693" y="83149"/>
                  </a:cubicBezTo>
                  <a:cubicBezTo>
                    <a:pt x="41779" y="83274"/>
                    <a:pt x="41891" y="83322"/>
                    <a:pt x="42009" y="83322"/>
                  </a:cubicBezTo>
                  <a:cubicBezTo>
                    <a:pt x="42207" y="83322"/>
                    <a:pt x="42421" y="83187"/>
                    <a:pt x="42559" y="83057"/>
                  </a:cubicBezTo>
                  <a:cubicBezTo>
                    <a:pt x="42607" y="83129"/>
                    <a:pt x="42687" y="83163"/>
                    <a:pt x="42768" y="83163"/>
                  </a:cubicBezTo>
                  <a:cubicBezTo>
                    <a:pt x="42881" y="83163"/>
                    <a:pt x="42994" y="83097"/>
                    <a:pt x="43020" y="82976"/>
                  </a:cubicBezTo>
                  <a:cubicBezTo>
                    <a:pt x="43052" y="82986"/>
                    <a:pt x="43085" y="82992"/>
                    <a:pt x="43118" y="82992"/>
                  </a:cubicBezTo>
                  <a:cubicBezTo>
                    <a:pt x="43158" y="82992"/>
                    <a:pt x="43196" y="82983"/>
                    <a:pt x="43228" y="82964"/>
                  </a:cubicBezTo>
                  <a:cubicBezTo>
                    <a:pt x="43263" y="82982"/>
                    <a:pt x="43300" y="82990"/>
                    <a:pt x="43336" y="82990"/>
                  </a:cubicBezTo>
                  <a:cubicBezTo>
                    <a:pt x="43372" y="82990"/>
                    <a:pt x="43407" y="82982"/>
                    <a:pt x="43436" y="82964"/>
                  </a:cubicBezTo>
                  <a:cubicBezTo>
                    <a:pt x="43528" y="83011"/>
                    <a:pt x="43690" y="83080"/>
                    <a:pt x="43840" y="83114"/>
                  </a:cubicBezTo>
                  <a:cubicBezTo>
                    <a:pt x="43884" y="83146"/>
                    <a:pt x="43939" y="83164"/>
                    <a:pt x="43993" y="83164"/>
                  </a:cubicBezTo>
                  <a:cubicBezTo>
                    <a:pt x="44037" y="83164"/>
                    <a:pt x="44081" y="83152"/>
                    <a:pt x="44117" y="83126"/>
                  </a:cubicBezTo>
                  <a:cubicBezTo>
                    <a:pt x="44188" y="83156"/>
                    <a:pt x="44272" y="83182"/>
                    <a:pt x="44346" y="83182"/>
                  </a:cubicBezTo>
                  <a:cubicBezTo>
                    <a:pt x="44441" y="83182"/>
                    <a:pt x="44520" y="83140"/>
                    <a:pt x="44532" y="83011"/>
                  </a:cubicBezTo>
                  <a:cubicBezTo>
                    <a:pt x="44579" y="82999"/>
                    <a:pt x="44636" y="82976"/>
                    <a:pt x="44683" y="82953"/>
                  </a:cubicBezTo>
                  <a:cubicBezTo>
                    <a:pt x="44736" y="83098"/>
                    <a:pt x="44881" y="83198"/>
                    <a:pt x="45034" y="83198"/>
                  </a:cubicBezTo>
                  <a:cubicBezTo>
                    <a:pt x="45111" y="83198"/>
                    <a:pt x="45190" y="83173"/>
                    <a:pt x="45260" y="83114"/>
                  </a:cubicBezTo>
                  <a:cubicBezTo>
                    <a:pt x="45390" y="83114"/>
                    <a:pt x="45521" y="83120"/>
                    <a:pt x="45652" y="83120"/>
                  </a:cubicBezTo>
                  <a:cubicBezTo>
                    <a:pt x="45718" y="83120"/>
                    <a:pt x="45783" y="83118"/>
                    <a:pt x="45848" y="83114"/>
                  </a:cubicBezTo>
                  <a:cubicBezTo>
                    <a:pt x="45927" y="83250"/>
                    <a:pt x="46005" y="83304"/>
                    <a:pt x="46073" y="83304"/>
                  </a:cubicBezTo>
                  <a:cubicBezTo>
                    <a:pt x="46254" y="83304"/>
                    <a:pt x="46364" y="82922"/>
                    <a:pt x="46229" y="82687"/>
                  </a:cubicBezTo>
                  <a:cubicBezTo>
                    <a:pt x="46691" y="82341"/>
                    <a:pt x="46541" y="81556"/>
                    <a:pt x="46552" y="81106"/>
                  </a:cubicBezTo>
                  <a:cubicBezTo>
                    <a:pt x="46529" y="80310"/>
                    <a:pt x="47014" y="79328"/>
                    <a:pt x="46714" y="78624"/>
                  </a:cubicBezTo>
                  <a:cubicBezTo>
                    <a:pt x="46010" y="73419"/>
                    <a:pt x="47118" y="68236"/>
                    <a:pt x="48330" y="63203"/>
                  </a:cubicBezTo>
                  <a:cubicBezTo>
                    <a:pt x="48249" y="62719"/>
                    <a:pt x="48780" y="61449"/>
                    <a:pt x="48330" y="61426"/>
                  </a:cubicBezTo>
                  <a:cubicBezTo>
                    <a:pt x="48342" y="61103"/>
                    <a:pt x="48422" y="60618"/>
                    <a:pt x="48318" y="60375"/>
                  </a:cubicBezTo>
                  <a:cubicBezTo>
                    <a:pt x="48318" y="60560"/>
                    <a:pt x="48284" y="60756"/>
                    <a:pt x="48261" y="60953"/>
                  </a:cubicBezTo>
                  <a:cubicBezTo>
                    <a:pt x="48272" y="60733"/>
                    <a:pt x="48192" y="60502"/>
                    <a:pt x="48249" y="60295"/>
                  </a:cubicBezTo>
                  <a:cubicBezTo>
                    <a:pt x="48318" y="60295"/>
                    <a:pt x="48399" y="60225"/>
                    <a:pt x="48422" y="60156"/>
                  </a:cubicBezTo>
                  <a:cubicBezTo>
                    <a:pt x="48515" y="59129"/>
                    <a:pt x="49369" y="58321"/>
                    <a:pt x="49819" y="57455"/>
                  </a:cubicBezTo>
                  <a:cubicBezTo>
                    <a:pt x="50269" y="56474"/>
                    <a:pt x="50154" y="55366"/>
                    <a:pt x="50696" y="54431"/>
                  </a:cubicBezTo>
                  <a:cubicBezTo>
                    <a:pt x="50766" y="54258"/>
                    <a:pt x="50823" y="53923"/>
                    <a:pt x="50996" y="53819"/>
                  </a:cubicBezTo>
                  <a:cubicBezTo>
                    <a:pt x="51077" y="53635"/>
                    <a:pt x="50985" y="53415"/>
                    <a:pt x="51100" y="53231"/>
                  </a:cubicBezTo>
                  <a:cubicBezTo>
                    <a:pt x="51119" y="53235"/>
                    <a:pt x="51136" y="53237"/>
                    <a:pt x="51154" y="53237"/>
                  </a:cubicBezTo>
                  <a:cubicBezTo>
                    <a:pt x="51309" y="53237"/>
                    <a:pt x="51420" y="53068"/>
                    <a:pt x="51597" y="53057"/>
                  </a:cubicBezTo>
                  <a:cubicBezTo>
                    <a:pt x="51626" y="53044"/>
                    <a:pt x="51658" y="53039"/>
                    <a:pt x="51690" y="53039"/>
                  </a:cubicBezTo>
                  <a:cubicBezTo>
                    <a:pt x="51812" y="53039"/>
                    <a:pt x="51943" y="53115"/>
                    <a:pt x="52034" y="53115"/>
                  </a:cubicBezTo>
                  <a:cubicBezTo>
                    <a:pt x="52104" y="53115"/>
                    <a:pt x="52151" y="53069"/>
                    <a:pt x="52151" y="52907"/>
                  </a:cubicBezTo>
                  <a:cubicBezTo>
                    <a:pt x="52190" y="52902"/>
                    <a:pt x="52230" y="52899"/>
                    <a:pt x="52271" y="52899"/>
                  </a:cubicBezTo>
                  <a:cubicBezTo>
                    <a:pt x="52471" y="52899"/>
                    <a:pt x="52686" y="52959"/>
                    <a:pt x="52878" y="52988"/>
                  </a:cubicBezTo>
                  <a:cubicBezTo>
                    <a:pt x="53120" y="53461"/>
                    <a:pt x="53478" y="53889"/>
                    <a:pt x="54044" y="54119"/>
                  </a:cubicBezTo>
                  <a:cubicBezTo>
                    <a:pt x="54378" y="54235"/>
                    <a:pt x="54494" y="54396"/>
                    <a:pt x="54540" y="54523"/>
                  </a:cubicBezTo>
                  <a:cubicBezTo>
                    <a:pt x="54592" y="54711"/>
                    <a:pt x="54898" y="54983"/>
                    <a:pt x="55170" y="54983"/>
                  </a:cubicBezTo>
                  <a:cubicBezTo>
                    <a:pt x="55199" y="54983"/>
                    <a:pt x="55228" y="54980"/>
                    <a:pt x="55256" y="54974"/>
                  </a:cubicBezTo>
                  <a:cubicBezTo>
                    <a:pt x="55346" y="54956"/>
                    <a:pt x="55427" y="54948"/>
                    <a:pt x="55501" y="54948"/>
                  </a:cubicBezTo>
                  <a:cubicBezTo>
                    <a:pt x="55910" y="54948"/>
                    <a:pt x="56108" y="55190"/>
                    <a:pt x="56479" y="55366"/>
                  </a:cubicBezTo>
                  <a:cubicBezTo>
                    <a:pt x="57599" y="55435"/>
                    <a:pt x="57264" y="55378"/>
                    <a:pt x="58118" y="56105"/>
                  </a:cubicBezTo>
                  <a:cubicBezTo>
                    <a:pt x="60323" y="58102"/>
                    <a:pt x="60323" y="61530"/>
                    <a:pt x="62539" y="63619"/>
                  </a:cubicBezTo>
                  <a:cubicBezTo>
                    <a:pt x="62470" y="64208"/>
                    <a:pt x="63370" y="64323"/>
                    <a:pt x="63693" y="64681"/>
                  </a:cubicBezTo>
                  <a:cubicBezTo>
                    <a:pt x="64294" y="66101"/>
                    <a:pt x="65575" y="67797"/>
                    <a:pt x="66498" y="68952"/>
                  </a:cubicBezTo>
                  <a:cubicBezTo>
                    <a:pt x="66487" y="69102"/>
                    <a:pt x="66567" y="69171"/>
                    <a:pt x="66602" y="69333"/>
                  </a:cubicBezTo>
                  <a:cubicBezTo>
                    <a:pt x="66614" y="70845"/>
                    <a:pt x="67479" y="72576"/>
                    <a:pt x="68541" y="73661"/>
                  </a:cubicBezTo>
                  <a:cubicBezTo>
                    <a:pt x="69349" y="74457"/>
                    <a:pt x="69453" y="76073"/>
                    <a:pt x="69291" y="77124"/>
                  </a:cubicBezTo>
                  <a:cubicBezTo>
                    <a:pt x="69084" y="77378"/>
                    <a:pt x="68991" y="77655"/>
                    <a:pt x="69095" y="77874"/>
                  </a:cubicBezTo>
                  <a:cubicBezTo>
                    <a:pt x="68991" y="78163"/>
                    <a:pt x="69084" y="78509"/>
                    <a:pt x="69165" y="78786"/>
                  </a:cubicBezTo>
                  <a:cubicBezTo>
                    <a:pt x="69095" y="79248"/>
                    <a:pt x="69084" y="79709"/>
                    <a:pt x="69038" y="80171"/>
                  </a:cubicBezTo>
                  <a:cubicBezTo>
                    <a:pt x="68622" y="80979"/>
                    <a:pt x="68010" y="81914"/>
                    <a:pt x="68276" y="82849"/>
                  </a:cubicBezTo>
                  <a:cubicBezTo>
                    <a:pt x="68251" y="83004"/>
                    <a:pt x="68388" y="83130"/>
                    <a:pt x="68527" y="83130"/>
                  </a:cubicBezTo>
                  <a:cubicBezTo>
                    <a:pt x="68585" y="83130"/>
                    <a:pt x="68644" y="83108"/>
                    <a:pt x="68691" y="83057"/>
                  </a:cubicBezTo>
                  <a:cubicBezTo>
                    <a:pt x="68714" y="83126"/>
                    <a:pt x="68772" y="83172"/>
                    <a:pt x="68853" y="83195"/>
                  </a:cubicBezTo>
                  <a:cubicBezTo>
                    <a:pt x="68970" y="83579"/>
                    <a:pt x="69640" y="83835"/>
                    <a:pt x="70087" y="83835"/>
                  </a:cubicBezTo>
                  <a:cubicBezTo>
                    <a:pt x="70124" y="83835"/>
                    <a:pt x="70159" y="83834"/>
                    <a:pt x="70192" y="83830"/>
                  </a:cubicBezTo>
                  <a:cubicBezTo>
                    <a:pt x="70217" y="84029"/>
                    <a:pt x="70338" y="84080"/>
                    <a:pt x="70487" y="84080"/>
                  </a:cubicBezTo>
                  <a:cubicBezTo>
                    <a:pt x="70643" y="84080"/>
                    <a:pt x="70828" y="84025"/>
                    <a:pt x="70963" y="84025"/>
                  </a:cubicBezTo>
                  <a:cubicBezTo>
                    <a:pt x="70999" y="84025"/>
                    <a:pt x="71030" y="84028"/>
                    <a:pt x="71058" y="84038"/>
                  </a:cubicBezTo>
                  <a:cubicBezTo>
                    <a:pt x="71034" y="84246"/>
                    <a:pt x="71178" y="84353"/>
                    <a:pt x="71320" y="84353"/>
                  </a:cubicBezTo>
                  <a:cubicBezTo>
                    <a:pt x="71455" y="84353"/>
                    <a:pt x="71588" y="84257"/>
                    <a:pt x="71577" y="84061"/>
                  </a:cubicBezTo>
                  <a:cubicBezTo>
                    <a:pt x="71808" y="84049"/>
                    <a:pt x="72143" y="83957"/>
                    <a:pt x="72154" y="83692"/>
                  </a:cubicBezTo>
                  <a:cubicBezTo>
                    <a:pt x="72258" y="83668"/>
                    <a:pt x="72293" y="83588"/>
                    <a:pt x="72350" y="83495"/>
                  </a:cubicBezTo>
                  <a:cubicBezTo>
                    <a:pt x="72393" y="83645"/>
                    <a:pt x="72518" y="83713"/>
                    <a:pt x="72646" y="83713"/>
                  </a:cubicBezTo>
                  <a:cubicBezTo>
                    <a:pt x="72794" y="83713"/>
                    <a:pt x="72948" y="83622"/>
                    <a:pt x="72985" y="83461"/>
                  </a:cubicBezTo>
                  <a:cubicBezTo>
                    <a:pt x="72999" y="83463"/>
                    <a:pt x="73012" y="83465"/>
                    <a:pt x="73026" y="83465"/>
                  </a:cubicBezTo>
                  <a:cubicBezTo>
                    <a:pt x="73070" y="83465"/>
                    <a:pt x="73114" y="83450"/>
                    <a:pt x="73158" y="83414"/>
                  </a:cubicBezTo>
                  <a:cubicBezTo>
                    <a:pt x="73195" y="83429"/>
                    <a:pt x="73245" y="83444"/>
                    <a:pt x="73292" y="83444"/>
                  </a:cubicBezTo>
                  <a:cubicBezTo>
                    <a:pt x="73319" y="83444"/>
                    <a:pt x="73345" y="83439"/>
                    <a:pt x="73366" y="83426"/>
                  </a:cubicBezTo>
                  <a:cubicBezTo>
                    <a:pt x="73378" y="83518"/>
                    <a:pt x="73435" y="83576"/>
                    <a:pt x="73528" y="83599"/>
                  </a:cubicBezTo>
                  <a:cubicBezTo>
                    <a:pt x="73573" y="83661"/>
                    <a:pt x="73634" y="83687"/>
                    <a:pt x="73695" y="83687"/>
                  </a:cubicBezTo>
                  <a:cubicBezTo>
                    <a:pt x="73807" y="83687"/>
                    <a:pt x="73921" y="83599"/>
                    <a:pt x="73943" y="83472"/>
                  </a:cubicBezTo>
                  <a:lnTo>
                    <a:pt x="73955" y="83472"/>
                  </a:lnTo>
                  <a:cubicBezTo>
                    <a:pt x="73995" y="83579"/>
                    <a:pt x="74099" y="83628"/>
                    <a:pt x="74207" y="83628"/>
                  </a:cubicBezTo>
                  <a:cubicBezTo>
                    <a:pt x="74344" y="83628"/>
                    <a:pt x="74488" y="83550"/>
                    <a:pt x="74520" y="83414"/>
                  </a:cubicBezTo>
                  <a:lnTo>
                    <a:pt x="74590" y="83414"/>
                  </a:lnTo>
                  <a:cubicBezTo>
                    <a:pt x="74518" y="83582"/>
                    <a:pt x="74661" y="83744"/>
                    <a:pt x="74802" y="83744"/>
                  </a:cubicBezTo>
                  <a:cubicBezTo>
                    <a:pt x="74865" y="83744"/>
                    <a:pt x="74928" y="83712"/>
                    <a:pt x="74970" y="83634"/>
                  </a:cubicBezTo>
                  <a:cubicBezTo>
                    <a:pt x="75155" y="83184"/>
                    <a:pt x="75121" y="82630"/>
                    <a:pt x="75040" y="82203"/>
                  </a:cubicBezTo>
                  <a:cubicBezTo>
                    <a:pt x="75755" y="81764"/>
                    <a:pt x="74566" y="80829"/>
                    <a:pt x="74624" y="80183"/>
                  </a:cubicBezTo>
                  <a:cubicBezTo>
                    <a:pt x="74243" y="78786"/>
                    <a:pt x="76159" y="78532"/>
                    <a:pt x="75813" y="77251"/>
                  </a:cubicBezTo>
                  <a:cubicBezTo>
                    <a:pt x="75675" y="76316"/>
                    <a:pt x="75663" y="75242"/>
                    <a:pt x="74705" y="74711"/>
                  </a:cubicBezTo>
                  <a:cubicBezTo>
                    <a:pt x="74313" y="74411"/>
                    <a:pt x="73943" y="74123"/>
                    <a:pt x="73943" y="73626"/>
                  </a:cubicBezTo>
                  <a:cubicBezTo>
                    <a:pt x="73758" y="72380"/>
                    <a:pt x="72627" y="71549"/>
                    <a:pt x="72039" y="70487"/>
                  </a:cubicBezTo>
                  <a:cubicBezTo>
                    <a:pt x="71969" y="70083"/>
                    <a:pt x="71681" y="69806"/>
                    <a:pt x="71415" y="69517"/>
                  </a:cubicBezTo>
                  <a:cubicBezTo>
                    <a:pt x="70873" y="68721"/>
                    <a:pt x="70700" y="67832"/>
                    <a:pt x="70434" y="66932"/>
                  </a:cubicBezTo>
                  <a:cubicBezTo>
                    <a:pt x="68403" y="65189"/>
                    <a:pt x="68183" y="64219"/>
                    <a:pt x="67595" y="61703"/>
                  </a:cubicBezTo>
                  <a:cubicBezTo>
                    <a:pt x="67006" y="60341"/>
                    <a:pt x="66371" y="58713"/>
                    <a:pt x="66464" y="57224"/>
                  </a:cubicBezTo>
                  <a:cubicBezTo>
                    <a:pt x="66498" y="57063"/>
                    <a:pt x="66464" y="56936"/>
                    <a:pt x="66464" y="56774"/>
                  </a:cubicBezTo>
                  <a:cubicBezTo>
                    <a:pt x="66521" y="56601"/>
                    <a:pt x="66498" y="56359"/>
                    <a:pt x="66521" y="56162"/>
                  </a:cubicBezTo>
                  <a:cubicBezTo>
                    <a:pt x="66611" y="56245"/>
                    <a:pt x="66711" y="56279"/>
                    <a:pt x="66814" y="56279"/>
                  </a:cubicBezTo>
                  <a:cubicBezTo>
                    <a:pt x="67042" y="56279"/>
                    <a:pt x="67282" y="56108"/>
                    <a:pt x="67433" y="55908"/>
                  </a:cubicBezTo>
                  <a:cubicBezTo>
                    <a:pt x="67493" y="55916"/>
                    <a:pt x="67552" y="55920"/>
                    <a:pt x="67610" y="55920"/>
                  </a:cubicBezTo>
                  <a:cubicBezTo>
                    <a:pt x="68343" y="55920"/>
                    <a:pt x="68920" y="55345"/>
                    <a:pt x="69626" y="55077"/>
                  </a:cubicBezTo>
                  <a:cubicBezTo>
                    <a:pt x="69834" y="55101"/>
                    <a:pt x="70042" y="55274"/>
                    <a:pt x="70261" y="55274"/>
                  </a:cubicBezTo>
                  <a:cubicBezTo>
                    <a:pt x="70363" y="55411"/>
                    <a:pt x="70560" y="55572"/>
                    <a:pt x="70718" y="55572"/>
                  </a:cubicBezTo>
                  <a:cubicBezTo>
                    <a:pt x="70812" y="55572"/>
                    <a:pt x="70892" y="55516"/>
                    <a:pt x="70931" y="55366"/>
                  </a:cubicBezTo>
                  <a:cubicBezTo>
                    <a:pt x="71165" y="55411"/>
                    <a:pt x="71385" y="55540"/>
                    <a:pt x="71618" y="55540"/>
                  </a:cubicBezTo>
                  <a:cubicBezTo>
                    <a:pt x="71684" y="55540"/>
                    <a:pt x="71751" y="55530"/>
                    <a:pt x="71819" y="55504"/>
                  </a:cubicBezTo>
                  <a:cubicBezTo>
                    <a:pt x="71885" y="55531"/>
                    <a:pt x="71954" y="55540"/>
                    <a:pt x="72023" y="55540"/>
                  </a:cubicBezTo>
                  <a:cubicBezTo>
                    <a:pt x="72198" y="55540"/>
                    <a:pt x="72378" y="55480"/>
                    <a:pt x="72536" y="55480"/>
                  </a:cubicBezTo>
                  <a:cubicBezTo>
                    <a:pt x="72588" y="55480"/>
                    <a:pt x="72638" y="55487"/>
                    <a:pt x="72685" y="55504"/>
                  </a:cubicBezTo>
                  <a:cubicBezTo>
                    <a:pt x="72901" y="55634"/>
                    <a:pt x="73072" y="55660"/>
                    <a:pt x="73222" y="55660"/>
                  </a:cubicBezTo>
                  <a:cubicBezTo>
                    <a:pt x="73272" y="55660"/>
                    <a:pt x="73320" y="55657"/>
                    <a:pt x="73366" y="55655"/>
                  </a:cubicBezTo>
                  <a:cubicBezTo>
                    <a:pt x="74405" y="55597"/>
                    <a:pt x="75513" y="55643"/>
                    <a:pt x="76586" y="55435"/>
                  </a:cubicBezTo>
                  <a:cubicBezTo>
                    <a:pt x="76702" y="55530"/>
                    <a:pt x="76864" y="55575"/>
                    <a:pt x="77033" y="55575"/>
                  </a:cubicBezTo>
                  <a:cubicBezTo>
                    <a:pt x="77252" y="55575"/>
                    <a:pt x="77481" y="55498"/>
                    <a:pt x="77625" y="55354"/>
                  </a:cubicBezTo>
                  <a:cubicBezTo>
                    <a:pt x="78233" y="55377"/>
                    <a:pt x="78766" y="55494"/>
                    <a:pt x="79387" y="55494"/>
                  </a:cubicBezTo>
                  <a:cubicBezTo>
                    <a:pt x="79415" y="55494"/>
                    <a:pt x="79444" y="55493"/>
                    <a:pt x="79472" y="55493"/>
                  </a:cubicBezTo>
                  <a:cubicBezTo>
                    <a:pt x="79624" y="55552"/>
                    <a:pt x="79795" y="55578"/>
                    <a:pt x="79977" y="55578"/>
                  </a:cubicBezTo>
                  <a:cubicBezTo>
                    <a:pt x="80112" y="55578"/>
                    <a:pt x="80253" y="55564"/>
                    <a:pt x="80396" y="55539"/>
                  </a:cubicBezTo>
                  <a:cubicBezTo>
                    <a:pt x="80467" y="55565"/>
                    <a:pt x="80516" y="55576"/>
                    <a:pt x="80554" y="55576"/>
                  </a:cubicBezTo>
                  <a:cubicBezTo>
                    <a:pt x="80703" y="55576"/>
                    <a:pt x="80660" y="55412"/>
                    <a:pt x="80995" y="55412"/>
                  </a:cubicBezTo>
                  <a:cubicBezTo>
                    <a:pt x="81138" y="55412"/>
                    <a:pt x="81350" y="55442"/>
                    <a:pt x="81677" y="55528"/>
                  </a:cubicBezTo>
                  <a:cubicBezTo>
                    <a:pt x="81733" y="55532"/>
                    <a:pt x="81804" y="55534"/>
                    <a:pt x="81886" y="55534"/>
                  </a:cubicBezTo>
                  <a:cubicBezTo>
                    <a:pt x="82259" y="55534"/>
                    <a:pt x="82844" y="55494"/>
                    <a:pt x="83166" y="55447"/>
                  </a:cubicBezTo>
                  <a:cubicBezTo>
                    <a:pt x="83985" y="54950"/>
                    <a:pt x="83062" y="54639"/>
                    <a:pt x="84666" y="54096"/>
                  </a:cubicBezTo>
                  <a:cubicBezTo>
                    <a:pt x="84712" y="54086"/>
                    <a:pt x="84758" y="54082"/>
                    <a:pt x="84802" y="54082"/>
                  </a:cubicBezTo>
                  <a:cubicBezTo>
                    <a:pt x="85046" y="54082"/>
                    <a:pt x="85268" y="54214"/>
                    <a:pt x="85495" y="54214"/>
                  </a:cubicBezTo>
                  <a:cubicBezTo>
                    <a:pt x="85641" y="54214"/>
                    <a:pt x="85789" y="54159"/>
                    <a:pt x="85948" y="53981"/>
                  </a:cubicBezTo>
                  <a:cubicBezTo>
                    <a:pt x="86317" y="53623"/>
                    <a:pt x="86894" y="53404"/>
                    <a:pt x="87160" y="52931"/>
                  </a:cubicBezTo>
                  <a:cubicBezTo>
                    <a:pt x="87205" y="52919"/>
                    <a:pt x="87256" y="52916"/>
                    <a:pt x="87309" y="52916"/>
                  </a:cubicBezTo>
                  <a:cubicBezTo>
                    <a:pt x="87366" y="52916"/>
                    <a:pt x="87424" y="52919"/>
                    <a:pt x="87481" y="52919"/>
                  </a:cubicBezTo>
                  <a:cubicBezTo>
                    <a:pt x="87629" y="52919"/>
                    <a:pt x="87761" y="52895"/>
                    <a:pt x="87794" y="52723"/>
                  </a:cubicBezTo>
                  <a:cubicBezTo>
                    <a:pt x="88143" y="52475"/>
                    <a:pt x="88525" y="52041"/>
                    <a:pt x="89079" y="52041"/>
                  </a:cubicBezTo>
                  <a:cubicBezTo>
                    <a:pt x="89093" y="52041"/>
                    <a:pt x="89107" y="52041"/>
                    <a:pt x="89122" y="52042"/>
                  </a:cubicBezTo>
                  <a:cubicBezTo>
                    <a:pt x="89607" y="52019"/>
                    <a:pt x="89884" y="51845"/>
                    <a:pt x="90230" y="51557"/>
                  </a:cubicBezTo>
                  <a:cubicBezTo>
                    <a:pt x="90276" y="51623"/>
                    <a:pt x="90331" y="51650"/>
                    <a:pt x="90390" y="51650"/>
                  </a:cubicBezTo>
                  <a:cubicBezTo>
                    <a:pt x="90608" y="51650"/>
                    <a:pt x="90877" y="51268"/>
                    <a:pt x="90922" y="51095"/>
                  </a:cubicBezTo>
                  <a:cubicBezTo>
                    <a:pt x="91038" y="50760"/>
                    <a:pt x="91569" y="50760"/>
                    <a:pt x="91603" y="50391"/>
                  </a:cubicBezTo>
                  <a:cubicBezTo>
                    <a:pt x="91673" y="49826"/>
                    <a:pt x="93289" y="49756"/>
                    <a:pt x="93785" y="49445"/>
                  </a:cubicBezTo>
                  <a:cubicBezTo>
                    <a:pt x="94189" y="49502"/>
                    <a:pt x="94651" y="49502"/>
                    <a:pt x="95078" y="49583"/>
                  </a:cubicBezTo>
                  <a:cubicBezTo>
                    <a:pt x="95239" y="49906"/>
                    <a:pt x="95309" y="50287"/>
                    <a:pt x="95597" y="50541"/>
                  </a:cubicBezTo>
                  <a:cubicBezTo>
                    <a:pt x="95817" y="50691"/>
                    <a:pt x="96209" y="50599"/>
                    <a:pt x="96347" y="50830"/>
                  </a:cubicBezTo>
                  <a:cubicBezTo>
                    <a:pt x="96336" y="50876"/>
                    <a:pt x="96301" y="50934"/>
                    <a:pt x="96290" y="50991"/>
                  </a:cubicBezTo>
                  <a:cubicBezTo>
                    <a:pt x="95655" y="51349"/>
                    <a:pt x="96728" y="51384"/>
                    <a:pt x="96982" y="51453"/>
                  </a:cubicBezTo>
                  <a:cubicBezTo>
                    <a:pt x="98979" y="53450"/>
                    <a:pt x="99914" y="55908"/>
                    <a:pt x="100249" y="58644"/>
                  </a:cubicBezTo>
                  <a:cubicBezTo>
                    <a:pt x="101495" y="62661"/>
                    <a:pt x="101126" y="67036"/>
                    <a:pt x="100145" y="71110"/>
                  </a:cubicBezTo>
                  <a:cubicBezTo>
                    <a:pt x="99983" y="71526"/>
                    <a:pt x="100110" y="71976"/>
                    <a:pt x="99926" y="72414"/>
                  </a:cubicBezTo>
                  <a:cubicBezTo>
                    <a:pt x="99880" y="72691"/>
                    <a:pt x="99499" y="73038"/>
                    <a:pt x="99799" y="73211"/>
                  </a:cubicBezTo>
                  <a:cubicBezTo>
                    <a:pt x="99753" y="73707"/>
                    <a:pt x="99787" y="74146"/>
                    <a:pt x="99568" y="74642"/>
                  </a:cubicBezTo>
                  <a:cubicBezTo>
                    <a:pt x="99533" y="74654"/>
                    <a:pt x="99510" y="74688"/>
                    <a:pt x="99476" y="74711"/>
                  </a:cubicBezTo>
                  <a:cubicBezTo>
                    <a:pt x="98471" y="75981"/>
                    <a:pt x="98206" y="78405"/>
                    <a:pt x="97790" y="79917"/>
                  </a:cubicBezTo>
                  <a:cubicBezTo>
                    <a:pt x="97779" y="80148"/>
                    <a:pt x="97606" y="80379"/>
                    <a:pt x="97652" y="80610"/>
                  </a:cubicBezTo>
                  <a:cubicBezTo>
                    <a:pt x="97617" y="81152"/>
                    <a:pt x="97144" y="82041"/>
                    <a:pt x="97710" y="82272"/>
                  </a:cubicBezTo>
                  <a:cubicBezTo>
                    <a:pt x="97733" y="82306"/>
                    <a:pt x="97779" y="82329"/>
                    <a:pt x="97825" y="82364"/>
                  </a:cubicBezTo>
                  <a:cubicBezTo>
                    <a:pt x="97825" y="82433"/>
                    <a:pt x="97848" y="82491"/>
                    <a:pt x="97894" y="82537"/>
                  </a:cubicBezTo>
                  <a:cubicBezTo>
                    <a:pt x="97894" y="82689"/>
                    <a:pt x="98025" y="82767"/>
                    <a:pt x="98157" y="82767"/>
                  </a:cubicBezTo>
                  <a:cubicBezTo>
                    <a:pt x="98277" y="82767"/>
                    <a:pt x="98398" y="82703"/>
                    <a:pt x="98425" y="82572"/>
                  </a:cubicBezTo>
                  <a:cubicBezTo>
                    <a:pt x="98471" y="82676"/>
                    <a:pt x="98552" y="82837"/>
                    <a:pt x="98691" y="82860"/>
                  </a:cubicBezTo>
                  <a:cubicBezTo>
                    <a:pt x="98744" y="83021"/>
                    <a:pt x="98859" y="83202"/>
                    <a:pt x="99015" y="83202"/>
                  </a:cubicBezTo>
                  <a:cubicBezTo>
                    <a:pt x="99061" y="83202"/>
                    <a:pt x="99111" y="83186"/>
                    <a:pt x="99164" y="83149"/>
                  </a:cubicBezTo>
                  <a:cubicBezTo>
                    <a:pt x="99207" y="83210"/>
                    <a:pt x="99264" y="83258"/>
                    <a:pt x="99329" y="83258"/>
                  </a:cubicBezTo>
                  <a:cubicBezTo>
                    <a:pt x="99350" y="83258"/>
                    <a:pt x="99372" y="83253"/>
                    <a:pt x="99395" y="83241"/>
                  </a:cubicBezTo>
                  <a:cubicBezTo>
                    <a:pt x="99430" y="83261"/>
                    <a:pt x="99468" y="83270"/>
                    <a:pt x="99506" y="83270"/>
                  </a:cubicBezTo>
                  <a:cubicBezTo>
                    <a:pt x="99579" y="83270"/>
                    <a:pt x="99649" y="83237"/>
                    <a:pt x="99695" y="83184"/>
                  </a:cubicBezTo>
                  <a:cubicBezTo>
                    <a:pt x="99735" y="83195"/>
                    <a:pt x="99772" y="83200"/>
                    <a:pt x="99808" y="83200"/>
                  </a:cubicBezTo>
                  <a:cubicBezTo>
                    <a:pt x="99988" y="83200"/>
                    <a:pt x="100110" y="83067"/>
                    <a:pt x="100168" y="82941"/>
                  </a:cubicBezTo>
                  <a:cubicBezTo>
                    <a:pt x="100181" y="82943"/>
                    <a:pt x="100194" y="82943"/>
                    <a:pt x="100207" y="82943"/>
                  </a:cubicBezTo>
                  <a:cubicBezTo>
                    <a:pt x="100297" y="82943"/>
                    <a:pt x="100383" y="82908"/>
                    <a:pt x="100434" y="82837"/>
                  </a:cubicBezTo>
                  <a:cubicBezTo>
                    <a:pt x="100445" y="82837"/>
                    <a:pt x="100457" y="82849"/>
                    <a:pt x="100480" y="82849"/>
                  </a:cubicBezTo>
                  <a:cubicBezTo>
                    <a:pt x="100495" y="82958"/>
                    <a:pt x="100595" y="83020"/>
                    <a:pt x="100698" y="83020"/>
                  </a:cubicBezTo>
                  <a:cubicBezTo>
                    <a:pt x="100747" y="83020"/>
                    <a:pt x="100796" y="83006"/>
                    <a:pt x="100838" y="82976"/>
                  </a:cubicBezTo>
                  <a:cubicBezTo>
                    <a:pt x="100875" y="83218"/>
                    <a:pt x="101039" y="83363"/>
                    <a:pt x="101192" y="83363"/>
                  </a:cubicBezTo>
                  <a:cubicBezTo>
                    <a:pt x="101323" y="83363"/>
                    <a:pt x="101446" y="83256"/>
                    <a:pt x="101472" y="83011"/>
                  </a:cubicBezTo>
                  <a:cubicBezTo>
                    <a:pt x="101622" y="83025"/>
                    <a:pt x="101785" y="83036"/>
                    <a:pt x="101953" y="83036"/>
                  </a:cubicBezTo>
                  <a:cubicBezTo>
                    <a:pt x="102432" y="83036"/>
                    <a:pt x="102952" y="82952"/>
                    <a:pt x="103319" y="82653"/>
                  </a:cubicBezTo>
                  <a:cubicBezTo>
                    <a:pt x="103353" y="82663"/>
                    <a:pt x="103383" y="82668"/>
                    <a:pt x="103412" y="82668"/>
                  </a:cubicBezTo>
                  <a:cubicBezTo>
                    <a:pt x="103640" y="82668"/>
                    <a:pt x="103722" y="82365"/>
                    <a:pt x="103804" y="82191"/>
                  </a:cubicBezTo>
                  <a:cubicBezTo>
                    <a:pt x="103850" y="82191"/>
                    <a:pt x="103908" y="82191"/>
                    <a:pt x="103954" y="82156"/>
                  </a:cubicBezTo>
                  <a:lnTo>
                    <a:pt x="104012" y="82156"/>
                  </a:lnTo>
                  <a:cubicBezTo>
                    <a:pt x="103963" y="82352"/>
                    <a:pt x="104039" y="82532"/>
                    <a:pt x="104218" y="82532"/>
                  </a:cubicBezTo>
                  <a:cubicBezTo>
                    <a:pt x="104250" y="82532"/>
                    <a:pt x="104285" y="82526"/>
                    <a:pt x="104323" y="82514"/>
                  </a:cubicBezTo>
                  <a:cubicBezTo>
                    <a:pt x="104716" y="82110"/>
                    <a:pt x="104439" y="81118"/>
                    <a:pt x="104554" y="80552"/>
                  </a:cubicBezTo>
                  <a:cubicBezTo>
                    <a:pt x="104693" y="79975"/>
                    <a:pt x="105178" y="79028"/>
                    <a:pt x="104554" y="78567"/>
                  </a:cubicBezTo>
                  <a:cubicBezTo>
                    <a:pt x="104150" y="77897"/>
                    <a:pt x="104877" y="76708"/>
                    <a:pt x="105062" y="75958"/>
                  </a:cubicBezTo>
                  <a:cubicBezTo>
                    <a:pt x="105870" y="73419"/>
                    <a:pt x="105443" y="70383"/>
                    <a:pt x="106101" y="67936"/>
                  </a:cubicBezTo>
                  <a:cubicBezTo>
                    <a:pt x="106782" y="66054"/>
                    <a:pt x="107117" y="64034"/>
                    <a:pt x="107117" y="62003"/>
                  </a:cubicBezTo>
                  <a:cubicBezTo>
                    <a:pt x="107359" y="61703"/>
                    <a:pt x="107313" y="61218"/>
                    <a:pt x="107463" y="60860"/>
                  </a:cubicBezTo>
                  <a:cubicBezTo>
                    <a:pt x="107555" y="61010"/>
                    <a:pt x="107659" y="61160"/>
                    <a:pt x="107775" y="61299"/>
                  </a:cubicBezTo>
                  <a:cubicBezTo>
                    <a:pt x="107809" y="61357"/>
                    <a:pt x="107844" y="61380"/>
                    <a:pt x="107902" y="61391"/>
                  </a:cubicBezTo>
                  <a:cubicBezTo>
                    <a:pt x="108340" y="63203"/>
                    <a:pt x="110014" y="64219"/>
                    <a:pt x="110014" y="66112"/>
                  </a:cubicBezTo>
                  <a:cubicBezTo>
                    <a:pt x="110360" y="69056"/>
                    <a:pt x="112230" y="71699"/>
                    <a:pt x="112172" y="74723"/>
                  </a:cubicBezTo>
                  <a:cubicBezTo>
                    <a:pt x="112103" y="75519"/>
                    <a:pt x="112484" y="76500"/>
                    <a:pt x="111815" y="77089"/>
                  </a:cubicBezTo>
                  <a:cubicBezTo>
                    <a:pt x="111711" y="77135"/>
                    <a:pt x="111676" y="77251"/>
                    <a:pt x="111711" y="77343"/>
                  </a:cubicBezTo>
                  <a:cubicBezTo>
                    <a:pt x="111595" y="77655"/>
                    <a:pt x="111561" y="78070"/>
                    <a:pt x="111284" y="78243"/>
                  </a:cubicBezTo>
                  <a:cubicBezTo>
                    <a:pt x="111180" y="78324"/>
                    <a:pt x="111157" y="78463"/>
                    <a:pt x="111226" y="78567"/>
                  </a:cubicBezTo>
                  <a:cubicBezTo>
                    <a:pt x="111041" y="78567"/>
                    <a:pt x="111007" y="78763"/>
                    <a:pt x="111018" y="78913"/>
                  </a:cubicBezTo>
                  <a:cubicBezTo>
                    <a:pt x="110834" y="79109"/>
                    <a:pt x="110845" y="79478"/>
                    <a:pt x="110845" y="79732"/>
                  </a:cubicBezTo>
                  <a:cubicBezTo>
                    <a:pt x="110842" y="79732"/>
                    <a:pt x="110839" y="79732"/>
                    <a:pt x="110836" y="79732"/>
                  </a:cubicBezTo>
                  <a:cubicBezTo>
                    <a:pt x="110409" y="79732"/>
                    <a:pt x="110594" y="80518"/>
                    <a:pt x="110949" y="80552"/>
                  </a:cubicBezTo>
                  <a:cubicBezTo>
                    <a:pt x="111018" y="80817"/>
                    <a:pt x="111249" y="80933"/>
                    <a:pt x="111515" y="81037"/>
                  </a:cubicBezTo>
                  <a:cubicBezTo>
                    <a:pt x="111494" y="81184"/>
                    <a:pt x="111611" y="81277"/>
                    <a:pt x="111723" y="81277"/>
                  </a:cubicBezTo>
                  <a:cubicBezTo>
                    <a:pt x="111804" y="81277"/>
                    <a:pt x="111883" y="81229"/>
                    <a:pt x="111907" y="81118"/>
                  </a:cubicBezTo>
                  <a:cubicBezTo>
                    <a:pt x="111947" y="81123"/>
                    <a:pt x="111985" y="81126"/>
                    <a:pt x="112020" y="81126"/>
                  </a:cubicBezTo>
                  <a:cubicBezTo>
                    <a:pt x="112054" y="81126"/>
                    <a:pt x="112086" y="81123"/>
                    <a:pt x="112115" y="81118"/>
                  </a:cubicBezTo>
                  <a:cubicBezTo>
                    <a:pt x="112156" y="81179"/>
                    <a:pt x="112215" y="81205"/>
                    <a:pt x="112275" y="81205"/>
                  </a:cubicBezTo>
                  <a:cubicBezTo>
                    <a:pt x="112385" y="81205"/>
                    <a:pt x="112496" y="81117"/>
                    <a:pt x="112496" y="80991"/>
                  </a:cubicBezTo>
                  <a:cubicBezTo>
                    <a:pt x="112722" y="80895"/>
                    <a:pt x="113006" y="80754"/>
                    <a:pt x="113227" y="80754"/>
                  </a:cubicBezTo>
                  <a:cubicBezTo>
                    <a:pt x="113299" y="80754"/>
                    <a:pt x="113365" y="80769"/>
                    <a:pt x="113419" y="80806"/>
                  </a:cubicBezTo>
                  <a:cubicBezTo>
                    <a:pt x="113454" y="80953"/>
                    <a:pt x="113572" y="81087"/>
                    <a:pt x="113707" y="81087"/>
                  </a:cubicBezTo>
                  <a:cubicBezTo>
                    <a:pt x="113753" y="81087"/>
                    <a:pt x="113800" y="81072"/>
                    <a:pt x="113846" y="81037"/>
                  </a:cubicBezTo>
                  <a:cubicBezTo>
                    <a:pt x="113895" y="81078"/>
                    <a:pt x="113956" y="81099"/>
                    <a:pt x="114017" y="81099"/>
                  </a:cubicBezTo>
                  <a:cubicBezTo>
                    <a:pt x="114057" y="81099"/>
                    <a:pt x="114098" y="81090"/>
                    <a:pt x="114135" y="81071"/>
                  </a:cubicBezTo>
                  <a:cubicBezTo>
                    <a:pt x="114308" y="81164"/>
                    <a:pt x="114516" y="81244"/>
                    <a:pt x="114677" y="81268"/>
                  </a:cubicBezTo>
                  <a:cubicBezTo>
                    <a:pt x="114689" y="81426"/>
                    <a:pt x="114827" y="81514"/>
                    <a:pt x="114959" y="81514"/>
                  </a:cubicBezTo>
                  <a:cubicBezTo>
                    <a:pt x="115078" y="81514"/>
                    <a:pt x="115192" y="81443"/>
                    <a:pt x="115208" y="81291"/>
                  </a:cubicBezTo>
                  <a:cubicBezTo>
                    <a:pt x="115256" y="81319"/>
                    <a:pt x="115308" y="81334"/>
                    <a:pt x="115358" y="81334"/>
                  </a:cubicBezTo>
                  <a:cubicBezTo>
                    <a:pt x="115429" y="81334"/>
                    <a:pt x="115496" y="81305"/>
                    <a:pt x="115543" y="81244"/>
                  </a:cubicBezTo>
                  <a:cubicBezTo>
                    <a:pt x="115726" y="81311"/>
                    <a:pt x="115967" y="81375"/>
                    <a:pt x="116203" y="81375"/>
                  </a:cubicBezTo>
                  <a:cubicBezTo>
                    <a:pt x="116458" y="81375"/>
                    <a:pt x="116708" y="81300"/>
                    <a:pt x="116870" y="81071"/>
                  </a:cubicBezTo>
                  <a:cubicBezTo>
                    <a:pt x="117332" y="80806"/>
                    <a:pt x="118048" y="80310"/>
                    <a:pt x="117932" y="79744"/>
                  </a:cubicBezTo>
                  <a:cubicBezTo>
                    <a:pt x="118140" y="79605"/>
                    <a:pt x="118025" y="79282"/>
                    <a:pt x="118025" y="79098"/>
                  </a:cubicBezTo>
                  <a:cubicBezTo>
                    <a:pt x="118140" y="79040"/>
                    <a:pt x="118163" y="78878"/>
                    <a:pt x="118082" y="78797"/>
                  </a:cubicBezTo>
                  <a:cubicBezTo>
                    <a:pt x="117932" y="78590"/>
                    <a:pt x="118209" y="78151"/>
                    <a:pt x="118082" y="77920"/>
                  </a:cubicBezTo>
                  <a:cubicBezTo>
                    <a:pt x="118798" y="76662"/>
                    <a:pt x="118429" y="75162"/>
                    <a:pt x="118636" y="73776"/>
                  </a:cubicBezTo>
                  <a:cubicBezTo>
                    <a:pt x="118463" y="73049"/>
                    <a:pt x="118913" y="72622"/>
                    <a:pt x="118890" y="71953"/>
                  </a:cubicBezTo>
                  <a:cubicBezTo>
                    <a:pt x="117574" y="70083"/>
                    <a:pt x="116697" y="67705"/>
                    <a:pt x="116316" y="65489"/>
                  </a:cubicBezTo>
                  <a:cubicBezTo>
                    <a:pt x="115624" y="62315"/>
                    <a:pt x="113719" y="60145"/>
                    <a:pt x="113465" y="57028"/>
                  </a:cubicBezTo>
                  <a:cubicBezTo>
                    <a:pt x="113445" y="56938"/>
                    <a:pt x="113355" y="56874"/>
                    <a:pt x="113279" y="56874"/>
                  </a:cubicBezTo>
                  <a:cubicBezTo>
                    <a:pt x="113268" y="56874"/>
                    <a:pt x="113256" y="56875"/>
                    <a:pt x="113246" y="56878"/>
                  </a:cubicBezTo>
                  <a:cubicBezTo>
                    <a:pt x="113211" y="56578"/>
                    <a:pt x="113200" y="56278"/>
                    <a:pt x="113130" y="55989"/>
                  </a:cubicBezTo>
                  <a:cubicBezTo>
                    <a:pt x="113661" y="55724"/>
                    <a:pt x="112796" y="53808"/>
                    <a:pt x="112888" y="53508"/>
                  </a:cubicBezTo>
                  <a:cubicBezTo>
                    <a:pt x="112980" y="53404"/>
                    <a:pt x="112980" y="53242"/>
                    <a:pt x="112900" y="53138"/>
                  </a:cubicBezTo>
                  <a:cubicBezTo>
                    <a:pt x="112715" y="52527"/>
                    <a:pt x="112576" y="51811"/>
                    <a:pt x="112034" y="51395"/>
                  </a:cubicBezTo>
                  <a:cubicBezTo>
                    <a:pt x="110730" y="49260"/>
                    <a:pt x="108583" y="47078"/>
                    <a:pt x="107925" y="44793"/>
                  </a:cubicBezTo>
                  <a:cubicBezTo>
                    <a:pt x="108179" y="44401"/>
                    <a:pt x="107844" y="43904"/>
                    <a:pt x="108236" y="43558"/>
                  </a:cubicBezTo>
                  <a:cubicBezTo>
                    <a:pt x="108340" y="43431"/>
                    <a:pt x="108444" y="43258"/>
                    <a:pt x="108410" y="43073"/>
                  </a:cubicBezTo>
                  <a:cubicBezTo>
                    <a:pt x="108167" y="42254"/>
                    <a:pt x="108594" y="42161"/>
                    <a:pt x="108848" y="41526"/>
                  </a:cubicBezTo>
                  <a:cubicBezTo>
                    <a:pt x="108629" y="40822"/>
                    <a:pt x="108640" y="41180"/>
                    <a:pt x="108998" y="40557"/>
                  </a:cubicBezTo>
                  <a:cubicBezTo>
                    <a:pt x="109056" y="40361"/>
                    <a:pt x="108975" y="39680"/>
                    <a:pt x="109102" y="39564"/>
                  </a:cubicBezTo>
                  <a:cubicBezTo>
                    <a:pt x="109115" y="39568"/>
                    <a:pt x="109128" y="39569"/>
                    <a:pt x="109140" y="39569"/>
                  </a:cubicBezTo>
                  <a:cubicBezTo>
                    <a:pt x="109255" y="39569"/>
                    <a:pt x="109365" y="39437"/>
                    <a:pt x="109345" y="39333"/>
                  </a:cubicBezTo>
                  <a:cubicBezTo>
                    <a:pt x="109448" y="39264"/>
                    <a:pt x="109598" y="39149"/>
                    <a:pt x="109806" y="38952"/>
                  </a:cubicBezTo>
                  <a:cubicBezTo>
                    <a:pt x="110464" y="38872"/>
                    <a:pt x="110580" y="37879"/>
                    <a:pt x="110314" y="37371"/>
                  </a:cubicBezTo>
                  <a:cubicBezTo>
                    <a:pt x="110095" y="37071"/>
                    <a:pt x="110187" y="36863"/>
                    <a:pt x="110649" y="36517"/>
                  </a:cubicBezTo>
                  <a:cubicBezTo>
                    <a:pt x="111341" y="35617"/>
                    <a:pt x="110487" y="34913"/>
                    <a:pt x="110637" y="33862"/>
                  </a:cubicBezTo>
                  <a:cubicBezTo>
                    <a:pt x="111018" y="33285"/>
                    <a:pt x="110845" y="32639"/>
                    <a:pt x="111053" y="32050"/>
                  </a:cubicBezTo>
                  <a:cubicBezTo>
                    <a:pt x="111214" y="31450"/>
                    <a:pt x="111861" y="31369"/>
                    <a:pt x="111930" y="30688"/>
                  </a:cubicBezTo>
                  <a:cubicBezTo>
                    <a:pt x="111930" y="30503"/>
                    <a:pt x="112034" y="30457"/>
                    <a:pt x="112311" y="30376"/>
                  </a:cubicBezTo>
                  <a:cubicBezTo>
                    <a:pt x="112727" y="30342"/>
                    <a:pt x="112969" y="29926"/>
                    <a:pt x="112784" y="29487"/>
                  </a:cubicBezTo>
                  <a:cubicBezTo>
                    <a:pt x="113592" y="29176"/>
                    <a:pt x="113719" y="27929"/>
                    <a:pt x="114331" y="27352"/>
                  </a:cubicBezTo>
                  <a:cubicBezTo>
                    <a:pt x="114481" y="26879"/>
                    <a:pt x="114008" y="26371"/>
                    <a:pt x="114308" y="25840"/>
                  </a:cubicBezTo>
                  <a:cubicBezTo>
                    <a:pt x="114389" y="25621"/>
                    <a:pt x="114296" y="25482"/>
                    <a:pt x="114239" y="25367"/>
                  </a:cubicBezTo>
                  <a:cubicBezTo>
                    <a:pt x="114077" y="24720"/>
                    <a:pt x="114943" y="23970"/>
                    <a:pt x="114643" y="23139"/>
                  </a:cubicBezTo>
                  <a:cubicBezTo>
                    <a:pt x="114758" y="22239"/>
                    <a:pt x="114135" y="21396"/>
                    <a:pt x="114412" y="20565"/>
                  </a:cubicBezTo>
                  <a:cubicBezTo>
                    <a:pt x="114631" y="20207"/>
                    <a:pt x="114643" y="19861"/>
                    <a:pt x="114296" y="19480"/>
                  </a:cubicBezTo>
                  <a:cubicBezTo>
                    <a:pt x="114192" y="18972"/>
                    <a:pt x="113846" y="18614"/>
                    <a:pt x="113604" y="18210"/>
                  </a:cubicBezTo>
                  <a:cubicBezTo>
                    <a:pt x="113327" y="17472"/>
                    <a:pt x="113350" y="16710"/>
                    <a:pt x="112807" y="16121"/>
                  </a:cubicBezTo>
                  <a:cubicBezTo>
                    <a:pt x="112426" y="15763"/>
                    <a:pt x="112311" y="15532"/>
                    <a:pt x="112230" y="14967"/>
                  </a:cubicBezTo>
                  <a:cubicBezTo>
                    <a:pt x="111884" y="13663"/>
                    <a:pt x="110891" y="12624"/>
                    <a:pt x="110614" y="11296"/>
                  </a:cubicBezTo>
                  <a:cubicBezTo>
                    <a:pt x="110072" y="10523"/>
                    <a:pt x="110083" y="9530"/>
                    <a:pt x="109483" y="8745"/>
                  </a:cubicBezTo>
                  <a:cubicBezTo>
                    <a:pt x="108698" y="8180"/>
                    <a:pt x="108052" y="7603"/>
                    <a:pt x="107532" y="6818"/>
                  </a:cubicBezTo>
                  <a:cubicBezTo>
                    <a:pt x="107198" y="5063"/>
                    <a:pt x="104820" y="5490"/>
                    <a:pt x="104081" y="4059"/>
                  </a:cubicBezTo>
                  <a:cubicBezTo>
                    <a:pt x="103458" y="2385"/>
                    <a:pt x="101599" y="2974"/>
                    <a:pt x="100711" y="2028"/>
                  </a:cubicBezTo>
                  <a:cubicBezTo>
                    <a:pt x="99706" y="954"/>
                    <a:pt x="98264" y="1162"/>
                    <a:pt x="96971" y="1104"/>
                  </a:cubicBezTo>
                  <a:cubicBezTo>
                    <a:pt x="96216" y="886"/>
                    <a:pt x="95717" y="1"/>
                    <a:pt x="949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30;p42">
              <a:extLst>
                <a:ext uri="{FF2B5EF4-FFF2-40B4-BE49-F238E27FC236}">
                  <a16:creationId xmlns:a16="http://schemas.microsoft.com/office/drawing/2014/main" id="{2D54FBBB-FF8C-DBBA-8C40-30AC85A532E7}"/>
                </a:ext>
              </a:extLst>
            </p:cNvPr>
            <p:cNvSpPr/>
            <p:nvPr/>
          </p:nvSpPr>
          <p:spPr>
            <a:xfrm>
              <a:off x="4326525" y="3766950"/>
              <a:ext cx="40625" cy="55100"/>
            </a:xfrm>
            <a:custGeom>
              <a:avLst/>
              <a:gdLst/>
              <a:ahLst/>
              <a:cxnLst/>
              <a:rect l="l" t="t" r="r" b="b"/>
              <a:pathLst>
                <a:path w="1625" h="2204" extrusionOk="0">
                  <a:moveTo>
                    <a:pt x="492" y="0"/>
                  </a:moveTo>
                  <a:cubicBezTo>
                    <a:pt x="322" y="0"/>
                    <a:pt x="256" y="434"/>
                    <a:pt x="150" y="703"/>
                  </a:cubicBezTo>
                  <a:cubicBezTo>
                    <a:pt x="0" y="862"/>
                    <a:pt x="66" y="1156"/>
                    <a:pt x="235" y="1156"/>
                  </a:cubicBezTo>
                  <a:cubicBezTo>
                    <a:pt x="287" y="1156"/>
                    <a:pt x="348" y="1128"/>
                    <a:pt x="416" y="1060"/>
                  </a:cubicBezTo>
                  <a:cubicBezTo>
                    <a:pt x="427" y="1199"/>
                    <a:pt x="566" y="1407"/>
                    <a:pt x="670" y="1418"/>
                  </a:cubicBezTo>
                  <a:cubicBezTo>
                    <a:pt x="924" y="1638"/>
                    <a:pt x="901" y="2111"/>
                    <a:pt x="1247" y="2203"/>
                  </a:cubicBezTo>
                  <a:cubicBezTo>
                    <a:pt x="1252" y="2203"/>
                    <a:pt x="1257" y="2204"/>
                    <a:pt x="1263" y="2204"/>
                  </a:cubicBezTo>
                  <a:cubicBezTo>
                    <a:pt x="1442" y="2204"/>
                    <a:pt x="1624" y="2014"/>
                    <a:pt x="1501" y="1857"/>
                  </a:cubicBezTo>
                  <a:cubicBezTo>
                    <a:pt x="1478" y="1695"/>
                    <a:pt x="1385" y="1545"/>
                    <a:pt x="1305" y="1430"/>
                  </a:cubicBezTo>
                  <a:cubicBezTo>
                    <a:pt x="1420" y="1407"/>
                    <a:pt x="1478" y="1280"/>
                    <a:pt x="1455" y="1176"/>
                  </a:cubicBezTo>
                  <a:cubicBezTo>
                    <a:pt x="1551" y="908"/>
                    <a:pt x="1399" y="765"/>
                    <a:pt x="1207" y="765"/>
                  </a:cubicBezTo>
                  <a:cubicBezTo>
                    <a:pt x="1101" y="765"/>
                    <a:pt x="984" y="809"/>
                    <a:pt x="889" y="899"/>
                  </a:cubicBezTo>
                  <a:cubicBezTo>
                    <a:pt x="924" y="680"/>
                    <a:pt x="1074" y="333"/>
                    <a:pt x="774" y="276"/>
                  </a:cubicBezTo>
                  <a:cubicBezTo>
                    <a:pt x="654" y="77"/>
                    <a:pt x="564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31;p42">
              <a:extLst>
                <a:ext uri="{FF2B5EF4-FFF2-40B4-BE49-F238E27FC236}">
                  <a16:creationId xmlns:a16="http://schemas.microsoft.com/office/drawing/2014/main" id="{FEF67FB0-AC52-7927-E757-7F5021791AF4}"/>
                </a:ext>
              </a:extLst>
            </p:cNvPr>
            <p:cNvSpPr/>
            <p:nvPr/>
          </p:nvSpPr>
          <p:spPr>
            <a:xfrm>
              <a:off x="4338925" y="3824050"/>
              <a:ext cx="15600" cy="9300"/>
            </a:xfrm>
            <a:custGeom>
              <a:avLst/>
              <a:gdLst/>
              <a:ahLst/>
              <a:cxnLst/>
              <a:rect l="l" t="t" r="r" b="b"/>
              <a:pathLst>
                <a:path w="624" h="372" extrusionOk="0">
                  <a:moveTo>
                    <a:pt x="286" y="1"/>
                  </a:moveTo>
                  <a:cubicBezTo>
                    <a:pt x="142" y="1"/>
                    <a:pt x="1" y="60"/>
                    <a:pt x="1" y="208"/>
                  </a:cubicBezTo>
                  <a:cubicBezTo>
                    <a:pt x="11" y="324"/>
                    <a:pt x="139" y="372"/>
                    <a:pt x="273" y="372"/>
                  </a:cubicBezTo>
                  <a:cubicBezTo>
                    <a:pt x="444" y="372"/>
                    <a:pt x="623" y="295"/>
                    <a:pt x="578" y="185"/>
                  </a:cubicBezTo>
                  <a:cubicBezTo>
                    <a:pt x="608" y="75"/>
                    <a:pt x="44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32;p42">
              <a:extLst>
                <a:ext uri="{FF2B5EF4-FFF2-40B4-BE49-F238E27FC236}">
                  <a16:creationId xmlns:a16="http://schemas.microsoft.com/office/drawing/2014/main" id="{6D0E9947-06F3-A60F-33CD-DA2D7828DB76}"/>
                </a:ext>
              </a:extLst>
            </p:cNvPr>
            <p:cNvSpPr/>
            <p:nvPr/>
          </p:nvSpPr>
          <p:spPr>
            <a:xfrm>
              <a:off x="4349350" y="3828825"/>
              <a:ext cx="146575" cy="64400"/>
            </a:xfrm>
            <a:custGeom>
              <a:avLst/>
              <a:gdLst/>
              <a:ahLst/>
              <a:cxnLst/>
              <a:rect l="l" t="t" r="r" b="b"/>
              <a:pathLst>
                <a:path w="5863" h="2576" extrusionOk="0">
                  <a:moveTo>
                    <a:pt x="428" y="0"/>
                  </a:moveTo>
                  <a:cubicBezTo>
                    <a:pt x="0" y="0"/>
                    <a:pt x="222" y="2004"/>
                    <a:pt x="1005" y="2004"/>
                  </a:cubicBezTo>
                  <a:cubicBezTo>
                    <a:pt x="1042" y="2004"/>
                    <a:pt x="1080" y="2000"/>
                    <a:pt x="1119" y="1990"/>
                  </a:cubicBezTo>
                  <a:cubicBezTo>
                    <a:pt x="1200" y="2164"/>
                    <a:pt x="1257" y="2418"/>
                    <a:pt x="1488" y="2418"/>
                  </a:cubicBezTo>
                  <a:cubicBezTo>
                    <a:pt x="1526" y="2527"/>
                    <a:pt x="1619" y="2576"/>
                    <a:pt x="1715" y="2576"/>
                  </a:cubicBezTo>
                  <a:cubicBezTo>
                    <a:pt x="1851" y="2576"/>
                    <a:pt x="1991" y="2477"/>
                    <a:pt x="1985" y="2314"/>
                  </a:cubicBezTo>
                  <a:lnTo>
                    <a:pt x="1985" y="2314"/>
                  </a:lnTo>
                  <a:cubicBezTo>
                    <a:pt x="2052" y="2374"/>
                    <a:pt x="2150" y="2403"/>
                    <a:pt x="2246" y="2403"/>
                  </a:cubicBezTo>
                  <a:cubicBezTo>
                    <a:pt x="2461" y="2403"/>
                    <a:pt x="2667" y="2261"/>
                    <a:pt x="2516" y="2014"/>
                  </a:cubicBezTo>
                  <a:cubicBezTo>
                    <a:pt x="2516" y="2002"/>
                    <a:pt x="2527" y="2002"/>
                    <a:pt x="2527" y="1990"/>
                  </a:cubicBezTo>
                  <a:cubicBezTo>
                    <a:pt x="2569" y="2073"/>
                    <a:pt x="2647" y="2119"/>
                    <a:pt x="2730" y="2119"/>
                  </a:cubicBezTo>
                  <a:cubicBezTo>
                    <a:pt x="2739" y="2119"/>
                    <a:pt x="2749" y="2119"/>
                    <a:pt x="2758" y="2117"/>
                  </a:cubicBezTo>
                  <a:cubicBezTo>
                    <a:pt x="2796" y="2141"/>
                    <a:pt x="2843" y="2154"/>
                    <a:pt x="2889" y="2154"/>
                  </a:cubicBezTo>
                  <a:cubicBezTo>
                    <a:pt x="2954" y="2154"/>
                    <a:pt x="3018" y="2130"/>
                    <a:pt x="3058" y="2083"/>
                  </a:cubicBezTo>
                  <a:cubicBezTo>
                    <a:pt x="3106" y="2125"/>
                    <a:pt x="3166" y="2148"/>
                    <a:pt x="3225" y="2148"/>
                  </a:cubicBezTo>
                  <a:cubicBezTo>
                    <a:pt x="3281" y="2148"/>
                    <a:pt x="3337" y="2127"/>
                    <a:pt x="3381" y="2083"/>
                  </a:cubicBezTo>
                  <a:cubicBezTo>
                    <a:pt x="3430" y="2128"/>
                    <a:pt x="3488" y="2148"/>
                    <a:pt x="3545" y="2148"/>
                  </a:cubicBezTo>
                  <a:cubicBezTo>
                    <a:pt x="3679" y="2148"/>
                    <a:pt x="3808" y="2040"/>
                    <a:pt x="3808" y="1887"/>
                  </a:cubicBezTo>
                  <a:cubicBezTo>
                    <a:pt x="3889" y="1887"/>
                    <a:pt x="3947" y="1852"/>
                    <a:pt x="3981" y="1794"/>
                  </a:cubicBezTo>
                  <a:cubicBezTo>
                    <a:pt x="4028" y="1794"/>
                    <a:pt x="4085" y="1783"/>
                    <a:pt x="4132" y="1760"/>
                  </a:cubicBezTo>
                  <a:cubicBezTo>
                    <a:pt x="4178" y="1796"/>
                    <a:pt x="4239" y="1814"/>
                    <a:pt x="4300" y="1814"/>
                  </a:cubicBezTo>
                  <a:cubicBezTo>
                    <a:pt x="4375" y="1814"/>
                    <a:pt x="4450" y="1787"/>
                    <a:pt x="4501" y="1737"/>
                  </a:cubicBezTo>
                  <a:cubicBezTo>
                    <a:pt x="4538" y="1744"/>
                    <a:pt x="4578" y="1749"/>
                    <a:pt x="4619" y="1749"/>
                  </a:cubicBezTo>
                  <a:cubicBezTo>
                    <a:pt x="4705" y="1749"/>
                    <a:pt x="4792" y="1726"/>
                    <a:pt x="4847" y="1656"/>
                  </a:cubicBezTo>
                  <a:cubicBezTo>
                    <a:pt x="4855" y="1655"/>
                    <a:pt x="4863" y="1655"/>
                    <a:pt x="4871" y="1655"/>
                  </a:cubicBezTo>
                  <a:cubicBezTo>
                    <a:pt x="5036" y="1655"/>
                    <a:pt x="5194" y="1754"/>
                    <a:pt x="5343" y="1754"/>
                  </a:cubicBezTo>
                  <a:cubicBezTo>
                    <a:pt x="5362" y="1754"/>
                    <a:pt x="5382" y="1752"/>
                    <a:pt x="5401" y="1748"/>
                  </a:cubicBezTo>
                  <a:cubicBezTo>
                    <a:pt x="5863" y="1529"/>
                    <a:pt x="5390" y="1125"/>
                    <a:pt x="5090" y="1067"/>
                  </a:cubicBezTo>
                  <a:cubicBezTo>
                    <a:pt x="5020" y="975"/>
                    <a:pt x="4951" y="894"/>
                    <a:pt x="4836" y="894"/>
                  </a:cubicBezTo>
                  <a:cubicBezTo>
                    <a:pt x="4825" y="750"/>
                    <a:pt x="4697" y="634"/>
                    <a:pt x="4563" y="634"/>
                  </a:cubicBezTo>
                  <a:cubicBezTo>
                    <a:pt x="4546" y="634"/>
                    <a:pt x="4529" y="636"/>
                    <a:pt x="4512" y="640"/>
                  </a:cubicBezTo>
                  <a:cubicBezTo>
                    <a:pt x="4452" y="587"/>
                    <a:pt x="4377" y="569"/>
                    <a:pt x="4301" y="569"/>
                  </a:cubicBezTo>
                  <a:cubicBezTo>
                    <a:pt x="4259" y="569"/>
                    <a:pt x="4218" y="574"/>
                    <a:pt x="4178" y="582"/>
                  </a:cubicBezTo>
                  <a:cubicBezTo>
                    <a:pt x="4131" y="527"/>
                    <a:pt x="4053" y="501"/>
                    <a:pt x="3972" y="501"/>
                  </a:cubicBezTo>
                  <a:cubicBezTo>
                    <a:pt x="3835" y="501"/>
                    <a:pt x="3687" y="574"/>
                    <a:pt x="3658" y="698"/>
                  </a:cubicBezTo>
                  <a:cubicBezTo>
                    <a:pt x="3612" y="617"/>
                    <a:pt x="3554" y="525"/>
                    <a:pt x="3474" y="513"/>
                  </a:cubicBezTo>
                  <a:cubicBezTo>
                    <a:pt x="3437" y="404"/>
                    <a:pt x="3332" y="341"/>
                    <a:pt x="3224" y="341"/>
                  </a:cubicBezTo>
                  <a:cubicBezTo>
                    <a:pt x="3161" y="341"/>
                    <a:pt x="3098" y="362"/>
                    <a:pt x="3046" y="409"/>
                  </a:cubicBezTo>
                  <a:cubicBezTo>
                    <a:pt x="2984" y="357"/>
                    <a:pt x="2906" y="329"/>
                    <a:pt x="2829" y="329"/>
                  </a:cubicBezTo>
                  <a:cubicBezTo>
                    <a:pt x="2734" y="329"/>
                    <a:pt x="2642" y="372"/>
                    <a:pt x="2585" y="467"/>
                  </a:cubicBezTo>
                  <a:cubicBezTo>
                    <a:pt x="2542" y="450"/>
                    <a:pt x="2505" y="443"/>
                    <a:pt x="2472" y="443"/>
                  </a:cubicBezTo>
                  <a:cubicBezTo>
                    <a:pt x="2252" y="443"/>
                    <a:pt x="2226" y="774"/>
                    <a:pt x="2296" y="975"/>
                  </a:cubicBezTo>
                  <a:cubicBezTo>
                    <a:pt x="2054" y="1159"/>
                    <a:pt x="2227" y="1586"/>
                    <a:pt x="2146" y="1840"/>
                  </a:cubicBezTo>
                  <a:cubicBezTo>
                    <a:pt x="2005" y="1832"/>
                    <a:pt x="1857" y="1746"/>
                    <a:pt x="1726" y="1746"/>
                  </a:cubicBezTo>
                  <a:cubicBezTo>
                    <a:pt x="1674" y="1746"/>
                    <a:pt x="1626" y="1759"/>
                    <a:pt x="1581" y="1794"/>
                  </a:cubicBezTo>
                  <a:cubicBezTo>
                    <a:pt x="1526" y="1650"/>
                    <a:pt x="1409" y="1407"/>
                    <a:pt x="1233" y="1407"/>
                  </a:cubicBezTo>
                  <a:cubicBezTo>
                    <a:pt x="1184" y="1407"/>
                    <a:pt x="1131" y="1426"/>
                    <a:pt x="1073" y="1471"/>
                  </a:cubicBezTo>
                  <a:cubicBezTo>
                    <a:pt x="646" y="1182"/>
                    <a:pt x="726" y="698"/>
                    <a:pt x="726" y="224"/>
                  </a:cubicBezTo>
                  <a:cubicBezTo>
                    <a:pt x="605" y="67"/>
                    <a:pt x="505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33;p42">
              <a:extLst>
                <a:ext uri="{FF2B5EF4-FFF2-40B4-BE49-F238E27FC236}">
                  <a16:creationId xmlns:a16="http://schemas.microsoft.com/office/drawing/2014/main" id="{2DA4C54E-2B5D-6109-75B7-65F51962EFA2}"/>
                </a:ext>
              </a:extLst>
            </p:cNvPr>
            <p:cNvSpPr/>
            <p:nvPr/>
          </p:nvSpPr>
          <p:spPr>
            <a:xfrm>
              <a:off x="4502550" y="3831600"/>
              <a:ext cx="34550" cy="13275"/>
            </a:xfrm>
            <a:custGeom>
              <a:avLst/>
              <a:gdLst/>
              <a:ahLst/>
              <a:cxnLst/>
              <a:rect l="l" t="t" r="r" b="b"/>
              <a:pathLst>
                <a:path w="1382" h="531" extrusionOk="0">
                  <a:moveTo>
                    <a:pt x="458" y="1"/>
                  </a:moveTo>
                  <a:cubicBezTo>
                    <a:pt x="226" y="1"/>
                    <a:pt x="15" y="95"/>
                    <a:pt x="0" y="333"/>
                  </a:cubicBezTo>
                  <a:cubicBezTo>
                    <a:pt x="14" y="465"/>
                    <a:pt x="124" y="513"/>
                    <a:pt x="237" y="513"/>
                  </a:cubicBezTo>
                  <a:cubicBezTo>
                    <a:pt x="312" y="513"/>
                    <a:pt x="388" y="492"/>
                    <a:pt x="439" y="460"/>
                  </a:cubicBezTo>
                  <a:cubicBezTo>
                    <a:pt x="536" y="492"/>
                    <a:pt x="667" y="530"/>
                    <a:pt x="792" y="530"/>
                  </a:cubicBezTo>
                  <a:cubicBezTo>
                    <a:pt x="846" y="530"/>
                    <a:pt x="899" y="523"/>
                    <a:pt x="947" y="506"/>
                  </a:cubicBezTo>
                  <a:cubicBezTo>
                    <a:pt x="1381" y="484"/>
                    <a:pt x="1213" y="74"/>
                    <a:pt x="893" y="74"/>
                  </a:cubicBezTo>
                  <a:cubicBezTo>
                    <a:pt x="873" y="74"/>
                    <a:pt x="852" y="75"/>
                    <a:pt x="831" y="79"/>
                  </a:cubicBezTo>
                  <a:cubicBezTo>
                    <a:pt x="720" y="30"/>
                    <a:pt x="586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34;p42">
              <a:extLst>
                <a:ext uri="{FF2B5EF4-FFF2-40B4-BE49-F238E27FC236}">
                  <a16:creationId xmlns:a16="http://schemas.microsoft.com/office/drawing/2014/main" id="{E8E5BECC-0216-3795-7DCE-AE18AD8A0C04}"/>
                </a:ext>
              </a:extLst>
            </p:cNvPr>
            <p:cNvSpPr/>
            <p:nvPr/>
          </p:nvSpPr>
          <p:spPr>
            <a:xfrm>
              <a:off x="4222925" y="3927950"/>
              <a:ext cx="113025" cy="167825"/>
            </a:xfrm>
            <a:custGeom>
              <a:avLst/>
              <a:gdLst/>
              <a:ahLst/>
              <a:cxnLst/>
              <a:rect l="l" t="t" r="r" b="b"/>
              <a:pathLst>
                <a:path w="4521" h="6713" extrusionOk="0">
                  <a:moveTo>
                    <a:pt x="2667" y="1061"/>
                  </a:moveTo>
                  <a:cubicBezTo>
                    <a:pt x="2702" y="1096"/>
                    <a:pt x="2713" y="1119"/>
                    <a:pt x="2759" y="1142"/>
                  </a:cubicBezTo>
                  <a:cubicBezTo>
                    <a:pt x="2621" y="1280"/>
                    <a:pt x="2644" y="1569"/>
                    <a:pt x="2644" y="1742"/>
                  </a:cubicBezTo>
                  <a:cubicBezTo>
                    <a:pt x="2588" y="1742"/>
                    <a:pt x="2533" y="1739"/>
                    <a:pt x="2479" y="1739"/>
                  </a:cubicBezTo>
                  <a:cubicBezTo>
                    <a:pt x="2398" y="1739"/>
                    <a:pt x="2321" y="1747"/>
                    <a:pt x="2251" y="1788"/>
                  </a:cubicBezTo>
                  <a:cubicBezTo>
                    <a:pt x="2226" y="1769"/>
                    <a:pt x="2197" y="1761"/>
                    <a:pt x="2167" y="1761"/>
                  </a:cubicBezTo>
                  <a:cubicBezTo>
                    <a:pt x="2142" y="1761"/>
                    <a:pt x="2116" y="1766"/>
                    <a:pt x="2090" y="1777"/>
                  </a:cubicBezTo>
                  <a:cubicBezTo>
                    <a:pt x="2055" y="1751"/>
                    <a:pt x="2014" y="1738"/>
                    <a:pt x="1971" y="1738"/>
                  </a:cubicBezTo>
                  <a:cubicBezTo>
                    <a:pt x="1957" y="1738"/>
                    <a:pt x="1943" y="1739"/>
                    <a:pt x="1928" y="1742"/>
                  </a:cubicBezTo>
                  <a:cubicBezTo>
                    <a:pt x="1894" y="1615"/>
                    <a:pt x="1755" y="1500"/>
                    <a:pt x="1663" y="1396"/>
                  </a:cubicBezTo>
                  <a:cubicBezTo>
                    <a:pt x="1686" y="1373"/>
                    <a:pt x="1732" y="1327"/>
                    <a:pt x="1778" y="1292"/>
                  </a:cubicBezTo>
                  <a:cubicBezTo>
                    <a:pt x="1784" y="1418"/>
                    <a:pt x="1897" y="1485"/>
                    <a:pt x="2013" y="1485"/>
                  </a:cubicBezTo>
                  <a:cubicBezTo>
                    <a:pt x="2110" y="1485"/>
                    <a:pt x="2209" y="1438"/>
                    <a:pt x="2251" y="1338"/>
                  </a:cubicBezTo>
                  <a:cubicBezTo>
                    <a:pt x="2259" y="1339"/>
                    <a:pt x="2266" y="1339"/>
                    <a:pt x="2274" y="1339"/>
                  </a:cubicBezTo>
                  <a:cubicBezTo>
                    <a:pt x="2368" y="1339"/>
                    <a:pt x="2448" y="1273"/>
                    <a:pt x="2448" y="1177"/>
                  </a:cubicBezTo>
                  <a:cubicBezTo>
                    <a:pt x="2471" y="1165"/>
                    <a:pt x="2482" y="1154"/>
                    <a:pt x="2494" y="1154"/>
                  </a:cubicBezTo>
                  <a:cubicBezTo>
                    <a:pt x="2551" y="1154"/>
                    <a:pt x="2598" y="1142"/>
                    <a:pt x="2644" y="1096"/>
                  </a:cubicBezTo>
                  <a:lnTo>
                    <a:pt x="2667" y="1061"/>
                  </a:lnTo>
                  <a:close/>
                  <a:moveTo>
                    <a:pt x="3923" y="0"/>
                  </a:moveTo>
                  <a:cubicBezTo>
                    <a:pt x="3868" y="0"/>
                    <a:pt x="3800" y="31"/>
                    <a:pt x="3717" y="103"/>
                  </a:cubicBezTo>
                  <a:cubicBezTo>
                    <a:pt x="3689" y="89"/>
                    <a:pt x="3660" y="83"/>
                    <a:pt x="3633" y="83"/>
                  </a:cubicBezTo>
                  <a:cubicBezTo>
                    <a:pt x="3547" y="83"/>
                    <a:pt x="3472" y="146"/>
                    <a:pt x="3463" y="242"/>
                  </a:cubicBezTo>
                  <a:cubicBezTo>
                    <a:pt x="3429" y="230"/>
                    <a:pt x="3406" y="230"/>
                    <a:pt x="3371" y="230"/>
                  </a:cubicBezTo>
                  <a:cubicBezTo>
                    <a:pt x="3334" y="130"/>
                    <a:pt x="3232" y="67"/>
                    <a:pt x="3135" y="67"/>
                  </a:cubicBezTo>
                  <a:cubicBezTo>
                    <a:pt x="3054" y="67"/>
                    <a:pt x="2976" y="113"/>
                    <a:pt x="2944" y="219"/>
                  </a:cubicBezTo>
                  <a:cubicBezTo>
                    <a:pt x="2794" y="230"/>
                    <a:pt x="2725" y="380"/>
                    <a:pt x="2759" y="507"/>
                  </a:cubicBezTo>
                  <a:cubicBezTo>
                    <a:pt x="2702" y="542"/>
                    <a:pt x="2667" y="611"/>
                    <a:pt x="2667" y="680"/>
                  </a:cubicBezTo>
                  <a:cubicBezTo>
                    <a:pt x="2644" y="703"/>
                    <a:pt x="2621" y="738"/>
                    <a:pt x="2621" y="761"/>
                  </a:cubicBezTo>
                  <a:cubicBezTo>
                    <a:pt x="2609" y="738"/>
                    <a:pt x="2609" y="703"/>
                    <a:pt x="2598" y="692"/>
                  </a:cubicBezTo>
                  <a:cubicBezTo>
                    <a:pt x="2591" y="581"/>
                    <a:pt x="2488" y="511"/>
                    <a:pt x="2384" y="511"/>
                  </a:cubicBezTo>
                  <a:cubicBezTo>
                    <a:pt x="2316" y="511"/>
                    <a:pt x="2247" y="542"/>
                    <a:pt x="2205" y="611"/>
                  </a:cubicBezTo>
                  <a:cubicBezTo>
                    <a:pt x="2185" y="601"/>
                    <a:pt x="2165" y="597"/>
                    <a:pt x="2145" y="597"/>
                  </a:cubicBezTo>
                  <a:cubicBezTo>
                    <a:pt x="2097" y="597"/>
                    <a:pt x="2053" y="621"/>
                    <a:pt x="2021" y="646"/>
                  </a:cubicBezTo>
                  <a:cubicBezTo>
                    <a:pt x="1993" y="632"/>
                    <a:pt x="1960" y="626"/>
                    <a:pt x="1927" y="626"/>
                  </a:cubicBezTo>
                  <a:cubicBezTo>
                    <a:pt x="1875" y="626"/>
                    <a:pt x="1820" y="641"/>
                    <a:pt x="1778" y="669"/>
                  </a:cubicBezTo>
                  <a:cubicBezTo>
                    <a:pt x="1738" y="641"/>
                    <a:pt x="1693" y="628"/>
                    <a:pt x="1648" y="628"/>
                  </a:cubicBezTo>
                  <a:cubicBezTo>
                    <a:pt x="1563" y="628"/>
                    <a:pt x="1481" y="674"/>
                    <a:pt x="1443" y="750"/>
                  </a:cubicBezTo>
                  <a:cubicBezTo>
                    <a:pt x="1397" y="784"/>
                    <a:pt x="1374" y="819"/>
                    <a:pt x="1351" y="865"/>
                  </a:cubicBezTo>
                  <a:cubicBezTo>
                    <a:pt x="1308" y="865"/>
                    <a:pt x="1256" y="858"/>
                    <a:pt x="1205" y="858"/>
                  </a:cubicBezTo>
                  <a:cubicBezTo>
                    <a:pt x="1146" y="858"/>
                    <a:pt x="1088" y="868"/>
                    <a:pt x="1051" y="911"/>
                  </a:cubicBezTo>
                  <a:cubicBezTo>
                    <a:pt x="1023" y="904"/>
                    <a:pt x="995" y="900"/>
                    <a:pt x="967" y="900"/>
                  </a:cubicBezTo>
                  <a:cubicBezTo>
                    <a:pt x="696" y="900"/>
                    <a:pt x="460" y="1228"/>
                    <a:pt x="889" y="1280"/>
                  </a:cubicBezTo>
                  <a:lnTo>
                    <a:pt x="982" y="1327"/>
                  </a:lnTo>
                  <a:cubicBezTo>
                    <a:pt x="982" y="1350"/>
                    <a:pt x="970" y="1396"/>
                    <a:pt x="970" y="1431"/>
                  </a:cubicBezTo>
                  <a:cubicBezTo>
                    <a:pt x="820" y="1465"/>
                    <a:pt x="809" y="1615"/>
                    <a:pt x="820" y="1742"/>
                  </a:cubicBezTo>
                  <a:cubicBezTo>
                    <a:pt x="762" y="1835"/>
                    <a:pt x="774" y="1915"/>
                    <a:pt x="797" y="2019"/>
                  </a:cubicBezTo>
                  <a:cubicBezTo>
                    <a:pt x="462" y="2123"/>
                    <a:pt x="705" y="2700"/>
                    <a:pt x="762" y="2850"/>
                  </a:cubicBezTo>
                  <a:cubicBezTo>
                    <a:pt x="750" y="2847"/>
                    <a:pt x="738" y="2846"/>
                    <a:pt x="726" y="2846"/>
                  </a:cubicBezTo>
                  <a:cubicBezTo>
                    <a:pt x="601" y="2846"/>
                    <a:pt x="492" y="3000"/>
                    <a:pt x="566" y="3116"/>
                  </a:cubicBezTo>
                  <a:cubicBezTo>
                    <a:pt x="566" y="3127"/>
                    <a:pt x="543" y="3127"/>
                    <a:pt x="543" y="3139"/>
                  </a:cubicBezTo>
                  <a:cubicBezTo>
                    <a:pt x="358" y="3185"/>
                    <a:pt x="289" y="3404"/>
                    <a:pt x="347" y="3589"/>
                  </a:cubicBezTo>
                  <a:cubicBezTo>
                    <a:pt x="1" y="3808"/>
                    <a:pt x="301" y="4328"/>
                    <a:pt x="347" y="4628"/>
                  </a:cubicBezTo>
                  <a:cubicBezTo>
                    <a:pt x="312" y="4686"/>
                    <a:pt x="335" y="4743"/>
                    <a:pt x="358" y="4801"/>
                  </a:cubicBezTo>
                  <a:cubicBezTo>
                    <a:pt x="254" y="5263"/>
                    <a:pt x="566" y="5840"/>
                    <a:pt x="474" y="6382"/>
                  </a:cubicBezTo>
                  <a:cubicBezTo>
                    <a:pt x="474" y="6417"/>
                    <a:pt x="474" y="6498"/>
                    <a:pt x="485" y="6555"/>
                  </a:cubicBezTo>
                  <a:lnTo>
                    <a:pt x="508" y="6555"/>
                  </a:lnTo>
                  <a:cubicBezTo>
                    <a:pt x="531" y="6667"/>
                    <a:pt x="599" y="6713"/>
                    <a:pt x="671" y="6713"/>
                  </a:cubicBezTo>
                  <a:cubicBezTo>
                    <a:pt x="784" y="6713"/>
                    <a:pt x="904" y="6596"/>
                    <a:pt x="855" y="6440"/>
                  </a:cubicBezTo>
                  <a:cubicBezTo>
                    <a:pt x="1005" y="6117"/>
                    <a:pt x="912" y="5667"/>
                    <a:pt x="889" y="5343"/>
                  </a:cubicBezTo>
                  <a:cubicBezTo>
                    <a:pt x="1178" y="5251"/>
                    <a:pt x="1062" y="4824"/>
                    <a:pt x="1166" y="4570"/>
                  </a:cubicBezTo>
                  <a:lnTo>
                    <a:pt x="1166" y="4570"/>
                  </a:lnTo>
                  <a:cubicBezTo>
                    <a:pt x="1202" y="4578"/>
                    <a:pt x="1234" y="4582"/>
                    <a:pt x="1263" y="4582"/>
                  </a:cubicBezTo>
                  <a:cubicBezTo>
                    <a:pt x="1589" y="4582"/>
                    <a:pt x="1436" y="4066"/>
                    <a:pt x="1351" y="3843"/>
                  </a:cubicBezTo>
                  <a:cubicBezTo>
                    <a:pt x="1443" y="3728"/>
                    <a:pt x="1386" y="3612"/>
                    <a:pt x="1351" y="3462"/>
                  </a:cubicBezTo>
                  <a:cubicBezTo>
                    <a:pt x="1351" y="3450"/>
                    <a:pt x="1374" y="3450"/>
                    <a:pt x="1374" y="3439"/>
                  </a:cubicBezTo>
                  <a:cubicBezTo>
                    <a:pt x="1409" y="3439"/>
                    <a:pt x="1466" y="3404"/>
                    <a:pt x="1501" y="3358"/>
                  </a:cubicBezTo>
                  <a:cubicBezTo>
                    <a:pt x="1510" y="3360"/>
                    <a:pt x="1519" y="3360"/>
                    <a:pt x="1528" y="3360"/>
                  </a:cubicBezTo>
                  <a:cubicBezTo>
                    <a:pt x="1653" y="3360"/>
                    <a:pt x="1747" y="3213"/>
                    <a:pt x="1790" y="3116"/>
                  </a:cubicBezTo>
                  <a:cubicBezTo>
                    <a:pt x="1832" y="3185"/>
                    <a:pt x="1895" y="3214"/>
                    <a:pt x="1958" y="3214"/>
                  </a:cubicBezTo>
                  <a:cubicBezTo>
                    <a:pt x="2086" y="3214"/>
                    <a:pt x="2213" y="3093"/>
                    <a:pt x="2159" y="2931"/>
                  </a:cubicBezTo>
                  <a:lnTo>
                    <a:pt x="2182" y="2931"/>
                  </a:lnTo>
                  <a:cubicBezTo>
                    <a:pt x="2161" y="3081"/>
                    <a:pt x="2290" y="3178"/>
                    <a:pt x="2416" y="3178"/>
                  </a:cubicBezTo>
                  <a:cubicBezTo>
                    <a:pt x="2493" y="3178"/>
                    <a:pt x="2570" y="3142"/>
                    <a:pt x="2609" y="3058"/>
                  </a:cubicBezTo>
                  <a:cubicBezTo>
                    <a:pt x="2644" y="3093"/>
                    <a:pt x="2678" y="3104"/>
                    <a:pt x="2713" y="3104"/>
                  </a:cubicBezTo>
                  <a:cubicBezTo>
                    <a:pt x="2659" y="3274"/>
                    <a:pt x="2797" y="3384"/>
                    <a:pt x="2927" y="3384"/>
                  </a:cubicBezTo>
                  <a:cubicBezTo>
                    <a:pt x="3017" y="3384"/>
                    <a:pt x="3103" y="3331"/>
                    <a:pt x="3117" y="3208"/>
                  </a:cubicBezTo>
                  <a:lnTo>
                    <a:pt x="3117" y="2804"/>
                  </a:lnTo>
                  <a:cubicBezTo>
                    <a:pt x="3140" y="2769"/>
                    <a:pt x="3152" y="2746"/>
                    <a:pt x="3175" y="2712"/>
                  </a:cubicBezTo>
                  <a:cubicBezTo>
                    <a:pt x="3198" y="2758"/>
                    <a:pt x="3244" y="2804"/>
                    <a:pt x="3290" y="2804"/>
                  </a:cubicBezTo>
                  <a:cubicBezTo>
                    <a:pt x="3310" y="2936"/>
                    <a:pt x="3377" y="2988"/>
                    <a:pt x="3452" y="2988"/>
                  </a:cubicBezTo>
                  <a:cubicBezTo>
                    <a:pt x="3592" y="2988"/>
                    <a:pt x="3758" y="2804"/>
                    <a:pt x="3683" y="2631"/>
                  </a:cubicBezTo>
                  <a:cubicBezTo>
                    <a:pt x="3740" y="2573"/>
                    <a:pt x="3717" y="2435"/>
                    <a:pt x="3717" y="2365"/>
                  </a:cubicBezTo>
                  <a:lnTo>
                    <a:pt x="3717" y="2365"/>
                  </a:lnTo>
                  <a:cubicBezTo>
                    <a:pt x="3752" y="2377"/>
                    <a:pt x="3798" y="2400"/>
                    <a:pt x="3821" y="2400"/>
                  </a:cubicBezTo>
                  <a:cubicBezTo>
                    <a:pt x="3994" y="2400"/>
                    <a:pt x="4040" y="2227"/>
                    <a:pt x="4052" y="2077"/>
                  </a:cubicBezTo>
                  <a:cubicBezTo>
                    <a:pt x="4098" y="2092"/>
                    <a:pt x="4138" y="2099"/>
                    <a:pt x="4172" y="2099"/>
                  </a:cubicBezTo>
                  <a:cubicBezTo>
                    <a:pt x="4521" y="2099"/>
                    <a:pt x="4270" y="1348"/>
                    <a:pt x="4260" y="1096"/>
                  </a:cubicBezTo>
                  <a:cubicBezTo>
                    <a:pt x="4163" y="853"/>
                    <a:pt x="4212" y="0"/>
                    <a:pt x="3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35;p42">
              <a:extLst>
                <a:ext uri="{FF2B5EF4-FFF2-40B4-BE49-F238E27FC236}">
                  <a16:creationId xmlns:a16="http://schemas.microsoft.com/office/drawing/2014/main" id="{11C18A2E-29C7-E414-AA52-4C2E8893848B}"/>
                </a:ext>
              </a:extLst>
            </p:cNvPr>
            <p:cNvSpPr/>
            <p:nvPr/>
          </p:nvSpPr>
          <p:spPr>
            <a:xfrm>
              <a:off x="4129425" y="3751350"/>
              <a:ext cx="18650" cy="9500"/>
            </a:xfrm>
            <a:custGeom>
              <a:avLst/>
              <a:gdLst/>
              <a:ahLst/>
              <a:cxnLst/>
              <a:rect l="l" t="t" r="r" b="b"/>
              <a:pathLst>
                <a:path w="746" h="380" extrusionOk="0">
                  <a:moveTo>
                    <a:pt x="352" y="0"/>
                  </a:moveTo>
                  <a:cubicBezTo>
                    <a:pt x="316" y="0"/>
                    <a:pt x="275" y="3"/>
                    <a:pt x="232" y="11"/>
                  </a:cubicBezTo>
                  <a:cubicBezTo>
                    <a:pt x="35" y="11"/>
                    <a:pt x="1" y="369"/>
                    <a:pt x="232" y="369"/>
                  </a:cubicBezTo>
                  <a:cubicBezTo>
                    <a:pt x="275" y="376"/>
                    <a:pt x="316" y="379"/>
                    <a:pt x="352" y="379"/>
                  </a:cubicBezTo>
                  <a:cubicBezTo>
                    <a:pt x="745" y="379"/>
                    <a:pt x="745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36;p42">
              <a:extLst>
                <a:ext uri="{FF2B5EF4-FFF2-40B4-BE49-F238E27FC236}">
                  <a16:creationId xmlns:a16="http://schemas.microsoft.com/office/drawing/2014/main" id="{12BE953A-0E2E-5CF7-B8BB-69242B145FBA}"/>
                </a:ext>
              </a:extLst>
            </p:cNvPr>
            <p:cNvSpPr/>
            <p:nvPr/>
          </p:nvSpPr>
          <p:spPr>
            <a:xfrm>
              <a:off x="4144150" y="3750525"/>
              <a:ext cx="27300" cy="33700"/>
            </a:xfrm>
            <a:custGeom>
              <a:avLst/>
              <a:gdLst/>
              <a:ahLst/>
              <a:cxnLst/>
              <a:rect l="l" t="t" r="r" b="b"/>
              <a:pathLst>
                <a:path w="1092" h="1348" extrusionOk="0">
                  <a:moveTo>
                    <a:pt x="369" y="1"/>
                  </a:moveTo>
                  <a:cubicBezTo>
                    <a:pt x="282" y="1"/>
                    <a:pt x="209" y="85"/>
                    <a:pt x="174" y="298"/>
                  </a:cubicBezTo>
                  <a:cubicBezTo>
                    <a:pt x="47" y="321"/>
                    <a:pt x="0" y="494"/>
                    <a:pt x="93" y="586"/>
                  </a:cubicBezTo>
                  <a:cubicBezTo>
                    <a:pt x="197" y="701"/>
                    <a:pt x="224" y="933"/>
                    <a:pt x="379" y="933"/>
                  </a:cubicBezTo>
                  <a:cubicBezTo>
                    <a:pt x="412" y="933"/>
                    <a:pt x="450" y="922"/>
                    <a:pt x="497" y="898"/>
                  </a:cubicBezTo>
                  <a:cubicBezTo>
                    <a:pt x="497" y="909"/>
                    <a:pt x="497" y="921"/>
                    <a:pt x="508" y="921"/>
                  </a:cubicBezTo>
                  <a:cubicBezTo>
                    <a:pt x="324" y="1129"/>
                    <a:pt x="528" y="1348"/>
                    <a:pt x="717" y="1348"/>
                  </a:cubicBezTo>
                  <a:cubicBezTo>
                    <a:pt x="800" y="1348"/>
                    <a:pt x="881" y="1304"/>
                    <a:pt x="924" y="1198"/>
                  </a:cubicBezTo>
                  <a:cubicBezTo>
                    <a:pt x="1091" y="889"/>
                    <a:pt x="652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37;p42">
              <a:extLst>
                <a:ext uri="{FF2B5EF4-FFF2-40B4-BE49-F238E27FC236}">
                  <a16:creationId xmlns:a16="http://schemas.microsoft.com/office/drawing/2014/main" id="{149B3B8E-569B-162E-412C-917867819EE8}"/>
                </a:ext>
              </a:extLst>
            </p:cNvPr>
            <p:cNvSpPr/>
            <p:nvPr/>
          </p:nvSpPr>
          <p:spPr>
            <a:xfrm>
              <a:off x="4101650" y="3763100"/>
              <a:ext cx="55900" cy="63725"/>
            </a:xfrm>
            <a:custGeom>
              <a:avLst/>
              <a:gdLst/>
              <a:ahLst/>
              <a:cxnLst/>
              <a:rect l="l" t="t" r="r" b="b"/>
              <a:pathLst>
                <a:path w="2236" h="2549" extrusionOk="0">
                  <a:moveTo>
                    <a:pt x="1580" y="0"/>
                  </a:moveTo>
                  <a:cubicBezTo>
                    <a:pt x="1514" y="0"/>
                    <a:pt x="1448" y="52"/>
                    <a:pt x="1389" y="176"/>
                  </a:cubicBezTo>
                  <a:cubicBezTo>
                    <a:pt x="1204" y="279"/>
                    <a:pt x="1285" y="533"/>
                    <a:pt x="1319" y="695"/>
                  </a:cubicBezTo>
                  <a:cubicBezTo>
                    <a:pt x="1267" y="663"/>
                    <a:pt x="1219" y="649"/>
                    <a:pt x="1175" y="649"/>
                  </a:cubicBezTo>
                  <a:cubicBezTo>
                    <a:pt x="999" y="649"/>
                    <a:pt x="904" y="879"/>
                    <a:pt x="950" y="1064"/>
                  </a:cubicBezTo>
                  <a:cubicBezTo>
                    <a:pt x="945" y="1064"/>
                    <a:pt x="939" y="1064"/>
                    <a:pt x="934" y="1064"/>
                  </a:cubicBezTo>
                  <a:cubicBezTo>
                    <a:pt x="789" y="1064"/>
                    <a:pt x="652" y="1208"/>
                    <a:pt x="696" y="1353"/>
                  </a:cubicBezTo>
                  <a:cubicBezTo>
                    <a:pt x="604" y="1434"/>
                    <a:pt x="546" y="1515"/>
                    <a:pt x="535" y="1584"/>
                  </a:cubicBezTo>
                  <a:cubicBezTo>
                    <a:pt x="527" y="1583"/>
                    <a:pt x="520" y="1583"/>
                    <a:pt x="513" y="1583"/>
                  </a:cubicBezTo>
                  <a:cubicBezTo>
                    <a:pt x="238" y="1583"/>
                    <a:pt x="304" y="2015"/>
                    <a:pt x="304" y="2184"/>
                  </a:cubicBezTo>
                  <a:cubicBezTo>
                    <a:pt x="1" y="2377"/>
                    <a:pt x="207" y="2549"/>
                    <a:pt x="428" y="2549"/>
                  </a:cubicBezTo>
                  <a:cubicBezTo>
                    <a:pt x="577" y="2549"/>
                    <a:pt x="733" y="2470"/>
                    <a:pt x="742" y="2265"/>
                  </a:cubicBezTo>
                  <a:cubicBezTo>
                    <a:pt x="756" y="2267"/>
                    <a:pt x="770" y="2269"/>
                    <a:pt x="783" y="2269"/>
                  </a:cubicBezTo>
                  <a:cubicBezTo>
                    <a:pt x="943" y="2269"/>
                    <a:pt x="1039" y="2079"/>
                    <a:pt x="996" y="1919"/>
                  </a:cubicBezTo>
                  <a:cubicBezTo>
                    <a:pt x="1158" y="1895"/>
                    <a:pt x="1204" y="1676"/>
                    <a:pt x="1204" y="1549"/>
                  </a:cubicBezTo>
                  <a:cubicBezTo>
                    <a:pt x="1216" y="1526"/>
                    <a:pt x="1239" y="1526"/>
                    <a:pt x="1262" y="1515"/>
                  </a:cubicBezTo>
                  <a:cubicBezTo>
                    <a:pt x="1314" y="1573"/>
                    <a:pt x="1372" y="1597"/>
                    <a:pt x="1431" y="1597"/>
                  </a:cubicBezTo>
                  <a:cubicBezTo>
                    <a:pt x="1591" y="1597"/>
                    <a:pt x="1754" y="1416"/>
                    <a:pt x="1804" y="1272"/>
                  </a:cubicBezTo>
                  <a:cubicBezTo>
                    <a:pt x="2235" y="1224"/>
                    <a:pt x="1903" y="0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38;p42">
              <a:extLst>
                <a:ext uri="{FF2B5EF4-FFF2-40B4-BE49-F238E27FC236}">
                  <a16:creationId xmlns:a16="http://schemas.microsoft.com/office/drawing/2014/main" id="{26F2B1A0-7018-B462-5521-B162AC4DC28B}"/>
                </a:ext>
              </a:extLst>
            </p:cNvPr>
            <p:cNvSpPr/>
            <p:nvPr/>
          </p:nvSpPr>
          <p:spPr>
            <a:xfrm>
              <a:off x="4141675" y="3784375"/>
              <a:ext cx="122500" cy="57800"/>
            </a:xfrm>
            <a:custGeom>
              <a:avLst/>
              <a:gdLst/>
              <a:ahLst/>
              <a:cxnLst/>
              <a:rect l="l" t="t" r="r" b="b"/>
              <a:pathLst>
                <a:path w="4900" h="2312" extrusionOk="0">
                  <a:moveTo>
                    <a:pt x="2050" y="1"/>
                  </a:moveTo>
                  <a:cubicBezTo>
                    <a:pt x="1883" y="1"/>
                    <a:pt x="1735" y="237"/>
                    <a:pt x="1808" y="675"/>
                  </a:cubicBezTo>
                  <a:cubicBezTo>
                    <a:pt x="1635" y="698"/>
                    <a:pt x="1554" y="860"/>
                    <a:pt x="1554" y="1010"/>
                  </a:cubicBezTo>
                  <a:cubicBezTo>
                    <a:pt x="1496" y="1068"/>
                    <a:pt x="1461" y="1125"/>
                    <a:pt x="1369" y="1171"/>
                  </a:cubicBezTo>
                  <a:cubicBezTo>
                    <a:pt x="1281" y="1021"/>
                    <a:pt x="1135" y="943"/>
                    <a:pt x="1006" y="943"/>
                  </a:cubicBezTo>
                  <a:cubicBezTo>
                    <a:pt x="847" y="943"/>
                    <a:pt x="714" y="1062"/>
                    <a:pt x="746" y="1310"/>
                  </a:cubicBezTo>
                  <a:cubicBezTo>
                    <a:pt x="659" y="1081"/>
                    <a:pt x="492" y="989"/>
                    <a:pt x="354" y="989"/>
                  </a:cubicBezTo>
                  <a:cubicBezTo>
                    <a:pt x="144" y="989"/>
                    <a:pt x="0" y="1204"/>
                    <a:pt x="307" y="1483"/>
                  </a:cubicBezTo>
                  <a:cubicBezTo>
                    <a:pt x="433" y="1763"/>
                    <a:pt x="685" y="2077"/>
                    <a:pt x="893" y="2077"/>
                  </a:cubicBezTo>
                  <a:cubicBezTo>
                    <a:pt x="1011" y="2077"/>
                    <a:pt x="1115" y="1976"/>
                    <a:pt x="1173" y="1714"/>
                  </a:cubicBezTo>
                  <a:lnTo>
                    <a:pt x="1277" y="1818"/>
                  </a:lnTo>
                  <a:cubicBezTo>
                    <a:pt x="1254" y="1933"/>
                    <a:pt x="1288" y="2106"/>
                    <a:pt x="1450" y="2106"/>
                  </a:cubicBezTo>
                  <a:cubicBezTo>
                    <a:pt x="1475" y="2101"/>
                    <a:pt x="1505" y="2099"/>
                    <a:pt x="1538" y="2099"/>
                  </a:cubicBezTo>
                  <a:cubicBezTo>
                    <a:pt x="1631" y="2099"/>
                    <a:pt x="1750" y="2114"/>
                    <a:pt x="1858" y="2114"/>
                  </a:cubicBezTo>
                  <a:cubicBezTo>
                    <a:pt x="2035" y="2114"/>
                    <a:pt x="2185" y="2073"/>
                    <a:pt x="2154" y="1852"/>
                  </a:cubicBezTo>
                  <a:cubicBezTo>
                    <a:pt x="2166" y="1829"/>
                    <a:pt x="2177" y="1829"/>
                    <a:pt x="2200" y="1818"/>
                  </a:cubicBezTo>
                  <a:cubicBezTo>
                    <a:pt x="2220" y="1949"/>
                    <a:pt x="2318" y="2025"/>
                    <a:pt x="2421" y="2025"/>
                  </a:cubicBezTo>
                  <a:cubicBezTo>
                    <a:pt x="2498" y="2025"/>
                    <a:pt x="2578" y="1981"/>
                    <a:pt x="2627" y="1887"/>
                  </a:cubicBezTo>
                  <a:cubicBezTo>
                    <a:pt x="2650" y="1899"/>
                    <a:pt x="2673" y="1904"/>
                    <a:pt x="2695" y="1904"/>
                  </a:cubicBezTo>
                  <a:cubicBezTo>
                    <a:pt x="2717" y="1904"/>
                    <a:pt x="2737" y="1899"/>
                    <a:pt x="2754" y="1887"/>
                  </a:cubicBezTo>
                  <a:lnTo>
                    <a:pt x="2754" y="1887"/>
                  </a:lnTo>
                  <a:cubicBezTo>
                    <a:pt x="2636" y="2170"/>
                    <a:pt x="2783" y="2311"/>
                    <a:pt x="2954" y="2311"/>
                  </a:cubicBezTo>
                  <a:cubicBezTo>
                    <a:pt x="3117" y="2311"/>
                    <a:pt x="3302" y="2181"/>
                    <a:pt x="3297" y="1922"/>
                  </a:cubicBezTo>
                  <a:cubicBezTo>
                    <a:pt x="3366" y="1887"/>
                    <a:pt x="3435" y="1806"/>
                    <a:pt x="3435" y="1714"/>
                  </a:cubicBezTo>
                  <a:cubicBezTo>
                    <a:pt x="3481" y="1714"/>
                    <a:pt x="3528" y="1702"/>
                    <a:pt x="3551" y="1679"/>
                  </a:cubicBezTo>
                  <a:lnTo>
                    <a:pt x="3551" y="1679"/>
                  </a:lnTo>
                  <a:cubicBezTo>
                    <a:pt x="3502" y="1853"/>
                    <a:pt x="3633" y="1972"/>
                    <a:pt x="3757" y="1972"/>
                  </a:cubicBezTo>
                  <a:cubicBezTo>
                    <a:pt x="3840" y="1972"/>
                    <a:pt x="3920" y="1919"/>
                    <a:pt x="3943" y="1795"/>
                  </a:cubicBezTo>
                  <a:cubicBezTo>
                    <a:pt x="3980" y="1818"/>
                    <a:pt x="4021" y="1829"/>
                    <a:pt x="4062" y="1829"/>
                  </a:cubicBezTo>
                  <a:cubicBezTo>
                    <a:pt x="4164" y="1829"/>
                    <a:pt x="4265" y="1763"/>
                    <a:pt x="4289" y="1656"/>
                  </a:cubicBezTo>
                  <a:cubicBezTo>
                    <a:pt x="4312" y="1656"/>
                    <a:pt x="4336" y="1645"/>
                    <a:pt x="4359" y="1633"/>
                  </a:cubicBezTo>
                  <a:cubicBezTo>
                    <a:pt x="4407" y="1646"/>
                    <a:pt x="4450" y="1652"/>
                    <a:pt x="4488" y="1652"/>
                  </a:cubicBezTo>
                  <a:cubicBezTo>
                    <a:pt x="4899" y="1652"/>
                    <a:pt x="4662" y="947"/>
                    <a:pt x="4377" y="947"/>
                  </a:cubicBezTo>
                  <a:cubicBezTo>
                    <a:pt x="4289" y="947"/>
                    <a:pt x="4196" y="1015"/>
                    <a:pt x="4116" y="1194"/>
                  </a:cubicBezTo>
                  <a:cubicBezTo>
                    <a:pt x="4082" y="1194"/>
                    <a:pt x="4070" y="1218"/>
                    <a:pt x="4059" y="1229"/>
                  </a:cubicBezTo>
                  <a:cubicBezTo>
                    <a:pt x="4016" y="1059"/>
                    <a:pt x="3873" y="675"/>
                    <a:pt x="3722" y="675"/>
                  </a:cubicBezTo>
                  <a:cubicBezTo>
                    <a:pt x="3668" y="675"/>
                    <a:pt x="3614" y="724"/>
                    <a:pt x="3562" y="848"/>
                  </a:cubicBezTo>
                  <a:cubicBezTo>
                    <a:pt x="3539" y="785"/>
                    <a:pt x="3479" y="756"/>
                    <a:pt x="3415" y="756"/>
                  </a:cubicBezTo>
                  <a:cubicBezTo>
                    <a:pt x="3352" y="756"/>
                    <a:pt x="3285" y="785"/>
                    <a:pt x="3251" y="837"/>
                  </a:cubicBezTo>
                  <a:cubicBezTo>
                    <a:pt x="3258" y="677"/>
                    <a:pt x="3118" y="553"/>
                    <a:pt x="2985" y="553"/>
                  </a:cubicBezTo>
                  <a:cubicBezTo>
                    <a:pt x="2907" y="553"/>
                    <a:pt x="2832" y="596"/>
                    <a:pt x="2789" y="698"/>
                  </a:cubicBezTo>
                  <a:cubicBezTo>
                    <a:pt x="2731" y="664"/>
                    <a:pt x="2570" y="640"/>
                    <a:pt x="2500" y="617"/>
                  </a:cubicBezTo>
                  <a:cubicBezTo>
                    <a:pt x="2466" y="606"/>
                    <a:pt x="2419" y="594"/>
                    <a:pt x="2396" y="594"/>
                  </a:cubicBezTo>
                  <a:cubicBezTo>
                    <a:pt x="2364" y="191"/>
                    <a:pt x="2199" y="1"/>
                    <a:pt x="20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39;p42">
              <a:extLst>
                <a:ext uri="{FF2B5EF4-FFF2-40B4-BE49-F238E27FC236}">
                  <a16:creationId xmlns:a16="http://schemas.microsoft.com/office/drawing/2014/main" id="{2AE556F9-0BEA-013A-906D-9B96D70ED07D}"/>
                </a:ext>
              </a:extLst>
            </p:cNvPr>
            <p:cNvSpPr/>
            <p:nvPr/>
          </p:nvSpPr>
          <p:spPr>
            <a:xfrm>
              <a:off x="4274000" y="3803150"/>
              <a:ext cx="41275" cy="43250"/>
            </a:xfrm>
            <a:custGeom>
              <a:avLst/>
              <a:gdLst/>
              <a:ahLst/>
              <a:cxnLst/>
              <a:rect l="l" t="t" r="r" b="b"/>
              <a:pathLst>
                <a:path w="1651" h="1730" extrusionOk="0">
                  <a:moveTo>
                    <a:pt x="175" y="1"/>
                  </a:moveTo>
                  <a:cubicBezTo>
                    <a:pt x="97" y="1"/>
                    <a:pt x="24" y="55"/>
                    <a:pt x="1" y="190"/>
                  </a:cubicBezTo>
                  <a:cubicBezTo>
                    <a:pt x="45" y="532"/>
                    <a:pt x="269" y="1140"/>
                    <a:pt x="643" y="1140"/>
                  </a:cubicBezTo>
                  <a:cubicBezTo>
                    <a:pt x="659" y="1140"/>
                    <a:pt x="676" y="1138"/>
                    <a:pt x="693" y="1136"/>
                  </a:cubicBezTo>
                  <a:cubicBezTo>
                    <a:pt x="739" y="1171"/>
                    <a:pt x="797" y="1194"/>
                    <a:pt x="843" y="1194"/>
                  </a:cubicBezTo>
                  <a:cubicBezTo>
                    <a:pt x="898" y="1281"/>
                    <a:pt x="993" y="1368"/>
                    <a:pt x="1101" y="1368"/>
                  </a:cubicBezTo>
                  <a:cubicBezTo>
                    <a:pt x="1107" y="1368"/>
                    <a:pt x="1114" y="1368"/>
                    <a:pt x="1120" y="1367"/>
                  </a:cubicBezTo>
                  <a:cubicBezTo>
                    <a:pt x="1154" y="1573"/>
                    <a:pt x="1341" y="1730"/>
                    <a:pt x="1477" y="1730"/>
                  </a:cubicBezTo>
                  <a:cubicBezTo>
                    <a:pt x="1578" y="1730"/>
                    <a:pt x="1651" y="1646"/>
                    <a:pt x="1617" y="1436"/>
                  </a:cubicBezTo>
                  <a:cubicBezTo>
                    <a:pt x="1524" y="1217"/>
                    <a:pt x="1443" y="998"/>
                    <a:pt x="1236" y="847"/>
                  </a:cubicBezTo>
                  <a:cubicBezTo>
                    <a:pt x="1132" y="732"/>
                    <a:pt x="1120" y="594"/>
                    <a:pt x="959" y="536"/>
                  </a:cubicBezTo>
                  <a:cubicBezTo>
                    <a:pt x="933" y="385"/>
                    <a:pt x="756" y="185"/>
                    <a:pt x="585" y="185"/>
                  </a:cubicBezTo>
                  <a:cubicBezTo>
                    <a:pt x="521" y="185"/>
                    <a:pt x="458" y="213"/>
                    <a:pt x="405" y="282"/>
                  </a:cubicBezTo>
                  <a:cubicBezTo>
                    <a:pt x="418" y="123"/>
                    <a:pt x="291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40;p42">
              <a:extLst>
                <a:ext uri="{FF2B5EF4-FFF2-40B4-BE49-F238E27FC236}">
                  <a16:creationId xmlns:a16="http://schemas.microsoft.com/office/drawing/2014/main" id="{132C77FD-D210-8AD0-6B4F-613C192F1A39}"/>
                </a:ext>
              </a:extLst>
            </p:cNvPr>
            <p:cNvSpPr/>
            <p:nvPr/>
          </p:nvSpPr>
          <p:spPr>
            <a:xfrm>
              <a:off x="4318950" y="3832250"/>
              <a:ext cx="20475" cy="19250"/>
            </a:xfrm>
            <a:custGeom>
              <a:avLst/>
              <a:gdLst/>
              <a:ahLst/>
              <a:cxnLst/>
              <a:rect l="l" t="t" r="r" b="b"/>
              <a:pathLst>
                <a:path w="819" h="770" extrusionOk="0">
                  <a:moveTo>
                    <a:pt x="481" y="1"/>
                  </a:moveTo>
                  <a:cubicBezTo>
                    <a:pt x="251" y="1"/>
                    <a:pt x="202" y="351"/>
                    <a:pt x="84" y="480"/>
                  </a:cubicBezTo>
                  <a:cubicBezTo>
                    <a:pt x="0" y="684"/>
                    <a:pt x="78" y="770"/>
                    <a:pt x="191" y="770"/>
                  </a:cubicBezTo>
                  <a:cubicBezTo>
                    <a:pt x="328" y="770"/>
                    <a:pt x="515" y="646"/>
                    <a:pt x="534" y="457"/>
                  </a:cubicBezTo>
                  <a:cubicBezTo>
                    <a:pt x="538" y="457"/>
                    <a:pt x="542" y="457"/>
                    <a:pt x="546" y="457"/>
                  </a:cubicBezTo>
                  <a:cubicBezTo>
                    <a:pt x="713" y="457"/>
                    <a:pt x="819" y="224"/>
                    <a:pt x="650" y="122"/>
                  </a:cubicBezTo>
                  <a:cubicBezTo>
                    <a:pt x="627" y="64"/>
                    <a:pt x="580" y="30"/>
                    <a:pt x="534" y="7"/>
                  </a:cubicBezTo>
                  <a:cubicBezTo>
                    <a:pt x="515" y="3"/>
                    <a:pt x="498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41;p42">
              <a:extLst>
                <a:ext uri="{FF2B5EF4-FFF2-40B4-BE49-F238E27FC236}">
                  <a16:creationId xmlns:a16="http://schemas.microsoft.com/office/drawing/2014/main" id="{CA1785EC-615B-9974-84EC-2C436F9E250E}"/>
                </a:ext>
              </a:extLst>
            </p:cNvPr>
            <p:cNvSpPr/>
            <p:nvPr/>
          </p:nvSpPr>
          <p:spPr>
            <a:xfrm>
              <a:off x="4339900" y="3838500"/>
              <a:ext cx="17675" cy="13150"/>
            </a:xfrm>
            <a:custGeom>
              <a:avLst/>
              <a:gdLst/>
              <a:ahLst/>
              <a:cxnLst/>
              <a:rect l="l" t="t" r="r" b="b"/>
              <a:pathLst>
                <a:path w="707" h="526" extrusionOk="0">
                  <a:moveTo>
                    <a:pt x="220" y="0"/>
                  </a:moveTo>
                  <a:cubicBezTo>
                    <a:pt x="111" y="0"/>
                    <a:pt x="1" y="79"/>
                    <a:pt x="19" y="230"/>
                  </a:cubicBezTo>
                  <a:cubicBezTo>
                    <a:pt x="19" y="443"/>
                    <a:pt x="178" y="526"/>
                    <a:pt x="324" y="526"/>
                  </a:cubicBezTo>
                  <a:cubicBezTo>
                    <a:pt x="527" y="526"/>
                    <a:pt x="707" y="367"/>
                    <a:pt x="412" y="172"/>
                  </a:cubicBezTo>
                  <a:cubicBezTo>
                    <a:pt x="401" y="56"/>
                    <a:pt x="311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42;p42">
              <a:extLst>
                <a:ext uri="{FF2B5EF4-FFF2-40B4-BE49-F238E27FC236}">
                  <a16:creationId xmlns:a16="http://schemas.microsoft.com/office/drawing/2014/main" id="{B8D4B4D3-388F-F485-30E5-408F1347BF3B}"/>
                </a:ext>
              </a:extLst>
            </p:cNvPr>
            <p:cNvSpPr/>
            <p:nvPr/>
          </p:nvSpPr>
          <p:spPr>
            <a:xfrm>
              <a:off x="4471925" y="4060725"/>
              <a:ext cx="51025" cy="32325"/>
            </a:xfrm>
            <a:custGeom>
              <a:avLst/>
              <a:gdLst/>
              <a:ahLst/>
              <a:cxnLst/>
              <a:rect l="l" t="t" r="r" b="b"/>
              <a:pathLst>
                <a:path w="2041" h="1293" extrusionOk="0">
                  <a:moveTo>
                    <a:pt x="361" y="0"/>
                  </a:moveTo>
                  <a:cubicBezTo>
                    <a:pt x="162" y="0"/>
                    <a:pt x="0" y="269"/>
                    <a:pt x="267" y="529"/>
                  </a:cubicBezTo>
                  <a:cubicBezTo>
                    <a:pt x="303" y="709"/>
                    <a:pt x="410" y="1015"/>
                    <a:pt x="592" y="1015"/>
                  </a:cubicBezTo>
                  <a:cubicBezTo>
                    <a:pt x="643" y="1015"/>
                    <a:pt x="700" y="991"/>
                    <a:pt x="764" y="933"/>
                  </a:cubicBezTo>
                  <a:cubicBezTo>
                    <a:pt x="811" y="1034"/>
                    <a:pt x="907" y="1089"/>
                    <a:pt x="1004" y="1089"/>
                  </a:cubicBezTo>
                  <a:cubicBezTo>
                    <a:pt x="1095" y="1089"/>
                    <a:pt x="1186" y="1039"/>
                    <a:pt x="1237" y="933"/>
                  </a:cubicBezTo>
                  <a:cubicBezTo>
                    <a:pt x="1298" y="1034"/>
                    <a:pt x="1359" y="1172"/>
                    <a:pt x="1483" y="1172"/>
                  </a:cubicBezTo>
                  <a:cubicBezTo>
                    <a:pt x="1500" y="1172"/>
                    <a:pt x="1518" y="1169"/>
                    <a:pt x="1537" y="1164"/>
                  </a:cubicBezTo>
                  <a:cubicBezTo>
                    <a:pt x="1592" y="1256"/>
                    <a:pt x="1666" y="1293"/>
                    <a:pt x="1735" y="1293"/>
                  </a:cubicBezTo>
                  <a:cubicBezTo>
                    <a:pt x="1900" y="1293"/>
                    <a:pt x="2040" y="1087"/>
                    <a:pt x="1837" y="933"/>
                  </a:cubicBezTo>
                  <a:cubicBezTo>
                    <a:pt x="1648" y="763"/>
                    <a:pt x="1444" y="385"/>
                    <a:pt x="1162" y="385"/>
                  </a:cubicBezTo>
                  <a:cubicBezTo>
                    <a:pt x="1099" y="385"/>
                    <a:pt x="1032" y="404"/>
                    <a:pt x="960" y="448"/>
                  </a:cubicBezTo>
                  <a:cubicBezTo>
                    <a:pt x="906" y="383"/>
                    <a:pt x="790" y="297"/>
                    <a:pt x="680" y="297"/>
                  </a:cubicBezTo>
                  <a:cubicBezTo>
                    <a:pt x="673" y="297"/>
                    <a:pt x="666" y="297"/>
                    <a:pt x="660" y="298"/>
                  </a:cubicBezTo>
                  <a:cubicBezTo>
                    <a:pt x="594" y="83"/>
                    <a:pt x="472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43;p42">
              <a:extLst>
                <a:ext uri="{FF2B5EF4-FFF2-40B4-BE49-F238E27FC236}">
                  <a16:creationId xmlns:a16="http://schemas.microsoft.com/office/drawing/2014/main" id="{A8E42E10-B821-7B9D-EA0A-94DEA683F401}"/>
                </a:ext>
              </a:extLst>
            </p:cNvPr>
            <p:cNvSpPr/>
            <p:nvPr/>
          </p:nvSpPr>
          <p:spPr>
            <a:xfrm>
              <a:off x="4523250" y="4048575"/>
              <a:ext cx="79775" cy="30125"/>
            </a:xfrm>
            <a:custGeom>
              <a:avLst/>
              <a:gdLst/>
              <a:ahLst/>
              <a:cxnLst/>
              <a:rect l="l" t="t" r="r" b="b"/>
              <a:pathLst>
                <a:path w="3191" h="1205" extrusionOk="0">
                  <a:moveTo>
                    <a:pt x="435" y="0"/>
                  </a:moveTo>
                  <a:cubicBezTo>
                    <a:pt x="219" y="0"/>
                    <a:pt x="1" y="267"/>
                    <a:pt x="234" y="553"/>
                  </a:cubicBezTo>
                  <a:lnTo>
                    <a:pt x="269" y="645"/>
                  </a:lnTo>
                  <a:cubicBezTo>
                    <a:pt x="353" y="805"/>
                    <a:pt x="526" y="905"/>
                    <a:pt x="698" y="905"/>
                  </a:cubicBezTo>
                  <a:cubicBezTo>
                    <a:pt x="787" y="905"/>
                    <a:pt x="875" y="878"/>
                    <a:pt x="950" y="819"/>
                  </a:cubicBezTo>
                  <a:cubicBezTo>
                    <a:pt x="986" y="972"/>
                    <a:pt x="1122" y="1105"/>
                    <a:pt x="1268" y="1105"/>
                  </a:cubicBezTo>
                  <a:cubicBezTo>
                    <a:pt x="1308" y="1105"/>
                    <a:pt x="1349" y="1095"/>
                    <a:pt x="1389" y="1073"/>
                  </a:cubicBezTo>
                  <a:cubicBezTo>
                    <a:pt x="1472" y="1173"/>
                    <a:pt x="1577" y="1205"/>
                    <a:pt x="1693" y="1205"/>
                  </a:cubicBezTo>
                  <a:cubicBezTo>
                    <a:pt x="1893" y="1205"/>
                    <a:pt x="2125" y="1110"/>
                    <a:pt x="2334" y="1110"/>
                  </a:cubicBezTo>
                  <a:cubicBezTo>
                    <a:pt x="2407" y="1110"/>
                    <a:pt x="2478" y="1122"/>
                    <a:pt x="2543" y="1153"/>
                  </a:cubicBezTo>
                  <a:cubicBezTo>
                    <a:pt x="3191" y="1034"/>
                    <a:pt x="2599" y="535"/>
                    <a:pt x="2203" y="535"/>
                  </a:cubicBezTo>
                  <a:cubicBezTo>
                    <a:pt x="2140" y="535"/>
                    <a:pt x="2082" y="548"/>
                    <a:pt x="2035" y="576"/>
                  </a:cubicBezTo>
                  <a:cubicBezTo>
                    <a:pt x="1960" y="587"/>
                    <a:pt x="1836" y="647"/>
                    <a:pt x="1763" y="647"/>
                  </a:cubicBezTo>
                  <a:cubicBezTo>
                    <a:pt x="1757" y="647"/>
                    <a:pt x="1752" y="646"/>
                    <a:pt x="1746" y="645"/>
                  </a:cubicBezTo>
                  <a:cubicBezTo>
                    <a:pt x="1643" y="472"/>
                    <a:pt x="1516" y="438"/>
                    <a:pt x="1389" y="415"/>
                  </a:cubicBezTo>
                  <a:cubicBezTo>
                    <a:pt x="1345" y="260"/>
                    <a:pt x="1151" y="167"/>
                    <a:pt x="971" y="167"/>
                  </a:cubicBezTo>
                  <a:cubicBezTo>
                    <a:pt x="869" y="167"/>
                    <a:pt x="771" y="197"/>
                    <a:pt x="708" y="265"/>
                  </a:cubicBezTo>
                  <a:cubicBezTo>
                    <a:pt x="663" y="76"/>
                    <a:pt x="55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44;p42">
              <a:extLst>
                <a:ext uri="{FF2B5EF4-FFF2-40B4-BE49-F238E27FC236}">
                  <a16:creationId xmlns:a16="http://schemas.microsoft.com/office/drawing/2014/main" id="{4740DAA1-6EE1-DBB0-0CB7-7596FD838D6F}"/>
                </a:ext>
              </a:extLst>
            </p:cNvPr>
            <p:cNvSpPr/>
            <p:nvPr/>
          </p:nvSpPr>
          <p:spPr>
            <a:xfrm>
              <a:off x="4496475" y="3987950"/>
              <a:ext cx="46275" cy="48050"/>
            </a:xfrm>
            <a:custGeom>
              <a:avLst/>
              <a:gdLst/>
              <a:ahLst/>
              <a:cxnLst/>
              <a:rect l="l" t="t" r="r" b="b"/>
              <a:pathLst>
                <a:path w="1851" h="1922" extrusionOk="0">
                  <a:moveTo>
                    <a:pt x="336" y="0"/>
                  </a:moveTo>
                  <a:cubicBezTo>
                    <a:pt x="151" y="12"/>
                    <a:pt x="105" y="243"/>
                    <a:pt x="186" y="381"/>
                  </a:cubicBezTo>
                  <a:cubicBezTo>
                    <a:pt x="1" y="478"/>
                    <a:pt x="95" y="798"/>
                    <a:pt x="268" y="798"/>
                  </a:cubicBezTo>
                  <a:cubicBezTo>
                    <a:pt x="300" y="798"/>
                    <a:pt x="334" y="787"/>
                    <a:pt x="370" y="762"/>
                  </a:cubicBezTo>
                  <a:cubicBezTo>
                    <a:pt x="544" y="991"/>
                    <a:pt x="704" y="1852"/>
                    <a:pt x="999" y="1852"/>
                  </a:cubicBezTo>
                  <a:cubicBezTo>
                    <a:pt x="1075" y="1852"/>
                    <a:pt x="1161" y="1794"/>
                    <a:pt x="1259" y="1651"/>
                  </a:cubicBezTo>
                  <a:cubicBezTo>
                    <a:pt x="1387" y="1843"/>
                    <a:pt x="1482" y="1922"/>
                    <a:pt x="1549" y="1922"/>
                  </a:cubicBezTo>
                  <a:cubicBezTo>
                    <a:pt x="1851" y="1922"/>
                    <a:pt x="1599" y="350"/>
                    <a:pt x="1242" y="350"/>
                  </a:cubicBezTo>
                  <a:cubicBezTo>
                    <a:pt x="1138" y="350"/>
                    <a:pt x="1024" y="484"/>
                    <a:pt x="913" y="831"/>
                  </a:cubicBezTo>
                  <a:cubicBezTo>
                    <a:pt x="682" y="589"/>
                    <a:pt x="647" y="81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45;p42">
              <a:extLst>
                <a:ext uri="{FF2B5EF4-FFF2-40B4-BE49-F238E27FC236}">
                  <a16:creationId xmlns:a16="http://schemas.microsoft.com/office/drawing/2014/main" id="{4832533D-3C33-84A5-75B6-2B9236DEC657}"/>
                </a:ext>
              </a:extLst>
            </p:cNvPr>
            <p:cNvSpPr/>
            <p:nvPr/>
          </p:nvSpPr>
          <p:spPr>
            <a:xfrm>
              <a:off x="4542375" y="4010325"/>
              <a:ext cx="69275" cy="35400"/>
            </a:xfrm>
            <a:custGeom>
              <a:avLst/>
              <a:gdLst/>
              <a:ahLst/>
              <a:cxnLst/>
              <a:rect l="l" t="t" r="r" b="b"/>
              <a:pathLst>
                <a:path w="2771" h="1416" extrusionOk="0">
                  <a:moveTo>
                    <a:pt x="236" y="0"/>
                  </a:moveTo>
                  <a:cubicBezTo>
                    <a:pt x="176" y="0"/>
                    <a:pt x="115" y="56"/>
                    <a:pt x="58" y="202"/>
                  </a:cubicBezTo>
                  <a:cubicBezTo>
                    <a:pt x="70" y="329"/>
                    <a:pt x="0" y="663"/>
                    <a:pt x="185" y="698"/>
                  </a:cubicBezTo>
                  <a:cubicBezTo>
                    <a:pt x="212" y="835"/>
                    <a:pt x="382" y="952"/>
                    <a:pt x="515" y="952"/>
                  </a:cubicBezTo>
                  <a:cubicBezTo>
                    <a:pt x="607" y="952"/>
                    <a:pt x="681" y="897"/>
                    <a:pt x="681" y="756"/>
                  </a:cubicBezTo>
                  <a:cubicBezTo>
                    <a:pt x="773" y="881"/>
                    <a:pt x="872" y="1068"/>
                    <a:pt x="998" y="1068"/>
                  </a:cubicBezTo>
                  <a:cubicBezTo>
                    <a:pt x="1046" y="1068"/>
                    <a:pt x="1098" y="1041"/>
                    <a:pt x="1155" y="975"/>
                  </a:cubicBezTo>
                  <a:cubicBezTo>
                    <a:pt x="1213" y="1126"/>
                    <a:pt x="1342" y="1207"/>
                    <a:pt x="1470" y="1207"/>
                  </a:cubicBezTo>
                  <a:cubicBezTo>
                    <a:pt x="1595" y="1207"/>
                    <a:pt x="1721" y="1129"/>
                    <a:pt x="1778" y="963"/>
                  </a:cubicBezTo>
                  <a:cubicBezTo>
                    <a:pt x="1812" y="1021"/>
                    <a:pt x="1812" y="1102"/>
                    <a:pt x="1859" y="1160"/>
                  </a:cubicBezTo>
                  <a:cubicBezTo>
                    <a:pt x="1882" y="1345"/>
                    <a:pt x="1963" y="1415"/>
                    <a:pt x="2060" y="1415"/>
                  </a:cubicBezTo>
                  <a:cubicBezTo>
                    <a:pt x="2345" y="1415"/>
                    <a:pt x="2770" y="822"/>
                    <a:pt x="2332" y="779"/>
                  </a:cubicBezTo>
                  <a:cubicBezTo>
                    <a:pt x="2297" y="779"/>
                    <a:pt x="2274" y="790"/>
                    <a:pt x="2240" y="790"/>
                  </a:cubicBezTo>
                  <a:cubicBezTo>
                    <a:pt x="2248" y="630"/>
                    <a:pt x="2133" y="497"/>
                    <a:pt x="2008" y="497"/>
                  </a:cubicBezTo>
                  <a:cubicBezTo>
                    <a:pt x="1953" y="497"/>
                    <a:pt x="1896" y="523"/>
                    <a:pt x="1847" y="583"/>
                  </a:cubicBezTo>
                  <a:cubicBezTo>
                    <a:pt x="1836" y="582"/>
                    <a:pt x="1826" y="581"/>
                    <a:pt x="1815" y="581"/>
                  </a:cubicBezTo>
                  <a:cubicBezTo>
                    <a:pt x="1699" y="581"/>
                    <a:pt x="1585" y="638"/>
                    <a:pt x="1501" y="733"/>
                  </a:cubicBezTo>
                  <a:cubicBezTo>
                    <a:pt x="1465" y="685"/>
                    <a:pt x="1414" y="662"/>
                    <a:pt x="1360" y="662"/>
                  </a:cubicBezTo>
                  <a:cubicBezTo>
                    <a:pt x="1310" y="662"/>
                    <a:pt x="1257" y="682"/>
                    <a:pt x="1212" y="721"/>
                  </a:cubicBezTo>
                  <a:cubicBezTo>
                    <a:pt x="1195" y="552"/>
                    <a:pt x="1074" y="328"/>
                    <a:pt x="923" y="328"/>
                  </a:cubicBezTo>
                  <a:cubicBezTo>
                    <a:pt x="868" y="328"/>
                    <a:pt x="809" y="358"/>
                    <a:pt x="751" y="433"/>
                  </a:cubicBezTo>
                  <a:cubicBezTo>
                    <a:pt x="681" y="456"/>
                    <a:pt x="624" y="548"/>
                    <a:pt x="624" y="617"/>
                  </a:cubicBezTo>
                  <a:cubicBezTo>
                    <a:pt x="564" y="447"/>
                    <a:pt x="404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46;p42">
              <a:extLst>
                <a:ext uri="{FF2B5EF4-FFF2-40B4-BE49-F238E27FC236}">
                  <a16:creationId xmlns:a16="http://schemas.microsoft.com/office/drawing/2014/main" id="{4F83F3EF-D60D-CD5B-F803-DEB65FDFEC5E}"/>
                </a:ext>
              </a:extLst>
            </p:cNvPr>
            <p:cNvSpPr/>
            <p:nvPr/>
          </p:nvSpPr>
          <p:spPr>
            <a:xfrm>
              <a:off x="4516650" y="3970800"/>
              <a:ext cx="47800" cy="24275"/>
            </a:xfrm>
            <a:custGeom>
              <a:avLst/>
              <a:gdLst/>
              <a:ahLst/>
              <a:cxnLst/>
              <a:rect l="l" t="t" r="r" b="b"/>
              <a:pathLst>
                <a:path w="1912" h="971" extrusionOk="0">
                  <a:moveTo>
                    <a:pt x="1291" y="1"/>
                  </a:moveTo>
                  <a:cubicBezTo>
                    <a:pt x="1237" y="1"/>
                    <a:pt x="1184" y="20"/>
                    <a:pt x="1145" y="63"/>
                  </a:cubicBezTo>
                  <a:cubicBezTo>
                    <a:pt x="1064" y="63"/>
                    <a:pt x="960" y="121"/>
                    <a:pt x="925" y="190"/>
                  </a:cubicBezTo>
                  <a:cubicBezTo>
                    <a:pt x="915" y="187"/>
                    <a:pt x="904" y="186"/>
                    <a:pt x="892" y="186"/>
                  </a:cubicBezTo>
                  <a:cubicBezTo>
                    <a:pt x="808" y="186"/>
                    <a:pt x="716" y="260"/>
                    <a:pt x="706" y="351"/>
                  </a:cubicBezTo>
                  <a:cubicBezTo>
                    <a:pt x="664" y="299"/>
                    <a:pt x="606" y="276"/>
                    <a:pt x="550" y="276"/>
                  </a:cubicBezTo>
                  <a:cubicBezTo>
                    <a:pt x="481" y="276"/>
                    <a:pt x="415" y="311"/>
                    <a:pt x="383" y="374"/>
                  </a:cubicBezTo>
                  <a:cubicBezTo>
                    <a:pt x="355" y="369"/>
                    <a:pt x="329" y="366"/>
                    <a:pt x="306" y="366"/>
                  </a:cubicBezTo>
                  <a:cubicBezTo>
                    <a:pt x="1" y="366"/>
                    <a:pt x="142" y="838"/>
                    <a:pt x="405" y="838"/>
                  </a:cubicBezTo>
                  <a:cubicBezTo>
                    <a:pt x="438" y="838"/>
                    <a:pt x="473" y="830"/>
                    <a:pt x="510" y="813"/>
                  </a:cubicBezTo>
                  <a:cubicBezTo>
                    <a:pt x="596" y="926"/>
                    <a:pt x="674" y="971"/>
                    <a:pt x="735" y="971"/>
                  </a:cubicBezTo>
                  <a:cubicBezTo>
                    <a:pt x="854" y="971"/>
                    <a:pt x="909" y="800"/>
                    <a:pt x="833" y="640"/>
                  </a:cubicBezTo>
                  <a:lnTo>
                    <a:pt x="833" y="640"/>
                  </a:lnTo>
                  <a:cubicBezTo>
                    <a:pt x="892" y="758"/>
                    <a:pt x="984" y="883"/>
                    <a:pt x="1116" y="883"/>
                  </a:cubicBezTo>
                  <a:cubicBezTo>
                    <a:pt x="1140" y="883"/>
                    <a:pt x="1165" y="880"/>
                    <a:pt x="1191" y="871"/>
                  </a:cubicBezTo>
                  <a:cubicBezTo>
                    <a:pt x="1202" y="871"/>
                    <a:pt x="1237" y="859"/>
                    <a:pt x="1260" y="836"/>
                  </a:cubicBezTo>
                  <a:cubicBezTo>
                    <a:pt x="1289" y="858"/>
                    <a:pt x="1323" y="866"/>
                    <a:pt x="1359" y="866"/>
                  </a:cubicBezTo>
                  <a:cubicBezTo>
                    <a:pt x="1379" y="866"/>
                    <a:pt x="1401" y="863"/>
                    <a:pt x="1422" y="859"/>
                  </a:cubicBezTo>
                  <a:cubicBezTo>
                    <a:pt x="1489" y="899"/>
                    <a:pt x="1547" y="916"/>
                    <a:pt x="1596" y="916"/>
                  </a:cubicBezTo>
                  <a:cubicBezTo>
                    <a:pt x="1912" y="916"/>
                    <a:pt x="1844" y="190"/>
                    <a:pt x="1509" y="190"/>
                  </a:cubicBezTo>
                  <a:cubicBezTo>
                    <a:pt x="1507" y="190"/>
                    <a:pt x="1505" y="190"/>
                    <a:pt x="1503" y="190"/>
                  </a:cubicBezTo>
                  <a:cubicBezTo>
                    <a:pt x="1503" y="75"/>
                    <a:pt x="1396" y="1"/>
                    <a:pt x="1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47;p42">
              <a:extLst>
                <a:ext uri="{FF2B5EF4-FFF2-40B4-BE49-F238E27FC236}">
                  <a16:creationId xmlns:a16="http://schemas.microsoft.com/office/drawing/2014/main" id="{770637A9-B3F7-F8F7-7829-F8D6E789FBA2}"/>
                </a:ext>
              </a:extLst>
            </p:cNvPr>
            <p:cNvSpPr/>
            <p:nvPr/>
          </p:nvSpPr>
          <p:spPr>
            <a:xfrm>
              <a:off x="4546050" y="3864025"/>
              <a:ext cx="108925" cy="101225"/>
            </a:xfrm>
            <a:custGeom>
              <a:avLst/>
              <a:gdLst/>
              <a:ahLst/>
              <a:cxnLst/>
              <a:rect l="l" t="t" r="r" b="b"/>
              <a:pathLst>
                <a:path w="4357" h="4049" extrusionOk="0">
                  <a:moveTo>
                    <a:pt x="3755" y="1841"/>
                  </a:moveTo>
                  <a:cubicBezTo>
                    <a:pt x="3766" y="1852"/>
                    <a:pt x="3766" y="1852"/>
                    <a:pt x="3766" y="1864"/>
                  </a:cubicBezTo>
                  <a:lnTo>
                    <a:pt x="3755" y="1875"/>
                  </a:lnTo>
                  <a:lnTo>
                    <a:pt x="3755" y="1841"/>
                  </a:lnTo>
                  <a:close/>
                  <a:moveTo>
                    <a:pt x="545" y="0"/>
                  </a:moveTo>
                  <a:cubicBezTo>
                    <a:pt x="248" y="0"/>
                    <a:pt x="0" y="635"/>
                    <a:pt x="318" y="635"/>
                  </a:cubicBezTo>
                  <a:cubicBezTo>
                    <a:pt x="363" y="635"/>
                    <a:pt x="419" y="623"/>
                    <a:pt x="488" y="594"/>
                  </a:cubicBezTo>
                  <a:cubicBezTo>
                    <a:pt x="577" y="624"/>
                    <a:pt x="783" y="1217"/>
                    <a:pt x="1043" y="1217"/>
                  </a:cubicBezTo>
                  <a:cubicBezTo>
                    <a:pt x="1088" y="1217"/>
                    <a:pt x="1134" y="1200"/>
                    <a:pt x="1181" y="1160"/>
                  </a:cubicBezTo>
                  <a:cubicBezTo>
                    <a:pt x="1251" y="1272"/>
                    <a:pt x="1415" y="1380"/>
                    <a:pt x="1553" y="1380"/>
                  </a:cubicBezTo>
                  <a:cubicBezTo>
                    <a:pt x="1643" y="1380"/>
                    <a:pt x="1722" y="1335"/>
                    <a:pt x="1758" y="1217"/>
                  </a:cubicBezTo>
                  <a:cubicBezTo>
                    <a:pt x="1804" y="1333"/>
                    <a:pt x="1862" y="1437"/>
                    <a:pt x="1954" y="1529"/>
                  </a:cubicBezTo>
                  <a:cubicBezTo>
                    <a:pt x="1989" y="1587"/>
                    <a:pt x="2058" y="1621"/>
                    <a:pt x="2139" y="1621"/>
                  </a:cubicBezTo>
                  <a:cubicBezTo>
                    <a:pt x="2160" y="1788"/>
                    <a:pt x="2152" y="2095"/>
                    <a:pt x="2362" y="2095"/>
                  </a:cubicBezTo>
                  <a:cubicBezTo>
                    <a:pt x="2385" y="2095"/>
                    <a:pt x="2410" y="2091"/>
                    <a:pt x="2439" y="2083"/>
                  </a:cubicBezTo>
                  <a:cubicBezTo>
                    <a:pt x="2439" y="2141"/>
                    <a:pt x="2439" y="2210"/>
                    <a:pt x="2497" y="2256"/>
                  </a:cubicBezTo>
                  <a:cubicBezTo>
                    <a:pt x="2497" y="2429"/>
                    <a:pt x="2531" y="2741"/>
                    <a:pt x="2727" y="2833"/>
                  </a:cubicBezTo>
                  <a:cubicBezTo>
                    <a:pt x="2749" y="3020"/>
                    <a:pt x="2678" y="3414"/>
                    <a:pt x="2957" y="3414"/>
                  </a:cubicBezTo>
                  <a:cubicBezTo>
                    <a:pt x="2972" y="3414"/>
                    <a:pt x="2987" y="3413"/>
                    <a:pt x="3004" y="3410"/>
                  </a:cubicBezTo>
                  <a:lnTo>
                    <a:pt x="3004" y="3410"/>
                  </a:lnTo>
                  <a:cubicBezTo>
                    <a:pt x="2994" y="3529"/>
                    <a:pt x="3063" y="3667"/>
                    <a:pt x="3184" y="3667"/>
                  </a:cubicBezTo>
                  <a:cubicBezTo>
                    <a:pt x="3193" y="3667"/>
                    <a:pt x="3203" y="3666"/>
                    <a:pt x="3212" y="3664"/>
                  </a:cubicBezTo>
                  <a:cubicBezTo>
                    <a:pt x="3329" y="3938"/>
                    <a:pt x="3419" y="4049"/>
                    <a:pt x="3490" y="4049"/>
                  </a:cubicBezTo>
                  <a:cubicBezTo>
                    <a:pt x="3760" y="4049"/>
                    <a:pt x="3727" y="2408"/>
                    <a:pt x="3709" y="2106"/>
                  </a:cubicBezTo>
                  <a:cubicBezTo>
                    <a:pt x="3986" y="2106"/>
                    <a:pt x="3974" y="1806"/>
                    <a:pt x="3882" y="1621"/>
                  </a:cubicBezTo>
                  <a:lnTo>
                    <a:pt x="3882" y="1621"/>
                  </a:lnTo>
                  <a:cubicBezTo>
                    <a:pt x="3935" y="1672"/>
                    <a:pt x="3994" y="1693"/>
                    <a:pt x="4051" y="1693"/>
                  </a:cubicBezTo>
                  <a:cubicBezTo>
                    <a:pt x="4215" y="1693"/>
                    <a:pt x="4357" y="1513"/>
                    <a:pt x="4263" y="1333"/>
                  </a:cubicBezTo>
                  <a:cubicBezTo>
                    <a:pt x="4170" y="1206"/>
                    <a:pt x="3870" y="1067"/>
                    <a:pt x="3755" y="1067"/>
                  </a:cubicBezTo>
                  <a:cubicBezTo>
                    <a:pt x="3697" y="929"/>
                    <a:pt x="3709" y="744"/>
                    <a:pt x="3582" y="594"/>
                  </a:cubicBezTo>
                  <a:cubicBezTo>
                    <a:pt x="3626" y="396"/>
                    <a:pt x="3464" y="216"/>
                    <a:pt x="3325" y="216"/>
                  </a:cubicBezTo>
                  <a:cubicBezTo>
                    <a:pt x="3247" y="216"/>
                    <a:pt x="3175" y="274"/>
                    <a:pt x="3154" y="421"/>
                  </a:cubicBezTo>
                  <a:cubicBezTo>
                    <a:pt x="3189" y="663"/>
                    <a:pt x="3201" y="940"/>
                    <a:pt x="3212" y="1275"/>
                  </a:cubicBezTo>
                  <a:cubicBezTo>
                    <a:pt x="3184" y="1247"/>
                    <a:pt x="3140" y="1226"/>
                    <a:pt x="3093" y="1226"/>
                  </a:cubicBezTo>
                  <a:cubicBezTo>
                    <a:pt x="3083" y="1226"/>
                    <a:pt x="3072" y="1227"/>
                    <a:pt x="3062" y="1229"/>
                  </a:cubicBezTo>
                  <a:cubicBezTo>
                    <a:pt x="3051" y="1102"/>
                    <a:pt x="3004" y="929"/>
                    <a:pt x="2889" y="825"/>
                  </a:cubicBezTo>
                  <a:cubicBezTo>
                    <a:pt x="2885" y="508"/>
                    <a:pt x="2799" y="385"/>
                    <a:pt x="2707" y="385"/>
                  </a:cubicBezTo>
                  <a:cubicBezTo>
                    <a:pt x="2560" y="385"/>
                    <a:pt x="2395" y="697"/>
                    <a:pt x="2508" y="1044"/>
                  </a:cubicBezTo>
                  <a:cubicBezTo>
                    <a:pt x="2485" y="998"/>
                    <a:pt x="2450" y="986"/>
                    <a:pt x="2416" y="975"/>
                  </a:cubicBezTo>
                  <a:cubicBezTo>
                    <a:pt x="2345" y="815"/>
                    <a:pt x="2267" y="390"/>
                    <a:pt x="2104" y="390"/>
                  </a:cubicBezTo>
                  <a:cubicBezTo>
                    <a:pt x="2055" y="390"/>
                    <a:pt x="1998" y="429"/>
                    <a:pt x="1931" y="525"/>
                  </a:cubicBezTo>
                  <a:cubicBezTo>
                    <a:pt x="1874" y="458"/>
                    <a:pt x="1789" y="427"/>
                    <a:pt x="1704" y="427"/>
                  </a:cubicBezTo>
                  <a:cubicBezTo>
                    <a:pt x="1582" y="427"/>
                    <a:pt x="1459" y="490"/>
                    <a:pt x="1412" y="606"/>
                  </a:cubicBezTo>
                  <a:cubicBezTo>
                    <a:pt x="1350" y="430"/>
                    <a:pt x="1208" y="154"/>
                    <a:pt x="1022" y="154"/>
                  </a:cubicBezTo>
                  <a:cubicBezTo>
                    <a:pt x="964" y="154"/>
                    <a:pt x="901" y="181"/>
                    <a:pt x="834" y="248"/>
                  </a:cubicBezTo>
                  <a:cubicBezTo>
                    <a:pt x="744" y="68"/>
                    <a:pt x="642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48;p42">
              <a:extLst>
                <a:ext uri="{FF2B5EF4-FFF2-40B4-BE49-F238E27FC236}">
                  <a16:creationId xmlns:a16="http://schemas.microsoft.com/office/drawing/2014/main" id="{1C41ADDF-4FB7-B68B-8632-3BCAA10C58B7}"/>
                </a:ext>
              </a:extLst>
            </p:cNvPr>
            <p:cNvSpPr/>
            <p:nvPr/>
          </p:nvSpPr>
          <p:spPr>
            <a:xfrm>
              <a:off x="4597300" y="3771675"/>
              <a:ext cx="73300" cy="78950"/>
            </a:xfrm>
            <a:custGeom>
              <a:avLst/>
              <a:gdLst/>
              <a:ahLst/>
              <a:cxnLst/>
              <a:rect l="l" t="t" r="r" b="b"/>
              <a:pathLst>
                <a:path w="2932" h="3158" extrusionOk="0">
                  <a:moveTo>
                    <a:pt x="751" y="1908"/>
                  </a:moveTo>
                  <a:cubicBezTo>
                    <a:pt x="758" y="1908"/>
                    <a:pt x="765" y="1909"/>
                    <a:pt x="770" y="1910"/>
                  </a:cubicBezTo>
                  <a:lnTo>
                    <a:pt x="625" y="1932"/>
                  </a:lnTo>
                  <a:lnTo>
                    <a:pt x="625" y="1932"/>
                  </a:lnTo>
                  <a:cubicBezTo>
                    <a:pt x="646" y="1928"/>
                    <a:pt x="712" y="1908"/>
                    <a:pt x="751" y="1908"/>
                  </a:cubicBezTo>
                  <a:close/>
                  <a:moveTo>
                    <a:pt x="205" y="1"/>
                  </a:moveTo>
                  <a:cubicBezTo>
                    <a:pt x="1" y="1"/>
                    <a:pt x="75" y="929"/>
                    <a:pt x="562" y="1033"/>
                  </a:cubicBezTo>
                  <a:cubicBezTo>
                    <a:pt x="562" y="1091"/>
                    <a:pt x="597" y="1148"/>
                    <a:pt x="631" y="1172"/>
                  </a:cubicBezTo>
                  <a:cubicBezTo>
                    <a:pt x="574" y="1264"/>
                    <a:pt x="574" y="1356"/>
                    <a:pt x="574" y="1472"/>
                  </a:cubicBezTo>
                  <a:cubicBezTo>
                    <a:pt x="458" y="1622"/>
                    <a:pt x="608" y="1783"/>
                    <a:pt x="620" y="1933"/>
                  </a:cubicBezTo>
                  <a:cubicBezTo>
                    <a:pt x="678" y="2108"/>
                    <a:pt x="769" y="2472"/>
                    <a:pt x="983" y="2472"/>
                  </a:cubicBezTo>
                  <a:cubicBezTo>
                    <a:pt x="1023" y="2472"/>
                    <a:pt x="1067" y="2459"/>
                    <a:pt x="1116" y="2430"/>
                  </a:cubicBezTo>
                  <a:cubicBezTo>
                    <a:pt x="1139" y="2568"/>
                    <a:pt x="1208" y="2799"/>
                    <a:pt x="1405" y="2799"/>
                  </a:cubicBezTo>
                  <a:cubicBezTo>
                    <a:pt x="1445" y="2913"/>
                    <a:pt x="1554" y="3038"/>
                    <a:pt x="1668" y="3038"/>
                  </a:cubicBezTo>
                  <a:cubicBezTo>
                    <a:pt x="1715" y="3038"/>
                    <a:pt x="1764" y="3015"/>
                    <a:pt x="1809" y="2961"/>
                  </a:cubicBezTo>
                  <a:cubicBezTo>
                    <a:pt x="1814" y="2961"/>
                    <a:pt x="1820" y="2962"/>
                    <a:pt x="1826" y="2962"/>
                  </a:cubicBezTo>
                  <a:cubicBezTo>
                    <a:pt x="1914" y="2962"/>
                    <a:pt x="2006" y="2885"/>
                    <a:pt x="2016" y="2787"/>
                  </a:cubicBezTo>
                  <a:cubicBezTo>
                    <a:pt x="2074" y="2845"/>
                    <a:pt x="2132" y="2903"/>
                    <a:pt x="2213" y="2949"/>
                  </a:cubicBezTo>
                  <a:cubicBezTo>
                    <a:pt x="2247" y="2972"/>
                    <a:pt x="2285" y="2984"/>
                    <a:pt x="2324" y="2984"/>
                  </a:cubicBezTo>
                  <a:cubicBezTo>
                    <a:pt x="2363" y="2984"/>
                    <a:pt x="2403" y="2972"/>
                    <a:pt x="2443" y="2949"/>
                  </a:cubicBezTo>
                  <a:cubicBezTo>
                    <a:pt x="2557" y="3098"/>
                    <a:pt x="2644" y="3157"/>
                    <a:pt x="2706" y="3157"/>
                  </a:cubicBezTo>
                  <a:cubicBezTo>
                    <a:pt x="2932" y="3157"/>
                    <a:pt x="2848" y="2391"/>
                    <a:pt x="2559" y="2210"/>
                  </a:cubicBezTo>
                  <a:cubicBezTo>
                    <a:pt x="2516" y="2163"/>
                    <a:pt x="2458" y="2142"/>
                    <a:pt x="2399" y="2142"/>
                  </a:cubicBezTo>
                  <a:cubicBezTo>
                    <a:pt x="2298" y="2142"/>
                    <a:pt x="2196" y="2205"/>
                    <a:pt x="2166" y="2314"/>
                  </a:cubicBezTo>
                  <a:cubicBezTo>
                    <a:pt x="2132" y="2268"/>
                    <a:pt x="2109" y="2210"/>
                    <a:pt x="2051" y="2199"/>
                  </a:cubicBezTo>
                  <a:cubicBezTo>
                    <a:pt x="2051" y="2014"/>
                    <a:pt x="2024" y="1674"/>
                    <a:pt x="1807" y="1674"/>
                  </a:cubicBezTo>
                  <a:cubicBezTo>
                    <a:pt x="1779" y="1674"/>
                    <a:pt x="1749" y="1679"/>
                    <a:pt x="1716" y="1691"/>
                  </a:cubicBezTo>
                  <a:cubicBezTo>
                    <a:pt x="1692" y="1677"/>
                    <a:pt x="1664" y="1670"/>
                    <a:pt x="1635" y="1670"/>
                  </a:cubicBezTo>
                  <a:cubicBezTo>
                    <a:pt x="1571" y="1670"/>
                    <a:pt x="1506" y="1704"/>
                    <a:pt x="1474" y="1760"/>
                  </a:cubicBezTo>
                  <a:cubicBezTo>
                    <a:pt x="1441" y="1695"/>
                    <a:pt x="1375" y="1659"/>
                    <a:pt x="1310" y="1659"/>
                  </a:cubicBezTo>
                  <a:cubicBezTo>
                    <a:pt x="1259" y="1659"/>
                    <a:pt x="1209" y="1680"/>
                    <a:pt x="1174" y="1726"/>
                  </a:cubicBezTo>
                  <a:cubicBezTo>
                    <a:pt x="1174" y="1633"/>
                    <a:pt x="1174" y="1506"/>
                    <a:pt x="1081" y="1449"/>
                  </a:cubicBezTo>
                  <a:cubicBezTo>
                    <a:pt x="1347" y="1391"/>
                    <a:pt x="1243" y="998"/>
                    <a:pt x="1058" y="871"/>
                  </a:cubicBezTo>
                  <a:cubicBezTo>
                    <a:pt x="1001" y="721"/>
                    <a:pt x="1024" y="467"/>
                    <a:pt x="827" y="433"/>
                  </a:cubicBezTo>
                  <a:cubicBezTo>
                    <a:pt x="827" y="330"/>
                    <a:pt x="733" y="263"/>
                    <a:pt x="642" y="263"/>
                  </a:cubicBezTo>
                  <a:cubicBezTo>
                    <a:pt x="581" y="263"/>
                    <a:pt x="521" y="294"/>
                    <a:pt x="493" y="364"/>
                  </a:cubicBezTo>
                  <a:cubicBezTo>
                    <a:pt x="370" y="101"/>
                    <a:pt x="273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49;p42">
              <a:extLst>
                <a:ext uri="{FF2B5EF4-FFF2-40B4-BE49-F238E27FC236}">
                  <a16:creationId xmlns:a16="http://schemas.microsoft.com/office/drawing/2014/main" id="{DEF85798-C76E-1F6A-D982-ED2B7630A8D4}"/>
                </a:ext>
              </a:extLst>
            </p:cNvPr>
            <p:cNvSpPr/>
            <p:nvPr/>
          </p:nvSpPr>
          <p:spPr>
            <a:xfrm>
              <a:off x="4614500" y="3733425"/>
              <a:ext cx="54275" cy="49650"/>
            </a:xfrm>
            <a:custGeom>
              <a:avLst/>
              <a:gdLst/>
              <a:ahLst/>
              <a:cxnLst/>
              <a:rect l="l" t="t" r="r" b="b"/>
              <a:pathLst>
                <a:path w="2171" h="1986" extrusionOk="0">
                  <a:moveTo>
                    <a:pt x="1374" y="0"/>
                  </a:moveTo>
                  <a:cubicBezTo>
                    <a:pt x="1271" y="0"/>
                    <a:pt x="1177" y="50"/>
                    <a:pt x="1144" y="174"/>
                  </a:cubicBezTo>
                  <a:cubicBezTo>
                    <a:pt x="1135" y="173"/>
                    <a:pt x="1126" y="172"/>
                    <a:pt x="1118" y="172"/>
                  </a:cubicBezTo>
                  <a:cubicBezTo>
                    <a:pt x="888" y="172"/>
                    <a:pt x="861" y="468"/>
                    <a:pt x="1028" y="612"/>
                  </a:cubicBezTo>
                  <a:lnTo>
                    <a:pt x="1017" y="612"/>
                  </a:lnTo>
                  <a:cubicBezTo>
                    <a:pt x="945" y="531"/>
                    <a:pt x="887" y="486"/>
                    <a:pt x="788" y="486"/>
                  </a:cubicBezTo>
                  <a:cubicBezTo>
                    <a:pt x="760" y="486"/>
                    <a:pt x="729" y="489"/>
                    <a:pt x="693" y="497"/>
                  </a:cubicBezTo>
                  <a:cubicBezTo>
                    <a:pt x="651" y="448"/>
                    <a:pt x="603" y="428"/>
                    <a:pt x="554" y="428"/>
                  </a:cubicBezTo>
                  <a:cubicBezTo>
                    <a:pt x="432" y="428"/>
                    <a:pt x="313" y="560"/>
                    <a:pt x="313" y="693"/>
                  </a:cubicBezTo>
                  <a:cubicBezTo>
                    <a:pt x="1" y="959"/>
                    <a:pt x="151" y="1547"/>
                    <a:pt x="313" y="1905"/>
                  </a:cubicBezTo>
                  <a:cubicBezTo>
                    <a:pt x="395" y="1961"/>
                    <a:pt x="457" y="1986"/>
                    <a:pt x="503" y="1986"/>
                  </a:cubicBezTo>
                  <a:cubicBezTo>
                    <a:pt x="719" y="1986"/>
                    <a:pt x="572" y="1447"/>
                    <a:pt x="543" y="1247"/>
                  </a:cubicBezTo>
                  <a:cubicBezTo>
                    <a:pt x="624" y="1247"/>
                    <a:pt x="717" y="1189"/>
                    <a:pt x="740" y="1097"/>
                  </a:cubicBezTo>
                  <a:cubicBezTo>
                    <a:pt x="751" y="1097"/>
                    <a:pt x="786" y="1086"/>
                    <a:pt x="797" y="1086"/>
                  </a:cubicBezTo>
                  <a:cubicBezTo>
                    <a:pt x="820" y="1099"/>
                    <a:pt x="843" y="1105"/>
                    <a:pt x="865" y="1105"/>
                  </a:cubicBezTo>
                  <a:cubicBezTo>
                    <a:pt x="958" y="1105"/>
                    <a:pt x="1049" y="1012"/>
                    <a:pt x="1132" y="993"/>
                  </a:cubicBezTo>
                  <a:cubicBezTo>
                    <a:pt x="1201" y="1087"/>
                    <a:pt x="1308" y="1136"/>
                    <a:pt x="1398" y="1136"/>
                  </a:cubicBezTo>
                  <a:cubicBezTo>
                    <a:pt x="1518" y="1136"/>
                    <a:pt x="1609" y="1047"/>
                    <a:pt x="1536" y="855"/>
                  </a:cubicBezTo>
                  <a:cubicBezTo>
                    <a:pt x="1582" y="809"/>
                    <a:pt x="1605" y="739"/>
                    <a:pt x="1594" y="670"/>
                  </a:cubicBezTo>
                  <a:lnTo>
                    <a:pt x="1594" y="670"/>
                  </a:lnTo>
                  <a:cubicBezTo>
                    <a:pt x="1601" y="684"/>
                    <a:pt x="1607" y="689"/>
                    <a:pt x="1619" y="689"/>
                  </a:cubicBezTo>
                  <a:cubicBezTo>
                    <a:pt x="1627" y="689"/>
                    <a:pt x="1637" y="686"/>
                    <a:pt x="1652" y="682"/>
                  </a:cubicBezTo>
                  <a:cubicBezTo>
                    <a:pt x="1767" y="670"/>
                    <a:pt x="1986" y="670"/>
                    <a:pt x="1986" y="439"/>
                  </a:cubicBezTo>
                  <a:cubicBezTo>
                    <a:pt x="2171" y="151"/>
                    <a:pt x="1790" y="185"/>
                    <a:pt x="1675" y="139"/>
                  </a:cubicBezTo>
                  <a:cubicBezTo>
                    <a:pt x="1603" y="56"/>
                    <a:pt x="1484" y="0"/>
                    <a:pt x="1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50;p42">
              <a:extLst>
                <a:ext uri="{FF2B5EF4-FFF2-40B4-BE49-F238E27FC236}">
                  <a16:creationId xmlns:a16="http://schemas.microsoft.com/office/drawing/2014/main" id="{5F940B80-C9A2-9460-D0FE-3D0861763F01}"/>
                </a:ext>
              </a:extLst>
            </p:cNvPr>
            <p:cNvSpPr/>
            <p:nvPr/>
          </p:nvSpPr>
          <p:spPr>
            <a:xfrm>
              <a:off x="4655650" y="3759875"/>
              <a:ext cx="27275" cy="34200"/>
            </a:xfrm>
            <a:custGeom>
              <a:avLst/>
              <a:gdLst/>
              <a:ahLst/>
              <a:cxnLst/>
              <a:rect l="l" t="t" r="r" b="b"/>
              <a:pathLst>
                <a:path w="1091" h="1368" extrusionOk="0">
                  <a:moveTo>
                    <a:pt x="556" y="0"/>
                  </a:moveTo>
                  <a:cubicBezTo>
                    <a:pt x="409" y="0"/>
                    <a:pt x="284" y="209"/>
                    <a:pt x="421" y="535"/>
                  </a:cubicBezTo>
                  <a:cubicBezTo>
                    <a:pt x="349" y="511"/>
                    <a:pt x="293" y="500"/>
                    <a:pt x="251" y="500"/>
                  </a:cubicBezTo>
                  <a:cubicBezTo>
                    <a:pt x="1" y="500"/>
                    <a:pt x="240" y="898"/>
                    <a:pt x="190" y="1136"/>
                  </a:cubicBezTo>
                  <a:cubicBezTo>
                    <a:pt x="165" y="1286"/>
                    <a:pt x="272" y="1368"/>
                    <a:pt x="383" y="1368"/>
                  </a:cubicBezTo>
                  <a:cubicBezTo>
                    <a:pt x="477" y="1368"/>
                    <a:pt x="573" y="1309"/>
                    <a:pt x="594" y="1182"/>
                  </a:cubicBezTo>
                  <a:cubicBezTo>
                    <a:pt x="744" y="1136"/>
                    <a:pt x="756" y="963"/>
                    <a:pt x="802" y="847"/>
                  </a:cubicBezTo>
                  <a:cubicBezTo>
                    <a:pt x="998" y="755"/>
                    <a:pt x="1091" y="443"/>
                    <a:pt x="825" y="408"/>
                  </a:cubicBezTo>
                  <a:cubicBezTo>
                    <a:pt x="795" y="123"/>
                    <a:pt x="669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51;p42">
              <a:extLst>
                <a:ext uri="{FF2B5EF4-FFF2-40B4-BE49-F238E27FC236}">
                  <a16:creationId xmlns:a16="http://schemas.microsoft.com/office/drawing/2014/main" id="{FC683C72-95B3-3CE7-5712-9792111D6F43}"/>
                </a:ext>
              </a:extLst>
            </p:cNvPr>
            <p:cNvSpPr/>
            <p:nvPr/>
          </p:nvSpPr>
          <p:spPr>
            <a:xfrm>
              <a:off x="4516150" y="3795500"/>
              <a:ext cx="74150" cy="79800"/>
            </a:xfrm>
            <a:custGeom>
              <a:avLst/>
              <a:gdLst/>
              <a:ahLst/>
              <a:cxnLst/>
              <a:rect l="l" t="t" r="r" b="b"/>
              <a:pathLst>
                <a:path w="2966" h="3192" extrusionOk="0">
                  <a:moveTo>
                    <a:pt x="2465" y="1"/>
                  </a:moveTo>
                  <a:cubicBezTo>
                    <a:pt x="2359" y="1"/>
                    <a:pt x="2250" y="67"/>
                    <a:pt x="2204" y="195"/>
                  </a:cubicBezTo>
                  <a:cubicBezTo>
                    <a:pt x="2065" y="195"/>
                    <a:pt x="1973" y="345"/>
                    <a:pt x="2019" y="484"/>
                  </a:cubicBezTo>
                  <a:cubicBezTo>
                    <a:pt x="1973" y="507"/>
                    <a:pt x="1950" y="553"/>
                    <a:pt x="1938" y="611"/>
                  </a:cubicBezTo>
                  <a:cubicBezTo>
                    <a:pt x="1788" y="634"/>
                    <a:pt x="1719" y="773"/>
                    <a:pt x="1649" y="876"/>
                  </a:cubicBezTo>
                  <a:cubicBezTo>
                    <a:pt x="1625" y="868"/>
                    <a:pt x="1595" y="860"/>
                    <a:pt x="1567" y="860"/>
                  </a:cubicBezTo>
                  <a:cubicBezTo>
                    <a:pt x="1555" y="860"/>
                    <a:pt x="1544" y="862"/>
                    <a:pt x="1534" y="865"/>
                  </a:cubicBezTo>
                  <a:cubicBezTo>
                    <a:pt x="1458" y="818"/>
                    <a:pt x="1399" y="798"/>
                    <a:pt x="1353" y="798"/>
                  </a:cubicBezTo>
                  <a:cubicBezTo>
                    <a:pt x="1091" y="798"/>
                    <a:pt x="1266" y="1453"/>
                    <a:pt x="1315" y="1650"/>
                  </a:cubicBezTo>
                  <a:cubicBezTo>
                    <a:pt x="1268" y="1633"/>
                    <a:pt x="1229" y="1626"/>
                    <a:pt x="1196" y="1626"/>
                  </a:cubicBezTo>
                  <a:cubicBezTo>
                    <a:pt x="907" y="1626"/>
                    <a:pt x="1073" y="2201"/>
                    <a:pt x="876" y="2377"/>
                  </a:cubicBezTo>
                  <a:cubicBezTo>
                    <a:pt x="634" y="2562"/>
                    <a:pt x="668" y="2769"/>
                    <a:pt x="334" y="2781"/>
                  </a:cubicBezTo>
                  <a:cubicBezTo>
                    <a:pt x="1" y="3024"/>
                    <a:pt x="276" y="3192"/>
                    <a:pt x="574" y="3192"/>
                  </a:cubicBezTo>
                  <a:cubicBezTo>
                    <a:pt x="772" y="3192"/>
                    <a:pt x="980" y="3118"/>
                    <a:pt x="1026" y="2943"/>
                  </a:cubicBezTo>
                  <a:cubicBezTo>
                    <a:pt x="1038" y="2896"/>
                    <a:pt x="1072" y="2816"/>
                    <a:pt x="1084" y="2781"/>
                  </a:cubicBezTo>
                  <a:cubicBezTo>
                    <a:pt x="1188" y="2769"/>
                    <a:pt x="1257" y="2689"/>
                    <a:pt x="1257" y="2585"/>
                  </a:cubicBezTo>
                  <a:cubicBezTo>
                    <a:pt x="1222" y="2469"/>
                    <a:pt x="1419" y="2377"/>
                    <a:pt x="1419" y="2250"/>
                  </a:cubicBezTo>
                  <a:cubicBezTo>
                    <a:pt x="1446" y="2258"/>
                    <a:pt x="1470" y="2262"/>
                    <a:pt x="1493" y="2262"/>
                  </a:cubicBezTo>
                  <a:cubicBezTo>
                    <a:pt x="1722" y="2262"/>
                    <a:pt x="1739" y="1867"/>
                    <a:pt x="1707" y="1731"/>
                  </a:cubicBezTo>
                  <a:lnTo>
                    <a:pt x="1673" y="1731"/>
                  </a:lnTo>
                  <a:lnTo>
                    <a:pt x="1673" y="1719"/>
                  </a:lnTo>
                  <a:cubicBezTo>
                    <a:pt x="1707" y="1696"/>
                    <a:pt x="1719" y="1696"/>
                    <a:pt x="1707" y="1661"/>
                  </a:cubicBezTo>
                  <a:lnTo>
                    <a:pt x="1707" y="1661"/>
                  </a:lnTo>
                  <a:cubicBezTo>
                    <a:pt x="1757" y="1683"/>
                    <a:pt x="1799" y="1692"/>
                    <a:pt x="1833" y="1692"/>
                  </a:cubicBezTo>
                  <a:cubicBezTo>
                    <a:pt x="2061" y="1692"/>
                    <a:pt x="1983" y="1276"/>
                    <a:pt x="2053" y="1096"/>
                  </a:cubicBezTo>
                  <a:lnTo>
                    <a:pt x="2053" y="1096"/>
                  </a:lnTo>
                  <a:cubicBezTo>
                    <a:pt x="2106" y="1294"/>
                    <a:pt x="2334" y="1451"/>
                    <a:pt x="2503" y="1451"/>
                  </a:cubicBezTo>
                  <a:cubicBezTo>
                    <a:pt x="2629" y="1451"/>
                    <a:pt x="2723" y="1364"/>
                    <a:pt x="2688" y="1142"/>
                  </a:cubicBezTo>
                  <a:cubicBezTo>
                    <a:pt x="2700" y="1084"/>
                    <a:pt x="2700" y="1038"/>
                    <a:pt x="2700" y="1003"/>
                  </a:cubicBezTo>
                  <a:cubicBezTo>
                    <a:pt x="2758" y="980"/>
                    <a:pt x="2804" y="923"/>
                    <a:pt x="2815" y="865"/>
                  </a:cubicBezTo>
                  <a:cubicBezTo>
                    <a:pt x="2873" y="680"/>
                    <a:pt x="2965" y="322"/>
                    <a:pt x="2711" y="195"/>
                  </a:cubicBezTo>
                  <a:cubicBezTo>
                    <a:pt x="2671" y="64"/>
                    <a:pt x="2569" y="1"/>
                    <a:pt x="2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52;p42">
              <a:extLst>
                <a:ext uri="{FF2B5EF4-FFF2-40B4-BE49-F238E27FC236}">
                  <a16:creationId xmlns:a16="http://schemas.microsoft.com/office/drawing/2014/main" id="{3DA7F8D7-5EF3-A9A9-6F14-999051279441}"/>
                </a:ext>
              </a:extLst>
            </p:cNvPr>
            <p:cNvSpPr/>
            <p:nvPr/>
          </p:nvSpPr>
          <p:spPr>
            <a:xfrm>
              <a:off x="4398525" y="3684750"/>
              <a:ext cx="159425" cy="147400"/>
            </a:xfrm>
            <a:custGeom>
              <a:avLst/>
              <a:gdLst/>
              <a:ahLst/>
              <a:cxnLst/>
              <a:rect l="l" t="t" r="r" b="b"/>
              <a:pathLst>
                <a:path w="6377" h="5896" extrusionOk="0">
                  <a:moveTo>
                    <a:pt x="2661" y="2929"/>
                  </a:moveTo>
                  <a:lnTo>
                    <a:pt x="2672" y="2952"/>
                  </a:lnTo>
                  <a:cubicBezTo>
                    <a:pt x="2672" y="2952"/>
                    <a:pt x="2661" y="2952"/>
                    <a:pt x="2661" y="2929"/>
                  </a:cubicBezTo>
                  <a:close/>
                  <a:moveTo>
                    <a:pt x="3365" y="3875"/>
                  </a:moveTo>
                  <a:cubicBezTo>
                    <a:pt x="3365" y="3887"/>
                    <a:pt x="3365" y="3910"/>
                    <a:pt x="3376" y="3933"/>
                  </a:cubicBezTo>
                  <a:cubicBezTo>
                    <a:pt x="3376" y="3933"/>
                    <a:pt x="3376" y="3944"/>
                    <a:pt x="3365" y="3944"/>
                  </a:cubicBezTo>
                  <a:lnTo>
                    <a:pt x="3365" y="3875"/>
                  </a:lnTo>
                  <a:close/>
                  <a:moveTo>
                    <a:pt x="3827" y="4568"/>
                  </a:moveTo>
                  <a:cubicBezTo>
                    <a:pt x="3896" y="4649"/>
                    <a:pt x="3954" y="4752"/>
                    <a:pt x="4046" y="4856"/>
                  </a:cubicBezTo>
                  <a:cubicBezTo>
                    <a:pt x="3954" y="4810"/>
                    <a:pt x="3838" y="4764"/>
                    <a:pt x="3757" y="4718"/>
                  </a:cubicBezTo>
                  <a:cubicBezTo>
                    <a:pt x="3792" y="4660"/>
                    <a:pt x="3780" y="4637"/>
                    <a:pt x="3827" y="4568"/>
                  </a:cubicBezTo>
                  <a:close/>
                  <a:moveTo>
                    <a:pt x="4658" y="4833"/>
                  </a:moveTo>
                  <a:cubicBezTo>
                    <a:pt x="4669" y="4914"/>
                    <a:pt x="4704" y="4983"/>
                    <a:pt x="4750" y="5041"/>
                  </a:cubicBezTo>
                  <a:lnTo>
                    <a:pt x="4750" y="5110"/>
                  </a:lnTo>
                  <a:cubicBezTo>
                    <a:pt x="4692" y="5099"/>
                    <a:pt x="4646" y="5076"/>
                    <a:pt x="4588" y="5064"/>
                  </a:cubicBezTo>
                  <a:cubicBezTo>
                    <a:pt x="4623" y="5029"/>
                    <a:pt x="4646" y="4983"/>
                    <a:pt x="4646" y="4937"/>
                  </a:cubicBezTo>
                  <a:cubicBezTo>
                    <a:pt x="4646" y="4914"/>
                    <a:pt x="4646" y="4868"/>
                    <a:pt x="4658" y="4833"/>
                  </a:cubicBezTo>
                  <a:close/>
                  <a:moveTo>
                    <a:pt x="780" y="0"/>
                  </a:moveTo>
                  <a:cubicBezTo>
                    <a:pt x="729" y="0"/>
                    <a:pt x="670" y="42"/>
                    <a:pt x="606" y="147"/>
                  </a:cubicBezTo>
                  <a:cubicBezTo>
                    <a:pt x="603" y="146"/>
                    <a:pt x="600" y="146"/>
                    <a:pt x="597" y="146"/>
                  </a:cubicBezTo>
                  <a:cubicBezTo>
                    <a:pt x="276" y="146"/>
                    <a:pt x="492" y="2504"/>
                    <a:pt x="664" y="2779"/>
                  </a:cubicBezTo>
                  <a:cubicBezTo>
                    <a:pt x="686" y="2873"/>
                    <a:pt x="790" y="2944"/>
                    <a:pt x="884" y="2944"/>
                  </a:cubicBezTo>
                  <a:cubicBezTo>
                    <a:pt x="939" y="2944"/>
                    <a:pt x="992" y="2919"/>
                    <a:pt x="1022" y="2859"/>
                  </a:cubicBezTo>
                  <a:cubicBezTo>
                    <a:pt x="1230" y="3021"/>
                    <a:pt x="1033" y="3263"/>
                    <a:pt x="1310" y="3321"/>
                  </a:cubicBezTo>
                  <a:cubicBezTo>
                    <a:pt x="1276" y="3379"/>
                    <a:pt x="1287" y="3448"/>
                    <a:pt x="1299" y="3529"/>
                  </a:cubicBezTo>
                  <a:cubicBezTo>
                    <a:pt x="1269" y="3508"/>
                    <a:pt x="1235" y="3497"/>
                    <a:pt x="1201" y="3497"/>
                  </a:cubicBezTo>
                  <a:cubicBezTo>
                    <a:pt x="1143" y="3497"/>
                    <a:pt x="1086" y="3528"/>
                    <a:pt x="1056" y="3587"/>
                  </a:cubicBezTo>
                  <a:cubicBezTo>
                    <a:pt x="1016" y="3512"/>
                    <a:pt x="944" y="3476"/>
                    <a:pt x="872" y="3476"/>
                  </a:cubicBezTo>
                  <a:cubicBezTo>
                    <a:pt x="778" y="3476"/>
                    <a:pt x="684" y="3538"/>
                    <a:pt x="664" y="3656"/>
                  </a:cubicBezTo>
                  <a:cubicBezTo>
                    <a:pt x="576" y="3580"/>
                    <a:pt x="497" y="3548"/>
                    <a:pt x="428" y="3548"/>
                  </a:cubicBezTo>
                  <a:cubicBezTo>
                    <a:pt x="88" y="3548"/>
                    <a:pt x="0" y="4330"/>
                    <a:pt x="248" y="4330"/>
                  </a:cubicBezTo>
                  <a:cubicBezTo>
                    <a:pt x="322" y="4330"/>
                    <a:pt x="425" y="4261"/>
                    <a:pt x="560" y="4083"/>
                  </a:cubicBezTo>
                  <a:cubicBezTo>
                    <a:pt x="623" y="4104"/>
                    <a:pt x="689" y="4118"/>
                    <a:pt x="753" y="4118"/>
                  </a:cubicBezTo>
                  <a:cubicBezTo>
                    <a:pt x="829" y="4118"/>
                    <a:pt x="901" y="4098"/>
                    <a:pt x="964" y="4048"/>
                  </a:cubicBezTo>
                  <a:cubicBezTo>
                    <a:pt x="1093" y="4156"/>
                    <a:pt x="1200" y="4202"/>
                    <a:pt x="1283" y="4202"/>
                  </a:cubicBezTo>
                  <a:cubicBezTo>
                    <a:pt x="1474" y="4202"/>
                    <a:pt x="1528" y="3954"/>
                    <a:pt x="1391" y="3656"/>
                  </a:cubicBezTo>
                  <a:lnTo>
                    <a:pt x="1391" y="3656"/>
                  </a:lnTo>
                  <a:cubicBezTo>
                    <a:pt x="1426" y="3684"/>
                    <a:pt x="1465" y="3699"/>
                    <a:pt x="1506" y="3699"/>
                  </a:cubicBezTo>
                  <a:cubicBezTo>
                    <a:pt x="1533" y="3699"/>
                    <a:pt x="1560" y="3693"/>
                    <a:pt x="1587" y="3679"/>
                  </a:cubicBezTo>
                  <a:cubicBezTo>
                    <a:pt x="2407" y="3991"/>
                    <a:pt x="2846" y="4995"/>
                    <a:pt x="3723" y="5283"/>
                  </a:cubicBezTo>
                  <a:cubicBezTo>
                    <a:pt x="4300" y="5549"/>
                    <a:pt x="5027" y="5837"/>
                    <a:pt x="5697" y="5895"/>
                  </a:cubicBezTo>
                  <a:cubicBezTo>
                    <a:pt x="6331" y="5641"/>
                    <a:pt x="5385" y="5214"/>
                    <a:pt x="5108" y="5179"/>
                  </a:cubicBezTo>
                  <a:cubicBezTo>
                    <a:pt x="5108" y="5110"/>
                    <a:pt x="5119" y="5053"/>
                    <a:pt x="5119" y="5006"/>
                  </a:cubicBezTo>
                  <a:cubicBezTo>
                    <a:pt x="5235" y="4949"/>
                    <a:pt x="5258" y="4810"/>
                    <a:pt x="5327" y="4718"/>
                  </a:cubicBezTo>
                  <a:cubicBezTo>
                    <a:pt x="5337" y="4719"/>
                    <a:pt x="5347" y="4719"/>
                    <a:pt x="5356" y="4719"/>
                  </a:cubicBezTo>
                  <a:cubicBezTo>
                    <a:pt x="5538" y="4719"/>
                    <a:pt x="5684" y="4519"/>
                    <a:pt x="5893" y="4464"/>
                  </a:cubicBezTo>
                  <a:lnTo>
                    <a:pt x="5893" y="4464"/>
                  </a:lnTo>
                  <a:cubicBezTo>
                    <a:pt x="5882" y="4734"/>
                    <a:pt x="6013" y="4862"/>
                    <a:pt x="6131" y="4862"/>
                  </a:cubicBezTo>
                  <a:cubicBezTo>
                    <a:pt x="6261" y="4862"/>
                    <a:pt x="6376" y="4708"/>
                    <a:pt x="6274" y="4418"/>
                  </a:cubicBezTo>
                  <a:cubicBezTo>
                    <a:pt x="6228" y="4035"/>
                    <a:pt x="6149" y="3907"/>
                    <a:pt x="6018" y="3907"/>
                  </a:cubicBezTo>
                  <a:cubicBezTo>
                    <a:pt x="5885" y="3907"/>
                    <a:pt x="5699" y="4041"/>
                    <a:pt x="5443" y="4175"/>
                  </a:cubicBezTo>
                  <a:cubicBezTo>
                    <a:pt x="5396" y="4101"/>
                    <a:pt x="5306" y="4035"/>
                    <a:pt x="5213" y="4035"/>
                  </a:cubicBezTo>
                  <a:cubicBezTo>
                    <a:pt x="5189" y="4035"/>
                    <a:pt x="5166" y="4039"/>
                    <a:pt x="5143" y="4048"/>
                  </a:cubicBezTo>
                  <a:cubicBezTo>
                    <a:pt x="5109" y="4031"/>
                    <a:pt x="5075" y="4021"/>
                    <a:pt x="5041" y="4021"/>
                  </a:cubicBezTo>
                  <a:cubicBezTo>
                    <a:pt x="5029" y="4021"/>
                    <a:pt x="5016" y="4022"/>
                    <a:pt x="5004" y="4025"/>
                  </a:cubicBezTo>
                  <a:cubicBezTo>
                    <a:pt x="4992" y="3968"/>
                    <a:pt x="4946" y="3933"/>
                    <a:pt x="4912" y="3898"/>
                  </a:cubicBezTo>
                  <a:cubicBezTo>
                    <a:pt x="4874" y="3776"/>
                    <a:pt x="4777" y="3726"/>
                    <a:pt x="4662" y="3726"/>
                  </a:cubicBezTo>
                  <a:cubicBezTo>
                    <a:pt x="4496" y="3726"/>
                    <a:pt x="4294" y="3831"/>
                    <a:pt x="4184" y="3968"/>
                  </a:cubicBezTo>
                  <a:cubicBezTo>
                    <a:pt x="4134" y="3917"/>
                    <a:pt x="4066" y="3884"/>
                    <a:pt x="3996" y="3884"/>
                  </a:cubicBezTo>
                  <a:cubicBezTo>
                    <a:pt x="3986" y="3884"/>
                    <a:pt x="3976" y="3885"/>
                    <a:pt x="3965" y="3887"/>
                  </a:cubicBezTo>
                  <a:cubicBezTo>
                    <a:pt x="3884" y="3552"/>
                    <a:pt x="4000" y="3033"/>
                    <a:pt x="3700" y="2802"/>
                  </a:cubicBezTo>
                  <a:cubicBezTo>
                    <a:pt x="3700" y="2398"/>
                    <a:pt x="3757" y="2005"/>
                    <a:pt x="3584" y="1590"/>
                  </a:cubicBezTo>
                  <a:cubicBezTo>
                    <a:pt x="3525" y="1496"/>
                    <a:pt x="3456" y="1457"/>
                    <a:pt x="3392" y="1457"/>
                  </a:cubicBezTo>
                  <a:cubicBezTo>
                    <a:pt x="3243" y="1457"/>
                    <a:pt x="3116" y="1662"/>
                    <a:pt x="3180" y="1855"/>
                  </a:cubicBezTo>
                  <a:cubicBezTo>
                    <a:pt x="3130" y="1822"/>
                    <a:pt x="3085" y="1808"/>
                    <a:pt x="3046" y="1808"/>
                  </a:cubicBezTo>
                  <a:cubicBezTo>
                    <a:pt x="2881" y="1808"/>
                    <a:pt x="2822" y="2066"/>
                    <a:pt x="2869" y="2225"/>
                  </a:cubicBezTo>
                  <a:cubicBezTo>
                    <a:pt x="2846" y="2236"/>
                    <a:pt x="2834" y="2271"/>
                    <a:pt x="2799" y="2352"/>
                  </a:cubicBezTo>
                  <a:cubicBezTo>
                    <a:pt x="2638" y="2167"/>
                    <a:pt x="2753" y="1832"/>
                    <a:pt x="2580" y="1624"/>
                  </a:cubicBezTo>
                  <a:cubicBezTo>
                    <a:pt x="2487" y="1507"/>
                    <a:pt x="2413" y="1458"/>
                    <a:pt x="2354" y="1458"/>
                  </a:cubicBezTo>
                  <a:cubicBezTo>
                    <a:pt x="2044" y="1458"/>
                    <a:pt x="2188" y="2860"/>
                    <a:pt x="2372" y="2986"/>
                  </a:cubicBezTo>
                  <a:cubicBezTo>
                    <a:pt x="2315" y="3090"/>
                    <a:pt x="2384" y="3194"/>
                    <a:pt x="2407" y="3275"/>
                  </a:cubicBezTo>
                  <a:cubicBezTo>
                    <a:pt x="2194" y="3169"/>
                    <a:pt x="2177" y="2710"/>
                    <a:pt x="1897" y="2710"/>
                  </a:cubicBezTo>
                  <a:cubicBezTo>
                    <a:pt x="1873" y="2710"/>
                    <a:pt x="1847" y="2714"/>
                    <a:pt x="1818" y="2721"/>
                  </a:cubicBezTo>
                  <a:cubicBezTo>
                    <a:pt x="1818" y="2552"/>
                    <a:pt x="1689" y="2396"/>
                    <a:pt x="1538" y="2396"/>
                  </a:cubicBezTo>
                  <a:cubicBezTo>
                    <a:pt x="1483" y="2396"/>
                    <a:pt x="1424" y="2417"/>
                    <a:pt x="1368" y="2467"/>
                  </a:cubicBezTo>
                  <a:cubicBezTo>
                    <a:pt x="1345" y="2502"/>
                    <a:pt x="1333" y="2513"/>
                    <a:pt x="1310" y="2548"/>
                  </a:cubicBezTo>
                  <a:cubicBezTo>
                    <a:pt x="1287" y="2525"/>
                    <a:pt x="1276" y="2513"/>
                    <a:pt x="1241" y="2502"/>
                  </a:cubicBezTo>
                  <a:cubicBezTo>
                    <a:pt x="1299" y="2467"/>
                    <a:pt x="1333" y="2398"/>
                    <a:pt x="1357" y="2340"/>
                  </a:cubicBezTo>
                  <a:cubicBezTo>
                    <a:pt x="1394" y="2370"/>
                    <a:pt x="1439" y="2384"/>
                    <a:pt x="1482" y="2384"/>
                  </a:cubicBezTo>
                  <a:cubicBezTo>
                    <a:pt x="1571" y="2384"/>
                    <a:pt x="1656" y="2325"/>
                    <a:pt x="1680" y="2225"/>
                  </a:cubicBezTo>
                  <a:lnTo>
                    <a:pt x="1680" y="2213"/>
                  </a:lnTo>
                  <a:cubicBezTo>
                    <a:pt x="1701" y="1973"/>
                    <a:pt x="1562" y="1527"/>
                    <a:pt x="1305" y="1527"/>
                  </a:cubicBezTo>
                  <a:cubicBezTo>
                    <a:pt x="1278" y="1527"/>
                    <a:pt x="1248" y="1532"/>
                    <a:pt x="1218" y="1544"/>
                  </a:cubicBezTo>
                  <a:cubicBezTo>
                    <a:pt x="1153" y="1519"/>
                    <a:pt x="1082" y="1495"/>
                    <a:pt x="1021" y="1495"/>
                  </a:cubicBezTo>
                  <a:cubicBezTo>
                    <a:pt x="996" y="1495"/>
                    <a:pt x="973" y="1499"/>
                    <a:pt x="953" y="1509"/>
                  </a:cubicBezTo>
                  <a:cubicBezTo>
                    <a:pt x="941" y="1520"/>
                    <a:pt x="929" y="1520"/>
                    <a:pt x="906" y="1532"/>
                  </a:cubicBezTo>
                  <a:lnTo>
                    <a:pt x="906" y="1394"/>
                  </a:lnTo>
                  <a:cubicBezTo>
                    <a:pt x="942" y="1409"/>
                    <a:pt x="972" y="1416"/>
                    <a:pt x="997" y="1416"/>
                  </a:cubicBezTo>
                  <a:cubicBezTo>
                    <a:pt x="1198" y="1416"/>
                    <a:pt x="1119" y="986"/>
                    <a:pt x="1068" y="955"/>
                  </a:cubicBezTo>
                  <a:cubicBezTo>
                    <a:pt x="1033" y="816"/>
                    <a:pt x="1079" y="586"/>
                    <a:pt x="941" y="528"/>
                  </a:cubicBezTo>
                  <a:cubicBezTo>
                    <a:pt x="1010" y="364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53;p42">
              <a:extLst>
                <a:ext uri="{FF2B5EF4-FFF2-40B4-BE49-F238E27FC236}">
                  <a16:creationId xmlns:a16="http://schemas.microsoft.com/office/drawing/2014/main" id="{9F8CE9F4-5BA1-433E-248E-D59F2061D619}"/>
                </a:ext>
              </a:extLst>
            </p:cNvPr>
            <p:cNvSpPr/>
            <p:nvPr/>
          </p:nvSpPr>
          <p:spPr>
            <a:xfrm>
              <a:off x="4289900" y="3668500"/>
              <a:ext cx="86075" cy="65650"/>
            </a:xfrm>
            <a:custGeom>
              <a:avLst/>
              <a:gdLst/>
              <a:ahLst/>
              <a:cxnLst/>
              <a:rect l="l" t="t" r="r" b="b"/>
              <a:pathLst>
                <a:path w="3443" h="2626" extrusionOk="0">
                  <a:moveTo>
                    <a:pt x="584" y="0"/>
                  </a:moveTo>
                  <a:cubicBezTo>
                    <a:pt x="326" y="0"/>
                    <a:pt x="1" y="1530"/>
                    <a:pt x="351" y="1530"/>
                  </a:cubicBezTo>
                  <a:cubicBezTo>
                    <a:pt x="405" y="1530"/>
                    <a:pt x="476" y="1493"/>
                    <a:pt x="565" y="1409"/>
                  </a:cubicBezTo>
                  <a:cubicBezTo>
                    <a:pt x="622" y="1606"/>
                    <a:pt x="632" y="2134"/>
                    <a:pt x="853" y="2134"/>
                  </a:cubicBezTo>
                  <a:cubicBezTo>
                    <a:pt x="903" y="2134"/>
                    <a:pt x="964" y="2107"/>
                    <a:pt x="1038" y="2044"/>
                  </a:cubicBezTo>
                  <a:cubicBezTo>
                    <a:pt x="1050" y="2067"/>
                    <a:pt x="1073" y="2101"/>
                    <a:pt x="1096" y="2124"/>
                  </a:cubicBezTo>
                  <a:cubicBezTo>
                    <a:pt x="1113" y="2381"/>
                    <a:pt x="1240" y="2508"/>
                    <a:pt x="1371" y="2508"/>
                  </a:cubicBezTo>
                  <a:cubicBezTo>
                    <a:pt x="1506" y="2508"/>
                    <a:pt x="1644" y="2375"/>
                    <a:pt x="1673" y="2113"/>
                  </a:cubicBezTo>
                  <a:cubicBezTo>
                    <a:pt x="1754" y="2101"/>
                    <a:pt x="1789" y="2044"/>
                    <a:pt x="1835" y="1986"/>
                  </a:cubicBezTo>
                  <a:cubicBezTo>
                    <a:pt x="1896" y="2171"/>
                    <a:pt x="1857" y="2558"/>
                    <a:pt x="2102" y="2558"/>
                  </a:cubicBezTo>
                  <a:cubicBezTo>
                    <a:pt x="2131" y="2558"/>
                    <a:pt x="2165" y="2552"/>
                    <a:pt x="2204" y="2540"/>
                  </a:cubicBezTo>
                  <a:cubicBezTo>
                    <a:pt x="2246" y="2601"/>
                    <a:pt x="2306" y="2626"/>
                    <a:pt x="2367" y="2626"/>
                  </a:cubicBezTo>
                  <a:cubicBezTo>
                    <a:pt x="2456" y="2626"/>
                    <a:pt x="2549" y="2574"/>
                    <a:pt x="2597" y="2505"/>
                  </a:cubicBezTo>
                  <a:cubicBezTo>
                    <a:pt x="2602" y="2506"/>
                    <a:pt x="2608" y="2506"/>
                    <a:pt x="2614" y="2506"/>
                  </a:cubicBezTo>
                  <a:cubicBezTo>
                    <a:pt x="2724" y="2506"/>
                    <a:pt x="2830" y="2409"/>
                    <a:pt x="2885" y="2332"/>
                  </a:cubicBezTo>
                  <a:lnTo>
                    <a:pt x="2931" y="2332"/>
                  </a:lnTo>
                  <a:cubicBezTo>
                    <a:pt x="2974" y="2347"/>
                    <a:pt x="3013" y="2354"/>
                    <a:pt x="3047" y="2354"/>
                  </a:cubicBezTo>
                  <a:cubicBezTo>
                    <a:pt x="3443" y="2354"/>
                    <a:pt x="3269" y="1426"/>
                    <a:pt x="2959" y="1426"/>
                  </a:cubicBezTo>
                  <a:cubicBezTo>
                    <a:pt x="2886" y="1426"/>
                    <a:pt x="2806" y="1477"/>
                    <a:pt x="2724" y="1605"/>
                  </a:cubicBezTo>
                  <a:cubicBezTo>
                    <a:pt x="2689" y="1616"/>
                    <a:pt x="2643" y="1651"/>
                    <a:pt x="2608" y="1674"/>
                  </a:cubicBezTo>
                  <a:cubicBezTo>
                    <a:pt x="2566" y="1649"/>
                    <a:pt x="2519" y="1630"/>
                    <a:pt x="2470" y="1630"/>
                  </a:cubicBezTo>
                  <a:cubicBezTo>
                    <a:pt x="2451" y="1630"/>
                    <a:pt x="2431" y="1633"/>
                    <a:pt x="2412" y="1640"/>
                  </a:cubicBezTo>
                  <a:cubicBezTo>
                    <a:pt x="2400" y="1547"/>
                    <a:pt x="2320" y="1478"/>
                    <a:pt x="2239" y="1466"/>
                  </a:cubicBezTo>
                  <a:cubicBezTo>
                    <a:pt x="2230" y="1347"/>
                    <a:pt x="2051" y="1146"/>
                    <a:pt x="1874" y="1146"/>
                  </a:cubicBezTo>
                  <a:cubicBezTo>
                    <a:pt x="1829" y="1146"/>
                    <a:pt x="1784" y="1159"/>
                    <a:pt x="1742" y="1189"/>
                  </a:cubicBezTo>
                  <a:cubicBezTo>
                    <a:pt x="1692" y="1159"/>
                    <a:pt x="1650" y="1146"/>
                    <a:pt x="1614" y="1146"/>
                  </a:cubicBezTo>
                  <a:cubicBezTo>
                    <a:pt x="1441" y="1146"/>
                    <a:pt x="1409" y="1441"/>
                    <a:pt x="1361" y="1593"/>
                  </a:cubicBezTo>
                  <a:cubicBezTo>
                    <a:pt x="1327" y="1582"/>
                    <a:pt x="1304" y="1582"/>
                    <a:pt x="1269" y="1582"/>
                  </a:cubicBezTo>
                  <a:cubicBezTo>
                    <a:pt x="1211" y="1386"/>
                    <a:pt x="1165" y="1201"/>
                    <a:pt x="1108" y="1016"/>
                  </a:cubicBezTo>
                  <a:cubicBezTo>
                    <a:pt x="1154" y="947"/>
                    <a:pt x="1154" y="843"/>
                    <a:pt x="1096" y="797"/>
                  </a:cubicBezTo>
                  <a:cubicBezTo>
                    <a:pt x="1043" y="718"/>
                    <a:pt x="964" y="646"/>
                    <a:pt x="879" y="646"/>
                  </a:cubicBezTo>
                  <a:cubicBezTo>
                    <a:pt x="852" y="646"/>
                    <a:pt x="824" y="653"/>
                    <a:pt x="796" y="670"/>
                  </a:cubicBezTo>
                  <a:cubicBezTo>
                    <a:pt x="753" y="182"/>
                    <a:pt x="673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54;p42">
              <a:extLst>
                <a:ext uri="{FF2B5EF4-FFF2-40B4-BE49-F238E27FC236}">
                  <a16:creationId xmlns:a16="http://schemas.microsoft.com/office/drawing/2014/main" id="{D34B3437-0E83-E3B2-2E0F-3A844C612DEA}"/>
                </a:ext>
              </a:extLst>
            </p:cNvPr>
            <p:cNvSpPr/>
            <p:nvPr/>
          </p:nvSpPr>
          <p:spPr>
            <a:xfrm>
              <a:off x="4217150" y="3607300"/>
              <a:ext cx="77725" cy="116250"/>
            </a:xfrm>
            <a:custGeom>
              <a:avLst/>
              <a:gdLst/>
              <a:ahLst/>
              <a:cxnLst/>
              <a:rect l="l" t="t" r="r" b="b"/>
              <a:pathLst>
                <a:path w="3109" h="4650" extrusionOk="0">
                  <a:moveTo>
                    <a:pt x="1155" y="3476"/>
                  </a:moveTo>
                  <a:lnTo>
                    <a:pt x="1167" y="3522"/>
                  </a:lnTo>
                  <a:lnTo>
                    <a:pt x="1143" y="3522"/>
                  </a:lnTo>
                  <a:cubicBezTo>
                    <a:pt x="1143" y="3510"/>
                    <a:pt x="1155" y="3487"/>
                    <a:pt x="1155" y="3476"/>
                  </a:cubicBezTo>
                  <a:close/>
                  <a:moveTo>
                    <a:pt x="386" y="1"/>
                  </a:moveTo>
                  <a:cubicBezTo>
                    <a:pt x="282" y="1"/>
                    <a:pt x="174" y="77"/>
                    <a:pt x="174" y="198"/>
                  </a:cubicBezTo>
                  <a:cubicBezTo>
                    <a:pt x="1" y="336"/>
                    <a:pt x="128" y="636"/>
                    <a:pt x="139" y="809"/>
                  </a:cubicBezTo>
                  <a:cubicBezTo>
                    <a:pt x="105" y="948"/>
                    <a:pt x="1" y="1086"/>
                    <a:pt x="162" y="1213"/>
                  </a:cubicBezTo>
                  <a:cubicBezTo>
                    <a:pt x="185" y="1225"/>
                    <a:pt x="197" y="1236"/>
                    <a:pt x="232" y="1260"/>
                  </a:cubicBezTo>
                  <a:cubicBezTo>
                    <a:pt x="153" y="1427"/>
                    <a:pt x="124" y="1906"/>
                    <a:pt x="362" y="1906"/>
                  </a:cubicBezTo>
                  <a:cubicBezTo>
                    <a:pt x="403" y="1906"/>
                    <a:pt x="451" y="1892"/>
                    <a:pt x="509" y="1860"/>
                  </a:cubicBezTo>
                  <a:cubicBezTo>
                    <a:pt x="532" y="1894"/>
                    <a:pt x="589" y="1906"/>
                    <a:pt x="636" y="1906"/>
                  </a:cubicBezTo>
                  <a:cubicBezTo>
                    <a:pt x="705" y="2021"/>
                    <a:pt x="820" y="2091"/>
                    <a:pt x="947" y="2091"/>
                  </a:cubicBezTo>
                  <a:cubicBezTo>
                    <a:pt x="982" y="2345"/>
                    <a:pt x="809" y="2737"/>
                    <a:pt x="1086" y="2887"/>
                  </a:cubicBezTo>
                  <a:cubicBezTo>
                    <a:pt x="1063" y="3106"/>
                    <a:pt x="1109" y="3280"/>
                    <a:pt x="1155" y="3453"/>
                  </a:cubicBezTo>
                  <a:cubicBezTo>
                    <a:pt x="1155" y="3453"/>
                    <a:pt x="1155" y="3464"/>
                    <a:pt x="1143" y="3464"/>
                  </a:cubicBezTo>
                  <a:cubicBezTo>
                    <a:pt x="961" y="3535"/>
                    <a:pt x="1036" y="3792"/>
                    <a:pt x="1198" y="3792"/>
                  </a:cubicBezTo>
                  <a:cubicBezTo>
                    <a:pt x="1220" y="3792"/>
                    <a:pt x="1245" y="3787"/>
                    <a:pt x="1270" y="3776"/>
                  </a:cubicBezTo>
                  <a:cubicBezTo>
                    <a:pt x="1337" y="3879"/>
                    <a:pt x="1446" y="3940"/>
                    <a:pt x="1556" y="3940"/>
                  </a:cubicBezTo>
                  <a:cubicBezTo>
                    <a:pt x="1617" y="3940"/>
                    <a:pt x="1678" y="3921"/>
                    <a:pt x="1732" y="3880"/>
                  </a:cubicBezTo>
                  <a:lnTo>
                    <a:pt x="1732" y="3880"/>
                  </a:lnTo>
                  <a:cubicBezTo>
                    <a:pt x="1721" y="4088"/>
                    <a:pt x="1697" y="4330"/>
                    <a:pt x="1697" y="4341"/>
                  </a:cubicBezTo>
                  <a:cubicBezTo>
                    <a:pt x="1712" y="4568"/>
                    <a:pt x="1776" y="4650"/>
                    <a:pt x="1854" y="4650"/>
                  </a:cubicBezTo>
                  <a:cubicBezTo>
                    <a:pt x="2017" y="4650"/>
                    <a:pt x="2241" y="4286"/>
                    <a:pt x="2194" y="4145"/>
                  </a:cubicBezTo>
                  <a:cubicBezTo>
                    <a:pt x="2240" y="4145"/>
                    <a:pt x="2263" y="4122"/>
                    <a:pt x="2309" y="4099"/>
                  </a:cubicBezTo>
                  <a:cubicBezTo>
                    <a:pt x="2351" y="4133"/>
                    <a:pt x="2400" y="4154"/>
                    <a:pt x="2450" y="4154"/>
                  </a:cubicBezTo>
                  <a:cubicBezTo>
                    <a:pt x="2468" y="4154"/>
                    <a:pt x="2487" y="4151"/>
                    <a:pt x="2505" y="4145"/>
                  </a:cubicBezTo>
                  <a:cubicBezTo>
                    <a:pt x="2596" y="4206"/>
                    <a:pt x="2669" y="4233"/>
                    <a:pt x="2727" y="4233"/>
                  </a:cubicBezTo>
                  <a:cubicBezTo>
                    <a:pt x="3109" y="4233"/>
                    <a:pt x="2838" y="3062"/>
                    <a:pt x="2898" y="2772"/>
                  </a:cubicBezTo>
                  <a:cubicBezTo>
                    <a:pt x="2898" y="2650"/>
                    <a:pt x="2800" y="2590"/>
                    <a:pt x="2700" y="2590"/>
                  </a:cubicBezTo>
                  <a:cubicBezTo>
                    <a:pt x="2601" y="2590"/>
                    <a:pt x="2500" y="2650"/>
                    <a:pt x="2494" y="2772"/>
                  </a:cubicBezTo>
                  <a:lnTo>
                    <a:pt x="2494" y="3083"/>
                  </a:lnTo>
                  <a:lnTo>
                    <a:pt x="2482" y="3083"/>
                  </a:lnTo>
                  <a:cubicBezTo>
                    <a:pt x="2449" y="3066"/>
                    <a:pt x="2409" y="3056"/>
                    <a:pt x="2367" y="3056"/>
                  </a:cubicBezTo>
                  <a:cubicBezTo>
                    <a:pt x="2352" y="3056"/>
                    <a:pt x="2336" y="3057"/>
                    <a:pt x="2321" y="3060"/>
                  </a:cubicBezTo>
                  <a:cubicBezTo>
                    <a:pt x="2360" y="2882"/>
                    <a:pt x="2237" y="2734"/>
                    <a:pt x="2106" y="2734"/>
                  </a:cubicBezTo>
                  <a:cubicBezTo>
                    <a:pt x="2043" y="2734"/>
                    <a:pt x="1977" y="2769"/>
                    <a:pt x="1928" y="2852"/>
                  </a:cubicBezTo>
                  <a:cubicBezTo>
                    <a:pt x="1922" y="2852"/>
                    <a:pt x="1916" y="2852"/>
                    <a:pt x="1910" y="2852"/>
                  </a:cubicBezTo>
                  <a:cubicBezTo>
                    <a:pt x="1693" y="2852"/>
                    <a:pt x="1604" y="3052"/>
                    <a:pt x="1547" y="3187"/>
                  </a:cubicBezTo>
                  <a:cubicBezTo>
                    <a:pt x="1467" y="3014"/>
                    <a:pt x="1582" y="2679"/>
                    <a:pt x="1317" y="2645"/>
                  </a:cubicBezTo>
                  <a:cubicBezTo>
                    <a:pt x="1371" y="2331"/>
                    <a:pt x="1557" y="1549"/>
                    <a:pt x="1122" y="1549"/>
                  </a:cubicBezTo>
                  <a:cubicBezTo>
                    <a:pt x="1094" y="1549"/>
                    <a:pt x="1062" y="1553"/>
                    <a:pt x="1028" y="1560"/>
                  </a:cubicBezTo>
                  <a:cubicBezTo>
                    <a:pt x="993" y="1514"/>
                    <a:pt x="970" y="1444"/>
                    <a:pt x="924" y="1375"/>
                  </a:cubicBezTo>
                  <a:cubicBezTo>
                    <a:pt x="947" y="1340"/>
                    <a:pt x="970" y="1294"/>
                    <a:pt x="970" y="1271"/>
                  </a:cubicBezTo>
                  <a:cubicBezTo>
                    <a:pt x="1032" y="1319"/>
                    <a:pt x="1086" y="1339"/>
                    <a:pt x="1132" y="1339"/>
                  </a:cubicBezTo>
                  <a:cubicBezTo>
                    <a:pt x="1310" y="1339"/>
                    <a:pt x="1379" y="1041"/>
                    <a:pt x="1397" y="867"/>
                  </a:cubicBezTo>
                  <a:cubicBezTo>
                    <a:pt x="1435" y="1097"/>
                    <a:pt x="1609" y="1243"/>
                    <a:pt x="1745" y="1243"/>
                  </a:cubicBezTo>
                  <a:cubicBezTo>
                    <a:pt x="1863" y="1243"/>
                    <a:pt x="1953" y="1135"/>
                    <a:pt x="1905" y="879"/>
                  </a:cubicBezTo>
                  <a:lnTo>
                    <a:pt x="1905" y="879"/>
                  </a:lnTo>
                  <a:cubicBezTo>
                    <a:pt x="1968" y="931"/>
                    <a:pt x="2022" y="953"/>
                    <a:pt x="2065" y="953"/>
                  </a:cubicBezTo>
                  <a:cubicBezTo>
                    <a:pt x="2296" y="953"/>
                    <a:pt x="2262" y="346"/>
                    <a:pt x="1957" y="346"/>
                  </a:cubicBezTo>
                  <a:cubicBezTo>
                    <a:pt x="1948" y="346"/>
                    <a:pt x="1938" y="347"/>
                    <a:pt x="1928" y="348"/>
                  </a:cubicBezTo>
                  <a:cubicBezTo>
                    <a:pt x="1686" y="405"/>
                    <a:pt x="1813" y="602"/>
                    <a:pt x="1859" y="763"/>
                  </a:cubicBezTo>
                  <a:cubicBezTo>
                    <a:pt x="1756" y="547"/>
                    <a:pt x="1542" y="302"/>
                    <a:pt x="1292" y="302"/>
                  </a:cubicBezTo>
                  <a:cubicBezTo>
                    <a:pt x="1262" y="302"/>
                    <a:pt x="1232" y="306"/>
                    <a:pt x="1201" y="313"/>
                  </a:cubicBezTo>
                  <a:cubicBezTo>
                    <a:pt x="1160" y="214"/>
                    <a:pt x="1065" y="132"/>
                    <a:pt x="960" y="132"/>
                  </a:cubicBezTo>
                  <a:cubicBezTo>
                    <a:pt x="918" y="132"/>
                    <a:pt x="874" y="145"/>
                    <a:pt x="832" y="175"/>
                  </a:cubicBezTo>
                  <a:cubicBezTo>
                    <a:pt x="790" y="99"/>
                    <a:pt x="711" y="48"/>
                    <a:pt x="627" y="48"/>
                  </a:cubicBezTo>
                  <a:cubicBezTo>
                    <a:pt x="595" y="48"/>
                    <a:pt x="563" y="55"/>
                    <a:pt x="532" y="71"/>
                  </a:cubicBezTo>
                  <a:cubicBezTo>
                    <a:pt x="496" y="23"/>
                    <a:pt x="441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55;p42">
              <a:extLst>
                <a:ext uri="{FF2B5EF4-FFF2-40B4-BE49-F238E27FC236}">
                  <a16:creationId xmlns:a16="http://schemas.microsoft.com/office/drawing/2014/main" id="{B0261EAD-E7E6-45BB-8819-C0F487110A03}"/>
                </a:ext>
              </a:extLst>
            </p:cNvPr>
            <p:cNvSpPr/>
            <p:nvPr/>
          </p:nvSpPr>
          <p:spPr>
            <a:xfrm>
              <a:off x="4282375" y="3621400"/>
              <a:ext cx="66100" cy="70575"/>
            </a:xfrm>
            <a:custGeom>
              <a:avLst/>
              <a:gdLst/>
              <a:ahLst/>
              <a:cxnLst/>
              <a:rect l="l" t="t" r="r" b="b"/>
              <a:pathLst>
                <a:path w="2644" h="2823" extrusionOk="0">
                  <a:moveTo>
                    <a:pt x="374" y="0"/>
                  </a:moveTo>
                  <a:cubicBezTo>
                    <a:pt x="269" y="0"/>
                    <a:pt x="162" y="84"/>
                    <a:pt x="162" y="199"/>
                  </a:cubicBezTo>
                  <a:cubicBezTo>
                    <a:pt x="47" y="361"/>
                    <a:pt x="0" y="903"/>
                    <a:pt x="197" y="984"/>
                  </a:cubicBezTo>
                  <a:cubicBezTo>
                    <a:pt x="197" y="1111"/>
                    <a:pt x="316" y="1194"/>
                    <a:pt x="433" y="1194"/>
                  </a:cubicBezTo>
                  <a:cubicBezTo>
                    <a:pt x="497" y="1194"/>
                    <a:pt x="560" y="1169"/>
                    <a:pt x="601" y="1111"/>
                  </a:cubicBezTo>
                  <a:cubicBezTo>
                    <a:pt x="624" y="1111"/>
                    <a:pt x="647" y="1123"/>
                    <a:pt x="681" y="1123"/>
                  </a:cubicBezTo>
                  <a:cubicBezTo>
                    <a:pt x="703" y="1277"/>
                    <a:pt x="715" y="1517"/>
                    <a:pt x="928" y="1517"/>
                  </a:cubicBezTo>
                  <a:cubicBezTo>
                    <a:pt x="938" y="1517"/>
                    <a:pt x="948" y="1516"/>
                    <a:pt x="958" y="1515"/>
                  </a:cubicBezTo>
                  <a:lnTo>
                    <a:pt x="958" y="1515"/>
                  </a:lnTo>
                  <a:cubicBezTo>
                    <a:pt x="942" y="1680"/>
                    <a:pt x="1061" y="1846"/>
                    <a:pt x="1203" y="1846"/>
                  </a:cubicBezTo>
                  <a:cubicBezTo>
                    <a:pt x="1259" y="1846"/>
                    <a:pt x="1318" y="1820"/>
                    <a:pt x="1374" y="1758"/>
                  </a:cubicBezTo>
                  <a:cubicBezTo>
                    <a:pt x="1464" y="1918"/>
                    <a:pt x="1493" y="2182"/>
                    <a:pt x="1680" y="2182"/>
                  </a:cubicBezTo>
                  <a:cubicBezTo>
                    <a:pt x="1709" y="2182"/>
                    <a:pt x="1741" y="2175"/>
                    <a:pt x="1778" y="2161"/>
                  </a:cubicBezTo>
                  <a:cubicBezTo>
                    <a:pt x="1789" y="2196"/>
                    <a:pt x="1801" y="2254"/>
                    <a:pt x="1801" y="2277"/>
                  </a:cubicBezTo>
                  <a:cubicBezTo>
                    <a:pt x="1833" y="2381"/>
                    <a:pt x="1920" y="2440"/>
                    <a:pt x="2009" y="2440"/>
                  </a:cubicBezTo>
                  <a:cubicBezTo>
                    <a:pt x="2049" y="2440"/>
                    <a:pt x="2089" y="2429"/>
                    <a:pt x="2124" y="2404"/>
                  </a:cubicBezTo>
                  <a:lnTo>
                    <a:pt x="2124" y="2404"/>
                  </a:lnTo>
                  <a:cubicBezTo>
                    <a:pt x="2116" y="2590"/>
                    <a:pt x="2312" y="2823"/>
                    <a:pt x="2469" y="2823"/>
                  </a:cubicBezTo>
                  <a:cubicBezTo>
                    <a:pt x="2546" y="2823"/>
                    <a:pt x="2613" y="2767"/>
                    <a:pt x="2644" y="2623"/>
                  </a:cubicBezTo>
                  <a:cubicBezTo>
                    <a:pt x="2551" y="2346"/>
                    <a:pt x="2494" y="1815"/>
                    <a:pt x="2182" y="1758"/>
                  </a:cubicBezTo>
                  <a:cubicBezTo>
                    <a:pt x="2101" y="1560"/>
                    <a:pt x="1915" y="1048"/>
                    <a:pt x="1690" y="1048"/>
                  </a:cubicBezTo>
                  <a:cubicBezTo>
                    <a:pt x="1626" y="1048"/>
                    <a:pt x="1558" y="1089"/>
                    <a:pt x="1489" y="1192"/>
                  </a:cubicBezTo>
                  <a:cubicBezTo>
                    <a:pt x="1432" y="1134"/>
                    <a:pt x="1385" y="1076"/>
                    <a:pt x="1316" y="1042"/>
                  </a:cubicBezTo>
                  <a:cubicBezTo>
                    <a:pt x="1305" y="1042"/>
                    <a:pt x="1305" y="1019"/>
                    <a:pt x="1282" y="1019"/>
                  </a:cubicBezTo>
                  <a:cubicBezTo>
                    <a:pt x="1229" y="860"/>
                    <a:pt x="1244" y="596"/>
                    <a:pt x="1052" y="596"/>
                  </a:cubicBezTo>
                  <a:cubicBezTo>
                    <a:pt x="1034" y="596"/>
                    <a:pt x="1015" y="598"/>
                    <a:pt x="993" y="603"/>
                  </a:cubicBezTo>
                  <a:cubicBezTo>
                    <a:pt x="958" y="534"/>
                    <a:pt x="924" y="442"/>
                    <a:pt x="854" y="372"/>
                  </a:cubicBezTo>
                  <a:cubicBezTo>
                    <a:pt x="843" y="211"/>
                    <a:pt x="681" y="84"/>
                    <a:pt x="520" y="72"/>
                  </a:cubicBezTo>
                  <a:cubicBezTo>
                    <a:pt x="481" y="22"/>
                    <a:pt x="428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56;p42">
              <a:extLst>
                <a:ext uri="{FF2B5EF4-FFF2-40B4-BE49-F238E27FC236}">
                  <a16:creationId xmlns:a16="http://schemas.microsoft.com/office/drawing/2014/main" id="{6EC7F384-37AC-9936-D7C7-90B930AEA7CC}"/>
                </a:ext>
              </a:extLst>
            </p:cNvPr>
            <p:cNvSpPr/>
            <p:nvPr/>
          </p:nvSpPr>
          <p:spPr>
            <a:xfrm>
              <a:off x="4359000" y="3767750"/>
              <a:ext cx="25250" cy="32175"/>
            </a:xfrm>
            <a:custGeom>
              <a:avLst/>
              <a:gdLst/>
              <a:ahLst/>
              <a:cxnLst/>
              <a:rect l="l" t="t" r="r" b="b"/>
              <a:pathLst>
                <a:path w="1010" h="1287" extrusionOk="0">
                  <a:moveTo>
                    <a:pt x="756" y="971"/>
                  </a:moveTo>
                  <a:lnTo>
                    <a:pt x="756" y="994"/>
                  </a:lnTo>
                  <a:cubicBezTo>
                    <a:pt x="744" y="994"/>
                    <a:pt x="733" y="994"/>
                    <a:pt x="721" y="982"/>
                  </a:cubicBezTo>
                  <a:cubicBezTo>
                    <a:pt x="721" y="971"/>
                    <a:pt x="733" y="971"/>
                    <a:pt x="756" y="971"/>
                  </a:cubicBezTo>
                  <a:close/>
                  <a:moveTo>
                    <a:pt x="476" y="1"/>
                  </a:moveTo>
                  <a:cubicBezTo>
                    <a:pt x="271" y="1"/>
                    <a:pt x="1" y="814"/>
                    <a:pt x="444" y="1040"/>
                  </a:cubicBezTo>
                  <a:cubicBezTo>
                    <a:pt x="502" y="1040"/>
                    <a:pt x="537" y="1017"/>
                    <a:pt x="583" y="971"/>
                  </a:cubicBezTo>
                  <a:lnTo>
                    <a:pt x="583" y="971"/>
                  </a:lnTo>
                  <a:cubicBezTo>
                    <a:pt x="539" y="1147"/>
                    <a:pt x="668" y="1286"/>
                    <a:pt x="791" y="1286"/>
                  </a:cubicBezTo>
                  <a:cubicBezTo>
                    <a:pt x="862" y="1286"/>
                    <a:pt x="930" y="1241"/>
                    <a:pt x="964" y="1132"/>
                  </a:cubicBezTo>
                  <a:cubicBezTo>
                    <a:pt x="1010" y="957"/>
                    <a:pt x="953" y="665"/>
                    <a:pt x="788" y="665"/>
                  </a:cubicBezTo>
                  <a:cubicBezTo>
                    <a:pt x="746" y="665"/>
                    <a:pt x="697" y="684"/>
                    <a:pt x="641" y="728"/>
                  </a:cubicBezTo>
                  <a:cubicBezTo>
                    <a:pt x="659" y="191"/>
                    <a:pt x="575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57;p42">
              <a:extLst>
                <a:ext uri="{FF2B5EF4-FFF2-40B4-BE49-F238E27FC236}">
                  <a16:creationId xmlns:a16="http://schemas.microsoft.com/office/drawing/2014/main" id="{69FE7CF3-4C26-0A83-C451-BAC30749D278}"/>
                </a:ext>
              </a:extLst>
            </p:cNvPr>
            <p:cNvSpPr/>
            <p:nvPr/>
          </p:nvSpPr>
          <p:spPr>
            <a:xfrm>
              <a:off x="4311950" y="3532675"/>
              <a:ext cx="61625" cy="109000"/>
            </a:xfrm>
            <a:custGeom>
              <a:avLst/>
              <a:gdLst/>
              <a:ahLst/>
              <a:cxnLst/>
              <a:rect l="l" t="t" r="r" b="b"/>
              <a:pathLst>
                <a:path w="2465" h="4360" extrusionOk="0">
                  <a:moveTo>
                    <a:pt x="849" y="1417"/>
                  </a:moveTo>
                  <a:cubicBezTo>
                    <a:pt x="849" y="1422"/>
                    <a:pt x="849" y="1428"/>
                    <a:pt x="850" y="1432"/>
                  </a:cubicBezTo>
                  <a:lnTo>
                    <a:pt x="850" y="1432"/>
                  </a:lnTo>
                  <a:cubicBezTo>
                    <a:pt x="842" y="1428"/>
                    <a:pt x="834" y="1428"/>
                    <a:pt x="826" y="1428"/>
                  </a:cubicBezTo>
                  <a:cubicBezTo>
                    <a:pt x="837" y="1428"/>
                    <a:pt x="849" y="1428"/>
                    <a:pt x="849" y="1417"/>
                  </a:cubicBezTo>
                  <a:close/>
                  <a:moveTo>
                    <a:pt x="209" y="1"/>
                  </a:moveTo>
                  <a:cubicBezTo>
                    <a:pt x="55" y="1"/>
                    <a:pt x="1" y="408"/>
                    <a:pt x="283" y="932"/>
                  </a:cubicBezTo>
                  <a:cubicBezTo>
                    <a:pt x="364" y="1105"/>
                    <a:pt x="445" y="1359"/>
                    <a:pt x="653" y="1440"/>
                  </a:cubicBezTo>
                  <a:cubicBezTo>
                    <a:pt x="549" y="1486"/>
                    <a:pt x="526" y="1613"/>
                    <a:pt x="583" y="1717"/>
                  </a:cubicBezTo>
                  <a:cubicBezTo>
                    <a:pt x="664" y="2167"/>
                    <a:pt x="780" y="2582"/>
                    <a:pt x="837" y="3044"/>
                  </a:cubicBezTo>
                  <a:cubicBezTo>
                    <a:pt x="690" y="3258"/>
                    <a:pt x="919" y="3467"/>
                    <a:pt x="1101" y="3467"/>
                  </a:cubicBezTo>
                  <a:cubicBezTo>
                    <a:pt x="1204" y="3467"/>
                    <a:pt x="1292" y="3400"/>
                    <a:pt x="1287" y="3229"/>
                  </a:cubicBezTo>
                  <a:lnTo>
                    <a:pt x="1287" y="3229"/>
                  </a:lnTo>
                  <a:cubicBezTo>
                    <a:pt x="1406" y="3434"/>
                    <a:pt x="1293" y="3941"/>
                    <a:pt x="1569" y="3941"/>
                  </a:cubicBezTo>
                  <a:cubicBezTo>
                    <a:pt x="1589" y="3941"/>
                    <a:pt x="1610" y="3938"/>
                    <a:pt x="1634" y="3933"/>
                  </a:cubicBezTo>
                  <a:cubicBezTo>
                    <a:pt x="1657" y="4025"/>
                    <a:pt x="1703" y="4095"/>
                    <a:pt x="1807" y="4106"/>
                  </a:cubicBezTo>
                  <a:cubicBezTo>
                    <a:pt x="1807" y="4221"/>
                    <a:pt x="1865" y="4360"/>
                    <a:pt x="1992" y="4360"/>
                  </a:cubicBezTo>
                  <a:cubicBezTo>
                    <a:pt x="2465" y="4141"/>
                    <a:pt x="1888" y="3344"/>
                    <a:pt x="1795" y="2975"/>
                  </a:cubicBezTo>
                  <a:cubicBezTo>
                    <a:pt x="1726" y="2802"/>
                    <a:pt x="1749" y="2548"/>
                    <a:pt x="1576" y="2432"/>
                  </a:cubicBezTo>
                  <a:cubicBezTo>
                    <a:pt x="1507" y="2282"/>
                    <a:pt x="1484" y="2086"/>
                    <a:pt x="1391" y="1959"/>
                  </a:cubicBezTo>
                  <a:cubicBezTo>
                    <a:pt x="1453" y="1743"/>
                    <a:pt x="1093" y="684"/>
                    <a:pt x="737" y="684"/>
                  </a:cubicBezTo>
                  <a:cubicBezTo>
                    <a:pt x="693" y="684"/>
                    <a:pt x="649" y="700"/>
                    <a:pt x="606" y="736"/>
                  </a:cubicBezTo>
                  <a:cubicBezTo>
                    <a:pt x="481" y="210"/>
                    <a:pt x="319" y="1"/>
                    <a:pt x="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58;p42">
              <a:extLst>
                <a:ext uri="{FF2B5EF4-FFF2-40B4-BE49-F238E27FC236}">
                  <a16:creationId xmlns:a16="http://schemas.microsoft.com/office/drawing/2014/main" id="{C140A55A-086F-3459-0DA1-53F3B3BE3278}"/>
                </a:ext>
              </a:extLst>
            </p:cNvPr>
            <p:cNvSpPr/>
            <p:nvPr/>
          </p:nvSpPr>
          <p:spPr>
            <a:xfrm>
              <a:off x="4349675" y="3653725"/>
              <a:ext cx="34875" cy="41975"/>
            </a:xfrm>
            <a:custGeom>
              <a:avLst/>
              <a:gdLst/>
              <a:ahLst/>
              <a:cxnLst/>
              <a:rect l="l" t="t" r="r" b="b"/>
              <a:pathLst>
                <a:path w="1395" h="1679" extrusionOk="0">
                  <a:moveTo>
                    <a:pt x="206" y="211"/>
                  </a:moveTo>
                  <a:lnTo>
                    <a:pt x="194" y="268"/>
                  </a:lnTo>
                  <a:lnTo>
                    <a:pt x="182" y="268"/>
                  </a:lnTo>
                  <a:lnTo>
                    <a:pt x="206" y="211"/>
                  </a:lnTo>
                  <a:close/>
                  <a:moveTo>
                    <a:pt x="158" y="1"/>
                  </a:moveTo>
                  <a:cubicBezTo>
                    <a:pt x="47" y="1"/>
                    <a:pt x="0" y="90"/>
                    <a:pt x="102" y="338"/>
                  </a:cubicBezTo>
                  <a:cubicBezTo>
                    <a:pt x="79" y="684"/>
                    <a:pt x="32" y="1226"/>
                    <a:pt x="194" y="1630"/>
                  </a:cubicBezTo>
                  <a:cubicBezTo>
                    <a:pt x="256" y="1664"/>
                    <a:pt x="306" y="1679"/>
                    <a:pt x="345" y="1679"/>
                  </a:cubicBezTo>
                  <a:cubicBezTo>
                    <a:pt x="574" y="1679"/>
                    <a:pt x="445" y="1170"/>
                    <a:pt x="425" y="972"/>
                  </a:cubicBezTo>
                  <a:lnTo>
                    <a:pt x="425" y="972"/>
                  </a:lnTo>
                  <a:cubicBezTo>
                    <a:pt x="506" y="995"/>
                    <a:pt x="621" y="1042"/>
                    <a:pt x="702" y="1076"/>
                  </a:cubicBezTo>
                  <a:cubicBezTo>
                    <a:pt x="723" y="1161"/>
                    <a:pt x="810" y="1196"/>
                    <a:pt x="906" y="1196"/>
                  </a:cubicBezTo>
                  <a:cubicBezTo>
                    <a:pt x="1071" y="1196"/>
                    <a:pt x="1264" y="1092"/>
                    <a:pt x="1198" y="961"/>
                  </a:cubicBezTo>
                  <a:cubicBezTo>
                    <a:pt x="1302" y="868"/>
                    <a:pt x="1221" y="638"/>
                    <a:pt x="1256" y="568"/>
                  </a:cubicBezTo>
                  <a:cubicBezTo>
                    <a:pt x="1348" y="522"/>
                    <a:pt x="1394" y="395"/>
                    <a:pt x="1337" y="326"/>
                  </a:cubicBezTo>
                  <a:cubicBezTo>
                    <a:pt x="1297" y="276"/>
                    <a:pt x="1251" y="256"/>
                    <a:pt x="1205" y="256"/>
                  </a:cubicBezTo>
                  <a:cubicBezTo>
                    <a:pt x="1091" y="256"/>
                    <a:pt x="974" y="378"/>
                    <a:pt x="933" y="476"/>
                  </a:cubicBezTo>
                  <a:lnTo>
                    <a:pt x="898" y="476"/>
                  </a:lnTo>
                  <a:cubicBezTo>
                    <a:pt x="786" y="304"/>
                    <a:pt x="363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59;p42">
              <a:extLst>
                <a:ext uri="{FF2B5EF4-FFF2-40B4-BE49-F238E27FC236}">
                  <a16:creationId xmlns:a16="http://schemas.microsoft.com/office/drawing/2014/main" id="{069E54E0-86CC-4625-76E4-D7AC70806E93}"/>
                </a:ext>
              </a:extLst>
            </p:cNvPr>
            <p:cNvSpPr/>
            <p:nvPr/>
          </p:nvSpPr>
          <p:spPr>
            <a:xfrm>
              <a:off x="4363925" y="3522150"/>
              <a:ext cx="64475" cy="48300"/>
            </a:xfrm>
            <a:custGeom>
              <a:avLst/>
              <a:gdLst/>
              <a:ahLst/>
              <a:cxnLst/>
              <a:rect l="l" t="t" r="r" b="b"/>
              <a:pathLst>
                <a:path w="2579" h="1932" extrusionOk="0">
                  <a:moveTo>
                    <a:pt x="1632" y="822"/>
                  </a:moveTo>
                  <a:cubicBezTo>
                    <a:pt x="1644" y="857"/>
                    <a:pt x="1667" y="880"/>
                    <a:pt x="1690" y="914"/>
                  </a:cubicBezTo>
                  <a:cubicBezTo>
                    <a:pt x="1679" y="914"/>
                    <a:pt x="1644" y="914"/>
                    <a:pt x="1632" y="926"/>
                  </a:cubicBezTo>
                  <a:lnTo>
                    <a:pt x="1632" y="822"/>
                  </a:lnTo>
                  <a:close/>
                  <a:moveTo>
                    <a:pt x="1451" y="1"/>
                  </a:moveTo>
                  <a:cubicBezTo>
                    <a:pt x="1353" y="1"/>
                    <a:pt x="1260" y="86"/>
                    <a:pt x="1182" y="302"/>
                  </a:cubicBezTo>
                  <a:cubicBezTo>
                    <a:pt x="1175" y="302"/>
                    <a:pt x="1167" y="301"/>
                    <a:pt x="1159" y="301"/>
                  </a:cubicBezTo>
                  <a:cubicBezTo>
                    <a:pt x="1060" y="301"/>
                    <a:pt x="951" y="368"/>
                    <a:pt x="940" y="464"/>
                  </a:cubicBezTo>
                  <a:cubicBezTo>
                    <a:pt x="925" y="460"/>
                    <a:pt x="911" y="458"/>
                    <a:pt x="896" y="458"/>
                  </a:cubicBezTo>
                  <a:cubicBezTo>
                    <a:pt x="831" y="458"/>
                    <a:pt x="770" y="498"/>
                    <a:pt x="732" y="545"/>
                  </a:cubicBezTo>
                  <a:cubicBezTo>
                    <a:pt x="695" y="497"/>
                    <a:pt x="639" y="476"/>
                    <a:pt x="581" y="476"/>
                  </a:cubicBezTo>
                  <a:cubicBezTo>
                    <a:pt x="512" y="476"/>
                    <a:pt x="441" y="506"/>
                    <a:pt x="397" y="556"/>
                  </a:cubicBezTo>
                  <a:cubicBezTo>
                    <a:pt x="320" y="507"/>
                    <a:pt x="258" y="486"/>
                    <a:pt x="210" y="486"/>
                  </a:cubicBezTo>
                  <a:cubicBezTo>
                    <a:pt x="1" y="486"/>
                    <a:pt x="55" y="886"/>
                    <a:pt x="224" y="1064"/>
                  </a:cubicBezTo>
                  <a:cubicBezTo>
                    <a:pt x="273" y="1242"/>
                    <a:pt x="446" y="1493"/>
                    <a:pt x="601" y="1493"/>
                  </a:cubicBezTo>
                  <a:cubicBezTo>
                    <a:pt x="667" y="1493"/>
                    <a:pt x="730" y="1447"/>
                    <a:pt x="778" y="1330"/>
                  </a:cubicBezTo>
                  <a:cubicBezTo>
                    <a:pt x="797" y="1334"/>
                    <a:pt x="816" y="1337"/>
                    <a:pt x="834" y="1337"/>
                  </a:cubicBezTo>
                  <a:cubicBezTo>
                    <a:pt x="906" y="1337"/>
                    <a:pt x="972" y="1302"/>
                    <a:pt x="1009" y="1237"/>
                  </a:cubicBezTo>
                  <a:cubicBezTo>
                    <a:pt x="1063" y="1301"/>
                    <a:pt x="1153" y="1336"/>
                    <a:pt x="1239" y="1336"/>
                  </a:cubicBezTo>
                  <a:cubicBezTo>
                    <a:pt x="1355" y="1336"/>
                    <a:pt x="1464" y="1273"/>
                    <a:pt x="1471" y="1134"/>
                  </a:cubicBezTo>
                  <a:cubicBezTo>
                    <a:pt x="1482" y="1214"/>
                    <a:pt x="1517" y="1272"/>
                    <a:pt x="1586" y="1295"/>
                  </a:cubicBezTo>
                  <a:cubicBezTo>
                    <a:pt x="1751" y="1493"/>
                    <a:pt x="1738" y="1910"/>
                    <a:pt x="2005" y="1910"/>
                  </a:cubicBezTo>
                  <a:cubicBezTo>
                    <a:pt x="2019" y="1910"/>
                    <a:pt x="2033" y="1909"/>
                    <a:pt x="2048" y="1907"/>
                  </a:cubicBezTo>
                  <a:cubicBezTo>
                    <a:pt x="2079" y="1924"/>
                    <a:pt x="2115" y="1932"/>
                    <a:pt x="2151" y="1932"/>
                  </a:cubicBezTo>
                  <a:cubicBezTo>
                    <a:pt x="2261" y="1932"/>
                    <a:pt x="2374" y="1858"/>
                    <a:pt x="2383" y="1745"/>
                  </a:cubicBezTo>
                  <a:cubicBezTo>
                    <a:pt x="2533" y="1688"/>
                    <a:pt x="2579" y="1491"/>
                    <a:pt x="2463" y="1376"/>
                  </a:cubicBezTo>
                  <a:cubicBezTo>
                    <a:pt x="2463" y="1261"/>
                    <a:pt x="2325" y="1064"/>
                    <a:pt x="2175" y="1053"/>
                  </a:cubicBezTo>
                  <a:cubicBezTo>
                    <a:pt x="2080" y="767"/>
                    <a:pt x="1744" y="1"/>
                    <a:pt x="14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60;p42">
              <a:extLst>
                <a:ext uri="{FF2B5EF4-FFF2-40B4-BE49-F238E27FC236}">
                  <a16:creationId xmlns:a16="http://schemas.microsoft.com/office/drawing/2014/main" id="{5036053A-280A-6265-536E-C65A0DCF3560}"/>
                </a:ext>
              </a:extLst>
            </p:cNvPr>
            <p:cNvSpPr/>
            <p:nvPr/>
          </p:nvSpPr>
          <p:spPr>
            <a:xfrm>
              <a:off x="4542075" y="3521625"/>
              <a:ext cx="57400" cy="74250"/>
            </a:xfrm>
            <a:custGeom>
              <a:avLst/>
              <a:gdLst/>
              <a:ahLst/>
              <a:cxnLst/>
              <a:rect l="l" t="t" r="r" b="b"/>
              <a:pathLst>
                <a:path w="2296" h="2970" extrusionOk="0">
                  <a:moveTo>
                    <a:pt x="1497" y="0"/>
                  </a:moveTo>
                  <a:cubicBezTo>
                    <a:pt x="1421" y="0"/>
                    <a:pt x="1358" y="91"/>
                    <a:pt x="1328" y="323"/>
                  </a:cubicBezTo>
                  <a:lnTo>
                    <a:pt x="1294" y="347"/>
                  </a:lnTo>
                  <a:cubicBezTo>
                    <a:pt x="1005" y="439"/>
                    <a:pt x="1167" y="797"/>
                    <a:pt x="1178" y="1016"/>
                  </a:cubicBezTo>
                  <a:cubicBezTo>
                    <a:pt x="1167" y="1028"/>
                    <a:pt x="1143" y="1085"/>
                    <a:pt x="1109" y="1120"/>
                  </a:cubicBezTo>
                  <a:cubicBezTo>
                    <a:pt x="716" y="1120"/>
                    <a:pt x="913" y="1651"/>
                    <a:pt x="1005" y="1836"/>
                  </a:cubicBezTo>
                  <a:cubicBezTo>
                    <a:pt x="993" y="1859"/>
                    <a:pt x="993" y="1870"/>
                    <a:pt x="982" y="1882"/>
                  </a:cubicBezTo>
                  <a:cubicBezTo>
                    <a:pt x="832" y="1812"/>
                    <a:pt x="716" y="1732"/>
                    <a:pt x="543" y="1732"/>
                  </a:cubicBezTo>
                  <a:cubicBezTo>
                    <a:pt x="553" y="1644"/>
                    <a:pt x="449" y="1573"/>
                    <a:pt x="367" y="1573"/>
                  </a:cubicBezTo>
                  <a:cubicBezTo>
                    <a:pt x="352" y="1573"/>
                    <a:pt x="337" y="1576"/>
                    <a:pt x="324" y="1582"/>
                  </a:cubicBezTo>
                  <a:cubicBezTo>
                    <a:pt x="278" y="1593"/>
                    <a:pt x="243" y="1651"/>
                    <a:pt x="220" y="1709"/>
                  </a:cubicBezTo>
                  <a:cubicBezTo>
                    <a:pt x="47" y="1766"/>
                    <a:pt x="1" y="2043"/>
                    <a:pt x="208" y="2113"/>
                  </a:cubicBezTo>
                  <a:lnTo>
                    <a:pt x="208" y="2159"/>
                  </a:lnTo>
                  <a:cubicBezTo>
                    <a:pt x="28" y="2322"/>
                    <a:pt x="208" y="2775"/>
                    <a:pt x="439" y="2775"/>
                  </a:cubicBezTo>
                  <a:cubicBezTo>
                    <a:pt x="503" y="2775"/>
                    <a:pt x="571" y="2740"/>
                    <a:pt x="636" y="2655"/>
                  </a:cubicBezTo>
                  <a:cubicBezTo>
                    <a:pt x="680" y="2683"/>
                    <a:pt x="734" y="2697"/>
                    <a:pt x="787" y="2697"/>
                  </a:cubicBezTo>
                  <a:cubicBezTo>
                    <a:pt x="844" y="2697"/>
                    <a:pt x="899" y="2680"/>
                    <a:pt x="936" y="2644"/>
                  </a:cubicBezTo>
                  <a:cubicBezTo>
                    <a:pt x="985" y="2686"/>
                    <a:pt x="1052" y="2711"/>
                    <a:pt x="1114" y="2711"/>
                  </a:cubicBezTo>
                  <a:cubicBezTo>
                    <a:pt x="1154" y="2711"/>
                    <a:pt x="1193" y="2701"/>
                    <a:pt x="1224" y="2678"/>
                  </a:cubicBezTo>
                  <a:lnTo>
                    <a:pt x="1224" y="2678"/>
                  </a:lnTo>
                  <a:cubicBezTo>
                    <a:pt x="1190" y="2862"/>
                    <a:pt x="1305" y="2970"/>
                    <a:pt x="1410" y="2970"/>
                  </a:cubicBezTo>
                  <a:cubicBezTo>
                    <a:pt x="1482" y="2970"/>
                    <a:pt x="1550" y="2918"/>
                    <a:pt x="1559" y="2805"/>
                  </a:cubicBezTo>
                  <a:cubicBezTo>
                    <a:pt x="2090" y="2771"/>
                    <a:pt x="1686" y="2078"/>
                    <a:pt x="1709" y="1766"/>
                  </a:cubicBezTo>
                  <a:cubicBezTo>
                    <a:pt x="1732" y="1720"/>
                    <a:pt x="1744" y="1662"/>
                    <a:pt x="1744" y="1616"/>
                  </a:cubicBezTo>
                  <a:cubicBezTo>
                    <a:pt x="1755" y="1616"/>
                    <a:pt x="1778" y="1605"/>
                    <a:pt x="1790" y="1605"/>
                  </a:cubicBezTo>
                  <a:cubicBezTo>
                    <a:pt x="1828" y="1711"/>
                    <a:pt x="1915" y="1757"/>
                    <a:pt x="2002" y="1757"/>
                  </a:cubicBezTo>
                  <a:cubicBezTo>
                    <a:pt x="2150" y="1757"/>
                    <a:pt x="2296" y="1625"/>
                    <a:pt x="2194" y="1443"/>
                  </a:cubicBezTo>
                  <a:cubicBezTo>
                    <a:pt x="2113" y="1316"/>
                    <a:pt x="2032" y="1178"/>
                    <a:pt x="1986" y="1039"/>
                  </a:cubicBezTo>
                  <a:cubicBezTo>
                    <a:pt x="2055" y="773"/>
                    <a:pt x="1720" y="0"/>
                    <a:pt x="1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61;p42">
              <a:extLst>
                <a:ext uri="{FF2B5EF4-FFF2-40B4-BE49-F238E27FC236}">
                  <a16:creationId xmlns:a16="http://schemas.microsoft.com/office/drawing/2014/main" id="{45675B81-2C2B-E8D4-0114-2BEBE64DF651}"/>
                </a:ext>
              </a:extLst>
            </p:cNvPr>
            <p:cNvSpPr/>
            <p:nvPr/>
          </p:nvSpPr>
          <p:spPr>
            <a:xfrm>
              <a:off x="4578725" y="3615575"/>
              <a:ext cx="94675" cy="67925"/>
            </a:xfrm>
            <a:custGeom>
              <a:avLst/>
              <a:gdLst/>
              <a:ahLst/>
              <a:cxnLst/>
              <a:rect l="l" t="t" r="r" b="b"/>
              <a:pathLst>
                <a:path w="3787" h="2717" extrusionOk="0">
                  <a:moveTo>
                    <a:pt x="2852" y="1286"/>
                  </a:moveTo>
                  <a:lnTo>
                    <a:pt x="2852" y="1333"/>
                  </a:lnTo>
                  <a:lnTo>
                    <a:pt x="2852" y="1356"/>
                  </a:lnTo>
                  <a:lnTo>
                    <a:pt x="2840" y="1356"/>
                  </a:lnTo>
                  <a:lnTo>
                    <a:pt x="2852" y="1286"/>
                  </a:lnTo>
                  <a:close/>
                  <a:moveTo>
                    <a:pt x="884" y="0"/>
                  </a:moveTo>
                  <a:cubicBezTo>
                    <a:pt x="809" y="0"/>
                    <a:pt x="739" y="39"/>
                    <a:pt x="705" y="132"/>
                  </a:cubicBezTo>
                  <a:cubicBezTo>
                    <a:pt x="661" y="105"/>
                    <a:pt x="611" y="90"/>
                    <a:pt x="564" y="90"/>
                  </a:cubicBezTo>
                  <a:cubicBezTo>
                    <a:pt x="513" y="90"/>
                    <a:pt x="464" y="107"/>
                    <a:pt x="428" y="144"/>
                  </a:cubicBezTo>
                  <a:cubicBezTo>
                    <a:pt x="382" y="67"/>
                    <a:pt x="314" y="35"/>
                    <a:pt x="249" y="35"/>
                  </a:cubicBezTo>
                  <a:cubicBezTo>
                    <a:pt x="119" y="35"/>
                    <a:pt x="1" y="163"/>
                    <a:pt x="93" y="317"/>
                  </a:cubicBezTo>
                  <a:cubicBezTo>
                    <a:pt x="212" y="470"/>
                    <a:pt x="425" y="999"/>
                    <a:pt x="594" y="999"/>
                  </a:cubicBezTo>
                  <a:cubicBezTo>
                    <a:pt x="654" y="999"/>
                    <a:pt x="708" y="932"/>
                    <a:pt x="751" y="755"/>
                  </a:cubicBezTo>
                  <a:cubicBezTo>
                    <a:pt x="767" y="758"/>
                    <a:pt x="784" y="760"/>
                    <a:pt x="800" y="760"/>
                  </a:cubicBezTo>
                  <a:cubicBezTo>
                    <a:pt x="852" y="760"/>
                    <a:pt x="903" y="745"/>
                    <a:pt x="947" y="709"/>
                  </a:cubicBezTo>
                  <a:cubicBezTo>
                    <a:pt x="979" y="783"/>
                    <a:pt x="1059" y="838"/>
                    <a:pt x="1152" y="838"/>
                  </a:cubicBezTo>
                  <a:cubicBezTo>
                    <a:pt x="1160" y="838"/>
                    <a:pt x="1169" y="837"/>
                    <a:pt x="1178" y="836"/>
                  </a:cubicBezTo>
                  <a:cubicBezTo>
                    <a:pt x="1198" y="944"/>
                    <a:pt x="1293" y="1004"/>
                    <a:pt x="1391" y="1004"/>
                  </a:cubicBezTo>
                  <a:cubicBezTo>
                    <a:pt x="1461" y="1004"/>
                    <a:pt x="1534" y="973"/>
                    <a:pt x="1582" y="905"/>
                  </a:cubicBezTo>
                  <a:cubicBezTo>
                    <a:pt x="1606" y="915"/>
                    <a:pt x="1632" y="920"/>
                    <a:pt x="1658" y="920"/>
                  </a:cubicBezTo>
                  <a:cubicBezTo>
                    <a:pt x="1755" y="920"/>
                    <a:pt x="1852" y="856"/>
                    <a:pt x="1871" y="755"/>
                  </a:cubicBezTo>
                  <a:cubicBezTo>
                    <a:pt x="1940" y="732"/>
                    <a:pt x="1998" y="663"/>
                    <a:pt x="2044" y="605"/>
                  </a:cubicBezTo>
                  <a:cubicBezTo>
                    <a:pt x="2124" y="663"/>
                    <a:pt x="2171" y="905"/>
                    <a:pt x="2286" y="986"/>
                  </a:cubicBezTo>
                  <a:cubicBezTo>
                    <a:pt x="2286" y="1021"/>
                    <a:pt x="2309" y="1067"/>
                    <a:pt x="2344" y="1102"/>
                  </a:cubicBezTo>
                  <a:lnTo>
                    <a:pt x="2344" y="1159"/>
                  </a:lnTo>
                  <a:cubicBezTo>
                    <a:pt x="2354" y="1313"/>
                    <a:pt x="2455" y="1577"/>
                    <a:pt x="2640" y="1577"/>
                  </a:cubicBezTo>
                  <a:cubicBezTo>
                    <a:pt x="2663" y="1577"/>
                    <a:pt x="2687" y="1572"/>
                    <a:pt x="2713" y="1563"/>
                  </a:cubicBezTo>
                  <a:cubicBezTo>
                    <a:pt x="2766" y="1691"/>
                    <a:pt x="2790" y="1974"/>
                    <a:pt x="2973" y="1974"/>
                  </a:cubicBezTo>
                  <a:cubicBezTo>
                    <a:pt x="2987" y="1974"/>
                    <a:pt x="3002" y="1973"/>
                    <a:pt x="3017" y="1969"/>
                  </a:cubicBezTo>
                  <a:lnTo>
                    <a:pt x="3017" y="1969"/>
                  </a:lnTo>
                  <a:cubicBezTo>
                    <a:pt x="2918" y="1994"/>
                    <a:pt x="2850" y="2062"/>
                    <a:pt x="2794" y="2141"/>
                  </a:cubicBezTo>
                  <a:cubicBezTo>
                    <a:pt x="2729" y="2082"/>
                    <a:pt x="2639" y="2035"/>
                    <a:pt x="2559" y="2035"/>
                  </a:cubicBezTo>
                  <a:cubicBezTo>
                    <a:pt x="2495" y="2035"/>
                    <a:pt x="2437" y="2064"/>
                    <a:pt x="2402" y="2141"/>
                  </a:cubicBezTo>
                  <a:cubicBezTo>
                    <a:pt x="2367" y="2169"/>
                    <a:pt x="2321" y="2178"/>
                    <a:pt x="2270" y="2178"/>
                  </a:cubicBezTo>
                  <a:cubicBezTo>
                    <a:pt x="2220" y="2178"/>
                    <a:pt x="2165" y="2169"/>
                    <a:pt x="2113" y="2164"/>
                  </a:cubicBezTo>
                  <a:cubicBezTo>
                    <a:pt x="2067" y="2060"/>
                    <a:pt x="2009" y="1933"/>
                    <a:pt x="1894" y="1910"/>
                  </a:cubicBezTo>
                  <a:cubicBezTo>
                    <a:pt x="1824" y="1794"/>
                    <a:pt x="1697" y="1690"/>
                    <a:pt x="1536" y="1679"/>
                  </a:cubicBezTo>
                  <a:cubicBezTo>
                    <a:pt x="1490" y="1605"/>
                    <a:pt x="1407" y="1553"/>
                    <a:pt x="1322" y="1553"/>
                  </a:cubicBezTo>
                  <a:cubicBezTo>
                    <a:pt x="1301" y="1553"/>
                    <a:pt x="1280" y="1557"/>
                    <a:pt x="1259" y="1563"/>
                  </a:cubicBezTo>
                  <a:cubicBezTo>
                    <a:pt x="1215" y="1502"/>
                    <a:pt x="1138" y="1474"/>
                    <a:pt x="1068" y="1474"/>
                  </a:cubicBezTo>
                  <a:cubicBezTo>
                    <a:pt x="1046" y="1474"/>
                    <a:pt x="1024" y="1477"/>
                    <a:pt x="1005" y="1483"/>
                  </a:cubicBezTo>
                  <a:cubicBezTo>
                    <a:pt x="959" y="1425"/>
                    <a:pt x="866" y="1402"/>
                    <a:pt x="797" y="1402"/>
                  </a:cubicBezTo>
                  <a:cubicBezTo>
                    <a:pt x="746" y="1310"/>
                    <a:pt x="667" y="1274"/>
                    <a:pt x="585" y="1274"/>
                  </a:cubicBezTo>
                  <a:cubicBezTo>
                    <a:pt x="317" y="1274"/>
                    <a:pt x="7" y="1657"/>
                    <a:pt x="439" y="1737"/>
                  </a:cubicBezTo>
                  <a:cubicBezTo>
                    <a:pt x="601" y="1748"/>
                    <a:pt x="555" y="1702"/>
                    <a:pt x="543" y="1933"/>
                  </a:cubicBezTo>
                  <a:cubicBezTo>
                    <a:pt x="512" y="2075"/>
                    <a:pt x="636" y="2184"/>
                    <a:pt x="759" y="2184"/>
                  </a:cubicBezTo>
                  <a:cubicBezTo>
                    <a:pt x="816" y="2184"/>
                    <a:pt x="872" y="2161"/>
                    <a:pt x="913" y="2106"/>
                  </a:cubicBezTo>
                  <a:cubicBezTo>
                    <a:pt x="959" y="2117"/>
                    <a:pt x="1005" y="2117"/>
                    <a:pt x="1063" y="2117"/>
                  </a:cubicBezTo>
                  <a:cubicBezTo>
                    <a:pt x="1115" y="2188"/>
                    <a:pt x="1189" y="2218"/>
                    <a:pt x="1261" y="2218"/>
                  </a:cubicBezTo>
                  <a:cubicBezTo>
                    <a:pt x="1284" y="2218"/>
                    <a:pt x="1306" y="2215"/>
                    <a:pt x="1328" y="2210"/>
                  </a:cubicBezTo>
                  <a:cubicBezTo>
                    <a:pt x="1349" y="2218"/>
                    <a:pt x="1374" y="2221"/>
                    <a:pt x="1398" y="2221"/>
                  </a:cubicBezTo>
                  <a:cubicBezTo>
                    <a:pt x="1424" y="2221"/>
                    <a:pt x="1450" y="2218"/>
                    <a:pt x="1471" y="2218"/>
                  </a:cubicBezTo>
                  <a:cubicBezTo>
                    <a:pt x="1483" y="2218"/>
                    <a:pt x="1493" y="2219"/>
                    <a:pt x="1501" y="2221"/>
                  </a:cubicBezTo>
                  <a:cubicBezTo>
                    <a:pt x="1501" y="2348"/>
                    <a:pt x="1594" y="2452"/>
                    <a:pt x="1721" y="2464"/>
                  </a:cubicBezTo>
                  <a:cubicBezTo>
                    <a:pt x="1768" y="2586"/>
                    <a:pt x="1861" y="2716"/>
                    <a:pt x="1987" y="2716"/>
                  </a:cubicBezTo>
                  <a:cubicBezTo>
                    <a:pt x="2016" y="2716"/>
                    <a:pt x="2046" y="2710"/>
                    <a:pt x="2078" y="2695"/>
                  </a:cubicBezTo>
                  <a:cubicBezTo>
                    <a:pt x="2106" y="2699"/>
                    <a:pt x="2133" y="2701"/>
                    <a:pt x="2159" y="2701"/>
                  </a:cubicBezTo>
                  <a:cubicBezTo>
                    <a:pt x="2329" y="2701"/>
                    <a:pt x="2471" y="2610"/>
                    <a:pt x="2621" y="2510"/>
                  </a:cubicBezTo>
                  <a:cubicBezTo>
                    <a:pt x="2665" y="2598"/>
                    <a:pt x="2754" y="2655"/>
                    <a:pt x="2837" y="2655"/>
                  </a:cubicBezTo>
                  <a:cubicBezTo>
                    <a:pt x="2906" y="2655"/>
                    <a:pt x="2970" y="2616"/>
                    <a:pt x="3002" y="2521"/>
                  </a:cubicBezTo>
                  <a:cubicBezTo>
                    <a:pt x="3083" y="2268"/>
                    <a:pt x="3290" y="2383"/>
                    <a:pt x="3336" y="2152"/>
                  </a:cubicBezTo>
                  <a:cubicBezTo>
                    <a:pt x="3348" y="2152"/>
                    <a:pt x="3371" y="2141"/>
                    <a:pt x="3371" y="2141"/>
                  </a:cubicBezTo>
                  <a:lnTo>
                    <a:pt x="3371" y="2141"/>
                  </a:lnTo>
                  <a:cubicBezTo>
                    <a:pt x="3318" y="2313"/>
                    <a:pt x="3452" y="2425"/>
                    <a:pt x="3580" y="2425"/>
                  </a:cubicBezTo>
                  <a:cubicBezTo>
                    <a:pt x="3674" y="2425"/>
                    <a:pt x="3765" y="2364"/>
                    <a:pt x="3775" y="2221"/>
                  </a:cubicBezTo>
                  <a:cubicBezTo>
                    <a:pt x="3677" y="2006"/>
                    <a:pt x="3787" y="1201"/>
                    <a:pt x="3484" y="1201"/>
                  </a:cubicBezTo>
                  <a:cubicBezTo>
                    <a:pt x="3430" y="1201"/>
                    <a:pt x="3363" y="1227"/>
                    <a:pt x="3279" y="1286"/>
                  </a:cubicBezTo>
                  <a:cubicBezTo>
                    <a:pt x="3271" y="1149"/>
                    <a:pt x="3167" y="1037"/>
                    <a:pt x="3061" y="1037"/>
                  </a:cubicBezTo>
                  <a:cubicBezTo>
                    <a:pt x="3007" y="1037"/>
                    <a:pt x="2952" y="1066"/>
                    <a:pt x="2909" y="1136"/>
                  </a:cubicBezTo>
                  <a:cubicBezTo>
                    <a:pt x="2909" y="1049"/>
                    <a:pt x="2817" y="962"/>
                    <a:pt x="2719" y="962"/>
                  </a:cubicBezTo>
                  <a:cubicBezTo>
                    <a:pt x="2714" y="962"/>
                    <a:pt x="2708" y="963"/>
                    <a:pt x="2702" y="963"/>
                  </a:cubicBezTo>
                  <a:cubicBezTo>
                    <a:pt x="2690" y="871"/>
                    <a:pt x="2690" y="779"/>
                    <a:pt x="2644" y="698"/>
                  </a:cubicBezTo>
                  <a:cubicBezTo>
                    <a:pt x="2591" y="539"/>
                    <a:pt x="2577" y="264"/>
                    <a:pt x="2397" y="264"/>
                  </a:cubicBezTo>
                  <a:cubicBezTo>
                    <a:pt x="2381" y="264"/>
                    <a:pt x="2363" y="266"/>
                    <a:pt x="2344" y="271"/>
                  </a:cubicBezTo>
                  <a:cubicBezTo>
                    <a:pt x="2257" y="192"/>
                    <a:pt x="2160" y="151"/>
                    <a:pt x="2056" y="151"/>
                  </a:cubicBezTo>
                  <a:cubicBezTo>
                    <a:pt x="2007" y="151"/>
                    <a:pt x="1957" y="160"/>
                    <a:pt x="1905" y="178"/>
                  </a:cubicBezTo>
                  <a:cubicBezTo>
                    <a:pt x="1864" y="105"/>
                    <a:pt x="1801" y="76"/>
                    <a:pt x="1736" y="76"/>
                  </a:cubicBezTo>
                  <a:cubicBezTo>
                    <a:pt x="1637" y="76"/>
                    <a:pt x="1532" y="145"/>
                    <a:pt x="1490" y="236"/>
                  </a:cubicBezTo>
                  <a:cubicBezTo>
                    <a:pt x="1467" y="236"/>
                    <a:pt x="1432" y="236"/>
                    <a:pt x="1409" y="248"/>
                  </a:cubicBezTo>
                  <a:cubicBezTo>
                    <a:pt x="1370" y="186"/>
                    <a:pt x="1311" y="155"/>
                    <a:pt x="1246" y="155"/>
                  </a:cubicBezTo>
                  <a:cubicBezTo>
                    <a:pt x="1213" y="155"/>
                    <a:pt x="1178" y="163"/>
                    <a:pt x="1143" y="178"/>
                  </a:cubicBezTo>
                  <a:cubicBezTo>
                    <a:pt x="1097" y="72"/>
                    <a:pt x="985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62;p42">
              <a:extLst>
                <a:ext uri="{FF2B5EF4-FFF2-40B4-BE49-F238E27FC236}">
                  <a16:creationId xmlns:a16="http://schemas.microsoft.com/office/drawing/2014/main" id="{62E6F9AB-C8CC-80D0-BD4B-745922F54C71}"/>
                </a:ext>
              </a:extLst>
            </p:cNvPr>
            <p:cNvSpPr/>
            <p:nvPr/>
          </p:nvSpPr>
          <p:spPr>
            <a:xfrm>
              <a:off x="4672800" y="3669200"/>
              <a:ext cx="131225" cy="97425"/>
            </a:xfrm>
            <a:custGeom>
              <a:avLst/>
              <a:gdLst/>
              <a:ahLst/>
              <a:cxnLst/>
              <a:rect l="l" t="t" r="r" b="b"/>
              <a:pathLst>
                <a:path w="5249" h="3897" extrusionOk="0">
                  <a:moveTo>
                    <a:pt x="670" y="1323"/>
                  </a:moveTo>
                  <a:cubicBezTo>
                    <a:pt x="676" y="1329"/>
                    <a:pt x="687" y="1332"/>
                    <a:pt x="699" y="1332"/>
                  </a:cubicBezTo>
                  <a:cubicBezTo>
                    <a:pt x="707" y="1332"/>
                    <a:pt x="716" y="1330"/>
                    <a:pt x="722" y="1327"/>
                  </a:cubicBezTo>
                  <a:lnTo>
                    <a:pt x="722" y="1327"/>
                  </a:lnTo>
                  <a:cubicBezTo>
                    <a:pt x="700" y="1343"/>
                    <a:pt x="678" y="1363"/>
                    <a:pt x="667" y="1392"/>
                  </a:cubicBezTo>
                  <a:lnTo>
                    <a:pt x="667" y="1392"/>
                  </a:lnTo>
                  <a:cubicBezTo>
                    <a:pt x="670" y="1367"/>
                    <a:pt x="670" y="1345"/>
                    <a:pt x="670" y="1323"/>
                  </a:cubicBezTo>
                  <a:close/>
                  <a:moveTo>
                    <a:pt x="434" y="1"/>
                  </a:moveTo>
                  <a:cubicBezTo>
                    <a:pt x="338" y="1"/>
                    <a:pt x="238" y="63"/>
                    <a:pt x="231" y="157"/>
                  </a:cubicBezTo>
                  <a:cubicBezTo>
                    <a:pt x="128" y="180"/>
                    <a:pt x="58" y="296"/>
                    <a:pt x="70" y="400"/>
                  </a:cubicBezTo>
                  <a:cubicBezTo>
                    <a:pt x="60" y="612"/>
                    <a:pt x="112" y="1558"/>
                    <a:pt x="427" y="1558"/>
                  </a:cubicBezTo>
                  <a:cubicBezTo>
                    <a:pt x="472" y="1558"/>
                    <a:pt x="522" y="1539"/>
                    <a:pt x="578" y="1496"/>
                  </a:cubicBezTo>
                  <a:lnTo>
                    <a:pt x="578" y="1519"/>
                  </a:lnTo>
                  <a:cubicBezTo>
                    <a:pt x="543" y="1531"/>
                    <a:pt x="520" y="1565"/>
                    <a:pt x="497" y="1588"/>
                  </a:cubicBezTo>
                  <a:cubicBezTo>
                    <a:pt x="301" y="1588"/>
                    <a:pt x="266" y="1969"/>
                    <a:pt x="474" y="2016"/>
                  </a:cubicBezTo>
                  <a:cubicBezTo>
                    <a:pt x="474" y="2073"/>
                    <a:pt x="462" y="2142"/>
                    <a:pt x="497" y="2200"/>
                  </a:cubicBezTo>
                  <a:cubicBezTo>
                    <a:pt x="434" y="2164"/>
                    <a:pt x="380" y="2148"/>
                    <a:pt x="332" y="2148"/>
                  </a:cubicBezTo>
                  <a:cubicBezTo>
                    <a:pt x="1" y="2148"/>
                    <a:pt x="1" y="2929"/>
                    <a:pt x="1" y="3181"/>
                  </a:cubicBezTo>
                  <a:cubicBezTo>
                    <a:pt x="38" y="3312"/>
                    <a:pt x="100" y="3364"/>
                    <a:pt x="163" y="3364"/>
                  </a:cubicBezTo>
                  <a:cubicBezTo>
                    <a:pt x="294" y="3364"/>
                    <a:pt x="432" y="3138"/>
                    <a:pt x="370" y="2927"/>
                  </a:cubicBezTo>
                  <a:lnTo>
                    <a:pt x="370" y="2927"/>
                  </a:lnTo>
                  <a:cubicBezTo>
                    <a:pt x="411" y="2965"/>
                    <a:pt x="460" y="2981"/>
                    <a:pt x="508" y="2981"/>
                  </a:cubicBezTo>
                  <a:cubicBezTo>
                    <a:pt x="595" y="2981"/>
                    <a:pt x="679" y="2928"/>
                    <a:pt x="716" y="2847"/>
                  </a:cubicBezTo>
                  <a:cubicBezTo>
                    <a:pt x="763" y="2876"/>
                    <a:pt x="806" y="2889"/>
                    <a:pt x="844" y="2889"/>
                  </a:cubicBezTo>
                  <a:cubicBezTo>
                    <a:pt x="1032" y="2889"/>
                    <a:pt x="1110" y="2581"/>
                    <a:pt x="1005" y="2408"/>
                  </a:cubicBezTo>
                  <a:lnTo>
                    <a:pt x="1016" y="2396"/>
                  </a:lnTo>
                  <a:cubicBezTo>
                    <a:pt x="1062" y="2396"/>
                    <a:pt x="1109" y="2385"/>
                    <a:pt x="1155" y="2350"/>
                  </a:cubicBezTo>
                  <a:cubicBezTo>
                    <a:pt x="1185" y="2435"/>
                    <a:pt x="1264" y="2474"/>
                    <a:pt x="1344" y="2474"/>
                  </a:cubicBezTo>
                  <a:cubicBezTo>
                    <a:pt x="1451" y="2474"/>
                    <a:pt x="1559" y="2406"/>
                    <a:pt x="1559" y="2281"/>
                  </a:cubicBezTo>
                  <a:cubicBezTo>
                    <a:pt x="1585" y="2307"/>
                    <a:pt x="1617" y="2320"/>
                    <a:pt x="1656" y="2320"/>
                  </a:cubicBezTo>
                  <a:cubicBezTo>
                    <a:pt x="1669" y="2320"/>
                    <a:pt x="1683" y="2319"/>
                    <a:pt x="1697" y="2316"/>
                  </a:cubicBezTo>
                  <a:lnTo>
                    <a:pt x="1697" y="2316"/>
                  </a:lnTo>
                  <a:cubicBezTo>
                    <a:pt x="1678" y="2489"/>
                    <a:pt x="1739" y="2742"/>
                    <a:pt x="1920" y="2742"/>
                  </a:cubicBezTo>
                  <a:cubicBezTo>
                    <a:pt x="1956" y="2742"/>
                    <a:pt x="1997" y="2731"/>
                    <a:pt x="2044" y="2708"/>
                  </a:cubicBezTo>
                  <a:lnTo>
                    <a:pt x="2044" y="2708"/>
                  </a:lnTo>
                  <a:cubicBezTo>
                    <a:pt x="2044" y="2885"/>
                    <a:pt x="2033" y="3148"/>
                    <a:pt x="2257" y="3148"/>
                  </a:cubicBezTo>
                  <a:cubicBezTo>
                    <a:pt x="2266" y="3148"/>
                    <a:pt x="2276" y="3148"/>
                    <a:pt x="2286" y="3147"/>
                  </a:cubicBezTo>
                  <a:lnTo>
                    <a:pt x="2286" y="3147"/>
                  </a:lnTo>
                  <a:cubicBezTo>
                    <a:pt x="2269" y="3286"/>
                    <a:pt x="2397" y="3406"/>
                    <a:pt x="2530" y="3406"/>
                  </a:cubicBezTo>
                  <a:cubicBezTo>
                    <a:pt x="2573" y="3406"/>
                    <a:pt x="2616" y="3394"/>
                    <a:pt x="2655" y="3366"/>
                  </a:cubicBezTo>
                  <a:cubicBezTo>
                    <a:pt x="2690" y="3389"/>
                    <a:pt x="2733" y="3401"/>
                    <a:pt x="2777" y="3401"/>
                  </a:cubicBezTo>
                  <a:cubicBezTo>
                    <a:pt x="2820" y="3401"/>
                    <a:pt x="2863" y="3389"/>
                    <a:pt x="2898" y="3366"/>
                  </a:cubicBezTo>
                  <a:cubicBezTo>
                    <a:pt x="2941" y="3459"/>
                    <a:pt x="3020" y="3499"/>
                    <a:pt x="3107" y="3499"/>
                  </a:cubicBezTo>
                  <a:cubicBezTo>
                    <a:pt x="3159" y="3499"/>
                    <a:pt x="3215" y="3484"/>
                    <a:pt x="3267" y="3458"/>
                  </a:cubicBezTo>
                  <a:lnTo>
                    <a:pt x="3267" y="3458"/>
                  </a:lnTo>
                  <a:cubicBezTo>
                    <a:pt x="3251" y="3677"/>
                    <a:pt x="3358" y="3896"/>
                    <a:pt x="3514" y="3896"/>
                  </a:cubicBezTo>
                  <a:cubicBezTo>
                    <a:pt x="3588" y="3896"/>
                    <a:pt x="3674" y="3847"/>
                    <a:pt x="3763" y="3724"/>
                  </a:cubicBezTo>
                  <a:cubicBezTo>
                    <a:pt x="3787" y="3724"/>
                    <a:pt x="3821" y="3724"/>
                    <a:pt x="3833" y="3712"/>
                  </a:cubicBezTo>
                  <a:cubicBezTo>
                    <a:pt x="3856" y="3730"/>
                    <a:pt x="3885" y="3738"/>
                    <a:pt x="3914" y="3738"/>
                  </a:cubicBezTo>
                  <a:cubicBezTo>
                    <a:pt x="3942" y="3738"/>
                    <a:pt x="3971" y="3730"/>
                    <a:pt x="3994" y="3712"/>
                  </a:cubicBezTo>
                  <a:cubicBezTo>
                    <a:pt x="4028" y="3773"/>
                    <a:pt x="4097" y="3802"/>
                    <a:pt x="4167" y="3802"/>
                  </a:cubicBezTo>
                  <a:cubicBezTo>
                    <a:pt x="4217" y="3802"/>
                    <a:pt x="4268" y="3787"/>
                    <a:pt x="4306" y="3758"/>
                  </a:cubicBezTo>
                  <a:cubicBezTo>
                    <a:pt x="4347" y="3840"/>
                    <a:pt x="4422" y="3877"/>
                    <a:pt x="4496" y="3877"/>
                  </a:cubicBezTo>
                  <a:cubicBezTo>
                    <a:pt x="4609" y="3877"/>
                    <a:pt x="4719" y="3790"/>
                    <a:pt x="4698" y="3643"/>
                  </a:cubicBezTo>
                  <a:lnTo>
                    <a:pt x="4698" y="3643"/>
                  </a:lnTo>
                  <a:cubicBezTo>
                    <a:pt x="4702" y="3643"/>
                    <a:pt x="4705" y="3643"/>
                    <a:pt x="4709" y="3643"/>
                  </a:cubicBezTo>
                  <a:cubicBezTo>
                    <a:pt x="5049" y="3643"/>
                    <a:pt x="5248" y="3089"/>
                    <a:pt x="4825" y="3077"/>
                  </a:cubicBezTo>
                  <a:cubicBezTo>
                    <a:pt x="4791" y="3077"/>
                    <a:pt x="4745" y="3089"/>
                    <a:pt x="4710" y="3124"/>
                  </a:cubicBezTo>
                  <a:cubicBezTo>
                    <a:pt x="4682" y="3095"/>
                    <a:pt x="4643" y="3082"/>
                    <a:pt x="4603" y="3082"/>
                  </a:cubicBezTo>
                  <a:cubicBezTo>
                    <a:pt x="4530" y="3082"/>
                    <a:pt x="4451" y="3126"/>
                    <a:pt x="4421" y="3193"/>
                  </a:cubicBezTo>
                  <a:cubicBezTo>
                    <a:pt x="4410" y="3181"/>
                    <a:pt x="4387" y="3181"/>
                    <a:pt x="4364" y="3181"/>
                  </a:cubicBezTo>
                  <a:cubicBezTo>
                    <a:pt x="4323" y="3114"/>
                    <a:pt x="4252" y="3078"/>
                    <a:pt x="4181" y="3078"/>
                  </a:cubicBezTo>
                  <a:cubicBezTo>
                    <a:pt x="4130" y="3078"/>
                    <a:pt x="4079" y="3097"/>
                    <a:pt x="4040" y="3135"/>
                  </a:cubicBezTo>
                  <a:cubicBezTo>
                    <a:pt x="4011" y="2988"/>
                    <a:pt x="3864" y="2840"/>
                    <a:pt x="3734" y="2840"/>
                  </a:cubicBezTo>
                  <a:cubicBezTo>
                    <a:pt x="3661" y="2840"/>
                    <a:pt x="3593" y="2887"/>
                    <a:pt x="3556" y="3008"/>
                  </a:cubicBezTo>
                  <a:cubicBezTo>
                    <a:pt x="3495" y="2917"/>
                    <a:pt x="3381" y="2817"/>
                    <a:pt x="3261" y="2817"/>
                  </a:cubicBezTo>
                  <a:cubicBezTo>
                    <a:pt x="3244" y="2817"/>
                    <a:pt x="3227" y="2819"/>
                    <a:pt x="3209" y="2823"/>
                  </a:cubicBezTo>
                  <a:cubicBezTo>
                    <a:pt x="3181" y="2665"/>
                    <a:pt x="3078" y="2477"/>
                    <a:pt x="2924" y="2477"/>
                  </a:cubicBezTo>
                  <a:cubicBezTo>
                    <a:pt x="2887" y="2477"/>
                    <a:pt x="2848" y="2487"/>
                    <a:pt x="2805" y="2512"/>
                  </a:cubicBezTo>
                  <a:cubicBezTo>
                    <a:pt x="2794" y="2500"/>
                    <a:pt x="2771" y="2489"/>
                    <a:pt x="2736" y="2489"/>
                  </a:cubicBezTo>
                  <a:cubicBezTo>
                    <a:pt x="2736" y="2327"/>
                    <a:pt x="2748" y="2108"/>
                    <a:pt x="2551" y="2073"/>
                  </a:cubicBezTo>
                  <a:cubicBezTo>
                    <a:pt x="2551" y="1921"/>
                    <a:pt x="2442" y="1651"/>
                    <a:pt x="2268" y="1651"/>
                  </a:cubicBezTo>
                  <a:cubicBezTo>
                    <a:pt x="2230" y="1651"/>
                    <a:pt x="2190" y="1664"/>
                    <a:pt x="2147" y="1692"/>
                  </a:cubicBezTo>
                  <a:cubicBezTo>
                    <a:pt x="2191" y="1509"/>
                    <a:pt x="2096" y="1239"/>
                    <a:pt x="1932" y="1239"/>
                  </a:cubicBezTo>
                  <a:cubicBezTo>
                    <a:pt x="1879" y="1239"/>
                    <a:pt x="1820" y="1267"/>
                    <a:pt x="1755" y="1334"/>
                  </a:cubicBezTo>
                  <a:cubicBezTo>
                    <a:pt x="1706" y="1245"/>
                    <a:pt x="1605" y="1155"/>
                    <a:pt x="1505" y="1155"/>
                  </a:cubicBezTo>
                  <a:cubicBezTo>
                    <a:pt x="1464" y="1155"/>
                    <a:pt x="1423" y="1170"/>
                    <a:pt x="1386" y="1208"/>
                  </a:cubicBezTo>
                  <a:cubicBezTo>
                    <a:pt x="1349" y="1182"/>
                    <a:pt x="1311" y="1170"/>
                    <a:pt x="1272" y="1170"/>
                  </a:cubicBezTo>
                  <a:cubicBezTo>
                    <a:pt x="1224" y="1170"/>
                    <a:pt x="1176" y="1187"/>
                    <a:pt x="1132" y="1219"/>
                  </a:cubicBezTo>
                  <a:cubicBezTo>
                    <a:pt x="1132" y="1108"/>
                    <a:pt x="1025" y="1005"/>
                    <a:pt x="913" y="1005"/>
                  </a:cubicBezTo>
                  <a:cubicBezTo>
                    <a:pt x="897" y="1005"/>
                    <a:pt x="882" y="1007"/>
                    <a:pt x="866" y="1011"/>
                  </a:cubicBezTo>
                  <a:cubicBezTo>
                    <a:pt x="843" y="861"/>
                    <a:pt x="820" y="711"/>
                    <a:pt x="693" y="630"/>
                  </a:cubicBezTo>
                  <a:cubicBezTo>
                    <a:pt x="601" y="492"/>
                    <a:pt x="705" y="203"/>
                    <a:pt x="601" y="111"/>
                  </a:cubicBezTo>
                  <a:cubicBezTo>
                    <a:pt x="572" y="33"/>
                    <a:pt x="504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63;p42">
              <a:extLst>
                <a:ext uri="{FF2B5EF4-FFF2-40B4-BE49-F238E27FC236}">
                  <a16:creationId xmlns:a16="http://schemas.microsoft.com/office/drawing/2014/main" id="{1A3E60F3-D0E2-E832-622D-50238F4C5092}"/>
                </a:ext>
              </a:extLst>
            </p:cNvPr>
            <p:cNvSpPr/>
            <p:nvPr/>
          </p:nvSpPr>
          <p:spPr>
            <a:xfrm>
              <a:off x="4758800" y="3701775"/>
              <a:ext cx="46600" cy="31050"/>
            </a:xfrm>
            <a:custGeom>
              <a:avLst/>
              <a:gdLst/>
              <a:ahLst/>
              <a:cxnLst/>
              <a:rect l="l" t="t" r="r" b="b"/>
              <a:pathLst>
                <a:path w="1864" h="1242" extrusionOk="0">
                  <a:moveTo>
                    <a:pt x="1254" y="1"/>
                  </a:moveTo>
                  <a:cubicBezTo>
                    <a:pt x="1173" y="1"/>
                    <a:pt x="1095" y="32"/>
                    <a:pt x="1039" y="112"/>
                  </a:cubicBezTo>
                  <a:cubicBezTo>
                    <a:pt x="996" y="43"/>
                    <a:pt x="925" y="11"/>
                    <a:pt x="854" y="11"/>
                  </a:cubicBezTo>
                  <a:cubicBezTo>
                    <a:pt x="735" y="11"/>
                    <a:pt x="616" y="99"/>
                    <a:pt x="624" y="251"/>
                  </a:cubicBezTo>
                  <a:cubicBezTo>
                    <a:pt x="554" y="297"/>
                    <a:pt x="566" y="378"/>
                    <a:pt x="474" y="435"/>
                  </a:cubicBezTo>
                  <a:cubicBezTo>
                    <a:pt x="392" y="334"/>
                    <a:pt x="324" y="293"/>
                    <a:pt x="268" y="293"/>
                  </a:cubicBezTo>
                  <a:cubicBezTo>
                    <a:pt x="61" y="293"/>
                    <a:pt x="9" y="853"/>
                    <a:pt x="0" y="1070"/>
                  </a:cubicBezTo>
                  <a:cubicBezTo>
                    <a:pt x="18" y="1192"/>
                    <a:pt x="86" y="1242"/>
                    <a:pt x="161" y="1242"/>
                  </a:cubicBezTo>
                  <a:cubicBezTo>
                    <a:pt x="285" y="1242"/>
                    <a:pt x="429" y="1105"/>
                    <a:pt x="393" y="932"/>
                  </a:cubicBezTo>
                  <a:lnTo>
                    <a:pt x="393" y="932"/>
                  </a:lnTo>
                  <a:cubicBezTo>
                    <a:pt x="412" y="938"/>
                    <a:pt x="431" y="941"/>
                    <a:pt x="448" y="941"/>
                  </a:cubicBezTo>
                  <a:cubicBezTo>
                    <a:pt x="527" y="941"/>
                    <a:pt x="592" y="886"/>
                    <a:pt x="658" y="839"/>
                  </a:cubicBezTo>
                  <a:cubicBezTo>
                    <a:pt x="695" y="921"/>
                    <a:pt x="770" y="958"/>
                    <a:pt x="848" y="958"/>
                  </a:cubicBezTo>
                  <a:cubicBezTo>
                    <a:pt x="968" y="958"/>
                    <a:pt x="1092" y="871"/>
                    <a:pt x="1085" y="724"/>
                  </a:cubicBezTo>
                  <a:lnTo>
                    <a:pt x="1085" y="724"/>
                  </a:lnTo>
                  <a:cubicBezTo>
                    <a:pt x="1091" y="725"/>
                    <a:pt x="1097" y="725"/>
                    <a:pt x="1103" y="725"/>
                  </a:cubicBezTo>
                  <a:cubicBezTo>
                    <a:pt x="1201" y="725"/>
                    <a:pt x="1296" y="639"/>
                    <a:pt x="1339" y="562"/>
                  </a:cubicBezTo>
                  <a:cubicBezTo>
                    <a:pt x="1389" y="621"/>
                    <a:pt x="1449" y="645"/>
                    <a:pt x="1507" y="645"/>
                  </a:cubicBezTo>
                  <a:cubicBezTo>
                    <a:pt x="1691" y="645"/>
                    <a:pt x="1863" y="406"/>
                    <a:pt x="1697" y="239"/>
                  </a:cubicBezTo>
                  <a:lnTo>
                    <a:pt x="1697" y="239"/>
                  </a:lnTo>
                  <a:lnTo>
                    <a:pt x="1547" y="366"/>
                  </a:lnTo>
                  <a:cubicBezTo>
                    <a:pt x="1559" y="343"/>
                    <a:pt x="1628" y="228"/>
                    <a:pt x="1651" y="216"/>
                  </a:cubicBezTo>
                  <a:cubicBezTo>
                    <a:pt x="1576" y="111"/>
                    <a:pt x="1407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64;p42">
              <a:extLst>
                <a:ext uri="{FF2B5EF4-FFF2-40B4-BE49-F238E27FC236}">
                  <a16:creationId xmlns:a16="http://schemas.microsoft.com/office/drawing/2014/main" id="{5E753B7E-BB54-1577-60CF-84D9C7442A01}"/>
                </a:ext>
              </a:extLst>
            </p:cNvPr>
            <p:cNvSpPr/>
            <p:nvPr/>
          </p:nvSpPr>
          <p:spPr>
            <a:xfrm>
              <a:off x="4704600" y="3778000"/>
              <a:ext cx="52350" cy="24975"/>
            </a:xfrm>
            <a:custGeom>
              <a:avLst/>
              <a:gdLst/>
              <a:ahLst/>
              <a:cxnLst/>
              <a:rect l="l" t="t" r="r" b="b"/>
              <a:pathLst>
                <a:path w="2094" h="999" extrusionOk="0">
                  <a:moveTo>
                    <a:pt x="584" y="1"/>
                  </a:moveTo>
                  <a:cubicBezTo>
                    <a:pt x="485" y="1"/>
                    <a:pt x="386" y="61"/>
                    <a:pt x="333" y="180"/>
                  </a:cubicBezTo>
                  <a:cubicBezTo>
                    <a:pt x="1" y="252"/>
                    <a:pt x="130" y="750"/>
                    <a:pt x="350" y="750"/>
                  </a:cubicBezTo>
                  <a:cubicBezTo>
                    <a:pt x="413" y="750"/>
                    <a:pt x="483" y="709"/>
                    <a:pt x="552" y="607"/>
                  </a:cubicBezTo>
                  <a:cubicBezTo>
                    <a:pt x="588" y="687"/>
                    <a:pt x="671" y="753"/>
                    <a:pt x="760" y="753"/>
                  </a:cubicBezTo>
                  <a:cubicBezTo>
                    <a:pt x="787" y="753"/>
                    <a:pt x="814" y="747"/>
                    <a:pt x="841" y="734"/>
                  </a:cubicBezTo>
                  <a:cubicBezTo>
                    <a:pt x="847" y="904"/>
                    <a:pt x="981" y="998"/>
                    <a:pt x="1105" y="998"/>
                  </a:cubicBezTo>
                  <a:cubicBezTo>
                    <a:pt x="1207" y="998"/>
                    <a:pt x="1304" y="933"/>
                    <a:pt x="1314" y="792"/>
                  </a:cubicBezTo>
                  <a:cubicBezTo>
                    <a:pt x="1380" y="837"/>
                    <a:pt x="1454" y="856"/>
                    <a:pt x="1526" y="856"/>
                  </a:cubicBezTo>
                  <a:cubicBezTo>
                    <a:pt x="1822" y="856"/>
                    <a:pt x="2094" y="538"/>
                    <a:pt x="1695" y="399"/>
                  </a:cubicBezTo>
                  <a:cubicBezTo>
                    <a:pt x="1504" y="382"/>
                    <a:pt x="1332" y="50"/>
                    <a:pt x="1146" y="50"/>
                  </a:cubicBezTo>
                  <a:cubicBezTo>
                    <a:pt x="1085" y="50"/>
                    <a:pt x="1022" y="86"/>
                    <a:pt x="956" y="180"/>
                  </a:cubicBezTo>
                  <a:cubicBezTo>
                    <a:pt x="932" y="172"/>
                    <a:pt x="902" y="163"/>
                    <a:pt x="870" y="163"/>
                  </a:cubicBezTo>
                  <a:cubicBezTo>
                    <a:pt x="856" y="163"/>
                    <a:pt x="843" y="165"/>
                    <a:pt x="829" y="168"/>
                  </a:cubicBezTo>
                  <a:cubicBezTo>
                    <a:pt x="773" y="56"/>
                    <a:pt x="678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65;p42">
              <a:extLst>
                <a:ext uri="{FF2B5EF4-FFF2-40B4-BE49-F238E27FC236}">
                  <a16:creationId xmlns:a16="http://schemas.microsoft.com/office/drawing/2014/main" id="{465F2354-8A10-3881-A67C-3B4117696390}"/>
                </a:ext>
              </a:extLst>
            </p:cNvPr>
            <p:cNvSpPr/>
            <p:nvPr/>
          </p:nvSpPr>
          <p:spPr>
            <a:xfrm>
              <a:off x="4570500" y="3692200"/>
              <a:ext cx="42050" cy="23550"/>
            </a:xfrm>
            <a:custGeom>
              <a:avLst/>
              <a:gdLst/>
              <a:ahLst/>
              <a:cxnLst/>
              <a:rect l="l" t="t" r="r" b="b"/>
              <a:pathLst>
                <a:path w="1682" h="942" extrusionOk="0">
                  <a:moveTo>
                    <a:pt x="707" y="1"/>
                  </a:moveTo>
                  <a:cubicBezTo>
                    <a:pt x="625" y="1"/>
                    <a:pt x="546" y="40"/>
                    <a:pt x="491" y="137"/>
                  </a:cubicBezTo>
                  <a:cubicBezTo>
                    <a:pt x="446" y="123"/>
                    <a:pt x="407" y="116"/>
                    <a:pt x="373" y="116"/>
                  </a:cubicBezTo>
                  <a:cubicBezTo>
                    <a:pt x="1" y="116"/>
                    <a:pt x="298" y="942"/>
                    <a:pt x="575" y="942"/>
                  </a:cubicBezTo>
                  <a:cubicBezTo>
                    <a:pt x="644" y="942"/>
                    <a:pt x="712" y="890"/>
                    <a:pt x="768" y="761"/>
                  </a:cubicBezTo>
                  <a:cubicBezTo>
                    <a:pt x="791" y="772"/>
                    <a:pt x="838" y="784"/>
                    <a:pt x="884" y="784"/>
                  </a:cubicBezTo>
                  <a:cubicBezTo>
                    <a:pt x="1060" y="888"/>
                    <a:pt x="1204" y="929"/>
                    <a:pt x="1311" y="929"/>
                  </a:cubicBezTo>
                  <a:cubicBezTo>
                    <a:pt x="1682" y="929"/>
                    <a:pt x="1629" y="438"/>
                    <a:pt x="1057" y="322"/>
                  </a:cubicBezTo>
                  <a:cubicBezTo>
                    <a:pt x="1042" y="154"/>
                    <a:pt x="869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66;p42">
              <a:extLst>
                <a:ext uri="{FF2B5EF4-FFF2-40B4-BE49-F238E27FC236}">
                  <a16:creationId xmlns:a16="http://schemas.microsoft.com/office/drawing/2014/main" id="{87028D16-E6A8-2E73-28CE-4C7020C3E7A0}"/>
                </a:ext>
              </a:extLst>
            </p:cNvPr>
            <p:cNvSpPr/>
            <p:nvPr/>
          </p:nvSpPr>
          <p:spPr>
            <a:xfrm>
              <a:off x="4643900" y="3569925"/>
              <a:ext cx="115625" cy="39350"/>
            </a:xfrm>
            <a:custGeom>
              <a:avLst/>
              <a:gdLst/>
              <a:ahLst/>
              <a:cxnLst/>
              <a:rect l="l" t="t" r="r" b="b"/>
              <a:pathLst>
                <a:path w="4625" h="1574" extrusionOk="0">
                  <a:moveTo>
                    <a:pt x="282" y="1"/>
                  </a:moveTo>
                  <a:cubicBezTo>
                    <a:pt x="140" y="1"/>
                    <a:pt x="1" y="143"/>
                    <a:pt x="95" y="308"/>
                  </a:cubicBezTo>
                  <a:cubicBezTo>
                    <a:pt x="63" y="465"/>
                    <a:pt x="185" y="719"/>
                    <a:pt x="364" y="719"/>
                  </a:cubicBezTo>
                  <a:cubicBezTo>
                    <a:pt x="381" y="719"/>
                    <a:pt x="399" y="717"/>
                    <a:pt x="418" y="712"/>
                  </a:cubicBezTo>
                  <a:cubicBezTo>
                    <a:pt x="484" y="811"/>
                    <a:pt x="581" y="920"/>
                    <a:pt x="700" y="920"/>
                  </a:cubicBezTo>
                  <a:cubicBezTo>
                    <a:pt x="706" y="920"/>
                    <a:pt x="712" y="920"/>
                    <a:pt x="718" y="919"/>
                  </a:cubicBezTo>
                  <a:cubicBezTo>
                    <a:pt x="761" y="995"/>
                    <a:pt x="825" y="1082"/>
                    <a:pt x="929" y="1082"/>
                  </a:cubicBezTo>
                  <a:cubicBezTo>
                    <a:pt x="936" y="1082"/>
                    <a:pt x="942" y="1082"/>
                    <a:pt x="949" y="1081"/>
                  </a:cubicBezTo>
                  <a:cubicBezTo>
                    <a:pt x="1026" y="1235"/>
                    <a:pt x="1155" y="1339"/>
                    <a:pt x="1285" y="1339"/>
                  </a:cubicBezTo>
                  <a:cubicBezTo>
                    <a:pt x="1369" y="1339"/>
                    <a:pt x="1454" y="1296"/>
                    <a:pt x="1526" y="1196"/>
                  </a:cubicBezTo>
                  <a:cubicBezTo>
                    <a:pt x="1576" y="1246"/>
                    <a:pt x="1654" y="1271"/>
                    <a:pt x="1734" y="1271"/>
                  </a:cubicBezTo>
                  <a:cubicBezTo>
                    <a:pt x="1859" y="1271"/>
                    <a:pt x="1987" y="1212"/>
                    <a:pt x="2022" y="1092"/>
                  </a:cubicBezTo>
                  <a:cubicBezTo>
                    <a:pt x="2085" y="1187"/>
                    <a:pt x="2196" y="1270"/>
                    <a:pt x="2304" y="1270"/>
                  </a:cubicBezTo>
                  <a:cubicBezTo>
                    <a:pt x="2355" y="1270"/>
                    <a:pt x="2405" y="1252"/>
                    <a:pt x="2449" y="1208"/>
                  </a:cubicBezTo>
                  <a:cubicBezTo>
                    <a:pt x="2553" y="1304"/>
                    <a:pt x="2734" y="1430"/>
                    <a:pt x="2883" y="1430"/>
                  </a:cubicBezTo>
                  <a:cubicBezTo>
                    <a:pt x="2966" y="1430"/>
                    <a:pt x="3039" y="1391"/>
                    <a:pt x="3084" y="1289"/>
                  </a:cubicBezTo>
                  <a:cubicBezTo>
                    <a:pt x="3119" y="1300"/>
                    <a:pt x="3153" y="1323"/>
                    <a:pt x="3188" y="1323"/>
                  </a:cubicBezTo>
                  <a:cubicBezTo>
                    <a:pt x="3235" y="1457"/>
                    <a:pt x="3351" y="1574"/>
                    <a:pt x="3465" y="1574"/>
                  </a:cubicBezTo>
                  <a:cubicBezTo>
                    <a:pt x="3518" y="1574"/>
                    <a:pt x="3571" y="1548"/>
                    <a:pt x="3615" y="1485"/>
                  </a:cubicBezTo>
                  <a:cubicBezTo>
                    <a:pt x="3634" y="1493"/>
                    <a:pt x="3656" y="1496"/>
                    <a:pt x="3679" y="1496"/>
                  </a:cubicBezTo>
                  <a:cubicBezTo>
                    <a:pt x="3724" y="1496"/>
                    <a:pt x="3773" y="1481"/>
                    <a:pt x="3811" y="1450"/>
                  </a:cubicBezTo>
                  <a:cubicBezTo>
                    <a:pt x="3891" y="1392"/>
                    <a:pt x="3971" y="1366"/>
                    <a:pt x="4059" y="1366"/>
                  </a:cubicBezTo>
                  <a:cubicBezTo>
                    <a:pt x="4111" y="1366"/>
                    <a:pt x="4167" y="1375"/>
                    <a:pt x="4227" y="1393"/>
                  </a:cubicBezTo>
                  <a:cubicBezTo>
                    <a:pt x="4625" y="1382"/>
                    <a:pt x="4441" y="970"/>
                    <a:pt x="4144" y="970"/>
                  </a:cubicBezTo>
                  <a:cubicBezTo>
                    <a:pt x="4122" y="970"/>
                    <a:pt x="4100" y="972"/>
                    <a:pt x="4077" y="977"/>
                  </a:cubicBezTo>
                  <a:cubicBezTo>
                    <a:pt x="4056" y="980"/>
                    <a:pt x="4036" y="982"/>
                    <a:pt x="4016" y="982"/>
                  </a:cubicBezTo>
                  <a:cubicBezTo>
                    <a:pt x="3747" y="982"/>
                    <a:pt x="3579" y="680"/>
                    <a:pt x="3425" y="680"/>
                  </a:cubicBezTo>
                  <a:cubicBezTo>
                    <a:pt x="3365" y="680"/>
                    <a:pt x="3307" y="725"/>
                    <a:pt x="3246" y="850"/>
                  </a:cubicBezTo>
                  <a:cubicBezTo>
                    <a:pt x="3234" y="850"/>
                    <a:pt x="3200" y="850"/>
                    <a:pt x="3188" y="827"/>
                  </a:cubicBezTo>
                  <a:cubicBezTo>
                    <a:pt x="3155" y="677"/>
                    <a:pt x="3046" y="582"/>
                    <a:pt x="2935" y="582"/>
                  </a:cubicBezTo>
                  <a:cubicBezTo>
                    <a:pt x="2850" y="582"/>
                    <a:pt x="2765" y="639"/>
                    <a:pt x="2715" y="769"/>
                  </a:cubicBezTo>
                  <a:cubicBezTo>
                    <a:pt x="2622" y="700"/>
                    <a:pt x="2542" y="665"/>
                    <a:pt x="2542" y="654"/>
                  </a:cubicBezTo>
                  <a:cubicBezTo>
                    <a:pt x="2515" y="509"/>
                    <a:pt x="2403" y="379"/>
                    <a:pt x="2267" y="379"/>
                  </a:cubicBezTo>
                  <a:cubicBezTo>
                    <a:pt x="2229" y="379"/>
                    <a:pt x="2189" y="389"/>
                    <a:pt x="2149" y="411"/>
                  </a:cubicBezTo>
                  <a:cubicBezTo>
                    <a:pt x="2097" y="331"/>
                    <a:pt x="2014" y="290"/>
                    <a:pt x="1933" y="290"/>
                  </a:cubicBezTo>
                  <a:cubicBezTo>
                    <a:pt x="1852" y="290"/>
                    <a:pt x="1774" y="331"/>
                    <a:pt x="1734" y="411"/>
                  </a:cubicBezTo>
                  <a:cubicBezTo>
                    <a:pt x="1682" y="329"/>
                    <a:pt x="1612" y="295"/>
                    <a:pt x="1543" y="295"/>
                  </a:cubicBezTo>
                  <a:cubicBezTo>
                    <a:pt x="1379" y="295"/>
                    <a:pt x="1217" y="486"/>
                    <a:pt x="1307" y="688"/>
                  </a:cubicBezTo>
                  <a:cubicBezTo>
                    <a:pt x="1284" y="677"/>
                    <a:pt x="1237" y="642"/>
                    <a:pt x="1157" y="538"/>
                  </a:cubicBezTo>
                  <a:cubicBezTo>
                    <a:pt x="1076" y="469"/>
                    <a:pt x="1018" y="365"/>
                    <a:pt x="926" y="331"/>
                  </a:cubicBezTo>
                  <a:cubicBezTo>
                    <a:pt x="837" y="225"/>
                    <a:pt x="722" y="58"/>
                    <a:pt x="590" y="58"/>
                  </a:cubicBezTo>
                  <a:cubicBezTo>
                    <a:pt x="549" y="58"/>
                    <a:pt x="507" y="73"/>
                    <a:pt x="464" y="111"/>
                  </a:cubicBezTo>
                  <a:cubicBezTo>
                    <a:pt x="419" y="33"/>
                    <a:pt x="350" y="1"/>
                    <a:pt x="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67;p42">
              <a:extLst>
                <a:ext uri="{FF2B5EF4-FFF2-40B4-BE49-F238E27FC236}">
                  <a16:creationId xmlns:a16="http://schemas.microsoft.com/office/drawing/2014/main" id="{08CF710E-779E-FDFE-059F-F812F09EC803}"/>
                </a:ext>
              </a:extLst>
            </p:cNvPr>
            <p:cNvSpPr/>
            <p:nvPr/>
          </p:nvSpPr>
          <p:spPr>
            <a:xfrm>
              <a:off x="4468775" y="3397625"/>
              <a:ext cx="134475" cy="132875"/>
            </a:xfrm>
            <a:custGeom>
              <a:avLst/>
              <a:gdLst/>
              <a:ahLst/>
              <a:cxnLst/>
              <a:rect l="l" t="t" r="r" b="b"/>
              <a:pathLst>
                <a:path w="5379" h="5315" extrusionOk="0">
                  <a:moveTo>
                    <a:pt x="3948" y="1"/>
                  </a:moveTo>
                  <a:cubicBezTo>
                    <a:pt x="3855" y="1"/>
                    <a:pt x="3784" y="66"/>
                    <a:pt x="3752" y="239"/>
                  </a:cubicBezTo>
                  <a:cubicBezTo>
                    <a:pt x="3591" y="262"/>
                    <a:pt x="3568" y="436"/>
                    <a:pt x="3579" y="586"/>
                  </a:cubicBezTo>
                  <a:cubicBezTo>
                    <a:pt x="3556" y="586"/>
                    <a:pt x="3533" y="597"/>
                    <a:pt x="3521" y="609"/>
                  </a:cubicBezTo>
                  <a:cubicBezTo>
                    <a:pt x="3479" y="584"/>
                    <a:pt x="3438" y="574"/>
                    <a:pt x="3400" y="574"/>
                  </a:cubicBezTo>
                  <a:cubicBezTo>
                    <a:pt x="3223" y="574"/>
                    <a:pt x="3115" y="809"/>
                    <a:pt x="3210" y="990"/>
                  </a:cubicBezTo>
                  <a:cubicBezTo>
                    <a:pt x="3189" y="983"/>
                    <a:pt x="3167" y="979"/>
                    <a:pt x="3146" y="979"/>
                  </a:cubicBezTo>
                  <a:cubicBezTo>
                    <a:pt x="3029" y="979"/>
                    <a:pt x="2921" y="1080"/>
                    <a:pt x="2921" y="1197"/>
                  </a:cubicBezTo>
                  <a:cubicBezTo>
                    <a:pt x="2875" y="1244"/>
                    <a:pt x="2829" y="1301"/>
                    <a:pt x="2829" y="1371"/>
                  </a:cubicBezTo>
                  <a:cubicBezTo>
                    <a:pt x="2771" y="1405"/>
                    <a:pt x="2725" y="1463"/>
                    <a:pt x="2713" y="1521"/>
                  </a:cubicBezTo>
                  <a:cubicBezTo>
                    <a:pt x="2702" y="1567"/>
                    <a:pt x="2702" y="1648"/>
                    <a:pt x="2702" y="1740"/>
                  </a:cubicBezTo>
                  <a:cubicBezTo>
                    <a:pt x="2586" y="1855"/>
                    <a:pt x="2598" y="2028"/>
                    <a:pt x="2598" y="2167"/>
                  </a:cubicBezTo>
                  <a:cubicBezTo>
                    <a:pt x="2586" y="2121"/>
                    <a:pt x="2552" y="2098"/>
                    <a:pt x="2529" y="2052"/>
                  </a:cubicBezTo>
                  <a:cubicBezTo>
                    <a:pt x="2603" y="1887"/>
                    <a:pt x="2453" y="1745"/>
                    <a:pt x="2303" y="1745"/>
                  </a:cubicBezTo>
                  <a:cubicBezTo>
                    <a:pt x="2243" y="1745"/>
                    <a:pt x="2182" y="1768"/>
                    <a:pt x="2136" y="1821"/>
                  </a:cubicBezTo>
                  <a:cubicBezTo>
                    <a:pt x="2110" y="1816"/>
                    <a:pt x="2087" y="1814"/>
                    <a:pt x="2065" y="1814"/>
                  </a:cubicBezTo>
                  <a:cubicBezTo>
                    <a:pt x="1775" y="1814"/>
                    <a:pt x="1833" y="2218"/>
                    <a:pt x="1940" y="2432"/>
                  </a:cubicBezTo>
                  <a:cubicBezTo>
                    <a:pt x="1917" y="2444"/>
                    <a:pt x="1905" y="2456"/>
                    <a:pt x="1894" y="2456"/>
                  </a:cubicBezTo>
                  <a:cubicBezTo>
                    <a:pt x="1843" y="2162"/>
                    <a:pt x="1669" y="2015"/>
                    <a:pt x="1534" y="2015"/>
                  </a:cubicBezTo>
                  <a:cubicBezTo>
                    <a:pt x="1393" y="2015"/>
                    <a:pt x="1296" y="2177"/>
                    <a:pt x="1432" y="2502"/>
                  </a:cubicBezTo>
                  <a:cubicBezTo>
                    <a:pt x="1392" y="2487"/>
                    <a:pt x="1354" y="2478"/>
                    <a:pt x="1319" y="2478"/>
                  </a:cubicBezTo>
                  <a:cubicBezTo>
                    <a:pt x="1274" y="2478"/>
                    <a:pt x="1234" y="2492"/>
                    <a:pt x="1201" y="2525"/>
                  </a:cubicBezTo>
                  <a:cubicBezTo>
                    <a:pt x="1163" y="2504"/>
                    <a:pt x="1126" y="2495"/>
                    <a:pt x="1091" y="2495"/>
                  </a:cubicBezTo>
                  <a:cubicBezTo>
                    <a:pt x="966" y="2495"/>
                    <a:pt x="865" y="2609"/>
                    <a:pt x="820" y="2744"/>
                  </a:cubicBezTo>
                  <a:cubicBezTo>
                    <a:pt x="728" y="2658"/>
                    <a:pt x="564" y="2588"/>
                    <a:pt x="428" y="2588"/>
                  </a:cubicBezTo>
                  <a:cubicBezTo>
                    <a:pt x="292" y="2588"/>
                    <a:pt x="186" y="2658"/>
                    <a:pt x="209" y="2848"/>
                  </a:cubicBezTo>
                  <a:cubicBezTo>
                    <a:pt x="82" y="2848"/>
                    <a:pt x="1" y="2929"/>
                    <a:pt x="24" y="3033"/>
                  </a:cubicBezTo>
                  <a:cubicBezTo>
                    <a:pt x="30" y="3173"/>
                    <a:pt x="146" y="3227"/>
                    <a:pt x="272" y="3227"/>
                  </a:cubicBezTo>
                  <a:cubicBezTo>
                    <a:pt x="383" y="3227"/>
                    <a:pt x="501" y="3185"/>
                    <a:pt x="555" y="3125"/>
                  </a:cubicBezTo>
                  <a:cubicBezTo>
                    <a:pt x="622" y="3192"/>
                    <a:pt x="713" y="3224"/>
                    <a:pt x="804" y="3224"/>
                  </a:cubicBezTo>
                  <a:cubicBezTo>
                    <a:pt x="949" y="3224"/>
                    <a:pt x="1094" y="3142"/>
                    <a:pt x="1144" y="2987"/>
                  </a:cubicBezTo>
                  <a:cubicBezTo>
                    <a:pt x="1241" y="3057"/>
                    <a:pt x="1358" y="3175"/>
                    <a:pt x="1480" y="3175"/>
                  </a:cubicBezTo>
                  <a:cubicBezTo>
                    <a:pt x="1518" y="3175"/>
                    <a:pt x="1556" y="3164"/>
                    <a:pt x="1594" y="3137"/>
                  </a:cubicBezTo>
                  <a:cubicBezTo>
                    <a:pt x="1625" y="3156"/>
                    <a:pt x="1662" y="3165"/>
                    <a:pt x="1700" y="3165"/>
                  </a:cubicBezTo>
                  <a:cubicBezTo>
                    <a:pt x="1776" y="3165"/>
                    <a:pt x="1855" y="3129"/>
                    <a:pt x="1894" y="3067"/>
                  </a:cubicBezTo>
                  <a:cubicBezTo>
                    <a:pt x="1894" y="3125"/>
                    <a:pt x="1917" y="3160"/>
                    <a:pt x="1963" y="3206"/>
                  </a:cubicBezTo>
                  <a:cubicBezTo>
                    <a:pt x="1940" y="3240"/>
                    <a:pt x="1905" y="3275"/>
                    <a:pt x="1905" y="3321"/>
                  </a:cubicBezTo>
                  <a:cubicBezTo>
                    <a:pt x="1594" y="3437"/>
                    <a:pt x="1802" y="3714"/>
                    <a:pt x="1998" y="3829"/>
                  </a:cubicBezTo>
                  <a:cubicBezTo>
                    <a:pt x="1998" y="4002"/>
                    <a:pt x="2171" y="4141"/>
                    <a:pt x="2263" y="4279"/>
                  </a:cubicBezTo>
                  <a:cubicBezTo>
                    <a:pt x="2356" y="4406"/>
                    <a:pt x="2402" y="4579"/>
                    <a:pt x="2575" y="4637"/>
                  </a:cubicBezTo>
                  <a:cubicBezTo>
                    <a:pt x="2598" y="4706"/>
                    <a:pt x="2598" y="4799"/>
                    <a:pt x="2667" y="4833"/>
                  </a:cubicBezTo>
                  <a:cubicBezTo>
                    <a:pt x="2726" y="5001"/>
                    <a:pt x="2943" y="5315"/>
                    <a:pt x="3133" y="5315"/>
                  </a:cubicBezTo>
                  <a:cubicBezTo>
                    <a:pt x="3204" y="5315"/>
                    <a:pt x="3271" y="5270"/>
                    <a:pt x="3325" y="5157"/>
                  </a:cubicBezTo>
                  <a:cubicBezTo>
                    <a:pt x="3649" y="5045"/>
                    <a:pt x="3414" y="4659"/>
                    <a:pt x="3149" y="4659"/>
                  </a:cubicBezTo>
                  <a:cubicBezTo>
                    <a:pt x="3111" y="4659"/>
                    <a:pt x="3074" y="4666"/>
                    <a:pt x="3037" y="4683"/>
                  </a:cubicBezTo>
                  <a:cubicBezTo>
                    <a:pt x="3014" y="4649"/>
                    <a:pt x="2990" y="4626"/>
                    <a:pt x="2956" y="4602"/>
                  </a:cubicBezTo>
                  <a:cubicBezTo>
                    <a:pt x="2933" y="4487"/>
                    <a:pt x="2840" y="4302"/>
                    <a:pt x="2713" y="4198"/>
                  </a:cubicBezTo>
                  <a:cubicBezTo>
                    <a:pt x="2702" y="4175"/>
                    <a:pt x="2667" y="4164"/>
                    <a:pt x="2656" y="4129"/>
                  </a:cubicBezTo>
                  <a:cubicBezTo>
                    <a:pt x="2702" y="4048"/>
                    <a:pt x="2667" y="3945"/>
                    <a:pt x="2644" y="3852"/>
                  </a:cubicBezTo>
                  <a:cubicBezTo>
                    <a:pt x="2725" y="3760"/>
                    <a:pt x="2702" y="3621"/>
                    <a:pt x="2644" y="3529"/>
                  </a:cubicBezTo>
                  <a:cubicBezTo>
                    <a:pt x="2817" y="3333"/>
                    <a:pt x="2586" y="3160"/>
                    <a:pt x="2483" y="3010"/>
                  </a:cubicBezTo>
                  <a:cubicBezTo>
                    <a:pt x="2713" y="2894"/>
                    <a:pt x="2633" y="2640"/>
                    <a:pt x="2459" y="2502"/>
                  </a:cubicBezTo>
                  <a:cubicBezTo>
                    <a:pt x="2494" y="2490"/>
                    <a:pt x="2540" y="2456"/>
                    <a:pt x="2575" y="2409"/>
                  </a:cubicBezTo>
                  <a:lnTo>
                    <a:pt x="2575" y="2409"/>
                  </a:lnTo>
                  <a:cubicBezTo>
                    <a:pt x="2550" y="2551"/>
                    <a:pt x="2677" y="2624"/>
                    <a:pt x="2801" y="2624"/>
                  </a:cubicBezTo>
                  <a:cubicBezTo>
                    <a:pt x="2908" y="2624"/>
                    <a:pt x="3014" y="2568"/>
                    <a:pt x="3014" y="2456"/>
                  </a:cubicBezTo>
                  <a:cubicBezTo>
                    <a:pt x="3014" y="2409"/>
                    <a:pt x="3014" y="2086"/>
                    <a:pt x="3037" y="2052"/>
                  </a:cubicBezTo>
                  <a:cubicBezTo>
                    <a:pt x="3048" y="2028"/>
                    <a:pt x="3060" y="1994"/>
                    <a:pt x="3071" y="1982"/>
                  </a:cubicBezTo>
                  <a:cubicBezTo>
                    <a:pt x="3086" y="1985"/>
                    <a:pt x="3100" y="1986"/>
                    <a:pt x="3114" y="1986"/>
                  </a:cubicBezTo>
                  <a:cubicBezTo>
                    <a:pt x="3237" y="1986"/>
                    <a:pt x="3349" y="1899"/>
                    <a:pt x="3360" y="1775"/>
                  </a:cubicBezTo>
                  <a:cubicBezTo>
                    <a:pt x="3441" y="1751"/>
                    <a:pt x="3510" y="1694"/>
                    <a:pt x="3521" y="1601"/>
                  </a:cubicBezTo>
                  <a:cubicBezTo>
                    <a:pt x="3625" y="1578"/>
                    <a:pt x="3695" y="1486"/>
                    <a:pt x="3695" y="1394"/>
                  </a:cubicBezTo>
                  <a:cubicBezTo>
                    <a:pt x="3741" y="1359"/>
                    <a:pt x="3764" y="1313"/>
                    <a:pt x="3764" y="1255"/>
                  </a:cubicBezTo>
                  <a:cubicBezTo>
                    <a:pt x="3787" y="1255"/>
                    <a:pt x="3810" y="1244"/>
                    <a:pt x="3822" y="1232"/>
                  </a:cubicBezTo>
                  <a:cubicBezTo>
                    <a:pt x="3858" y="1247"/>
                    <a:pt x="3908" y="1261"/>
                    <a:pt x="3958" y="1261"/>
                  </a:cubicBezTo>
                  <a:cubicBezTo>
                    <a:pt x="3987" y="1261"/>
                    <a:pt x="4015" y="1256"/>
                    <a:pt x="4041" y="1244"/>
                  </a:cubicBezTo>
                  <a:cubicBezTo>
                    <a:pt x="4065" y="1256"/>
                    <a:pt x="4092" y="1261"/>
                    <a:pt x="4120" y="1261"/>
                  </a:cubicBezTo>
                  <a:cubicBezTo>
                    <a:pt x="4172" y="1261"/>
                    <a:pt x="4227" y="1243"/>
                    <a:pt x="4272" y="1220"/>
                  </a:cubicBezTo>
                  <a:cubicBezTo>
                    <a:pt x="4341" y="1244"/>
                    <a:pt x="4422" y="1255"/>
                    <a:pt x="4503" y="1255"/>
                  </a:cubicBezTo>
                  <a:cubicBezTo>
                    <a:pt x="4550" y="1332"/>
                    <a:pt x="4630" y="1376"/>
                    <a:pt x="4715" y="1376"/>
                  </a:cubicBezTo>
                  <a:cubicBezTo>
                    <a:pt x="4732" y="1376"/>
                    <a:pt x="4750" y="1375"/>
                    <a:pt x="4768" y="1371"/>
                  </a:cubicBezTo>
                  <a:cubicBezTo>
                    <a:pt x="4811" y="1469"/>
                    <a:pt x="4883" y="1509"/>
                    <a:pt x="4960" y="1509"/>
                  </a:cubicBezTo>
                  <a:cubicBezTo>
                    <a:pt x="5155" y="1509"/>
                    <a:pt x="5378" y="1257"/>
                    <a:pt x="5230" y="1059"/>
                  </a:cubicBezTo>
                  <a:cubicBezTo>
                    <a:pt x="5230" y="897"/>
                    <a:pt x="5195" y="782"/>
                    <a:pt x="5080" y="701"/>
                  </a:cubicBezTo>
                  <a:cubicBezTo>
                    <a:pt x="5071" y="598"/>
                    <a:pt x="4986" y="521"/>
                    <a:pt x="4891" y="521"/>
                  </a:cubicBezTo>
                  <a:cubicBezTo>
                    <a:pt x="4858" y="521"/>
                    <a:pt x="4824" y="530"/>
                    <a:pt x="4791" y="551"/>
                  </a:cubicBezTo>
                  <a:cubicBezTo>
                    <a:pt x="4590" y="459"/>
                    <a:pt x="4194" y="1"/>
                    <a:pt x="3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68;p42">
              <a:extLst>
                <a:ext uri="{FF2B5EF4-FFF2-40B4-BE49-F238E27FC236}">
                  <a16:creationId xmlns:a16="http://schemas.microsoft.com/office/drawing/2014/main" id="{99CF8520-C922-7F2C-9AE6-42D8D44503F9}"/>
                </a:ext>
              </a:extLst>
            </p:cNvPr>
            <p:cNvSpPr/>
            <p:nvPr/>
          </p:nvSpPr>
          <p:spPr>
            <a:xfrm>
              <a:off x="4446575" y="3432225"/>
              <a:ext cx="32475" cy="43700"/>
            </a:xfrm>
            <a:custGeom>
              <a:avLst/>
              <a:gdLst/>
              <a:ahLst/>
              <a:cxnLst/>
              <a:rect l="l" t="t" r="r" b="b"/>
              <a:pathLst>
                <a:path w="1299" h="1748" extrusionOk="0">
                  <a:moveTo>
                    <a:pt x="350" y="1"/>
                  </a:moveTo>
                  <a:cubicBezTo>
                    <a:pt x="304" y="1"/>
                    <a:pt x="260" y="11"/>
                    <a:pt x="219" y="33"/>
                  </a:cubicBezTo>
                  <a:cubicBezTo>
                    <a:pt x="0" y="217"/>
                    <a:pt x="243" y="483"/>
                    <a:pt x="393" y="598"/>
                  </a:cubicBezTo>
                  <a:cubicBezTo>
                    <a:pt x="379" y="595"/>
                    <a:pt x="366" y="594"/>
                    <a:pt x="352" y="594"/>
                  </a:cubicBezTo>
                  <a:cubicBezTo>
                    <a:pt x="318" y="594"/>
                    <a:pt x="283" y="602"/>
                    <a:pt x="243" y="610"/>
                  </a:cubicBezTo>
                  <a:cubicBezTo>
                    <a:pt x="104" y="679"/>
                    <a:pt x="116" y="875"/>
                    <a:pt x="196" y="991"/>
                  </a:cubicBezTo>
                  <a:cubicBezTo>
                    <a:pt x="24" y="1206"/>
                    <a:pt x="249" y="1747"/>
                    <a:pt x="447" y="1747"/>
                  </a:cubicBezTo>
                  <a:cubicBezTo>
                    <a:pt x="515" y="1747"/>
                    <a:pt x="579" y="1684"/>
                    <a:pt x="623" y="1522"/>
                  </a:cubicBezTo>
                  <a:cubicBezTo>
                    <a:pt x="970" y="1452"/>
                    <a:pt x="762" y="991"/>
                    <a:pt x="623" y="829"/>
                  </a:cubicBezTo>
                  <a:cubicBezTo>
                    <a:pt x="1298" y="798"/>
                    <a:pt x="759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69;p42">
              <a:extLst>
                <a:ext uri="{FF2B5EF4-FFF2-40B4-BE49-F238E27FC236}">
                  <a16:creationId xmlns:a16="http://schemas.microsoft.com/office/drawing/2014/main" id="{BD7553FB-BB5A-C697-71D0-6F84E38B857C}"/>
                </a:ext>
              </a:extLst>
            </p:cNvPr>
            <p:cNvSpPr/>
            <p:nvPr/>
          </p:nvSpPr>
          <p:spPr>
            <a:xfrm>
              <a:off x="4483400" y="3592350"/>
              <a:ext cx="53775" cy="21700"/>
            </a:xfrm>
            <a:custGeom>
              <a:avLst/>
              <a:gdLst/>
              <a:ahLst/>
              <a:cxnLst/>
              <a:rect l="l" t="t" r="r" b="b"/>
              <a:pathLst>
                <a:path w="2151" h="868" extrusionOk="0">
                  <a:moveTo>
                    <a:pt x="872" y="1"/>
                  </a:moveTo>
                  <a:cubicBezTo>
                    <a:pt x="826" y="1"/>
                    <a:pt x="779" y="10"/>
                    <a:pt x="732" y="34"/>
                  </a:cubicBezTo>
                  <a:lnTo>
                    <a:pt x="720" y="34"/>
                  </a:lnTo>
                  <a:cubicBezTo>
                    <a:pt x="692" y="20"/>
                    <a:pt x="661" y="13"/>
                    <a:pt x="629" y="13"/>
                  </a:cubicBezTo>
                  <a:cubicBezTo>
                    <a:pt x="557" y="13"/>
                    <a:pt x="483" y="47"/>
                    <a:pt x="443" y="103"/>
                  </a:cubicBezTo>
                  <a:cubicBezTo>
                    <a:pt x="364" y="57"/>
                    <a:pt x="301" y="37"/>
                    <a:pt x="253" y="37"/>
                  </a:cubicBezTo>
                  <a:cubicBezTo>
                    <a:pt x="1" y="37"/>
                    <a:pt x="158" y="580"/>
                    <a:pt x="478" y="657"/>
                  </a:cubicBezTo>
                  <a:cubicBezTo>
                    <a:pt x="497" y="665"/>
                    <a:pt x="518" y="669"/>
                    <a:pt x="539" y="669"/>
                  </a:cubicBezTo>
                  <a:cubicBezTo>
                    <a:pt x="580" y="669"/>
                    <a:pt x="624" y="653"/>
                    <a:pt x="662" y="623"/>
                  </a:cubicBezTo>
                  <a:cubicBezTo>
                    <a:pt x="728" y="747"/>
                    <a:pt x="902" y="867"/>
                    <a:pt x="1052" y="867"/>
                  </a:cubicBezTo>
                  <a:cubicBezTo>
                    <a:pt x="1138" y="867"/>
                    <a:pt x="1216" y="827"/>
                    <a:pt x="1263" y="726"/>
                  </a:cubicBezTo>
                  <a:cubicBezTo>
                    <a:pt x="1372" y="759"/>
                    <a:pt x="1500" y="777"/>
                    <a:pt x="1621" y="777"/>
                  </a:cubicBezTo>
                  <a:cubicBezTo>
                    <a:pt x="1846" y="777"/>
                    <a:pt x="2048" y="715"/>
                    <a:pt x="2071" y="565"/>
                  </a:cubicBezTo>
                  <a:cubicBezTo>
                    <a:pt x="2151" y="434"/>
                    <a:pt x="2031" y="252"/>
                    <a:pt x="1884" y="252"/>
                  </a:cubicBezTo>
                  <a:cubicBezTo>
                    <a:pt x="1862" y="252"/>
                    <a:pt x="1839" y="256"/>
                    <a:pt x="1817" y="265"/>
                  </a:cubicBezTo>
                  <a:cubicBezTo>
                    <a:pt x="1767" y="285"/>
                    <a:pt x="1717" y="294"/>
                    <a:pt x="1669" y="294"/>
                  </a:cubicBezTo>
                  <a:cubicBezTo>
                    <a:pt x="1388" y="294"/>
                    <a:pt x="1128" y="1"/>
                    <a:pt x="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70;p42">
              <a:extLst>
                <a:ext uri="{FF2B5EF4-FFF2-40B4-BE49-F238E27FC236}">
                  <a16:creationId xmlns:a16="http://schemas.microsoft.com/office/drawing/2014/main" id="{D8F59E71-C784-F7EA-8A6A-792DC3927261}"/>
                </a:ext>
              </a:extLst>
            </p:cNvPr>
            <p:cNvSpPr/>
            <p:nvPr/>
          </p:nvSpPr>
          <p:spPr>
            <a:xfrm>
              <a:off x="4479900" y="3647075"/>
              <a:ext cx="90775" cy="32075"/>
            </a:xfrm>
            <a:custGeom>
              <a:avLst/>
              <a:gdLst/>
              <a:ahLst/>
              <a:cxnLst/>
              <a:rect l="l" t="t" r="r" b="b"/>
              <a:pathLst>
                <a:path w="3631" h="1283" extrusionOk="0">
                  <a:moveTo>
                    <a:pt x="2899" y="0"/>
                  </a:moveTo>
                  <a:cubicBezTo>
                    <a:pt x="2519" y="0"/>
                    <a:pt x="2200" y="386"/>
                    <a:pt x="1864" y="386"/>
                  </a:cubicBezTo>
                  <a:cubicBezTo>
                    <a:pt x="1852" y="386"/>
                    <a:pt x="1841" y="385"/>
                    <a:pt x="1830" y="384"/>
                  </a:cubicBezTo>
                  <a:cubicBezTo>
                    <a:pt x="1816" y="382"/>
                    <a:pt x="1802" y="381"/>
                    <a:pt x="1789" y="381"/>
                  </a:cubicBezTo>
                  <a:cubicBezTo>
                    <a:pt x="1651" y="381"/>
                    <a:pt x="1562" y="488"/>
                    <a:pt x="1541" y="604"/>
                  </a:cubicBezTo>
                  <a:cubicBezTo>
                    <a:pt x="1314" y="558"/>
                    <a:pt x="1088" y="292"/>
                    <a:pt x="867" y="292"/>
                  </a:cubicBezTo>
                  <a:cubicBezTo>
                    <a:pt x="806" y="292"/>
                    <a:pt x="746" y="312"/>
                    <a:pt x="687" y="361"/>
                  </a:cubicBezTo>
                  <a:cubicBezTo>
                    <a:pt x="611" y="337"/>
                    <a:pt x="547" y="326"/>
                    <a:pt x="494" y="326"/>
                  </a:cubicBezTo>
                  <a:cubicBezTo>
                    <a:pt x="1" y="326"/>
                    <a:pt x="497" y="1283"/>
                    <a:pt x="802" y="1283"/>
                  </a:cubicBezTo>
                  <a:cubicBezTo>
                    <a:pt x="902" y="1283"/>
                    <a:pt x="980" y="1182"/>
                    <a:pt x="999" y="915"/>
                  </a:cubicBezTo>
                  <a:cubicBezTo>
                    <a:pt x="1149" y="973"/>
                    <a:pt x="1333" y="1065"/>
                    <a:pt x="1391" y="1146"/>
                  </a:cubicBezTo>
                  <a:cubicBezTo>
                    <a:pt x="1436" y="1231"/>
                    <a:pt x="1524" y="1270"/>
                    <a:pt x="1611" y="1270"/>
                  </a:cubicBezTo>
                  <a:cubicBezTo>
                    <a:pt x="1726" y="1270"/>
                    <a:pt x="1840" y="1201"/>
                    <a:pt x="1853" y="1077"/>
                  </a:cubicBezTo>
                  <a:cubicBezTo>
                    <a:pt x="1888" y="881"/>
                    <a:pt x="1899" y="881"/>
                    <a:pt x="2118" y="834"/>
                  </a:cubicBezTo>
                  <a:cubicBezTo>
                    <a:pt x="2292" y="823"/>
                    <a:pt x="2384" y="673"/>
                    <a:pt x="2534" y="627"/>
                  </a:cubicBezTo>
                  <a:cubicBezTo>
                    <a:pt x="2776" y="477"/>
                    <a:pt x="3630" y="557"/>
                    <a:pt x="3215" y="96"/>
                  </a:cubicBezTo>
                  <a:cubicBezTo>
                    <a:pt x="3104" y="27"/>
                    <a:pt x="2999" y="0"/>
                    <a:pt x="2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71;p42">
              <a:extLst>
                <a:ext uri="{FF2B5EF4-FFF2-40B4-BE49-F238E27FC236}">
                  <a16:creationId xmlns:a16="http://schemas.microsoft.com/office/drawing/2014/main" id="{BA572B3F-53E6-71F7-7EC1-4E7B18E1B7D2}"/>
                </a:ext>
              </a:extLst>
            </p:cNvPr>
            <p:cNvSpPr/>
            <p:nvPr/>
          </p:nvSpPr>
          <p:spPr>
            <a:xfrm>
              <a:off x="4698475" y="3655050"/>
              <a:ext cx="53775" cy="33675"/>
            </a:xfrm>
            <a:custGeom>
              <a:avLst/>
              <a:gdLst/>
              <a:ahLst/>
              <a:cxnLst/>
              <a:rect l="l" t="t" r="r" b="b"/>
              <a:pathLst>
                <a:path w="2151" h="1347" extrusionOk="0">
                  <a:moveTo>
                    <a:pt x="278" y="1"/>
                  </a:moveTo>
                  <a:cubicBezTo>
                    <a:pt x="176" y="1"/>
                    <a:pt x="100" y="68"/>
                    <a:pt x="105" y="250"/>
                  </a:cubicBezTo>
                  <a:cubicBezTo>
                    <a:pt x="1" y="388"/>
                    <a:pt x="151" y="515"/>
                    <a:pt x="220" y="585"/>
                  </a:cubicBezTo>
                  <a:cubicBezTo>
                    <a:pt x="246" y="672"/>
                    <a:pt x="331" y="732"/>
                    <a:pt x="416" y="732"/>
                  </a:cubicBezTo>
                  <a:cubicBezTo>
                    <a:pt x="444" y="732"/>
                    <a:pt x="472" y="726"/>
                    <a:pt x="497" y="712"/>
                  </a:cubicBezTo>
                  <a:cubicBezTo>
                    <a:pt x="670" y="902"/>
                    <a:pt x="1032" y="1346"/>
                    <a:pt x="1319" y="1346"/>
                  </a:cubicBezTo>
                  <a:cubicBezTo>
                    <a:pt x="1414" y="1346"/>
                    <a:pt x="1502" y="1297"/>
                    <a:pt x="1571" y="1173"/>
                  </a:cubicBezTo>
                  <a:cubicBezTo>
                    <a:pt x="2150" y="980"/>
                    <a:pt x="1955" y="660"/>
                    <a:pt x="1605" y="660"/>
                  </a:cubicBezTo>
                  <a:cubicBezTo>
                    <a:pt x="1495" y="660"/>
                    <a:pt x="1369" y="692"/>
                    <a:pt x="1247" y="769"/>
                  </a:cubicBezTo>
                  <a:cubicBezTo>
                    <a:pt x="970" y="677"/>
                    <a:pt x="1005" y="342"/>
                    <a:pt x="728" y="308"/>
                  </a:cubicBezTo>
                  <a:cubicBezTo>
                    <a:pt x="651" y="161"/>
                    <a:pt x="434" y="1"/>
                    <a:pt x="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72;p42">
              <a:extLst>
                <a:ext uri="{FF2B5EF4-FFF2-40B4-BE49-F238E27FC236}">
                  <a16:creationId xmlns:a16="http://schemas.microsoft.com/office/drawing/2014/main" id="{EF1C9752-A23E-35F6-0C3F-E881EA57E1CA}"/>
                </a:ext>
              </a:extLst>
            </p:cNvPr>
            <p:cNvSpPr/>
            <p:nvPr/>
          </p:nvSpPr>
          <p:spPr>
            <a:xfrm>
              <a:off x="4691550" y="3624325"/>
              <a:ext cx="49125" cy="25900"/>
            </a:xfrm>
            <a:custGeom>
              <a:avLst/>
              <a:gdLst/>
              <a:ahLst/>
              <a:cxnLst/>
              <a:rect l="l" t="t" r="r" b="b"/>
              <a:pathLst>
                <a:path w="1965" h="1036" extrusionOk="0">
                  <a:moveTo>
                    <a:pt x="292" y="1"/>
                  </a:moveTo>
                  <a:cubicBezTo>
                    <a:pt x="169" y="1"/>
                    <a:pt x="68" y="86"/>
                    <a:pt x="139" y="255"/>
                  </a:cubicBezTo>
                  <a:cubicBezTo>
                    <a:pt x="24" y="302"/>
                    <a:pt x="1" y="463"/>
                    <a:pt x="82" y="544"/>
                  </a:cubicBezTo>
                  <a:lnTo>
                    <a:pt x="197" y="429"/>
                  </a:lnTo>
                  <a:lnTo>
                    <a:pt x="116" y="544"/>
                  </a:lnTo>
                  <a:lnTo>
                    <a:pt x="93" y="579"/>
                  </a:lnTo>
                  <a:cubicBezTo>
                    <a:pt x="174" y="659"/>
                    <a:pt x="266" y="763"/>
                    <a:pt x="428" y="775"/>
                  </a:cubicBezTo>
                  <a:cubicBezTo>
                    <a:pt x="474" y="775"/>
                    <a:pt x="497" y="775"/>
                    <a:pt x="532" y="752"/>
                  </a:cubicBezTo>
                  <a:cubicBezTo>
                    <a:pt x="628" y="839"/>
                    <a:pt x="733" y="950"/>
                    <a:pt x="860" y="950"/>
                  </a:cubicBezTo>
                  <a:cubicBezTo>
                    <a:pt x="884" y="950"/>
                    <a:pt x="910" y="946"/>
                    <a:pt x="936" y="936"/>
                  </a:cubicBezTo>
                  <a:cubicBezTo>
                    <a:pt x="977" y="1001"/>
                    <a:pt x="1051" y="1036"/>
                    <a:pt x="1124" y="1036"/>
                  </a:cubicBezTo>
                  <a:cubicBezTo>
                    <a:pt x="1193" y="1036"/>
                    <a:pt x="1260" y="1004"/>
                    <a:pt x="1294" y="936"/>
                  </a:cubicBezTo>
                  <a:cubicBezTo>
                    <a:pt x="1354" y="997"/>
                    <a:pt x="1436" y="1021"/>
                    <a:pt x="1517" y="1021"/>
                  </a:cubicBezTo>
                  <a:cubicBezTo>
                    <a:pt x="1746" y="1021"/>
                    <a:pt x="1964" y="822"/>
                    <a:pt x="1640" y="659"/>
                  </a:cubicBezTo>
                  <a:cubicBezTo>
                    <a:pt x="1490" y="659"/>
                    <a:pt x="1349" y="496"/>
                    <a:pt x="1202" y="496"/>
                  </a:cubicBezTo>
                  <a:cubicBezTo>
                    <a:pt x="1179" y="496"/>
                    <a:pt x="1156" y="500"/>
                    <a:pt x="1132" y="509"/>
                  </a:cubicBezTo>
                  <a:cubicBezTo>
                    <a:pt x="980" y="418"/>
                    <a:pt x="881" y="158"/>
                    <a:pt x="711" y="158"/>
                  </a:cubicBezTo>
                  <a:cubicBezTo>
                    <a:pt x="688" y="158"/>
                    <a:pt x="663" y="163"/>
                    <a:pt x="636" y="175"/>
                  </a:cubicBezTo>
                  <a:cubicBezTo>
                    <a:pt x="601" y="152"/>
                    <a:pt x="566" y="152"/>
                    <a:pt x="543" y="152"/>
                  </a:cubicBezTo>
                  <a:cubicBezTo>
                    <a:pt x="493" y="51"/>
                    <a:pt x="386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73;p42">
              <a:extLst>
                <a:ext uri="{FF2B5EF4-FFF2-40B4-BE49-F238E27FC236}">
                  <a16:creationId xmlns:a16="http://schemas.microsoft.com/office/drawing/2014/main" id="{9D87DF5E-7E5A-A9C2-35B4-92D7F6AF9609}"/>
                </a:ext>
              </a:extLst>
            </p:cNvPr>
            <p:cNvSpPr/>
            <p:nvPr/>
          </p:nvSpPr>
          <p:spPr>
            <a:xfrm>
              <a:off x="4740025" y="3626975"/>
              <a:ext cx="55575" cy="28350"/>
            </a:xfrm>
            <a:custGeom>
              <a:avLst/>
              <a:gdLst/>
              <a:ahLst/>
              <a:cxnLst/>
              <a:rect l="l" t="t" r="r" b="b"/>
              <a:pathLst>
                <a:path w="2223" h="1134" extrusionOk="0">
                  <a:moveTo>
                    <a:pt x="245" y="1"/>
                  </a:moveTo>
                  <a:cubicBezTo>
                    <a:pt x="106" y="1"/>
                    <a:pt x="1" y="102"/>
                    <a:pt x="116" y="299"/>
                  </a:cubicBezTo>
                  <a:cubicBezTo>
                    <a:pt x="255" y="426"/>
                    <a:pt x="405" y="542"/>
                    <a:pt x="486" y="680"/>
                  </a:cubicBezTo>
                  <a:cubicBezTo>
                    <a:pt x="525" y="750"/>
                    <a:pt x="600" y="794"/>
                    <a:pt x="677" y="794"/>
                  </a:cubicBezTo>
                  <a:cubicBezTo>
                    <a:pt x="714" y="794"/>
                    <a:pt x="752" y="784"/>
                    <a:pt x="786" y="761"/>
                  </a:cubicBezTo>
                  <a:cubicBezTo>
                    <a:pt x="867" y="830"/>
                    <a:pt x="1178" y="877"/>
                    <a:pt x="1190" y="957"/>
                  </a:cubicBezTo>
                  <a:cubicBezTo>
                    <a:pt x="1209" y="1072"/>
                    <a:pt x="1312" y="1133"/>
                    <a:pt x="1414" y="1133"/>
                  </a:cubicBezTo>
                  <a:cubicBezTo>
                    <a:pt x="1497" y="1133"/>
                    <a:pt x="1581" y="1092"/>
                    <a:pt x="1617" y="1004"/>
                  </a:cubicBezTo>
                  <a:cubicBezTo>
                    <a:pt x="1666" y="1012"/>
                    <a:pt x="1708" y="1015"/>
                    <a:pt x="1745" y="1015"/>
                  </a:cubicBezTo>
                  <a:cubicBezTo>
                    <a:pt x="2222" y="1015"/>
                    <a:pt x="1707" y="373"/>
                    <a:pt x="1330" y="373"/>
                  </a:cubicBezTo>
                  <a:cubicBezTo>
                    <a:pt x="1284" y="373"/>
                    <a:pt x="1241" y="382"/>
                    <a:pt x="1201" y="403"/>
                  </a:cubicBezTo>
                  <a:cubicBezTo>
                    <a:pt x="1020" y="375"/>
                    <a:pt x="839" y="110"/>
                    <a:pt x="645" y="110"/>
                  </a:cubicBezTo>
                  <a:cubicBezTo>
                    <a:pt x="604" y="110"/>
                    <a:pt x="562" y="121"/>
                    <a:pt x="520" y="149"/>
                  </a:cubicBezTo>
                  <a:cubicBezTo>
                    <a:pt x="454" y="50"/>
                    <a:pt x="341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74;p42">
              <a:extLst>
                <a:ext uri="{FF2B5EF4-FFF2-40B4-BE49-F238E27FC236}">
                  <a16:creationId xmlns:a16="http://schemas.microsoft.com/office/drawing/2014/main" id="{4A7184DD-2232-E65F-3DC1-D9704C51D5C1}"/>
                </a:ext>
              </a:extLst>
            </p:cNvPr>
            <p:cNvSpPr/>
            <p:nvPr/>
          </p:nvSpPr>
          <p:spPr>
            <a:xfrm>
              <a:off x="4769625" y="3598375"/>
              <a:ext cx="75225" cy="96450"/>
            </a:xfrm>
            <a:custGeom>
              <a:avLst/>
              <a:gdLst/>
              <a:ahLst/>
              <a:cxnLst/>
              <a:rect l="l" t="t" r="r" b="b"/>
              <a:pathLst>
                <a:path w="3009" h="3858" extrusionOk="0">
                  <a:moveTo>
                    <a:pt x="220" y="0"/>
                  </a:moveTo>
                  <a:cubicBezTo>
                    <a:pt x="75" y="0"/>
                    <a:pt x="1" y="188"/>
                    <a:pt x="225" y="485"/>
                  </a:cubicBezTo>
                  <a:cubicBezTo>
                    <a:pt x="322" y="710"/>
                    <a:pt x="424" y="1058"/>
                    <a:pt x="586" y="1058"/>
                  </a:cubicBezTo>
                  <a:cubicBezTo>
                    <a:pt x="656" y="1058"/>
                    <a:pt x="739" y="992"/>
                    <a:pt x="837" y="820"/>
                  </a:cubicBezTo>
                  <a:cubicBezTo>
                    <a:pt x="952" y="855"/>
                    <a:pt x="941" y="1028"/>
                    <a:pt x="1091" y="1051"/>
                  </a:cubicBezTo>
                  <a:cubicBezTo>
                    <a:pt x="1102" y="1074"/>
                    <a:pt x="1102" y="1120"/>
                    <a:pt x="1114" y="1155"/>
                  </a:cubicBezTo>
                  <a:lnTo>
                    <a:pt x="1102" y="1166"/>
                  </a:lnTo>
                  <a:cubicBezTo>
                    <a:pt x="1053" y="1155"/>
                    <a:pt x="1011" y="1150"/>
                    <a:pt x="977" y="1150"/>
                  </a:cubicBezTo>
                  <a:cubicBezTo>
                    <a:pt x="624" y="1150"/>
                    <a:pt x="999" y="1695"/>
                    <a:pt x="1126" y="1905"/>
                  </a:cubicBezTo>
                  <a:cubicBezTo>
                    <a:pt x="1102" y="1986"/>
                    <a:pt x="1160" y="2090"/>
                    <a:pt x="1264" y="2136"/>
                  </a:cubicBezTo>
                  <a:cubicBezTo>
                    <a:pt x="1241" y="2217"/>
                    <a:pt x="1264" y="2286"/>
                    <a:pt x="1276" y="2367"/>
                  </a:cubicBezTo>
                  <a:cubicBezTo>
                    <a:pt x="895" y="2505"/>
                    <a:pt x="1299" y="3002"/>
                    <a:pt x="1437" y="3198"/>
                  </a:cubicBezTo>
                  <a:cubicBezTo>
                    <a:pt x="1218" y="3256"/>
                    <a:pt x="1276" y="3521"/>
                    <a:pt x="1287" y="3694"/>
                  </a:cubicBezTo>
                  <a:cubicBezTo>
                    <a:pt x="1344" y="3811"/>
                    <a:pt x="1408" y="3858"/>
                    <a:pt x="1469" y="3858"/>
                  </a:cubicBezTo>
                  <a:cubicBezTo>
                    <a:pt x="1653" y="3858"/>
                    <a:pt x="1804" y="3427"/>
                    <a:pt x="1622" y="3244"/>
                  </a:cubicBezTo>
                  <a:cubicBezTo>
                    <a:pt x="1726" y="3233"/>
                    <a:pt x="1772" y="3094"/>
                    <a:pt x="1749" y="2990"/>
                  </a:cubicBezTo>
                  <a:cubicBezTo>
                    <a:pt x="1737" y="2967"/>
                    <a:pt x="1737" y="2956"/>
                    <a:pt x="1726" y="2921"/>
                  </a:cubicBezTo>
                  <a:cubicBezTo>
                    <a:pt x="1876" y="2863"/>
                    <a:pt x="1899" y="2667"/>
                    <a:pt x="1807" y="2552"/>
                  </a:cubicBezTo>
                  <a:cubicBezTo>
                    <a:pt x="1957" y="2298"/>
                    <a:pt x="1760" y="2090"/>
                    <a:pt x="1599" y="1917"/>
                  </a:cubicBezTo>
                  <a:lnTo>
                    <a:pt x="1599" y="1917"/>
                  </a:lnTo>
                  <a:cubicBezTo>
                    <a:pt x="1641" y="1943"/>
                    <a:pt x="1688" y="1957"/>
                    <a:pt x="1734" y="1957"/>
                  </a:cubicBezTo>
                  <a:cubicBezTo>
                    <a:pt x="1787" y="1957"/>
                    <a:pt x="1838" y="1937"/>
                    <a:pt x="1876" y="1894"/>
                  </a:cubicBezTo>
                  <a:cubicBezTo>
                    <a:pt x="1894" y="1895"/>
                    <a:pt x="1912" y="1896"/>
                    <a:pt x="1928" y="1896"/>
                  </a:cubicBezTo>
                  <a:cubicBezTo>
                    <a:pt x="2093" y="1896"/>
                    <a:pt x="2156" y="1817"/>
                    <a:pt x="2282" y="1817"/>
                  </a:cubicBezTo>
                  <a:cubicBezTo>
                    <a:pt x="2314" y="1817"/>
                    <a:pt x="2351" y="1823"/>
                    <a:pt x="2395" y="1836"/>
                  </a:cubicBezTo>
                  <a:cubicBezTo>
                    <a:pt x="2437" y="1856"/>
                    <a:pt x="2482" y="1865"/>
                    <a:pt x="2527" y="1865"/>
                  </a:cubicBezTo>
                  <a:cubicBezTo>
                    <a:pt x="2769" y="1865"/>
                    <a:pt x="3008" y="1611"/>
                    <a:pt x="2707" y="1455"/>
                  </a:cubicBezTo>
                  <a:cubicBezTo>
                    <a:pt x="2549" y="1397"/>
                    <a:pt x="2350" y="1331"/>
                    <a:pt x="2175" y="1331"/>
                  </a:cubicBezTo>
                  <a:cubicBezTo>
                    <a:pt x="2070" y="1331"/>
                    <a:pt x="1973" y="1355"/>
                    <a:pt x="1899" y="1420"/>
                  </a:cubicBezTo>
                  <a:cubicBezTo>
                    <a:pt x="1880" y="1306"/>
                    <a:pt x="1783" y="1169"/>
                    <a:pt x="1652" y="1169"/>
                  </a:cubicBezTo>
                  <a:cubicBezTo>
                    <a:pt x="1624" y="1169"/>
                    <a:pt x="1595" y="1175"/>
                    <a:pt x="1564" y="1190"/>
                  </a:cubicBezTo>
                  <a:cubicBezTo>
                    <a:pt x="1553" y="1178"/>
                    <a:pt x="1530" y="1166"/>
                    <a:pt x="1530" y="1155"/>
                  </a:cubicBezTo>
                  <a:cubicBezTo>
                    <a:pt x="1610" y="901"/>
                    <a:pt x="1460" y="428"/>
                    <a:pt x="1149" y="393"/>
                  </a:cubicBezTo>
                  <a:cubicBezTo>
                    <a:pt x="1055" y="318"/>
                    <a:pt x="948" y="287"/>
                    <a:pt x="840" y="287"/>
                  </a:cubicBezTo>
                  <a:cubicBezTo>
                    <a:pt x="749" y="287"/>
                    <a:pt x="656" y="310"/>
                    <a:pt x="571" y="347"/>
                  </a:cubicBezTo>
                  <a:cubicBezTo>
                    <a:pt x="478" y="105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75;p42">
              <a:extLst>
                <a:ext uri="{FF2B5EF4-FFF2-40B4-BE49-F238E27FC236}">
                  <a16:creationId xmlns:a16="http://schemas.microsoft.com/office/drawing/2014/main" id="{EC834890-7D16-5D91-BEC7-F4A5E7C509B5}"/>
                </a:ext>
              </a:extLst>
            </p:cNvPr>
            <p:cNvSpPr/>
            <p:nvPr/>
          </p:nvSpPr>
          <p:spPr>
            <a:xfrm>
              <a:off x="4613375" y="3420400"/>
              <a:ext cx="15525" cy="9700"/>
            </a:xfrm>
            <a:custGeom>
              <a:avLst/>
              <a:gdLst/>
              <a:ahLst/>
              <a:cxnLst/>
              <a:rect l="l" t="t" r="r" b="b"/>
              <a:pathLst>
                <a:path w="621" h="388" extrusionOk="0">
                  <a:moveTo>
                    <a:pt x="285" y="0"/>
                  </a:moveTo>
                  <a:cubicBezTo>
                    <a:pt x="140" y="0"/>
                    <a:pt x="0" y="62"/>
                    <a:pt x="11" y="206"/>
                  </a:cubicBezTo>
                  <a:cubicBezTo>
                    <a:pt x="11" y="335"/>
                    <a:pt x="139" y="388"/>
                    <a:pt x="275" y="388"/>
                  </a:cubicBezTo>
                  <a:cubicBezTo>
                    <a:pt x="442" y="388"/>
                    <a:pt x="620" y="309"/>
                    <a:pt x="588" y="194"/>
                  </a:cubicBezTo>
                  <a:cubicBezTo>
                    <a:pt x="606" y="74"/>
                    <a:pt x="442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76;p42">
              <a:extLst>
                <a:ext uri="{FF2B5EF4-FFF2-40B4-BE49-F238E27FC236}">
                  <a16:creationId xmlns:a16="http://schemas.microsoft.com/office/drawing/2014/main" id="{41B8A567-A22B-3A87-76A0-9BCB021E6274}"/>
                </a:ext>
              </a:extLst>
            </p:cNvPr>
            <p:cNvSpPr/>
            <p:nvPr/>
          </p:nvSpPr>
          <p:spPr>
            <a:xfrm>
              <a:off x="4623150" y="3378200"/>
              <a:ext cx="152975" cy="93450"/>
            </a:xfrm>
            <a:custGeom>
              <a:avLst/>
              <a:gdLst/>
              <a:ahLst/>
              <a:cxnLst/>
              <a:rect l="l" t="t" r="r" b="b"/>
              <a:pathLst>
                <a:path w="6119" h="3738" extrusionOk="0">
                  <a:moveTo>
                    <a:pt x="1622" y="1"/>
                  </a:moveTo>
                  <a:cubicBezTo>
                    <a:pt x="1496" y="1"/>
                    <a:pt x="1398" y="96"/>
                    <a:pt x="1421" y="324"/>
                  </a:cubicBezTo>
                  <a:cubicBezTo>
                    <a:pt x="1005" y="451"/>
                    <a:pt x="1525" y="751"/>
                    <a:pt x="1559" y="924"/>
                  </a:cubicBezTo>
                  <a:cubicBezTo>
                    <a:pt x="1573" y="1044"/>
                    <a:pt x="1678" y="1114"/>
                    <a:pt x="1781" y="1114"/>
                  </a:cubicBezTo>
                  <a:cubicBezTo>
                    <a:pt x="1856" y="1114"/>
                    <a:pt x="1929" y="1076"/>
                    <a:pt x="1963" y="993"/>
                  </a:cubicBezTo>
                  <a:cubicBezTo>
                    <a:pt x="2004" y="1022"/>
                    <a:pt x="2056" y="1037"/>
                    <a:pt x="2108" y="1037"/>
                  </a:cubicBezTo>
                  <a:cubicBezTo>
                    <a:pt x="2160" y="1037"/>
                    <a:pt x="2212" y="1022"/>
                    <a:pt x="2252" y="993"/>
                  </a:cubicBezTo>
                  <a:cubicBezTo>
                    <a:pt x="2297" y="1064"/>
                    <a:pt x="2374" y="1099"/>
                    <a:pt x="2448" y="1099"/>
                  </a:cubicBezTo>
                  <a:cubicBezTo>
                    <a:pt x="2544" y="1099"/>
                    <a:pt x="2637" y="1041"/>
                    <a:pt x="2656" y="924"/>
                  </a:cubicBezTo>
                  <a:cubicBezTo>
                    <a:pt x="2738" y="951"/>
                    <a:pt x="2827" y="1007"/>
                    <a:pt x="2917" y="1007"/>
                  </a:cubicBezTo>
                  <a:cubicBezTo>
                    <a:pt x="2942" y="1007"/>
                    <a:pt x="2966" y="1003"/>
                    <a:pt x="2991" y="993"/>
                  </a:cubicBezTo>
                  <a:lnTo>
                    <a:pt x="2991" y="993"/>
                  </a:lnTo>
                  <a:cubicBezTo>
                    <a:pt x="2968" y="1166"/>
                    <a:pt x="3037" y="1340"/>
                    <a:pt x="3060" y="1513"/>
                  </a:cubicBezTo>
                  <a:cubicBezTo>
                    <a:pt x="3002" y="1570"/>
                    <a:pt x="2991" y="1651"/>
                    <a:pt x="3037" y="1720"/>
                  </a:cubicBezTo>
                  <a:lnTo>
                    <a:pt x="3083" y="1824"/>
                  </a:lnTo>
                  <a:cubicBezTo>
                    <a:pt x="2979" y="1917"/>
                    <a:pt x="2922" y="1974"/>
                    <a:pt x="2887" y="2032"/>
                  </a:cubicBezTo>
                  <a:cubicBezTo>
                    <a:pt x="2834" y="1979"/>
                    <a:pt x="2723" y="1820"/>
                    <a:pt x="2607" y="1820"/>
                  </a:cubicBezTo>
                  <a:cubicBezTo>
                    <a:pt x="2597" y="1820"/>
                    <a:pt x="2586" y="1821"/>
                    <a:pt x="2575" y="1824"/>
                  </a:cubicBezTo>
                  <a:cubicBezTo>
                    <a:pt x="2531" y="1661"/>
                    <a:pt x="2375" y="1492"/>
                    <a:pt x="2240" y="1492"/>
                  </a:cubicBezTo>
                  <a:cubicBezTo>
                    <a:pt x="2165" y="1492"/>
                    <a:pt x="2097" y="1543"/>
                    <a:pt x="2056" y="1674"/>
                  </a:cubicBezTo>
                  <a:cubicBezTo>
                    <a:pt x="1998" y="1686"/>
                    <a:pt x="1940" y="1732"/>
                    <a:pt x="1929" y="1790"/>
                  </a:cubicBezTo>
                  <a:cubicBezTo>
                    <a:pt x="1883" y="1790"/>
                    <a:pt x="1836" y="1801"/>
                    <a:pt x="1813" y="1801"/>
                  </a:cubicBezTo>
                  <a:cubicBezTo>
                    <a:pt x="1722" y="1717"/>
                    <a:pt x="1550" y="1617"/>
                    <a:pt x="1422" y="1617"/>
                  </a:cubicBezTo>
                  <a:cubicBezTo>
                    <a:pt x="1323" y="1617"/>
                    <a:pt x="1249" y="1676"/>
                    <a:pt x="1259" y="1847"/>
                  </a:cubicBezTo>
                  <a:cubicBezTo>
                    <a:pt x="1236" y="1813"/>
                    <a:pt x="1202" y="1790"/>
                    <a:pt x="1190" y="1744"/>
                  </a:cubicBezTo>
                  <a:cubicBezTo>
                    <a:pt x="1150" y="1698"/>
                    <a:pt x="1095" y="1677"/>
                    <a:pt x="1039" y="1677"/>
                  </a:cubicBezTo>
                  <a:cubicBezTo>
                    <a:pt x="967" y="1677"/>
                    <a:pt x="895" y="1713"/>
                    <a:pt x="855" y="1778"/>
                  </a:cubicBezTo>
                  <a:cubicBezTo>
                    <a:pt x="788" y="1717"/>
                    <a:pt x="692" y="1677"/>
                    <a:pt x="605" y="1677"/>
                  </a:cubicBezTo>
                  <a:cubicBezTo>
                    <a:pt x="512" y="1677"/>
                    <a:pt x="429" y="1723"/>
                    <a:pt x="405" y="1836"/>
                  </a:cubicBezTo>
                  <a:cubicBezTo>
                    <a:pt x="0" y="1974"/>
                    <a:pt x="534" y="2568"/>
                    <a:pt x="821" y="2568"/>
                  </a:cubicBezTo>
                  <a:cubicBezTo>
                    <a:pt x="919" y="2568"/>
                    <a:pt x="988" y="2499"/>
                    <a:pt x="982" y="2321"/>
                  </a:cubicBezTo>
                  <a:cubicBezTo>
                    <a:pt x="1029" y="2309"/>
                    <a:pt x="1063" y="2298"/>
                    <a:pt x="1086" y="2263"/>
                  </a:cubicBezTo>
                  <a:cubicBezTo>
                    <a:pt x="1123" y="2336"/>
                    <a:pt x="1202" y="2386"/>
                    <a:pt x="1281" y="2386"/>
                  </a:cubicBezTo>
                  <a:cubicBezTo>
                    <a:pt x="1326" y="2386"/>
                    <a:pt x="1372" y="2370"/>
                    <a:pt x="1409" y="2332"/>
                  </a:cubicBezTo>
                  <a:cubicBezTo>
                    <a:pt x="1448" y="2367"/>
                    <a:pt x="1493" y="2382"/>
                    <a:pt x="1536" y="2382"/>
                  </a:cubicBezTo>
                  <a:cubicBezTo>
                    <a:pt x="1624" y="2382"/>
                    <a:pt x="1706" y="2321"/>
                    <a:pt x="1721" y="2228"/>
                  </a:cubicBezTo>
                  <a:cubicBezTo>
                    <a:pt x="1741" y="2234"/>
                    <a:pt x="1759" y="2237"/>
                    <a:pt x="1777" y="2237"/>
                  </a:cubicBezTo>
                  <a:cubicBezTo>
                    <a:pt x="1891" y="2237"/>
                    <a:pt x="1957" y="2123"/>
                    <a:pt x="2067" y="2113"/>
                  </a:cubicBezTo>
                  <a:cubicBezTo>
                    <a:pt x="2145" y="2190"/>
                    <a:pt x="2247" y="2325"/>
                    <a:pt x="2360" y="2325"/>
                  </a:cubicBezTo>
                  <a:cubicBezTo>
                    <a:pt x="2381" y="2325"/>
                    <a:pt x="2403" y="2320"/>
                    <a:pt x="2425" y="2309"/>
                  </a:cubicBezTo>
                  <a:cubicBezTo>
                    <a:pt x="2451" y="2328"/>
                    <a:pt x="2480" y="2337"/>
                    <a:pt x="2508" y="2337"/>
                  </a:cubicBezTo>
                  <a:cubicBezTo>
                    <a:pt x="2531" y="2337"/>
                    <a:pt x="2554" y="2331"/>
                    <a:pt x="2575" y="2321"/>
                  </a:cubicBezTo>
                  <a:cubicBezTo>
                    <a:pt x="2617" y="2424"/>
                    <a:pt x="2714" y="2593"/>
                    <a:pt x="2859" y="2593"/>
                  </a:cubicBezTo>
                  <a:cubicBezTo>
                    <a:pt x="2875" y="2593"/>
                    <a:pt x="2892" y="2591"/>
                    <a:pt x="2910" y="2586"/>
                  </a:cubicBezTo>
                  <a:cubicBezTo>
                    <a:pt x="2965" y="2634"/>
                    <a:pt x="3045" y="2674"/>
                    <a:pt x="3124" y="2674"/>
                  </a:cubicBezTo>
                  <a:cubicBezTo>
                    <a:pt x="3179" y="2674"/>
                    <a:pt x="3233" y="2656"/>
                    <a:pt x="3279" y="2609"/>
                  </a:cubicBezTo>
                  <a:cubicBezTo>
                    <a:pt x="3326" y="2656"/>
                    <a:pt x="3389" y="2679"/>
                    <a:pt x="3451" y="2679"/>
                  </a:cubicBezTo>
                  <a:cubicBezTo>
                    <a:pt x="3526" y="2679"/>
                    <a:pt x="3599" y="2644"/>
                    <a:pt x="3637" y="2575"/>
                  </a:cubicBezTo>
                  <a:cubicBezTo>
                    <a:pt x="3686" y="2693"/>
                    <a:pt x="3769" y="2920"/>
                    <a:pt x="3928" y="2920"/>
                  </a:cubicBezTo>
                  <a:cubicBezTo>
                    <a:pt x="3956" y="2920"/>
                    <a:pt x="3986" y="2913"/>
                    <a:pt x="4018" y="2898"/>
                  </a:cubicBezTo>
                  <a:cubicBezTo>
                    <a:pt x="4064" y="2956"/>
                    <a:pt x="4122" y="2990"/>
                    <a:pt x="4191" y="2990"/>
                  </a:cubicBezTo>
                  <a:cubicBezTo>
                    <a:pt x="4240" y="3080"/>
                    <a:pt x="4342" y="3165"/>
                    <a:pt x="4450" y="3165"/>
                  </a:cubicBezTo>
                  <a:cubicBezTo>
                    <a:pt x="4495" y="3165"/>
                    <a:pt x="4540" y="3151"/>
                    <a:pt x="4584" y="3117"/>
                  </a:cubicBezTo>
                  <a:cubicBezTo>
                    <a:pt x="4641" y="3233"/>
                    <a:pt x="4711" y="3394"/>
                    <a:pt x="4849" y="3463"/>
                  </a:cubicBezTo>
                  <a:cubicBezTo>
                    <a:pt x="4880" y="3611"/>
                    <a:pt x="4995" y="3738"/>
                    <a:pt x="5116" y="3738"/>
                  </a:cubicBezTo>
                  <a:cubicBezTo>
                    <a:pt x="5175" y="3738"/>
                    <a:pt x="5235" y="3708"/>
                    <a:pt x="5288" y="3637"/>
                  </a:cubicBezTo>
                  <a:cubicBezTo>
                    <a:pt x="5361" y="3690"/>
                    <a:pt x="5446" y="3736"/>
                    <a:pt x="5527" y="3736"/>
                  </a:cubicBezTo>
                  <a:cubicBezTo>
                    <a:pt x="5586" y="3736"/>
                    <a:pt x="5643" y="3711"/>
                    <a:pt x="5692" y="3648"/>
                  </a:cubicBezTo>
                  <a:cubicBezTo>
                    <a:pt x="6119" y="3574"/>
                    <a:pt x="5821" y="3044"/>
                    <a:pt x="5532" y="3044"/>
                  </a:cubicBezTo>
                  <a:cubicBezTo>
                    <a:pt x="5462" y="3044"/>
                    <a:pt x="5393" y="3075"/>
                    <a:pt x="5334" y="3152"/>
                  </a:cubicBezTo>
                  <a:cubicBezTo>
                    <a:pt x="5276" y="3117"/>
                    <a:pt x="5195" y="3071"/>
                    <a:pt x="5161" y="3059"/>
                  </a:cubicBezTo>
                  <a:cubicBezTo>
                    <a:pt x="5083" y="2866"/>
                    <a:pt x="5038" y="2640"/>
                    <a:pt x="4869" y="2640"/>
                  </a:cubicBezTo>
                  <a:cubicBezTo>
                    <a:pt x="4837" y="2640"/>
                    <a:pt x="4800" y="2648"/>
                    <a:pt x="4757" y="2667"/>
                  </a:cubicBezTo>
                  <a:cubicBezTo>
                    <a:pt x="4653" y="2586"/>
                    <a:pt x="4584" y="2471"/>
                    <a:pt x="4445" y="2459"/>
                  </a:cubicBezTo>
                  <a:cubicBezTo>
                    <a:pt x="4307" y="2298"/>
                    <a:pt x="4249" y="1974"/>
                    <a:pt x="4018" y="1963"/>
                  </a:cubicBezTo>
                  <a:cubicBezTo>
                    <a:pt x="3976" y="1910"/>
                    <a:pt x="3915" y="1884"/>
                    <a:pt x="3855" y="1884"/>
                  </a:cubicBezTo>
                  <a:cubicBezTo>
                    <a:pt x="3784" y="1884"/>
                    <a:pt x="3715" y="1922"/>
                    <a:pt x="3683" y="1997"/>
                  </a:cubicBezTo>
                  <a:cubicBezTo>
                    <a:pt x="3626" y="1882"/>
                    <a:pt x="3603" y="1767"/>
                    <a:pt x="3522" y="1674"/>
                  </a:cubicBezTo>
                  <a:cubicBezTo>
                    <a:pt x="3626" y="1674"/>
                    <a:pt x="3729" y="1605"/>
                    <a:pt x="3753" y="1513"/>
                  </a:cubicBezTo>
                  <a:cubicBezTo>
                    <a:pt x="3833" y="1513"/>
                    <a:pt x="3926" y="1478"/>
                    <a:pt x="3972" y="1397"/>
                  </a:cubicBezTo>
                  <a:cubicBezTo>
                    <a:pt x="4034" y="1449"/>
                    <a:pt x="4114" y="1491"/>
                    <a:pt x="4205" y="1491"/>
                  </a:cubicBezTo>
                  <a:cubicBezTo>
                    <a:pt x="4216" y="1491"/>
                    <a:pt x="4227" y="1491"/>
                    <a:pt x="4237" y="1490"/>
                  </a:cubicBezTo>
                  <a:cubicBezTo>
                    <a:pt x="4283" y="1625"/>
                    <a:pt x="4465" y="1736"/>
                    <a:pt x="4619" y="1736"/>
                  </a:cubicBezTo>
                  <a:cubicBezTo>
                    <a:pt x="4741" y="1736"/>
                    <a:pt x="4844" y="1667"/>
                    <a:pt x="4849" y="1490"/>
                  </a:cubicBezTo>
                  <a:cubicBezTo>
                    <a:pt x="4946" y="1516"/>
                    <a:pt x="5029" y="1528"/>
                    <a:pt x="5097" y="1528"/>
                  </a:cubicBezTo>
                  <a:cubicBezTo>
                    <a:pt x="5670" y="1528"/>
                    <a:pt x="5324" y="704"/>
                    <a:pt x="5029" y="704"/>
                  </a:cubicBezTo>
                  <a:cubicBezTo>
                    <a:pt x="4946" y="704"/>
                    <a:pt x="4868" y="769"/>
                    <a:pt x="4815" y="936"/>
                  </a:cubicBezTo>
                  <a:cubicBezTo>
                    <a:pt x="4765" y="873"/>
                    <a:pt x="4691" y="841"/>
                    <a:pt x="4618" y="841"/>
                  </a:cubicBezTo>
                  <a:cubicBezTo>
                    <a:pt x="4556" y="841"/>
                    <a:pt x="4493" y="865"/>
                    <a:pt x="4445" y="912"/>
                  </a:cubicBezTo>
                  <a:cubicBezTo>
                    <a:pt x="4403" y="870"/>
                    <a:pt x="4339" y="845"/>
                    <a:pt x="4272" y="845"/>
                  </a:cubicBezTo>
                  <a:cubicBezTo>
                    <a:pt x="4229" y="845"/>
                    <a:pt x="4186" y="855"/>
                    <a:pt x="4145" y="878"/>
                  </a:cubicBezTo>
                  <a:cubicBezTo>
                    <a:pt x="4027" y="787"/>
                    <a:pt x="3883" y="693"/>
                    <a:pt x="3762" y="693"/>
                  </a:cubicBezTo>
                  <a:cubicBezTo>
                    <a:pt x="3683" y="693"/>
                    <a:pt x="3614" y="733"/>
                    <a:pt x="3568" y="843"/>
                  </a:cubicBezTo>
                  <a:cubicBezTo>
                    <a:pt x="3522" y="843"/>
                    <a:pt x="3487" y="843"/>
                    <a:pt x="3441" y="855"/>
                  </a:cubicBezTo>
                  <a:cubicBezTo>
                    <a:pt x="3417" y="850"/>
                    <a:pt x="3391" y="847"/>
                    <a:pt x="3365" y="847"/>
                  </a:cubicBezTo>
                  <a:cubicBezTo>
                    <a:pt x="3328" y="847"/>
                    <a:pt x="3290" y="853"/>
                    <a:pt x="3256" y="866"/>
                  </a:cubicBezTo>
                  <a:cubicBezTo>
                    <a:pt x="3233" y="861"/>
                    <a:pt x="3210" y="858"/>
                    <a:pt x="3190" y="858"/>
                  </a:cubicBezTo>
                  <a:cubicBezTo>
                    <a:pt x="3170" y="858"/>
                    <a:pt x="3152" y="861"/>
                    <a:pt x="3141" y="866"/>
                  </a:cubicBezTo>
                  <a:cubicBezTo>
                    <a:pt x="3184" y="683"/>
                    <a:pt x="2939" y="540"/>
                    <a:pt x="2741" y="540"/>
                  </a:cubicBezTo>
                  <a:cubicBezTo>
                    <a:pt x="2677" y="540"/>
                    <a:pt x="2618" y="555"/>
                    <a:pt x="2575" y="589"/>
                  </a:cubicBezTo>
                  <a:cubicBezTo>
                    <a:pt x="2402" y="439"/>
                    <a:pt x="2217" y="266"/>
                    <a:pt x="1998" y="266"/>
                  </a:cubicBezTo>
                  <a:cubicBezTo>
                    <a:pt x="1910" y="102"/>
                    <a:pt x="1751" y="1"/>
                    <a:pt x="16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3177;p42">
              <a:extLst>
                <a:ext uri="{FF2B5EF4-FFF2-40B4-BE49-F238E27FC236}">
                  <a16:creationId xmlns:a16="http://schemas.microsoft.com/office/drawing/2014/main" id="{32261443-366A-DF36-6159-7DC1A7743F6B}"/>
                </a:ext>
              </a:extLst>
            </p:cNvPr>
            <p:cNvSpPr/>
            <p:nvPr/>
          </p:nvSpPr>
          <p:spPr>
            <a:xfrm>
              <a:off x="4606075" y="3258350"/>
              <a:ext cx="257500" cy="233775"/>
            </a:xfrm>
            <a:custGeom>
              <a:avLst/>
              <a:gdLst/>
              <a:ahLst/>
              <a:cxnLst/>
              <a:rect l="l" t="t" r="r" b="b"/>
              <a:pathLst>
                <a:path w="10300" h="9351" extrusionOk="0">
                  <a:moveTo>
                    <a:pt x="2034" y="0"/>
                  </a:moveTo>
                  <a:cubicBezTo>
                    <a:pt x="2001" y="0"/>
                    <a:pt x="1966" y="9"/>
                    <a:pt x="1931" y="28"/>
                  </a:cubicBezTo>
                  <a:cubicBezTo>
                    <a:pt x="1913" y="24"/>
                    <a:pt x="1895" y="22"/>
                    <a:pt x="1877" y="22"/>
                  </a:cubicBezTo>
                  <a:cubicBezTo>
                    <a:pt x="1789" y="22"/>
                    <a:pt x="1704" y="66"/>
                    <a:pt x="1665" y="143"/>
                  </a:cubicBezTo>
                  <a:cubicBezTo>
                    <a:pt x="1561" y="201"/>
                    <a:pt x="1538" y="316"/>
                    <a:pt x="1550" y="432"/>
                  </a:cubicBezTo>
                  <a:cubicBezTo>
                    <a:pt x="1527" y="455"/>
                    <a:pt x="1481" y="466"/>
                    <a:pt x="1446" y="489"/>
                  </a:cubicBezTo>
                  <a:cubicBezTo>
                    <a:pt x="1402" y="452"/>
                    <a:pt x="1348" y="431"/>
                    <a:pt x="1292" y="431"/>
                  </a:cubicBezTo>
                  <a:cubicBezTo>
                    <a:pt x="1244" y="431"/>
                    <a:pt x="1194" y="446"/>
                    <a:pt x="1146" y="478"/>
                  </a:cubicBezTo>
                  <a:cubicBezTo>
                    <a:pt x="1114" y="459"/>
                    <a:pt x="1079" y="451"/>
                    <a:pt x="1044" y="451"/>
                  </a:cubicBezTo>
                  <a:cubicBezTo>
                    <a:pt x="923" y="451"/>
                    <a:pt x="797" y="546"/>
                    <a:pt x="788" y="662"/>
                  </a:cubicBezTo>
                  <a:cubicBezTo>
                    <a:pt x="743" y="618"/>
                    <a:pt x="678" y="601"/>
                    <a:pt x="618" y="601"/>
                  </a:cubicBezTo>
                  <a:cubicBezTo>
                    <a:pt x="601" y="601"/>
                    <a:pt x="584" y="602"/>
                    <a:pt x="569" y="605"/>
                  </a:cubicBezTo>
                  <a:cubicBezTo>
                    <a:pt x="516" y="562"/>
                    <a:pt x="458" y="543"/>
                    <a:pt x="402" y="543"/>
                  </a:cubicBezTo>
                  <a:cubicBezTo>
                    <a:pt x="187" y="543"/>
                    <a:pt x="1" y="812"/>
                    <a:pt x="257" y="986"/>
                  </a:cubicBezTo>
                  <a:cubicBezTo>
                    <a:pt x="396" y="1089"/>
                    <a:pt x="442" y="1436"/>
                    <a:pt x="673" y="1459"/>
                  </a:cubicBezTo>
                  <a:cubicBezTo>
                    <a:pt x="723" y="1510"/>
                    <a:pt x="799" y="1542"/>
                    <a:pt x="876" y="1542"/>
                  </a:cubicBezTo>
                  <a:cubicBezTo>
                    <a:pt x="905" y="1542"/>
                    <a:pt x="933" y="1537"/>
                    <a:pt x="961" y="1528"/>
                  </a:cubicBezTo>
                  <a:cubicBezTo>
                    <a:pt x="984" y="1620"/>
                    <a:pt x="1042" y="1736"/>
                    <a:pt x="1100" y="1805"/>
                  </a:cubicBezTo>
                  <a:cubicBezTo>
                    <a:pt x="1123" y="1921"/>
                    <a:pt x="1204" y="2013"/>
                    <a:pt x="1308" y="2036"/>
                  </a:cubicBezTo>
                  <a:cubicBezTo>
                    <a:pt x="1350" y="2129"/>
                    <a:pt x="1436" y="2185"/>
                    <a:pt x="1534" y="2185"/>
                  </a:cubicBezTo>
                  <a:cubicBezTo>
                    <a:pt x="1569" y="2185"/>
                    <a:pt x="1606" y="2178"/>
                    <a:pt x="1642" y="2163"/>
                  </a:cubicBezTo>
                  <a:cubicBezTo>
                    <a:pt x="1723" y="2325"/>
                    <a:pt x="1815" y="2486"/>
                    <a:pt x="1942" y="2613"/>
                  </a:cubicBezTo>
                  <a:cubicBezTo>
                    <a:pt x="1992" y="2668"/>
                    <a:pt x="2063" y="2695"/>
                    <a:pt x="2133" y="2695"/>
                  </a:cubicBezTo>
                  <a:cubicBezTo>
                    <a:pt x="2227" y="2695"/>
                    <a:pt x="2318" y="2647"/>
                    <a:pt x="2358" y="2555"/>
                  </a:cubicBezTo>
                  <a:cubicBezTo>
                    <a:pt x="2435" y="2667"/>
                    <a:pt x="2583" y="2830"/>
                    <a:pt x="2729" y="2830"/>
                  </a:cubicBezTo>
                  <a:cubicBezTo>
                    <a:pt x="2780" y="2830"/>
                    <a:pt x="2830" y="2810"/>
                    <a:pt x="2877" y="2763"/>
                  </a:cubicBezTo>
                  <a:cubicBezTo>
                    <a:pt x="2902" y="2771"/>
                    <a:pt x="2925" y="2775"/>
                    <a:pt x="2947" y="2775"/>
                  </a:cubicBezTo>
                  <a:cubicBezTo>
                    <a:pt x="2987" y="2775"/>
                    <a:pt x="3025" y="2762"/>
                    <a:pt x="3062" y="2740"/>
                  </a:cubicBezTo>
                  <a:cubicBezTo>
                    <a:pt x="3088" y="2912"/>
                    <a:pt x="3217" y="3182"/>
                    <a:pt x="3386" y="3182"/>
                  </a:cubicBezTo>
                  <a:cubicBezTo>
                    <a:pt x="3444" y="3182"/>
                    <a:pt x="3506" y="3151"/>
                    <a:pt x="3570" y="3075"/>
                  </a:cubicBezTo>
                  <a:cubicBezTo>
                    <a:pt x="3628" y="3179"/>
                    <a:pt x="3674" y="3410"/>
                    <a:pt x="3812" y="3421"/>
                  </a:cubicBezTo>
                  <a:cubicBezTo>
                    <a:pt x="3847" y="3513"/>
                    <a:pt x="3916" y="3583"/>
                    <a:pt x="4020" y="3583"/>
                  </a:cubicBezTo>
                  <a:cubicBezTo>
                    <a:pt x="4063" y="3729"/>
                    <a:pt x="4165" y="3844"/>
                    <a:pt x="4290" y="3844"/>
                  </a:cubicBezTo>
                  <a:cubicBezTo>
                    <a:pt x="4333" y="3844"/>
                    <a:pt x="4378" y="3831"/>
                    <a:pt x="4424" y="3802"/>
                  </a:cubicBezTo>
                  <a:cubicBezTo>
                    <a:pt x="4643" y="3860"/>
                    <a:pt x="4793" y="4114"/>
                    <a:pt x="5024" y="4171"/>
                  </a:cubicBezTo>
                  <a:cubicBezTo>
                    <a:pt x="5069" y="4222"/>
                    <a:pt x="5139" y="4248"/>
                    <a:pt x="5208" y="4248"/>
                  </a:cubicBezTo>
                  <a:cubicBezTo>
                    <a:pt x="5280" y="4248"/>
                    <a:pt x="5352" y="4219"/>
                    <a:pt x="5394" y="4160"/>
                  </a:cubicBezTo>
                  <a:cubicBezTo>
                    <a:pt x="5428" y="4183"/>
                    <a:pt x="5451" y="4206"/>
                    <a:pt x="5463" y="4217"/>
                  </a:cubicBezTo>
                  <a:cubicBezTo>
                    <a:pt x="5278" y="4495"/>
                    <a:pt x="5705" y="4760"/>
                    <a:pt x="5717" y="5037"/>
                  </a:cubicBezTo>
                  <a:cubicBezTo>
                    <a:pt x="5740" y="5141"/>
                    <a:pt x="5809" y="5210"/>
                    <a:pt x="5913" y="5222"/>
                  </a:cubicBezTo>
                  <a:cubicBezTo>
                    <a:pt x="5969" y="5355"/>
                    <a:pt x="6046" y="5499"/>
                    <a:pt x="6216" y="5499"/>
                  </a:cubicBezTo>
                  <a:cubicBezTo>
                    <a:pt x="6223" y="5499"/>
                    <a:pt x="6230" y="5499"/>
                    <a:pt x="6236" y="5499"/>
                  </a:cubicBezTo>
                  <a:cubicBezTo>
                    <a:pt x="6259" y="5568"/>
                    <a:pt x="6282" y="5649"/>
                    <a:pt x="6329" y="5683"/>
                  </a:cubicBezTo>
                  <a:cubicBezTo>
                    <a:pt x="6329" y="5764"/>
                    <a:pt x="6352" y="5799"/>
                    <a:pt x="6386" y="5833"/>
                  </a:cubicBezTo>
                  <a:cubicBezTo>
                    <a:pt x="6432" y="5914"/>
                    <a:pt x="6467" y="6007"/>
                    <a:pt x="6548" y="6064"/>
                  </a:cubicBezTo>
                  <a:cubicBezTo>
                    <a:pt x="6559" y="6110"/>
                    <a:pt x="6571" y="6145"/>
                    <a:pt x="6571" y="6180"/>
                  </a:cubicBezTo>
                  <a:cubicBezTo>
                    <a:pt x="6456" y="6467"/>
                    <a:pt x="6698" y="6952"/>
                    <a:pt x="7014" y="6952"/>
                  </a:cubicBezTo>
                  <a:cubicBezTo>
                    <a:pt x="7080" y="6952"/>
                    <a:pt x="7148" y="6931"/>
                    <a:pt x="7217" y="6884"/>
                  </a:cubicBezTo>
                  <a:cubicBezTo>
                    <a:pt x="7249" y="7026"/>
                    <a:pt x="7395" y="7180"/>
                    <a:pt x="7536" y="7180"/>
                  </a:cubicBezTo>
                  <a:cubicBezTo>
                    <a:pt x="7600" y="7180"/>
                    <a:pt x="7663" y="7148"/>
                    <a:pt x="7714" y="7069"/>
                  </a:cubicBezTo>
                  <a:cubicBezTo>
                    <a:pt x="7774" y="7136"/>
                    <a:pt x="7858" y="7179"/>
                    <a:pt x="7940" y="7179"/>
                  </a:cubicBezTo>
                  <a:cubicBezTo>
                    <a:pt x="7999" y="7179"/>
                    <a:pt x="8058" y="7156"/>
                    <a:pt x="8106" y="7103"/>
                  </a:cubicBezTo>
                  <a:cubicBezTo>
                    <a:pt x="8121" y="7097"/>
                    <a:pt x="8137" y="7094"/>
                    <a:pt x="8153" y="7094"/>
                  </a:cubicBezTo>
                  <a:cubicBezTo>
                    <a:pt x="8294" y="7094"/>
                    <a:pt x="8469" y="7318"/>
                    <a:pt x="8625" y="7318"/>
                  </a:cubicBezTo>
                  <a:cubicBezTo>
                    <a:pt x="8670" y="7318"/>
                    <a:pt x="8713" y="7300"/>
                    <a:pt x="8753" y="7253"/>
                  </a:cubicBezTo>
                  <a:cubicBezTo>
                    <a:pt x="8764" y="7230"/>
                    <a:pt x="8787" y="7207"/>
                    <a:pt x="8799" y="7172"/>
                  </a:cubicBezTo>
                  <a:cubicBezTo>
                    <a:pt x="9204" y="7392"/>
                    <a:pt x="9277" y="7496"/>
                    <a:pt x="9580" y="7496"/>
                  </a:cubicBezTo>
                  <a:cubicBezTo>
                    <a:pt x="9596" y="7496"/>
                    <a:pt x="9613" y="7496"/>
                    <a:pt x="9630" y="7496"/>
                  </a:cubicBezTo>
                  <a:cubicBezTo>
                    <a:pt x="9630" y="7599"/>
                    <a:pt x="9641" y="7692"/>
                    <a:pt x="9641" y="7796"/>
                  </a:cubicBezTo>
                  <a:cubicBezTo>
                    <a:pt x="9457" y="7900"/>
                    <a:pt x="9526" y="8130"/>
                    <a:pt x="9561" y="8292"/>
                  </a:cubicBezTo>
                  <a:cubicBezTo>
                    <a:pt x="9549" y="8304"/>
                    <a:pt x="9526" y="8304"/>
                    <a:pt x="9514" y="8315"/>
                  </a:cubicBezTo>
                  <a:cubicBezTo>
                    <a:pt x="9487" y="8300"/>
                    <a:pt x="9456" y="8292"/>
                    <a:pt x="9426" y="8292"/>
                  </a:cubicBezTo>
                  <a:cubicBezTo>
                    <a:pt x="9344" y="8292"/>
                    <a:pt x="9263" y="8346"/>
                    <a:pt x="9237" y="8431"/>
                  </a:cubicBezTo>
                  <a:cubicBezTo>
                    <a:pt x="9030" y="8629"/>
                    <a:pt x="9238" y="9350"/>
                    <a:pt x="9510" y="9350"/>
                  </a:cubicBezTo>
                  <a:cubicBezTo>
                    <a:pt x="9571" y="9350"/>
                    <a:pt x="9636" y="9314"/>
                    <a:pt x="9699" y="9227"/>
                  </a:cubicBezTo>
                  <a:cubicBezTo>
                    <a:pt x="9814" y="9215"/>
                    <a:pt x="9918" y="9123"/>
                    <a:pt x="9918" y="8996"/>
                  </a:cubicBezTo>
                  <a:cubicBezTo>
                    <a:pt x="10299" y="8996"/>
                    <a:pt x="10184" y="8558"/>
                    <a:pt x="10091" y="8350"/>
                  </a:cubicBezTo>
                  <a:cubicBezTo>
                    <a:pt x="10253" y="8200"/>
                    <a:pt x="10126" y="7969"/>
                    <a:pt x="10103" y="7784"/>
                  </a:cubicBezTo>
                  <a:cubicBezTo>
                    <a:pt x="10195" y="7623"/>
                    <a:pt x="10091" y="7426"/>
                    <a:pt x="9976" y="7334"/>
                  </a:cubicBezTo>
                  <a:cubicBezTo>
                    <a:pt x="10153" y="7197"/>
                    <a:pt x="10021" y="6951"/>
                    <a:pt x="9843" y="6951"/>
                  </a:cubicBezTo>
                  <a:cubicBezTo>
                    <a:pt x="9811" y="6951"/>
                    <a:pt x="9778" y="6959"/>
                    <a:pt x="9745" y="6976"/>
                  </a:cubicBezTo>
                  <a:cubicBezTo>
                    <a:pt x="9704" y="7007"/>
                    <a:pt x="9657" y="7020"/>
                    <a:pt x="9607" y="7020"/>
                  </a:cubicBezTo>
                  <a:cubicBezTo>
                    <a:pt x="9375" y="7020"/>
                    <a:pt x="9056" y="6742"/>
                    <a:pt x="8753" y="6618"/>
                  </a:cubicBezTo>
                  <a:cubicBezTo>
                    <a:pt x="8693" y="6526"/>
                    <a:pt x="8589" y="6457"/>
                    <a:pt x="8493" y="6457"/>
                  </a:cubicBezTo>
                  <a:cubicBezTo>
                    <a:pt x="8421" y="6457"/>
                    <a:pt x="8354" y="6496"/>
                    <a:pt x="8314" y="6595"/>
                  </a:cubicBezTo>
                  <a:cubicBezTo>
                    <a:pt x="8250" y="6566"/>
                    <a:pt x="8189" y="6555"/>
                    <a:pt x="8134" y="6555"/>
                  </a:cubicBezTo>
                  <a:cubicBezTo>
                    <a:pt x="8059" y="6555"/>
                    <a:pt x="7996" y="6575"/>
                    <a:pt x="7956" y="6595"/>
                  </a:cubicBezTo>
                  <a:cubicBezTo>
                    <a:pt x="7845" y="6565"/>
                    <a:pt x="7735" y="6473"/>
                    <a:pt x="7593" y="6473"/>
                  </a:cubicBezTo>
                  <a:cubicBezTo>
                    <a:pt x="7573" y="6473"/>
                    <a:pt x="7551" y="6475"/>
                    <a:pt x="7529" y="6480"/>
                  </a:cubicBezTo>
                  <a:cubicBezTo>
                    <a:pt x="7506" y="6457"/>
                    <a:pt x="7483" y="6445"/>
                    <a:pt x="7471" y="6422"/>
                  </a:cubicBezTo>
                  <a:cubicBezTo>
                    <a:pt x="7483" y="6307"/>
                    <a:pt x="7356" y="6226"/>
                    <a:pt x="7252" y="6226"/>
                  </a:cubicBezTo>
                  <a:cubicBezTo>
                    <a:pt x="7238" y="6231"/>
                    <a:pt x="7225" y="6234"/>
                    <a:pt x="7214" y="6234"/>
                  </a:cubicBezTo>
                  <a:cubicBezTo>
                    <a:pt x="7101" y="6234"/>
                    <a:pt x="7093" y="5999"/>
                    <a:pt x="7010" y="5926"/>
                  </a:cubicBezTo>
                  <a:cubicBezTo>
                    <a:pt x="6975" y="5776"/>
                    <a:pt x="6929" y="5580"/>
                    <a:pt x="6813" y="5476"/>
                  </a:cubicBezTo>
                  <a:cubicBezTo>
                    <a:pt x="6779" y="5372"/>
                    <a:pt x="6721" y="5326"/>
                    <a:pt x="6640" y="5302"/>
                  </a:cubicBezTo>
                  <a:cubicBezTo>
                    <a:pt x="6620" y="5150"/>
                    <a:pt x="6474" y="4908"/>
                    <a:pt x="6337" y="4908"/>
                  </a:cubicBezTo>
                  <a:cubicBezTo>
                    <a:pt x="6318" y="4908"/>
                    <a:pt x="6300" y="4912"/>
                    <a:pt x="6282" y="4922"/>
                  </a:cubicBezTo>
                  <a:cubicBezTo>
                    <a:pt x="6259" y="4841"/>
                    <a:pt x="6225" y="4748"/>
                    <a:pt x="6179" y="4656"/>
                  </a:cubicBezTo>
                  <a:lnTo>
                    <a:pt x="6179" y="4656"/>
                  </a:lnTo>
                  <a:cubicBezTo>
                    <a:pt x="6206" y="4659"/>
                    <a:pt x="6232" y="4660"/>
                    <a:pt x="6256" y="4660"/>
                  </a:cubicBezTo>
                  <a:cubicBezTo>
                    <a:pt x="6999" y="4660"/>
                    <a:pt x="5920" y="3435"/>
                    <a:pt x="5475" y="3435"/>
                  </a:cubicBezTo>
                  <a:cubicBezTo>
                    <a:pt x="5429" y="3435"/>
                    <a:pt x="5389" y="3449"/>
                    <a:pt x="5359" y="3479"/>
                  </a:cubicBezTo>
                  <a:cubicBezTo>
                    <a:pt x="5263" y="3399"/>
                    <a:pt x="5135" y="3319"/>
                    <a:pt x="4992" y="3319"/>
                  </a:cubicBezTo>
                  <a:cubicBezTo>
                    <a:pt x="4928" y="3319"/>
                    <a:pt x="4861" y="3336"/>
                    <a:pt x="4793" y="3375"/>
                  </a:cubicBezTo>
                  <a:cubicBezTo>
                    <a:pt x="4251" y="3317"/>
                    <a:pt x="4239" y="2567"/>
                    <a:pt x="3731" y="2509"/>
                  </a:cubicBezTo>
                  <a:cubicBezTo>
                    <a:pt x="3601" y="2396"/>
                    <a:pt x="3432" y="2113"/>
                    <a:pt x="3262" y="2113"/>
                  </a:cubicBezTo>
                  <a:cubicBezTo>
                    <a:pt x="3206" y="2113"/>
                    <a:pt x="3151" y="2144"/>
                    <a:pt x="3097" y="2221"/>
                  </a:cubicBezTo>
                  <a:cubicBezTo>
                    <a:pt x="2983" y="2075"/>
                    <a:pt x="2773" y="1763"/>
                    <a:pt x="2593" y="1763"/>
                  </a:cubicBezTo>
                  <a:cubicBezTo>
                    <a:pt x="2518" y="1763"/>
                    <a:pt x="2447" y="1819"/>
                    <a:pt x="2393" y="1967"/>
                  </a:cubicBezTo>
                  <a:cubicBezTo>
                    <a:pt x="2384" y="1965"/>
                    <a:pt x="2376" y="1965"/>
                    <a:pt x="2367" y="1965"/>
                  </a:cubicBezTo>
                  <a:cubicBezTo>
                    <a:pt x="2300" y="1965"/>
                    <a:pt x="2250" y="2005"/>
                    <a:pt x="2219" y="2036"/>
                  </a:cubicBezTo>
                  <a:cubicBezTo>
                    <a:pt x="2058" y="1828"/>
                    <a:pt x="2000" y="1517"/>
                    <a:pt x="1885" y="1286"/>
                  </a:cubicBezTo>
                  <a:lnTo>
                    <a:pt x="1885" y="1228"/>
                  </a:lnTo>
                  <a:lnTo>
                    <a:pt x="1965" y="1193"/>
                  </a:lnTo>
                  <a:lnTo>
                    <a:pt x="1965" y="1193"/>
                  </a:lnTo>
                  <a:cubicBezTo>
                    <a:pt x="1932" y="1402"/>
                    <a:pt x="2028" y="1498"/>
                    <a:pt x="2128" y="1498"/>
                  </a:cubicBezTo>
                  <a:cubicBezTo>
                    <a:pt x="2232" y="1498"/>
                    <a:pt x="2341" y="1394"/>
                    <a:pt x="2312" y="1205"/>
                  </a:cubicBezTo>
                  <a:cubicBezTo>
                    <a:pt x="2358" y="1159"/>
                    <a:pt x="2404" y="1089"/>
                    <a:pt x="2427" y="1032"/>
                  </a:cubicBezTo>
                  <a:cubicBezTo>
                    <a:pt x="2577" y="997"/>
                    <a:pt x="2681" y="847"/>
                    <a:pt x="2635" y="709"/>
                  </a:cubicBezTo>
                  <a:cubicBezTo>
                    <a:pt x="2889" y="489"/>
                    <a:pt x="2543" y="178"/>
                    <a:pt x="2312" y="166"/>
                  </a:cubicBezTo>
                  <a:cubicBezTo>
                    <a:pt x="2241" y="87"/>
                    <a:pt x="2143" y="0"/>
                    <a:pt x="2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3178;p42">
              <a:extLst>
                <a:ext uri="{FF2B5EF4-FFF2-40B4-BE49-F238E27FC236}">
                  <a16:creationId xmlns:a16="http://schemas.microsoft.com/office/drawing/2014/main" id="{CF4C8BEF-C2CD-6280-8331-2D8805DB5FA0}"/>
                </a:ext>
              </a:extLst>
            </p:cNvPr>
            <p:cNvSpPr/>
            <p:nvPr/>
          </p:nvSpPr>
          <p:spPr>
            <a:xfrm>
              <a:off x="4772425" y="3465150"/>
              <a:ext cx="48725" cy="28525"/>
            </a:xfrm>
            <a:custGeom>
              <a:avLst/>
              <a:gdLst/>
              <a:ahLst/>
              <a:cxnLst/>
              <a:rect l="l" t="t" r="r" b="b"/>
              <a:pathLst>
                <a:path w="1949" h="1141" extrusionOk="0">
                  <a:moveTo>
                    <a:pt x="375" y="0"/>
                  </a:moveTo>
                  <a:cubicBezTo>
                    <a:pt x="159" y="0"/>
                    <a:pt x="0" y="494"/>
                    <a:pt x="309" y="747"/>
                  </a:cubicBezTo>
                  <a:cubicBezTo>
                    <a:pt x="350" y="964"/>
                    <a:pt x="565" y="1141"/>
                    <a:pt x="736" y="1141"/>
                  </a:cubicBezTo>
                  <a:cubicBezTo>
                    <a:pt x="857" y="1141"/>
                    <a:pt x="956" y="1052"/>
                    <a:pt x="956" y="828"/>
                  </a:cubicBezTo>
                  <a:cubicBezTo>
                    <a:pt x="1055" y="851"/>
                    <a:pt x="1174" y="899"/>
                    <a:pt x="1290" y="899"/>
                  </a:cubicBezTo>
                  <a:cubicBezTo>
                    <a:pt x="1350" y="899"/>
                    <a:pt x="1409" y="886"/>
                    <a:pt x="1464" y="851"/>
                  </a:cubicBezTo>
                  <a:cubicBezTo>
                    <a:pt x="1508" y="888"/>
                    <a:pt x="1557" y="904"/>
                    <a:pt x="1606" y="904"/>
                  </a:cubicBezTo>
                  <a:cubicBezTo>
                    <a:pt x="1783" y="904"/>
                    <a:pt x="1949" y="689"/>
                    <a:pt x="1822" y="516"/>
                  </a:cubicBezTo>
                  <a:cubicBezTo>
                    <a:pt x="1752" y="387"/>
                    <a:pt x="1651" y="322"/>
                    <a:pt x="1526" y="322"/>
                  </a:cubicBezTo>
                  <a:cubicBezTo>
                    <a:pt x="1485" y="322"/>
                    <a:pt x="1441" y="329"/>
                    <a:pt x="1394" y="343"/>
                  </a:cubicBezTo>
                  <a:cubicBezTo>
                    <a:pt x="1355" y="361"/>
                    <a:pt x="1316" y="367"/>
                    <a:pt x="1275" y="367"/>
                  </a:cubicBezTo>
                  <a:cubicBezTo>
                    <a:pt x="1144" y="367"/>
                    <a:pt x="1007" y="298"/>
                    <a:pt x="874" y="298"/>
                  </a:cubicBezTo>
                  <a:cubicBezTo>
                    <a:pt x="803" y="298"/>
                    <a:pt x="734" y="318"/>
                    <a:pt x="667" y="378"/>
                  </a:cubicBezTo>
                  <a:cubicBezTo>
                    <a:pt x="584" y="103"/>
                    <a:pt x="474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3179;p42">
              <a:extLst>
                <a:ext uri="{FF2B5EF4-FFF2-40B4-BE49-F238E27FC236}">
                  <a16:creationId xmlns:a16="http://schemas.microsoft.com/office/drawing/2014/main" id="{74C32BBC-3C95-72EE-F960-0570FFB8EE29}"/>
                </a:ext>
              </a:extLst>
            </p:cNvPr>
            <p:cNvSpPr/>
            <p:nvPr/>
          </p:nvSpPr>
          <p:spPr>
            <a:xfrm>
              <a:off x="4858425" y="3780050"/>
              <a:ext cx="27650" cy="30350"/>
            </a:xfrm>
            <a:custGeom>
              <a:avLst/>
              <a:gdLst/>
              <a:ahLst/>
              <a:cxnLst/>
              <a:rect l="l" t="t" r="r" b="b"/>
              <a:pathLst>
                <a:path w="1106" h="1214" extrusionOk="0">
                  <a:moveTo>
                    <a:pt x="757" y="1"/>
                  </a:moveTo>
                  <a:cubicBezTo>
                    <a:pt x="648" y="1"/>
                    <a:pt x="540" y="70"/>
                    <a:pt x="552" y="202"/>
                  </a:cubicBezTo>
                  <a:cubicBezTo>
                    <a:pt x="448" y="271"/>
                    <a:pt x="459" y="386"/>
                    <a:pt x="494" y="502"/>
                  </a:cubicBezTo>
                  <a:cubicBezTo>
                    <a:pt x="476" y="500"/>
                    <a:pt x="460" y="499"/>
                    <a:pt x="445" y="499"/>
                  </a:cubicBezTo>
                  <a:cubicBezTo>
                    <a:pt x="1" y="499"/>
                    <a:pt x="399" y="1214"/>
                    <a:pt x="637" y="1214"/>
                  </a:cubicBezTo>
                  <a:cubicBezTo>
                    <a:pt x="712" y="1214"/>
                    <a:pt x="772" y="1142"/>
                    <a:pt x="782" y="952"/>
                  </a:cubicBezTo>
                  <a:cubicBezTo>
                    <a:pt x="804" y="963"/>
                    <a:pt x="826" y="968"/>
                    <a:pt x="848" y="968"/>
                  </a:cubicBezTo>
                  <a:cubicBezTo>
                    <a:pt x="966" y="968"/>
                    <a:pt x="1073" y="826"/>
                    <a:pt x="1025" y="710"/>
                  </a:cubicBezTo>
                  <a:cubicBezTo>
                    <a:pt x="1106" y="536"/>
                    <a:pt x="979" y="352"/>
                    <a:pt x="967" y="190"/>
                  </a:cubicBezTo>
                  <a:cubicBezTo>
                    <a:pt x="961" y="62"/>
                    <a:pt x="859" y="1"/>
                    <a:pt x="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3180;p42">
              <a:extLst>
                <a:ext uri="{FF2B5EF4-FFF2-40B4-BE49-F238E27FC236}">
                  <a16:creationId xmlns:a16="http://schemas.microsoft.com/office/drawing/2014/main" id="{B8C96A79-EFBA-8CD2-84CA-D02364DF47ED}"/>
                </a:ext>
              </a:extLst>
            </p:cNvPr>
            <p:cNvSpPr/>
            <p:nvPr/>
          </p:nvSpPr>
          <p:spPr>
            <a:xfrm>
              <a:off x="4619700" y="3459400"/>
              <a:ext cx="356525" cy="319500"/>
            </a:xfrm>
            <a:custGeom>
              <a:avLst/>
              <a:gdLst/>
              <a:ahLst/>
              <a:cxnLst/>
              <a:rect l="l" t="t" r="r" b="b"/>
              <a:pathLst>
                <a:path w="14261" h="12780" extrusionOk="0">
                  <a:moveTo>
                    <a:pt x="5206" y="1012"/>
                  </a:moveTo>
                  <a:lnTo>
                    <a:pt x="5172" y="1081"/>
                  </a:lnTo>
                  <a:cubicBezTo>
                    <a:pt x="5160" y="1081"/>
                    <a:pt x="5149" y="1070"/>
                    <a:pt x="5137" y="1046"/>
                  </a:cubicBezTo>
                  <a:cubicBezTo>
                    <a:pt x="5149" y="1035"/>
                    <a:pt x="5195" y="1012"/>
                    <a:pt x="5206" y="1012"/>
                  </a:cubicBezTo>
                  <a:close/>
                  <a:moveTo>
                    <a:pt x="5218" y="1300"/>
                  </a:moveTo>
                  <a:lnTo>
                    <a:pt x="5218" y="1300"/>
                  </a:lnTo>
                  <a:cubicBezTo>
                    <a:pt x="5294" y="1386"/>
                    <a:pt x="5339" y="1487"/>
                    <a:pt x="5397" y="1572"/>
                  </a:cubicBezTo>
                  <a:lnTo>
                    <a:pt x="5397" y="1572"/>
                  </a:lnTo>
                  <a:cubicBezTo>
                    <a:pt x="5305" y="1476"/>
                    <a:pt x="5262" y="1398"/>
                    <a:pt x="5218" y="1300"/>
                  </a:cubicBezTo>
                  <a:close/>
                  <a:moveTo>
                    <a:pt x="11439" y="7660"/>
                  </a:moveTo>
                  <a:cubicBezTo>
                    <a:pt x="11474" y="7672"/>
                    <a:pt x="11497" y="7695"/>
                    <a:pt x="11509" y="7707"/>
                  </a:cubicBezTo>
                  <a:cubicBezTo>
                    <a:pt x="11497" y="7718"/>
                    <a:pt x="11486" y="7730"/>
                    <a:pt x="11451" y="7730"/>
                  </a:cubicBezTo>
                  <a:cubicBezTo>
                    <a:pt x="11451" y="7718"/>
                    <a:pt x="11439" y="7695"/>
                    <a:pt x="11439" y="7660"/>
                  </a:cubicBezTo>
                  <a:close/>
                  <a:moveTo>
                    <a:pt x="10262" y="12035"/>
                  </a:moveTo>
                  <a:cubicBezTo>
                    <a:pt x="10262" y="12035"/>
                    <a:pt x="10274" y="12035"/>
                    <a:pt x="10274" y="12047"/>
                  </a:cubicBezTo>
                  <a:cubicBezTo>
                    <a:pt x="10274" y="12058"/>
                    <a:pt x="10285" y="12081"/>
                    <a:pt x="10285" y="12104"/>
                  </a:cubicBezTo>
                  <a:lnTo>
                    <a:pt x="10239" y="12093"/>
                  </a:lnTo>
                  <a:lnTo>
                    <a:pt x="10262" y="12035"/>
                  </a:lnTo>
                  <a:close/>
                  <a:moveTo>
                    <a:pt x="329" y="1"/>
                  </a:moveTo>
                  <a:cubicBezTo>
                    <a:pt x="253" y="1"/>
                    <a:pt x="182" y="45"/>
                    <a:pt x="139" y="158"/>
                  </a:cubicBezTo>
                  <a:cubicBezTo>
                    <a:pt x="1" y="377"/>
                    <a:pt x="255" y="677"/>
                    <a:pt x="462" y="804"/>
                  </a:cubicBezTo>
                  <a:cubicBezTo>
                    <a:pt x="512" y="875"/>
                    <a:pt x="598" y="925"/>
                    <a:pt x="683" y="925"/>
                  </a:cubicBezTo>
                  <a:cubicBezTo>
                    <a:pt x="735" y="925"/>
                    <a:pt x="788" y="906"/>
                    <a:pt x="832" y="862"/>
                  </a:cubicBezTo>
                  <a:cubicBezTo>
                    <a:pt x="890" y="955"/>
                    <a:pt x="1002" y="1010"/>
                    <a:pt x="1106" y="1010"/>
                  </a:cubicBezTo>
                  <a:cubicBezTo>
                    <a:pt x="1207" y="1010"/>
                    <a:pt x="1300" y="958"/>
                    <a:pt x="1328" y="839"/>
                  </a:cubicBezTo>
                  <a:cubicBezTo>
                    <a:pt x="1352" y="848"/>
                    <a:pt x="1380" y="854"/>
                    <a:pt x="1410" y="854"/>
                  </a:cubicBezTo>
                  <a:cubicBezTo>
                    <a:pt x="1453" y="854"/>
                    <a:pt x="1500" y="843"/>
                    <a:pt x="1547" y="816"/>
                  </a:cubicBezTo>
                  <a:cubicBezTo>
                    <a:pt x="1610" y="967"/>
                    <a:pt x="1713" y="1111"/>
                    <a:pt x="1847" y="1111"/>
                  </a:cubicBezTo>
                  <a:cubicBezTo>
                    <a:pt x="1887" y="1111"/>
                    <a:pt x="1930" y="1099"/>
                    <a:pt x="1974" y="1070"/>
                  </a:cubicBezTo>
                  <a:cubicBezTo>
                    <a:pt x="2022" y="1140"/>
                    <a:pt x="2096" y="1175"/>
                    <a:pt x="2171" y="1175"/>
                  </a:cubicBezTo>
                  <a:cubicBezTo>
                    <a:pt x="2243" y="1175"/>
                    <a:pt x="2316" y="1143"/>
                    <a:pt x="2367" y="1081"/>
                  </a:cubicBezTo>
                  <a:cubicBezTo>
                    <a:pt x="2451" y="1211"/>
                    <a:pt x="2527" y="1408"/>
                    <a:pt x="2673" y="1408"/>
                  </a:cubicBezTo>
                  <a:cubicBezTo>
                    <a:pt x="2709" y="1408"/>
                    <a:pt x="2749" y="1397"/>
                    <a:pt x="2794" y="1370"/>
                  </a:cubicBezTo>
                  <a:lnTo>
                    <a:pt x="2840" y="1450"/>
                  </a:lnTo>
                  <a:cubicBezTo>
                    <a:pt x="2886" y="1843"/>
                    <a:pt x="3013" y="2178"/>
                    <a:pt x="3313" y="2178"/>
                  </a:cubicBezTo>
                  <a:cubicBezTo>
                    <a:pt x="3344" y="2188"/>
                    <a:pt x="3412" y="2226"/>
                    <a:pt x="3426" y="2226"/>
                  </a:cubicBezTo>
                  <a:cubicBezTo>
                    <a:pt x="3428" y="2226"/>
                    <a:pt x="3429" y="2225"/>
                    <a:pt x="3429" y="2224"/>
                  </a:cubicBezTo>
                  <a:cubicBezTo>
                    <a:pt x="3473" y="2311"/>
                    <a:pt x="3571" y="2350"/>
                    <a:pt x="3672" y="2350"/>
                  </a:cubicBezTo>
                  <a:cubicBezTo>
                    <a:pt x="3784" y="2350"/>
                    <a:pt x="3900" y="2303"/>
                    <a:pt x="3948" y="2224"/>
                  </a:cubicBezTo>
                  <a:cubicBezTo>
                    <a:pt x="4009" y="2249"/>
                    <a:pt x="4080" y="2265"/>
                    <a:pt x="4149" y="2265"/>
                  </a:cubicBezTo>
                  <a:cubicBezTo>
                    <a:pt x="4238" y="2265"/>
                    <a:pt x="4323" y="2238"/>
                    <a:pt x="4375" y="2166"/>
                  </a:cubicBezTo>
                  <a:cubicBezTo>
                    <a:pt x="4429" y="2211"/>
                    <a:pt x="4517" y="2262"/>
                    <a:pt x="4602" y="2262"/>
                  </a:cubicBezTo>
                  <a:cubicBezTo>
                    <a:pt x="4627" y="2262"/>
                    <a:pt x="4652" y="2257"/>
                    <a:pt x="4675" y="2247"/>
                  </a:cubicBezTo>
                  <a:cubicBezTo>
                    <a:pt x="4697" y="2256"/>
                    <a:pt x="4721" y="2260"/>
                    <a:pt x="4746" y="2260"/>
                  </a:cubicBezTo>
                  <a:cubicBezTo>
                    <a:pt x="4814" y="2260"/>
                    <a:pt x="4887" y="2228"/>
                    <a:pt x="4929" y="2178"/>
                  </a:cubicBezTo>
                  <a:cubicBezTo>
                    <a:pt x="5079" y="2178"/>
                    <a:pt x="5183" y="2016"/>
                    <a:pt x="5137" y="1889"/>
                  </a:cubicBezTo>
                  <a:lnTo>
                    <a:pt x="5137" y="1889"/>
                  </a:lnTo>
                  <a:cubicBezTo>
                    <a:pt x="5185" y="1964"/>
                    <a:pt x="5251" y="1995"/>
                    <a:pt x="5317" y="1995"/>
                  </a:cubicBezTo>
                  <a:cubicBezTo>
                    <a:pt x="5474" y="1995"/>
                    <a:pt x="5625" y="1818"/>
                    <a:pt x="5495" y="1647"/>
                  </a:cubicBezTo>
                  <a:cubicBezTo>
                    <a:pt x="5495" y="1647"/>
                    <a:pt x="5495" y="1642"/>
                    <a:pt x="5494" y="1636"/>
                  </a:cubicBezTo>
                  <a:lnTo>
                    <a:pt x="5494" y="1636"/>
                  </a:lnTo>
                  <a:cubicBezTo>
                    <a:pt x="5633" y="1801"/>
                    <a:pt x="5858" y="1879"/>
                    <a:pt x="6061" y="1935"/>
                  </a:cubicBezTo>
                  <a:cubicBezTo>
                    <a:pt x="6234" y="2189"/>
                    <a:pt x="6245" y="2801"/>
                    <a:pt x="6626" y="2801"/>
                  </a:cubicBezTo>
                  <a:cubicBezTo>
                    <a:pt x="6686" y="2920"/>
                    <a:pt x="6813" y="3132"/>
                    <a:pt x="6979" y="3132"/>
                  </a:cubicBezTo>
                  <a:cubicBezTo>
                    <a:pt x="7006" y="3132"/>
                    <a:pt x="7035" y="3126"/>
                    <a:pt x="7065" y="3113"/>
                  </a:cubicBezTo>
                  <a:cubicBezTo>
                    <a:pt x="7105" y="3214"/>
                    <a:pt x="7191" y="3352"/>
                    <a:pt x="7305" y="3352"/>
                  </a:cubicBezTo>
                  <a:cubicBezTo>
                    <a:pt x="7321" y="3352"/>
                    <a:pt x="7337" y="3349"/>
                    <a:pt x="7353" y="3343"/>
                  </a:cubicBezTo>
                  <a:cubicBezTo>
                    <a:pt x="7419" y="3509"/>
                    <a:pt x="7598" y="3792"/>
                    <a:pt x="7757" y="3792"/>
                  </a:cubicBezTo>
                  <a:cubicBezTo>
                    <a:pt x="7821" y="3792"/>
                    <a:pt x="7881" y="3747"/>
                    <a:pt x="7931" y="3632"/>
                  </a:cubicBezTo>
                  <a:cubicBezTo>
                    <a:pt x="7963" y="3671"/>
                    <a:pt x="8020" y="3695"/>
                    <a:pt x="8076" y="3695"/>
                  </a:cubicBezTo>
                  <a:cubicBezTo>
                    <a:pt x="8121" y="3695"/>
                    <a:pt x="8165" y="3679"/>
                    <a:pt x="8196" y="3644"/>
                  </a:cubicBezTo>
                  <a:cubicBezTo>
                    <a:pt x="8229" y="3676"/>
                    <a:pt x="8279" y="3690"/>
                    <a:pt x="8328" y="3690"/>
                  </a:cubicBezTo>
                  <a:cubicBezTo>
                    <a:pt x="8365" y="3690"/>
                    <a:pt x="8402" y="3682"/>
                    <a:pt x="8427" y="3667"/>
                  </a:cubicBezTo>
                  <a:cubicBezTo>
                    <a:pt x="8473" y="3724"/>
                    <a:pt x="8508" y="3782"/>
                    <a:pt x="8600" y="3828"/>
                  </a:cubicBezTo>
                  <a:cubicBezTo>
                    <a:pt x="8615" y="3955"/>
                    <a:pt x="8717" y="4048"/>
                    <a:pt x="8824" y="4048"/>
                  </a:cubicBezTo>
                  <a:cubicBezTo>
                    <a:pt x="8883" y="4048"/>
                    <a:pt x="8943" y="4020"/>
                    <a:pt x="8992" y="3955"/>
                  </a:cubicBezTo>
                  <a:cubicBezTo>
                    <a:pt x="9010" y="4088"/>
                    <a:pt x="9089" y="4282"/>
                    <a:pt x="9223" y="4282"/>
                  </a:cubicBezTo>
                  <a:cubicBezTo>
                    <a:pt x="9264" y="4282"/>
                    <a:pt x="9311" y="4264"/>
                    <a:pt x="9362" y="4221"/>
                  </a:cubicBezTo>
                  <a:cubicBezTo>
                    <a:pt x="9396" y="4255"/>
                    <a:pt x="9420" y="4267"/>
                    <a:pt x="9454" y="4267"/>
                  </a:cubicBezTo>
                  <a:cubicBezTo>
                    <a:pt x="9535" y="4428"/>
                    <a:pt x="9639" y="4509"/>
                    <a:pt x="9697" y="4671"/>
                  </a:cubicBezTo>
                  <a:cubicBezTo>
                    <a:pt x="9685" y="4729"/>
                    <a:pt x="9685" y="4786"/>
                    <a:pt x="9697" y="4844"/>
                  </a:cubicBezTo>
                  <a:cubicBezTo>
                    <a:pt x="9800" y="5190"/>
                    <a:pt x="9950" y="5629"/>
                    <a:pt x="10204" y="5871"/>
                  </a:cubicBezTo>
                  <a:cubicBezTo>
                    <a:pt x="10073" y="6145"/>
                    <a:pt x="10316" y="6847"/>
                    <a:pt x="10687" y="6847"/>
                  </a:cubicBezTo>
                  <a:cubicBezTo>
                    <a:pt x="10707" y="6847"/>
                    <a:pt x="10727" y="6845"/>
                    <a:pt x="10747" y="6841"/>
                  </a:cubicBezTo>
                  <a:cubicBezTo>
                    <a:pt x="10782" y="6968"/>
                    <a:pt x="10793" y="7106"/>
                    <a:pt x="10816" y="7245"/>
                  </a:cubicBezTo>
                  <a:cubicBezTo>
                    <a:pt x="10782" y="7349"/>
                    <a:pt x="10805" y="7453"/>
                    <a:pt x="10839" y="7556"/>
                  </a:cubicBezTo>
                  <a:cubicBezTo>
                    <a:pt x="10747" y="7649"/>
                    <a:pt x="10724" y="7730"/>
                    <a:pt x="10701" y="7834"/>
                  </a:cubicBezTo>
                  <a:cubicBezTo>
                    <a:pt x="10643" y="7880"/>
                    <a:pt x="10620" y="7937"/>
                    <a:pt x="10620" y="8007"/>
                  </a:cubicBezTo>
                  <a:cubicBezTo>
                    <a:pt x="10608" y="8018"/>
                    <a:pt x="10574" y="8041"/>
                    <a:pt x="10562" y="8064"/>
                  </a:cubicBezTo>
                  <a:cubicBezTo>
                    <a:pt x="10354" y="8157"/>
                    <a:pt x="10458" y="8399"/>
                    <a:pt x="10458" y="8572"/>
                  </a:cubicBezTo>
                  <a:cubicBezTo>
                    <a:pt x="10308" y="8595"/>
                    <a:pt x="10251" y="8768"/>
                    <a:pt x="10331" y="8884"/>
                  </a:cubicBezTo>
                  <a:cubicBezTo>
                    <a:pt x="10101" y="8976"/>
                    <a:pt x="10227" y="9230"/>
                    <a:pt x="10285" y="9392"/>
                  </a:cubicBezTo>
                  <a:lnTo>
                    <a:pt x="10274" y="9392"/>
                  </a:lnTo>
                  <a:cubicBezTo>
                    <a:pt x="10238" y="9387"/>
                    <a:pt x="10206" y="9385"/>
                    <a:pt x="10177" y="9385"/>
                  </a:cubicBezTo>
                  <a:cubicBezTo>
                    <a:pt x="9562" y="9385"/>
                    <a:pt x="10197" y="10382"/>
                    <a:pt x="10285" y="10823"/>
                  </a:cubicBezTo>
                  <a:cubicBezTo>
                    <a:pt x="10193" y="10881"/>
                    <a:pt x="10170" y="10996"/>
                    <a:pt x="10216" y="11077"/>
                  </a:cubicBezTo>
                  <a:cubicBezTo>
                    <a:pt x="10193" y="11123"/>
                    <a:pt x="10193" y="11169"/>
                    <a:pt x="10193" y="11204"/>
                  </a:cubicBezTo>
                  <a:cubicBezTo>
                    <a:pt x="9847" y="11319"/>
                    <a:pt x="10135" y="11746"/>
                    <a:pt x="10239" y="11920"/>
                  </a:cubicBezTo>
                  <a:cubicBezTo>
                    <a:pt x="10216" y="11897"/>
                    <a:pt x="10170" y="11897"/>
                    <a:pt x="10124" y="11897"/>
                  </a:cubicBezTo>
                  <a:cubicBezTo>
                    <a:pt x="10143" y="11726"/>
                    <a:pt x="10011" y="11619"/>
                    <a:pt x="9891" y="11619"/>
                  </a:cubicBezTo>
                  <a:cubicBezTo>
                    <a:pt x="9798" y="11619"/>
                    <a:pt x="9713" y="11682"/>
                    <a:pt x="9708" y="11827"/>
                  </a:cubicBezTo>
                  <a:cubicBezTo>
                    <a:pt x="9708" y="12035"/>
                    <a:pt x="9812" y="12277"/>
                    <a:pt x="9881" y="12474"/>
                  </a:cubicBezTo>
                  <a:cubicBezTo>
                    <a:pt x="9900" y="12689"/>
                    <a:pt x="10032" y="12779"/>
                    <a:pt x="10156" y="12779"/>
                  </a:cubicBezTo>
                  <a:cubicBezTo>
                    <a:pt x="10331" y="12779"/>
                    <a:pt x="10488" y="12599"/>
                    <a:pt x="10285" y="12335"/>
                  </a:cubicBezTo>
                  <a:cubicBezTo>
                    <a:pt x="10343" y="12324"/>
                    <a:pt x="10401" y="12266"/>
                    <a:pt x="10401" y="12208"/>
                  </a:cubicBezTo>
                  <a:cubicBezTo>
                    <a:pt x="10431" y="12218"/>
                    <a:pt x="10458" y="12222"/>
                    <a:pt x="10484" y="12222"/>
                  </a:cubicBezTo>
                  <a:cubicBezTo>
                    <a:pt x="10674" y="12222"/>
                    <a:pt x="10739" y="11979"/>
                    <a:pt x="10678" y="11816"/>
                  </a:cubicBezTo>
                  <a:lnTo>
                    <a:pt x="10678" y="11816"/>
                  </a:lnTo>
                  <a:cubicBezTo>
                    <a:pt x="10687" y="11816"/>
                    <a:pt x="10697" y="11817"/>
                    <a:pt x="10706" y="11817"/>
                  </a:cubicBezTo>
                  <a:cubicBezTo>
                    <a:pt x="11032" y="11817"/>
                    <a:pt x="10973" y="11419"/>
                    <a:pt x="10793" y="11262"/>
                  </a:cubicBezTo>
                  <a:cubicBezTo>
                    <a:pt x="10978" y="11135"/>
                    <a:pt x="10805" y="10938"/>
                    <a:pt x="10747" y="10777"/>
                  </a:cubicBezTo>
                  <a:cubicBezTo>
                    <a:pt x="10943" y="10592"/>
                    <a:pt x="10712" y="10373"/>
                    <a:pt x="10631" y="10188"/>
                  </a:cubicBezTo>
                  <a:lnTo>
                    <a:pt x="10631" y="10188"/>
                  </a:lnTo>
                  <a:cubicBezTo>
                    <a:pt x="10666" y="10210"/>
                    <a:pt x="10701" y="10219"/>
                    <a:pt x="10733" y="10219"/>
                  </a:cubicBezTo>
                  <a:cubicBezTo>
                    <a:pt x="10876" y="10219"/>
                    <a:pt x="10984" y="10040"/>
                    <a:pt x="10909" y="9900"/>
                  </a:cubicBezTo>
                  <a:lnTo>
                    <a:pt x="10909" y="9900"/>
                  </a:lnTo>
                  <a:cubicBezTo>
                    <a:pt x="10944" y="9912"/>
                    <a:pt x="10975" y="9918"/>
                    <a:pt x="11003" y="9918"/>
                  </a:cubicBezTo>
                  <a:cubicBezTo>
                    <a:pt x="11231" y="9918"/>
                    <a:pt x="11229" y="9532"/>
                    <a:pt x="11209" y="9357"/>
                  </a:cubicBezTo>
                  <a:lnTo>
                    <a:pt x="11209" y="9034"/>
                  </a:lnTo>
                  <a:lnTo>
                    <a:pt x="11209" y="8895"/>
                  </a:lnTo>
                  <a:lnTo>
                    <a:pt x="11209" y="8838"/>
                  </a:lnTo>
                  <a:cubicBezTo>
                    <a:pt x="11197" y="8734"/>
                    <a:pt x="11162" y="8607"/>
                    <a:pt x="11139" y="8515"/>
                  </a:cubicBezTo>
                  <a:cubicBezTo>
                    <a:pt x="11197" y="8468"/>
                    <a:pt x="11220" y="8364"/>
                    <a:pt x="11220" y="8284"/>
                  </a:cubicBezTo>
                  <a:cubicBezTo>
                    <a:pt x="11323" y="8449"/>
                    <a:pt x="11500" y="8808"/>
                    <a:pt x="11743" y="8808"/>
                  </a:cubicBezTo>
                  <a:cubicBezTo>
                    <a:pt x="11772" y="8808"/>
                    <a:pt x="11801" y="8803"/>
                    <a:pt x="11832" y="8792"/>
                  </a:cubicBezTo>
                  <a:cubicBezTo>
                    <a:pt x="11852" y="8977"/>
                    <a:pt x="12021" y="9110"/>
                    <a:pt x="12165" y="9110"/>
                  </a:cubicBezTo>
                  <a:cubicBezTo>
                    <a:pt x="12271" y="9110"/>
                    <a:pt x="12365" y="9037"/>
                    <a:pt x="12374" y="8861"/>
                  </a:cubicBezTo>
                  <a:cubicBezTo>
                    <a:pt x="12467" y="8942"/>
                    <a:pt x="12594" y="8999"/>
                    <a:pt x="12698" y="8999"/>
                  </a:cubicBezTo>
                  <a:cubicBezTo>
                    <a:pt x="12709" y="9057"/>
                    <a:pt x="12732" y="9115"/>
                    <a:pt x="12732" y="9172"/>
                  </a:cubicBezTo>
                  <a:cubicBezTo>
                    <a:pt x="12582" y="9449"/>
                    <a:pt x="12836" y="10142"/>
                    <a:pt x="13136" y="10246"/>
                  </a:cubicBezTo>
                  <a:cubicBezTo>
                    <a:pt x="13413" y="10234"/>
                    <a:pt x="13425" y="9923"/>
                    <a:pt x="13298" y="9750"/>
                  </a:cubicBezTo>
                  <a:cubicBezTo>
                    <a:pt x="13506" y="9484"/>
                    <a:pt x="13252" y="9103"/>
                    <a:pt x="13136" y="8849"/>
                  </a:cubicBezTo>
                  <a:cubicBezTo>
                    <a:pt x="13390" y="8849"/>
                    <a:pt x="13425" y="8561"/>
                    <a:pt x="13309" y="8388"/>
                  </a:cubicBezTo>
                  <a:lnTo>
                    <a:pt x="13309" y="8388"/>
                  </a:lnTo>
                  <a:cubicBezTo>
                    <a:pt x="13335" y="8400"/>
                    <a:pt x="13362" y="8405"/>
                    <a:pt x="13388" y="8405"/>
                  </a:cubicBezTo>
                  <a:cubicBezTo>
                    <a:pt x="13513" y="8405"/>
                    <a:pt x="13625" y="8283"/>
                    <a:pt x="13586" y="8168"/>
                  </a:cubicBezTo>
                  <a:cubicBezTo>
                    <a:pt x="13575" y="8134"/>
                    <a:pt x="13575" y="8111"/>
                    <a:pt x="13575" y="8076"/>
                  </a:cubicBezTo>
                  <a:cubicBezTo>
                    <a:pt x="13656" y="7972"/>
                    <a:pt x="13586" y="7868"/>
                    <a:pt x="13563" y="7753"/>
                  </a:cubicBezTo>
                  <a:lnTo>
                    <a:pt x="13563" y="7753"/>
                  </a:lnTo>
                  <a:cubicBezTo>
                    <a:pt x="13593" y="7761"/>
                    <a:pt x="13620" y="7764"/>
                    <a:pt x="13645" y="7764"/>
                  </a:cubicBezTo>
                  <a:cubicBezTo>
                    <a:pt x="13875" y="7764"/>
                    <a:pt x="13921" y="7455"/>
                    <a:pt x="13817" y="7268"/>
                  </a:cubicBezTo>
                  <a:cubicBezTo>
                    <a:pt x="14261" y="7241"/>
                    <a:pt x="14023" y="6492"/>
                    <a:pt x="13794" y="6492"/>
                  </a:cubicBezTo>
                  <a:cubicBezTo>
                    <a:pt x="13726" y="6492"/>
                    <a:pt x="13658" y="6560"/>
                    <a:pt x="13609" y="6737"/>
                  </a:cubicBezTo>
                  <a:cubicBezTo>
                    <a:pt x="13517" y="6749"/>
                    <a:pt x="13448" y="6841"/>
                    <a:pt x="13413" y="6899"/>
                  </a:cubicBezTo>
                  <a:cubicBezTo>
                    <a:pt x="13344" y="6899"/>
                    <a:pt x="13263" y="6922"/>
                    <a:pt x="13217" y="7002"/>
                  </a:cubicBezTo>
                  <a:cubicBezTo>
                    <a:pt x="13113" y="7002"/>
                    <a:pt x="13032" y="7083"/>
                    <a:pt x="13009" y="7187"/>
                  </a:cubicBezTo>
                  <a:cubicBezTo>
                    <a:pt x="12605" y="7372"/>
                    <a:pt x="13171" y="7753"/>
                    <a:pt x="13113" y="8064"/>
                  </a:cubicBezTo>
                  <a:cubicBezTo>
                    <a:pt x="13079" y="8041"/>
                    <a:pt x="13055" y="8018"/>
                    <a:pt x="13032" y="8018"/>
                  </a:cubicBezTo>
                  <a:cubicBezTo>
                    <a:pt x="12971" y="7957"/>
                    <a:pt x="12891" y="7909"/>
                    <a:pt x="12805" y="7909"/>
                  </a:cubicBezTo>
                  <a:cubicBezTo>
                    <a:pt x="12777" y="7909"/>
                    <a:pt x="12749" y="7915"/>
                    <a:pt x="12721" y="7926"/>
                  </a:cubicBezTo>
                  <a:cubicBezTo>
                    <a:pt x="12697" y="7916"/>
                    <a:pt x="12673" y="7912"/>
                    <a:pt x="12648" y="7912"/>
                  </a:cubicBezTo>
                  <a:cubicBezTo>
                    <a:pt x="12529" y="7912"/>
                    <a:pt x="12411" y="8019"/>
                    <a:pt x="12421" y="8134"/>
                  </a:cubicBezTo>
                  <a:cubicBezTo>
                    <a:pt x="12364" y="8109"/>
                    <a:pt x="12296" y="8080"/>
                    <a:pt x="12225" y="8080"/>
                  </a:cubicBezTo>
                  <a:cubicBezTo>
                    <a:pt x="12195" y="8080"/>
                    <a:pt x="12163" y="8085"/>
                    <a:pt x="12132" y="8099"/>
                  </a:cubicBezTo>
                  <a:cubicBezTo>
                    <a:pt x="12109" y="8087"/>
                    <a:pt x="12083" y="8082"/>
                    <a:pt x="12058" y="8082"/>
                  </a:cubicBezTo>
                  <a:cubicBezTo>
                    <a:pt x="12034" y="8082"/>
                    <a:pt x="12011" y="8087"/>
                    <a:pt x="11994" y="8099"/>
                  </a:cubicBezTo>
                  <a:cubicBezTo>
                    <a:pt x="11947" y="8018"/>
                    <a:pt x="11890" y="7926"/>
                    <a:pt x="11786" y="7903"/>
                  </a:cubicBezTo>
                  <a:cubicBezTo>
                    <a:pt x="11763" y="7845"/>
                    <a:pt x="11716" y="7776"/>
                    <a:pt x="11659" y="7753"/>
                  </a:cubicBezTo>
                  <a:cubicBezTo>
                    <a:pt x="11890" y="7695"/>
                    <a:pt x="11878" y="7406"/>
                    <a:pt x="11670" y="7314"/>
                  </a:cubicBezTo>
                  <a:lnTo>
                    <a:pt x="11670" y="7268"/>
                  </a:lnTo>
                  <a:cubicBezTo>
                    <a:pt x="11859" y="7079"/>
                    <a:pt x="11600" y="6613"/>
                    <a:pt x="11367" y="6613"/>
                  </a:cubicBezTo>
                  <a:cubicBezTo>
                    <a:pt x="11315" y="6613"/>
                    <a:pt x="11264" y="6636"/>
                    <a:pt x="11220" y="6691"/>
                  </a:cubicBezTo>
                  <a:cubicBezTo>
                    <a:pt x="11186" y="6633"/>
                    <a:pt x="11128" y="6598"/>
                    <a:pt x="11047" y="6598"/>
                  </a:cubicBezTo>
                  <a:cubicBezTo>
                    <a:pt x="11039" y="6458"/>
                    <a:pt x="10918" y="6282"/>
                    <a:pt x="10791" y="6282"/>
                  </a:cubicBezTo>
                  <a:cubicBezTo>
                    <a:pt x="10741" y="6282"/>
                    <a:pt x="10689" y="6310"/>
                    <a:pt x="10643" y="6379"/>
                  </a:cubicBezTo>
                  <a:cubicBezTo>
                    <a:pt x="10608" y="6310"/>
                    <a:pt x="10574" y="6229"/>
                    <a:pt x="10551" y="6148"/>
                  </a:cubicBezTo>
                  <a:cubicBezTo>
                    <a:pt x="10655" y="6091"/>
                    <a:pt x="10701" y="6021"/>
                    <a:pt x="10678" y="5871"/>
                  </a:cubicBezTo>
                  <a:cubicBezTo>
                    <a:pt x="10724" y="5502"/>
                    <a:pt x="10435" y="5225"/>
                    <a:pt x="10227" y="4982"/>
                  </a:cubicBezTo>
                  <a:cubicBezTo>
                    <a:pt x="10285" y="4832"/>
                    <a:pt x="10170" y="4729"/>
                    <a:pt x="10101" y="4613"/>
                  </a:cubicBezTo>
                  <a:cubicBezTo>
                    <a:pt x="10147" y="4405"/>
                    <a:pt x="9927" y="4348"/>
                    <a:pt x="9858" y="4128"/>
                  </a:cubicBezTo>
                  <a:cubicBezTo>
                    <a:pt x="9720" y="3967"/>
                    <a:pt x="9720" y="3678"/>
                    <a:pt x="9523" y="3609"/>
                  </a:cubicBezTo>
                  <a:cubicBezTo>
                    <a:pt x="9468" y="3481"/>
                    <a:pt x="9370" y="3273"/>
                    <a:pt x="9234" y="3273"/>
                  </a:cubicBezTo>
                  <a:cubicBezTo>
                    <a:pt x="9198" y="3273"/>
                    <a:pt x="9160" y="3287"/>
                    <a:pt x="9119" y="3320"/>
                  </a:cubicBezTo>
                  <a:cubicBezTo>
                    <a:pt x="9096" y="3197"/>
                    <a:pt x="8991" y="3127"/>
                    <a:pt x="8895" y="3127"/>
                  </a:cubicBezTo>
                  <a:cubicBezTo>
                    <a:pt x="8804" y="3127"/>
                    <a:pt x="8721" y="3191"/>
                    <a:pt x="8727" y="3332"/>
                  </a:cubicBezTo>
                  <a:cubicBezTo>
                    <a:pt x="8684" y="3289"/>
                    <a:pt x="8629" y="3265"/>
                    <a:pt x="8570" y="3265"/>
                  </a:cubicBezTo>
                  <a:cubicBezTo>
                    <a:pt x="8549" y="3265"/>
                    <a:pt x="8529" y="3268"/>
                    <a:pt x="8508" y="3274"/>
                  </a:cubicBezTo>
                  <a:cubicBezTo>
                    <a:pt x="8483" y="3266"/>
                    <a:pt x="8453" y="3258"/>
                    <a:pt x="8421" y="3258"/>
                  </a:cubicBezTo>
                  <a:cubicBezTo>
                    <a:pt x="8408" y="3258"/>
                    <a:pt x="8394" y="3259"/>
                    <a:pt x="8381" y="3263"/>
                  </a:cubicBezTo>
                  <a:cubicBezTo>
                    <a:pt x="8327" y="3176"/>
                    <a:pt x="8263" y="3100"/>
                    <a:pt x="8160" y="3100"/>
                  </a:cubicBezTo>
                  <a:cubicBezTo>
                    <a:pt x="8153" y="3100"/>
                    <a:pt x="8146" y="3100"/>
                    <a:pt x="8138" y="3101"/>
                  </a:cubicBezTo>
                  <a:cubicBezTo>
                    <a:pt x="8071" y="2975"/>
                    <a:pt x="7949" y="2764"/>
                    <a:pt x="7817" y="2764"/>
                  </a:cubicBezTo>
                  <a:cubicBezTo>
                    <a:pt x="7767" y="2764"/>
                    <a:pt x="7716" y="2794"/>
                    <a:pt x="7665" y="2870"/>
                  </a:cubicBezTo>
                  <a:cubicBezTo>
                    <a:pt x="7628" y="2808"/>
                    <a:pt x="7558" y="2773"/>
                    <a:pt x="7490" y="2773"/>
                  </a:cubicBezTo>
                  <a:cubicBezTo>
                    <a:pt x="7431" y="2773"/>
                    <a:pt x="7374" y="2800"/>
                    <a:pt x="7342" y="2859"/>
                  </a:cubicBezTo>
                  <a:cubicBezTo>
                    <a:pt x="7315" y="2779"/>
                    <a:pt x="7241" y="2712"/>
                    <a:pt x="7160" y="2712"/>
                  </a:cubicBezTo>
                  <a:cubicBezTo>
                    <a:pt x="7136" y="2712"/>
                    <a:pt x="7112" y="2718"/>
                    <a:pt x="7088" y="2732"/>
                  </a:cubicBezTo>
                  <a:cubicBezTo>
                    <a:pt x="6926" y="2582"/>
                    <a:pt x="6880" y="2339"/>
                    <a:pt x="6707" y="2224"/>
                  </a:cubicBezTo>
                  <a:cubicBezTo>
                    <a:pt x="6695" y="2212"/>
                    <a:pt x="6684" y="2178"/>
                    <a:pt x="6661" y="2166"/>
                  </a:cubicBezTo>
                  <a:cubicBezTo>
                    <a:pt x="6684" y="2131"/>
                    <a:pt x="6695" y="2108"/>
                    <a:pt x="6695" y="2062"/>
                  </a:cubicBezTo>
                  <a:cubicBezTo>
                    <a:pt x="6649" y="1727"/>
                    <a:pt x="6453" y="1347"/>
                    <a:pt x="6130" y="1266"/>
                  </a:cubicBezTo>
                  <a:cubicBezTo>
                    <a:pt x="6028" y="1201"/>
                    <a:pt x="5927" y="1107"/>
                    <a:pt x="5802" y="1107"/>
                  </a:cubicBezTo>
                  <a:cubicBezTo>
                    <a:pt x="5771" y="1107"/>
                    <a:pt x="5738" y="1113"/>
                    <a:pt x="5703" y="1127"/>
                  </a:cubicBezTo>
                  <a:cubicBezTo>
                    <a:pt x="5587" y="1012"/>
                    <a:pt x="5483" y="793"/>
                    <a:pt x="5310" y="793"/>
                  </a:cubicBezTo>
                  <a:cubicBezTo>
                    <a:pt x="5283" y="787"/>
                    <a:pt x="5258" y="785"/>
                    <a:pt x="5236" y="785"/>
                  </a:cubicBezTo>
                  <a:cubicBezTo>
                    <a:pt x="4965" y="785"/>
                    <a:pt x="5025" y="1143"/>
                    <a:pt x="5212" y="1295"/>
                  </a:cubicBezTo>
                  <a:lnTo>
                    <a:pt x="5212" y="1295"/>
                  </a:lnTo>
                  <a:cubicBezTo>
                    <a:pt x="5144" y="1242"/>
                    <a:pt x="5088" y="1220"/>
                    <a:pt x="5042" y="1220"/>
                  </a:cubicBezTo>
                  <a:cubicBezTo>
                    <a:pt x="4848" y="1220"/>
                    <a:pt x="4845" y="1618"/>
                    <a:pt x="5022" y="1785"/>
                  </a:cubicBezTo>
                  <a:cubicBezTo>
                    <a:pt x="4953" y="1727"/>
                    <a:pt x="4872" y="1704"/>
                    <a:pt x="4791" y="1670"/>
                  </a:cubicBezTo>
                  <a:cubicBezTo>
                    <a:pt x="4727" y="1543"/>
                    <a:pt x="4590" y="1433"/>
                    <a:pt x="4467" y="1433"/>
                  </a:cubicBezTo>
                  <a:cubicBezTo>
                    <a:pt x="4389" y="1433"/>
                    <a:pt x="4316" y="1477"/>
                    <a:pt x="4271" y="1589"/>
                  </a:cubicBezTo>
                  <a:lnTo>
                    <a:pt x="4179" y="1589"/>
                  </a:lnTo>
                  <a:cubicBezTo>
                    <a:pt x="4129" y="1529"/>
                    <a:pt x="4061" y="1494"/>
                    <a:pt x="3975" y="1494"/>
                  </a:cubicBezTo>
                  <a:cubicBezTo>
                    <a:pt x="3963" y="1494"/>
                    <a:pt x="3950" y="1495"/>
                    <a:pt x="3937" y="1497"/>
                  </a:cubicBezTo>
                  <a:cubicBezTo>
                    <a:pt x="3894" y="1437"/>
                    <a:pt x="3820" y="1402"/>
                    <a:pt x="3742" y="1402"/>
                  </a:cubicBezTo>
                  <a:cubicBezTo>
                    <a:pt x="3715" y="1402"/>
                    <a:pt x="3687" y="1407"/>
                    <a:pt x="3660" y="1416"/>
                  </a:cubicBezTo>
                  <a:lnTo>
                    <a:pt x="3648" y="1416"/>
                  </a:lnTo>
                  <a:cubicBezTo>
                    <a:pt x="3595" y="1274"/>
                    <a:pt x="3481" y="1078"/>
                    <a:pt x="3331" y="1078"/>
                  </a:cubicBezTo>
                  <a:cubicBezTo>
                    <a:pt x="3286" y="1078"/>
                    <a:pt x="3237" y="1096"/>
                    <a:pt x="3186" y="1139"/>
                  </a:cubicBezTo>
                  <a:cubicBezTo>
                    <a:pt x="3163" y="1127"/>
                    <a:pt x="3117" y="1116"/>
                    <a:pt x="3083" y="1116"/>
                  </a:cubicBezTo>
                  <a:cubicBezTo>
                    <a:pt x="2965" y="979"/>
                    <a:pt x="2881" y="627"/>
                    <a:pt x="2697" y="627"/>
                  </a:cubicBezTo>
                  <a:cubicBezTo>
                    <a:pt x="2664" y="627"/>
                    <a:pt x="2627" y="639"/>
                    <a:pt x="2586" y="666"/>
                  </a:cubicBezTo>
                  <a:cubicBezTo>
                    <a:pt x="2473" y="526"/>
                    <a:pt x="2347" y="177"/>
                    <a:pt x="2173" y="177"/>
                  </a:cubicBezTo>
                  <a:cubicBezTo>
                    <a:pt x="2116" y="177"/>
                    <a:pt x="2054" y="214"/>
                    <a:pt x="1986" y="308"/>
                  </a:cubicBezTo>
                  <a:cubicBezTo>
                    <a:pt x="1907" y="174"/>
                    <a:pt x="1797" y="67"/>
                    <a:pt x="1680" y="67"/>
                  </a:cubicBezTo>
                  <a:cubicBezTo>
                    <a:pt x="1625" y="67"/>
                    <a:pt x="1568" y="91"/>
                    <a:pt x="1513" y="146"/>
                  </a:cubicBezTo>
                  <a:cubicBezTo>
                    <a:pt x="1455" y="146"/>
                    <a:pt x="1386" y="169"/>
                    <a:pt x="1340" y="215"/>
                  </a:cubicBezTo>
                  <a:cubicBezTo>
                    <a:pt x="1278" y="176"/>
                    <a:pt x="1191" y="148"/>
                    <a:pt x="1108" y="148"/>
                  </a:cubicBezTo>
                  <a:cubicBezTo>
                    <a:pt x="1020" y="148"/>
                    <a:pt x="937" y="179"/>
                    <a:pt x="889" y="262"/>
                  </a:cubicBezTo>
                  <a:cubicBezTo>
                    <a:pt x="855" y="238"/>
                    <a:pt x="812" y="227"/>
                    <a:pt x="768" y="227"/>
                  </a:cubicBezTo>
                  <a:cubicBezTo>
                    <a:pt x="725" y="227"/>
                    <a:pt x="682" y="238"/>
                    <a:pt x="647" y="262"/>
                  </a:cubicBezTo>
                  <a:cubicBezTo>
                    <a:pt x="597" y="124"/>
                    <a:pt x="456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3181;p42">
              <a:extLst>
                <a:ext uri="{FF2B5EF4-FFF2-40B4-BE49-F238E27FC236}">
                  <a16:creationId xmlns:a16="http://schemas.microsoft.com/office/drawing/2014/main" id="{01535059-1F68-F7F1-36FD-4D29C35805A1}"/>
                </a:ext>
              </a:extLst>
            </p:cNvPr>
            <p:cNvSpPr/>
            <p:nvPr/>
          </p:nvSpPr>
          <p:spPr>
            <a:xfrm>
              <a:off x="4892750" y="3751075"/>
              <a:ext cx="36900" cy="58200"/>
            </a:xfrm>
            <a:custGeom>
              <a:avLst/>
              <a:gdLst/>
              <a:ahLst/>
              <a:cxnLst/>
              <a:rect l="l" t="t" r="r" b="b"/>
              <a:pathLst>
                <a:path w="1476" h="2328" extrusionOk="0">
                  <a:moveTo>
                    <a:pt x="895" y="0"/>
                  </a:moveTo>
                  <a:cubicBezTo>
                    <a:pt x="734" y="0"/>
                    <a:pt x="566" y="290"/>
                    <a:pt x="783" y="507"/>
                  </a:cubicBezTo>
                  <a:cubicBezTo>
                    <a:pt x="760" y="564"/>
                    <a:pt x="806" y="610"/>
                    <a:pt x="806" y="680"/>
                  </a:cubicBezTo>
                  <a:cubicBezTo>
                    <a:pt x="794" y="714"/>
                    <a:pt x="783" y="760"/>
                    <a:pt x="783" y="784"/>
                  </a:cubicBezTo>
                  <a:cubicBezTo>
                    <a:pt x="712" y="739"/>
                    <a:pt x="652" y="720"/>
                    <a:pt x="602" y="720"/>
                  </a:cubicBezTo>
                  <a:cubicBezTo>
                    <a:pt x="394" y="720"/>
                    <a:pt x="369" y="1056"/>
                    <a:pt x="471" y="1280"/>
                  </a:cubicBezTo>
                  <a:cubicBezTo>
                    <a:pt x="426" y="1256"/>
                    <a:pt x="382" y="1246"/>
                    <a:pt x="340" y="1246"/>
                  </a:cubicBezTo>
                  <a:cubicBezTo>
                    <a:pt x="135" y="1246"/>
                    <a:pt x="1" y="1492"/>
                    <a:pt x="240" y="1626"/>
                  </a:cubicBezTo>
                  <a:cubicBezTo>
                    <a:pt x="164" y="2082"/>
                    <a:pt x="314" y="2328"/>
                    <a:pt x="454" y="2328"/>
                  </a:cubicBezTo>
                  <a:cubicBezTo>
                    <a:pt x="587" y="2328"/>
                    <a:pt x="711" y="2105"/>
                    <a:pt x="621" y="1626"/>
                  </a:cubicBezTo>
                  <a:cubicBezTo>
                    <a:pt x="794" y="1626"/>
                    <a:pt x="991" y="1534"/>
                    <a:pt x="1106" y="1395"/>
                  </a:cubicBezTo>
                  <a:cubicBezTo>
                    <a:pt x="1372" y="1361"/>
                    <a:pt x="1476" y="899"/>
                    <a:pt x="1314" y="714"/>
                  </a:cubicBezTo>
                  <a:cubicBezTo>
                    <a:pt x="1335" y="542"/>
                    <a:pt x="1357" y="248"/>
                    <a:pt x="1134" y="248"/>
                  </a:cubicBezTo>
                  <a:cubicBezTo>
                    <a:pt x="1118" y="248"/>
                    <a:pt x="1101" y="250"/>
                    <a:pt x="1083" y="253"/>
                  </a:cubicBezTo>
                  <a:cubicBezTo>
                    <a:pt x="1053" y="70"/>
                    <a:pt x="975" y="0"/>
                    <a:pt x="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3182;p42">
              <a:extLst>
                <a:ext uri="{FF2B5EF4-FFF2-40B4-BE49-F238E27FC236}">
                  <a16:creationId xmlns:a16="http://schemas.microsoft.com/office/drawing/2014/main" id="{2FCEDD68-237D-ABF2-C207-2EE10025A468}"/>
                </a:ext>
              </a:extLst>
            </p:cNvPr>
            <p:cNvSpPr/>
            <p:nvPr/>
          </p:nvSpPr>
          <p:spPr>
            <a:xfrm>
              <a:off x="4922700" y="3784575"/>
              <a:ext cx="26575" cy="45875"/>
            </a:xfrm>
            <a:custGeom>
              <a:avLst/>
              <a:gdLst/>
              <a:ahLst/>
              <a:cxnLst/>
              <a:rect l="l" t="t" r="r" b="b"/>
              <a:pathLst>
                <a:path w="1063" h="1835" extrusionOk="0">
                  <a:moveTo>
                    <a:pt x="518" y="0"/>
                  </a:moveTo>
                  <a:cubicBezTo>
                    <a:pt x="384" y="0"/>
                    <a:pt x="257" y="146"/>
                    <a:pt x="358" y="298"/>
                  </a:cubicBezTo>
                  <a:cubicBezTo>
                    <a:pt x="0" y="598"/>
                    <a:pt x="508" y="1279"/>
                    <a:pt x="566" y="1694"/>
                  </a:cubicBezTo>
                  <a:cubicBezTo>
                    <a:pt x="671" y="1794"/>
                    <a:pt x="752" y="1835"/>
                    <a:pt x="812" y="1835"/>
                  </a:cubicBezTo>
                  <a:cubicBezTo>
                    <a:pt x="1026" y="1835"/>
                    <a:pt x="990" y="1328"/>
                    <a:pt x="855" y="1094"/>
                  </a:cubicBezTo>
                  <a:cubicBezTo>
                    <a:pt x="993" y="1048"/>
                    <a:pt x="1062" y="863"/>
                    <a:pt x="982" y="725"/>
                  </a:cubicBezTo>
                  <a:cubicBezTo>
                    <a:pt x="832" y="494"/>
                    <a:pt x="820" y="263"/>
                    <a:pt x="658" y="67"/>
                  </a:cubicBezTo>
                  <a:cubicBezTo>
                    <a:pt x="618" y="20"/>
                    <a:pt x="567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3183;p42">
              <a:extLst>
                <a:ext uri="{FF2B5EF4-FFF2-40B4-BE49-F238E27FC236}">
                  <a16:creationId xmlns:a16="http://schemas.microsoft.com/office/drawing/2014/main" id="{9A22958E-9822-F42E-50C0-39D7C358C9EF}"/>
                </a:ext>
              </a:extLst>
            </p:cNvPr>
            <p:cNvSpPr/>
            <p:nvPr/>
          </p:nvSpPr>
          <p:spPr>
            <a:xfrm>
              <a:off x="4956175" y="3733925"/>
              <a:ext cx="51350" cy="144675"/>
            </a:xfrm>
            <a:custGeom>
              <a:avLst/>
              <a:gdLst/>
              <a:ahLst/>
              <a:cxnLst/>
              <a:rect l="l" t="t" r="r" b="b"/>
              <a:pathLst>
                <a:path w="2054" h="5787" extrusionOk="0">
                  <a:moveTo>
                    <a:pt x="566" y="5567"/>
                  </a:moveTo>
                  <a:cubicBezTo>
                    <a:pt x="554" y="5625"/>
                    <a:pt x="508" y="5660"/>
                    <a:pt x="462" y="5671"/>
                  </a:cubicBezTo>
                  <a:lnTo>
                    <a:pt x="520" y="5625"/>
                  </a:lnTo>
                  <a:lnTo>
                    <a:pt x="520" y="5613"/>
                  </a:lnTo>
                  <a:lnTo>
                    <a:pt x="554" y="5567"/>
                  </a:lnTo>
                  <a:close/>
                  <a:moveTo>
                    <a:pt x="753" y="0"/>
                  </a:moveTo>
                  <a:cubicBezTo>
                    <a:pt x="544" y="0"/>
                    <a:pt x="308" y="204"/>
                    <a:pt x="485" y="812"/>
                  </a:cubicBezTo>
                  <a:cubicBezTo>
                    <a:pt x="358" y="950"/>
                    <a:pt x="508" y="1135"/>
                    <a:pt x="543" y="1273"/>
                  </a:cubicBezTo>
                  <a:cubicBezTo>
                    <a:pt x="370" y="1366"/>
                    <a:pt x="474" y="1597"/>
                    <a:pt x="485" y="1770"/>
                  </a:cubicBezTo>
                  <a:cubicBezTo>
                    <a:pt x="416" y="1931"/>
                    <a:pt x="566" y="2104"/>
                    <a:pt x="624" y="2231"/>
                  </a:cubicBezTo>
                  <a:cubicBezTo>
                    <a:pt x="508" y="2335"/>
                    <a:pt x="578" y="2520"/>
                    <a:pt x="705" y="2555"/>
                  </a:cubicBezTo>
                  <a:cubicBezTo>
                    <a:pt x="647" y="2635"/>
                    <a:pt x="624" y="2728"/>
                    <a:pt x="578" y="2808"/>
                  </a:cubicBezTo>
                  <a:cubicBezTo>
                    <a:pt x="545" y="2801"/>
                    <a:pt x="516" y="2797"/>
                    <a:pt x="489" y="2797"/>
                  </a:cubicBezTo>
                  <a:cubicBezTo>
                    <a:pt x="236" y="2797"/>
                    <a:pt x="210" y="3118"/>
                    <a:pt x="335" y="3316"/>
                  </a:cubicBezTo>
                  <a:cubicBezTo>
                    <a:pt x="0" y="3328"/>
                    <a:pt x="127" y="3674"/>
                    <a:pt x="197" y="3882"/>
                  </a:cubicBezTo>
                  <a:cubicBezTo>
                    <a:pt x="0" y="4078"/>
                    <a:pt x="347" y="4355"/>
                    <a:pt x="462" y="4528"/>
                  </a:cubicBezTo>
                  <a:lnTo>
                    <a:pt x="462" y="4586"/>
                  </a:lnTo>
                  <a:cubicBezTo>
                    <a:pt x="358" y="4598"/>
                    <a:pt x="289" y="4713"/>
                    <a:pt x="301" y="4805"/>
                  </a:cubicBezTo>
                  <a:cubicBezTo>
                    <a:pt x="174" y="4921"/>
                    <a:pt x="301" y="5232"/>
                    <a:pt x="416" y="5348"/>
                  </a:cubicBezTo>
                  <a:cubicBezTo>
                    <a:pt x="108" y="5348"/>
                    <a:pt x="251" y="5787"/>
                    <a:pt x="499" y="5787"/>
                  </a:cubicBezTo>
                  <a:cubicBezTo>
                    <a:pt x="502" y="5787"/>
                    <a:pt x="505" y="5787"/>
                    <a:pt x="508" y="5786"/>
                  </a:cubicBezTo>
                  <a:cubicBezTo>
                    <a:pt x="762" y="5786"/>
                    <a:pt x="693" y="5452"/>
                    <a:pt x="520" y="5371"/>
                  </a:cubicBezTo>
                  <a:cubicBezTo>
                    <a:pt x="578" y="5371"/>
                    <a:pt x="624" y="5336"/>
                    <a:pt x="647" y="5290"/>
                  </a:cubicBezTo>
                  <a:cubicBezTo>
                    <a:pt x="679" y="5313"/>
                    <a:pt x="715" y="5323"/>
                    <a:pt x="752" y="5323"/>
                  </a:cubicBezTo>
                  <a:cubicBezTo>
                    <a:pt x="848" y="5323"/>
                    <a:pt x="945" y="5255"/>
                    <a:pt x="970" y="5163"/>
                  </a:cubicBezTo>
                  <a:cubicBezTo>
                    <a:pt x="984" y="5166"/>
                    <a:pt x="999" y="5167"/>
                    <a:pt x="1012" y="5167"/>
                  </a:cubicBezTo>
                  <a:cubicBezTo>
                    <a:pt x="1173" y="5167"/>
                    <a:pt x="1276" y="4988"/>
                    <a:pt x="1212" y="4828"/>
                  </a:cubicBezTo>
                  <a:cubicBezTo>
                    <a:pt x="1259" y="4828"/>
                    <a:pt x="1316" y="4805"/>
                    <a:pt x="1339" y="4759"/>
                  </a:cubicBezTo>
                  <a:cubicBezTo>
                    <a:pt x="1501" y="4759"/>
                    <a:pt x="1605" y="4632"/>
                    <a:pt x="1570" y="4459"/>
                  </a:cubicBezTo>
                  <a:lnTo>
                    <a:pt x="1570" y="4459"/>
                  </a:lnTo>
                  <a:cubicBezTo>
                    <a:pt x="1613" y="4483"/>
                    <a:pt x="1652" y="4493"/>
                    <a:pt x="1688" y="4493"/>
                  </a:cubicBezTo>
                  <a:cubicBezTo>
                    <a:pt x="1896" y="4493"/>
                    <a:pt x="1975" y="4145"/>
                    <a:pt x="1709" y="4067"/>
                  </a:cubicBezTo>
                  <a:cubicBezTo>
                    <a:pt x="1638" y="3996"/>
                    <a:pt x="1576" y="3961"/>
                    <a:pt x="1523" y="3961"/>
                  </a:cubicBezTo>
                  <a:cubicBezTo>
                    <a:pt x="1516" y="3961"/>
                    <a:pt x="1508" y="3961"/>
                    <a:pt x="1501" y="3963"/>
                  </a:cubicBezTo>
                  <a:cubicBezTo>
                    <a:pt x="1474" y="3875"/>
                    <a:pt x="1383" y="3822"/>
                    <a:pt x="1289" y="3822"/>
                  </a:cubicBezTo>
                  <a:cubicBezTo>
                    <a:pt x="1223" y="3822"/>
                    <a:pt x="1156" y="3848"/>
                    <a:pt x="1109" y="3905"/>
                  </a:cubicBezTo>
                  <a:cubicBezTo>
                    <a:pt x="1086" y="3899"/>
                    <a:pt x="1065" y="3897"/>
                    <a:pt x="1045" y="3897"/>
                  </a:cubicBezTo>
                  <a:cubicBezTo>
                    <a:pt x="863" y="3897"/>
                    <a:pt x="804" y="4119"/>
                    <a:pt x="866" y="4286"/>
                  </a:cubicBezTo>
                  <a:cubicBezTo>
                    <a:pt x="832" y="4297"/>
                    <a:pt x="808" y="4332"/>
                    <a:pt x="797" y="4355"/>
                  </a:cubicBezTo>
                  <a:cubicBezTo>
                    <a:pt x="762" y="4217"/>
                    <a:pt x="658" y="4055"/>
                    <a:pt x="624" y="3905"/>
                  </a:cubicBezTo>
                  <a:cubicBezTo>
                    <a:pt x="716" y="3836"/>
                    <a:pt x="774" y="3709"/>
                    <a:pt x="808" y="3582"/>
                  </a:cubicBezTo>
                  <a:cubicBezTo>
                    <a:pt x="912" y="3501"/>
                    <a:pt x="970" y="3351"/>
                    <a:pt x="982" y="3247"/>
                  </a:cubicBezTo>
                  <a:cubicBezTo>
                    <a:pt x="1046" y="3320"/>
                    <a:pt x="1142" y="3357"/>
                    <a:pt x="1234" y="3357"/>
                  </a:cubicBezTo>
                  <a:cubicBezTo>
                    <a:pt x="1374" y="3357"/>
                    <a:pt x="1503" y="3271"/>
                    <a:pt x="1489" y="3097"/>
                  </a:cubicBezTo>
                  <a:lnTo>
                    <a:pt x="1489" y="3097"/>
                  </a:lnTo>
                  <a:cubicBezTo>
                    <a:pt x="1510" y="3099"/>
                    <a:pt x="1528" y="3099"/>
                    <a:pt x="1546" y="3099"/>
                  </a:cubicBezTo>
                  <a:cubicBezTo>
                    <a:pt x="2053" y="3099"/>
                    <a:pt x="1650" y="2465"/>
                    <a:pt x="1316" y="2465"/>
                  </a:cubicBezTo>
                  <a:cubicBezTo>
                    <a:pt x="1244" y="2465"/>
                    <a:pt x="1176" y="2495"/>
                    <a:pt x="1120" y="2566"/>
                  </a:cubicBezTo>
                  <a:cubicBezTo>
                    <a:pt x="1097" y="2520"/>
                    <a:pt x="1039" y="2497"/>
                    <a:pt x="982" y="2462"/>
                  </a:cubicBezTo>
                  <a:cubicBezTo>
                    <a:pt x="1051" y="2347"/>
                    <a:pt x="993" y="2266"/>
                    <a:pt x="947" y="2104"/>
                  </a:cubicBezTo>
                  <a:cubicBezTo>
                    <a:pt x="1316" y="2001"/>
                    <a:pt x="1120" y="1481"/>
                    <a:pt x="1039" y="1273"/>
                  </a:cubicBezTo>
                  <a:cubicBezTo>
                    <a:pt x="1062" y="1181"/>
                    <a:pt x="1028" y="1100"/>
                    <a:pt x="993" y="1019"/>
                  </a:cubicBezTo>
                  <a:cubicBezTo>
                    <a:pt x="1109" y="835"/>
                    <a:pt x="1051" y="581"/>
                    <a:pt x="889" y="385"/>
                  </a:cubicBezTo>
                  <a:cubicBezTo>
                    <a:pt x="1126" y="187"/>
                    <a:pt x="952" y="0"/>
                    <a:pt x="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3184;p42">
              <a:extLst>
                <a:ext uri="{FF2B5EF4-FFF2-40B4-BE49-F238E27FC236}">
                  <a16:creationId xmlns:a16="http://schemas.microsoft.com/office/drawing/2014/main" id="{F3FB8B40-D4D5-96D5-F702-38EF448B896B}"/>
                </a:ext>
              </a:extLst>
            </p:cNvPr>
            <p:cNvSpPr/>
            <p:nvPr/>
          </p:nvSpPr>
          <p:spPr>
            <a:xfrm>
              <a:off x="4988350" y="3806350"/>
              <a:ext cx="35950" cy="29100"/>
            </a:xfrm>
            <a:custGeom>
              <a:avLst/>
              <a:gdLst/>
              <a:ahLst/>
              <a:cxnLst/>
              <a:rect l="l" t="t" r="r" b="b"/>
              <a:pathLst>
                <a:path w="1438" h="1164" extrusionOk="0">
                  <a:moveTo>
                    <a:pt x="1168" y="0"/>
                  </a:moveTo>
                  <a:cubicBezTo>
                    <a:pt x="994" y="0"/>
                    <a:pt x="855" y="182"/>
                    <a:pt x="907" y="396"/>
                  </a:cubicBezTo>
                  <a:cubicBezTo>
                    <a:pt x="803" y="431"/>
                    <a:pt x="722" y="535"/>
                    <a:pt x="664" y="650"/>
                  </a:cubicBezTo>
                  <a:cubicBezTo>
                    <a:pt x="578" y="630"/>
                    <a:pt x="507" y="621"/>
                    <a:pt x="449" y="621"/>
                  </a:cubicBezTo>
                  <a:cubicBezTo>
                    <a:pt x="1" y="621"/>
                    <a:pt x="369" y="1163"/>
                    <a:pt x="732" y="1163"/>
                  </a:cubicBezTo>
                  <a:cubicBezTo>
                    <a:pt x="884" y="1163"/>
                    <a:pt x="1035" y="1069"/>
                    <a:pt x="1126" y="800"/>
                  </a:cubicBezTo>
                  <a:cubicBezTo>
                    <a:pt x="1135" y="801"/>
                    <a:pt x="1144" y="802"/>
                    <a:pt x="1152" y="802"/>
                  </a:cubicBezTo>
                  <a:cubicBezTo>
                    <a:pt x="1360" y="802"/>
                    <a:pt x="1402" y="539"/>
                    <a:pt x="1368" y="373"/>
                  </a:cubicBezTo>
                  <a:cubicBezTo>
                    <a:pt x="1438" y="292"/>
                    <a:pt x="1438" y="142"/>
                    <a:pt x="1357" y="73"/>
                  </a:cubicBezTo>
                  <a:cubicBezTo>
                    <a:pt x="1294" y="22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3185;p42">
              <a:extLst>
                <a:ext uri="{FF2B5EF4-FFF2-40B4-BE49-F238E27FC236}">
                  <a16:creationId xmlns:a16="http://schemas.microsoft.com/office/drawing/2014/main" id="{59A5E79D-2CA2-5B9F-1A01-8627DFA0FF04}"/>
                </a:ext>
              </a:extLst>
            </p:cNvPr>
            <p:cNvSpPr/>
            <p:nvPr/>
          </p:nvSpPr>
          <p:spPr>
            <a:xfrm>
              <a:off x="4981625" y="3660975"/>
              <a:ext cx="49025" cy="25150"/>
            </a:xfrm>
            <a:custGeom>
              <a:avLst/>
              <a:gdLst/>
              <a:ahLst/>
              <a:cxnLst/>
              <a:rect l="l" t="t" r="r" b="b"/>
              <a:pathLst>
                <a:path w="1961" h="1006" extrusionOk="0">
                  <a:moveTo>
                    <a:pt x="409" y="1"/>
                  </a:moveTo>
                  <a:cubicBezTo>
                    <a:pt x="213" y="1"/>
                    <a:pt x="1" y="248"/>
                    <a:pt x="229" y="394"/>
                  </a:cubicBezTo>
                  <a:cubicBezTo>
                    <a:pt x="321" y="590"/>
                    <a:pt x="610" y="440"/>
                    <a:pt x="725" y="590"/>
                  </a:cubicBezTo>
                  <a:cubicBezTo>
                    <a:pt x="847" y="722"/>
                    <a:pt x="978" y="925"/>
                    <a:pt x="1157" y="925"/>
                  </a:cubicBezTo>
                  <a:cubicBezTo>
                    <a:pt x="1181" y="925"/>
                    <a:pt x="1207" y="922"/>
                    <a:pt x="1233" y="913"/>
                  </a:cubicBezTo>
                  <a:cubicBezTo>
                    <a:pt x="1276" y="977"/>
                    <a:pt x="1336" y="1005"/>
                    <a:pt x="1398" y="1005"/>
                  </a:cubicBezTo>
                  <a:cubicBezTo>
                    <a:pt x="1502" y="1005"/>
                    <a:pt x="1608" y="926"/>
                    <a:pt x="1637" y="809"/>
                  </a:cubicBezTo>
                  <a:cubicBezTo>
                    <a:pt x="1868" y="752"/>
                    <a:pt x="1960" y="348"/>
                    <a:pt x="1637" y="348"/>
                  </a:cubicBezTo>
                  <a:cubicBezTo>
                    <a:pt x="1522" y="359"/>
                    <a:pt x="1406" y="417"/>
                    <a:pt x="1326" y="521"/>
                  </a:cubicBezTo>
                  <a:lnTo>
                    <a:pt x="1303" y="521"/>
                  </a:lnTo>
                  <a:cubicBezTo>
                    <a:pt x="1222" y="405"/>
                    <a:pt x="1129" y="244"/>
                    <a:pt x="979" y="244"/>
                  </a:cubicBezTo>
                  <a:cubicBezTo>
                    <a:pt x="870" y="156"/>
                    <a:pt x="729" y="58"/>
                    <a:pt x="577" y="58"/>
                  </a:cubicBezTo>
                  <a:cubicBezTo>
                    <a:pt x="569" y="58"/>
                    <a:pt x="561" y="58"/>
                    <a:pt x="552" y="59"/>
                  </a:cubicBezTo>
                  <a:cubicBezTo>
                    <a:pt x="511" y="18"/>
                    <a:pt x="461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3186;p42">
              <a:extLst>
                <a:ext uri="{FF2B5EF4-FFF2-40B4-BE49-F238E27FC236}">
                  <a16:creationId xmlns:a16="http://schemas.microsoft.com/office/drawing/2014/main" id="{7E3A40E5-526A-FEAC-394F-85483BAB3B87}"/>
                </a:ext>
              </a:extLst>
            </p:cNvPr>
            <p:cNvSpPr/>
            <p:nvPr/>
          </p:nvSpPr>
          <p:spPr>
            <a:xfrm>
              <a:off x="4545650" y="3492875"/>
              <a:ext cx="52175" cy="23175"/>
            </a:xfrm>
            <a:custGeom>
              <a:avLst/>
              <a:gdLst/>
              <a:ahLst/>
              <a:cxnLst/>
              <a:rect l="l" t="t" r="r" b="b"/>
              <a:pathLst>
                <a:path w="2087" h="927" extrusionOk="0">
                  <a:moveTo>
                    <a:pt x="1324" y="0"/>
                  </a:moveTo>
                  <a:cubicBezTo>
                    <a:pt x="1182" y="0"/>
                    <a:pt x="1070" y="56"/>
                    <a:pt x="1070" y="250"/>
                  </a:cubicBezTo>
                  <a:lnTo>
                    <a:pt x="1047" y="250"/>
                  </a:lnTo>
                  <a:cubicBezTo>
                    <a:pt x="1024" y="250"/>
                    <a:pt x="966" y="273"/>
                    <a:pt x="943" y="285"/>
                  </a:cubicBezTo>
                  <a:cubicBezTo>
                    <a:pt x="884" y="208"/>
                    <a:pt x="787" y="162"/>
                    <a:pt x="698" y="162"/>
                  </a:cubicBezTo>
                  <a:cubicBezTo>
                    <a:pt x="611" y="162"/>
                    <a:pt x="533" y="205"/>
                    <a:pt x="504" y="308"/>
                  </a:cubicBezTo>
                  <a:cubicBezTo>
                    <a:pt x="446" y="290"/>
                    <a:pt x="398" y="282"/>
                    <a:pt x="358" y="282"/>
                  </a:cubicBezTo>
                  <a:cubicBezTo>
                    <a:pt x="1" y="282"/>
                    <a:pt x="338" y="927"/>
                    <a:pt x="631" y="927"/>
                  </a:cubicBezTo>
                  <a:cubicBezTo>
                    <a:pt x="708" y="927"/>
                    <a:pt x="781" y="882"/>
                    <a:pt x="839" y="769"/>
                  </a:cubicBezTo>
                  <a:cubicBezTo>
                    <a:pt x="862" y="776"/>
                    <a:pt x="884" y="779"/>
                    <a:pt x="906" y="779"/>
                  </a:cubicBezTo>
                  <a:cubicBezTo>
                    <a:pt x="1036" y="779"/>
                    <a:pt x="1142" y="677"/>
                    <a:pt x="1231" y="677"/>
                  </a:cubicBezTo>
                  <a:cubicBezTo>
                    <a:pt x="1256" y="686"/>
                    <a:pt x="1281" y="690"/>
                    <a:pt x="1306" y="690"/>
                  </a:cubicBezTo>
                  <a:cubicBezTo>
                    <a:pt x="1411" y="690"/>
                    <a:pt x="1511" y="616"/>
                    <a:pt x="1520" y="504"/>
                  </a:cubicBezTo>
                  <a:cubicBezTo>
                    <a:pt x="1565" y="528"/>
                    <a:pt x="1610" y="538"/>
                    <a:pt x="1653" y="538"/>
                  </a:cubicBezTo>
                  <a:cubicBezTo>
                    <a:pt x="1901" y="538"/>
                    <a:pt x="2086" y="196"/>
                    <a:pt x="1762" y="88"/>
                  </a:cubicBezTo>
                  <a:cubicBezTo>
                    <a:pt x="1645" y="59"/>
                    <a:pt x="1469" y="0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3187;p42">
              <a:extLst>
                <a:ext uri="{FF2B5EF4-FFF2-40B4-BE49-F238E27FC236}">
                  <a16:creationId xmlns:a16="http://schemas.microsoft.com/office/drawing/2014/main" id="{87B77D78-DA32-B3AE-9216-251B568E1B72}"/>
                </a:ext>
              </a:extLst>
            </p:cNvPr>
            <p:cNvSpPr/>
            <p:nvPr/>
          </p:nvSpPr>
          <p:spPr>
            <a:xfrm>
              <a:off x="4478900" y="3296075"/>
              <a:ext cx="170100" cy="82850"/>
            </a:xfrm>
            <a:custGeom>
              <a:avLst/>
              <a:gdLst/>
              <a:ahLst/>
              <a:cxnLst/>
              <a:rect l="l" t="t" r="r" b="b"/>
              <a:pathLst>
                <a:path w="6804" h="3314" extrusionOk="0">
                  <a:moveTo>
                    <a:pt x="2988" y="0"/>
                  </a:moveTo>
                  <a:cubicBezTo>
                    <a:pt x="2894" y="0"/>
                    <a:pt x="2786" y="77"/>
                    <a:pt x="2701" y="273"/>
                  </a:cubicBezTo>
                  <a:cubicBezTo>
                    <a:pt x="2662" y="250"/>
                    <a:pt x="2618" y="238"/>
                    <a:pt x="2573" y="238"/>
                  </a:cubicBezTo>
                  <a:cubicBezTo>
                    <a:pt x="2483" y="238"/>
                    <a:pt x="2393" y="285"/>
                    <a:pt x="2355" y="377"/>
                  </a:cubicBezTo>
                  <a:cubicBezTo>
                    <a:pt x="2210" y="175"/>
                    <a:pt x="2077" y="93"/>
                    <a:pt x="1977" y="93"/>
                  </a:cubicBezTo>
                  <a:cubicBezTo>
                    <a:pt x="1775" y="93"/>
                    <a:pt x="1707" y="426"/>
                    <a:pt x="1939" y="758"/>
                  </a:cubicBezTo>
                  <a:cubicBezTo>
                    <a:pt x="1858" y="781"/>
                    <a:pt x="1801" y="850"/>
                    <a:pt x="1777" y="919"/>
                  </a:cubicBezTo>
                  <a:cubicBezTo>
                    <a:pt x="1710" y="845"/>
                    <a:pt x="1588" y="775"/>
                    <a:pt x="1482" y="775"/>
                  </a:cubicBezTo>
                  <a:cubicBezTo>
                    <a:pt x="1406" y="775"/>
                    <a:pt x="1338" y="811"/>
                    <a:pt x="1304" y="908"/>
                  </a:cubicBezTo>
                  <a:cubicBezTo>
                    <a:pt x="1223" y="954"/>
                    <a:pt x="1200" y="1046"/>
                    <a:pt x="1223" y="1127"/>
                  </a:cubicBezTo>
                  <a:cubicBezTo>
                    <a:pt x="1145" y="1077"/>
                    <a:pt x="1022" y="1014"/>
                    <a:pt x="913" y="1014"/>
                  </a:cubicBezTo>
                  <a:cubicBezTo>
                    <a:pt x="845" y="1014"/>
                    <a:pt x="783" y="1038"/>
                    <a:pt x="739" y="1104"/>
                  </a:cubicBezTo>
                  <a:cubicBezTo>
                    <a:pt x="644" y="880"/>
                    <a:pt x="462" y="779"/>
                    <a:pt x="317" y="779"/>
                  </a:cubicBezTo>
                  <a:cubicBezTo>
                    <a:pt x="126" y="779"/>
                    <a:pt x="1" y="957"/>
                    <a:pt x="231" y="1266"/>
                  </a:cubicBezTo>
                  <a:cubicBezTo>
                    <a:pt x="92" y="1600"/>
                    <a:pt x="485" y="1877"/>
                    <a:pt x="577" y="2143"/>
                  </a:cubicBezTo>
                  <a:cubicBezTo>
                    <a:pt x="633" y="2298"/>
                    <a:pt x="792" y="2448"/>
                    <a:pt x="916" y="2448"/>
                  </a:cubicBezTo>
                  <a:cubicBezTo>
                    <a:pt x="995" y="2448"/>
                    <a:pt x="1060" y="2386"/>
                    <a:pt x="1073" y="2224"/>
                  </a:cubicBezTo>
                  <a:cubicBezTo>
                    <a:pt x="1096" y="2201"/>
                    <a:pt x="1143" y="2178"/>
                    <a:pt x="1154" y="2143"/>
                  </a:cubicBezTo>
                  <a:cubicBezTo>
                    <a:pt x="1176" y="2149"/>
                    <a:pt x="1197" y="2152"/>
                    <a:pt x="1218" y="2152"/>
                  </a:cubicBezTo>
                  <a:cubicBezTo>
                    <a:pt x="1355" y="2152"/>
                    <a:pt x="1471" y="2029"/>
                    <a:pt x="1431" y="1889"/>
                  </a:cubicBezTo>
                  <a:lnTo>
                    <a:pt x="1431" y="1889"/>
                  </a:lnTo>
                  <a:cubicBezTo>
                    <a:pt x="1524" y="1948"/>
                    <a:pt x="1666" y="2056"/>
                    <a:pt x="1794" y="2056"/>
                  </a:cubicBezTo>
                  <a:cubicBezTo>
                    <a:pt x="1842" y="2056"/>
                    <a:pt x="1887" y="2042"/>
                    <a:pt x="1928" y="2004"/>
                  </a:cubicBezTo>
                  <a:cubicBezTo>
                    <a:pt x="1994" y="2079"/>
                    <a:pt x="2097" y="2136"/>
                    <a:pt x="2196" y="2136"/>
                  </a:cubicBezTo>
                  <a:cubicBezTo>
                    <a:pt x="2235" y="2136"/>
                    <a:pt x="2273" y="2128"/>
                    <a:pt x="2308" y="2108"/>
                  </a:cubicBezTo>
                  <a:cubicBezTo>
                    <a:pt x="2493" y="2273"/>
                    <a:pt x="2571" y="2570"/>
                    <a:pt x="2777" y="2570"/>
                  </a:cubicBezTo>
                  <a:cubicBezTo>
                    <a:pt x="2816" y="2570"/>
                    <a:pt x="2859" y="2559"/>
                    <a:pt x="2909" y="2535"/>
                  </a:cubicBezTo>
                  <a:cubicBezTo>
                    <a:pt x="2950" y="2618"/>
                    <a:pt x="3032" y="2660"/>
                    <a:pt x="3114" y="2660"/>
                  </a:cubicBezTo>
                  <a:cubicBezTo>
                    <a:pt x="3214" y="2660"/>
                    <a:pt x="3316" y="2598"/>
                    <a:pt x="3347" y="2478"/>
                  </a:cubicBezTo>
                  <a:cubicBezTo>
                    <a:pt x="3503" y="2606"/>
                    <a:pt x="3622" y="2829"/>
                    <a:pt x="3798" y="2829"/>
                  </a:cubicBezTo>
                  <a:cubicBezTo>
                    <a:pt x="3843" y="2829"/>
                    <a:pt x="3893" y="2813"/>
                    <a:pt x="3947" y="2778"/>
                  </a:cubicBezTo>
                  <a:cubicBezTo>
                    <a:pt x="4041" y="2964"/>
                    <a:pt x="4427" y="3313"/>
                    <a:pt x="4663" y="3313"/>
                  </a:cubicBezTo>
                  <a:cubicBezTo>
                    <a:pt x="4777" y="3313"/>
                    <a:pt x="4855" y="3231"/>
                    <a:pt x="4848" y="3009"/>
                  </a:cubicBezTo>
                  <a:cubicBezTo>
                    <a:pt x="4894" y="2986"/>
                    <a:pt x="4929" y="2928"/>
                    <a:pt x="4940" y="2870"/>
                  </a:cubicBezTo>
                  <a:cubicBezTo>
                    <a:pt x="4974" y="2891"/>
                    <a:pt x="5009" y="2900"/>
                    <a:pt x="5043" y="2900"/>
                  </a:cubicBezTo>
                  <a:cubicBezTo>
                    <a:pt x="5219" y="2900"/>
                    <a:pt x="5372" y="2657"/>
                    <a:pt x="5217" y="2512"/>
                  </a:cubicBezTo>
                  <a:lnTo>
                    <a:pt x="5217" y="2512"/>
                  </a:lnTo>
                  <a:cubicBezTo>
                    <a:pt x="5243" y="2526"/>
                    <a:pt x="5271" y="2533"/>
                    <a:pt x="5298" y="2533"/>
                  </a:cubicBezTo>
                  <a:cubicBezTo>
                    <a:pt x="5407" y="2533"/>
                    <a:pt x="5515" y="2433"/>
                    <a:pt x="5506" y="2304"/>
                  </a:cubicBezTo>
                  <a:lnTo>
                    <a:pt x="5506" y="2304"/>
                  </a:lnTo>
                  <a:cubicBezTo>
                    <a:pt x="5587" y="2362"/>
                    <a:pt x="5679" y="2478"/>
                    <a:pt x="5794" y="2478"/>
                  </a:cubicBezTo>
                  <a:cubicBezTo>
                    <a:pt x="5777" y="2596"/>
                    <a:pt x="5868" y="2657"/>
                    <a:pt x="5958" y="2657"/>
                  </a:cubicBezTo>
                  <a:cubicBezTo>
                    <a:pt x="6044" y="2657"/>
                    <a:pt x="6129" y="2602"/>
                    <a:pt x="6117" y="2489"/>
                  </a:cubicBezTo>
                  <a:cubicBezTo>
                    <a:pt x="6117" y="2408"/>
                    <a:pt x="6129" y="2293"/>
                    <a:pt x="6117" y="2201"/>
                  </a:cubicBezTo>
                  <a:cubicBezTo>
                    <a:pt x="6117" y="2178"/>
                    <a:pt x="6106" y="2131"/>
                    <a:pt x="6106" y="2085"/>
                  </a:cubicBezTo>
                  <a:cubicBezTo>
                    <a:pt x="6804" y="1961"/>
                    <a:pt x="6012" y="1190"/>
                    <a:pt x="5669" y="1190"/>
                  </a:cubicBezTo>
                  <a:cubicBezTo>
                    <a:pt x="5536" y="1190"/>
                    <a:pt x="5470" y="1307"/>
                    <a:pt x="5587" y="1623"/>
                  </a:cubicBezTo>
                  <a:cubicBezTo>
                    <a:pt x="5529" y="1670"/>
                    <a:pt x="5483" y="1739"/>
                    <a:pt x="5483" y="1797"/>
                  </a:cubicBezTo>
                  <a:cubicBezTo>
                    <a:pt x="5442" y="1790"/>
                    <a:pt x="5394" y="1784"/>
                    <a:pt x="5348" y="1784"/>
                  </a:cubicBezTo>
                  <a:cubicBezTo>
                    <a:pt x="5237" y="1784"/>
                    <a:pt x="5130" y="1817"/>
                    <a:pt x="5113" y="1947"/>
                  </a:cubicBezTo>
                  <a:cubicBezTo>
                    <a:pt x="5061" y="1850"/>
                    <a:pt x="4976" y="1810"/>
                    <a:pt x="4898" y="1810"/>
                  </a:cubicBezTo>
                  <a:cubicBezTo>
                    <a:pt x="4751" y="1810"/>
                    <a:pt x="4624" y="1951"/>
                    <a:pt x="4767" y="2131"/>
                  </a:cubicBezTo>
                  <a:cubicBezTo>
                    <a:pt x="4601" y="2076"/>
                    <a:pt x="4446" y="1957"/>
                    <a:pt x="4271" y="1957"/>
                  </a:cubicBezTo>
                  <a:cubicBezTo>
                    <a:pt x="4263" y="1957"/>
                    <a:pt x="4256" y="1958"/>
                    <a:pt x="4248" y="1958"/>
                  </a:cubicBezTo>
                  <a:cubicBezTo>
                    <a:pt x="4192" y="1895"/>
                    <a:pt x="4120" y="1866"/>
                    <a:pt x="4052" y="1866"/>
                  </a:cubicBezTo>
                  <a:cubicBezTo>
                    <a:pt x="3910" y="1866"/>
                    <a:pt x="3785" y="1990"/>
                    <a:pt x="3855" y="2178"/>
                  </a:cubicBezTo>
                  <a:cubicBezTo>
                    <a:pt x="3832" y="2172"/>
                    <a:pt x="3812" y="2169"/>
                    <a:pt x="3792" y="2169"/>
                  </a:cubicBezTo>
                  <a:cubicBezTo>
                    <a:pt x="3771" y="2169"/>
                    <a:pt x="3751" y="2172"/>
                    <a:pt x="3728" y="2178"/>
                  </a:cubicBezTo>
                  <a:cubicBezTo>
                    <a:pt x="3564" y="2050"/>
                    <a:pt x="3351" y="1837"/>
                    <a:pt x="3149" y="1837"/>
                  </a:cubicBezTo>
                  <a:cubicBezTo>
                    <a:pt x="3094" y="1837"/>
                    <a:pt x="3041" y="1852"/>
                    <a:pt x="2989" y="1889"/>
                  </a:cubicBezTo>
                  <a:cubicBezTo>
                    <a:pt x="2929" y="1777"/>
                    <a:pt x="2830" y="1678"/>
                    <a:pt x="2717" y="1678"/>
                  </a:cubicBezTo>
                  <a:cubicBezTo>
                    <a:pt x="2678" y="1678"/>
                    <a:pt x="2638" y="1689"/>
                    <a:pt x="2597" y="1716"/>
                  </a:cubicBezTo>
                  <a:cubicBezTo>
                    <a:pt x="2512" y="1630"/>
                    <a:pt x="2426" y="1506"/>
                    <a:pt x="2304" y="1506"/>
                  </a:cubicBezTo>
                  <a:cubicBezTo>
                    <a:pt x="2294" y="1506"/>
                    <a:pt x="2284" y="1506"/>
                    <a:pt x="2274" y="1508"/>
                  </a:cubicBezTo>
                  <a:lnTo>
                    <a:pt x="2101" y="1381"/>
                  </a:lnTo>
                  <a:cubicBezTo>
                    <a:pt x="2112" y="1370"/>
                    <a:pt x="2112" y="1335"/>
                    <a:pt x="2112" y="1323"/>
                  </a:cubicBezTo>
                  <a:cubicBezTo>
                    <a:pt x="2149" y="1344"/>
                    <a:pt x="2186" y="1353"/>
                    <a:pt x="2222" y="1353"/>
                  </a:cubicBezTo>
                  <a:cubicBezTo>
                    <a:pt x="2368" y="1353"/>
                    <a:pt x="2491" y="1201"/>
                    <a:pt x="2435" y="1035"/>
                  </a:cubicBezTo>
                  <a:lnTo>
                    <a:pt x="2435" y="1035"/>
                  </a:lnTo>
                  <a:cubicBezTo>
                    <a:pt x="2452" y="1038"/>
                    <a:pt x="2469" y="1040"/>
                    <a:pt x="2485" y="1040"/>
                  </a:cubicBezTo>
                  <a:cubicBezTo>
                    <a:pt x="2620" y="1040"/>
                    <a:pt x="2714" y="916"/>
                    <a:pt x="2724" y="792"/>
                  </a:cubicBezTo>
                  <a:cubicBezTo>
                    <a:pt x="2742" y="795"/>
                    <a:pt x="2759" y="797"/>
                    <a:pt x="2777" y="797"/>
                  </a:cubicBezTo>
                  <a:cubicBezTo>
                    <a:pt x="2899" y="797"/>
                    <a:pt x="3017" y="729"/>
                    <a:pt x="3047" y="608"/>
                  </a:cubicBezTo>
                  <a:cubicBezTo>
                    <a:pt x="3321" y="341"/>
                    <a:pt x="3186" y="0"/>
                    <a:pt x="2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3188;p42">
              <a:extLst>
                <a:ext uri="{FF2B5EF4-FFF2-40B4-BE49-F238E27FC236}">
                  <a16:creationId xmlns:a16="http://schemas.microsoft.com/office/drawing/2014/main" id="{662256ED-3856-BB8B-F178-8BA0D56A9BB2}"/>
                </a:ext>
              </a:extLst>
            </p:cNvPr>
            <p:cNvSpPr/>
            <p:nvPr/>
          </p:nvSpPr>
          <p:spPr>
            <a:xfrm>
              <a:off x="4549525" y="3198475"/>
              <a:ext cx="30025" cy="19950"/>
            </a:xfrm>
            <a:custGeom>
              <a:avLst/>
              <a:gdLst/>
              <a:ahLst/>
              <a:cxnLst/>
              <a:rect l="l" t="t" r="r" b="b"/>
              <a:pathLst>
                <a:path w="1201" h="798" extrusionOk="0">
                  <a:moveTo>
                    <a:pt x="613" y="1"/>
                  </a:moveTo>
                  <a:cubicBezTo>
                    <a:pt x="546" y="1"/>
                    <a:pt x="488" y="34"/>
                    <a:pt x="453" y="114"/>
                  </a:cubicBezTo>
                  <a:cubicBezTo>
                    <a:pt x="406" y="76"/>
                    <a:pt x="358" y="60"/>
                    <a:pt x="314" y="60"/>
                  </a:cubicBezTo>
                  <a:cubicBezTo>
                    <a:pt x="129" y="60"/>
                    <a:pt x="1" y="337"/>
                    <a:pt x="234" y="449"/>
                  </a:cubicBezTo>
                  <a:cubicBezTo>
                    <a:pt x="420" y="489"/>
                    <a:pt x="675" y="797"/>
                    <a:pt x="838" y="797"/>
                  </a:cubicBezTo>
                  <a:cubicBezTo>
                    <a:pt x="907" y="797"/>
                    <a:pt x="960" y="742"/>
                    <a:pt x="984" y="587"/>
                  </a:cubicBezTo>
                  <a:cubicBezTo>
                    <a:pt x="1201" y="425"/>
                    <a:pt x="852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3189;p42">
              <a:extLst>
                <a:ext uri="{FF2B5EF4-FFF2-40B4-BE49-F238E27FC236}">
                  <a16:creationId xmlns:a16="http://schemas.microsoft.com/office/drawing/2014/main" id="{42687467-9073-FD49-9261-55F84104F525}"/>
                </a:ext>
              </a:extLst>
            </p:cNvPr>
            <p:cNvSpPr/>
            <p:nvPr/>
          </p:nvSpPr>
          <p:spPr>
            <a:xfrm>
              <a:off x="4550325" y="3149225"/>
              <a:ext cx="100025" cy="76725"/>
            </a:xfrm>
            <a:custGeom>
              <a:avLst/>
              <a:gdLst/>
              <a:ahLst/>
              <a:cxnLst/>
              <a:rect l="l" t="t" r="r" b="b"/>
              <a:pathLst>
                <a:path w="4001" h="3069" extrusionOk="0">
                  <a:moveTo>
                    <a:pt x="197" y="0"/>
                  </a:moveTo>
                  <a:cubicBezTo>
                    <a:pt x="0" y="0"/>
                    <a:pt x="122" y="435"/>
                    <a:pt x="779" y="1138"/>
                  </a:cubicBezTo>
                  <a:cubicBezTo>
                    <a:pt x="1024" y="1256"/>
                    <a:pt x="1263" y="1947"/>
                    <a:pt x="1522" y="1947"/>
                  </a:cubicBezTo>
                  <a:cubicBezTo>
                    <a:pt x="1592" y="1947"/>
                    <a:pt x="1663" y="1897"/>
                    <a:pt x="1737" y="1772"/>
                  </a:cubicBezTo>
                  <a:cubicBezTo>
                    <a:pt x="1784" y="1810"/>
                    <a:pt x="1854" y="1848"/>
                    <a:pt x="1929" y="1848"/>
                  </a:cubicBezTo>
                  <a:cubicBezTo>
                    <a:pt x="1945" y="1848"/>
                    <a:pt x="1962" y="1846"/>
                    <a:pt x="1979" y="1842"/>
                  </a:cubicBezTo>
                  <a:cubicBezTo>
                    <a:pt x="2095" y="1934"/>
                    <a:pt x="2164" y="2096"/>
                    <a:pt x="2314" y="2119"/>
                  </a:cubicBezTo>
                  <a:cubicBezTo>
                    <a:pt x="2430" y="2256"/>
                    <a:pt x="2566" y="2530"/>
                    <a:pt x="2766" y="2530"/>
                  </a:cubicBezTo>
                  <a:cubicBezTo>
                    <a:pt x="2784" y="2530"/>
                    <a:pt x="2803" y="2527"/>
                    <a:pt x="2822" y="2523"/>
                  </a:cubicBezTo>
                  <a:cubicBezTo>
                    <a:pt x="2885" y="2594"/>
                    <a:pt x="2975" y="2687"/>
                    <a:pt x="3083" y="2687"/>
                  </a:cubicBezTo>
                  <a:cubicBezTo>
                    <a:pt x="3114" y="2687"/>
                    <a:pt x="3146" y="2679"/>
                    <a:pt x="3180" y="2661"/>
                  </a:cubicBezTo>
                  <a:lnTo>
                    <a:pt x="3180" y="2661"/>
                  </a:lnTo>
                  <a:cubicBezTo>
                    <a:pt x="3168" y="2719"/>
                    <a:pt x="3168" y="2811"/>
                    <a:pt x="3226" y="2857"/>
                  </a:cubicBezTo>
                  <a:lnTo>
                    <a:pt x="3330" y="2742"/>
                  </a:lnTo>
                  <a:lnTo>
                    <a:pt x="3330" y="2742"/>
                  </a:lnTo>
                  <a:lnTo>
                    <a:pt x="3249" y="2846"/>
                  </a:lnTo>
                  <a:lnTo>
                    <a:pt x="3260" y="2857"/>
                  </a:lnTo>
                  <a:lnTo>
                    <a:pt x="3249" y="2880"/>
                  </a:lnTo>
                  <a:cubicBezTo>
                    <a:pt x="3316" y="3009"/>
                    <a:pt x="3484" y="3069"/>
                    <a:pt x="3630" y="3069"/>
                  </a:cubicBezTo>
                  <a:cubicBezTo>
                    <a:pt x="3839" y="3069"/>
                    <a:pt x="4001" y="2947"/>
                    <a:pt x="3757" y="2730"/>
                  </a:cubicBezTo>
                  <a:cubicBezTo>
                    <a:pt x="3712" y="2650"/>
                    <a:pt x="3626" y="2535"/>
                    <a:pt x="3526" y="2535"/>
                  </a:cubicBezTo>
                  <a:cubicBezTo>
                    <a:pt x="3496" y="2535"/>
                    <a:pt x="3465" y="2545"/>
                    <a:pt x="3434" y="2569"/>
                  </a:cubicBezTo>
                  <a:cubicBezTo>
                    <a:pt x="3416" y="2563"/>
                    <a:pt x="3396" y="2560"/>
                    <a:pt x="3373" y="2560"/>
                  </a:cubicBezTo>
                  <a:cubicBezTo>
                    <a:pt x="3350" y="2560"/>
                    <a:pt x="3324" y="2563"/>
                    <a:pt x="3295" y="2569"/>
                  </a:cubicBezTo>
                  <a:cubicBezTo>
                    <a:pt x="3362" y="2403"/>
                    <a:pt x="2876" y="1780"/>
                    <a:pt x="2653" y="1780"/>
                  </a:cubicBezTo>
                  <a:cubicBezTo>
                    <a:pt x="2643" y="1780"/>
                    <a:pt x="2634" y="1782"/>
                    <a:pt x="2626" y="1784"/>
                  </a:cubicBezTo>
                  <a:cubicBezTo>
                    <a:pt x="2478" y="1656"/>
                    <a:pt x="2322" y="1285"/>
                    <a:pt x="2101" y="1285"/>
                  </a:cubicBezTo>
                  <a:cubicBezTo>
                    <a:pt x="2062" y="1285"/>
                    <a:pt x="2022" y="1297"/>
                    <a:pt x="1979" y="1322"/>
                  </a:cubicBezTo>
                  <a:cubicBezTo>
                    <a:pt x="1933" y="1299"/>
                    <a:pt x="1875" y="1288"/>
                    <a:pt x="1841" y="1288"/>
                  </a:cubicBezTo>
                  <a:cubicBezTo>
                    <a:pt x="1725" y="1195"/>
                    <a:pt x="1494" y="1080"/>
                    <a:pt x="1460" y="964"/>
                  </a:cubicBezTo>
                  <a:cubicBezTo>
                    <a:pt x="1452" y="861"/>
                    <a:pt x="1359" y="795"/>
                    <a:pt x="1266" y="795"/>
                  </a:cubicBezTo>
                  <a:cubicBezTo>
                    <a:pt x="1214" y="795"/>
                    <a:pt x="1162" y="815"/>
                    <a:pt x="1125" y="860"/>
                  </a:cubicBezTo>
                  <a:cubicBezTo>
                    <a:pt x="692" y="261"/>
                    <a:pt x="349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3190;p42">
              <a:extLst>
                <a:ext uri="{FF2B5EF4-FFF2-40B4-BE49-F238E27FC236}">
                  <a16:creationId xmlns:a16="http://schemas.microsoft.com/office/drawing/2014/main" id="{C096CF06-A878-AD04-192A-313A3A9F1AA9}"/>
                </a:ext>
              </a:extLst>
            </p:cNvPr>
            <p:cNvSpPr/>
            <p:nvPr/>
          </p:nvSpPr>
          <p:spPr>
            <a:xfrm>
              <a:off x="4649475" y="3214925"/>
              <a:ext cx="42675" cy="18000"/>
            </a:xfrm>
            <a:custGeom>
              <a:avLst/>
              <a:gdLst/>
              <a:ahLst/>
              <a:cxnLst/>
              <a:rect l="l" t="t" r="r" b="b"/>
              <a:pathLst>
                <a:path w="1707" h="720" extrusionOk="0">
                  <a:moveTo>
                    <a:pt x="444" y="1"/>
                  </a:moveTo>
                  <a:cubicBezTo>
                    <a:pt x="356" y="1"/>
                    <a:pt x="280" y="47"/>
                    <a:pt x="264" y="172"/>
                  </a:cubicBezTo>
                  <a:cubicBezTo>
                    <a:pt x="251" y="169"/>
                    <a:pt x="238" y="168"/>
                    <a:pt x="226" y="168"/>
                  </a:cubicBezTo>
                  <a:cubicBezTo>
                    <a:pt x="19" y="168"/>
                    <a:pt x="1" y="518"/>
                    <a:pt x="229" y="518"/>
                  </a:cubicBezTo>
                  <a:cubicBezTo>
                    <a:pt x="333" y="518"/>
                    <a:pt x="495" y="518"/>
                    <a:pt x="541" y="483"/>
                  </a:cubicBezTo>
                  <a:cubicBezTo>
                    <a:pt x="609" y="568"/>
                    <a:pt x="764" y="709"/>
                    <a:pt x="897" y="709"/>
                  </a:cubicBezTo>
                  <a:cubicBezTo>
                    <a:pt x="944" y="709"/>
                    <a:pt x="989" y="691"/>
                    <a:pt x="1026" y="645"/>
                  </a:cubicBezTo>
                  <a:cubicBezTo>
                    <a:pt x="1151" y="697"/>
                    <a:pt x="1246" y="719"/>
                    <a:pt x="1317" y="719"/>
                  </a:cubicBezTo>
                  <a:cubicBezTo>
                    <a:pt x="1706" y="719"/>
                    <a:pt x="1350" y="51"/>
                    <a:pt x="988" y="51"/>
                  </a:cubicBezTo>
                  <a:cubicBezTo>
                    <a:pt x="923" y="51"/>
                    <a:pt x="857" y="73"/>
                    <a:pt x="795" y="125"/>
                  </a:cubicBezTo>
                  <a:lnTo>
                    <a:pt x="726" y="125"/>
                  </a:lnTo>
                  <a:cubicBezTo>
                    <a:pt x="659" y="58"/>
                    <a:pt x="543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3191;p42">
              <a:extLst>
                <a:ext uri="{FF2B5EF4-FFF2-40B4-BE49-F238E27FC236}">
                  <a16:creationId xmlns:a16="http://schemas.microsoft.com/office/drawing/2014/main" id="{B32958C7-E01C-D38B-6CAB-E7BCA1D274CE}"/>
                </a:ext>
              </a:extLst>
            </p:cNvPr>
            <p:cNvSpPr/>
            <p:nvPr/>
          </p:nvSpPr>
          <p:spPr>
            <a:xfrm>
              <a:off x="4577000" y="3040425"/>
              <a:ext cx="79100" cy="106325"/>
            </a:xfrm>
            <a:custGeom>
              <a:avLst/>
              <a:gdLst/>
              <a:ahLst/>
              <a:cxnLst/>
              <a:rect l="l" t="t" r="r" b="b"/>
              <a:pathLst>
                <a:path w="3164" h="4253" extrusionOk="0">
                  <a:moveTo>
                    <a:pt x="162" y="1"/>
                  </a:moveTo>
                  <a:cubicBezTo>
                    <a:pt x="87" y="1"/>
                    <a:pt x="27" y="65"/>
                    <a:pt x="0" y="238"/>
                  </a:cubicBezTo>
                  <a:cubicBezTo>
                    <a:pt x="58" y="492"/>
                    <a:pt x="312" y="665"/>
                    <a:pt x="427" y="919"/>
                  </a:cubicBezTo>
                  <a:cubicBezTo>
                    <a:pt x="427" y="1023"/>
                    <a:pt x="439" y="1080"/>
                    <a:pt x="451" y="1115"/>
                  </a:cubicBezTo>
                  <a:cubicBezTo>
                    <a:pt x="370" y="1207"/>
                    <a:pt x="381" y="1346"/>
                    <a:pt x="485" y="1427"/>
                  </a:cubicBezTo>
                  <a:cubicBezTo>
                    <a:pt x="520" y="1530"/>
                    <a:pt x="658" y="1565"/>
                    <a:pt x="739" y="1623"/>
                  </a:cubicBezTo>
                  <a:cubicBezTo>
                    <a:pt x="716" y="1773"/>
                    <a:pt x="820" y="1865"/>
                    <a:pt x="958" y="1877"/>
                  </a:cubicBezTo>
                  <a:cubicBezTo>
                    <a:pt x="797" y="2015"/>
                    <a:pt x="901" y="2281"/>
                    <a:pt x="1085" y="2315"/>
                  </a:cubicBezTo>
                  <a:cubicBezTo>
                    <a:pt x="1103" y="2458"/>
                    <a:pt x="1210" y="2516"/>
                    <a:pt x="1329" y="2516"/>
                  </a:cubicBezTo>
                  <a:cubicBezTo>
                    <a:pt x="1452" y="2516"/>
                    <a:pt x="1587" y="2455"/>
                    <a:pt x="1651" y="2361"/>
                  </a:cubicBezTo>
                  <a:cubicBezTo>
                    <a:pt x="1698" y="2479"/>
                    <a:pt x="1846" y="2655"/>
                    <a:pt x="1972" y="2655"/>
                  </a:cubicBezTo>
                  <a:cubicBezTo>
                    <a:pt x="2032" y="2655"/>
                    <a:pt x="2087" y="2615"/>
                    <a:pt x="2124" y="2512"/>
                  </a:cubicBezTo>
                  <a:cubicBezTo>
                    <a:pt x="2217" y="2592"/>
                    <a:pt x="2297" y="2719"/>
                    <a:pt x="2424" y="2719"/>
                  </a:cubicBezTo>
                  <a:cubicBezTo>
                    <a:pt x="2505" y="2800"/>
                    <a:pt x="2574" y="2892"/>
                    <a:pt x="2678" y="2962"/>
                  </a:cubicBezTo>
                  <a:cubicBezTo>
                    <a:pt x="2655" y="2962"/>
                    <a:pt x="2655" y="2973"/>
                    <a:pt x="2644" y="2973"/>
                  </a:cubicBezTo>
                  <a:cubicBezTo>
                    <a:pt x="2589" y="2937"/>
                    <a:pt x="2521" y="2917"/>
                    <a:pt x="2454" y="2917"/>
                  </a:cubicBezTo>
                  <a:cubicBezTo>
                    <a:pt x="2350" y="2917"/>
                    <a:pt x="2252" y="2965"/>
                    <a:pt x="2217" y="3077"/>
                  </a:cubicBezTo>
                  <a:cubicBezTo>
                    <a:pt x="2067" y="3123"/>
                    <a:pt x="2009" y="3285"/>
                    <a:pt x="2067" y="3412"/>
                  </a:cubicBezTo>
                  <a:cubicBezTo>
                    <a:pt x="2055" y="3446"/>
                    <a:pt x="2043" y="3470"/>
                    <a:pt x="2043" y="3504"/>
                  </a:cubicBezTo>
                  <a:cubicBezTo>
                    <a:pt x="2033" y="3502"/>
                    <a:pt x="2023" y="3501"/>
                    <a:pt x="2012" y="3501"/>
                  </a:cubicBezTo>
                  <a:cubicBezTo>
                    <a:pt x="1855" y="3501"/>
                    <a:pt x="1741" y="3741"/>
                    <a:pt x="1882" y="3839"/>
                  </a:cubicBezTo>
                  <a:cubicBezTo>
                    <a:pt x="2029" y="4007"/>
                    <a:pt x="2433" y="4253"/>
                    <a:pt x="2670" y="4253"/>
                  </a:cubicBezTo>
                  <a:cubicBezTo>
                    <a:pt x="2822" y="4253"/>
                    <a:pt x="2905" y="4151"/>
                    <a:pt x="2805" y="3862"/>
                  </a:cubicBezTo>
                  <a:cubicBezTo>
                    <a:pt x="2851" y="3816"/>
                    <a:pt x="2863" y="3747"/>
                    <a:pt x="2863" y="3689"/>
                  </a:cubicBezTo>
                  <a:cubicBezTo>
                    <a:pt x="2944" y="3654"/>
                    <a:pt x="3025" y="3573"/>
                    <a:pt x="3025" y="3481"/>
                  </a:cubicBezTo>
                  <a:cubicBezTo>
                    <a:pt x="3152" y="3377"/>
                    <a:pt x="3117" y="3123"/>
                    <a:pt x="2978" y="3066"/>
                  </a:cubicBezTo>
                  <a:cubicBezTo>
                    <a:pt x="2967" y="3019"/>
                    <a:pt x="2932" y="2973"/>
                    <a:pt x="2886" y="2950"/>
                  </a:cubicBezTo>
                  <a:cubicBezTo>
                    <a:pt x="3163" y="2419"/>
                    <a:pt x="2170" y="1946"/>
                    <a:pt x="1778" y="1657"/>
                  </a:cubicBezTo>
                  <a:cubicBezTo>
                    <a:pt x="1742" y="1540"/>
                    <a:pt x="1643" y="1466"/>
                    <a:pt x="1530" y="1466"/>
                  </a:cubicBezTo>
                  <a:cubicBezTo>
                    <a:pt x="1498" y="1466"/>
                    <a:pt x="1465" y="1472"/>
                    <a:pt x="1432" y="1484"/>
                  </a:cubicBezTo>
                  <a:cubicBezTo>
                    <a:pt x="1316" y="1380"/>
                    <a:pt x="1201" y="1265"/>
                    <a:pt x="1062" y="1161"/>
                  </a:cubicBezTo>
                  <a:cubicBezTo>
                    <a:pt x="1247" y="815"/>
                    <a:pt x="739" y="699"/>
                    <a:pt x="635" y="422"/>
                  </a:cubicBezTo>
                  <a:cubicBezTo>
                    <a:pt x="534" y="274"/>
                    <a:pt x="317" y="1"/>
                    <a:pt x="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3192;p42">
              <a:extLst>
                <a:ext uri="{FF2B5EF4-FFF2-40B4-BE49-F238E27FC236}">
                  <a16:creationId xmlns:a16="http://schemas.microsoft.com/office/drawing/2014/main" id="{8496E2AF-7335-0627-7138-81AE80A4889B}"/>
                </a:ext>
              </a:extLst>
            </p:cNvPr>
            <p:cNvSpPr/>
            <p:nvPr/>
          </p:nvSpPr>
          <p:spPr>
            <a:xfrm>
              <a:off x="4668825" y="3151850"/>
              <a:ext cx="154250" cy="147175"/>
            </a:xfrm>
            <a:custGeom>
              <a:avLst/>
              <a:gdLst/>
              <a:ahLst/>
              <a:cxnLst/>
              <a:rect l="l" t="t" r="r" b="b"/>
              <a:pathLst>
                <a:path w="6170" h="5887" extrusionOk="0">
                  <a:moveTo>
                    <a:pt x="1522" y="871"/>
                  </a:moveTo>
                  <a:lnTo>
                    <a:pt x="1545" y="894"/>
                  </a:lnTo>
                  <a:lnTo>
                    <a:pt x="1464" y="929"/>
                  </a:lnTo>
                  <a:lnTo>
                    <a:pt x="1452" y="917"/>
                  </a:lnTo>
                  <a:lnTo>
                    <a:pt x="1522" y="871"/>
                  </a:lnTo>
                  <a:close/>
                  <a:moveTo>
                    <a:pt x="1406" y="986"/>
                  </a:moveTo>
                  <a:lnTo>
                    <a:pt x="1372" y="1033"/>
                  </a:lnTo>
                  <a:lnTo>
                    <a:pt x="1348" y="1033"/>
                  </a:lnTo>
                  <a:lnTo>
                    <a:pt x="1406" y="986"/>
                  </a:lnTo>
                  <a:close/>
                  <a:moveTo>
                    <a:pt x="5654" y="4426"/>
                  </a:moveTo>
                  <a:cubicBezTo>
                    <a:pt x="5665" y="4438"/>
                    <a:pt x="5665" y="4449"/>
                    <a:pt x="5677" y="4472"/>
                  </a:cubicBezTo>
                  <a:cubicBezTo>
                    <a:pt x="5665" y="4484"/>
                    <a:pt x="5654" y="4484"/>
                    <a:pt x="5642" y="4495"/>
                  </a:cubicBezTo>
                  <a:cubicBezTo>
                    <a:pt x="5642" y="4472"/>
                    <a:pt x="5654" y="4449"/>
                    <a:pt x="5654" y="4426"/>
                  </a:cubicBezTo>
                  <a:close/>
                  <a:moveTo>
                    <a:pt x="5515" y="4576"/>
                  </a:moveTo>
                  <a:lnTo>
                    <a:pt x="5515" y="4576"/>
                  </a:lnTo>
                  <a:cubicBezTo>
                    <a:pt x="5481" y="4634"/>
                    <a:pt x="5446" y="4692"/>
                    <a:pt x="5423" y="4784"/>
                  </a:cubicBezTo>
                  <a:cubicBezTo>
                    <a:pt x="5411" y="4772"/>
                    <a:pt x="5377" y="4772"/>
                    <a:pt x="5365" y="4772"/>
                  </a:cubicBezTo>
                  <a:cubicBezTo>
                    <a:pt x="5377" y="4761"/>
                    <a:pt x="5377" y="4761"/>
                    <a:pt x="5377" y="4738"/>
                  </a:cubicBezTo>
                  <a:cubicBezTo>
                    <a:pt x="5388" y="4680"/>
                    <a:pt x="5388" y="4634"/>
                    <a:pt x="5377" y="4599"/>
                  </a:cubicBezTo>
                  <a:lnTo>
                    <a:pt x="5377" y="4599"/>
                  </a:lnTo>
                  <a:cubicBezTo>
                    <a:pt x="5392" y="4602"/>
                    <a:pt x="5407" y="4604"/>
                    <a:pt x="5421" y="4604"/>
                  </a:cubicBezTo>
                  <a:cubicBezTo>
                    <a:pt x="5458" y="4604"/>
                    <a:pt x="5490" y="4593"/>
                    <a:pt x="5515" y="4576"/>
                  </a:cubicBezTo>
                  <a:close/>
                  <a:moveTo>
                    <a:pt x="2225" y="1"/>
                  </a:moveTo>
                  <a:cubicBezTo>
                    <a:pt x="2157" y="1"/>
                    <a:pt x="2096" y="26"/>
                    <a:pt x="2053" y="86"/>
                  </a:cubicBezTo>
                  <a:cubicBezTo>
                    <a:pt x="2008" y="36"/>
                    <a:pt x="1957" y="15"/>
                    <a:pt x="1908" y="15"/>
                  </a:cubicBezTo>
                  <a:cubicBezTo>
                    <a:pt x="1743" y="15"/>
                    <a:pt x="1600" y="252"/>
                    <a:pt x="1787" y="386"/>
                  </a:cubicBezTo>
                  <a:cubicBezTo>
                    <a:pt x="1752" y="398"/>
                    <a:pt x="1741" y="432"/>
                    <a:pt x="1729" y="455"/>
                  </a:cubicBezTo>
                  <a:cubicBezTo>
                    <a:pt x="1700" y="450"/>
                    <a:pt x="1673" y="447"/>
                    <a:pt x="1650" y="447"/>
                  </a:cubicBezTo>
                  <a:cubicBezTo>
                    <a:pt x="1427" y="447"/>
                    <a:pt x="1476" y="680"/>
                    <a:pt x="1591" y="836"/>
                  </a:cubicBezTo>
                  <a:cubicBezTo>
                    <a:pt x="1534" y="794"/>
                    <a:pt x="1467" y="773"/>
                    <a:pt x="1404" y="773"/>
                  </a:cubicBezTo>
                  <a:cubicBezTo>
                    <a:pt x="1263" y="773"/>
                    <a:pt x="1149" y="879"/>
                    <a:pt x="1245" y="1079"/>
                  </a:cubicBezTo>
                  <a:cubicBezTo>
                    <a:pt x="1238" y="1079"/>
                    <a:pt x="1231" y="1083"/>
                    <a:pt x="1226" y="1086"/>
                  </a:cubicBezTo>
                  <a:lnTo>
                    <a:pt x="1226" y="1086"/>
                  </a:lnTo>
                  <a:cubicBezTo>
                    <a:pt x="1226" y="1083"/>
                    <a:pt x="1221" y="1079"/>
                    <a:pt x="1221" y="1079"/>
                  </a:cubicBezTo>
                  <a:cubicBezTo>
                    <a:pt x="1125" y="966"/>
                    <a:pt x="983" y="746"/>
                    <a:pt x="839" y="746"/>
                  </a:cubicBezTo>
                  <a:cubicBezTo>
                    <a:pt x="777" y="746"/>
                    <a:pt x="715" y="786"/>
                    <a:pt x="656" y="894"/>
                  </a:cubicBezTo>
                  <a:cubicBezTo>
                    <a:pt x="585" y="717"/>
                    <a:pt x="385" y="607"/>
                    <a:pt x="237" y="607"/>
                  </a:cubicBezTo>
                  <a:cubicBezTo>
                    <a:pt x="95" y="607"/>
                    <a:pt x="0" y="709"/>
                    <a:pt x="113" y="952"/>
                  </a:cubicBezTo>
                  <a:cubicBezTo>
                    <a:pt x="288" y="1144"/>
                    <a:pt x="772" y="1849"/>
                    <a:pt x="1088" y="1849"/>
                  </a:cubicBezTo>
                  <a:cubicBezTo>
                    <a:pt x="1190" y="1849"/>
                    <a:pt x="1275" y="1776"/>
                    <a:pt x="1325" y="1587"/>
                  </a:cubicBezTo>
                  <a:cubicBezTo>
                    <a:pt x="1412" y="1558"/>
                    <a:pt x="1451" y="1472"/>
                    <a:pt x="1522" y="1472"/>
                  </a:cubicBezTo>
                  <a:cubicBezTo>
                    <a:pt x="1536" y="1472"/>
                    <a:pt x="1551" y="1475"/>
                    <a:pt x="1568" y="1483"/>
                  </a:cubicBezTo>
                  <a:cubicBezTo>
                    <a:pt x="1718" y="1621"/>
                    <a:pt x="1949" y="1644"/>
                    <a:pt x="2133" y="1783"/>
                  </a:cubicBezTo>
                  <a:cubicBezTo>
                    <a:pt x="2133" y="1852"/>
                    <a:pt x="2156" y="1933"/>
                    <a:pt x="2237" y="1967"/>
                  </a:cubicBezTo>
                  <a:cubicBezTo>
                    <a:pt x="2237" y="1967"/>
                    <a:pt x="2249" y="1967"/>
                    <a:pt x="2249" y="1979"/>
                  </a:cubicBezTo>
                  <a:cubicBezTo>
                    <a:pt x="2289" y="2108"/>
                    <a:pt x="2449" y="2307"/>
                    <a:pt x="2603" y="2307"/>
                  </a:cubicBezTo>
                  <a:cubicBezTo>
                    <a:pt x="2628" y="2307"/>
                    <a:pt x="2652" y="2302"/>
                    <a:pt x="2676" y="2291"/>
                  </a:cubicBezTo>
                  <a:cubicBezTo>
                    <a:pt x="2724" y="2317"/>
                    <a:pt x="2777" y="2334"/>
                    <a:pt x="2830" y="2334"/>
                  </a:cubicBezTo>
                  <a:cubicBezTo>
                    <a:pt x="2890" y="2334"/>
                    <a:pt x="2950" y="2312"/>
                    <a:pt x="2999" y="2256"/>
                  </a:cubicBezTo>
                  <a:cubicBezTo>
                    <a:pt x="3059" y="2289"/>
                    <a:pt x="3123" y="2315"/>
                    <a:pt x="3182" y="2315"/>
                  </a:cubicBezTo>
                  <a:cubicBezTo>
                    <a:pt x="3225" y="2315"/>
                    <a:pt x="3265" y="2302"/>
                    <a:pt x="3299" y="2268"/>
                  </a:cubicBezTo>
                  <a:cubicBezTo>
                    <a:pt x="3334" y="2348"/>
                    <a:pt x="3391" y="2418"/>
                    <a:pt x="3472" y="2418"/>
                  </a:cubicBezTo>
                  <a:cubicBezTo>
                    <a:pt x="3507" y="2464"/>
                    <a:pt x="3542" y="2522"/>
                    <a:pt x="3576" y="2556"/>
                  </a:cubicBezTo>
                  <a:cubicBezTo>
                    <a:pt x="3565" y="2591"/>
                    <a:pt x="3576" y="2637"/>
                    <a:pt x="3576" y="2660"/>
                  </a:cubicBezTo>
                  <a:cubicBezTo>
                    <a:pt x="3503" y="2632"/>
                    <a:pt x="3442" y="2620"/>
                    <a:pt x="3392" y="2620"/>
                  </a:cubicBezTo>
                  <a:cubicBezTo>
                    <a:pt x="2937" y="2620"/>
                    <a:pt x="3405" y="3667"/>
                    <a:pt x="3786" y="3667"/>
                  </a:cubicBezTo>
                  <a:cubicBezTo>
                    <a:pt x="3797" y="3667"/>
                    <a:pt x="3808" y="3666"/>
                    <a:pt x="3819" y="3664"/>
                  </a:cubicBezTo>
                  <a:cubicBezTo>
                    <a:pt x="3896" y="3703"/>
                    <a:pt x="3991" y="3750"/>
                    <a:pt x="4074" y="3750"/>
                  </a:cubicBezTo>
                  <a:cubicBezTo>
                    <a:pt x="4089" y="3750"/>
                    <a:pt x="4104" y="3749"/>
                    <a:pt x="4119" y="3745"/>
                  </a:cubicBezTo>
                  <a:cubicBezTo>
                    <a:pt x="4165" y="3860"/>
                    <a:pt x="4280" y="3930"/>
                    <a:pt x="4407" y="3953"/>
                  </a:cubicBezTo>
                  <a:cubicBezTo>
                    <a:pt x="4546" y="4103"/>
                    <a:pt x="4546" y="4276"/>
                    <a:pt x="4661" y="4472"/>
                  </a:cubicBezTo>
                  <a:cubicBezTo>
                    <a:pt x="4811" y="4599"/>
                    <a:pt x="4915" y="4738"/>
                    <a:pt x="5077" y="4876"/>
                  </a:cubicBezTo>
                  <a:cubicBezTo>
                    <a:pt x="5077" y="4888"/>
                    <a:pt x="5065" y="4899"/>
                    <a:pt x="5065" y="4899"/>
                  </a:cubicBezTo>
                  <a:cubicBezTo>
                    <a:pt x="5054" y="4896"/>
                    <a:pt x="5041" y="4895"/>
                    <a:pt x="5029" y="4895"/>
                  </a:cubicBezTo>
                  <a:cubicBezTo>
                    <a:pt x="4991" y="4895"/>
                    <a:pt x="4950" y="4908"/>
                    <a:pt x="4915" y="4934"/>
                  </a:cubicBezTo>
                  <a:cubicBezTo>
                    <a:pt x="4938" y="4758"/>
                    <a:pt x="4798" y="4647"/>
                    <a:pt x="4651" y="4647"/>
                  </a:cubicBezTo>
                  <a:cubicBezTo>
                    <a:pt x="4576" y="4647"/>
                    <a:pt x="4500" y="4676"/>
                    <a:pt x="4442" y="4738"/>
                  </a:cubicBezTo>
                  <a:cubicBezTo>
                    <a:pt x="4338" y="5015"/>
                    <a:pt x="4453" y="5396"/>
                    <a:pt x="4407" y="5696"/>
                  </a:cubicBezTo>
                  <a:cubicBezTo>
                    <a:pt x="4428" y="5831"/>
                    <a:pt x="4500" y="5886"/>
                    <a:pt x="4576" y="5886"/>
                  </a:cubicBezTo>
                  <a:cubicBezTo>
                    <a:pt x="4707" y="5886"/>
                    <a:pt x="4854" y="5724"/>
                    <a:pt x="4788" y="5534"/>
                  </a:cubicBezTo>
                  <a:lnTo>
                    <a:pt x="4788" y="5534"/>
                  </a:lnTo>
                  <a:cubicBezTo>
                    <a:pt x="4826" y="5566"/>
                    <a:pt x="4878" y="5584"/>
                    <a:pt x="4929" y="5584"/>
                  </a:cubicBezTo>
                  <a:cubicBezTo>
                    <a:pt x="4970" y="5584"/>
                    <a:pt x="5011" y="5572"/>
                    <a:pt x="5042" y="5546"/>
                  </a:cubicBezTo>
                  <a:cubicBezTo>
                    <a:pt x="5091" y="5629"/>
                    <a:pt x="5172" y="5669"/>
                    <a:pt x="5251" y="5669"/>
                  </a:cubicBezTo>
                  <a:cubicBezTo>
                    <a:pt x="5357" y="5669"/>
                    <a:pt x="5461" y="5597"/>
                    <a:pt x="5481" y="5465"/>
                  </a:cubicBezTo>
                  <a:cubicBezTo>
                    <a:pt x="5533" y="5485"/>
                    <a:pt x="5576" y="5494"/>
                    <a:pt x="5612" y="5494"/>
                  </a:cubicBezTo>
                  <a:cubicBezTo>
                    <a:pt x="5903" y="5494"/>
                    <a:pt x="5722" y="4898"/>
                    <a:pt x="5896" y="4795"/>
                  </a:cubicBezTo>
                  <a:cubicBezTo>
                    <a:pt x="6023" y="4761"/>
                    <a:pt x="6069" y="4599"/>
                    <a:pt x="5966" y="4495"/>
                  </a:cubicBezTo>
                  <a:cubicBezTo>
                    <a:pt x="6170" y="4256"/>
                    <a:pt x="5753" y="3593"/>
                    <a:pt x="5486" y="3593"/>
                  </a:cubicBezTo>
                  <a:cubicBezTo>
                    <a:pt x="5406" y="3593"/>
                    <a:pt x="5340" y="3653"/>
                    <a:pt x="5308" y="3803"/>
                  </a:cubicBezTo>
                  <a:cubicBezTo>
                    <a:pt x="5261" y="3745"/>
                    <a:pt x="5204" y="3687"/>
                    <a:pt x="5181" y="3630"/>
                  </a:cubicBezTo>
                  <a:cubicBezTo>
                    <a:pt x="5158" y="3456"/>
                    <a:pt x="5019" y="3318"/>
                    <a:pt x="4904" y="3214"/>
                  </a:cubicBezTo>
                  <a:lnTo>
                    <a:pt x="4904" y="3214"/>
                  </a:lnTo>
                  <a:cubicBezTo>
                    <a:pt x="4943" y="3224"/>
                    <a:pt x="4977" y="3228"/>
                    <a:pt x="5007" y="3228"/>
                  </a:cubicBezTo>
                  <a:cubicBezTo>
                    <a:pt x="5412" y="3228"/>
                    <a:pt x="5039" y="2408"/>
                    <a:pt x="4678" y="2408"/>
                  </a:cubicBezTo>
                  <a:cubicBezTo>
                    <a:pt x="4621" y="2408"/>
                    <a:pt x="4564" y="2428"/>
                    <a:pt x="4511" y="2475"/>
                  </a:cubicBezTo>
                  <a:cubicBezTo>
                    <a:pt x="4422" y="2395"/>
                    <a:pt x="4288" y="2257"/>
                    <a:pt x="4160" y="2257"/>
                  </a:cubicBezTo>
                  <a:cubicBezTo>
                    <a:pt x="4105" y="2257"/>
                    <a:pt x="4052" y="2283"/>
                    <a:pt x="4003" y="2348"/>
                  </a:cubicBezTo>
                  <a:cubicBezTo>
                    <a:pt x="3969" y="2302"/>
                    <a:pt x="3911" y="2291"/>
                    <a:pt x="3865" y="2233"/>
                  </a:cubicBezTo>
                  <a:cubicBezTo>
                    <a:pt x="3888" y="2221"/>
                    <a:pt x="3922" y="2198"/>
                    <a:pt x="3934" y="2175"/>
                  </a:cubicBezTo>
                  <a:cubicBezTo>
                    <a:pt x="3942" y="2176"/>
                    <a:pt x="3950" y="2176"/>
                    <a:pt x="3958" y="2176"/>
                  </a:cubicBezTo>
                  <a:cubicBezTo>
                    <a:pt x="4472" y="2176"/>
                    <a:pt x="4093" y="1555"/>
                    <a:pt x="3758" y="1555"/>
                  </a:cubicBezTo>
                  <a:cubicBezTo>
                    <a:pt x="3698" y="1555"/>
                    <a:pt x="3639" y="1575"/>
                    <a:pt x="3588" y="1621"/>
                  </a:cubicBezTo>
                  <a:cubicBezTo>
                    <a:pt x="3540" y="1586"/>
                    <a:pt x="3478" y="1568"/>
                    <a:pt x="3418" y="1568"/>
                  </a:cubicBezTo>
                  <a:cubicBezTo>
                    <a:pt x="3320" y="1568"/>
                    <a:pt x="3224" y="1617"/>
                    <a:pt x="3195" y="1725"/>
                  </a:cubicBezTo>
                  <a:cubicBezTo>
                    <a:pt x="3138" y="1725"/>
                    <a:pt x="3080" y="1725"/>
                    <a:pt x="3022" y="1737"/>
                  </a:cubicBezTo>
                  <a:cubicBezTo>
                    <a:pt x="2966" y="1687"/>
                    <a:pt x="2897" y="1654"/>
                    <a:pt x="2828" y="1654"/>
                  </a:cubicBezTo>
                  <a:cubicBezTo>
                    <a:pt x="2770" y="1654"/>
                    <a:pt x="2712" y="1678"/>
                    <a:pt x="2664" y="1737"/>
                  </a:cubicBezTo>
                  <a:cubicBezTo>
                    <a:pt x="2595" y="1702"/>
                    <a:pt x="2526" y="1656"/>
                    <a:pt x="2433" y="1610"/>
                  </a:cubicBezTo>
                  <a:cubicBezTo>
                    <a:pt x="2433" y="1598"/>
                    <a:pt x="2422" y="1598"/>
                    <a:pt x="2422" y="1587"/>
                  </a:cubicBezTo>
                  <a:cubicBezTo>
                    <a:pt x="2676" y="1437"/>
                    <a:pt x="2503" y="1125"/>
                    <a:pt x="2295" y="1009"/>
                  </a:cubicBezTo>
                  <a:cubicBezTo>
                    <a:pt x="2364" y="986"/>
                    <a:pt x="2433" y="917"/>
                    <a:pt x="2445" y="848"/>
                  </a:cubicBezTo>
                  <a:cubicBezTo>
                    <a:pt x="2584" y="813"/>
                    <a:pt x="2664" y="663"/>
                    <a:pt x="2607" y="548"/>
                  </a:cubicBezTo>
                  <a:cubicBezTo>
                    <a:pt x="2835" y="365"/>
                    <a:pt x="2484" y="1"/>
                    <a:pt x="2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3193;p42">
              <a:extLst>
                <a:ext uri="{FF2B5EF4-FFF2-40B4-BE49-F238E27FC236}">
                  <a16:creationId xmlns:a16="http://schemas.microsoft.com/office/drawing/2014/main" id="{6E1FBACE-2275-2927-31C9-0A83FBDFC42C}"/>
                </a:ext>
              </a:extLst>
            </p:cNvPr>
            <p:cNvSpPr/>
            <p:nvPr/>
          </p:nvSpPr>
          <p:spPr>
            <a:xfrm>
              <a:off x="4701225" y="3237200"/>
              <a:ext cx="54700" cy="56100"/>
            </a:xfrm>
            <a:custGeom>
              <a:avLst/>
              <a:gdLst/>
              <a:ahLst/>
              <a:cxnLst/>
              <a:rect l="l" t="t" r="r" b="b"/>
              <a:pathLst>
                <a:path w="2188" h="2244" extrusionOk="0">
                  <a:moveTo>
                    <a:pt x="1830" y="1531"/>
                  </a:moveTo>
                  <a:lnTo>
                    <a:pt x="1934" y="1543"/>
                  </a:lnTo>
                  <a:lnTo>
                    <a:pt x="1830" y="1555"/>
                  </a:lnTo>
                  <a:lnTo>
                    <a:pt x="1830" y="1531"/>
                  </a:lnTo>
                  <a:close/>
                  <a:moveTo>
                    <a:pt x="1163" y="0"/>
                  </a:moveTo>
                  <a:cubicBezTo>
                    <a:pt x="1042" y="0"/>
                    <a:pt x="917" y="96"/>
                    <a:pt x="941" y="227"/>
                  </a:cubicBezTo>
                  <a:cubicBezTo>
                    <a:pt x="837" y="446"/>
                    <a:pt x="849" y="735"/>
                    <a:pt x="884" y="966"/>
                  </a:cubicBezTo>
                  <a:cubicBezTo>
                    <a:pt x="837" y="931"/>
                    <a:pt x="780" y="908"/>
                    <a:pt x="733" y="908"/>
                  </a:cubicBezTo>
                  <a:cubicBezTo>
                    <a:pt x="684" y="659"/>
                    <a:pt x="602" y="563"/>
                    <a:pt x="516" y="563"/>
                  </a:cubicBezTo>
                  <a:cubicBezTo>
                    <a:pt x="277" y="563"/>
                    <a:pt x="1" y="1299"/>
                    <a:pt x="272" y="1612"/>
                  </a:cubicBezTo>
                  <a:cubicBezTo>
                    <a:pt x="306" y="1693"/>
                    <a:pt x="376" y="1762"/>
                    <a:pt x="445" y="1774"/>
                  </a:cubicBezTo>
                  <a:cubicBezTo>
                    <a:pt x="493" y="1886"/>
                    <a:pt x="597" y="1941"/>
                    <a:pt x="705" y="1941"/>
                  </a:cubicBezTo>
                  <a:cubicBezTo>
                    <a:pt x="831" y="1941"/>
                    <a:pt x="961" y="1865"/>
                    <a:pt x="1010" y="1716"/>
                  </a:cubicBezTo>
                  <a:cubicBezTo>
                    <a:pt x="1022" y="1716"/>
                    <a:pt x="1057" y="1705"/>
                    <a:pt x="1068" y="1705"/>
                  </a:cubicBezTo>
                  <a:cubicBezTo>
                    <a:pt x="1114" y="1751"/>
                    <a:pt x="1149" y="1785"/>
                    <a:pt x="1195" y="1843"/>
                  </a:cubicBezTo>
                  <a:lnTo>
                    <a:pt x="1230" y="1878"/>
                  </a:lnTo>
                  <a:cubicBezTo>
                    <a:pt x="1249" y="1992"/>
                    <a:pt x="1355" y="2114"/>
                    <a:pt x="1475" y="2114"/>
                  </a:cubicBezTo>
                  <a:cubicBezTo>
                    <a:pt x="1501" y="2114"/>
                    <a:pt x="1527" y="2109"/>
                    <a:pt x="1553" y="2097"/>
                  </a:cubicBezTo>
                  <a:cubicBezTo>
                    <a:pt x="1603" y="2147"/>
                    <a:pt x="1680" y="2180"/>
                    <a:pt x="1744" y="2180"/>
                  </a:cubicBezTo>
                  <a:cubicBezTo>
                    <a:pt x="1754" y="2180"/>
                    <a:pt x="1763" y="2179"/>
                    <a:pt x="1772" y="2178"/>
                  </a:cubicBezTo>
                  <a:cubicBezTo>
                    <a:pt x="1824" y="2224"/>
                    <a:pt x="1870" y="2244"/>
                    <a:pt x="1909" y="2244"/>
                  </a:cubicBezTo>
                  <a:cubicBezTo>
                    <a:pt x="2056" y="2244"/>
                    <a:pt x="2118" y="1977"/>
                    <a:pt x="2072" y="1832"/>
                  </a:cubicBezTo>
                  <a:cubicBezTo>
                    <a:pt x="2153" y="1762"/>
                    <a:pt x="2188" y="1693"/>
                    <a:pt x="2188" y="1578"/>
                  </a:cubicBezTo>
                  <a:cubicBezTo>
                    <a:pt x="2164" y="1417"/>
                    <a:pt x="2082" y="1353"/>
                    <a:pt x="1993" y="1353"/>
                  </a:cubicBezTo>
                  <a:cubicBezTo>
                    <a:pt x="1871" y="1353"/>
                    <a:pt x="1735" y="1475"/>
                    <a:pt x="1715" y="1635"/>
                  </a:cubicBezTo>
                  <a:cubicBezTo>
                    <a:pt x="1692" y="1474"/>
                    <a:pt x="1588" y="1301"/>
                    <a:pt x="1438" y="1231"/>
                  </a:cubicBezTo>
                  <a:cubicBezTo>
                    <a:pt x="1414" y="1127"/>
                    <a:pt x="1311" y="1081"/>
                    <a:pt x="1207" y="1070"/>
                  </a:cubicBezTo>
                  <a:cubicBezTo>
                    <a:pt x="1264" y="1012"/>
                    <a:pt x="1253" y="908"/>
                    <a:pt x="1253" y="839"/>
                  </a:cubicBezTo>
                  <a:lnTo>
                    <a:pt x="1299" y="839"/>
                  </a:lnTo>
                  <a:cubicBezTo>
                    <a:pt x="1341" y="904"/>
                    <a:pt x="1407" y="933"/>
                    <a:pt x="1473" y="933"/>
                  </a:cubicBezTo>
                  <a:cubicBezTo>
                    <a:pt x="1607" y="933"/>
                    <a:pt x="1745" y="820"/>
                    <a:pt x="1715" y="666"/>
                  </a:cubicBezTo>
                  <a:cubicBezTo>
                    <a:pt x="2016" y="558"/>
                    <a:pt x="1835" y="198"/>
                    <a:pt x="1584" y="198"/>
                  </a:cubicBezTo>
                  <a:cubicBezTo>
                    <a:pt x="1566" y="198"/>
                    <a:pt x="1548" y="200"/>
                    <a:pt x="1530" y="204"/>
                  </a:cubicBezTo>
                  <a:cubicBezTo>
                    <a:pt x="1487" y="118"/>
                    <a:pt x="1415" y="53"/>
                    <a:pt x="1322" y="53"/>
                  </a:cubicBezTo>
                  <a:cubicBezTo>
                    <a:pt x="1314" y="53"/>
                    <a:pt x="1307" y="53"/>
                    <a:pt x="1299" y="54"/>
                  </a:cubicBezTo>
                  <a:cubicBezTo>
                    <a:pt x="1262" y="17"/>
                    <a:pt x="1213" y="0"/>
                    <a:pt x="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3194;p42">
              <a:extLst>
                <a:ext uri="{FF2B5EF4-FFF2-40B4-BE49-F238E27FC236}">
                  <a16:creationId xmlns:a16="http://schemas.microsoft.com/office/drawing/2014/main" id="{D5518E0B-FF81-E1D8-DA10-43176B073A26}"/>
                </a:ext>
              </a:extLst>
            </p:cNvPr>
            <p:cNvSpPr/>
            <p:nvPr/>
          </p:nvSpPr>
          <p:spPr>
            <a:xfrm>
              <a:off x="4830625" y="3319475"/>
              <a:ext cx="43325" cy="31125"/>
            </a:xfrm>
            <a:custGeom>
              <a:avLst/>
              <a:gdLst/>
              <a:ahLst/>
              <a:cxnLst/>
              <a:rect l="l" t="t" r="r" b="b"/>
              <a:pathLst>
                <a:path w="1733" h="1245" extrusionOk="0">
                  <a:moveTo>
                    <a:pt x="682" y="1"/>
                  </a:moveTo>
                  <a:cubicBezTo>
                    <a:pt x="611" y="1"/>
                    <a:pt x="538" y="48"/>
                    <a:pt x="475" y="168"/>
                  </a:cubicBezTo>
                  <a:cubicBezTo>
                    <a:pt x="426" y="83"/>
                    <a:pt x="361" y="49"/>
                    <a:pt x="299" y="49"/>
                  </a:cubicBezTo>
                  <a:cubicBezTo>
                    <a:pt x="141" y="49"/>
                    <a:pt x="1" y="268"/>
                    <a:pt x="175" y="434"/>
                  </a:cubicBezTo>
                  <a:cubicBezTo>
                    <a:pt x="364" y="604"/>
                    <a:pt x="359" y="1131"/>
                    <a:pt x="599" y="1131"/>
                  </a:cubicBezTo>
                  <a:cubicBezTo>
                    <a:pt x="652" y="1131"/>
                    <a:pt x="717" y="1106"/>
                    <a:pt x="798" y="1045"/>
                  </a:cubicBezTo>
                  <a:cubicBezTo>
                    <a:pt x="878" y="1110"/>
                    <a:pt x="964" y="1152"/>
                    <a:pt x="1048" y="1152"/>
                  </a:cubicBezTo>
                  <a:cubicBezTo>
                    <a:pt x="1085" y="1152"/>
                    <a:pt x="1121" y="1144"/>
                    <a:pt x="1156" y="1126"/>
                  </a:cubicBezTo>
                  <a:cubicBezTo>
                    <a:pt x="1237" y="1210"/>
                    <a:pt x="1309" y="1244"/>
                    <a:pt x="1372" y="1244"/>
                  </a:cubicBezTo>
                  <a:cubicBezTo>
                    <a:pt x="1587" y="1244"/>
                    <a:pt x="1689" y="839"/>
                    <a:pt x="1617" y="607"/>
                  </a:cubicBezTo>
                  <a:cubicBezTo>
                    <a:pt x="1733" y="410"/>
                    <a:pt x="1537" y="318"/>
                    <a:pt x="1387" y="237"/>
                  </a:cubicBezTo>
                  <a:cubicBezTo>
                    <a:pt x="1352" y="214"/>
                    <a:pt x="1316" y="204"/>
                    <a:pt x="1281" y="204"/>
                  </a:cubicBezTo>
                  <a:cubicBezTo>
                    <a:pt x="1212" y="204"/>
                    <a:pt x="1148" y="245"/>
                    <a:pt x="1109" y="307"/>
                  </a:cubicBezTo>
                  <a:cubicBezTo>
                    <a:pt x="1098" y="330"/>
                    <a:pt x="1086" y="376"/>
                    <a:pt x="1086" y="422"/>
                  </a:cubicBezTo>
                  <a:cubicBezTo>
                    <a:pt x="1052" y="422"/>
                    <a:pt x="1017" y="434"/>
                    <a:pt x="983" y="457"/>
                  </a:cubicBezTo>
                  <a:cubicBezTo>
                    <a:pt x="991" y="248"/>
                    <a:pt x="843" y="1"/>
                    <a:pt x="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3195;p42">
              <a:extLst>
                <a:ext uri="{FF2B5EF4-FFF2-40B4-BE49-F238E27FC236}">
                  <a16:creationId xmlns:a16="http://schemas.microsoft.com/office/drawing/2014/main" id="{9BF8A181-CBBB-3F38-AF70-3B7AFC8FD1AF}"/>
                </a:ext>
              </a:extLst>
            </p:cNvPr>
            <p:cNvSpPr/>
            <p:nvPr/>
          </p:nvSpPr>
          <p:spPr>
            <a:xfrm>
              <a:off x="4754375" y="3303325"/>
              <a:ext cx="61500" cy="49225"/>
            </a:xfrm>
            <a:custGeom>
              <a:avLst/>
              <a:gdLst/>
              <a:ahLst/>
              <a:cxnLst/>
              <a:rect l="l" t="t" r="r" b="b"/>
              <a:pathLst>
                <a:path w="2460" h="1969" extrusionOk="0">
                  <a:moveTo>
                    <a:pt x="1493" y="1"/>
                  </a:moveTo>
                  <a:cubicBezTo>
                    <a:pt x="1394" y="1"/>
                    <a:pt x="1269" y="116"/>
                    <a:pt x="1124" y="410"/>
                  </a:cubicBezTo>
                  <a:lnTo>
                    <a:pt x="1066" y="410"/>
                  </a:lnTo>
                  <a:cubicBezTo>
                    <a:pt x="1090" y="234"/>
                    <a:pt x="958" y="79"/>
                    <a:pt x="817" y="79"/>
                  </a:cubicBezTo>
                  <a:cubicBezTo>
                    <a:pt x="755" y="79"/>
                    <a:pt x="692" y="109"/>
                    <a:pt x="639" y="179"/>
                  </a:cubicBezTo>
                  <a:cubicBezTo>
                    <a:pt x="573" y="57"/>
                    <a:pt x="503" y="9"/>
                    <a:pt x="437" y="9"/>
                  </a:cubicBezTo>
                  <a:cubicBezTo>
                    <a:pt x="186" y="9"/>
                    <a:pt x="1" y="720"/>
                    <a:pt x="322" y="720"/>
                  </a:cubicBezTo>
                  <a:cubicBezTo>
                    <a:pt x="353" y="720"/>
                    <a:pt x="390" y="714"/>
                    <a:pt x="431" y="699"/>
                  </a:cubicBezTo>
                  <a:cubicBezTo>
                    <a:pt x="533" y="810"/>
                    <a:pt x="590" y="1018"/>
                    <a:pt x="729" y="1018"/>
                  </a:cubicBezTo>
                  <a:cubicBezTo>
                    <a:pt x="762" y="1018"/>
                    <a:pt x="801" y="1005"/>
                    <a:pt x="847" y="976"/>
                  </a:cubicBezTo>
                  <a:cubicBezTo>
                    <a:pt x="847" y="1068"/>
                    <a:pt x="904" y="1137"/>
                    <a:pt x="985" y="1160"/>
                  </a:cubicBezTo>
                  <a:cubicBezTo>
                    <a:pt x="1031" y="1320"/>
                    <a:pt x="930" y="1715"/>
                    <a:pt x="1171" y="1715"/>
                  </a:cubicBezTo>
                  <a:cubicBezTo>
                    <a:pt x="1174" y="1715"/>
                    <a:pt x="1178" y="1715"/>
                    <a:pt x="1181" y="1714"/>
                  </a:cubicBezTo>
                  <a:cubicBezTo>
                    <a:pt x="1216" y="1714"/>
                    <a:pt x="1505" y="1714"/>
                    <a:pt x="1539" y="1726"/>
                  </a:cubicBezTo>
                  <a:cubicBezTo>
                    <a:pt x="1750" y="1900"/>
                    <a:pt x="1911" y="1968"/>
                    <a:pt x="2030" y="1968"/>
                  </a:cubicBezTo>
                  <a:cubicBezTo>
                    <a:pt x="2459" y="1968"/>
                    <a:pt x="2316" y="1066"/>
                    <a:pt x="1872" y="1066"/>
                  </a:cubicBezTo>
                  <a:cubicBezTo>
                    <a:pt x="1823" y="1066"/>
                    <a:pt x="1769" y="1077"/>
                    <a:pt x="1712" y="1103"/>
                  </a:cubicBezTo>
                  <a:cubicBezTo>
                    <a:pt x="1712" y="1103"/>
                    <a:pt x="1701" y="1103"/>
                    <a:pt x="1701" y="1091"/>
                  </a:cubicBezTo>
                  <a:cubicBezTo>
                    <a:pt x="1823" y="667"/>
                    <a:pt x="1732" y="1"/>
                    <a:pt x="1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3196;p42">
              <a:extLst>
                <a:ext uri="{FF2B5EF4-FFF2-40B4-BE49-F238E27FC236}">
                  <a16:creationId xmlns:a16="http://schemas.microsoft.com/office/drawing/2014/main" id="{293F4CE6-BEFE-2088-0AFB-8AA89015BE38}"/>
                </a:ext>
              </a:extLst>
            </p:cNvPr>
            <p:cNvSpPr/>
            <p:nvPr/>
          </p:nvSpPr>
          <p:spPr>
            <a:xfrm>
              <a:off x="4826025" y="3349725"/>
              <a:ext cx="28000" cy="45250"/>
            </a:xfrm>
            <a:custGeom>
              <a:avLst/>
              <a:gdLst/>
              <a:ahLst/>
              <a:cxnLst/>
              <a:rect l="l" t="t" r="r" b="b"/>
              <a:pathLst>
                <a:path w="1120" h="1810" extrusionOk="0">
                  <a:moveTo>
                    <a:pt x="715" y="1"/>
                  </a:moveTo>
                  <a:cubicBezTo>
                    <a:pt x="615" y="1"/>
                    <a:pt x="502" y="100"/>
                    <a:pt x="439" y="355"/>
                  </a:cubicBezTo>
                  <a:cubicBezTo>
                    <a:pt x="174" y="482"/>
                    <a:pt x="116" y="736"/>
                    <a:pt x="58" y="943"/>
                  </a:cubicBezTo>
                  <a:cubicBezTo>
                    <a:pt x="1" y="1082"/>
                    <a:pt x="1" y="1290"/>
                    <a:pt x="185" y="1324"/>
                  </a:cubicBezTo>
                  <a:cubicBezTo>
                    <a:pt x="142" y="1487"/>
                    <a:pt x="259" y="1657"/>
                    <a:pt x="398" y="1657"/>
                  </a:cubicBezTo>
                  <a:cubicBezTo>
                    <a:pt x="446" y="1657"/>
                    <a:pt x="496" y="1637"/>
                    <a:pt x="543" y="1590"/>
                  </a:cubicBezTo>
                  <a:cubicBezTo>
                    <a:pt x="600" y="1747"/>
                    <a:pt x="662" y="1809"/>
                    <a:pt x="722" y="1809"/>
                  </a:cubicBezTo>
                  <a:cubicBezTo>
                    <a:pt x="942" y="1809"/>
                    <a:pt x="1119" y="951"/>
                    <a:pt x="774" y="851"/>
                  </a:cubicBezTo>
                  <a:cubicBezTo>
                    <a:pt x="786" y="782"/>
                    <a:pt x="809" y="689"/>
                    <a:pt x="786" y="609"/>
                  </a:cubicBezTo>
                  <a:cubicBezTo>
                    <a:pt x="1028" y="307"/>
                    <a:pt x="891" y="1"/>
                    <a:pt x="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3197;p42">
              <a:extLst>
                <a:ext uri="{FF2B5EF4-FFF2-40B4-BE49-F238E27FC236}">
                  <a16:creationId xmlns:a16="http://schemas.microsoft.com/office/drawing/2014/main" id="{8D393E45-501B-58DB-03CB-AE646012D36C}"/>
                </a:ext>
              </a:extLst>
            </p:cNvPr>
            <p:cNvSpPr/>
            <p:nvPr/>
          </p:nvSpPr>
          <p:spPr>
            <a:xfrm>
              <a:off x="4838225" y="3402375"/>
              <a:ext cx="13900" cy="12275"/>
            </a:xfrm>
            <a:custGeom>
              <a:avLst/>
              <a:gdLst/>
              <a:ahLst/>
              <a:cxnLst/>
              <a:rect l="l" t="t" r="r" b="b"/>
              <a:pathLst>
                <a:path w="556" h="491" extrusionOk="0">
                  <a:moveTo>
                    <a:pt x="321" y="0"/>
                  </a:moveTo>
                  <a:cubicBezTo>
                    <a:pt x="233" y="0"/>
                    <a:pt x="142" y="64"/>
                    <a:pt x="136" y="188"/>
                  </a:cubicBezTo>
                  <a:cubicBezTo>
                    <a:pt x="1" y="399"/>
                    <a:pt x="96" y="491"/>
                    <a:pt x="224" y="491"/>
                  </a:cubicBezTo>
                  <a:cubicBezTo>
                    <a:pt x="369" y="491"/>
                    <a:pt x="555" y="373"/>
                    <a:pt x="494" y="176"/>
                  </a:cubicBezTo>
                  <a:cubicBezTo>
                    <a:pt x="488" y="58"/>
                    <a:pt x="406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3198;p42">
              <a:extLst>
                <a:ext uri="{FF2B5EF4-FFF2-40B4-BE49-F238E27FC236}">
                  <a16:creationId xmlns:a16="http://schemas.microsoft.com/office/drawing/2014/main" id="{1DF79FC5-AFE8-4644-71C1-36C9BCB1B0B7}"/>
                </a:ext>
              </a:extLst>
            </p:cNvPr>
            <p:cNvSpPr/>
            <p:nvPr/>
          </p:nvSpPr>
          <p:spPr>
            <a:xfrm>
              <a:off x="4859475" y="3289500"/>
              <a:ext cx="48825" cy="57500"/>
            </a:xfrm>
            <a:custGeom>
              <a:avLst/>
              <a:gdLst/>
              <a:ahLst/>
              <a:cxnLst/>
              <a:rect l="l" t="t" r="r" b="b"/>
              <a:pathLst>
                <a:path w="1953" h="2300" extrusionOk="0">
                  <a:moveTo>
                    <a:pt x="570" y="0"/>
                  </a:moveTo>
                  <a:cubicBezTo>
                    <a:pt x="499" y="0"/>
                    <a:pt x="429" y="35"/>
                    <a:pt x="359" y="120"/>
                  </a:cubicBezTo>
                  <a:cubicBezTo>
                    <a:pt x="349" y="118"/>
                    <a:pt x="338" y="117"/>
                    <a:pt x="327" y="117"/>
                  </a:cubicBezTo>
                  <a:cubicBezTo>
                    <a:pt x="116" y="117"/>
                    <a:pt x="0" y="544"/>
                    <a:pt x="209" y="709"/>
                  </a:cubicBezTo>
                  <a:cubicBezTo>
                    <a:pt x="463" y="825"/>
                    <a:pt x="556" y="1413"/>
                    <a:pt x="763" y="1598"/>
                  </a:cubicBezTo>
                  <a:cubicBezTo>
                    <a:pt x="874" y="1750"/>
                    <a:pt x="1157" y="2300"/>
                    <a:pt x="1342" y="2300"/>
                  </a:cubicBezTo>
                  <a:cubicBezTo>
                    <a:pt x="1409" y="2300"/>
                    <a:pt x="1463" y="2227"/>
                    <a:pt x="1491" y="2037"/>
                  </a:cubicBezTo>
                  <a:cubicBezTo>
                    <a:pt x="1952" y="1886"/>
                    <a:pt x="1329" y="1517"/>
                    <a:pt x="1318" y="1217"/>
                  </a:cubicBezTo>
                  <a:cubicBezTo>
                    <a:pt x="1306" y="1182"/>
                    <a:pt x="1271" y="1159"/>
                    <a:pt x="1248" y="1125"/>
                  </a:cubicBezTo>
                  <a:cubicBezTo>
                    <a:pt x="1352" y="1067"/>
                    <a:pt x="1421" y="871"/>
                    <a:pt x="1318" y="732"/>
                  </a:cubicBezTo>
                  <a:cubicBezTo>
                    <a:pt x="1142" y="566"/>
                    <a:pt x="855" y="0"/>
                    <a:pt x="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3199;p42">
              <a:extLst>
                <a:ext uri="{FF2B5EF4-FFF2-40B4-BE49-F238E27FC236}">
                  <a16:creationId xmlns:a16="http://schemas.microsoft.com/office/drawing/2014/main" id="{4C226A89-5C90-1234-9960-D595988B7050}"/>
                </a:ext>
              </a:extLst>
            </p:cNvPr>
            <p:cNvSpPr/>
            <p:nvPr/>
          </p:nvSpPr>
          <p:spPr>
            <a:xfrm>
              <a:off x="4877675" y="3347500"/>
              <a:ext cx="28325" cy="18025"/>
            </a:xfrm>
            <a:custGeom>
              <a:avLst/>
              <a:gdLst/>
              <a:ahLst/>
              <a:cxnLst/>
              <a:rect l="l" t="t" r="r" b="b"/>
              <a:pathLst>
                <a:path w="1133" h="721" extrusionOk="0">
                  <a:moveTo>
                    <a:pt x="411" y="0"/>
                  </a:moveTo>
                  <a:cubicBezTo>
                    <a:pt x="382" y="0"/>
                    <a:pt x="350" y="9"/>
                    <a:pt x="312" y="28"/>
                  </a:cubicBezTo>
                  <a:cubicBezTo>
                    <a:pt x="1" y="294"/>
                    <a:pt x="590" y="686"/>
                    <a:pt x="820" y="721"/>
                  </a:cubicBezTo>
                  <a:cubicBezTo>
                    <a:pt x="1132" y="709"/>
                    <a:pt x="1005" y="317"/>
                    <a:pt x="786" y="259"/>
                  </a:cubicBezTo>
                  <a:cubicBezTo>
                    <a:pt x="623" y="201"/>
                    <a:pt x="555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3200;p42">
              <a:extLst>
                <a:ext uri="{FF2B5EF4-FFF2-40B4-BE49-F238E27FC236}">
                  <a16:creationId xmlns:a16="http://schemas.microsoft.com/office/drawing/2014/main" id="{A0475FBE-6BC1-923D-D75C-3202356DAC20}"/>
                </a:ext>
              </a:extLst>
            </p:cNvPr>
            <p:cNvSpPr/>
            <p:nvPr/>
          </p:nvSpPr>
          <p:spPr>
            <a:xfrm>
              <a:off x="4865850" y="3356275"/>
              <a:ext cx="56125" cy="122950"/>
            </a:xfrm>
            <a:custGeom>
              <a:avLst/>
              <a:gdLst/>
              <a:ahLst/>
              <a:cxnLst/>
              <a:rect l="l" t="t" r="r" b="b"/>
              <a:pathLst>
                <a:path w="2245" h="4918" extrusionOk="0">
                  <a:moveTo>
                    <a:pt x="443" y="0"/>
                  </a:moveTo>
                  <a:cubicBezTo>
                    <a:pt x="227" y="0"/>
                    <a:pt x="219" y="311"/>
                    <a:pt x="428" y="404"/>
                  </a:cubicBezTo>
                  <a:cubicBezTo>
                    <a:pt x="324" y="681"/>
                    <a:pt x="682" y="878"/>
                    <a:pt x="728" y="1166"/>
                  </a:cubicBezTo>
                  <a:cubicBezTo>
                    <a:pt x="697" y="1075"/>
                    <a:pt x="602" y="1019"/>
                    <a:pt x="518" y="1019"/>
                  </a:cubicBezTo>
                  <a:cubicBezTo>
                    <a:pt x="442" y="1019"/>
                    <a:pt x="375" y="1063"/>
                    <a:pt x="370" y="1166"/>
                  </a:cubicBezTo>
                  <a:cubicBezTo>
                    <a:pt x="266" y="1212"/>
                    <a:pt x="220" y="1339"/>
                    <a:pt x="266" y="1443"/>
                  </a:cubicBezTo>
                  <a:cubicBezTo>
                    <a:pt x="197" y="1489"/>
                    <a:pt x="162" y="1570"/>
                    <a:pt x="174" y="1639"/>
                  </a:cubicBezTo>
                  <a:cubicBezTo>
                    <a:pt x="58" y="1697"/>
                    <a:pt x="1" y="1847"/>
                    <a:pt x="81" y="1963"/>
                  </a:cubicBezTo>
                  <a:lnTo>
                    <a:pt x="208" y="1893"/>
                  </a:lnTo>
                  <a:lnTo>
                    <a:pt x="208" y="1893"/>
                  </a:lnTo>
                  <a:lnTo>
                    <a:pt x="93" y="1974"/>
                  </a:lnTo>
                  <a:cubicBezTo>
                    <a:pt x="151" y="2078"/>
                    <a:pt x="220" y="2205"/>
                    <a:pt x="324" y="2309"/>
                  </a:cubicBezTo>
                  <a:cubicBezTo>
                    <a:pt x="139" y="2355"/>
                    <a:pt x="139" y="2655"/>
                    <a:pt x="324" y="2701"/>
                  </a:cubicBezTo>
                  <a:cubicBezTo>
                    <a:pt x="485" y="2782"/>
                    <a:pt x="508" y="3059"/>
                    <a:pt x="659" y="3186"/>
                  </a:cubicBezTo>
                  <a:cubicBezTo>
                    <a:pt x="566" y="3255"/>
                    <a:pt x="555" y="3359"/>
                    <a:pt x="555" y="3417"/>
                  </a:cubicBezTo>
                  <a:cubicBezTo>
                    <a:pt x="508" y="3463"/>
                    <a:pt x="485" y="3521"/>
                    <a:pt x="485" y="3590"/>
                  </a:cubicBezTo>
                  <a:cubicBezTo>
                    <a:pt x="393" y="3706"/>
                    <a:pt x="393" y="3879"/>
                    <a:pt x="428" y="4006"/>
                  </a:cubicBezTo>
                  <a:cubicBezTo>
                    <a:pt x="174" y="4213"/>
                    <a:pt x="508" y="4456"/>
                    <a:pt x="670" y="4617"/>
                  </a:cubicBezTo>
                  <a:cubicBezTo>
                    <a:pt x="670" y="4744"/>
                    <a:pt x="647" y="4918"/>
                    <a:pt x="832" y="4918"/>
                  </a:cubicBezTo>
                  <a:cubicBezTo>
                    <a:pt x="936" y="4918"/>
                    <a:pt x="970" y="4860"/>
                    <a:pt x="1005" y="4791"/>
                  </a:cubicBezTo>
                  <a:cubicBezTo>
                    <a:pt x="1017" y="4793"/>
                    <a:pt x="1029" y="4794"/>
                    <a:pt x="1041" y="4794"/>
                  </a:cubicBezTo>
                  <a:cubicBezTo>
                    <a:pt x="1145" y="4794"/>
                    <a:pt x="1247" y="4709"/>
                    <a:pt x="1247" y="4606"/>
                  </a:cubicBezTo>
                  <a:cubicBezTo>
                    <a:pt x="1306" y="4665"/>
                    <a:pt x="1378" y="4690"/>
                    <a:pt x="1448" y="4690"/>
                  </a:cubicBezTo>
                  <a:cubicBezTo>
                    <a:pt x="1625" y="4690"/>
                    <a:pt x="1792" y="4527"/>
                    <a:pt x="1709" y="4329"/>
                  </a:cubicBezTo>
                  <a:lnTo>
                    <a:pt x="1709" y="4329"/>
                  </a:lnTo>
                  <a:cubicBezTo>
                    <a:pt x="1745" y="4334"/>
                    <a:pt x="1778" y="4336"/>
                    <a:pt x="1807" y="4336"/>
                  </a:cubicBezTo>
                  <a:cubicBezTo>
                    <a:pt x="2245" y="4336"/>
                    <a:pt x="2023" y="3811"/>
                    <a:pt x="1720" y="3659"/>
                  </a:cubicBezTo>
                  <a:cubicBezTo>
                    <a:pt x="1744" y="3371"/>
                    <a:pt x="1374" y="3232"/>
                    <a:pt x="1166" y="3001"/>
                  </a:cubicBezTo>
                  <a:cubicBezTo>
                    <a:pt x="1166" y="2898"/>
                    <a:pt x="1086" y="2828"/>
                    <a:pt x="993" y="2817"/>
                  </a:cubicBezTo>
                  <a:cubicBezTo>
                    <a:pt x="889" y="2701"/>
                    <a:pt x="832" y="2540"/>
                    <a:pt x="682" y="2470"/>
                  </a:cubicBezTo>
                  <a:cubicBezTo>
                    <a:pt x="820" y="2436"/>
                    <a:pt x="878" y="2274"/>
                    <a:pt x="797" y="2159"/>
                  </a:cubicBezTo>
                  <a:cubicBezTo>
                    <a:pt x="809" y="2124"/>
                    <a:pt x="809" y="2078"/>
                    <a:pt x="809" y="2032"/>
                  </a:cubicBezTo>
                  <a:cubicBezTo>
                    <a:pt x="901" y="1986"/>
                    <a:pt x="924" y="1870"/>
                    <a:pt x="901" y="1789"/>
                  </a:cubicBezTo>
                  <a:cubicBezTo>
                    <a:pt x="901" y="1743"/>
                    <a:pt x="866" y="1697"/>
                    <a:pt x="855" y="1663"/>
                  </a:cubicBezTo>
                  <a:cubicBezTo>
                    <a:pt x="924" y="1628"/>
                    <a:pt x="959" y="1559"/>
                    <a:pt x="947" y="1489"/>
                  </a:cubicBezTo>
                  <a:lnTo>
                    <a:pt x="947" y="1489"/>
                  </a:lnTo>
                  <a:cubicBezTo>
                    <a:pt x="976" y="1495"/>
                    <a:pt x="1002" y="1497"/>
                    <a:pt x="1026" y="1497"/>
                  </a:cubicBezTo>
                  <a:cubicBezTo>
                    <a:pt x="1319" y="1497"/>
                    <a:pt x="1260" y="1127"/>
                    <a:pt x="1132" y="924"/>
                  </a:cubicBezTo>
                  <a:cubicBezTo>
                    <a:pt x="1213" y="589"/>
                    <a:pt x="809" y="162"/>
                    <a:pt x="520" y="12"/>
                  </a:cubicBezTo>
                  <a:cubicBezTo>
                    <a:pt x="492" y="4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3201;p42">
              <a:extLst>
                <a:ext uri="{FF2B5EF4-FFF2-40B4-BE49-F238E27FC236}">
                  <a16:creationId xmlns:a16="http://schemas.microsoft.com/office/drawing/2014/main" id="{08397287-201E-38BF-62D8-C4AE77BF471A}"/>
                </a:ext>
              </a:extLst>
            </p:cNvPr>
            <p:cNvSpPr/>
            <p:nvPr/>
          </p:nvSpPr>
          <p:spPr>
            <a:xfrm>
              <a:off x="4898450" y="3464425"/>
              <a:ext cx="63375" cy="101900"/>
            </a:xfrm>
            <a:custGeom>
              <a:avLst/>
              <a:gdLst/>
              <a:ahLst/>
              <a:cxnLst/>
              <a:rect l="l" t="t" r="r" b="b"/>
              <a:pathLst>
                <a:path w="2535" h="4076" extrusionOk="0">
                  <a:moveTo>
                    <a:pt x="746" y="1"/>
                  </a:moveTo>
                  <a:cubicBezTo>
                    <a:pt x="553" y="1"/>
                    <a:pt x="342" y="402"/>
                    <a:pt x="393" y="592"/>
                  </a:cubicBezTo>
                  <a:cubicBezTo>
                    <a:pt x="235" y="750"/>
                    <a:pt x="1" y="1593"/>
                    <a:pt x="299" y="1593"/>
                  </a:cubicBezTo>
                  <a:cubicBezTo>
                    <a:pt x="349" y="1593"/>
                    <a:pt x="414" y="1570"/>
                    <a:pt x="497" y="1515"/>
                  </a:cubicBezTo>
                  <a:cubicBezTo>
                    <a:pt x="528" y="1577"/>
                    <a:pt x="596" y="1621"/>
                    <a:pt x="669" y="1621"/>
                  </a:cubicBezTo>
                  <a:cubicBezTo>
                    <a:pt x="677" y="1621"/>
                    <a:pt x="685" y="1620"/>
                    <a:pt x="693" y="1619"/>
                  </a:cubicBezTo>
                  <a:lnTo>
                    <a:pt x="693" y="1619"/>
                  </a:lnTo>
                  <a:cubicBezTo>
                    <a:pt x="682" y="1665"/>
                    <a:pt x="670" y="1723"/>
                    <a:pt x="647" y="1757"/>
                  </a:cubicBezTo>
                  <a:cubicBezTo>
                    <a:pt x="315" y="1788"/>
                    <a:pt x="61" y="2276"/>
                    <a:pt x="387" y="2276"/>
                  </a:cubicBezTo>
                  <a:cubicBezTo>
                    <a:pt x="434" y="2276"/>
                    <a:pt x="493" y="2265"/>
                    <a:pt x="566" y="2242"/>
                  </a:cubicBezTo>
                  <a:lnTo>
                    <a:pt x="566" y="2242"/>
                  </a:lnTo>
                  <a:cubicBezTo>
                    <a:pt x="463" y="2485"/>
                    <a:pt x="163" y="2796"/>
                    <a:pt x="324" y="3073"/>
                  </a:cubicBezTo>
                  <a:cubicBezTo>
                    <a:pt x="324" y="3177"/>
                    <a:pt x="336" y="3281"/>
                    <a:pt x="393" y="3350"/>
                  </a:cubicBezTo>
                  <a:cubicBezTo>
                    <a:pt x="234" y="3571"/>
                    <a:pt x="400" y="3751"/>
                    <a:pt x="600" y="3751"/>
                  </a:cubicBezTo>
                  <a:cubicBezTo>
                    <a:pt x="662" y="3751"/>
                    <a:pt x="726" y="3734"/>
                    <a:pt x="786" y="3696"/>
                  </a:cubicBezTo>
                  <a:cubicBezTo>
                    <a:pt x="798" y="3814"/>
                    <a:pt x="881" y="3869"/>
                    <a:pt x="972" y="3869"/>
                  </a:cubicBezTo>
                  <a:cubicBezTo>
                    <a:pt x="1051" y="3869"/>
                    <a:pt x="1136" y="3829"/>
                    <a:pt x="1190" y="3754"/>
                  </a:cubicBezTo>
                  <a:lnTo>
                    <a:pt x="1190" y="3754"/>
                  </a:lnTo>
                  <a:cubicBezTo>
                    <a:pt x="1116" y="3911"/>
                    <a:pt x="1249" y="4076"/>
                    <a:pt x="1400" y="4076"/>
                  </a:cubicBezTo>
                  <a:cubicBezTo>
                    <a:pt x="1438" y="4076"/>
                    <a:pt x="1476" y="4066"/>
                    <a:pt x="1513" y="4043"/>
                  </a:cubicBezTo>
                  <a:cubicBezTo>
                    <a:pt x="1879" y="3914"/>
                    <a:pt x="2109" y="3065"/>
                    <a:pt x="1761" y="3065"/>
                  </a:cubicBezTo>
                  <a:cubicBezTo>
                    <a:pt x="1703" y="3065"/>
                    <a:pt x="1628" y="3088"/>
                    <a:pt x="1536" y="3142"/>
                  </a:cubicBezTo>
                  <a:cubicBezTo>
                    <a:pt x="1515" y="3013"/>
                    <a:pt x="1417" y="2955"/>
                    <a:pt x="1307" y="2955"/>
                  </a:cubicBezTo>
                  <a:cubicBezTo>
                    <a:pt x="1241" y="2955"/>
                    <a:pt x="1170" y="2976"/>
                    <a:pt x="1109" y="3015"/>
                  </a:cubicBezTo>
                  <a:cubicBezTo>
                    <a:pt x="1155" y="2912"/>
                    <a:pt x="1109" y="2796"/>
                    <a:pt x="1051" y="2727"/>
                  </a:cubicBezTo>
                  <a:cubicBezTo>
                    <a:pt x="1201" y="2565"/>
                    <a:pt x="1328" y="2300"/>
                    <a:pt x="1051" y="2161"/>
                  </a:cubicBezTo>
                  <a:cubicBezTo>
                    <a:pt x="1063" y="2092"/>
                    <a:pt x="1063" y="2011"/>
                    <a:pt x="1040" y="1930"/>
                  </a:cubicBezTo>
                  <a:cubicBezTo>
                    <a:pt x="1132" y="1861"/>
                    <a:pt x="1190" y="1746"/>
                    <a:pt x="1224" y="1642"/>
                  </a:cubicBezTo>
                  <a:cubicBezTo>
                    <a:pt x="1386" y="1630"/>
                    <a:pt x="1455" y="1469"/>
                    <a:pt x="1548" y="1376"/>
                  </a:cubicBezTo>
                  <a:cubicBezTo>
                    <a:pt x="1583" y="1397"/>
                    <a:pt x="1617" y="1405"/>
                    <a:pt x="1648" y="1405"/>
                  </a:cubicBezTo>
                  <a:cubicBezTo>
                    <a:pt x="1760" y="1405"/>
                    <a:pt x="1850" y="1298"/>
                    <a:pt x="1940" y="1226"/>
                  </a:cubicBezTo>
                  <a:cubicBezTo>
                    <a:pt x="1955" y="1226"/>
                    <a:pt x="1976" y="1232"/>
                    <a:pt x="1991" y="1232"/>
                  </a:cubicBezTo>
                  <a:cubicBezTo>
                    <a:pt x="1999" y="1232"/>
                    <a:pt x="2005" y="1230"/>
                    <a:pt x="2009" y="1226"/>
                  </a:cubicBezTo>
                  <a:cubicBezTo>
                    <a:pt x="2108" y="1362"/>
                    <a:pt x="2192" y="1417"/>
                    <a:pt x="2259" y="1417"/>
                  </a:cubicBezTo>
                  <a:cubicBezTo>
                    <a:pt x="2520" y="1417"/>
                    <a:pt x="2534" y="608"/>
                    <a:pt x="2183" y="608"/>
                  </a:cubicBezTo>
                  <a:cubicBezTo>
                    <a:pt x="2124" y="608"/>
                    <a:pt x="2055" y="631"/>
                    <a:pt x="1975" y="684"/>
                  </a:cubicBezTo>
                  <a:cubicBezTo>
                    <a:pt x="1952" y="661"/>
                    <a:pt x="1905" y="649"/>
                    <a:pt x="1859" y="638"/>
                  </a:cubicBezTo>
                  <a:cubicBezTo>
                    <a:pt x="1885" y="476"/>
                    <a:pt x="1767" y="384"/>
                    <a:pt x="1647" y="384"/>
                  </a:cubicBezTo>
                  <a:cubicBezTo>
                    <a:pt x="1553" y="384"/>
                    <a:pt x="1458" y="441"/>
                    <a:pt x="1432" y="568"/>
                  </a:cubicBezTo>
                  <a:lnTo>
                    <a:pt x="1421" y="568"/>
                  </a:lnTo>
                  <a:cubicBezTo>
                    <a:pt x="1402" y="476"/>
                    <a:pt x="1316" y="405"/>
                    <a:pt x="1229" y="405"/>
                  </a:cubicBezTo>
                  <a:cubicBezTo>
                    <a:pt x="1208" y="405"/>
                    <a:pt x="1187" y="409"/>
                    <a:pt x="1167" y="418"/>
                  </a:cubicBezTo>
                  <a:cubicBezTo>
                    <a:pt x="1235" y="281"/>
                    <a:pt x="1129" y="152"/>
                    <a:pt x="996" y="152"/>
                  </a:cubicBezTo>
                  <a:cubicBezTo>
                    <a:pt x="973" y="152"/>
                    <a:pt x="948" y="156"/>
                    <a:pt x="924" y="164"/>
                  </a:cubicBezTo>
                  <a:cubicBezTo>
                    <a:pt x="874" y="47"/>
                    <a:pt x="811" y="1"/>
                    <a:pt x="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3202;p42">
              <a:extLst>
                <a:ext uri="{FF2B5EF4-FFF2-40B4-BE49-F238E27FC236}">
                  <a16:creationId xmlns:a16="http://schemas.microsoft.com/office/drawing/2014/main" id="{0F595FE2-BFDD-2F96-940A-041132465025}"/>
                </a:ext>
              </a:extLst>
            </p:cNvPr>
            <p:cNvSpPr/>
            <p:nvPr/>
          </p:nvSpPr>
          <p:spPr>
            <a:xfrm>
              <a:off x="4958825" y="3495000"/>
              <a:ext cx="22075" cy="28125"/>
            </a:xfrm>
            <a:custGeom>
              <a:avLst/>
              <a:gdLst/>
              <a:ahLst/>
              <a:cxnLst/>
              <a:rect l="l" t="t" r="r" b="b"/>
              <a:pathLst>
                <a:path w="883" h="1125" extrusionOk="0">
                  <a:moveTo>
                    <a:pt x="581" y="0"/>
                  </a:moveTo>
                  <a:cubicBezTo>
                    <a:pt x="530" y="0"/>
                    <a:pt x="470" y="32"/>
                    <a:pt x="402" y="107"/>
                  </a:cubicBezTo>
                  <a:lnTo>
                    <a:pt x="368" y="107"/>
                  </a:lnTo>
                  <a:cubicBezTo>
                    <a:pt x="309" y="58"/>
                    <a:pt x="259" y="38"/>
                    <a:pt x="217" y="38"/>
                  </a:cubicBezTo>
                  <a:cubicBezTo>
                    <a:pt x="1" y="38"/>
                    <a:pt x="3" y="580"/>
                    <a:pt x="264" y="638"/>
                  </a:cubicBezTo>
                  <a:cubicBezTo>
                    <a:pt x="229" y="696"/>
                    <a:pt x="195" y="788"/>
                    <a:pt x="171" y="823"/>
                  </a:cubicBezTo>
                  <a:cubicBezTo>
                    <a:pt x="46" y="1023"/>
                    <a:pt x="175" y="1125"/>
                    <a:pt x="327" y="1125"/>
                  </a:cubicBezTo>
                  <a:cubicBezTo>
                    <a:pt x="456" y="1125"/>
                    <a:pt x="600" y="1052"/>
                    <a:pt x="622" y="904"/>
                  </a:cubicBezTo>
                  <a:cubicBezTo>
                    <a:pt x="882" y="836"/>
                    <a:pt x="844" y="0"/>
                    <a:pt x="5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3203;p42">
              <a:extLst>
                <a:ext uri="{FF2B5EF4-FFF2-40B4-BE49-F238E27FC236}">
                  <a16:creationId xmlns:a16="http://schemas.microsoft.com/office/drawing/2014/main" id="{ECF983EC-FB9F-80F9-DC81-8646E4620973}"/>
                </a:ext>
              </a:extLst>
            </p:cNvPr>
            <p:cNvSpPr/>
            <p:nvPr/>
          </p:nvSpPr>
          <p:spPr>
            <a:xfrm>
              <a:off x="4963400" y="3526850"/>
              <a:ext cx="27925" cy="24100"/>
            </a:xfrm>
            <a:custGeom>
              <a:avLst/>
              <a:gdLst/>
              <a:ahLst/>
              <a:cxnLst/>
              <a:rect l="l" t="t" r="r" b="b"/>
              <a:pathLst>
                <a:path w="1117" h="964" extrusionOk="0">
                  <a:moveTo>
                    <a:pt x="383" y="0"/>
                  </a:moveTo>
                  <a:cubicBezTo>
                    <a:pt x="279" y="0"/>
                    <a:pt x="173" y="69"/>
                    <a:pt x="173" y="184"/>
                  </a:cubicBezTo>
                  <a:cubicBezTo>
                    <a:pt x="0" y="218"/>
                    <a:pt x="0" y="472"/>
                    <a:pt x="173" y="518"/>
                  </a:cubicBezTo>
                  <a:cubicBezTo>
                    <a:pt x="189" y="839"/>
                    <a:pt x="454" y="963"/>
                    <a:pt x="670" y="963"/>
                  </a:cubicBezTo>
                  <a:cubicBezTo>
                    <a:pt x="928" y="963"/>
                    <a:pt x="1117" y="786"/>
                    <a:pt x="727" y="553"/>
                  </a:cubicBezTo>
                  <a:lnTo>
                    <a:pt x="727" y="553"/>
                  </a:lnTo>
                  <a:cubicBezTo>
                    <a:pt x="718" y="555"/>
                    <a:pt x="710" y="556"/>
                    <a:pt x="702" y="556"/>
                  </a:cubicBezTo>
                  <a:cubicBezTo>
                    <a:pt x="561" y="556"/>
                    <a:pt x="621" y="269"/>
                    <a:pt x="577" y="149"/>
                  </a:cubicBezTo>
                  <a:cubicBezTo>
                    <a:pt x="551" y="46"/>
                    <a:pt x="467" y="0"/>
                    <a:pt x="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3204;p42">
              <a:extLst>
                <a:ext uri="{FF2B5EF4-FFF2-40B4-BE49-F238E27FC236}">
                  <a16:creationId xmlns:a16="http://schemas.microsoft.com/office/drawing/2014/main" id="{8FF789F7-92E9-9C50-FCC8-4E30EA58212A}"/>
                </a:ext>
              </a:extLst>
            </p:cNvPr>
            <p:cNvSpPr/>
            <p:nvPr/>
          </p:nvSpPr>
          <p:spPr>
            <a:xfrm>
              <a:off x="4965525" y="3582925"/>
              <a:ext cx="28600" cy="21525"/>
            </a:xfrm>
            <a:custGeom>
              <a:avLst/>
              <a:gdLst/>
              <a:ahLst/>
              <a:cxnLst/>
              <a:rect l="l" t="t" r="r" b="b"/>
              <a:pathLst>
                <a:path w="1144" h="861" extrusionOk="0">
                  <a:moveTo>
                    <a:pt x="589" y="0"/>
                  </a:moveTo>
                  <a:cubicBezTo>
                    <a:pt x="373" y="0"/>
                    <a:pt x="1" y="598"/>
                    <a:pt x="307" y="769"/>
                  </a:cubicBezTo>
                  <a:cubicBezTo>
                    <a:pt x="330" y="782"/>
                    <a:pt x="357" y="789"/>
                    <a:pt x="384" y="789"/>
                  </a:cubicBezTo>
                  <a:cubicBezTo>
                    <a:pt x="425" y="789"/>
                    <a:pt x="469" y="774"/>
                    <a:pt x="504" y="746"/>
                  </a:cubicBezTo>
                  <a:cubicBezTo>
                    <a:pt x="591" y="819"/>
                    <a:pt x="725" y="860"/>
                    <a:pt x="840" y="860"/>
                  </a:cubicBezTo>
                  <a:cubicBezTo>
                    <a:pt x="1013" y="860"/>
                    <a:pt x="1143" y="769"/>
                    <a:pt x="1012" y="561"/>
                  </a:cubicBezTo>
                  <a:lnTo>
                    <a:pt x="1012" y="561"/>
                  </a:lnTo>
                  <a:lnTo>
                    <a:pt x="896" y="676"/>
                  </a:lnTo>
                  <a:lnTo>
                    <a:pt x="1000" y="538"/>
                  </a:lnTo>
                  <a:cubicBezTo>
                    <a:pt x="873" y="434"/>
                    <a:pt x="711" y="434"/>
                    <a:pt x="723" y="272"/>
                  </a:cubicBezTo>
                  <a:cubicBezTo>
                    <a:pt x="723" y="76"/>
                    <a:pt x="666" y="0"/>
                    <a:pt x="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3205;p42">
              <a:extLst>
                <a:ext uri="{FF2B5EF4-FFF2-40B4-BE49-F238E27FC236}">
                  <a16:creationId xmlns:a16="http://schemas.microsoft.com/office/drawing/2014/main" id="{6E7A8BE3-7588-5DD8-4D53-AC7E280DE630}"/>
                </a:ext>
              </a:extLst>
            </p:cNvPr>
            <p:cNvSpPr/>
            <p:nvPr/>
          </p:nvSpPr>
          <p:spPr>
            <a:xfrm>
              <a:off x="4881425" y="3525900"/>
              <a:ext cx="26300" cy="27600"/>
            </a:xfrm>
            <a:custGeom>
              <a:avLst/>
              <a:gdLst/>
              <a:ahLst/>
              <a:cxnLst/>
              <a:rect l="l" t="t" r="r" b="b"/>
              <a:pathLst>
                <a:path w="1052" h="1104" extrusionOk="0">
                  <a:moveTo>
                    <a:pt x="655" y="0"/>
                  </a:moveTo>
                  <a:cubicBezTo>
                    <a:pt x="466" y="0"/>
                    <a:pt x="434" y="245"/>
                    <a:pt x="393" y="418"/>
                  </a:cubicBezTo>
                  <a:cubicBezTo>
                    <a:pt x="116" y="453"/>
                    <a:pt x="1" y="1053"/>
                    <a:pt x="336" y="1076"/>
                  </a:cubicBezTo>
                  <a:lnTo>
                    <a:pt x="382" y="1076"/>
                  </a:lnTo>
                  <a:cubicBezTo>
                    <a:pt x="413" y="1095"/>
                    <a:pt x="449" y="1103"/>
                    <a:pt x="485" y="1103"/>
                  </a:cubicBezTo>
                  <a:cubicBezTo>
                    <a:pt x="581" y="1103"/>
                    <a:pt x="680" y="1041"/>
                    <a:pt x="705" y="949"/>
                  </a:cubicBezTo>
                  <a:cubicBezTo>
                    <a:pt x="728" y="672"/>
                    <a:pt x="1051" y="187"/>
                    <a:pt x="740" y="14"/>
                  </a:cubicBezTo>
                  <a:cubicBezTo>
                    <a:pt x="708" y="4"/>
                    <a:pt x="680" y="0"/>
                    <a:pt x="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3206;p42">
              <a:extLst>
                <a:ext uri="{FF2B5EF4-FFF2-40B4-BE49-F238E27FC236}">
                  <a16:creationId xmlns:a16="http://schemas.microsoft.com/office/drawing/2014/main" id="{845D07E8-5FA6-7754-845B-1759765244C6}"/>
                </a:ext>
              </a:extLst>
            </p:cNvPr>
            <p:cNvSpPr/>
            <p:nvPr/>
          </p:nvSpPr>
          <p:spPr>
            <a:xfrm>
              <a:off x="4856325" y="3526250"/>
              <a:ext cx="28325" cy="16250"/>
            </a:xfrm>
            <a:custGeom>
              <a:avLst/>
              <a:gdLst/>
              <a:ahLst/>
              <a:cxnLst/>
              <a:rect l="l" t="t" r="r" b="b"/>
              <a:pathLst>
                <a:path w="1133" h="650" extrusionOk="0">
                  <a:moveTo>
                    <a:pt x="867" y="1"/>
                  </a:moveTo>
                  <a:cubicBezTo>
                    <a:pt x="818" y="1"/>
                    <a:pt x="760" y="21"/>
                    <a:pt x="693" y="69"/>
                  </a:cubicBezTo>
                  <a:cubicBezTo>
                    <a:pt x="462" y="81"/>
                    <a:pt x="1" y="439"/>
                    <a:pt x="393" y="646"/>
                  </a:cubicBezTo>
                  <a:cubicBezTo>
                    <a:pt x="405" y="648"/>
                    <a:pt x="416" y="649"/>
                    <a:pt x="428" y="649"/>
                  </a:cubicBezTo>
                  <a:cubicBezTo>
                    <a:pt x="485" y="649"/>
                    <a:pt x="539" y="625"/>
                    <a:pt x="578" y="577"/>
                  </a:cubicBezTo>
                  <a:cubicBezTo>
                    <a:pt x="589" y="554"/>
                    <a:pt x="612" y="542"/>
                    <a:pt x="647" y="542"/>
                  </a:cubicBezTo>
                  <a:cubicBezTo>
                    <a:pt x="718" y="588"/>
                    <a:pt x="780" y="607"/>
                    <a:pt x="832" y="607"/>
                  </a:cubicBezTo>
                  <a:cubicBezTo>
                    <a:pt x="1127" y="607"/>
                    <a:pt x="1132" y="1"/>
                    <a:pt x="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3207;p42">
              <a:extLst>
                <a:ext uri="{FF2B5EF4-FFF2-40B4-BE49-F238E27FC236}">
                  <a16:creationId xmlns:a16="http://schemas.microsoft.com/office/drawing/2014/main" id="{8CDD5BA7-A660-6145-936B-29ED108062BC}"/>
                </a:ext>
              </a:extLst>
            </p:cNvPr>
            <p:cNvSpPr/>
            <p:nvPr/>
          </p:nvSpPr>
          <p:spPr>
            <a:xfrm>
              <a:off x="4818800" y="3492550"/>
              <a:ext cx="49000" cy="49025"/>
            </a:xfrm>
            <a:custGeom>
              <a:avLst/>
              <a:gdLst/>
              <a:ahLst/>
              <a:cxnLst/>
              <a:rect l="l" t="t" r="r" b="b"/>
              <a:pathLst>
                <a:path w="1960" h="1961" extrusionOk="0">
                  <a:moveTo>
                    <a:pt x="551" y="0"/>
                  </a:moveTo>
                  <a:cubicBezTo>
                    <a:pt x="343" y="0"/>
                    <a:pt x="0" y="1162"/>
                    <a:pt x="391" y="1162"/>
                  </a:cubicBezTo>
                  <a:cubicBezTo>
                    <a:pt x="444" y="1162"/>
                    <a:pt x="509" y="1141"/>
                    <a:pt x="590" y="1094"/>
                  </a:cubicBezTo>
                  <a:cubicBezTo>
                    <a:pt x="622" y="1223"/>
                    <a:pt x="735" y="1444"/>
                    <a:pt x="901" y="1444"/>
                  </a:cubicBezTo>
                  <a:cubicBezTo>
                    <a:pt x="912" y="1444"/>
                    <a:pt x="924" y="1443"/>
                    <a:pt x="936" y="1440"/>
                  </a:cubicBezTo>
                  <a:lnTo>
                    <a:pt x="936" y="1440"/>
                  </a:lnTo>
                  <a:cubicBezTo>
                    <a:pt x="871" y="1616"/>
                    <a:pt x="1015" y="1785"/>
                    <a:pt x="1187" y="1785"/>
                  </a:cubicBezTo>
                  <a:cubicBezTo>
                    <a:pt x="1230" y="1785"/>
                    <a:pt x="1274" y="1775"/>
                    <a:pt x="1317" y="1752"/>
                  </a:cubicBezTo>
                  <a:cubicBezTo>
                    <a:pt x="1317" y="1893"/>
                    <a:pt x="1412" y="1960"/>
                    <a:pt x="1506" y="1960"/>
                  </a:cubicBezTo>
                  <a:cubicBezTo>
                    <a:pt x="1612" y="1960"/>
                    <a:pt x="1717" y="1876"/>
                    <a:pt x="1686" y="1717"/>
                  </a:cubicBezTo>
                  <a:cubicBezTo>
                    <a:pt x="1744" y="1590"/>
                    <a:pt x="1721" y="1429"/>
                    <a:pt x="1836" y="1348"/>
                  </a:cubicBezTo>
                  <a:cubicBezTo>
                    <a:pt x="1959" y="1168"/>
                    <a:pt x="1820" y="1032"/>
                    <a:pt x="1671" y="1032"/>
                  </a:cubicBezTo>
                  <a:cubicBezTo>
                    <a:pt x="1581" y="1032"/>
                    <a:pt x="1487" y="1081"/>
                    <a:pt x="1444" y="1198"/>
                  </a:cubicBezTo>
                  <a:cubicBezTo>
                    <a:pt x="1432" y="1198"/>
                    <a:pt x="1432" y="1198"/>
                    <a:pt x="1409" y="1186"/>
                  </a:cubicBezTo>
                  <a:cubicBezTo>
                    <a:pt x="1329" y="932"/>
                    <a:pt x="1259" y="632"/>
                    <a:pt x="982" y="632"/>
                  </a:cubicBezTo>
                  <a:cubicBezTo>
                    <a:pt x="946" y="542"/>
                    <a:pt x="853" y="479"/>
                    <a:pt x="758" y="479"/>
                  </a:cubicBezTo>
                  <a:cubicBezTo>
                    <a:pt x="733" y="479"/>
                    <a:pt x="707" y="484"/>
                    <a:pt x="682" y="494"/>
                  </a:cubicBezTo>
                  <a:cubicBezTo>
                    <a:pt x="677" y="135"/>
                    <a:pt x="622" y="0"/>
                    <a:pt x="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3208;p42">
              <a:extLst>
                <a:ext uri="{FF2B5EF4-FFF2-40B4-BE49-F238E27FC236}">
                  <a16:creationId xmlns:a16="http://schemas.microsoft.com/office/drawing/2014/main" id="{37D148E2-67AE-AAA4-32B5-A571FE9F3237}"/>
                </a:ext>
              </a:extLst>
            </p:cNvPr>
            <p:cNvSpPr/>
            <p:nvPr/>
          </p:nvSpPr>
          <p:spPr>
            <a:xfrm>
              <a:off x="4993425" y="3612000"/>
              <a:ext cx="36950" cy="47675"/>
            </a:xfrm>
            <a:custGeom>
              <a:avLst/>
              <a:gdLst/>
              <a:ahLst/>
              <a:cxnLst/>
              <a:rect l="l" t="t" r="r" b="b"/>
              <a:pathLst>
                <a:path w="1478" h="1907" extrusionOk="0">
                  <a:moveTo>
                    <a:pt x="674" y="0"/>
                  </a:moveTo>
                  <a:cubicBezTo>
                    <a:pt x="549" y="0"/>
                    <a:pt x="427" y="122"/>
                    <a:pt x="427" y="414"/>
                  </a:cubicBezTo>
                  <a:cubicBezTo>
                    <a:pt x="393" y="403"/>
                    <a:pt x="361" y="398"/>
                    <a:pt x="331" y="398"/>
                  </a:cubicBezTo>
                  <a:cubicBezTo>
                    <a:pt x="70" y="398"/>
                    <a:pt x="0" y="789"/>
                    <a:pt x="291" y="789"/>
                  </a:cubicBezTo>
                  <a:cubicBezTo>
                    <a:pt x="311" y="789"/>
                    <a:pt x="333" y="787"/>
                    <a:pt x="357" y="783"/>
                  </a:cubicBezTo>
                  <a:cubicBezTo>
                    <a:pt x="357" y="864"/>
                    <a:pt x="415" y="933"/>
                    <a:pt x="507" y="979"/>
                  </a:cubicBezTo>
                  <a:lnTo>
                    <a:pt x="507" y="991"/>
                  </a:lnTo>
                  <a:cubicBezTo>
                    <a:pt x="457" y="1122"/>
                    <a:pt x="547" y="1279"/>
                    <a:pt x="678" y="1279"/>
                  </a:cubicBezTo>
                  <a:cubicBezTo>
                    <a:pt x="697" y="1279"/>
                    <a:pt x="717" y="1275"/>
                    <a:pt x="738" y="1268"/>
                  </a:cubicBezTo>
                  <a:lnTo>
                    <a:pt x="738" y="1268"/>
                  </a:lnTo>
                  <a:cubicBezTo>
                    <a:pt x="648" y="1447"/>
                    <a:pt x="593" y="1868"/>
                    <a:pt x="818" y="1868"/>
                  </a:cubicBezTo>
                  <a:cubicBezTo>
                    <a:pt x="853" y="1868"/>
                    <a:pt x="896" y="1857"/>
                    <a:pt x="946" y="1833"/>
                  </a:cubicBezTo>
                  <a:lnTo>
                    <a:pt x="992" y="1833"/>
                  </a:lnTo>
                  <a:cubicBezTo>
                    <a:pt x="1051" y="1885"/>
                    <a:pt x="1108" y="1907"/>
                    <a:pt x="1161" y="1907"/>
                  </a:cubicBezTo>
                  <a:cubicBezTo>
                    <a:pt x="1354" y="1907"/>
                    <a:pt x="1477" y="1609"/>
                    <a:pt x="1350" y="1418"/>
                  </a:cubicBezTo>
                  <a:cubicBezTo>
                    <a:pt x="1373" y="1326"/>
                    <a:pt x="1292" y="1256"/>
                    <a:pt x="1211" y="1245"/>
                  </a:cubicBezTo>
                  <a:cubicBezTo>
                    <a:pt x="1248" y="1088"/>
                    <a:pt x="1152" y="893"/>
                    <a:pt x="1006" y="893"/>
                  </a:cubicBezTo>
                  <a:cubicBezTo>
                    <a:pt x="969" y="893"/>
                    <a:pt x="930" y="905"/>
                    <a:pt x="888" y="933"/>
                  </a:cubicBezTo>
                  <a:cubicBezTo>
                    <a:pt x="923" y="818"/>
                    <a:pt x="992" y="668"/>
                    <a:pt x="888" y="564"/>
                  </a:cubicBezTo>
                  <a:cubicBezTo>
                    <a:pt x="1022" y="230"/>
                    <a:pt x="846" y="0"/>
                    <a:pt x="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3209;p42">
              <a:extLst>
                <a:ext uri="{FF2B5EF4-FFF2-40B4-BE49-F238E27FC236}">
                  <a16:creationId xmlns:a16="http://schemas.microsoft.com/office/drawing/2014/main" id="{086ACA7F-56B1-8FB2-1D14-176F117773BD}"/>
                </a:ext>
              </a:extLst>
            </p:cNvPr>
            <p:cNvSpPr/>
            <p:nvPr/>
          </p:nvSpPr>
          <p:spPr>
            <a:xfrm>
              <a:off x="4900675" y="3328950"/>
              <a:ext cx="112950" cy="239725"/>
            </a:xfrm>
            <a:custGeom>
              <a:avLst/>
              <a:gdLst/>
              <a:ahLst/>
              <a:cxnLst/>
              <a:rect l="l" t="t" r="r" b="b"/>
              <a:pathLst>
                <a:path w="4518" h="9589" extrusionOk="0">
                  <a:moveTo>
                    <a:pt x="835" y="1347"/>
                  </a:moveTo>
                  <a:cubicBezTo>
                    <a:pt x="847" y="1347"/>
                    <a:pt x="847" y="1370"/>
                    <a:pt x="870" y="1370"/>
                  </a:cubicBezTo>
                  <a:lnTo>
                    <a:pt x="835" y="1393"/>
                  </a:lnTo>
                  <a:lnTo>
                    <a:pt x="835" y="1347"/>
                  </a:lnTo>
                  <a:close/>
                  <a:moveTo>
                    <a:pt x="716" y="1"/>
                  </a:moveTo>
                  <a:cubicBezTo>
                    <a:pt x="513" y="1"/>
                    <a:pt x="332" y="313"/>
                    <a:pt x="374" y="1151"/>
                  </a:cubicBezTo>
                  <a:cubicBezTo>
                    <a:pt x="1" y="1213"/>
                    <a:pt x="242" y="2196"/>
                    <a:pt x="629" y="2196"/>
                  </a:cubicBezTo>
                  <a:cubicBezTo>
                    <a:pt x="673" y="2196"/>
                    <a:pt x="719" y="2184"/>
                    <a:pt x="766" y="2155"/>
                  </a:cubicBezTo>
                  <a:cubicBezTo>
                    <a:pt x="778" y="2248"/>
                    <a:pt x="778" y="2317"/>
                    <a:pt x="766" y="2398"/>
                  </a:cubicBezTo>
                  <a:cubicBezTo>
                    <a:pt x="697" y="2744"/>
                    <a:pt x="535" y="3367"/>
                    <a:pt x="720" y="3610"/>
                  </a:cubicBezTo>
                  <a:cubicBezTo>
                    <a:pt x="755" y="3667"/>
                    <a:pt x="812" y="3714"/>
                    <a:pt x="881" y="3725"/>
                  </a:cubicBezTo>
                  <a:cubicBezTo>
                    <a:pt x="891" y="3937"/>
                    <a:pt x="937" y="4401"/>
                    <a:pt x="1150" y="4401"/>
                  </a:cubicBezTo>
                  <a:cubicBezTo>
                    <a:pt x="1203" y="4401"/>
                    <a:pt x="1267" y="4372"/>
                    <a:pt x="1343" y="4302"/>
                  </a:cubicBezTo>
                  <a:cubicBezTo>
                    <a:pt x="1353" y="4428"/>
                    <a:pt x="1468" y="4521"/>
                    <a:pt x="1586" y="4521"/>
                  </a:cubicBezTo>
                  <a:cubicBezTo>
                    <a:pt x="1609" y="4521"/>
                    <a:pt x="1632" y="4518"/>
                    <a:pt x="1655" y="4510"/>
                  </a:cubicBezTo>
                  <a:cubicBezTo>
                    <a:pt x="1709" y="4607"/>
                    <a:pt x="1803" y="4684"/>
                    <a:pt x="1910" y="4684"/>
                  </a:cubicBezTo>
                  <a:cubicBezTo>
                    <a:pt x="1917" y="4684"/>
                    <a:pt x="1924" y="4684"/>
                    <a:pt x="1932" y="4683"/>
                  </a:cubicBezTo>
                  <a:cubicBezTo>
                    <a:pt x="1962" y="4775"/>
                    <a:pt x="2056" y="4849"/>
                    <a:pt x="2157" y="4849"/>
                  </a:cubicBezTo>
                  <a:cubicBezTo>
                    <a:pt x="2170" y="4849"/>
                    <a:pt x="2184" y="4847"/>
                    <a:pt x="2197" y="4845"/>
                  </a:cubicBezTo>
                  <a:cubicBezTo>
                    <a:pt x="2209" y="4914"/>
                    <a:pt x="2220" y="4983"/>
                    <a:pt x="2267" y="5076"/>
                  </a:cubicBezTo>
                  <a:cubicBezTo>
                    <a:pt x="2231" y="5282"/>
                    <a:pt x="2404" y="6237"/>
                    <a:pt x="2674" y="6237"/>
                  </a:cubicBezTo>
                  <a:cubicBezTo>
                    <a:pt x="2750" y="6237"/>
                    <a:pt x="2835" y="6159"/>
                    <a:pt x="2925" y="5964"/>
                  </a:cubicBezTo>
                  <a:cubicBezTo>
                    <a:pt x="2956" y="6109"/>
                    <a:pt x="3042" y="6235"/>
                    <a:pt x="3184" y="6235"/>
                  </a:cubicBezTo>
                  <a:cubicBezTo>
                    <a:pt x="3201" y="6235"/>
                    <a:pt x="3218" y="6233"/>
                    <a:pt x="3236" y="6230"/>
                  </a:cubicBezTo>
                  <a:lnTo>
                    <a:pt x="3236" y="6530"/>
                  </a:lnTo>
                  <a:cubicBezTo>
                    <a:pt x="3294" y="6576"/>
                    <a:pt x="3075" y="7326"/>
                    <a:pt x="3409" y="7349"/>
                  </a:cubicBezTo>
                  <a:cubicBezTo>
                    <a:pt x="3409" y="7626"/>
                    <a:pt x="3271" y="7961"/>
                    <a:pt x="3432" y="8192"/>
                  </a:cubicBezTo>
                  <a:cubicBezTo>
                    <a:pt x="3432" y="8304"/>
                    <a:pt x="3521" y="8406"/>
                    <a:pt x="3629" y="8406"/>
                  </a:cubicBezTo>
                  <a:cubicBezTo>
                    <a:pt x="3644" y="8406"/>
                    <a:pt x="3659" y="8404"/>
                    <a:pt x="3675" y="8400"/>
                  </a:cubicBezTo>
                  <a:lnTo>
                    <a:pt x="3675" y="8400"/>
                  </a:lnTo>
                  <a:cubicBezTo>
                    <a:pt x="3698" y="8746"/>
                    <a:pt x="3294" y="9462"/>
                    <a:pt x="3825" y="9589"/>
                  </a:cubicBezTo>
                  <a:cubicBezTo>
                    <a:pt x="4056" y="9566"/>
                    <a:pt x="4183" y="9277"/>
                    <a:pt x="4275" y="9081"/>
                  </a:cubicBezTo>
                  <a:cubicBezTo>
                    <a:pt x="4517" y="9000"/>
                    <a:pt x="4483" y="8723"/>
                    <a:pt x="4298" y="8585"/>
                  </a:cubicBezTo>
                  <a:cubicBezTo>
                    <a:pt x="4402" y="8319"/>
                    <a:pt x="4506" y="7950"/>
                    <a:pt x="4194" y="7857"/>
                  </a:cubicBezTo>
                  <a:cubicBezTo>
                    <a:pt x="4216" y="7736"/>
                    <a:pt x="4091" y="7626"/>
                    <a:pt x="3960" y="7626"/>
                  </a:cubicBezTo>
                  <a:cubicBezTo>
                    <a:pt x="3953" y="7626"/>
                    <a:pt x="3947" y="7626"/>
                    <a:pt x="3940" y="7626"/>
                  </a:cubicBezTo>
                  <a:cubicBezTo>
                    <a:pt x="3952" y="7523"/>
                    <a:pt x="3906" y="7430"/>
                    <a:pt x="3813" y="7384"/>
                  </a:cubicBezTo>
                  <a:cubicBezTo>
                    <a:pt x="3825" y="7292"/>
                    <a:pt x="3836" y="7199"/>
                    <a:pt x="3836" y="7130"/>
                  </a:cubicBezTo>
                  <a:cubicBezTo>
                    <a:pt x="3871" y="7107"/>
                    <a:pt x="3883" y="7084"/>
                    <a:pt x="3894" y="7049"/>
                  </a:cubicBezTo>
                  <a:cubicBezTo>
                    <a:pt x="3960" y="7104"/>
                    <a:pt x="4032" y="7127"/>
                    <a:pt x="4098" y="7127"/>
                  </a:cubicBezTo>
                  <a:cubicBezTo>
                    <a:pt x="4296" y="7127"/>
                    <a:pt x="4437" y="6917"/>
                    <a:pt x="4194" y="6726"/>
                  </a:cubicBezTo>
                  <a:cubicBezTo>
                    <a:pt x="4137" y="6484"/>
                    <a:pt x="4067" y="6184"/>
                    <a:pt x="3848" y="6068"/>
                  </a:cubicBezTo>
                  <a:cubicBezTo>
                    <a:pt x="3836" y="5941"/>
                    <a:pt x="3767" y="5837"/>
                    <a:pt x="3663" y="5768"/>
                  </a:cubicBezTo>
                  <a:cubicBezTo>
                    <a:pt x="3565" y="5572"/>
                    <a:pt x="3601" y="5140"/>
                    <a:pt x="3315" y="5140"/>
                  </a:cubicBezTo>
                  <a:cubicBezTo>
                    <a:pt x="3297" y="5140"/>
                    <a:pt x="3279" y="5142"/>
                    <a:pt x="3259" y="5145"/>
                  </a:cubicBezTo>
                  <a:cubicBezTo>
                    <a:pt x="3294" y="5041"/>
                    <a:pt x="3213" y="4926"/>
                    <a:pt x="3121" y="4902"/>
                  </a:cubicBezTo>
                  <a:cubicBezTo>
                    <a:pt x="3143" y="4758"/>
                    <a:pt x="3037" y="4625"/>
                    <a:pt x="2906" y="4625"/>
                  </a:cubicBezTo>
                  <a:cubicBezTo>
                    <a:pt x="2901" y="4625"/>
                    <a:pt x="2895" y="4625"/>
                    <a:pt x="2890" y="4625"/>
                  </a:cubicBezTo>
                  <a:cubicBezTo>
                    <a:pt x="2901" y="4475"/>
                    <a:pt x="2786" y="4360"/>
                    <a:pt x="2636" y="4360"/>
                  </a:cubicBezTo>
                  <a:cubicBezTo>
                    <a:pt x="2636" y="4216"/>
                    <a:pt x="2532" y="4103"/>
                    <a:pt x="2404" y="4103"/>
                  </a:cubicBezTo>
                  <a:cubicBezTo>
                    <a:pt x="2378" y="4103"/>
                    <a:pt x="2351" y="4108"/>
                    <a:pt x="2324" y="4118"/>
                  </a:cubicBezTo>
                  <a:cubicBezTo>
                    <a:pt x="2315" y="3981"/>
                    <a:pt x="2199" y="3862"/>
                    <a:pt x="2066" y="3862"/>
                  </a:cubicBezTo>
                  <a:cubicBezTo>
                    <a:pt x="2041" y="3862"/>
                    <a:pt x="2015" y="3866"/>
                    <a:pt x="1990" y="3875"/>
                  </a:cubicBezTo>
                  <a:cubicBezTo>
                    <a:pt x="1990" y="3731"/>
                    <a:pt x="1870" y="3615"/>
                    <a:pt x="1741" y="3615"/>
                  </a:cubicBezTo>
                  <a:cubicBezTo>
                    <a:pt x="1704" y="3615"/>
                    <a:pt x="1667" y="3624"/>
                    <a:pt x="1632" y="3644"/>
                  </a:cubicBezTo>
                  <a:cubicBezTo>
                    <a:pt x="1595" y="3553"/>
                    <a:pt x="1509" y="3477"/>
                    <a:pt x="1411" y="3477"/>
                  </a:cubicBezTo>
                  <a:cubicBezTo>
                    <a:pt x="1385" y="3477"/>
                    <a:pt x="1358" y="3482"/>
                    <a:pt x="1332" y="3494"/>
                  </a:cubicBezTo>
                  <a:cubicBezTo>
                    <a:pt x="1309" y="3321"/>
                    <a:pt x="1343" y="3113"/>
                    <a:pt x="1228" y="2963"/>
                  </a:cubicBezTo>
                  <a:cubicBezTo>
                    <a:pt x="1285" y="2894"/>
                    <a:pt x="1251" y="2802"/>
                    <a:pt x="1228" y="2732"/>
                  </a:cubicBezTo>
                  <a:cubicBezTo>
                    <a:pt x="1516" y="2536"/>
                    <a:pt x="1516" y="1694"/>
                    <a:pt x="1193" y="1509"/>
                  </a:cubicBezTo>
                  <a:cubicBezTo>
                    <a:pt x="1182" y="1451"/>
                    <a:pt x="1159" y="1405"/>
                    <a:pt x="1101" y="1359"/>
                  </a:cubicBezTo>
                  <a:cubicBezTo>
                    <a:pt x="1363" y="684"/>
                    <a:pt x="1016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3210;p42">
              <a:extLst>
                <a:ext uri="{FF2B5EF4-FFF2-40B4-BE49-F238E27FC236}">
                  <a16:creationId xmlns:a16="http://schemas.microsoft.com/office/drawing/2014/main" id="{DC132460-11F9-0C0E-3947-9A1239EC09B0}"/>
                </a:ext>
              </a:extLst>
            </p:cNvPr>
            <p:cNvSpPr/>
            <p:nvPr/>
          </p:nvSpPr>
          <p:spPr>
            <a:xfrm>
              <a:off x="4894150" y="3302975"/>
              <a:ext cx="24525" cy="27050"/>
            </a:xfrm>
            <a:custGeom>
              <a:avLst/>
              <a:gdLst/>
              <a:ahLst/>
              <a:cxnLst/>
              <a:rect l="l" t="t" r="r" b="b"/>
              <a:pathLst>
                <a:path w="981" h="1082" extrusionOk="0">
                  <a:moveTo>
                    <a:pt x="398" y="0"/>
                  </a:moveTo>
                  <a:cubicBezTo>
                    <a:pt x="332" y="0"/>
                    <a:pt x="260" y="67"/>
                    <a:pt x="184" y="239"/>
                  </a:cubicBezTo>
                  <a:cubicBezTo>
                    <a:pt x="184" y="485"/>
                    <a:pt x="1" y="1047"/>
                    <a:pt x="300" y="1047"/>
                  </a:cubicBezTo>
                  <a:cubicBezTo>
                    <a:pt x="353" y="1047"/>
                    <a:pt x="421" y="1029"/>
                    <a:pt x="508" y="990"/>
                  </a:cubicBezTo>
                  <a:cubicBezTo>
                    <a:pt x="565" y="1047"/>
                    <a:pt x="635" y="1082"/>
                    <a:pt x="738" y="1082"/>
                  </a:cubicBezTo>
                  <a:cubicBezTo>
                    <a:pt x="935" y="1082"/>
                    <a:pt x="981" y="770"/>
                    <a:pt x="796" y="736"/>
                  </a:cubicBezTo>
                  <a:cubicBezTo>
                    <a:pt x="728" y="531"/>
                    <a:pt x="584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3211;p42">
              <a:extLst>
                <a:ext uri="{FF2B5EF4-FFF2-40B4-BE49-F238E27FC236}">
                  <a16:creationId xmlns:a16="http://schemas.microsoft.com/office/drawing/2014/main" id="{087F79C0-6B69-C8A4-903D-00715F0A7B77}"/>
                </a:ext>
              </a:extLst>
            </p:cNvPr>
            <p:cNvSpPr/>
            <p:nvPr/>
          </p:nvSpPr>
          <p:spPr>
            <a:xfrm>
              <a:off x="5061225" y="3647175"/>
              <a:ext cx="18150" cy="9450"/>
            </a:xfrm>
            <a:custGeom>
              <a:avLst/>
              <a:gdLst/>
              <a:ahLst/>
              <a:cxnLst/>
              <a:rect l="l" t="t" r="r" b="b"/>
              <a:pathLst>
                <a:path w="726" h="378" extrusionOk="0">
                  <a:moveTo>
                    <a:pt x="340" y="0"/>
                  </a:moveTo>
                  <a:cubicBezTo>
                    <a:pt x="303" y="0"/>
                    <a:pt x="263" y="3"/>
                    <a:pt x="219" y="11"/>
                  </a:cubicBezTo>
                  <a:cubicBezTo>
                    <a:pt x="3" y="11"/>
                    <a:pt x="0" y="369"/>
                    <a:pt x="209" y="369"/>
                  </a:cubicBezTo>
                  <a:cubicBezTo>
                    <a:pt x="213" y="369"/>
                    <a:pt x="216" y="369"/>
                    <a:pt x="219" y="369"/>
                  </a:cubicBezTo>
                  <a:cubicBezTo>
                    <a:pt x="258" y="374"/>
                    <a:pt x="294" y="377"/>
                    <a:pt x="327" y="377"/>
                  </a:cubicBezTo>
                  <a:cubicBezTo>
                    <a:pt x="722" y="377"/>
                    <a:pt x="726" y="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3212;p42">
              <a:extLst>
                <a:ext uri="{FF2B5EF4-FFF2-40B4-BE49-F238E27FC236}">
                  <a16:creationId xmlns:a16="http://schemas.microsoft.com/office/drawing/2014/main" id="{8A4472B6-A402-A809-2931-502070FB22F3}"/>
                </a:ext>
              </a:extLst>
            </p:cNvPr>
            <p:cNvSpPr/>
            <p:nvPr/>
          </p:nvSpPr>
          <p:spPr>
            <a:xfrm>
              <a:off x="5180975" y="3642525"/>
              <a:ext cx="78725" cy="53725"/>
            </a:xfrm>
            <a:custGeom>
              <a:avLst/>
              <a:gdLst/>
              <a:ahLst/>
              <a:cxnLst/>
              <a:rect l="l" t="t" r="r" b="b"/>
              <a:pathLst>
                <a:path w="3149" h="2149" extrusionOk="0">
                  <a:moveTo>
                    <a:pt x="1163" y="0"/>
                  </a:moveTo>
                  <a:cubicBezTo>
                    <a:pt x="951" y="0"/>
                    <a:pt x="832" y="672"/>
                    <a:pt x="912" y="913"/>
                  </a:cubicBezTo>
                  <a:cubicBezTo>
                    <a:pt x="808" y="913"/>
                    <a:pt x="739" y="970"/>
                    <a:pt x="704" y="1074"/>
                  </a:cubicBezTo>
                  <a:cubicBezTo>
                    <a:pt x="623" y="1086"/>
                    <a:pt x="554" y="1155"/>
                    <a:pt x="520" y="1247"/>
                  </a:cubicBezTo>
                  <a:cubicBezTo>
                    <a:pt x="505" y="1245"/>
                    <a:pt x="492" y="1244"/>
                    <a:pt x="479" y="1244"/>
                  </a:cubicBezTo>
                  <a:cubicBezTo>
                    <a:pt x="304" y="1244"/>
                    <a:pt x="253" y="1454"/>
                    <a:pt x="243" y="1594"/>
                  </a:cubicBezTo>
                  <a:cubicBezTo>
                    <a:pt x="69" y="1594"/>
                    <a:pt x="0" y="1824"/>
                    <a:pt x="127" y="1928"/>
                  </a:cubicBezTo>
                  <a:lnTo>
                    <a:pt x="116" y="1940"/>
                  </a:lnTo>
                  <a:cubicBezTo>
                    <a:pt x="133" y="2089"/>
                    <a:pt x="206" y="2148"/>
                    <a:pt x="289" y="2148"/>
                  </a:cubicBezTo>
                  <a:cubicBezTo>
                    <a:pt x="425" y="2148"/>
                    <a:pt x="589" y="1992"/>
                    <a:pt x="589" y="1813"/>
                  </a:cubicBezTo>
                  <a:cubicBezTo>
                    <a:pt x="605" y="1816"/>
                    <a:pt x="620" y="1818"/>
                    <a:pt x="636" y="1818"/>
                  </a:cubicBezTo>
                  <a:cubicBezTo>
                    <a:pt x="766" y="1818"/>
                    <a:pt x="874" y="1693"/>
                    <a:pt x="843" y="1559"/>
                  </a:cubicBezTo>
                  <a:cubicBezTo>
                    <a:pt x="993" y="1536"/>
                    <a:pt x="1004" y="1386"/>
                    <a:pt x="1051" y="1270"/>
                  </a:cubicBezTo>
                  <a:cubicBezTo>
                    <a:pt x="1093" y="1320"/>
                    <a:pt x="1162" y="1343"/>
                    <a:pt x="1227" y="1343"/>
                  </a:cubicBezTo>
                  <a:cubicBezTo>
                    <a:pt x="1268" y="1343"/>
                    <a:pt x="1308" y="1334"/>
                    <a:pt x="1339" y="1316"/>
                  </a:cubicBezTo>
                  <a:cubicBezTo>
                    <a:pt x="1388" y="1398"/>
                    <a:pt x="1469" y="1438"/>
                    <a:pt x="1551" y="1438"/>
                  </a:cubicBezTo>
                  <a:cubicBezTo>
                    <a:pt x="1643" y="1438"/>
                    <a:pt x="1735" y="1386"/>
                    <a:pt x="1778" y="1282"/>
                  </a:cubicBezTo>
                  <a:cubicBezTo>
                    <a:pt x="1832" y="1324"/>
                    <a:pt x="1890" y="1342"/>
                    <a:pt x="1945" y="1342"/>
                  </a:cubicBezTo>
                  <a:cubicBezTo>
                    <a:pt x="2087" y="1342"/>
                    <a:pt x="2214" y="1218"/>
                    <a:pt x="2239" y="1051"/>
                  </a:cubicBezTo>
                  <a:cubicBezTo>
                    <a:pt x="2299" y="1111"/>
                    <a:pt x="2415" y="1145"/>
                    <a:pt x="2509" y="1145"/>
                  </a:cubicBezTo>
                  <a:cubicBezTo>
                    <a:pt x="2543" y="1145"/>
                    <a:pt x="2573" y="1141"/>
                    <a:pt x="2597" y="1132"/>
                  </a:cubicBezTo>
                  <a:cubicBezTo>
                    <a:pt x="2637" y="1154"/>
                    <a:pt x="2680" y="1164"/>
                    <a:pt x="2722" y="1164"/>
                  </a:cubicBezTo>
                  <a:cubicBezTo>
                    <a:pt x="2939" y="1164"/>
                    <a:pt x="3148" y="903"/>
                    <a:pt x="2897" y="739"/>
                  </a:cubicBezTo>
                  <a:cubicBezTo>
                    <a:pt x="2828" y="693"/>
                    <a:pt x="2736" y="670"/>
                    <a:pt x="2643" y="635"/>
                  </a:cubicBezTo>
                  <a:cubicBezTo>
                    <a:pt x="2620" y="630"/>
                    <a:pt x="2597" y="627"/>
                    <a:pt x="2574" y="627"/>
                  </a:cubicBezTo>
                  <a:cubicBezTo>
                    <a:pt x="2551" y="627"/>
                    <a:pt x="2528" y="630"/>
                    <a:pt x="2505" y="635"/>
                  </a:cubicBezTo>
                  <a:cubicBezTo>
                    <a:pt x="2390" y="575"/>
                    <a:pt x="2310" y="543"/>
                    <a:pt x="2231" y="543"/>
                  </a:cubicBezTo>
                  <a:cubicBezTo>
                    <a:pt x="2160" y="543"/>
                    <a:pt x="2090" y="569"/>
                    <a:pt x="1997" y="624"/>
                  </a:cubicBezTo>
                  <a:cubicBezTo>
                    <a:pt x="1974" y="497"/>
                    <a:pt x="1893" y="382"/>
                    <a:pt x="1743" y="382"/>
                  </a:cubicBezTo>
                  <a:cubicBezTo>
                    <a:pt x="1708" y="382"/>
                    <a:pt x="1685" y="382"/>
                    <a:pt x="1662" y="393"/>
                  </a:cubicBezTo>
                  <a:cubicBezTo>
                    <a:pt x="1619" y="285"/>
                    <a:pt x="1515" y="207"/>
                    <a:pt x="1398" y="207"/>
                  </a:cubicBezTo>
                  <a:cubicBezTo>
                    <a:pt x="1390" y="207"/>
                    <a:pt x="1382" y="208"/>
                    <a:pt x="1374" y="208"/>
                  </a:cubicBezTo>
                  <a:cubicBezTo>
                    <a:pt x="1297" y="60"/>
                    <a:pt x="1226" y="0"/>
                    <a:pt x="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213;p42">
              <a:extLst>
                <a:ext uri="{FF2B5EF4-FFF2-40B4-BE49-F238E27FC236}">
                  <a16:creationId xmlns:a16="http://schemas.microsoft.com/office/drawing/2014/main" id="{4C910833-F58B-EF8A-F210-00F3B9CDE320}"/>
                </a:ext>
              </a:extLst>
            </p:cNvPr>
            <p:cNvSpPr/>
            <p:nvPr/>
          </p:nvSpPr>
          <p:spPr>
            <a:xfrm>
              <a:off x="5231100" y="3618575"/>
              <a:ext cx="77425" cy="49950"/>
            </a:xfrm>
            <a:custGeom>
              <a:avLst/>
              <a:gdLst/>
              <a:ahLst/>
              <a:cxnLst/>
              <a:rect l="l" t="t" r="r" b="b"/>
              <a:pathLst>
                <a:path w="3097" h="1998" extrusionOk="0">
                  <a:moveTo>
                    <a:pt x="1294" y="0"/>
                  </a:moveTo>
                  <a:cubicBezTo>
                    <a:pt x="1120" y="0"/>
                    <a:pt x="930" y="92"/>
                    <a:pt x="962" y="255"/>
                  </a:cubicBezTo>
                  <a:cubicBezTo>
                    <a:pt x="939" y="301"/>
                    <a:pt x="904" y="347"/>
                    <a:pt x="892" y="405"/>
                  </a:cubicBezTo>
                  <a:lnTo>
                    <a:pt x="881" y="416"/>
                  </a:lnTo>
                  <a:cubicBezTo>
                    <a:pt x="843" y="241"/>
                    <a:pt x="679" y="41"/>
                    <a:pt x="539" y="41"/>
                  </a:cubicBezTo>
                  <a:cubicBezTo>
                    <a:pt x="467" y="41"/>
                    <a:pt x="401" y="94"/>
                    <a:pt x="361" y="231"/>
                  </a:cubicBezTo>
                  <a:cubicBezTo>
                    <a:pt x="0" y="333"/>
                    <a:pt x="419" y="1273"/>
                    <a:pt x="729" y="1273"/>
                  </a:cubicBezTo>
                  <a:cubicBezTo>
                    <a:pt x="806" y="1273"/>
                    <a:pt x="877" y="1216"/>
                    <a:pt x="927" y="1074"/>
                  </a:cubicBezTo>
                  <a:cubicBezTo>
                    <a:pt x="1008" y="1074"/>
                    <a:pt x="1077" y="1005"/>
                    <a:pt x="1123" y="947"/>
                  </a:cubicBezTo>
                  <a:cubicBezTo>
                    <a:pt x="1183" y="981"/>
                    <a:pt x="1251" y="1006"/>
                    <a:pt x="1318" y="1006"/>
                  </a:cubicBezTo>
                  <a:cubicBezTo>
                    <a:pt x="1366" y="1006"/>
                    <a:pt x="1414" y="993"/>
                    <a:pt x="1458" y="959"/>
                  </a:cubicBezTo>
                  <a:cubicBezTo>
                    <a:pt x="1481" y="947"/>
                    <a:pt x="1504" y="924"/>
                    <a:pt x="1527" y="889"/>
                  </a:cubicBezTo>
                  <a:cubicBezTo>
                    <a:pt x="1564" y="914"/>
                    <a:pt x="1605" y="926"/>
                    <a:pt x="1645" y="926"/>
                  </a:cubicBezTo>
                  <a:cubicBezTo>
                    <a:pt x="1680" y="926"/>
                    <a:pt x="1714" y="917"/>
                    <a:pt x="1747" y="901"/>
                  </a:cubicBezTo>
                  <a:cubicBezTo>
                    <a:pt x="1804" y="1063"/>
                    <a:pt x="1816" y="1293"/>
                    <a:pt x="2024" y="1328"/>
                  </a:cubicBezTo>
                  <a:cubicBezTo>
                    <a:pt x="2035" y="1508"/>
                    <a:pt x="1947" y="1941"/>
                    <a:pt x="2232" y="1941"/>
                  </a:cubicBezTo>
                  <a:cubicBezTo>
                    <a:pt x="2239" y="1941"/>
                    <a:pt x="2247" y="1940"/>
                    <a:pt x="2254" y="1940"/>
                  </a:cubicBezTo>
                  <a:cubicBezTo>
                    <a:pt x="2330" y="1980"/>
                    <a:pt x="2408" y="1998"/>
                    <a:pt x="2483" y="1998"/>
                  </a:cubicBezTo>
                  <a:cubicBezTo>
                    <a:pt x="2832" y="1998"/>
                    <a:pt x="3097" y="1617"/>
                    <a:pt x="2555" y="1455"/>
                  </a:cubicBezTo>
                  <a:cubicBezTo>
                    <a:pt x="2462" y="1340"/>
                    <a:pt x="2428" y="1189"/>
                    <a:pt x="2289" y="1132"/>
                  </a:cubicBezTo>
                  <a:cubicBezTo>
                    <a:pt x="2289" y="785"/>
                    <a:pt x="1920" y="405"/>
                    <a:pt x="1562" y="208"/>
                  </a:cubicBezTo>
                  <a:cubicBezTo>
                    <a:pt x="1578" y="66"/>
                    <a:pt x="1441" y="0"/>
                    <a:pt x="1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214;p42">
              <a:extLst>
                <a:ext uri="{FF2B5EF4-FFF2-40B4-BE49-F238E27FC236}">
                  <a16:creationId xmlns:a16="http://schemas.microsoft.com/office/drawing/2014/main" id="{27DAF44E-E3A0-E8CA-9536-B0D6599FF7F4}"/>
                </a:ext>
              </a:extLst>
            </p:cNvPr>
            <p:cNvSpPr/>
            <p:nvPr/>
          </p:nvSpPr>
          <p:spPr>
            <a:xfrm>
              <a:off x="5365050" y="3687800"/>
              <a:ext cx="49425" cy="67225"/>
            </a:xfrm>
            <a:custGeom>
              <a:avLst/>
              <a:gdLst/>
              <a:ahLst/>
              <a:cxnLst/>
              <a:rect l="l" t="t" r="r" b="b"/>
              <a:pathLst>
                <a:path w="1977" h="2689" extrusionOk="0">
                  <a:moveTo>
                    <a:pt x="1698" y="0"/>
                  </a:moveTo>
                  <a:cubicBezTo>
                    <a:pt x="1610" y="0"/>
                    <a:pt x="1520" y="43"/>
                    <a:pt x="1467" y="140"/>
                  </a:cubicBezTo>
                  <a:cubicBezTo>
                    <a:pt x="1416" y="104"/>
                    <a:pt x="1353" y="85"/>
                    <a:pt x="1292" y="85"/>
                  </a:cubicBezTo>
                  <a:cubicBezTo>
                    <a:pt x="1214" y="85"/>
                    <a:pt x="1138" y="116"/>
                    <a:pt x="1086" y="187"/>
                  </a:cubicBezTo>
                  <a:lnTo>
                    <a:pt x="1029" y="187"/>
                  </a:lnTo>
                  <a:cubicBezTo>
                    <a:pt x="966" y="152"/>
                    <a:pt x="913" y="136"/>
                    <a:pt x="867" y="136"/>
                  </a:cubicBezTo>
                  <a:cubicBezTo>
                    <a:pt x="475" y="136"/>
                    <a:pt x="660" y="1299"/>
                    <a:pt x="567" y="1537"/>
                  </a:cubicBezTo>
                  <a:cubicBezTo>
                    <a:pt x="538" y="1519"/>
                    <a:pt x="506" y="1510"/>
                    <a:pt x="473" y="1510"/>
                  </a:cubicBezTo>
                  <a:cubicBezTo>
                    <a:pt x="362" y="1510"/>
                    <a:pt x="246" y="1606"/>
                    <a:pt x="255" y="1722"/>
                  </a:cubicBezTo>
                  <a:cubicBezTo>
                    <a:pt x="1" y="2001"/>
                    <a:pt x="377" y="2689"/>
                    <a:pt x="599" y="2689"/>
                  </a:cubicBezTo>
                  <a:cubicBezTo>
                    <a:pt x="689" y="2689"/>
                    <a:pt x="753" y="2576"/>
                    <a:pt x="740" y="2276"/>
                  </a:cubicBezTo>
                  <a:cubicBezTo>
                    <a:pt x="763" y="2276"/>
                    <a:pt x="775" y="2276"/>
                    <a:pt x="775" y="2264"/>
                  </a:cubicBezTo>
                  <a:cubicBezTo>
                    <a:pt x="810" y="2271"/>
                    <a:pt x="842" y="2274"/>
                    <a:pt x="870" y="2274"/>
                  </a:cubicBezTo>
                  <a:cubicBezTo>
                    <a:pt x="1350" y="2274"/>
                    <a:pt x="961" y="1403"/>
                    <a:pt x="994" y="1087"/>
                  </a:cubicBezTo>
                  <a:cubicBezTo>
                    <a:pt x="1006" y="1087"/>
                    <a:pt x="1017" y="1087"/>
                    <a:pt x="1029" y="1075"/>
                  </a:cubicBezTo>
                  <a:cubicBezTo>
                    <a:pt x="1106" y="1148"/>
                    <a:pt x="1172" y="1178"/>
                    <a:pt x="1226" y="1178"/>
                  </a:cubicBezTo>
                  <a:cubicBezTo>
                    <a:pt x="1412" y="1178"/>
                    <a:pt x="1461" y="817"/>
                    <a:pt x="1398" y="602"/>
                  </a:cubicBezTo>
                  <a:lnTo>
                    <a:pt x="1398" y="602"/>
                  </a:lnTo>
                  <a:cubicBezTo>
                    <a:pt x="1452" y="637"/>
                    <a:pt x="1510" y="653"/>
                    <a:pt x="1568" y="653"/>
                  </a:cubicBezTo>
                  <a:cubicBezTo>
                    <a:pt x="1757" y="653"/>
                    <a:pt x="1941" y="485"/>
                    <a:pt x="1941" y="290"/>
                  </a:cubicBezTo>
                  <a:cubicBezTo>
                    <a:pt x="1976" y="112"/>
                    <a:pt x="1840" y="0"/>
                    <a:pt x="1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215;p42">
              <a:extLst>
                <a:ext uri="{FF2B5EF4-FFF2-40B4-BE49-F238E27FC236}">
                  <a16:creationId xmlns:a16="http://schemas.microsoft.com/office/drawing/2014/main" id="{BC208935-758D-7C76-22CA-745DCB5C0E33}"/>
                </a:ext>
              </a:extLst>
            </p:cNvPr>
            <p:cNvSpPr/>
            <p:nvPr/>
          </p:nvSpPr>
          <p:spPr>
            <a:xfrm>
              <a:off x="5333550" y="3518750"/>
              <a:ext cx="81425" cy="45925"/>
            </a:xfrm>
            <a:custGeom>
              <a:avLst/>
              <a:gdLst/>
              <a:ahLst/>
              <a:cxnLst/>
              <a:rect l="l" t="t" r="r" b="b"/>
              <a:pathLst>
                <a:path w="3257" h="1837" extrusionOk="0">
                  <a:moveTo>
                    <a:pt x="1645" y="0"/>
                  </a:moveTo>
                  <a:cubicBezTo>
                    <a:pt x="1482" y="0"/>
                    <a:pt x="1320" y="176"/>
                    <a:pt x="1400" y="415"/>
                  </a:cubicBezTo>
                  <a:cubicBezTo>
                    <a:pt x="1284" y="415"/>
                    <a:pt x="1181" y="473"/>
                    <a:pt x="1157" y="600"/>
                  </a:cubicBezTo>
                  <a:cubicBezTo>
                    <a:pt x="1123" y="594"/>
                    <a:pt x="1097" y="591"/>
                    <a:pt x="1072" y="591"/>
                  </a:cubicBezTo>
                  <a:cubicBezTo>
                    <a:pt x="1048" y="591"/>
                    <a:pt x="1025" y="594"/>
                    <a:pt x="996" y="600"/>
                  </a:cubicBezTo>
                  <a:cubicBezTo>
                    <a:pt x="948" y="548"/>
                    <a:pt x="880" y="523"/>
                    <a:pt x="811" y="523"/>
                  </a:cubicBezTo>
                  <a:cubicBezTo>
                    <a:pt x="712" y="523"/>
                    <a:pt x="614" y="574"/>
                    <a:pt x="580" y="669"/>
                  </a:cubicBezTo>
                  <a:cubicBezTo>
                    <a:pt x="548" y="662"/>
                    <a:pt x="518" y="658"/>
                    <a:pt x="491" y="658"/>
                  </a:cubicBezTo>
                  <a:cubicBezTo>
                    <a:pt x="1" y="658"/>
                    <a:pt x="374" y="1837"/>
                    <a:pt x="676" y="1837"/>
                  </a:cubicBezTo>
                  <a:cubicBezTo>
                    <a:pt x="760" y="1837"/>
                    <a:pt x="839" y="1746"/>
                    <a:pt x="892" y="1512"/>
                  </a:cubicBezTo>
                  <a:cubicBezTo>
                    <a:pt x="1065" y="1489"/>
                    <a:pt x="1215" y="1316"/>
                    <a:pt x="1273" y="1166"/>
                  </a:cubicBezTo>
                  <a:cubicBezTo>
                    <a:pt x="1331" y="1143"/>
                    <a:pt x="1365" y="1131"/>
                    <a:pt x="1411" y="1108"/>
                  </a:cubicBezTo>
                  <a:cubicBezTo>
                    <a:pt x="1445" y="1125"/>
                    <a:pt x="1498" y="1136"/>
                    <a:pt x="1546" y="1136"/>
                  </a:cubicBezTo>
                  <a:cubicBezTo>
                    <a:pt x="1564" y="1136"/>
                    <a:pt x="1581" y="1134"/>
                    <a:pt x="1596" y="1131"/>
                  </a:cubicBezTo>
                  <a:cubicBezTo>
                    <a:pt x="1633" y="1150"/>
                    <a:pt x="1673" y="1158"/>
                    <a:pt x="1712" y="1158"/>
                  </a:cubicBezTo>
                  <a:cubicBezTo>
                    <a:pt x="1817" y="1158"/>
                    <a:pt x="1917" y="1094"/>
                    <a:pt x="1942" y="993"/>
                  </a:cubicBezTo>
                  <a:cubicBezTo>
                    <a:pt x="2029" y="1008"/>
                    <a:pt x="2133" y="1021"/>
                    <a:pt x="2234" y="1021"/>
                  </a:cubicBezTo>
                  <a:cubicBezTo>
                    <a:pt x="2363" y="1021"/>
                    <a:pt x="2488" y="1000"/>
                    <a:pt x="2566" y="935"/>
                  </a:cubicBezTo>
                  <a:cubicBezTo>
                    <a:pt x="2716" y="1031"/>
                    <a:pt x="2827" y="1070"/>
                    <a:pt x="2903" y="1070"/>
                  </a:cubicBezTo>
                  <a:cubicBezTo>
                    <a:pt x="3257" y="1070"/>
                    <a:pt x="2895" y="228"/>
                    <a:pt x="2521" y="228"/>
                  </a:cubicBezTo>
                  <a:cubicBezTo>
                    <a:pt x="2412" y="228"/>
                    <a:pt x="2302" y="299"/>
                    <a:pt x="2208" y="485"/>
                  </a:cubicBezTo>
                  <a:cubicBezTo>
                    <a:pt x="2116" y="485"/>
                    <a:pt x="2081" y="485"/>
                    <a:pt x="2023" y="438"/>
                  </a:cubicBezTo>
                  <a:cubicBezTo>
                    <a:pt x="2035" y="358"/>
                    <a:pt x="1977" y="242"/>
                    <a:pt x="1885" y="208"/>
                  </a:cubicBezTo>
                  <a:cubicBezTo>
                    <a:pt x="1838" y="62"/>
                    <a:pt x="1741" y="0"/>
                    <a:pt x="1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216;p42">
              <a:extLst>
                <a:ext uri="{FF2B5EF4-FFF2-40B4-BE49-F238E27FC236}">
                  <a16:creationId xmlns:a16="http://schemas.microsoft.com/office/drawing/2014/main" id="{608E77BC-D340-B843-BCE8-85EAAF90DB20}"/>
                </a:ext>
              </a:extLst>
            </p:cNvPr>
            <p:cNvSpPr/>
            <p:nvPr/>
          </p:nvSpPr>
          <p:spPr>
            <a:xfrm>
              <a:off x="5374100" y="3553975"/>
              <a:ext cx="35675" cy="54350"/>
            </a:xfrm>
            <a:custGeom>
              <a:avLst/>
              <a:gdLst/>
              <a:ahLst/>
              <a:cxnLst/>
              <a:rect l="l" t="t" r="r" b="b"/>
              <a:pathLst>
                <a:path w="1427" h="2174" extrusionOk="0">
                  <a:moveTo>
                    <a:pt x="232" y="0"/>
                  </a:moveTo>
                  <a:cubicBezTo>
                    <a:pt x="86" y="0"/>
                    <a:pt x="1" y="122"/>
                    <a:pt x="170" y="357"/>
                  </a:cubicBezTo>
                  <a:cubicBezTo>
                    <a:pt x="228" y="738"/>
                    <a:pt x="147" y="1223"/>
                    <a:pt x="701" y="1223"/>
                  </a:cubicBezTo>
                  <a:cubicBezTo>
                    <a:pt x="724" y="1430"/>
                    <a:pt x="771" y="1580"/>
                    <a:pt x="874" y="1730"/>
                  </a:cubicBezTo>
                  <a:cubicBezTo>
                    <a:pt x="716" y="1988"/>
                    <a:pt x="871" y="2173"/>
                    <a:pt x="1013" y="2173"/>
                  </a:cubicBezTo>
                  <a:cubicBezTo>
                    <a:pt x="1119" y="2173"/>
                    <a:pt x="1219" y="2069"/>
                    <a:pt x="1175" y="1811"/>
                  </a:cubicBezTo>
                  <a:cubicBezTo>
                    <a:pt x="1325" y="1754"/>
                    <a:pt x="1382" y="1557"/>
                    <a:pt x="1278" y="1430"/>
                  </a:cubicBezTo>
                  <a:cubicBezTo>
                    <a:pt x="1267" y="1407"/>
                    <a:pt x="1267" y="1396"/>
                    <a:pt x="1244" y="1384"/>
                  </a:cubicBezTo>
                  <a:cubicBezTo>
                    <a:pt x="1426" y="1120"/>
                    <a:pt x="1191" y="510"/>
                    <a:pt x="919" y="510"/>
                  </a:cubicBezTo>
                  <a:cubicBezTo>
                    <a:pt x="847" y="510"/>
                    <a:pt x="772" y="553"/>
                    <a:pt x="701" y="657"/>
                  </a:cubicBezTo>
                  <a:lnTo>
                    <a:pt x="690" y="657"/>
                  </a:lnTo>
                  <a:cubicBezTo>
                    <a:pt x="723" y="211"/>
                    <a:pt x="424" y="0"/>
                    <a:pt x="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217;p42">
              <a:extLst>
                <a:ext uri="{FF2B5EF4-FFF2-40B4-BE49-F238E27FC236}">
                  <a16:creationId xmlns:a16="http://schemas.microsoft.com/office/drawing/2014/main" id="{38663E94-E74B-8A0E-218A-73C654C48115}"/>
                </a:ext>
              </a:extLst>
            </p:cNvPr>
            <p:cNvSpPr/>
            <p:nvPr/>
          </p:nvSpPr>
          <p:spPr>
            <a:xfrm>
              <a:off x="5406625" y="3568200"/>
              <a:ext cx="97725" cy="53000"/>
            </a:xfrm>
            <a:custGeom>
              <a:avLst/>
              <a:gdLst/>
              <a:ahLst/>
              <a:cxnLst/>
              <a:rect l="l" t="t" r="r" b="b"/>
              <a:pathLst>
                <a:path w="3909" h="2120" extrusionOk="0">
                  <a:moveTo>
                    <a:pt x="2817" y="815"/>
                  </a:moveTo>
                  <a:cubicBezTo>
                    <a:pt x="2852" y="827"/>
                    <a:pt x="2863" y="827"/>
                    <a:pt x="2875" y="861"/>
                  </a:cubicBezTo>
                  <a:cubicBezTo>
                    <a:pt x="2863" y="873"/>
                    <a:pt x="2852" y="884"/>
                    <a:pt x="2828" y="884"/>
                  </a:cubicBezTo>
                  <a:lnTo>
                    <a:pt x="2805" y="884"/>
                  </a:lnTo>
                  <a:cubicBezTo>
                    <a:pt x="2817" y="861"/>
                    <a:pt x="2817" y="838"/>
                    <a:pt x="2817" y="815"/>
                  </a:cubicBezTo>
                  <a:close/>
                  <a:moveTo>
                    <a:pt x="2183" y="0"/>
                  </a:moveTo>
                  <a:cubicBezTo>
                    <a:pt x="2129" y="0"/>
                    <a:pt x="2077" y="32"/>
                    <a:pt x="2032" y="111"/>
                  </a:cubicBezTo>
                  <a:cubicBezTo>
                    <a:pt x="2013" y="64"/>
                    <a:pt x="1948" y="24"/>
                    <a:pt x="1880" y="24"/>
                  </a:cubicBezTo>
                  <a:cubicBezTo>
                    <a:pt x="1865" y="24"/>
                    <a:pt x="1850" y="26"/>
                    <a:pt x="1836" y="30"/>
                  </a:cubicBezTo>
                  <a:cubicBezTo>
                    <a:pt x="1813" y="19"/>
                    <a:pt x="1778" y="19"/>
                    <a:pt x="1755" y="19"/>
                  </a:cubicBezTo>
                  <a:cubicBezTo>
                    <a:pt x="1490" y="19"/>
                    <a:pt x="1582" y="723"/>
                    <a:pt x="1616" y="884"/>
                  </a:cubicBezTo>
                  <a:cubicBezTo>
                    <a:pt x="1524" y="884"/>
                    <a:pt x="1420" y="942"/>
                    <a:pt x="1409" y="1046"/>
                  </a:cubicBezTo>
                  <a:cubicBezTo>
                    <a:pt x="1394" y="1045"/>
                    <a:pt x="1381" y="1044"/>
                    <a:pt x="1367" y="1044"/>
                  </a:cubicBezTo>
                  <a:cubicBezTo>
                    <a:pt x="1075" y="1044"/>
                    <a:pt x="1093" y="1400"/>
                    <a:pt x="1259" y="1577"/>
                  </a:cubicBezTo>
                  <a:cubicBezTo>
                    <a:pt x="1259" y="1589"/>
                    <a:pt x="1259" y="1612"/>
                    <a:pt x="1247" y="1635"/>
                  </a:cubicBezTo>
                  <a:cubicBezTo>
                    <a:pt x="1019" y="1578"/>
                    <a:pt x="1002" y="1153"/>
                    <a:pt x="797" y="1153"/>
                  </a:cubicBezTo>
                  <a:cubicBezTo>
                    <a:pt x="753" y="1153"/>
                    <a:pt x="701" y="1172"/>
                    <a:pt x="635" y="1219"/>
                  </a:cubicBezTo>
                  <a:cubicBezTo>
                    <a:pt x="605" y="1196"/>
                    <a:pt x="566" y="1185"/>
                    <a:pt x="527" y="1185"/>
                  </a:cubicBezTo>
                  <a:cubicBezTo>
                    <a:pt x="449" y="1185"/>
                    <a:pt x="370" y="1231"/>
                    <a:pt x="347" y="1323"/>
                  </a:cubicBezTo>
                  <a:cubicBezTo>
                    <a:pt x="302" y="1278"/>
                    <a:pt x="244" y="1256"/>
                    <a:pt x="189" y="1256"/>
                  </a:cubicBezTo>
                  <a:cubicBezTo>
                    <a:pt x="103" y="1256"/>
                    <a:pt x="22" y="1310"/>
                    <a:pt x="1" y="1415"/>
                  </a:cubicBezTo>
                  <a:cubicBezTo>
                    <a:pt x="1" y="1612"/>
                    <a:pt x="268" y="1880"/>
                    <a:pt x="473" y="1880"/>
                  </a:cubicBezTo>
                  <a:cubicBezTo>
                    <a:pt x="485" y="1880"/>
                    <a:pt x="497" y="1879"/>
                    <a:pt x="508" y="1877"/>
                  </a:cubicBezTo>
                  <a:cubicBezTo>
                    <a:pt x="550" y="1940"/>
                    <a:pt x="631" y="1982"/>
                    <a:pt x="708" y="1982"/>
                  </a:cubicBezTo>
                  <a:cubicBezTo>
                    <a:pt x="758" y="1982"/>
                    <a:pt x="807" y="1964"/>
                    <a:pt x="843" y="1923"/>
                  </a:cubicBezTo>
                  <a:cubicBezTo>
                    <a:pt x="949" y="2029"/>
                    <a:pt x="1126" y="2119"/>
                    <a:pt x="1291" y="2119"/>
                  </a:cubicBezTo>
                  <a:cubicBezTo>
                    <a:pt x="1414" y="2119"/>
                    <a:pt x="1531" y="2068"/>
                    <a:pt x="1605" y="1935"/>
                  </a:cubicBezTo>
                  <a:cubicBezTo>
                    <a:pt x="1614" y="1936"/>
                    <a:pt x="1622" y="1936"/>
                    <a:pt x="1631" y="1936"/>
                  </a:cubicBezTo>
                  <a:cubicBezTo>
                    <a:pt x="1843" y="1936"/>
                    <a:pt x="1935" y="1663"/>
                    <a:pt x="1813" y="1508"/>
                  </a:cubicBezTo>
                  <a:cubicBezTo>
                    <a:pt x="1963" y="1496"/>
                    <a:pt x="2067" y="1300"/>
                    <a:pt x="1997" y="1161"/>
                  </a:cubicBezTo>
                  <a:lnTo>
                    <a:pt x="1997" y="1161"/>
                  </a:lnTo>
                  <a:cubicBezTo>
                    <a:pt x="2011" y="1164"/>
                    <a:pt x="2025" y="1166"/>
                    <a:pt x="2039" y="1166"/>
                  </a:cubicBezTo>
                  <a:cubicBezTo>
                    <a:pt x="2133" y="1166"/>
                    <a:pt x="2231" y="1102"/>
                    <a:pt x="2251" y="1011"/>
                  </a:cubicBezTo>
                  <a:cubicBezTo>
                    <a:pt x="2290" y="1096"/>
                    <a:pt x="2373" y="1148"/>
                    <a:pt x="2453" y="1148"/>
                  </a:cubicBezTo>
                  <a:cubicBezTo>
                    <a:pt x="2514" y="1148"/>
                    <a:pt x="2574" y="1117"/>
                    <a:pt x="2609" y="1046"/>
                  </a:cubicBezTo>
                  <a:cubicBezTo>
                    <a:pt x="2644" y="1104"/>
                    <a:pt x="2713" y="1150"/>
                    <a:pt x="2782" y="1150"/>
                  </a:cubicBezTo>
                  <a:cubicBezTo>
                    <a:pt x="3002" y="1150"/>
                    <a:pt x="3013" y="884"/>
                    <a:pt x="2979" y="723"/>
                  </a:cubicBezTo>
                  <a:cubicBezTo>
                    <a:pt x="3105" y="655"/>
                    <a:pt x="3166" y="562"/>
                    <a:pt x="3313" y="562"/>
                  </a:cubicBezTo>
                  <a:cubicBezTo>
                    <a:pt x="3340" y="562"/>
                    <a:pt x="3371" y="565"/>
                    <a:pt x="3406" y="573"/>
                  </a:cubicBezTo>
                  <a:cubicBezTo>
                    <a:pt x="3909" y="427"/>
                    <a:pt x="3607" y="121"/>
                    <a:pt x="3263" y="121"/>
                  </a:cubicBezTo>
                  <a:cubicBezTo>
                    <a:pt x="3118" y="121"/>
                    <a:pt x="2966" y="175"/>
                    <a:pt x="2863" y="319"/>
                  </a:cubicBezTo>
                  <a:cubicBezTo>
                    <a:pt x="2827" y="267"/>
                    <a:pt x="2769" y="243"/>
                    <a:pt x="2711" y="243"/>
                  </a:cubicBezTo>
                  <a:cubicBezTo>
                    <a:pt x="2639" y="243"/>
                    <a:pt x="2566" y="278"/>
                    <a:pt x="2528" y="342"/>
                  </a:cubicBezTo>
                  <a:cubicBezTo>
                    <a:pt x="2478" y="217"/>
                    <a:pt x="2325" y="0"/>
                    <a:pt x="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218;p42">
              <a:extLst>
                <a:ext uri="{FF2B5EF4-FFF2-40B4-BE49-F238E27FC236}">
                  <a16:creationId xmlns:a16="http://schemas.microsoft.com/office/drawing/2014/main" id="{B64EAE43-54B0-12BE-1297-59A9481715CA}"/>
                </a:ext>
              </a:extLst>
            </p:cNvPr>
            <p:cNvSpPr/>
            <p:nvPr/>
          </p:nvSpPr>
          <p:spPr>
            <a:xfrm>
              <a:off x="5460600" y="3613525"/>
              <a:ext cx="84275" cy="76725"/>
            </a:xfrm>
            <a:custGeom>
              <a:avLst/>
              <a:gdLst/>
              <a:ahLst/>
              <a:cxnLst/>
              <a:rect l="l" t="t" r="r" b="b"/>
              <a:pathLst>
                <a:path w="3371" h="3069" extrusionOk="0">
                  <a:moveTo>
                    <a:pt x="930" y="0"/>
                  </a:moveTo>
                  <a:cubicBezTo>
                    <a:pt x="855" y="0"/>
                    <a:pt x="793" y="66"/>
                    <a:pt x="762" y="237"/>
                  </a:cubicBezTo>
                  <a:cubicBezTo>
                    <a:pt x="600" y="526"/>
                    <a:pt x="1062" y="780"/>
                    <a:pt x="1050" y="1080"/>
                  </a:cubicBezTo>
                  <a:cubicBezTo>
                    <a:pt x="946" y="1207"/>
                    <a:pt x="1062" y="1391"/>
                    <a:pt x="1177" y="1484"/>
                  </a:cubicBezTo>
                  <a:cubicBezTo>
                    <a:pt x="1166" y="1495"/>
                    <a:pt x="1131" y="1507"/>
                    <a:pt x="1108" y="1518"/>
                  </a:cubicBezTo>
                  <a:cubicBezTo>
                    <a:pt x="1084" y="1507"/>
                    <a:pt x="1061" y="1502"/>
                    <a:pt x="1038" y="1502"/>
                  </a:cubicBezTo>
                  <a:cubicBezTo>
                    <a:pt x="896" y="1502"/>
                    <a:pt x="791" y="1701"/>
                    <a:pt x="900" y="1830"/>
                  </a:cubicBezTo>
                  <a:cubicBezTo>
                    <a:pt x="820" y="1946"/>
                    <a:pt x="727" y="2049"/>
                    <a:pt x="669" y="2073"/>
                  </a:cubicBezTo>
                  <a:cubicBezTo>
                    <a:pt x="669" y="2015"/>
                    <a:pt x="646" y="1957"/>
                    <a:pt x="589" y="1946"/>
                  </a:cubicBezTo>
                  <a:lnTo>
                    <a:pt x="600" y="1934"/>
                  </a:lnTo>
                  <a:cubicBezTo>
                    <a:pt x="568" y="1908"/>
                    <a:pt x="527" y="1897"/>
                    <a:pt x="484" y="1897"/>
                  </a:cubicBezTo>
                  <a:cubicBezTo>
                    <a:pt x="373" y="1897"/>
                    <a:pt x="251" y="1973"/>
                    <a:pt x="242" y="2073"/>
                  </a:cubicBezTo>
                  <a:cubicBezTo>
                    <a:pt x="12" y="2130"/>
                    <a:pt x="0" y="2407"/>
                    <a:pt x="196" y="2453"/>
                  </a:cubicBezTo>
                  <a:cubicBezTo>
                    <a:pt x="134" y="2801"/>
                    <a:pt x="309" y="3068"/>
                    <a:pt x="494" y="3068"/>
                  </a:cubicBezTo>
                  <a:cubicBezTo>
                    <a:pt x="617" y="3068"/>
                    <a:pt x="744" y="2951"/>
                    <a:pt x="808" y="2661"/>
                  </a:cubicBezTo>
                  <a:cubicBezTo>
                    <a:pt x="843" y="2650"/>
                    <a:pt x="877" y="2627"/>
                    <a:pt x="900" y="2592"/>
                  </a:cubicBezTo>
                  <a:cubicBezTo>
                    <a:pt x="1224" y="2569"/>
                    <a:pt x="1270" y="2176"/>
                    <a:pt x="1408" y="1911"/>
                  </a:cubicBezTo>
                  <a:cubicBezTo>
                    <a:pt x="1420" y="1911"/>
                    <a:pt x="1443" y="1911"/>
                    <a:pt x="1454" y="1899"/>
                  </a:cubicBezTo>
                  <a:cubicBezTo>
                    <a:pt x="1558" y="2061"/>
                    <a:pt x="1581" y="2350"/>
                    <a:pt x="1697" y="2476"/>
                  </a:cubicBezTo>
                  <a:cubicBezTo>
                    <a:pt x="1722" y="2569"/>
                    <a:pt x="1808" y="2631"/>
                    <a:pt x="1898" y="2631"/>
                  </a:cubicBezTo>
                  <a:cubicBezTo>
                    <a:pt x="1932" y="2631"/>
                    <a:pt x="1966" y="2622"/>
                    <a:pt x="1997" y="2603"/>
                  </a:cubicBezTo>
                  <a:cubicBezTo>
                    <a:pt x="2133" y="2697"/>
                    <a:pt x="2292" y="2822"/>
                    <a:pt x="2432" y="2822"/>
                  </a:cubicBezTo>
                  <a:cubicBezTo>
                    <a:pt x="2516" y="2822"/>
                    <a:pt x="2594" y="2776"/>
                    <a:pt x="2655" y="2650"/>
                  </a:cubicBezTo>
                  <a:cubicBezTo>
                    <a:pt x="3370" y="2361"/>
                    <a:pt x="2343" y="1899"/>
                    <a:pt x="2043" y="1738"/>
                  </a:cubicBezTo>
                  <a:cubicBezTo>
                    <a:pt x="2008" y="1689"/>
                    <a:pt x="1948" y="1657"/>
                    <a:pt x="1891" y="1657"/>
                  </a:cubicBezTo>
                  <a:cubicBezTo>
                    <a:pt x="1853" y="1657"/>
                    <a:pt x="1817" y="1671"/>
                    <a:pt x="1789" y="1703"/>
                  </a:cubicBezTo>
                  <a:cubicBezTo>
                    <a:pt x="1754" y="1645"/>
                    <a:pt x="1743" y="1588"/>
                    <a:pt x="1697" y="1542"/>
                  </a:cubicBezTo>
                  <a:cubicBezTo>
                    <a:pt x="1766" y="1391"/>
                    <a:pt x="1708" y="1207"/>
                    <a:pt x="1685" y="1045"/>
                  </a:cubicBezTo>
                  <a:lnTo>
                    <a:pt x="1685" y="1045"/>
                  </a:lnTo>
                  <a:cubicBezTo>
                    <a:pt x="1755" y="1083"/>
                    <a:pt x="1813" y="1099"/>
                    <a:pt x="1857" y="1099"/>
                  </a:cubicBezTo>
                  <a:cubicBezTo>
                    <a:pt x="2114" y="1099"/>
                    <a:pt x="1970" y="570"/>
                    <a:pt x="1616" y="560"/>
                  </a:cubicBezTo>
                  <a:cubicBezTo>
                    <a:pt x="1581" y="560"/>
                    <a:pt x="1535" y="572"/>
                    <a:pt x="1501" y="584"/>
                  </a:cubicBezTo>
                  <a:cubicBezTo>
                    <a:pt x="1483" y="591"/>
                    <a:pt x="1470" y="593"/>
                    <a:pt x="1461" y="593"/>
                  </a:cubicBezTo>
                  <a:cubicBezTo>
                    <a:pt x="1441" y="593"/>
                    <a:pt x="1436" y="580"/>
                    <a:pt x="1420" y="572"/>
                  </a:cubicBezTo>
                  <a:cubicBezTo>
                    <a:pt x="1355" y="369"/>
                    <a:pt x="1107" y="0"/>
                    <a:pt x="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219;p42">
              <a:extLst>
                <a:ext uri="{FF2B5EF4-FFF2-40B4-BE49-F238E27FC236}">
                  <a16:creationId xmlns:a16="http://schemas.microsoft.com/office/drawing/2014/main" id="{CBDA40DE-46F8-E01C-86D0-EFF2B7A8416E}"/>
                </a:ext>
              </a:extLst>
            </p:cNvPr>
            <p:cNvSpPr/>
            <p:nvPr/>
          </p:nvSpPr>
          <p:spPr>
            <a:xfrm>
              <a:off x="5523200" y="3703125"/>
              <a:ext cx="49275" cy="40225"/>
            </a:xfrm>
            <a:custGeom>
              <a:avLst/>
              <a:gdLst/>
              <a:ahLst/>
              <a:cxnLst/>
              <a:rect l="l" t="t" r="r" b="b"/>
              <a:pathLst>
                <a:path w="1971" h="1609" extrusionOk="0">
                  <a:moveTo>
                    <a:pt x="185" y="1"/>
                  </a:moveTo>
                  <a:cubicBezTo>
                    <a:pt x="105" y="1"/>
                    <a:pt x="1" y="104"/>
                    <a:pt x="1" y="197"/>
                  </a:cubicBezTo>
                  <a:lnTo>
                    <a:pt x="12" y="197"/>
                  </a:lnTo>
                  <a:cubicBezTo>
                    <a:pt x="2" y="411"/>
                    <a:pt x="10" y="942"/>
                    <a:pt x="275" y="942"/>
                  </a:cubicBezTo>
                  <a:cubicBezTo>
                    <a:pt x="310" y="942"/>
                    <a:pt x="349" y="932"/>
                    <a:pt x="393" y="912"/>
                  </a:cubicBezTo>
                  <a:lnTo>
                    <a:pt x="393" y="912"/>
                  </a:lnTo>
                  <a:cubicBezTo>
                    <a:pt x="360" y="1093"/>
                    <a:pt x="492" y="1374"/>
                    <a:pt x="637" y="1374"/>
                  </a:cubicBezTo>
                  <a:cubicBezTo>
                    <a:pt x="695" y="1374"/>
                    <a:pt x="756" y="1329"/>
                    <a:pt x="809" y="1213"/>
                  </a:cubicBezTo>
                  <a:lnTo>
                    <a:pt x="843" y="1213"/>
                  </a:lnTo>
                  <a:cubicBezTo>
                    <a:pt x="943" y="1478"/>
                    <a:pt x="1082" y="1609"/>
                    <a:pt x="1212" y="1609"/>
                  </a:cubicBezTo>
                  <a:cubicBezTo>
                    <a:pt x="1353" y="1609"/>
                    <a:pt x="1482" y="1455"/>
                    <a:pt x="1536" y="1155"/>
                  </a:cubicBezTo>
                  <a:cubicBezTo>
                    <a:pt x="1970" y="1109"/>
                    <a:pt x="1724" y="211"/>
                    <a:pt x="1401" y="211"/>
                  </a:cubicBezTo>
                  <a:cubicBezTo>
                    <a:pt x="1321" y="211"/>
                    <a:pt x="1235" y="267"/>
                    <a:pt x="1155" y="405"/>
                  </a:cubicBezTo>
                  <a:cubicBezTo>
                    <a:pt x="1111" y="277"/>
                    <a:pt x="1039" y="227"/>
                    <a:pt x="966" y="227"/>
                  </a:cubicBezTo>
                  <a:cubicBezTo>
                    <a:pt x="809" y="227"/>
                    <a:pt x="651" y="465"/>
                    <a:pt x="786" y="670"/>
                  </a:cubicBezTo>
                  <a:cubicBezTo>
                    <a:pt x="726" y="610"/>
                    <a:pt x="615" y="556"/>
                    <a:pt x="514" y="556"/>
                  </a:cubicBezTo>
                  <a:cubicBezTo>
                    <a:pt x="480" y="556"/>
                    <a:pt x="446" y="563"/>
                    <a:pt x="416" y="578"/>
                  </a:cubicBezTo>
                  <a:cubicBezTo>
                    <a:pt x="289" y="428"/>
                    <a:pt x="509" y="47"/>
                    <a:pt x="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220;p42">
              <a:extLst>
                <a:ext uri="{FF2B5EF4-FFF2-40B4-BE49-F238E27FC236}">
                  <a16:creationId xmlns:a16="http://schemas.microsoft.com/office/drawing/2014/main" id="{2715E01E-7830-3996-650B-CF7D058499EF}"/>
                </a:ext>
              </a:extLst>
            </p:cNvPr>
            <p:cNvSpPr/>
            <p:nvPr/>
          </p:nvSpPr>
          <p:spPr>
            <a:xfrm>
              <a:off x="5459150" y="3718475"/>
              <a:ext cx="59175" cy="44350"/>
            </a:xfrm>
            <a:custGeom>
              <a:avLst/>
              <a:gdLst/>
              <a:ahLst/>
              <a:cxnLst/>
              <a:rect l="l" t="t" r="r" b="b"/>
              <a:pathLst>
                <a:path w="2367" h="1774" extrusionOk="0">
                  <a:moveTo>
                    <a:pt x="862" y="0"/>
                  </a:moveTo>
                  <a:cubicBezTo>
                    <a:pt x="832" y="0"/>
                    <a:pt x="799" y="7"/>
                    <a:pt x="762" y="21"/>
                  </a:cubicBezTo>
                  <a:cubicBezTo>
                    <a:pt x="670" y="21"/>
                    <a:pt x="601" y="68"/>
                    <a:pt x="554" y="137"/>
                  </a:cubicBezTo>
                  <a:cubicBezTo>
                    <a:pt x="289" y="183"/>
                    <a:pt x="485" y="506"/>
                    <a:pt x="289" y="622"/>
                  </a:cubicBezTo>
                  <a:cubicBezTo>
                    <a:pt x="0" y="760"/>
                    <a:pt x="104" y="1349"/>
                    <a:pt x="93" y="1603"/>
                  </a:cubicBezTo>
                  <a:cubicBezTo>
                    <a:pt x="81" y="1715"/>
                    <a:pt x="285" y="1773"/>
                    <a:pt x="490" y="1773"/>
                  </a:cubicBezTo>
                  <a:cubicBezTo>
                    <a:pt x="706" y="1773"/>
                    <a:pt x="924" y="1710"/>
                    <a:pt x="901" y="1580"/>
                  </a:cubicBezTo>
                  <a:cubicBezTo>
                    <a:pt x="889" y="1453"/>
                    <a:pt x="924" y="1153"/>
                    <a:pt x="820" y="1141"/>
                  </a:cubicBezTo>
                  <a:cubicBezTo>
                    <a:pt x="785" y="1083"/>
                    <a:pt x="785" y="1049"/>
                    <a:pt x="785" y="991"/>
                  </a:cubicBezTo>
                  <a:lnTo>
                    <a:pt x="785" y="991"/>
                  </a:lnTo>
                  <a:cubicBezTo>
                    <a:pt x="802" y="994"/>
                    <a:pt x="819" y="996"/>
                    <a:pt x="836" y="996"/>
                  </a:cubicBezTo>
                  <a:cubicBezTo>
                    <a:pt x="877" y="996"/>
                    <a:pt x="918" y="988"/>
                    <a:pt x="958" y="979"/>
                  </a:cubicBezTo>
                  <a:cubicBezTo>
                    <a:pt x="996" y="999"/>
                    <a:pt x="1038" y="1007"/>
                    <a:pt x="1080" y="1007"/>
                  </a:cubicBezTo>
                  <a:cubicBezTo>
                    <a:pt x="1190" y="1007"/>
                    <a:pt x="1301" y="948"/>
                    <a:pt x="1351" y="864"/>
                  </a:cubicBezTo>
                  <a:cubicBezTo>
                    <a:pt x="1582" y="979"/>
                    <a:pt x="1812" y="1106"/>
                    <a:pt x="2101" y="1106"/>
                  </a:cubicBezTo>
                  <a:cubicBezTo>
                    <a:pt x="2332" y="1095"/>
                    <a:pt x="2367" y="749"/>
                    <a:pt x="2113" y="737"/>
                  </a:cubicBezTo>
                  <a:lnTo>
                    <a:pt x="2113" y="737"/>
                  </a:lnTo>
                  <a:cubicBezTo>
                    <a:pt x="2106" y="738"/>
                    <a:pt x="2099" y="738"/>
                    <a:pt x="2092" y="738"/>
                  </a:cubicBezTo>
                  <a:cubicBezTo>
                    <a:pt x="1889" y="738"/>
                    <a:pt x="1657" y="471"/>
                    <a:pt x="1438" y="471"/>
                  </a:cubicBezTo>
                  <a:cubicBezTo>
                    <a:pt x="1389" y="471"/>
                    <a:pt x="1340" y="485"/>
                    <a:pt x="1293" y="518"/>
                  </a:cubicBezTo>
                  <a:cubicBezTo>
                    <a:pt x="1282" y="506"/>
                    <a:pt x="1247" y="483"/>
                    <a:pt x="1235" y="472"/>
                  </a:cubicBezTo>
                  <a:cubicBezTo>
                    <a:pt x="1135" y="310"/>
                    <a:pt x="1069" y="0"/>
                    <a:pt x="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221;p42">
              <a:extLst>
                <a:ext uri="{FF2B5EF4-FFF2-40B4-BE49-F238E27FC236}">
                  <a16:creationId xmlns:a16="http://schemas.microsoft.com/office/drawing/2014/main" id="{A2717C1E-CDE2-2114-485E-40E52D3DE123}"/>
                </a:ext>
              </a:extLst>
            </p:cNvPr>
            <p:cNvSpPr/>
            <p:nvPr/>
          </p:nvSpPr>
          <p:spPr>
            <a:xfrm>
              <a:off x="5404025" y="3707350"/>
              <a:ext cx="40925" cy="69975"/>
            </a:xfrm>
            <a:custGeom>
              <a:avLst/>
              <a:gdLst/>
              <a:ahLst/>
              <a:cxnLst/>
              <a:rect l="l" t="t" r="r" b="b"/>
              <a:pathLst>
                <a:path w="1637" h="2799" extrusionOk="0">
                  <a:moveTo>
                    <a:pt x="936" y="1"/>
                  </a:moveTo>
                  <a:cubicBezTo>
                    <a:pt x="855" y="1"/>
                    <a:pt x="782" y="57"/>
                    <a:pt x="739" y="201"/>
                  </a:cubicBezTo>
                  <a:cubicBezTo>
                    <a:pt x="698" y="172"/>
                    <a:pt x="657" y="159"/>
                    <a:pt x="619" y="159"/>
                  </a:cubicBezTo>
                  <a:cubicBezTo>
                    <a:pt x="476" y="159"/>
                    <a:pt x="373" y="337"/>
                    <a:pt x="428" y="501"/>
                  </a:cubicBezTo>
                  <a:cubicBezTo>
                    <a:pt x="255" y="524"/>
                    <a:pt x="197" y="755"/>
                    <a:pt x="324" y="870"/>
                  </a:cubicBezTo>
                  <a:cubicBezTo>
                    <a:pt x="1" y="1032"/>
                    <a:pt x="335" y="1528"/>
                    <a:pt x="393" y="1736"/>
                  </a:cubicBezTo>
                  <a:cubicBezTo>
                    <a:pt x="358" y="1898"/>
                    <a:pt x="509" y="1990"/>
                    <a:pt x="578" y="2117"/>
                  </a:cubicBezTo>
                  <a:cubicBezTo>
                    <a:pt x="578" y="2163"/>
                    <a:pt x="601" y="2198"/>
                    <a:pt x="612" y="2232"/>
                  </a:cubicBezTo>
                  <a:cubicBezTo>
                    <a:pt x="576" y="2481"/>
                    <a:pt x="619" y="2707"/>
                    <a:pt x="831" y="2707"/>
                  </a:cubicBezTo>
                  <a:cubicBezTo>
                    <a:pt x="886" y="2707"/>
                    <a:pt x="951" y="2692"/>
                    <a:pt x="1028" y="2660"/>
                  </a:cubicBezTo>
                  <a:cubicBezTo>
                    <a:pt x="1062" y="2759"/>
                    <a:pt x="1122" y="2799"/>
                    <a:pt x="1182" y="2799"/>
                  </a:cubicBezTo>
                  <a:cubicBezTo>
                    <a:pt x="1323" y="2799"/>
                    <a:pt x="1470" y="2582"/>
                    <a:pt x="1317" y="2429"/>
                  </a:cubicBezTo>
                  <a:cubicBezTo>
                    <a:pt x="1340" y="2406"/>
                    <a:pt x="1351" y="2371"/>
                    <a:pt x="1351" y="2348"/>
                  </a:cubicBezTo>
                  <a:cubicBezTo>
                    <a:pt x="1409" y="2302"/>
                    <a:pt x="1432" y="2232"/>
                    <a:pt x="1432" y="2175"/>
                  </a:cubicBezTo>
                  <a:cubicBezTo>
                    <a:pt x="1443" y="2140"/>
                    <a:pt x="1467" y="2082"/>
                    <a:pt x="1467" y="2048"/>
                  </a:cubicBezTo>
                  <a:cubicBezTo>
                    <a:pt x="1490" y="1909"/>
                    <a:pt x="1409" y="1828"/>
                    <a:pt x="1293" y="1828"/>
                  </a:cubicBezTo>
                  <a:cubicBezTo>
                    <a:pt x="1235" y="1756"/>
                    <a:pt x="1141" y="1715"/>
                    <a:pt x="1047" y="1715"/>
                  </a:cubicBezTo>
                  <a:cubicBezTo>
                    <a:pt x="991" y="1715"/>
                    <a:pt x="936" y="1729"/>
                    <a:pt x="889" y="1759"/>
                  </a:cubicBezTo>
                  <a:cubicBezTo>
                    <a:pt x="820" y="1655"/>
                    <a:pt x="716" y="1551"/>
                    <a:pt x="670" y="1436"/>
                  </a:cubicBezTo>
                  <a:lnTo>
                    <a:pt x="670" y="1436"/>
                  </a:lnTo>
                  <a:cubicBezTo>
                    <a:pt x="712" y="1462"/>
                    <a:pt x="752" y="1474"/>
                    <a:pt x="788" y="1474"/>
                  </a:cubicBezTo>
                  <a:cubicBezTo>
                    <a:pt x="960" y="1474"/>
                    <a:pt x="1054" y="1215"/>
                    <a:pt x="959" y="1044"/>
                  </a:cubicBezTo>
                  <a:cubicBezTo>
                    <a:pt x="1086" y="986"/>
                    <a:pt x="1109" y="836"/>
                    <a:pt x="1120" y="720"/>
                  </a:cubicBezTo>
                  <a:cubicBezTo>
                    <a:pt x="1153" y="726"/>
                    <a:pt x="1182" y="729"/>
                    <a:pt x="1209" y="729"/>
                  </a:cubicBezTo>
                  <a:cubicBezTo>
                    <a:pt x="1637" y="729"/>
                    <a:pt x="1229" y="1"/>
                    <a:pt x="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222;p42">
              <a:extLst>
                <a:ext uri="{FF2B5EF4-FFF2-40B4-BE49-F238E27FC236}">
                  <a16:creationId xmlns:a16="http://schemas.microsoft.com/office/drawing/2014/main" id="{40DA89EA-3E63-2819-E915-0C410B8EED80}"/>
                </a:ext>
              </a:extLst>
            </p:cNvPr>
            <p:cNvSpPr/>
            <p:nvPr/>
          </p:nvSpPr>
          <p:spPr>
            <a:xfrm>
              <a:off x="5446150" y="3742875"/>
              <a:ext cx="20750" cy="26400"/>
            </a:xfrm>
            <a:custGeom>
              <a:avLst/>
              <a:gdLst/>
              <a:ahLst/>
              <a:cxnLst/>
              <a:rect l="l" t="t" r="r" b="b"/>
              <a:pathLst>
                <a:path w="830" h="1056" extrusionOk="0">
                  <a:moveTo>
                    <a:pt x="197" y="0"/>
                  </a:moveTo>
                  <a:cubicBezTo>
                    <a:pt x="98" y="0"/>
                    <a:pt x="1" y="64"/>
                    <a:pt x="1" y="188"/>
                  </a:cubicBezTo>
                  <a:cubicBezTo>
                    <a:pt x="24" y="477"/>
                    <a:pt x="93" y="742"/>
                    <a:pt x="266" y="985"/>
                  </a:cubicBezTo>
                  <a:cubicBezTo>
                    <a:pt x="372" y="1034"/>
                    <a:pt x="450" y="1056"/>
                    <a:pt x="506" y="1056"/>
                  </a:cubicBezTo>
                  <a:cubicBezTo>
                    <a:pt x="830" y="1056"/>
                    <a:pt x="425" y="344"/>
                    <a:pt x="405" y="177"/>
                  </a:cubicBezTo>
                  <a:cubicBezTo>
                    <a:pt x="388" y="58"/>
                    <a:pt x="291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223;p42">
              <a:extLst>
                <a:ext uri="{FF2B5EF4-FFF2-40B4-BE49-F238E27FC236}">
                  <a16:creationId xmlns:a16="http://schemas.microsoft.com/office/drawing/2014/main" id="{6CDDB07A-B66D-8AD7-9A9C-B81ECF39CB74}"/>
                </a:ext>
              </a:extLst>
            </p:cNvPr>
            <p:cNvSpPr/>
            <p:nvPr/>
          </p:nvSpPr>
          <p:spPr>
            <a:xfrm>
              <a:off x="5462700" y="3771025"/>
              <a:ext cx="61400" cy="71850"/>
            </a:xfrm>
            <a:custGeom>
              <a:avLst/>
              <a:gdLst/>
              <a:ahLst/>
              <a:cxnLst/>
              <a:rect l="l" t="t" r="r" b="b"/>
              <a:pathLst>
                <a:path w="2456" h="2874" extrusionOk="0">
                  <a:moveTo>
                    <a:pt x="489" y="1"/>
                  </a:moveTo>
                  <a:cubicBezTo>
                    <a:pt x="228" y="1"/>
                    <a:pt x="0" y="244"/>
                    <a:pt x="378" y="401"/>
                  </a:cubicBezTo>
                  <a:cubicBezTo>
                    <a:pt x="701" y="482"/>
                    <a:pt x="747" y="967"/>
                    <a:pt x="909" y="1209"/>
                  </a:cubicBezTo>
                  <a:cubicBezTo>
                    <a:pt x="1013" y="1382"/>
                    <a:pt x="932" y="1636"/>
                    <a:pt x="1070" y="1786"/>
                  </a:cubicBezTo>
                  <a:cubicBezTo>
                    <a:pt x="1013" y="2040"/>
                    <a:pt x="1255" y="2167"/>
                    <a:pt x="1474" y="2225"/>
                  </a:cubicBezTo>
                  <a:cubicBezTo>
                    <a:pt x="1373" y="2367"/>
                    <a:pt x="1459" y="2572"/>
                    <a:pt x="1615" y="2572"/>
                  </a:cubicBezTo>
                  <a:cubicBezTo>
                    <a:pt x="1636" y="2572"/>
                    <a:pt x="1658" y="2568"/>
                    <a:pt x="1682" y="2560"/>
                  </a:cubicBezTo>
                  <a:cubicBezTo>
                    <a:pt x="1739" y="2781"/>
                    <a:pt x="1853" y="2873"/>
                    <a:pt x="1951" y="2873"/>
                  </a:cubicBezTo>
                  <a:cubicBezTo>
                    <a:pt x="2095" y="2873"/>
                    <a:pt x="2206" y="2678"/>
                    <a:pt x="2063" y="2398"/>
                  </a:cubicBezTo>
                  <a:cubicBezTo>
                    <a:pt x="2190" y="2340"/>
                    <a:pt x="2455" y="2006"/>
                    <a:pt x="2190" y="1879"/>
                  </a:cubicBezTo>
                  <a:cubicBezTo>
                    <a:pt x="2178" y="1879"/>
                    <a:pt x="2167" y="1867"/>
                    <a:pt x="2144" y="1867"/>
                  </a:cubicBezTo>
                  <a:cubicBezTo>
                    <a:pt x="2190" y="1710"/>
                    <a:pt x="2073" y="1590"/>
                    <a:pt x="1936" y="1590"/>
                  </a:cubicBezTo>
                  <a:cubicBezTo>
                    <a:pt x="1902" y="1590"/>
                    <a:pt x="1866" y="1597"/>
                    <a:pt x="1832" y="1613"/>
                  </a:cubicBezTo>
                  <a:cubicBezTo>
                    <a:pt x="1963" y="1451"/>
                    <a:pt x="1794" y="1192"/>
                    <a:pt x="1610" y="1192"/>
                  </a:cubicBezTo>
                  <a:cubicBezTo>
                    <a:pt x="1584" y="1192"/>
                    <a:pt x="1558" y="1198"/>
                    <a:pt x="1532" y="1209"/>
                  </a:cubicBezTo>
                  <a:cubicBezTo>
                    <a:pt x="1624" y="897"/>
                    <a:pt x="1393" y="805"/>
                    <a:pt x="1151" y="736"/>
                  </a:cubicBezTo>
                  <a:cubicBezTo>
                    <a:pt x="1086" y="563"/>
                    <a:pt x="1102" y="188"/>
                    <a:pt x="868" y="188"/>
                  </a:cubicBezTo>
                  <a:cubicBezTo>
                    <a:pt x="852" y="188"/>
                    <a:pt x="835" y="190"/>
                    <a:pt x="816" y="193"/>
                  </a:cubicBezTo>
                  <a:cubicBezTo>
                    <a:pt x="739" y="54"/>
                    <a:pt x="610" y="1"/>
                    <a:pt x="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224;p42">
              <a:extLst>
                <a:ext uri="{FF2B5EF4-FFF2-40B4-BE49-F238E27FC236}">
                  <a16:creationId xmlns:a16="http://schemas.microsoft.com/office/drawing/2014/main" id="{0CB5FD3F-6D3C-F5CE-5184-F2234B19855C}"/>
                </a:ext>
              </a:extLst>
            </p:cNvPr>
            <p:cNvSpPr/>
            <p:nvPr/>
          </p:nvSpPr>
          <p:spPr>
            <a:xfrm>
              <a:off x="5082900" y="3558725"/>
              <a:ext cx="138375" cy="72175"/>
            </a:xfrm>
            <a:custGeom>
              <a:avLst/>
              <a:gdLst/>
              <a:ahLst/>
              <a:cxnLst/>
              <a:rect l="l" t="t" r="r" b="b"/>
              <a:pathLst>
                <a:path w="5535" h="2887" extrusionOk="0">
                  <a:moveTo>
                    <a:pt x="2030" y="432"/>
                  </a:moveTo>
                  <a:cubicBezTo>
                    <a:pt x="2030" y="432"/>
                    <a:pt x="2030" y="444"/>
                    <a:pt x="2019" y="467"/>
                  </a:cubicBezTo>
                  <a:cubicBezTo>
                    <a:pt x="2007" y="455"/>
                    <a:pt x="2007" y="455"/>
                    <a:pt x="2007" y="444"/>
                  </a:cubicBezTo>
                  <a:lnTo>
                    <a:pt x="2030" y="432"/>
                  </a:lnTo>
                  <a:close/>
                  <a:moveTo>
                    <a:pt x="3124" y="1"/>
                  </a:moveTo>
                  <a:cubicBezTo>
                    <a:pt x="2987" y="1"/>
                    <a:pt x="2873" y="102"/>
                    <a:pt x="2907" y="328"/>
                  </a:cubicBezTo>
                  <a:cubicBezTo>
                    <a:pt x="2769" y="328"/>
                    <a:pt x="2677" y="455"/>
                    <a:pt x="2596" y="559"/>
                  </a:cubicBezTo>
                  <a:cubicBezTo>
                    <a:pt x="2503" y="444"/>
                    <a:pt x="2388" y="328"/>
                    <a:pt x="2261" y="248"/>
                  </a:cubicBezTo>
                  <a:cubicBezTo>
                    <a:pt x="2165" y="186"/>
                    <a:pt x="2091" y="160"/>
                    <a:pt x="2033" y="160"/>
                  </a:cubicBezTo>
                  <a:cubicBezTo>
                    <a:pt x="1723" y="160"/>
                    <a:pt x="1903" y="933"/>
                    <a:pt x="1903" y="1206"/>
                  </a:cubicBezTo>
                  <a:cubicBezTo>
                    <a:pt x="1899" y="1205"/>
                    <a:pt x="1894" y="1205"/>
                    <a:pt x="1890" y="1205"/>
                  </a:cubicBezTo>
                  <a:cubicBezTo>
                    <a:pt x="1738" y="1205"/>
                    <a:pt x="1685" y="1394"/>
                    <a:pt x="1707" y="1529"/>
                  </a:cubicBezTo>
                  <a:cubicBezTo>
                    <a:pt x="1677" y="1512"/>
                    <a:pt x="1641" y="1504"/>
                    <a:pt x="1605" y="1504"/>
                  </a:cubicBezTo>
                  <a:cubicBezTo>
                    <a:pt x="1542" y="1504"/>
                    <a:pt x="1478" y="1527"/>
                    <a:pt x="1441" y="1564"/>
                  </a:cubicBezTo>
                  <a:cubicBezTo>
                    <a:pt x="1361" y="1483"/>
                    <a:pt x="1291" y="1148"/>
                    <a:pt x="1107" y="1148"/>
                  </a:cubicBezTo>
                  <a:cubicBezTo>
                    <a:pt x="1107" y="1102"/>
                    <a:pt x="1107" y="1079"/>
                    <a:pt x="1072" y="1033"/>
                  </a:cubicBezTo>
                  <a:cubicBezTo>
                    <a:pt x="1111" y="898"/>
                    <a:pt x="997" y="788"/>
                    <a:pt x="878" y="788"/>
                  </a:cubicBezTo>
                  <a:cubicBezTo>
                    <a:pt x="854" y="788"/>
                    <a:pt x="830" y="792"/>
                    <a:pt x="807" y="802"/>
                  </a:cubicBezTo>
                  <a:cubicBezTo>
                    <a:pt x="784" y="793"/>
                    <a:pt x="761" y="789"/>
                    <a:pt x="737" y="789"/>
                  </a:cubicBezTo>
                  <a:cubicBezTo>
                    <a:pt x="641" y="789"/>
                    <a:pt x="548" y="859"/>
                    <a:pt x="530" y="952"/>
                  </a:cubicBezTo>
                  <a:cubicBezTo>
                    <a:pt x="512" y="951"/>
                    <a:pt x="495" y="950"/>
                    <a:pt x="479" y="950"/>
                  </a:cubicBezTo>
                  <a:cubicBezTo>
                    <a:pt x="46" y="950"/>
                    <a:pt x="0" y="1358"/>
                    <a:pt x="525" y="1358"/>
                  </a:cubicBezTo>
                  <a:cubicBezTo>
                    <a:pt x="545" y="1358"/>
                    <a:pt x="566" y="1357"/>
                    <a:pt x="587" y="1356"/>
                  </a:cubicBezTo>
                  <a:cubicBezTo>
                    <a:pt x="714" y="1552"/>
                    <a:pt x="772" y="1944"/>
                    <a:pt x="1061" y="1968"/>
                  </a:cubicBezTo>
                  <a:cubicBezTo>
                    <a:pt x="1183" y="2118"/>
                    <a:pt x="1294" y="2163"/>
                    <a:pt x="1393" y="2163"/>
                  </a:cubicBezTo>
                  <a:cubicBezTo>
                    <a:pt x="1461" y="2163"/>
                    <a:pt x="1523" y="2141"/>
                    <a:pt x="1580" y="2118"/>
                  </a:cubicBezTo>
                  <a:cubicBezTo>
                    <a:pt x="1672" y="2219"/>
                    <a:pt x="1822" y="2430"/>
                    <a:pt x="1979" y="2430"/>
                  </a:cubicBezTo>
                  <a:cubicBezTo>
                    <a:pt x="2019" y="2430"/>
                    <a:pt x="2060" y="2416"/>
                    <a:pt x="2099" y="2383"/>
                  </a:cubicBezTo>
                  <a:cubicBezTo>
                    <a:pt x="2157" y="2416"/>
                    <a:pt x="2207" y="2431"/>
                    <a:pt x="2249" y="2431"/>
                  </a:cubicBezTo>
                  <a:cubicBezTo>
                    <a:pt x="2527" y="2431"/>
                    <a:pt x="2474" y="1791"/>
                    <a:pt x="2203" y="1691"/>
                  </a:cubicBezTo>
                  <a:cubicBezTo>
                    <a:pt x="2434" y="1644"/>
                    <a:pt x="2365" y="1356"/>
                    <a:pt x="2376" y="1171"/>
                  </a:cubicBezTo>
                  <a:lnTo>
                    <a:pt x="2388" y="1160"/>
                  </a:lnTo>
                  <a:cubicBezTo>
                    <a:pt x="2450" y="1209"/>
                    <a:pt x="2505" y="1229"/>
                    <a:pt x="2556" y="1229"/>
                  </a:cubicBezTo>
                  <a:cubicBezTo>
                    <a:pt x="2792" y="1229"/>
                    <a:pt x="2938" y="794"/>
                    <a:pt x="3184" y="756"/>
                  </a:cubicBezTo>
                  <a:cubicBezTo>
                    <a:pt x="3231" y="813"/>
                    <a:pt x="3288" y="871"/>
                    <a:pt x="3358" y="917"/>
                  </a:cubicBezTo>
                  <a:cubicBezTo>
                    <a:pt x="3348" y="1155"/>
                    <a:pt x="3542" y="1706"/>
                    <a:pt x="3817" y="1706"/>
                  </a:cubicBezTo>
                  <a:cubicBezTo>
                    <a:pt x="3876" y="1706"/>
                    <a:pt x="3939" y="1680"/>
                    <a:pt x="4004" y="1621"/>
                  </a:cubicBezTo>
                  <a:cubicBezTo>
                    <a:pt x="4050" y="1644"/>
                    <a:pt x="4050" y="1644"/>
                    <a:pt x="4062" y="1656"/>
                  </a:cubicBezTo>
                  <a:cubicBezTo>
                    <a:pt x="4286" y="1880"/>
                    <a:pt x="4021" y="2593"/>
                    <a:pt x="4448" y="2593"/>
                  </a:cubicBezTo>
                  <a:cubicBezTo>
                    <a:pt x="4461" y="2593"/>
                    <a:pt x="4474" y="2592"/>
                    <a:pt x="4489" y="2591"/>
                  </a:cubicBezTo>
                  <a:cubicBezTo>
                    <a:pt x="4489" y="2758"/>
                    <a:pt x="4631" y="2886"/>
                    <a:pt x="4772" y="2886"/>
                  </a:cubicBezTo>
                  <a:cubicBezTo>
                    <a:pt x="4836" y="2886"/>
                    <a:pt x="4900" y="2860"/>
                    <a:pt x="4950" y="2799"/>
                  </a:cubicBezTo>
                  <a:cubicBezTo>
                    <a:pt x="5535" y="2799"/>
                    <a:pt x="5096" y="2071"/>
                    <a:pt x="4751" y="2071"/>
                  </a:cubicBezTo>
                  <a:cubicBezTo>
                    <a:pt x="4748" y="2071"/>
                    <a:pt x="4745" y="2071"/>
                    <a:pt x="4743" y="2071"/>
                  </a:cubicBezTo>
                  <a:cubicBezTo>
                    <a:pt x="4697" y="2014"/>
                    <a:pt x="4662" y="1944"/>
                    <a:pt x="4570" y="1910"/>
                  </a:cubicBezTo>
                  <a:cubicBezTo>
                    <a:pt x="4838" y="1889"/>
                    <a:pt x="4562" y="1076"/>
                    <a:pt x="4303" y="1076"/>
                  </a:cubicBezTo>
                  <a:cubicBezTo>
                    <a:pt x="4272" y="1076"/>
                    <a:pt x="4241" y="1088"/>
                    <a:pt x="4212" y="1113"/>
                  </a:cubicBezTo>
                  <a:cubicBezTo>
                    <a:pt x="4157" y="1039"/>
                    <a:pt x="4071" y="992"/>
                    <a:pt x="3986" y="992"/>
                  </a:cubicBezTo>
                  <a:cubicBezTo>
                    <a:pt x="3926" y="992"/>
                    <a:pt x="3867" y="1015"/>
                    <a:pt x="3819" y="1067"/>
                  </a:cubicBezTo>
                  <a:cubicBezTo>
                    <a:pt x="3773" y="986"/>
                    <a:pt x="3750" y="975"/>
                    <a:pt x="3762" y="883"/>
                  </a:cubicBezTo>
                  <a:cubicBezTo>
                    <a:pt x="3969" y="698"/>
                    <a:pt x="3750" y="340"/>
                    <a:pt x="3473" y="271"/>
                  </a:cubicBezTo>
                  <a:cubicBezTo>
                    <a:pt x="3416" y="99"/>
                    <a:pt x="3259" y="1"/>
                    <a:pt x="3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225;p42">
              <a:extLst>
                <a:ext uri="{FF2B5EF4-FFF2-40B4-BE49-F238E27FC236}">
                  <a16:creationId xmlns:a16="http://schemas.microsoft.com/office/drawing/2014/main" id="{995ACB43-02DE-EF79-CFD2-9E9C9611C00A}"/>
                </a:ext>
              </a:extLst>
            </p:cNvPr>
            <p:cNvSpPr/>
            <p:nvPr/>
          </p:nvSpPr>
          <p:spPr>
            <a:xfrm>
              <a:off x="5105750" y="3381300"/>
              <a:ext cx="128350" cy="192500"/>
            </a:xfrm>
            <a:custGeom>
              <a:avLst/>
              <a:gdLst/>
              <a:ahLst/>
              <a:cxnLst/>
              <a:rect l="l" t="t" r="r" b="b"/>
              <a:pathLst>
                <a:path w="5134" h="7700" extrusionOk="0">
                  <a:moveTo>
                    <a:pt x="1034" y="0"/>
                  </a:moveTo>
                  <a:cubicBezTo>
                    <a:pt x="632" y="0"/>
                    <a:pt x="241" y="199"/>
                    <a:pt x="781" y="454"/>
                  </a:cubicBezTo>
                  <a:cubicBezTo>
                    <a:pt x="597" y="500"/>
                    <a:pt x="331" y="604"/>
                    <a:pt x="470" y="858"/>
                  </a:cubicBezTo>
                  <a:cubicBezTo>
                    <a:pt x="435" y="915"/>
                    <a:pt x="424" y="985"/>
                    <a:pt x="447" y="1066"/>
                  </a:cubicBezTo>
                  <a:cubicBezTo>
                    <a:pt x="320" y="1216"/>
                    <a:pt x="43" y="1527"/>
                    <a:pt x="412" y="1596"/>
                  </a:cubicBezTo>
                  <a:cubicBezTo>
                    <a:pt x="389" y="1723"/>
                    <a:pt x="366" y="1943"/>
                    <a:pt x="470" y="2047"/>
                  </a:cubicBezTo>
                  <a:cubicBezTo>
                    <a:pt x="470" y="2162"/>
                    <a:pt x="447" y="2243"/>
                    <a:pt x="551" y="2301"/>
                  </a:cubicBezTo>
                  <a:cubicBezTo>
                    <a:pt x="412" y="2416"/>
                    <a:pt x="412" y="2647"/>
                    <a:pt x="354" y="2808"/>
                  </a:cubicBezTo>
                  <a:cubicBezTo>
                    <a:pt x="216" y="2855"/>
                    <a:pt x="193" y="3028"/>
                    <a:pt x="297" y="3109"/>
                  </a:cubicBezTo>
                  <a:cubicBezTo>
                    <a:pt x="274" y="3166"/>
                    <a:pt x="274" y="3201"/>
                    <a:pt x="262" y="3212"/>
                  </a:cubicBezTo>
                  <a:cubicBezTo>
                    <a:pt x="0" y="3685"/>
                    <a:pt x="334" y="4350"/>
                    <a:pt x="545" y="4350"/>
                  </a:cubicBezTo>
                  <a:cubicBezTo>
                    <a:pt x="668" y="4350"/>
                    <a:pt x="750" y="4121"/>
                    <a:pt x="643" y="3489"/>
                  </a:cubicBezTo>
                  <a:cubicBezTo>
                    <a:pt x="678" y="3397"/>
                    <a:pt x="701" y="3328"/>
                    <a:pt x="724" y="3236"/>
                  </a:cubicBezTo>
                  <a:cubicBezTo>
                    <a:pt x="1001" y="3155"/>
                    <a:pt x="1001" y="2751"/>
                    <a:pt x="908" y="2531"/>
                  </a:cubicBezTo>
                  <a:cubicBezTo>
                    <a:pt x="1058" y="2531"/>
                    <a:pt x="1128" y="2416"/>
                    <a:pt x="1128" y="2289"/>
                  </a:cubicBezTo>
                  <a:cubicBezTo>
                    <a:pt x="1140" y="2291"/>
                    <a:pt x="1153" y="2292"/>
                    <a:pt x="1165" y="2292"/>
                  </a:cubicBezTo>
                  <a:cubicBezTo>
                    <a:pt x="1225" y="2292"/>
                    <a:pt x="1288" y="2271"/>
                    <a:pt x="1335" y="2243"/>
                  </a:cubicBezTo>
                  <a:cubicBezTo>
                    <a:pt x="1367" y="2349"/>
                    <a:pt x="1448" y="2465"/>
                    <a:pt x="1559" y="2465"/>
                  </a:cubicBezTo>
                  <a:cubicBezTo>
                    <a:pt x="1569" y="2465"/>
                    <a:pt x="1579" y="2464"/>
                    <a:pt x="1589" y="2462"/>
                  </a:cubicBezTo>
                  <a:cubicBezTo>
                    <a:pt x="1647" y="2601"/>
                    <a:pt x="1751" y="2681"/>
                    <a:pt x="1820" y="2797"/>
                  </a:cubicBezTo>
                  <a:cubicBezTo>
                    <a:pt x="1716" y="2982"/>
                    <a:pt x="1820" y="3236"/>
                    <a:pt x="1878" y="3386"/>
                  </a:cubicBezTo>
                  <a:cubicBezTo>
                    <a:pt x="1779" y="3605"/>
                    <a:pt x="1806" y="4094"/>
                    <a:pt x="2154" y="4094"/>
                  </a:cubicBezTo>
                  <a:cubicBezTo>
                    <a:pt x="2172" y="4094"/>
                    <a:pt x="2192" y="4093"/>
                    <a:pt x="2213" y="4090"/>
                  </a:cubicBezTo>
                  <a:cubicBezTo>
                    <a:pt x="2294" y="4147"/>
                    <a:pt x="2432" y="4194"/>
                    <a:pt x="2501" y="4274"/>
                  </a:cubicBezTo>
                  <a:cubicBezTo>
                    <a:pt x="2224" y="4563"/>
                    <a:pt x="1705" y="4840"/>
                    <a:pt x="1624" y="5198"/>
                  </a:cubicBezTo>
                  <a:cubicBezTo>
                    <a:pt x="1668" y="5317"/>
                    <a:pt x="1748" y="5360"/>
                    <a:pt x="1841" y="5360"/>
                  </a:cubicBezTo>
                  <a:cubicBezTo>
                    <a:pt x="1990" y="5360"/>
                    <a:pt x="2172" y="5249"/>
                    <a:pt x="2294" y="5163"/>
                  </a:cubicBezTo>
                  <a:lnTo>
                    <a:pt x="2294" y="5163"/>
                  </a:lnTo>
                  <a:cubicBezTo>
                    <a:pt x="2229" y="5498"/>
                    <a:pt x="1880" y="6036"/>
                    <a:pt x="2311" y="6036"/>
                  </a:cubicBezTo>
                  <a:cubicBezTo>
                    <a:pt x="2340" y="6036"/>
                    <a:pt x="2373" y="6034"/>
                    <a:pt x="2409" y="6029"/>
                  </a:cubicBezTo>
                  <a:cubicBezTo>
                    <a:pt x="2455" y="6456"/>
                    <a:pt x="2963" y="6179"/>
                    <a:pt x="3067" y="6733"/>
                  </a:cubicBezTo>
                  <a:cubicBezTo>
                    <a:pt x="3090" y="6791"/>
                    <a:pt x="3125" y="6871"/>
                    <a:pt x="3182" y="6918"/>
                  </a:cubicBezTo>
                  <a:cubicBezTo>
                    <a:pt x="3011" y="7108"/>
                    <a:pt x="3224" y="7699"/>
                    <a:pt x="3486" y="7699"/>
                  </a:cubicBezTo>
                  <a:cubicBezTo>
                    <a:pt x="3541" y="7699"/>
                    <a:pt x="3599" y="7673"/>
                    <a:pt x="3656" y="7610"/>
                  </a:cubicBezTo>
                  <a:cubicBezTo>
                    <a:pt x="3678" y="7620"/>
                    <a:pt x="3701" y="7624"/>
                    <a:pt x="3724" y="7624"/>
                  </a:cubicBezTo>
                  <a:cubicBezTo>
                    <a:pt x="3785" y="7624"/>
                    <a:pt x="3845" y="7594"/>
                    <a:pt x="3886" y="7552"/>
                  </a:cubicBezTo>
                  <a:cubicBezTo>
                    <a:pt x="3921" y="7602"/>
                    <a:pt x="3982" y="7626"/>
                    <a:pt x="4045" y="7626"/>
                  </a:cubicBezTo>
                  <a:cubicBezTo>
                    <a:pt x="4127" y="7626"/>
                    <a:pt x="4211" y="7585"/>
                    <a:pt x="4244" y="7506"/>
                  </a:cubicBezTo>
                  <a:cubicBezTo>
                    <a:pt x="4270" y="7519"/>
                    <a:pt x="4296" y="7525"/>
                    <a:pt x="4320" y="7525"/>
                  </a:cubicBezTo>
                  <a:cubicBezTo>
                    <a:pt x="4446" y="7525"/>
                    <a:pt x="4541" y="7368"/>
                    <a:pt x="4521" y="7252"/>
                  </a:cubicBezTo>
                  <a:lnTo>
                    <a:pt x="4521" y="7252"/>
                  </a:lnTo>
                  <a:cubicBezTo>
                    <a:pt x="4576" y="7383"/>
                    <a:pt x="4701" y="7446"/>
                    <a:pt x="4814" y="7446"/>
                  </a:cubicBezTo>
                  <a:cubicBezTo>
                    <a:pt x="4960" y="7446"/>
                    <a:pt x="5084" y="7339"/>
                    <a:pt x="5006" y="7137"/>
                  </a:cubicBezTo>
                  <a:cubicBezTo>
                    <a:pt x="5110" y="7091"/>
                    <a:pt x="5133" y="6964"/>
                    <a:pt x="5075" y="6895"/>
                  </a:cubicBezTo>
                  <a:cubicBezTo>
                    <a:pt x="5045" y="6845"/>
                    <a:pt x="4939" y="6735"/>
                    <a:pt x="4836" y="6735"/>
                  </a:cubicBezTo>
                  <a:cubicBezTo>
                    <a:pt x="4819" y="6735"/>
                    <a:pt x="4803" y="6738"/>
                    <a:pt x="4787" y="6744"/>
                  </a:cubicBezTo>
                  <a:cubicBezTo>
                    <a:pt x="4751" y="6655"/>
                    <a:pt x="4673" y="6615"/>
                    <a:pt x="4595" y="6615"/>
                  </a:cubicBezTo>
                  <a:cubicBezTo>
                    <a:pt x="4472" y="6615"/>
                    <a:pt x="4347" y="6712"/>
                    <a:pt x="4383" y="6860"/>
                  </a:cubicBezTo>
                  <a:cubicBezTo>
                    <a:pt x="4319" y="6733"/>
                    <a:pt x="4197" y="6601"/>
                    <a:pt x="4077" y="6601"/>
                  </a:cubicBezTo>
                  <a:cubicBezTo>
                    <a:pt x="4022" y="6601"/>
                    <a:pt x="3968" y="6629"/>
                    <a:pt x="3921" y="6698"/>
                  </a:cubicBezTo>
                  <a:cubicBezTo>
                    <a:pt x="3894" y="6687"/>
                    <a:pt x="3867" y="6682"/>
                    <a:pt x="3841" y="6682"/>
                  </a:cubicBezTo>
                  <a:cubicBezTo>
                    <a:pt x="3730" y="6682"/>
                    <a:pt x="3632" y="6771"/>
                    <a:pt x="3632" y="6883"/>
                  </a:cubicBezTo>
                  <a:cubicBezTo>
                    <a:pt x="3598" y="6871"/>
                    <a:pt x="3563" y="6860"/>
                    <a:pt x="3529" y="6860"/>
                  </a:cubicBezTo>
                  <a:cubicBezTo>
                    <a:pt x="3656" y="6525"/>
                    <a:pt x="3228" y="5936"/>
                    <a:pt x="2917" y="5867"/>
                  </a:cubicBezTo>
                  <a:cubicBezTo>
                    <a:pt x="2917" y="5775"/>
                    <a:pt x="2894" y="5532"/>
                    <a:pt x="2732" y="5521"/>
                  </a:cubicBezTo>
                  <a:cubicBezTo>
                    <a:pt x="2663" y="5209"/>
                    <a:pt x="2951" y="4851"/>
                    <a:pt x="2732" y="4574"/>
                  </a:cubicBezTo>
                  <a:cubicBezTo>
                    <a:pt x="2767" y="4551"/>
                    <a:pt x="2790" y="4540"/>
                    <a:pt x="2813" y="4505"/>
                  </a:cubicBezTo>
                  <a:cubicBezTo>
                    <a:pt x="2884" y="4541"/>
                    <a:pt x="2971" y="4567"/>
                    <a:pt x="3054" y="4567"/>
                  </a:cubicBezTo>
                  <a:cubicBezTo>
                    <a:pt x="3132" y="4567"/>
                    <a:pt x="3207" y="4544"/>
                    <a:pt x="3263" y="4482"/>
                  </a:cubicBezTo>
                  <a:cubicBezTo>
                    <a:pt x="3332" y="4574"/>
                    <a:pt x="3436" y="4713"/>
                    <a:pt x="3598" y="4725"/>
                  </a:cubicBezTo>
                  <a:cubicBezTo>
                    <a:pt x="3598" y="4748"/>
                    <a:pt x="3586" y="4782"/>
                    <a:pt x="3586" y="4805"/>
                  </a:cubicBezTo>
                  <a:cubicBezTo>
                    <a:pt x="3436" y="4886"/>
                    <a:pt x="3482" y="5059"/>
                    <a:pt x="3506" y="5186"/>
                  </a:cubicBezTo>
                  <a:cubicBezTo>
                    <a:pt x="3449" y="5133"/>
                    <a:pt x="3394" y="5110"/>
                    <a:pt x="3344" y="5110"/>
                  </a:cubicBezTo>
                  <a:cubicBezTo>
                    <a:pt x="3157" y="5110"/>
                    <a:pt x="3047" y="5421"/>
                    <a:pt x="3275" y="5567"/>
                  </a:cubicBezTo>
                  <a:cubicBezTo>
                    <a:pt x="3308" y="5689"/>
                    <a:pt x="3415" y="5938"/>
                    <a:pt x="3617" y="5938"/>
                  </a:cubicBezTo>
                  <a:cubicBezTo>
                    <a:pt x="3626" y="5938"/>
                    <a:pt x="3635" y="5937"/>
                    <a:pt x="3644" y="5936"/>
                  </a:cubicBezTo>
                  <a:cubicBezTo>
                    <a:pt x="3692" y="6061"/>
                    <a:pt x="3766" y="6112"/>
                    <a:pt x="3840" y="6112"/>
                  </a:cubicBezTo>
                  <a:cubicBezTo>
                    <a:pt x="3979" y="6112"/>
                    <a:pt x="4121" y="5936"/>
                    <a:pt x="4106" y="5740"/>
                  </a:cubicBezTo>
                  <a:cubicBezTo>
                    <a:pt x="4163" y="5706"/>
                    <a:pt x="4187" y="5659"/>
                    <a:pt x="4210" y="5602"/>
                  </a:cubicBezTo>
                  <a:cubicBezTo>
                    <a:pt x="4316" y="5846"/>
                    <a:pt x="4430" y="5939"/>
                    <a:pt x="4523" y="5939"/>
                  </a:cubicBezTo>
                  <a:cubicBezTo>
                    <a:pt x="4733" y="5939"/>
                    <a:pt x="4838" y="5463"/>
                    <a:pt x="4510" y="5175"/>
                  </a:cubicBezTo>
                  <a:cubicBezTo>
                    <a:pt x="4481" y="5042"/>
                    <a:pt x="4391" y="4926"/>
                    <a:pt x="4264" y="4926"/>
                  </a:cubicBezTo>
                  <a:cubicBezTo>
                    <a:pt x="4236" y="4926"/>
                    <a:pt x="4206" y="4931"/>
                    <a:pt x="4175" y="4944"/>
                  </a:cubicBezTo>
                  <a:lnTo>
                    <a:pt x="4140" y="4909"/>
                  </a:lnTo>
                  <a:cubicBezTo>
                    <a:pt x="4210" y="4782"/>
                    <a:pt x="4210" y="4644"/>
                    <a:pt x="4187" y="4505"/>
                  </a:cubicBezTo>
                  <a:cubicBezTo>
                    <a:pt x="4406" y="4413"/>
                    <a:pt x="4325" y="4217"/>
                    <a:pt x="4244" y="4043"/>
                  </a:cubicBezTo>
                  <a:cubicBezTo>
                    <a:pt x="4464" y="3917"/>
                    <a:pt x="4337" y="3328"/>
                    <a:pt x="4117" y="3270"/>
                  </a:cubicBezTo>
                  <a:cubicBezTo>
                    <a:pt x="4242" y="3137"/>
                    <a:pt x="4133" y="2948"/>
                    <a:pt x="3998" y="2948"/>
                  </a:cubicBezTo>
                  <a:cubicBezTo>
                    <a:pt x="3957" y="2948"/>
                    <a:pt x="3915" y="2965"/>
                    <a:pt x="3875" y="3005"/>
                  </a:cubicBezTo>
                  <a:cubicBezTo>
                    <a:pt x="3725" y="3178"/>
                    <a:pt x="3644" y="3570"/>
                    <a:pt x="3909" y="3628"/>
                  </a:cubicBezTo>
                  <a:cubicBezTo>
                    <a:pt x="3933" y="3663"/>
                    <a:pt x="3933" y="3697"/>
                    <a:pt x="3944" y="3732"/>
                  </a:cubicBezTo>
                  <a:cubicBezTo>
                    <a:pt x="3852" y="3743"/>
                    <a:pt x="3783" y="3836"/>
                    <a:pt x="3771" y="3928"/>
                  </a:cubicBezTo>
                  <a:cubicBezTo>
                    <a:pt x="3597" y="3712"/>
                    <a:pt x="3280" y="3431"/>
                    <a:pt x="3017" y="3431"/>
                  </a:cubicBezTo>
                  <a:cubicBezTo>
                    <a:pt x="2913" y="3431"/>
                    <a:pt x="2818" y="3475"/>
                    <a:pt x="2744" y="3582"/>
                  </a:cubicBezTo>
                  <a:cubicBezTo>
                    <a:pt x="2721" y="3574"/>
                    <a:pt x="2698" y="3570"/>
                    <a:pt x="2675" y="3570"/>
                  </a:cubicBezTo>
                  <a:cubicBezTo>
                    <a:pt x="2630" y="3570"/>
                    <a:pt x="2586" y="3586"/>
                    <a:pt x="2547" y="3616"/>
                  </a:cubicBezTo>
                  <a:cubicBezTo>
                    <a:pt x="2517" y="3592"/>
                    <a:pt x="2479" y="3580"/>
                    <a:pt x="2440" y="3580"/>
                  </a:cubicBezTo>
                  <a:cubicBezTo>
                    <a:pt x="2406" y="3580"/>
                    <a:pt x="2372" y="3589"/>
                    <a:pt x="2340" y="3605"/>
                  </a:cubicBezTo>
                  <a:cubicBezTo>
                    <a:pt x="2455" y="3466"/>
                    <a:pt x="2340" y="3236"/>
                    <a:pt x="2259" y="3120"/>
                  </a:cubicBezTo>
                  <a:cubicBezTo>
                    <a:pt x="2259" y="3120"/>
                    <a:pt x="2270" y="3097"/>
                    <a:pt x="2328" y="3062"/>
                  </a:cubicBezTo>
                  <a:cubicBezTo>
                    <a:pt x="2445" y="3127"/>
                    <a:pt x="2536" y="3155"/>
                    <a:pt x="2604" y="3155"/>
                  </a:cubicBezTo>
                  <a:cubicBezTo>
                    <a:pt x="2946" y="3155"/>
                    <a:pt x="2713" y="2462"/>
                    <a:pt x="2328" y="2404"/>
                  </a:cubicBezTo>
                  <a:cubicBezTo>
                    <a:pt x="2444" y="2404"/>
                    <a:pt x="2559" y="2347"/>
                    <a:pt x="2582" y="2231"/>
                  </a:cubicBezTo>
                  <a:cubicBezTo>
                    <a:pt x="2605" y="2174"/>
                    <a:pt x="2628" y="2116"/>
                    <a:pt x="2686" y="2047"/>
                  </a:cubicBezTo>
                  <a:cubicBezTo>
                    <a:pt x="2790" y="2174"/>
                    <a:pt x="2778" y="2370"/>
                    <a:pt x="2905" y="2508"/>
                  </a:cubicBezTo>
                  <a:cubicBezTo>
                    <a:pt x="3000" y="2633"/>
                    <a:pt x="3174" y="2699"/>
                    <a:pt x="3320" y="2699"/>
                  </a:cubicBezTo>
                  <a:cubicBezTo>
                    <a:pt x="3511" y="2699"/>
                    <a:pt x="3651" y="2584"/>
                    <a:pt x="3494" y="2335"/>
                  </a:cubicBezTo>
                  <a:cubicBezTo>
                    <a:pt x="3157" y="2118"/>
                    <a:pt x="3178" y="1461"/>
                    <a:pt x="2682" y="1461"/>
                  </a:cubicBezTo>
                  <a:cubicBezTo>
                    <a:pt x="2651" y="1461"/>
                    <a:pt x="2618" y="1464"/>
                    <a:pt x="2582" y="1469"/>
                  </a:cubicBezTo>
                  <a:cubicBezTo>
                    <a:pt x="2649" y="1248"/>
                    <a:pt x="2474" y="1074"/>
                    <a:pt x="2309" y="1074"/>
                  </a:cubicBezTo>
                  <a:cubicBezTo>
                    <a:pt x="2217" y="1074"/>
                    <a:pt x="2127" y="1129"/>
                    <a:pt x="2086" y="1262"/>
                  </a:cubicBezTo>
                  <a:cubicBezTo>
                    <a:pt x="2063" y="1585"/>
                    <a:pt x="1970" y="2081"/>
                    <a:pt x="2167" y="2358"/>
                  </a:cubicBezTo>
                  <a:lnTo>
                    <a:pt x="2109" y="2358"/>
                  </a:lnTo>
                  <a:cubicBezTo>
                    <a:pt x="1945" y="2227"/>
                    <a:pt x="1936" y="1835"/>
                    <a:pt x="1669" y="1835"/>
                  </a:cubicBezTo>
                  <a:cubicBezTo>
                    <a:pt x="1655" y="1835"/>
                    <a:pt x="1640" y="1837"/>
                    <a:pt x="1624" y="1839"/>
                  </a:cubicBezTo>
                  <a:cubicBezTo>
                    <a:pt x="1572" y="1774"/>
                    <a:pt x="1476" y="1745"/>
                    <a:pt x="1388" y="1745"/>
                  </a:cubicBezTo>
                  <a:cubicBezTo>
                    <a:pt x="1319" y="1745"/>
                    <a:pt x="1255" y="1762"/>
                    <a:pt x="1220" y="1793"/>
                  </a:cubicBezTo>
                  <a:cubicBezTo>
                    <a:pt x="1174" y="1770"/>
                    <a:pt x="1105" y="1758"/>
                    <a:pt x="1047" y="1758"/>
                  </a:cubicBezTo>
                  <a:cubicBezTo>
                    <a:pt x="1001" y="1666"/>
                    <a:pt x="943" y="1596"/>
                    <a:pt x="874" y="1550"/>
                  </a:cubicBezTo>
                  <a:cubicBezTo>
                    <a:pt x="874" y="1423"/>
                    <a:pt x="897" y="1296"/>
                    <a:pt x="874" y="1158"/>
                  </a:cubicBezTo>
                  <a:cubicBezTo>
                    <a:pt x="874" y="1158"/>
                    <a:pt x="874" y="1146"/>
                    <a:pt x="885" y="1146"/>
                  </a:cubicBezTo>
                  <a:cubicBezTo>
                    <a:pt x="2034" y="296"/>
                    <a:pt x="1526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226;p42">
              <a:extLst>
                <a:ext uri="{FF2B5EF4-FFF2-40B4-BE49-F238E27FC236}">
                  <a16:creationId xmlns:a16="http://schemas.microsoft.com/office/drawing/2014/main" id="{CCD8C5A4-0531-8F97-5EB6-A06E06BEAC48}"/>
                </a:ext>
              </a:extLst>
            </p:cNvPr>
            <p:cNvSpPr/>
            <p:nvPr/>
          </p:nvSpPr>
          <p:spPr>
            <a:xfrm>
              <a:off x="5120650" y="3518650"/>
              <a:ext cx="20525" cy="33950"/>
            </a:xfrm>
            <a:custGeom>
              <a:avLst/>
              <a:gdLst/>
              <a:ahLst/>
              <a:cxnLst/>
              <a:rect l="l" t="t" r="r" b="b"/>
              <a:pathLst>
                <a:path w="821" h="1358" extrusionOk="0">
                  <a:moveTo>
                    <a:pt x="378" y="1"/>
                  </a:moveTo>
                  <a:cubicBezTo>
                    <a:pt x="245" y="1"/>
                    <a:pt x="100" y="224"/>
                    <a:pt x="116" y="408"/>
                  </a:cubicBezTo>
                  <a:cubicBezTo>
                    <a:pt x="1" y="466"/>
                    <a:pt x="1" y="650"/>
                    <a:pt x="70" y="731"/>
                  </a:cubicBezTo>
                  <a:cubicBezTo>
                    <a:pt x="128" y="823"/>
                    <a:pt x="243" y="823"/>
                    <a:pt x="347" y="835"/>
                  </a:cubicBezTo>
                  <a:lnTo>
                    <a:pt x="359" y="846"/>
                  </a:lnTo>
                  <a:cubicBezTo>
                    <a:pt x="343" y="1041"/>
                    <a:pt x="554" y="1357"/>
                    <a:pt x="696" y="1357"/>
                  </a:cubicBezTo>
                  <a:cubicBezTo>
                    <a:pt x="764" y="1357"/>
                    <a:pt x="817" y="1284"/>
                    <a:pt x="820" y="1089"/>
                  </a:cubicBezTo>
                  <a:cubicBezTo>
                    <a:pt x="613" y="823"/>
                    <a:pt x="820" y="385"/>
                    <a:pt x="532" y="246"/>
                  </a:cubicBezTo>
                  <a:lnTo>
                    <a:pt x="532" y="154"/>
                  </a:lnTo>
                  <a:cubicBezTo>
                    <a:pt x="493" y="44"/>
                    <a:pt x="43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227;p42">
              <a:extLst>
                <a:ext uri="{FF2B5EF4-FFF2-40B4-BE49-F238E27FC236}">
                  <a16:creationId xmlns:a16="http://schemas.microsoft.com/office/drawing/2014/main" id="{C0ACDA3A-073A-F2A7-2837-2D363F5131B4}"/>
                </a:ext>
              </a:extLst>
            </p:cNvPr>
            <p:cNvSpPr/>
            <p:nvPr/>
          </p:nvSpPr>
          <p:spPr>
            <a:xfrm>
              <a:off x="5051950" y="3418625"/>
              <a:ext cx="66875" cy="120800"/>
            </a:xfrm>
            <a:custGeom>
              <a:avLst/>
              <a:gdLst/>
              <a:ahLst/>
              <a:cxnLst/>
              <a:rect l="l" t="t" r="r" b="b"/>
              <a:pathLst>
                <a:path w="2675" h="4832" extrusionOk="0">
                  <a:moveTo>
                    <a:pt x="213" y="1"/>
                  </a:moveTo>
                  <a:cubicBezTo>
                    <a:pt x="78" y="1"/>
                    <a:pt x="0" y="134"/>
                    <a:pt x="163" y="427"/>
                  </a:cubicBezTo>
                  <a:cubicBezTo>
                    <a:pt x="117" y="519"/>
                    <a:pt x="163" y="634"/>
                    <a:pt x="256" y="681"/>
                  </a:cubicBezTo>
                  <a:cubicBezTo>
                    <a:pt x="209" y="761"/>
                    <a:pt x="232" y="854"/>
                    <a:pt x="313" y="911"/>
                  </a:cubicBezTo>
                  <a:cubicBezTo>
                    <a:pt x="140" y="923"/>
                    <a:pt x="105" y="1154"/>
                    <a:pt x="221" y="1258"/>
                  </a:cubicBezTo>
                  <a:cubicBezTo>
                    <a:pt x="140" y="1431"/>
                    <a:pt x="336" y="1558"/>
                    <a:pt x="440" y="1662"/>
                  </a:cubicBezTo>
                  <a:cubicBezTo>
                    <a:pt x="383" y="2343"/>
                    <a:pt x="1040" y="2654"/>
                    <a:pt x="1375" y="3128"/>
                  </a:cubicBezTo>
                  <a:cubicBezTo>
                    <a:pt x="1317" y="3151"/>
                    <a:pt x="1271" y="3162"/>
                    <a:pt x="1237" y="3208"/>
                  </a:cubicBezTo>
                  <a:cubicBezTo>
                    <a:pt x="1204" y="3203"/>
                    <a:pt x="1174" y="3200"/>
                    <a:pt x="1147" y="3200"/>
                  </a:cubicBezTo>
                  <a:cubicBezTo>
                    <a:pt x="807" y="3200"/>
                    <a:pt x="945" y="3646"/>
                    <a:pt x="1202" y="3786"/>
                  </a:cubicBezTo>
                  <a:cubicBezTo>
                    <a:pt x="1202" y="4039"/>
                    <a:pt x="1502" y="4224"/>
                    <a:pt x="1606" y="4490"/>
                  </a:cubicBezTo>
                  <a:cubicBezTo>
                    <a:pt x="1655" y="4732"/>
                    <a:pt x="1921" y="4832"/>
                    <a:pt x="2144" y="4832"/>
                  </a:cubicBezTo>
                  <a:cubicBezTo>
                    <a:pt x="2451" y="4832"/>
                    <a:pt x="2674" y="4642"/>
                    <a:pt x="2125" y="4374"/>
                  </a:cubicBezTo>
                  <a:cubicBezTo>
                    <a:pt x="2287" y="4016"/>
                    <a:pt x="1918" y="3739"/>
                    <a:pt x="1710" y="3543"/>
                  </a:cubicBezTo>
                  <a:cubicBezTo>
                    <a:pt x="1756" y="3370"/>
                    <a:pt x="1664" y="3312"/>
                    <a:pt x="1606" y="3243"/>
                  </a:cubicBezTo>
                  <a:cubicBezTo>
                    <a:pt x="2299" y="2920"/>
                    <a:pt x="1121" y="2343"/>
                    <a:pt x="971" y="1950"/>
                  </a:cubicBezTo>
                  <a:cubicBezTo>
                    <a:pt x="1179" y="1800"/>
                    <a:pt x="1017" y="1558"/>
                    <a:pt x="867" y="1442"/>
                  </a:cubicBezTo>
                  <a:cubicBezTo>
                    <a:pt x="740" y="1281"/>
                    <a:pt x="660" y="1050"/>
                    <a:pt x="452" y="946"/>
                  </a:cubicBezTo>
                  <a:lnTo>
                    <a:pt x="452" y="946"/>
                  </a:lnTo>
                  <a:cubicBezTo>
                    <a:pt x="471" y="951"/>
                    <a:pt x="489" y="953"/>
                    <a:pt x="507" y="953"/>
                  </a:cubicBezTo>
                  <a:cubicBezTo>
                    <a:pt x="576" y="953"/>
                    <a:pt x="634" y="918"/>
                    <a:pt x="671" y="854"/>
                  </a:cubicBezTo>
                  <a:cubicBezTo>
                    <a:pt x="706" y="858"/>
                    <a:pt x="738" y="860"/>
                    <a:pt x="767" y="860"/>
                  </a:cubicBezTo>
                  <a:cubicBezTo>
                    <a:pt x="1193" y="860"/>
                    <a:pt x="1035" y="415"/>
                    <a:pt x="613" y="415"/>
                  </a:cubicBezTo>
                  <a:cubicBezTo>
                    <a:pt x="560" y="149"/>
                    <a:pt x="355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228;p42">
              <a:extLst>
                <a:ext uri="{FF2B5EF4-FFF2-40B4-BE49-F238E27FC236}">
                  <a16:creationId xmlns:a16="http://schemas.microsoft.com/office/drawing/2014/main" id="{5DB4DDE5-D8F8-182B-A5AC-1506F543687A}"/>
                </a:ext>
              </a:extLst>
            </p:cNvPr>
            <p:cNvSpPr/>
            <p:nvPr/>
          </p:nvSpPr>
          <p:spPr>
            <a:xfrm>
              <a:off x="5107300" y="3501275"/>
              <a:ext cx="17425" cy="24400"/>
            </a:xfrm>
            <a:custGeom>
              <a:avLst/>
              <a:gdLst/>
              <a:ahLst/>
              <a:cxnLst/>
              <a:rect l="l" t="t" r="r" b="b"/>
              <a:pathLst>
                <a:path w="697" h="976" extrusionOk="0">
                  <a:moveTo>
                    <a:pt x="373" y="0"/>
                  </a:moveTo>
                  <a:cubicBezTo>
                    <a:pt x="129" y="0"/>
                    <a:pt x="1" y="948"/>
                    <a:pt x="362" y="976"/>
                  </a:cubicBezTo>
                  <a:cubicBezTo>
                    <a:pt x="696" y="918"/>
                    <a:pt x="535" y="433"/>
                    <a:pt x="569" y="203"/>
                  </a:cubicBezTo>
                  <a:cubicBezTo>
                    <a:pt x="501" y="58"/>
                    <a:pt x="433" y="0"/>
                    <a:pt x="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229;p42">
              <a:extLst>
                <a:ext uri="{FF2B5EF4-FFF2-40B4-BE49-F238E27FC236}">
                  <a16:creationId xmlns:a16="http://schemas.microsoft.com/office/drawing/2014/main" id="{68B7B6F1-9031-23AC-CAB0-4B9A0056F13A}"/>
                </a:ext>
              </a:extLst>
            </p:cNvPr>
            <p:cNvSpPr/>
            <p:nvPr/>
          </p:nvSpPr>
          <p:spPr>
            <a:xfrm>
              <a:off x="4999525" y="3444525"/>
              <a:ext cx="41850" cy="35225"/>
            </a:xfrm>
            <a:custGeom>
              <a:avLst/>
              <a:gdLst/>
              <a:ahLst/>
              <a:cxnLst/>
              <a:rect l="l" t="t" r="r" b="b"/>
              <a:pathLst>
                <a:path w="1674" h="1409" extrusionOk="0">
                  <a:moveTo>
                    <a:pt x="1189" y="0"/>
                  </a:moveTo>
                  <a:cubicBezTo>
                    <a:pt x="1041" y="0"/>
                    <a:pt x="920" y="176"/>
                    <a:pt x="690" y="176"/>
                  </a:cubicBezTo>
                  <a:cubicBezTo>
                    <a:pt x="637" y="131"/>
                    <a:pt x="548" y="114"/>
                    <a:pt x="474" y="114"/>
                  </a:cubicBezTo>
                  <a:cubicBezTo>
                    <a:pt x="452" y="114"/>
                    <a:pt x="432" y="115"/>
                    <a:pt x="413" y="118"/>
                  </a:cubicBezTo>
                  <a:cubicBezTo>
                    <a:pt x="354" y="58"/>
                    <a:pt x="297" y="34"/>
                    <a:pt x="247" y="34"/>
                  </a:cubicBezTo>
                  <a:cubicBezTo>
                    <a:pt x="85" y="34"/>
                    <a:pt x="0" y="296"/>
                    <a:pt x="159" y="464"/>
                  </a:cubicBezTo>
                  <a:lnTo>
                    <a:pt x="159" y="545"/>
                  </a:lnTo>
                  <a:cubicBezTo>
                    <a:pt x="56" y="868"/>
                    <a:pt x="552" y="972"/>
                    <a:pt x="563" y="1284"/>
                  </a:cubicBezTo>
                  <a:cubicBezTo>
                    <a:pt x="665" y="1372"/>
                    <a:pt x="742" y="1408"/>
                    <a:pt x="800" y="1408"/>
                  </a:cubicBezTo>
                  <a:cubicBezTo>
                    <a:pt x="1049" y="1408"/>
                    <a:pt x="906" y="713"/>
                    <a:pt x="587" y="591"/>
                  </a:cubicBezTo>
                  <a:lnTo>
                    <a:pt x="587" y="580"/>
                  </a:lnTo>
                  <a:cubicBezTo>
                    <a:pt x="637" y="599"/>
                    <a:pt x="678" y="607"/>
                    <a:pt x="717" y="607"/>
                  </a:cubicBezTo>
                  <a:cubicBezTo>
                    <a:pt x="749" y="607"/>
                    <a:pt x="781" y="601"/>
                    <a:pt x="817" y="591"/>
                  </a:cubicBezTo>
                  <a:cubicBezTo>
                    <a:pt x="933" y="580"/>
                    <a:pt x="1037" y="556"/>
                    <a:pt x="1129" y="510"/>
                  </a:cubicBezTo>
                  <a:cubicBezTo>
                    <a:pt x="1208" y="648"/>
                    <a:pt x="1289" y="701"/>
                    <a:pt x="1359" y="701"/>
                  </a:cubicBezTo>
                  <a:cubicBezTo>
                    <a:pt x="1565" y="701"/>
                    <a:pt x="1673" y="233"/>
                    <a:pt x="1337" y="60"/>
                  </a:cubicBezTo>
                  <a:cubicBezTo>
                    <a:pt x="1282" y="17"/>
                    <a:pt x="1235" y="0"/>
                    <a:pt x="1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230;p42">
              <a:extLst>
                <a:ext uri="{FF2B5EF4-FFF2-40B4-BE49-F238E27FC236}">
                  <a16:creationId xmlns:a16="http://schemas.microsoft.com/office/drawing/2014/main" id="{3517871A-977B-0AEC-0DD2-EA4FD2F12106}"/>
                </a:ext>
              </a:extLst>
            </p:cNvPr>
            <p:cNvSpPr/>
            <p:nvPr/>
          </p:nvSpPr>
          <p:spPr>
            <a:xfrm>
              <a:off x="5032650" y="3460450"/>
              <a:ext cx="22025" cy="15100"/>
            </a:xfrm>
            <a:custGeom>
              <a:avLst/>
              <a:gdLst/>
              <a:ahLst/>
              <a:cxnLst/>
              <a:rect l="l" t="t" r="r" b="b"/>
              <a:pathLst>
                <a:path w="881" h="604" extrusionOk="0">
                  <a:moveTo>
                    <a:pt x="267" y="1"/>
                  </a:moveTo>
                  <a:cubicBezTo>
                    <a:pt x="220" y="1"/>
                    <a:pt x="173" y="17"/>
                    <a:pt x="127" y="58"/>
                  </a:cubicBezTo>
                  <a:cubicBezTo>
                    <a:pt x="0" y="220"/>
                    <a:pt x="220" y="393"/>
                    <a:pt x="347" y="474"/>
                  </a:cubicBezTo>
                  <a:cubicBezTo>
                    <a:pt x="408" y="564"/>
                    <a:pt x="503" y="603"/>
                    <a:pt x="591" y="603"/>
                  </a:cubicBezTo>
                  <a:cubicBezTo>
                    <a:pt x="749" y="603"/>
                    <a:pt x="880" y="475"/>
                    <a:pt x="739" y="289"/>
                  </a:cubicBezTo>
                  <a:cubicBezTo>
                    <a:pt x="604" y="208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231;p42">
              <a:extLst>
                <a:ext uri="{FF2B5EF4-FFF2-40B4-BE49-F238E27FC236}">
                  <a16:creationId xmlns:a16="http://schemas.microsoft.com/office/drawing/2014/main" id="{13ECD3E0-128C-7639-EF16-E39CDB9EFA7B}"/>
                </a:ext>
              </a:extLst>
            </p:cNvPr>
            <p:cNvSpPr/>
            <p:nvPr/>
          </p:nvSpPr>
          <p:spPr>
            <a:xfrm>
              <a:off x="5011150" y="3395425"/>
              <a:ext cx="35925" cy="28250"/>
            </a:xfrm>
            <a:custGeom>
              <a:avLst/>
              <a:gdLst/>
              <a:ahLst/>
              <a:cxnLst/>
              <a:rect l="l" t="t" r="r" b="b"/>
              <a:pathLst>
                <a:path w="1437" h="1130" extrusionOk="0">
                  <a:moveTo>
                    <a:pt x="344" y="1"/>
                  </a:moveTo>
                  <a:cubicBezTo>
                    <a:pt x="90" y="1"/>
                    <a:pt x="1" y="366"/>
                    <a:pt x="375" y="443"/>
                  </a:cubicBezTo>
                  <a:cubicBezTo>
                    <a:pt x="433" y="639"/>
                    <a:pt x="583" y="824"/>
                    <a:pt x="791" y="881"/>
                  </a:cubicBezTo>
                  <a:cubicBezTo>
                    <a:pt x="803" y="928"/>
                    <a:pt x="837" y="974"/>
                    <a:pt x="872" y="997"/>
                  </a:cubicBezTo>
                  <a:lnTo>
                    <a:pt x="918" y="939"/>
                  </a:lnTo>
                  <a:lnTo>
                    <a:pt x="872" y="1020"/>
                  </a:lnTo>
                  <a:cubicBezTo>
                    <a:pt x="918" y="1031"/>
                    <a:pt x="964" y="1078"/>
                    <a:pt x="1022" y="1089"/>
                  </a:cubicBezTo>
                  <a:cubicBezTo>
                    <a:pt x="1062" y="1118"/>
                    <a:pt x="1100" y="1130"/>
                    <a:pt x="1135" y="1130"/>
                  </a:cubicBezTo>
                  <a:cubicBezTo>
                    <a:pt x="1342" y="1130"/>
                    <a:pt x="1437" y="703"/>
                    <a:pt x="1160" y="674"/>
                  </a:cubicBezTo>
                  <a:cubicBezTo>
                    <a:pt x="1149" y="558"/>
                    <a:pt x="1045" y="385"/>
                    <a:pt x="918" y="304"/>
                  </a:cubicBezTo>
                  <a:cubicBezTo>
                    <a:pt x="873" y="186"/>
                    <a:pt x="770" y="5"/>
                    <a:pt x="634" y="5"/>
                  </a:cubicBezTo>
                  <a:cubicBezTo>
                    <a:pt x="596" y="5"/>
                    <a:pt x="556" y="18"/>
                    <a:pt x="514" y="50"/>
                  </a:cubicBezTo>
                  <a:cubicBezTo>
                    <a:pt x="452" y="16"/>
                    <a:pt x="395" y="1"/>
                    <a:pt x="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232;p42">
              <a:extLst>
                <a:ext uri="{FF2B5EF4-FFF2-40B4-BE49-F238E27FC236}">
                  <a16:creationId xmlns:a16="http://schemas.microsoft.com/office/drawing/2014/main" id="{CBE3274A-9FF4-041A-2279-514C564DD9DE}"/>
                </a:ext>
              </a:extLst>
            </p:cNvPr>
            <p:cNvSpPr/>
            <p:nvPr/>
          </p:nvSpPr>
          <p:spPr>
            <a:xfrm>
              <a:off x="5004225" y="3336825"/>
              <a:ext cx="31325" cy="49475"/>
            </a:xfrm>
            <a:custGeom>
              <a:avLst/>
              <a:gdLst/>
              <a:ahLst/>
              <a:cxnLst/>
              <a:rect l="l" t="t" r="r" b="b"/>
              <a:pathLst>
                <a:path w="1253" h="1979" extrusionOk="0">
                  <a:moveTo>
                    <a:pt x="358" y="1"/>
                  </a:moveTo>
                  <a:cubicBezTo>
                    <a:pt x="104" y="1"/>
                    <a:pt x="1" y="490"/>
                    <a:pt x="355" y="490"/>
                  </a:cubicBezTo>
                  <a:cubicBezTo>
                    <a:pt x="362" y="490"/>
                    <a:pt x="369" y="490"/>
                    <a:pt x="375" y="490"/>
                  </a:cubicBezTo>
                  <a:cubicBezTo>
                    <a:pt x="502" y="617"/>
                    <a:pt x="387" y="848"/>
                    <a:pt x="410" y="1021"/>
                  </a:cubicBezTo>
                  <a:cubicBezTo>
                    <a:pt x="191" y="1113"/>
                    <a:pt x="329" y="1367"/>
                    <a:pt x="341" y="1540"/>
                  </a:cubicBezTo>
                  <a:cubicBezTo>
                    <a:pt x="272" y="1644"/>
                    <a:pt x="272" y="1840"/>
                    <a:pt x="410" y="1886"/>
                  </a:cubicBezTo>
                  <a:cubicBezTo>
                    <a:pt x="450" y="1946"/>
                    <a:pt x="512" y="1979"/>
                    <a:pt x="573" y="1979"/>
                  </a:cubicBezTo>
                  <a:cubicBezTo>
                    <a:pt x="619" y="1979"/>
                    <a:pt x="664" y="1961"/>
                    <a:pt x="699" y="1921"/>
                  </a:cubicBezTo>
                  <a:cubicBezTo>
                    <a:pt x="1033" y="1817"/>
                    <a:pt x="768" y="1298"/>
                    <a:pt x="906" y="1021"/>
                  </a:cubicBezTo>
                  <a:cubicBezTo>
                    <a:pt x="1253" y="848"/>
                    <a:pt x="976" y="109"/>
                    <a:pt x="676" y="51"/>
                  </a:cubicBezTo>
                  <a:cubicBezTo>
                    <a:pt x="629" y="51"/>
                    <a:pt x="595" y="74"/>
                    <a:pt x="549" y="86"/>
                  </a:cubicBezTo>
                  <a:cubicBezTo>
                    <a:pt x="480" y="25"/>
                    <a:pt x="415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233;p42">
              <a:extLst>
                <a:ext uri="{FF2B5EF4-FFF2-40B4-BE49-F238E27FC236}">
                  <a16:creationId xmlns:a16="http://schemas.microsoft.com/office/drawing/2014/main" id="{E777F105-AF10-21A9-E38A-2E4BEBBA4D42}"/>
                </a:ext>
              </a:extLst>
            </p:cNvPr>
            <p:cNvSpPr/>
            <p:nvPr/>
          </p:nvSpPr>
          <p:spPr>
            <a:xfrm>
              <a:off x="5021975" y="3498750"/>
              <a:ext cx="55700" cy="55650"/>
            </a:xfrm>
            <a:custGeom>
              <a:avLst/>
              <a:gdLst/>
              <a:ahLst/>
              <a:cxnLst/>
              <a:rect l="l" t="t" r="r" b="b"/>
              <a:pathLst>
                <a:path w="2228" h="2226" extrusionOk="0">
                  <a:moveTo>
                    <a:pt x="1769" y="0"/>
                  </a:moveTo>
                  <a:cubicBezTo>
                    <a:pt x="1549" y="0"/>
                    <a:pt x="1332" y="202"/>
                    <a:pt x="1593" y="419"/>
                  </a:cubicBezTo>
                  <a:cubicBezTo>
                    <a:pt x="1558" y="477"/>
                    <a:pt x="1535" y="534"/>
                    <a:pt x="1524" y="604"/>
                  </a:cubicBezTo>
                  <a:cubicBezTo>
                    <a:pt x="1489" y="488"/>
                    <a:pt x="1388" y="428"/>
                    <a:pt x="1290" y="428"/>
                  </a:cubicBezTo>
                  <a:cubicBezTo>
                    <a:pt x="1192" y="428"/>
                    <a:pt x="1097" y="488"/>
                    <a:pt x="1074" y="615"/>
                  </a:cubicBezTo>
                  <a:cubicBezTo>
                    <a:pt x="1039" y="650"/>
                    <a:pt x="1004" y="673"/>
                    <a:pt x="993" y="719"/>
                  </a:cubicBezTo>
                  <a:cubicBezTo>
                    <a:pt x="882" y="597"/>
                    <a:pt x="845" y="314"/>
                    <a:pt x="637" y="314"/>
                  </a:cubicBezTo>
                  <a:cubicBezTo>
                    <a:pt x="629" y="314"/>
                    <a:pt x="620" y="314"/>
                    <a:pt x="612" y="315"/>
                  </a:cubicBezTo>
                  <a:cubicBezTo>
                    <a:pt x="570" y="203"/>
                    <a:pt x="464" y="125"/>
                    <a:pt x="366" y="125"/>
                  </a:cubicBezTo>
                  <a:cubicBezTo>
                    <a:pt x="303" y="125"/>
                    <a:pt x="244" y="157"/>
                    <a:pt x="208" y="234"/>
                  </a:cubicBezTo>
                  <a:cubicBezTo>
                    <a:pt x="0" y="373"/>
                    <a:pt x="254" y="719"/>
                    <a:pt x="416" y="823"/>
                  </a:cubicBezTo>
                  <a:cubicBezTo>
                    <a:pt x="439" y="904"/>
                    <a:pt x="496" y="996"/>
                    <a:pt x="589" y="1008"/>
                  </a:cubicBezTo>
                  <a:cubicBezTo>
                    <a:pt x="693" y="1135"/>
                    <a:pt x="716" y="1308"/>
                    <a:pt x="900" y="1354"/>
                  </a:cubicBezTo>
                  <a:cubicBezTo>
                    <a:pt x="935" y="1389"/>
                    <a:pt x="947" y="1423"/>
                    <a:pt x="981" y="1458"/>
                  </a:cubicBezTo>
                  <a:cubicBezTo>
                    <a:pt x="993" y="1631"/>
                    <a:pt x="843" y="2208"/>
                    <a:pt x="1131" y="2220"/>
                  </a:cubicBezTo>
                  <a:cubicBezTo>
                    <a:pt x="1152" y="2218"/>
                    <a:pt x="1175" y="2217"/>
                    <a:pt x="1200" y="2217"/>
                  </a:cubicBezTo>
                  <a:cubicBezTo>
                    <a:pt x="1285" y="2217"/>
                    <a:pt x="1390" y="2225"/>
                    <a:pt x="1493" y="2225"/>
                  </a:cubicBezTo>
                  <a:cubicBezTo>
                    <a:pt x="1730" y="2225"/>
                    <a:pt x="1951" y="2181"/>
                    <a:pt x="1870" y="1885"/>
                  </a:cubicBezTo>
                  <a:cubicBezTo>
                    <a:pt x="1962" y="1885"/>
                    <a:pt x="2032" y="1816"/>
                    <a:pt x="2032" y="1712"/>
                  </a:cubicBezTo>
                  <a:cubicBezTo>
                    <a:pt x="2055" y="1516"/>
                    <a:pt x="1916" y="881"/>
                    <a:pt x="1974" y="834"/>
                  </a:cubicBezTo>
                  <a:cubicBezTo>
                    <a:pt x="2205" y="777"/>
                    <a:pt x="2228" y="523"/>
                    <a:pt x="2089" y="361"/>
                  </a:cubicBezTo>
                  <a:cubicBezTo>
                    <a:pt x="2078" y="315"/>
                    <a:pt x="2078" y="257"/>
                    <a:pt x="2055" y="211"/>
                  </a:cubicBezTo>
                  <a:cubicBezTo>
                    <a:pt x="2010" y="60"/>
                    <a:pt x="1889" y="0"/>
                    <a:pt x="1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234;p42">
              <a:extLst>
                <a:ext uri="{FF2B5EF4-FFF2-40B4-BE49-F238E27FC236}">
                  <a16:creationId xmlns:a16="http://schemas.microsoft.com/office/drawing/2014/main" id="{7E20F503-C65E-08B5-2851-F83A2F122D44}"/>
                </a:ext>
              </a:extLst>
            </p:cNvPr>
            <p:cNvSpPr/>
            <p:nvPr/>
          </p:nvSpPr>
          <p:spPr>
            <a:xfrm>
              <a:off x="4966850" y="3390125"/>
              <a:ext cx="34950" cy="35100"/>
            </a:xfrm>
            <a:custGeom>
              <a:avLst/>
              <a:gdLst/>
              <a:ahLst/>
              <a:cxnLst/>
              <a:rect l="l" t="t" r="r" b="b"/>
              <a:pathLst>
                <a:path w="1398" h="1404" extrusionOk="0">
                  <a:moveTo>
                    <a:pt x="224" y="0"/>
                  </a:moveTo>
                  <a:cubicBezTo>
                    <a:pt x="80" y="0"/>
                    <a:pt x="0" y="93"/>
                    <a:pt x="162" y="320"/>
                  </a:cubicBezTo>
                  <a:cubicBezTo>
                    <a:pt x="427" y="447"/>
                    <a:pt x="449" y="1110"/>
                    <a:pt x="826" y="1110"/>
                  </a:cubicBezTo>
                  <a:cubicBezTo>
                    <a:pt x="860" y="1110"/>
                    <a:pt x="896" y="1105"/>
                    <a:pt x="935" y="1093"/>
                  </a:cubicBezTo>
                  <a:lnTo>
                    <a:pt x="935" y="1093"/>
                  </a:lnTo>
                  <a:cubicBezTo>
                    <a:pt x="916" y="1281"/>
                    <a:pt x="1067" y="1404"/>
                    <a:pt x="1192" y="1404"/>
                  </a:cubicBezTo>
                  <a:cubicBezTo>
                    <a:pt x="1289" y="1404"/>
                    <a:pt x="1370" y="1329"/>
                    <a:pt x="1339" y="1151"/>
                  </a:cubicBezTo>
                  <a:cubicBezTo>
                    <a:pt x="1224" y="966"/>
                    <a:pt x="1397" y="689"/>
                    <a:pt x="1120" y="620"/>
                  </a:cubicBezTo>
                  <a:cubicBezTo>
                    <a:pt x="1033" y="523"/>
                    <a:pt x="916" y="364"/>
                    <a:pt x="759" y="364"/>
                  </a:cubicBezTo>
                  <a:cubicBezTo>
                    <a:pt x="749" y="364"/>
                    <a:pt x="738" y="365"/>
                    <a:pt x="728" y="366"/>
                  </a:cubicBezTo>
                  <a:cubicBezTo>
                    <a:pt x="702" y="152"/>
                    <a:pt x="410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235;p42">
              <a:extLst>
                <a:ext uri="{FF2B5EF4-FFF2-40B4-BE49-F238E27FC236}">
                  <a16:creationId xmlns:a16="http://schemas.microsoft.com/office/drawing/2014/main" id="{BD621D6A-BD67-F96C-A51B-10E778A4736D}"/>
                </a:ext>
              </a:extLst>
            </p:cNvPr>
            <p:cNvSpPr/>
            <p:nvPr/>
          </p:nvSpPr>
          <p:spPr>
            <a:xfrm>
              <a:off x="4963250" y="3346100"/>
              <a:ext cx="33050" cy="40475"/>
            </a:xfrm>
            <a:custGeom>
              <a:avLst/>
              <a:gdLst/>
              <a:ahLst/>
              <a:cxnLst/>
              <a:rect l="l" t="t" r="r" b="b"/>
              <a:pathLst>
                <a:path w="1322" h="1619" extrusionOk="0">
                  <a:moveTo>
                    <a:pt x="314" y="1"/>
                  </a:moveTo>
                  <a:cubicBezTo>
                    <a:pt x="0" y="1"/>
                    <a:pt x="174" y="324"/>
                    <a:pt x="295" y="500"/>
                  </a:cubicBezTo>
                  <a:cubicBezTo>
                    <a:pt x="121" y="615"/>
                    <a:pt x="214" y="881"/>
                    <a:pt x="295" y="1019"/>
                  </a:cubicBezTo>
                  <a:cubicBezTo>
                    <a:pt x="179" y="1065"/>
                    <a:pt x="168" y="1227"/>
                    <a:pt x="248" y="1296"/>
                  </a:cubicBezTo>
                  <a:cubicBezTo>
                    <a:pt x="339" y="1404"/>
                    <a:pt x="492" y="1619"/>
                    <a:pt x="654" y="1619"/>
                  </a:cubicBezTo>
                  <a:cubicBezTo>
                    <a:pt x="700" y="1619"/>
                    <a:pt x="746" y="1602"/>
                    <a:pt x="791" y="1562"/>
                  </a:cubicBezTo>
                  <a:cubicBezTo>
                    <a:pt x="1322" y="1492"/>
                    <a:pt x="814" y="811"/>
                    <a:pt x="710" y="534"/>
                  </a:cubicBezTo>
                  <a:cubicBezTo>
                    <a:pt x="629" y="350"/>
                    <a:pt x="595" y="73"/>
                    <a:pt x="364" y="3"/>
                  </a:cubicBezTo>
                  <a:cubicBezTo>
                    <a:pt x="346" y="2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236;p42">
              <a:extLst>
                <a:ext uri="{FF2B5EF4-FFF2-40B4-BE49-F238E27FC236}">
                  <a16:creationId xmlns:a16="http://schemas.microsoft.com/office/drawing/2014/main" id="{728D783F-9371-1590-6E73-C540E6FD270F}"/>
                </a:ext>
              </a:extLst>
            </p:cNvPr>
            <p:cNvSpPr/>
            <p:nvPr/>
          </p:nvSpPr>
          <p:spPr>
            <a:xfrm>
              <a:off x="4946525" y="3312025"/>
              <a:ext cx="25550" cy="31075"/>
            </a:xfrm>
            <a:custGeom>
              <a:avLst/>
              <a:gdLst/>
              <a:ahLst/>
              <a:cxnLst/>
              <a:rect l="l" t="t" r="r" b="b"/>
              <a:pathLst>
                <a:path w="1022" h="1243" extrusionOk="0">
                  <a:moveTo>
                    <a:pt x="358" y="1"/>
                  </a:moveTo>
                  <a:cubicBezTo>
                    <a:pt x="181" y="1"/>
                    <a:pt x="0" y="147"/>
                    <a:pt x="167" y="374"/>
                  </a:cubicBezTo>
                  <a:cubicBezTo>
                    <a:pt x="179" y="489"/>
                    <a:pt x="213" y="581"/>
                    <a:pt x="259" y="685"/>
                  </a:cubicBezTo>
                  <a:cubicBezTo>
                    <a:pt x="167" y="732"/>
                    <a:pt x="133" y="789"/>
                    <a:pt x="133" y="870"/>
                  </a:cubicBezTo>
                  <a:cubicBezTo>
                    <a:pt x="164" y="1081"/>
                    <a:pt x="462" y="1242"/>
                    <a:pt x="672" y="1242"/>
                  </a:cubicBezTo>
                  <a:cubicBezTo>
                    <a:pt x="841" y="1242"/>
                    <a:pt x="954" y="1138"/>
                    <a:pt x="825" y="870"/>
                  </a:cubicBezTo>
                  <a:cubicBezTo>
                    <a:pt x="1021" y="662"/>
                    <a:pt x="721" y="431"/>
                    <a:pt x="606" y="258"/>
                  </a:cubicBezTo>
                  <a:cubicBezTo>
                    <a:pt x="615" y="78"/>
                    <a:pt x="488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237;p42">
              <a:extLst>
                <a:ext uri="{FF2B5EF4-FFF2-40B4-BE49-F238E27FC236}">
                  <a16:creationId xmlns:a16="http://schemas.microsoft.com/office/drawing/2014/main" id="{F0681087-4A04-9B7C-5C67-830B0466F4BE}"/>
                </a:ext>
              </a:extLst>
            </p:cNvPr>
            <p:cNvSpPr/>
            <p:nvPr/>
          </p:nvSpPr>
          <p:spPr>
            <a:xfrm>
              <a:off x="4931575" y="3270050"/>
              <a:ext cx="30825" cy="14725"/>
            </a:xfrm>
            <a:custGeom>
              <a:avLst/>
              <a:gdLst/>
              <a:ahLst/>
              <a:cxnLst/>
              <a:rect l="l" t="t" r="r" b="b"/>
              <a:pathLst>
                <a:path w="1233" h="589" extrusionOk="0">
                  <a:moveTo>
                    <a:pt x="348" y="0"/>
                  </a:moveTo>
                  <a:cubicBezTo>
                    <a:pt x="0" y="0"/>
                    <a:pt x="91" y="588"/>
                    <a:pt x="444" y="588"/>
                  </a:cubicBezTo>
                  <a:cubicBezTo>
                    <a:pt x="505" y="588"/>
                    <a:pt x="574" y="571"/>
                    <a:pt x="650" y="529"/>
                  </a:cubicBezTo>
                  <a:lnTo>
                    <a:pt x="765" y="529"/>
                  </a:lnTo>
                  <a:cubicBezTo>
                    <a:pt x="807" y="553"/>
                    <a:pt x="849" y="563"/>
                    <a:pt x="888" y="563"/>
                  </a:cubicBezTo>
                  <a:cubicBezTo>
                    <a:pt x="1095" y="563"/>
                    <a:pt x="1233" y="271"/>
                    <a:pt x="1019" y="125"/>
                  </a:cubicBezTo>
                  <a:cubicBezTo>
                    <a:pt x="988" y="51"/>
                    <a:pt x="912" y="14"/>
                    <a:pt x="833" y="14"/>
                  </a:cubicBezTo>
                  <a:cubicBezTo>
                    <a:pt x="764" y="14"/>
                    <a:pt x="693" y="43"/>
                    <a:pt x="650" y="102"/>
                  </a:cubicBezTo>
                  <a:cubicBezTo>
                    <a:pt x="526" y="30"/>
                    <a:pt x="426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238;p42">
              <a:extLst>
                <a:ext uri="{FF2B5EF4-FFF2-40B4-BE49-F238E27FC236}">
                  <a16:creationId xmlns:a16="http://schemas.microsoft.com/office/drawing/2014/main" id="{DAD88378-FBA2-56BE-B74E-CD7069DBB686}"/>
                </a:ext>
              </a:extLst>
            </p:cNvPr>
            <p:cNvSpPr/>
            <p:nvPr/>
          </p:nvSpPr>
          <p:spPr>
            <a:xfrm>
              <a:off x="4955100" y="3263200"/>
              <a:ext cx="35425" cy="40075"/>
            </a:xfrm>
            <a:custGeom>
              <a:avLst/>
              <a:gdLst/>
              <a:ahLst/>
              <a:cxnLst/>
              <a:rect l="l" t="t" r="r" b="b"/>
              <a:pathLst>
                <a:path w="1417" h="1603" extrusionOk="0">
                  <a:moveTo>
                    <a:pt x="402" y="0"/>
                  </a:moveTo>
                  <a:cubicBezTo>
                    <a:pt x="114" y="0"/>
                    <a:pt x="1" y="607"/>
                    <a:pt x="428" y="607"/>
                  </a:cubicBezTo>
                  <a:cubicBezTo>
                    <a:pt x="435" y="607"/>
                    <a:pt x="441" y="607"/>
                    <a:pt x="447" y="607"/>
                  </a:cubicBezTo>
                  <a:lnTo>
                    <a:pt x="447" y="607"/>
                  </a:lnTo>
                  <a:cubicBezTo>
                    <a:pt x="424" y="1001"/>
                    <a:pt x="867" y="1603"/>
                    <a:pt x="1048" y="1603"/>
                  </a:cubicBezTo>
                  <a:cubicBezTo>
                    <a:pt x="1137" y="1603"/>
                    <a:pt x="1162" y="1457"/>
                    <a:pt x="1036" y="1069"/>
                  </a:cubicBezTo>
                  <a:cubicBezTo>
                    <a:pt x="1417" y="919"/>
                    <a:pt x="1140" y="491"/>
                    <a:pt x="1048" y="284"/>
                  </a:cubicBezTo>
                  <a:cubicBezTo>
                    <a:pt x="1032" y="161"/>
                    <a:pt x="919" y="89"/>
                    <a:pt x="808" y="89"/>
                  </a:cubicBezTo>
                  <a:cubicBezTo>
                    <a:pt x="753" y="89"/>
                    <a:pt x="698" y="107"/>
                    <a:pt x="655" y="145"/>
                  </a:cubicBezTo>
                  <a:cubicBezTo>
                    <a:pt x="563" y="41"/>
                    <a:pt x="477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239;p42">
              <a:extLst>
                <a:ext uri="{FF2B5EF4-FFF2-40B4-BE49-F238E27FC236}">
                  <a16:creationId xmlns:a16="http://schemas.microsoft.com/office/drawing/2014/main" id="{EF4A9312-266B-96EE-C8EF-27F5DC19CDD4}"/>
                </a:ext>
              </a:extLst>
            </p:cNvPr>
            <p:cNvSpPr/>
            <p:nvPr/>
          </p:nvSpPr>
          <p:spPr>
            <a:xfrm>
              <a:off x="4962550" y="3302250"/>
              <a:ext cx="15800" cy="9200"/>
            </a:xfrm>
            <a:custGeom>
              <a:avLst/>
              <a:gdLst/>
              <a:ahLst/>
              <a:cxnLst/>
              <a:rect l="l" t="t" r="r" b="b"/>
              <a:pathLst>
                <a:path w="632" h="368" extrusionOk="0">
                  <a:moveTo>
                    <a:pt x="275" y="0"/>
                  </a:moveTo>
                  <a:cubicBezTo>
                    <a:pt x="141" y="0"/>
                    <a:pt x="16" y="48"/>
                    <a:pt x="11" y="165"/>
                  </a:cubicBezTo>
                  <a:cubicBezTo>
                    <a:pt x="0" y="310"/>
                    <a:pt x="143" y="367"/>
                    <a:pt x="290" y="367"/>
                  </a:cubicBezTo>
                  <a:cubicBezTo>
                    <a:pt x="457" y="367"/>
                    <a:pt x="631" y="292"/>
                    <a:pt x="588" y="188"/>
                  </a:cubicBezTo>
                  <a:cubicBezTo>
                    <a:pt x="627" y="78"/>
                    <a:pt x="444" y="0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240;p42">
              <a:extLst>
                <a:ext uri="{FF2B5EF4-FFF2-40B4-BE49-F238E27FC236}">
                  <a16:creationId xmlns:a16="http://schemas.microsoft.com/office/drawing/2014/main" id="{D09C273F-BA2A-11E4-C447-39C663079BCF}"/>
                </a:ext>
              </a:extLst>
            </p:cNvPr>
            <p:cNvSpPr/>
            <p:nvPr/>
          </p:nvSpPr>
          <p:spPr>
            <a:xfrm>
              <a:off x="4982050" y="3268675"/>
              <a:ext cx="47150" cy="67950"/>
            </a:xfrm>
            <a:custGeom>
              <a:avLst/>
              <a:gdLst/>
              <a:ahLst/>
              <a:cxnLst/>
              <a:rect l="l" t="t" r="r" b="b"/>
              <a:pathLst>
                <a:path w="1886" h="2718" extrusionOk="0">
                  <a:moveTo>
                    <a:pt x="629" y="1"/>
                  </a:moveTo>
                  <a:cubicBezTo>
                    <a:pt x="529" y="1"/>
                    <a:pt x="434" y="62"/>
                    <a:pt x="420" y="203"/>
                  </a:cubicBezTo>
                  <a:cubicBezTo>
                    <a:pt x="409" y="421"/>
                    <a:pt x="352" y="855"/>
                    <a:pt x="636" y="855"/>
                  </a:cubicBezTo>
                  <a:cubicBezTo>
                    <a:pt x="667" y="855"/>
                    <a:pt x="703" y="850"/>
                    <a:pt x="743" y="838"/>
                  </a:cubicBezTo>
                  <a:cubicBezTo>
                    <a:pt x="801" y="930"/>
                    <a:pt x="847" y="1023"/>
                    <a:pt x="858" y="1080"/>
                  </a:cubicBezTo>
                  <a:cubicBezTo>
                    <a:pt x="755" y="1311"/>
                    <a:pt x="766" y="1542"/>
                    <a:pt x="858" y="1727"/>
                  </a:cubicBezTo>
                  <a:cubicBezTo>
                    <a:pt x="847" y="1773"/>
                    <a:pt x="847" y="1831"/>
                    <a:pt x="870" y="1888"/>
                  </a:cubicBezTo>
                  <a:cubicBezTo>
                    <a:pt x="766" y="1761"/>
                    <a:pt x="674" y="1669"/>
                    <a:pt x="570" y="1600"/>
                  </a:cubicBezTo>
                  <a:cubicBezTo>
                    <a:pt x="487" y="1483"/>
                    <a:pt x="394" y="1438"/>
                    <a:pt x="314" y="1438"/>
                  </a:cubicBezTo>
                  <a:cubicBezTo>
                    <a:pt x="118" y="1438"/>
                    <a:pt x="0" y="1716"/>
                    <a:pt x="304" y="1888"/>
                  </a:cubicBezTo>
                  <a:cubicBezTo>
                    <a:pt x="558" y="2015"/>
                    <a:pt x="558" y="2350"/>
                    <a:pt x="801" y="2396"/>
                  </a:cubicBezTo>
                  <a:cubicBezTo>
                    <a:pt x="1029" y="2396"/>
                    <a:pt x="1032" y="2115"/>
                    <a:pt x="920" y="1963"/>
                  </a:cubicBezTo>
                  <a:lnTo>
                    <a:pt x="920" y="1963"/>
                  </a:lnTo>
                  <a:cubicBezTo>
                    <a:pt x="946" y="1994"/>
                    <a:pt x="1000" y="2004"/>
                    <a:pt x="1043" y="2004"/>
                  </a:cubicBezTo>
                  <a:cubicBezTo>
                    <a:pt x="1154" y="2064"/>
                    <a:pt x="1247" y="2248"/>
                    <a:pt x="1384" y="2248"/>
                  </a:cubicBezTo>
                  <a:cubicBezTo>
                    <a:pt x="1404" y="2248"/>
                    <a:pt x="1425" y="2244"/>
                    <a:pt x="1447" y="2235"/>
                  </a:cubicBezTo>
                  <a:lnTo>
                    <a:pt x="1447" y="2235"/>
                  </a:lnTo>
                  <a:cubicBezTo>
                    <a:pt x="1391" y="2437"/>
                    <a:pt x="1498" y="2718"/>
                    <a:pt x="1631" y="2718"/>
                  </a:cubicBezTo>
                  <a:cubicBezTo>
                    <a:pt x="1688" y="2718"/>
                    <a:pt x="1750" y="2666"/>
                    <a:pt x="1805" y="2535"/>
                  </a:cubicBezTo>
                  <a:cubicBezTo>
                    <a:pt x="1782" y="2258"/>
                    <a:pt x="1886" y="1715"/>
                    <a:pt x="1539" y="1681"/>
                  </a:cubicBezTo>
                  <a:cubicBezTo>
                    <a:pt x="1516" y="1646"/>
                    <a:pt x="1493" y="1600"/>
                    <a:pt x="1459" y="1565"/>
                  </a:cubicBezTo>
                  <a:cubicBezTo>
                    <a:pt x="1736" y="1138"/>
                    <a:pt x="1147" y="607"/>
                    <a:pt x="870" y="296"/>
                  </a:cubicBezTo>
                  <a:cubicBezTo>
                    <a:pt x="910" y="115"/>
                    <a:pt x="765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241;p42">
              <a:extLst>
                <a:ext uri="{FF2B5EF4-FFF2-40B4-BE49-F238E27FC236}">
                  <a16:creationId xmlns:a16="http://schemas.microsoft.com/office/drawing/2014/main" id="{A5491C1C-95C2-EB53-E2C1-E9C51A2CEE32}"/>
                </a:ext>
              </a:extLst>
            </p:cNvPr>
            <p:cNvSpPr/>
            <p:nvPr/>
          </p:nvSpPr>
          <p:spPr>
            <a:xfrm>
              <a:off x="5060350" y="3360150"/>
              <a:ext cx="44050" cy="55225"/>
            </a:xfrm>
            <a:custGeom>
              <a:avLst/>
              <a:gdLst/>
              <a:ahLst/>
              <a:cxnLst/>
              <a:rect l="l" t="t" r="r" b="b"/>
              <a:pathLst>
                <a:path w="1762" h="2209" extrusionOk="0">
                  <a:moveTo>
                    <a:pt x="197" y="296"/>
                  </a:moveTo>
                  <a:lnTo>
                    <a:pt x="197" y="319"/>
                  </a:lnTo>
                  <a:lnTo>
                    <a:pt x="173" y="319"/>
                  </a:lnTo>
                  <a:cubicBezTo>
                    <a:pt x="173" y="307"/>
                    <a:pt x="197" y="296"/>
                    <a:pt x="197" y="296"/>
                  </a:cubicBezTo>
                  <a:close/>
                  <a:moveTo>
                    <a:pt x="311" y="1"/>
                  </a:moveTo>
                  <a:cubicBezTo>
                    <a:pt x="225" y="1"/>
                    <a:pt x="155" y="62"/>
                    <a:pt x="150" y="215"/>
                  </a:cubicBezTo>
                  <a:cubicBezTo>
                    <a:pt x="0" y="319"/>
                    <a:pt x="93" y="503"/>
                    <a:pt x="220" y="549"/>
                  </a:cubicBezTo>
                  <a:cubicBezTo>
                    <a:pt x="231" y="815"/>
                    <a:pt x="347" y="965"/>
                    <a:pt x="520" y="1080"/>
                  </a:cubicBezTo>
                  <a:cubicBezTo>
                    <a:pt x="577" y="1230"/>
                    <a:pt x="624" y="1450"/>
                    <a:pt x="797" y="1473"/>
                  </a:cubicBezTo>
                  <a:cubicBezTo>
                    <a:pt x="808" y="1704"/>
                    <a:pt x="739" y="2119"/>
                    <a:pt x="1039" y="2200"/>
                  </a:cubicBezTo>
                  <a:cubicBezTo>
                    <a:pt x="1067" y="2206"/>
                    <a:pt x="1094" y="2209"/>
                    <a:pt x="1119" y="2209"/>
                  </a:cubicBezTo>
                  <a:cubicBezTo>
                    <a:pt x="1382" y="2209"/>
                    <a:pt x="1489" y="1898"/>
                    <a:pt x="1605" y="1750"/>
                  </a:cubicBezTo>
                  <a:cubicBezTo>
                    <a:pt x="1761" y="1554"/>
                    <a:pt x="1649" y="1439"/>
                    <a:pt x="1502" y="1439"/>
                  </a:cubicBezTo>
                  <a:cubicBezTo>
                    <a:pt x="1403" y="1439"/>
                    <a:pt x="1288" y="1492"/>
                    <a:pt x="1231" y="1609"/>
                  </a:cubicBezTo>
                  <a:lnTo>
                    <a:pt x="1231" y="1609"/>
                  </a:lnTo>
                  <a:cubicBezTo>
                    <a:pt x="1274" y="1489"/>
                    <a:pt x="1284" y="1374"/>
                    <a:pt x="1212" y="1242"/>
                  </a:cubicBezTo>
                  <a:cubicBezTo>
                    <a:pt x="1241" y="1058"/>
                    <a:pt x="1222" y="728"/>
                    <a:pt x="1024" y="728"/>
                  </a:cubicBezTo>
                  <a:cubicBezTo>
                    <a:pt x="986" y="728"/>
                    <a:pt x="941" y="741"/>
                    <a:pt x="889" y="769"/>
                  </a:cubicBezTo>
                  <a:cubicBezTo>
                    <a:pt x="900" y="611"/>
                    <a:pt x="862" y="405"/>
                    <a:pt x="680" y="405"/>
                  </a:cubicBezTo>
                  <a:cubicBezTo>
                    <a:pt x="663" y="405"/>
                    <a:pt x="644" y="407"/>
                    <a:pt x="624" y="411"/>
                  </a:cubicBezTo>
                  <a:cubicBezTo>
                    <a:pt x="668" y="196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242;p42">
              <a:extLst>
                <a:ext uri="{FF2B5EF4-FFF2-40B4-BE49-F238E27FC236}">
                  <a16:creationId xmlns:a16="http://schemas.microsoft.com/office/drawing/2014/main" id="{26712153-73F9-2F9A-09C8-4BA947E08199}"/>
                </a:ext>
              </a:extLst>
            </p:cNvPr>
            <p:cNvSpPr/>
            <p:nvPr/>
          </p:nvSpPr>
          <p:spPr>
            <a:xfrm>
              <a:off x="5050125" y="3317125"/>
              <a:ext cx="25550" cy="36225"/>
            </a:xfrm>
            <a:custGeom>
              <a:avLst/>
              <a:gdLst/>
              <a:ahLst/>
              <a:cxnLst/>
              <a:rect l="l" t="t" r="r" b="b"/>
              <a:pathLst>
                <a:path w="1022" h="1449" extrusionOk="0">
                  <a:moveTo>
                    <a:pt x="537" y="0"/>
                  </a:moveTo>
                  <a:cubicBezTo>
                    <a:pt x="129" y="0"/>
                    <a:pt x="1" y="945"/>
                    <a:pt x="444" y="1116"/>
                  </a:cubicBezTo>
                  <a:cubicBezTo>
                    <a:pt x="452" y="1335"/>
                    <a:pt x="581" y="1448"/>
                    <a:pt x="718" y="1448"/>
                  </a:cubicBezTo>
                  <a:cubicBezTo>
                    <a:pt x="783" y="1448"/>
                    <a:pt x="850" y="1422"/>
                    <a:pt x="906" y="1370"/>
                  </a:cubicBezTo>
                  <a:cubicBezTo>
                    <a:pt x="1021" y="1220"/>
                    <a:pt x="836" y="1001"/>
                    <a:pt x="836" y="839"/>
                  </a:cubicBezTo>
                  <a:cubicBezTo>
                    <a:pt x="790" y="678"/>
                    <a:pt x="871" y="435"/>
                    <a:pt x="675" y="366"/>
                  </a:cubicBezTo>
                  <a:cubicBezTo>
                    <a:pt x="733" y="285"/>
                    <a:pt x="813" y="181"/>
                    <a:pt x="733" y="66"/>
                  </a:cubicBezTo>
                  <a:cubicBezTo>
                    <a:pt x="662" y="20"/>
                    <a:pt x="597" y="0"/>
                    <a:pt x="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243;p42">
              <a:extLst>
                <a:ext uri="{FF2B5EF4-FFF2-40B4-BE49-F238E27FC236}">
                  <a16:creationId xmlns:a16="http://schemas.microsoft.com/office/drawing/2014/main" id="{07F38DE1-0587-2B97-6C30-C7F9656DC050}"/>
                </a:ext>
              </a:extLst>
            </p:cNvPr>
            <p:cNvSpPr/>
            <p:nvPr/>
          </p:nvSpPr>
          <p:spPr>
            <a:xfrm>
              <a:off x="5059200" y="3268975"/>
              <a:ext cx="64375" cy="105775"/>
            </a:xfrm>
            <a:custGeom>
              <a:avLst/>
              <a:gdLst/>
              <a:ahLst/>
              <a:cxnLst/>
              <a:rect l="l" t="t" r="r" b="b"/>
              <a:pathLst>
                <a:path w="2575" h="4231" extrusionOk="0">
                  <a:moveTo>
                    <a:pt x="1044" y="1"/>
                  </a:moveTo>
                  <a:cubicBezTo>
                    <a:pt x="953" y="1"/>
                    <a:pt x="865" y="142"/>
                    <a:pt x="843" y="503"/>
                  </a:cubicBezTo>
                  <a:cubicBezTo>
                    <a:pt x="810" y="481"/>
                    <a:pt x="772" y="470"/>
                    <a:pt x="734" y="470"/>
                  </a:cubicBezTo>
                  <a:cubicBezTo>
                    <a:pt x="691" y="470"/>
                    <a:pt x="648" y="484"/>
                    <a:pt x="612" y="514"/>
                  </a:cubicBezTo>
                  <a:cubicBezTo>
                    <a:pt x="584" y="326"/>
                    <a:pt x="401" y="168"/>
                    <a:pt x="267" y="168"/>
                  </a:cubicBezTo>
                  <a:cubicBezTo>
                    <a:pt x="180" y="168"/>
                    <a:pt x="113" y="236"/>
                    <a:pt x="127" y="411"/>
                  </a:cubicBezTo>
                  <a:cubicBezTo>
                    <a:pt x="185" y="572"/>
                    <a:pt x="277" y="734"/>
                    <a:pt x="335" y="918"/>
                  </a:cubicBezTo>
                  <a:cubicBezTo>
                    <a:pt x="0" y="1059"/>
                    <a:pt x="378" y="1475"/>
                    <a:pt x="647" y="1475"/>
                  </a:cubicBezTo>
                  <a:cubicBezTo>
                    <a:pt x="731" y="1475"/>
                    <a:pt x="804" y="1435"/>
                    <a:pt x="843" y="1334"/>
                  </a:cubicBezTo>
                  <a:cubicBezTo>
                    <a:pt x="912" y="1426"/>
                    <a:pt x="947" y="1542"/>
                    <a:pt x="1051" y="1588"/>
                  </a:cubicBezTo>
                  <a:cubicBezTo>
                    <a:pt x="935" y="1646"/>
                    <a:pt x="912" y="1761"/>
                    <a:pt x="912" y="1876"/>
                  </a:cubicBezTo>
                  <a:cubicBezTo>
                    <a:pt x="864" y="1738"/>
                    <a:pt x="751" y="1677"/>
                    <a:pt x="649" y="1677"/>
                  </a:cubicBezTo>
                  <a:cubicBezTo>
                    <a:pt x="505" y="1677"/>
                    <a:pt x="381" y="1800"/>
                    <a:pt x="497" y="2003"/>
                  </a:cubicBezTo>
                  <a:cubicBezTo>
                    <a:pt x="663" y="2151"/>
                    <a:pt x="755" y="2683"/>
                    <a:pt x="980" y="2683"/>
                  </a:cubicBezTo>
                  <a:cubicBezTo>
                    <a:pt x="1037" y="2683"/>
                    <a:pt x="1101" y="2650"/>
                    <a:pt x="1178" y="2569"/>
                  </a:cubicBezTo>
                  <a:cubicBezTo>
                    <a:pt x="1247" y="2696"/>
                    <a:pt x="1397" y="2858"/>
                    <a:pt x="1570" y="2869"/>
                  </a:cubicBezTo>
                  <a:cubicBezTo>
                    <a:pt x="1605" y="3008"/>
                    <a:pt x="1628" y="3204"/>
                    <a:pt x="1743" y="3296"/>
                  </a:cubicBezTo>
                  <a:cubicBezTo>
                    <a:pt x="1801" y="3550"/>
                    <a:pt x="1893" y="3758"/>
                    <a:pt x="1974" y="3966"/>
                  </a:cubicBezTo>
                  <a:cubicBezTo>
                    <a:pt x="1987" y="4125"/>
                    <a:pt x="2149" y="4231"/>
                    <a:pt x="2304" y="4231"/>
                  </a:cubicBezTo>
                  <a:cubicBezTo>
                    <a:pt x="2419" y="4231"/>
                    <a:pt x="2530" y="4172"/>
                    <a:pt x="2574" y="4035"/>
                  </a:cubicBezTo>
                  <a:cubicBezTo>
                    <a:pt x="2574" y="3919"/>
                    <a:pt x="2516" y="3792"/>
                    <a:pt x="2413" y="3723"/>
                  </a:cubicBezTo>
                  <a:cubicBezTo>
                    <a:pt x="2332" y="3608"/>
                    <a:pt x="2401" y="3458"/>
                    <a:pt x="2263" y="3400"/>
                  </a:cubicBezTo>
                  <a:cubicBezTo>
                    <a:pt x="2055" y="3181"/>
                    <a:pt x="2205" y="2846"/>
                    <a:pt x="2009" y="2661"/>
                  </a:cubicBezTo>
                  <a:cubicBezTo>
                    <a:pt x="1958" y="2501"/>
                    <a:pt x="1847" y="2201"/>
                    <a:pt x="1637" y="2201"/>
                  </a:cubicBezTo>
                  <a:cubicBezTo>
                    <a:pt x="1605" y="2201"/>
                    <a:pt x="1572" y="2208"/>
                    <a:pt x="1535" y="2223"/>
                  </a:cubicBezTo>
                  <a:cubicBezTo>
                    <a:pt x="1431" y="2050"/>
                    <a:pt x="1431" y="1703"/>
                    <a:pt x="1247" y="1565"/>
                  </a:cubicBezTo>
                  <a:cubicBezTo>
                    <a:pt x="1304" y="1542"/>
                    <a:pt x="1339" y="1496"/>
                    <a:pt x="1362" y="1438"/>
                  </a:cubicBezTo>
                  <a:cubicBezTo>
                    <a:pt x="1420" y="1588"/>
                    <a:pt x="1524" y="1703"/>
                    <a:pt x="1651" y="1773"/>
                  </a:cubicBezTo>
                  <a:cubicBezTo>
                    <a:pt x="1736" y="2109"/>
                    <a:pt x="1820" y="2237"/>
                    <a:pt x="1896" y="2237"/>
                  </a:cubicBezTo>
                  <a:cubicBezTo>
                    <a:pt x="2110" y="2237"/>
                    <a:pt x="2264" y="1219"/>
                    <a:pt x="2205" y="930"/>
                  </a:cubicBezTo>
                  <a:cubicBezTo>
                    <a:pt x="2175" y="785"/>
                    <a:pt x="2099" y="726"/>
                    <a:pt x="2016" y="726"/>
                  </a:cubicBezTo>
                  <a:cubicBezTo>
                    <a:pt x="1875" y="726"/>
                    <a:pt x="1713" y="895"/>
                    <a:pt x="1720" y="1092"/>
                  </a:cubicBezTo>
                  <a:cubicBezTo>
                    <a:pt x="1685" y="988"/>
                    <a:pt x="1662" y="895"/>
                    <a:pt x="1512" y="872"/>
                  </a:cubicBezTo>
                  <a:cubicBezTo>
                    <a:pt x="1483" y="794"/>
                    <a:pt x="1395" y="740"/>
                    <a:pt x="1305" y="740"/>
                  </a:cubicBezTo>
                  <a:cubicBezTo>
                    <a:pt x="1290" y="740"/>
                    <a:pt x="1274" y="742"/>
                    <a:pt x="1258" y="745"/>
                  </a:cubicBezTo>
                  <a:cubicBezTo>
                    <a:pt x="1343" y="356"/>
                    <a:pt x="1189" y="1"/>
                    <a:pt x="1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3244;p42">
              <a:extLst>
                <a:ext uri="{FF2B5EF4-FFF2-40B4-BE49-F238E27FC236}">
                  <a16:creationId xmlns:a16="http://schemas.microsoft.com/office/drawing/2014/main" id="{9CD42BE2-A9C3-08DF-C754-CBE034E86D5D}"/>
                </a:ext>
              </a:extLst>
            </p:cNvPr>
            <p:cNvSpPr/>
            <p:nvPr/>
          </p:nvSpPr>
          <p:spPr>
            <a:xfrm>
              <a:off x="5081125" y="3247950"/>
              <a:ext cx="89225" cy="43900"/>
            </a:xfrm>
            <a:custGeom>
              <a:avLst/>
              <a:gdLst/>
              <a:ahLst/>
              <a:cxnLst/>
              <a:rect l="l" t="t" r="r" b="b"/>
              <a:pathLst>
                <a:path w="3569" h="1756" extrusionOk="0">
                  <a:moveTo>
                    <a:pt x="2965" y="1"/>
                  </a:moveTo>
                  <a:cubicBezTo>
                    <a:pt x="2836" y="1"/>
                    <a:pt x="2679" y="59"/>
                    <a:pt x="2494" y="201"/>
                  </a:cubicBezTo>
                  <a:cubicBezTo>
                    <a:pt x="2478" y="198"/>
                    <a:pt x="2463" y="196"/>
                    <a:pt x="2448" y="196"/>
                  </a:cubicBezTo>
                  <a:cubicBezTo>
                    <a:pt x="2361" y="196"/>
                    <a:pt x="2284" y="251"/>
                    <a:pt x="2274" y="340"/>
                  </a:cubicBezTo>
                  <a:cubicBezTo>
                    <a:pt x="2057" y="340"/>
                    <a:pt x="1887" y="293"/>
                    <a:pt x="1768" y="293"/>
                  </a:cubicBezTo>
                  <a:cubicBezTo>
                    <a:pt x="1608" y="293"/>
                    <a:pt x="1542" y="377"/>
                    <a:pt x="1582" y="767"/>
                  </a:cubicBezTo>
                  <a:cubicBezTo>
                    <a:pt x="1512" y="767"/>
                    <a:pt x="1443" y="813"/>
                    <a:pt x="1397" y="871"/>
                  </a:cubicBezTo>
                  <a:cubicBezTo>
                    <a:pt x="1335" y="832"/>
                    <a:pt x="1256" y="803"/>
                    <a:pt x="1180" y="803"/>
                  </a:cubicBezTo>
                  <a:cubicBezTo>
                    <a:pt x="1143" y="803"/>
                    <a:pt x="1107" y="810"/>
                    <a:pt x="1074" y="824"/>
                  </a:cubicBezTo>
                  <a:cubicBezTo>
                    <a:pt x="1045" y="687"/>
                    <a:pt x="916" y="492"/>
                    <a:pt x="751" y="492"/>
                  </a:cubicBezTo>
                  <a:cubicBezTo>
                    <a:pt x="721" y="492"/>
                    <a:pt x="690" y="499"/>
                    <a:pt x="658" y="513"/>
                  </a:cubicBezTo>
                  <a:cubicBezTo>
                    <a:pt x="612" y="455"/>
                    <a:pt x="543" y="420"/>
                    <a:pt x="474" y="420"/>
                  </a:cubicBezTo>
                  <a:cubicBezTo>
                    <a:pt x="452" y="267"/>
                    <a:pt x="273" y="105"/>
                    <a:pt x="142" y="105"/>
                  </a:cubicBezTo>
                  <a:cubicBezTo>
                    <a:pt x="65" y="105"/>
                    <a:pt x="5" y="160"/>
                    <a:pt x="0" y="305"/>
                  </a:cubicBezTo>
                  <a:cubicBezTo>
                    <a:pt x="93" y="490"/>
                    <a:pt x="220" y="732"/>
                    <a:pt x="381" y="894"/>
                  </a:cubicBezTo>
                  <a:cubicBezTo>
                    <a:pt x="419" y="1053"/>
                    <a:pt x="510" y="1251"/>
                    <a:pt x="667" y="1251"/>
                  </a:cubicBezTo>
                  <a:cubicBezTo>
                    <a:pt x="703" y="1251"/>
                    <a:pt x="742" y="1241"/>
                    <a:pt x="785" y="1217"/>
                  </a:cubicBezTo>
                  <a:cubicBezTo>
                    <a:pt x="838" y="1292"/>
                    <a:pt x="921" y="1338"/>
                    <a:pt x="1004" y="1338"/>
                  </a:cubicBezTo>
                  <a:cubicBezTo>
                    <a:pt x="1048" y="1338"/>
                    <a:pt x="1092" y="1326"/>
                    <a:pt x="1132" y="1298"/>
                  </a:cubicBezTo>
                  <a:cubicBezTo>
                    <a:pt x="1182" y="1515"/>
                    <a:pt x="1392" y="1755"/>
                    <a:pt x="1545" y="1755"/>
                  </a:cubicBezTo>
                  <a:cubicBezTo>
                    <a:pt x="1635" y="1755"/>
                    <a:pt x="1704" y="1671"/>
                    <a:pt x="1709" y="1448"/>
                  </a:cubicBezTo>
                  <a:cubicBezTo>
                    <a:pt x="1744" y="1476"/>
                    <a:pt x="1787" y="1491"/>
                    <a:pt x="1831" y="1491"/>
                  </a:cubicBezTo>
                  <a:cubicBezTo>
                    <a:pt x="1860" y="1491"/>
                    <a:pt x="1889" y="1484"/>
                    <a:pt x="1916" y="1471"/>
                  </a:cubicBezTo>
                  <a:cubicBezTo>
                    <a:pt x="1928" y="1459"/>
                    <a:pt x="1963" y="1459"/>
                    <a:pt x="1974" y="1448"/>
                  </a:cubicBezTo>
                  <a:cubicBezTo>
                    <a:pt x="2009" y="1477"/>
                    <a:pt x="2051" y="1489"/>
                    <a:pt x="2092" y="1489"/>
                  </a:cubicBezTo>
                  <a:cubicBezTo>
                    <a:pt x="2199" y="1489"/>
                    <a:pt x="2303" y="1403"/>
                    <a:pt x="2286" y="1286"/>
                  </a:cubicBezTo>
                  <a:lnTo>
                    <a:pt x="2286" y="1286"/>
                  </a:lnTo>
                  <a:cubicBezTo>
                    <a:pt x="2313" y="1291"/>
                    <a:pt x="2337" y="1293"/>
                    <a:pt x="2359" y="1293"/>
                  </a:cubicBezTo>
                  <a:cubicBezTo>
                    <a:pt x="2547" y="1293"/>
                    <a:pt x="2574" y="1126"/>
                    <a:pt x="2574" y="940"/>
                  </a:cubicBezTo>
                  <a:cubicBezTo>
                    <a:pt x="2609" y="928"/>
                    <a:pt x="2632" y="894"/>
                    <a:pt x="2655" y="882"/>
                  </a:cubicBezTo>
                  <a:cubicBezTo>
                    <a:pt x="2713" y="986"/>
                    <a:pt x="2782" y="1055"/>
                    <a:pt x="2886" y="1067"/>
                  </a:cubicBezTo>
                  <a:cubicBezTo>
                    <a:pt x="2977" y="1132"/>
                    <a:pt x="3058" y="1160"/>
                    <a:pt x="3127" y="1160"/>
                  </a:cubicBezTo>
                  <a:cubicBezTo>
                    <a:pt x="3568" y="1160"/>
                    <a:pt x="3542" y="1"/>
                    <a:pt x="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3245;p42">
              <a:extLst>
                <a:ext uri="{FF2B5EF4-FFF2-40B4-BE49-F238E27FC236}">
                  <a16:creationId xmlns:a16="http://schemas.microsoft.com/office/drawing/2014/main" id="{63205A3D-6161-579D-0383-37D36F8EFFEA}"/>
                </a:ext>
              </a:extLst>
            </p:cNvPr>
            <p:cNvSpPr/>
            <p:nvPr/>
          </p:nvSpPr>
          <p:spPr>
            <a:xfrm>
              <a:off x="5092100" y="3229325"/>
              <a:ext cx="46800" cy="23425"/>
            </a:xfrm>
            <a:custGeom>
              <a:avLst/>
              <a:gdLst/>
              <a:ahLst/>
              <a:cxnLst/>
              <a:rect l="l" t="t" r="r" b="b"/>
              <a:pathLst>
                <a:path w="1872" h="937" extrusionOk="0">
                  <a:moveTo>
                    <a:pt x="533" y="0"/>
                  </a:moveTo>
                  <a:cubicBezTo>
                    <a:pt x="172" y="0"/>
                    <a:pt x="1" y="511"/>
                    <a:pt x="255" y="511"/>
                  </a:cubicBezTo>
                  <a:cubicBezTo>
                    <a:pt x="310" y="511"/>
                    <a:pt x="386" y="486"/>
                    <a:pt x="485" y="427"/>
                  </a:cubicBezTo>
                  <a:cubicBezTo>
                    <a:pt x="512" y="413"/>
                    <a:pt x="538" y="406"/>
                    <a:pt x="562" y="406"/>
                  </a:cubicBezTo>
                  <a:cubicBezTo>
                    <a:pt x="755" y="406"/>
                    <a:pt x="864" y="808"/>
                    <a:pt x="1078" y="808"/>
                  </a:cubicBezTo>
                  <a:cubicBezTo>
                    <a:pt x="1098" y="808"/>
                    <a:pt x="1120" y="804"/>
                    <a:pt x="1143" y="796"/>
                  </a:cubicBezTo>
                  <a:cubicBezTo>
                    <a:pt x="1280" y="896"/>
                    <a:pt x="1391" y="937"/>
                    <a:pt x="1481" y="937"/>
                  </a:cubicBezTo>
                  <a:cubicBezTo>
                    <a:pt x="1871" y="937"/>
                    <a:pt x="1829" y="154"/>
                    <a:pt x="1598" y="154"/>
                  </a:cubicBezTo>
                  <a:cubicBezTo>
                    <a:pt x="1536" y="154"/>
                    <a:pt x="1459" y="211"/>
                    <a:pt x="1374" y="357"/>
                  </a:cubicBezTo>
                  <a:cubicBezTo>
                    <a:pt x="1258" y="259"/>
                    <a:pt x="1128" y="71"/>
                    <a:pt x="984" y="71"/>
                  </a:cubicBezTo>
                  <a:cubicBezTo>
                    <a:pt x="942" y="71"/>
                    <a:pt x="899" y="87"/>
                    <a:pt x="854" y="127"/>
                  </a:cubicBezTo>
                  <a:cubicBezTo>
                    <a:pt x="737" y="36"/>
                    <a:pt x="628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3246;p42">
              <a:extLst>
                <a:ext uri="{FF2B5EF4-FFF2-40B4-BE49-F238E27FC236}">
                  <a16:creationId xmlns:a16="http://schemas.microsoft.com/office/drawing/2014/main" id="{B56828B5-2B8C-E72B-03C2-8D020ED04282}"/>
                </a:ext>
              </a:extLst>
            </p:cNvPr>
            <p:cNvSpPr/>
            <p:nvPr/>
          </p:nvSpPr>
          <p:spPr>
            <a:xfrm>
              <a:off x="4867250" y="3069225"/>
              <a:ext cx="137325" cy="178500"/>
            </a:xfrm>
            <a:custGeom>
              <a:avLst/>
              <a:gdLst/>
              <a:ahLst/>
              <a:cxnLst/>
              <a:rect l="l" t="t" r="r" b="b"/>
              <a:pathLst>
                <a:path w="5493" h="7140" extrusionOk="0">
                  <a:moveTo>
                    <a:pt x="2415" y="2191"/>
                  </a:moveTo>
                  <a:lnTo>
                    <a:pt x="2519" y="2225"/>
                  </a:lnTo>
                  <a:lnTo>
                    <a:pt x="2484" y="2248"/>
                  </a:lnTo>
                  <a:lnTo>
                    <a:pt x="2415" y="2191"/>
                  </a:lnTo>
                  <a:close/>
                  <a:moveTo>
                    <a:pt x="1722" y="2895"/>
                  </a:moveTo>
                  <a:lnTo>
                    <a:pt x="1757" y="2906"/>
                  </a:lnTo>
                  <a:lnTo>
                    <a:pt x="1722" y="2906"/>
                  </a:lnTo>
                  <a:lnTo>
                    <a:pt x="1722" y="2929"/>
                  </a:lnTo>
                  <a:lnTo>
                    <a:pt x="1711" y="2929"/>
                  </a:lnTo>
                  <a:cubicBezTo>
                    <a:pt x="1711" y="2906"/>
                    <a:pt x="1711" y="2906"/>
                    <a:pt x="1722" y="2895"/>
                  </a:cubicBezTo>
                  <a:close/>
                  <a:moveTo>
                    <a:pt x="365" y="0"/>
                  </a:moveTo>
                  <a:cubicBezTo>
                    <a:pt x="0" y="0"/>
                    <a:pt x="48" y="1379"/>
                    <a:pt x="325" y="1567"/>
                  </a:cubicBezTo>
                  <a:cubicBezTo>
                    <a:pt x="372" y="1637"/>
                    <a:pt x="418" y="1717"/>
                    <a:pt x="487" y="1729"/>
                  </a:cubicBezTo>
                  <a:cubicBezTo>
                    <a:pt x="545" y="1890"/>
                    <a:pt x="683" y="2064"/>
                    <a:pt x="845" y="2075"/>
                  </a:cubicBezTo>
                  <a:cubicBezTo>
                    <a:pt x="856" y="2087"/>
                    <a:pt x="880" y="2098"/>
                    <a:pt x="891" y="2098"/>
                  </a:cubicBezTo>
                  <a:cubicBezTo>
                    <a:pt x="972" y="2248"/>
                    <a:pt x="1122" y="2294"/>
                    <a:pt x="1237" y="2306"/>
                  </a:cubicBezTo>
                  <a:cubicBezTo>
                    <a:pt x="1208" y="2493"/>
                    <a:pt x="1271" y="2797"/>
                    <a:pt x="1468" y="2797"/>
                  </a:cubicBezTo>
                  <a:cubicBezTo>
                    <a:pt x="1503" y="2797"/>
                    <a:pt x="1541" y="2788"/>
                    <a:pt x="1584" y="2768"/>
                  </a:cubicBezTo>
                  <a:lnTo>
                    <a:pt x="1584" y="2768"/>
                  </a:lnTo>
                  <a:cubicBezTo>
                    <a:pt x="1549" y="2906"/>
                    <a:pt x="1595" y="3102"/>
                    <a:pt x="1757" y="3126"/>
                  </a:cubicBezTo>
                  <a:cubicBezTo>
                    <a:pt x="1776" y="3349"/>
                    <a:pt x="1976" y="3630"/>
                    <a:pt x="2204" y="3630"/>
                  </a:cubicBezTo>
                  <a:cubicBezTo>
                    <a:pt x="2247" y="3630"/>
                    <a:pt x="2290" y="3621"/>
                    <a:pt x="2334" y="3599"/>
                  </a:cubicBezTo>
                  <a:cubicBezTo>
                    <a:pt x="2415" y="3864"/>
                    <a:pt x="2403" y="4372"/>
                    <a:pt x="2749" y="4372"/>
                  </a:cubicBezTo>
                  <a:cubicBezTo>
                    <a:pt x="2680" y="4441"/>
                    <a:pt x="2692" y="4580"/>
                    <a:pt x="2796" y="4638"/>
                  </a:cubicBezTo>
                  <a:cubicBezTo>
                    <a:pt x="2819" y="4730"/>
                    <a:pt x="2900" y="4765"/>
                    <a:pt x="2980" y="4765"/>
                  </a:cubicBezTo>
                  <a:cubicBezTo>
                    <a:pt x="3015" y="4926"/>
                    <a:pt x="3038" y="5134"/>
                    <a:pt x="3188" y="5249"/>
                  </a:cubicBezTo>
                  <a:cubicBezTo>
                    <a:pt x="3223" y="5365"/>
                    <a:pt x="3269" y="5515"/>
                    <a:pt x="3396" y="5573"/>
                  </a:cubicBezTo>
                  <a:cubicBezTo>
                    <a:pt x="3557" y="5746"/>
                    <a:pt x="3454" y="6034"/>
                    <a:pt x="3707" y="6080"/>
                  </a:cubicBezTo>
                  <a:cubicBezTo>
                    <a:pt x="3714" y="6195"/>
                    <a:pt x="3795" y="6250"/>
                    <a:pt x="3880" y="6250"/>
                  </a:cubicBezTo>
                  <a:cubicBezTo>
                    <a:pt x="3943" y="6250"/>
                    <a:pt x="4008" y="6219"/>
                    <a:pt x="4045" y="6160"/>
                  </a:cubicBezTo>
                  <a:lnTo>
                    <a:pt x="4045" y="6160"/>
                  </a:lnTo>
                  <a:cubicBezTo>
                    <a:pt x="3971" y="6355"/>
                    <a:pt x="4017" y="6682"/>
                    <a:pt x="4192" y="6682"/>
                  </a:cubicBezTo>
                  <a:cubicBezTo>
                    <a:pt x="4240" y="6682"/>
                    <a:pt x="4298" y="6658"/>
                    <a:pt x="4365" y="6600"/>
                  </a:cubicBezTo>
                  <a:cubicBezTo>
                    <a:pt x="4400" y="6646"/>
                    <a:pt x="4458" y="6692"/>
                    <a:pt x="4515" y="6692"/>
                  </a:cubicBezTo>
                  <a:cubicBezTo>
                    <a:pt x="4552" y="6771"/>
                    <a:pt x="4633" y="6824"/>
                    <a:pt x="4711" y="6824"/>
                  </a:cubicBezTo>
                  <a:cubicBezTo>
                    <a:pt x="4758" y="6824"/>
                    <a:pt x="4804" y="6805"/>
                    <a:pt x="4839" y="6761"/>
                  </a:cubicBezTo>
                  <a:cubicBezTo>
                    <a:pt x="4932" y="7033"/>
                    <a:pt x="5074" y="7139"/>
                    <a:pt x="5187" y="7139"/>
                  </a:cubicBezTo>
                  <a:cubicBezTo>
                    <a:pt x="5382" y="7139"/>
                    <a:pt x="5492" y="6825"/>
                    <a:pt x="5127" y="6496"/>
                  </a:cubicBezTo>
                  <a:cubicBezTo>
                    <a:pt x="5108" y="6381"/>
                    <a:pt x="4994" y="6219"/>
                    <a:pt x="4851" y="6219"/>
                  </a:cubicBezTo>
                  <a:cubicBezTo>
                    <a:pt x="4821" y="6219"/>
                    <a:pt x="4790" y="6226"/>
                    <a:pt x="4758" y="6242"/>
                  </a:cubicBezTo>
                  <a:cubicBezTo>
                    <a:pt x="4747" y="6116"/>
                    <a:pt x="4632" y="5876"/>
                    <a:pt x="4456" y="5876"/>
                  </a:cubicBezTo>
                  <a:cubicBezTo>
                    <a:pt x="4438" y="5876"/>
                    <a:pt x="4419" y="5879"/>
                    <a:pt x="4400" y="5884"/>
                  </a:cubicBezTo>
                  <a:cubicBezTo>
                    <a:pt x="4365" y="5865"/>
                    <a:pt x="4328" y="5856"/>
                    <a:pt x="4292" y="5856"/>
                  </a:cubicBezTo>
                  <a:cubicBezTo>
                    <a:pt x="4221" y="5856"/>
                    <a:pt x="4154" y="5892"/>
                    <a:pt x="4123" y="5953"/>
                  </a:cubicBezTo>
                  <a:cubicBezTo>
                    <a:pt x="4144" y="5837"/>
                    <a:pt x="4039" y="5613"/>
                    <a:pt x="3887" y="5613"/>
                  </a:cubicBezTo>
                  <a:cubicBezTo>
                    <a:pt x="3874" y="5613"/>
                    <a:pt x="3860" y="5615"/>
                    <a:pt x="3846" y="5619"/>
                  </a:cubicBezTo>
                  <a:cubicBezTo>
                    <a:pt x="3777" y="5469"/>
                    <a:pt x="3707" y="5272"/>
                    <a:pt x="3569" y="5157"/>
                  </a:cubicBezTo>
                  <a:cubicBezTo>
                    <a:pt x="3534" y="4995"/>
                    <a:pt x="3454" y="4788"/>
                    <a:pt x="3373" y="4684"/>
                  </a:cubicBezTo>
                  <a:cubicBezTo>
                    <a:pt x="3338" y="4557"/>
                    <a:pt x="3315" y="4372"/>
                    <a:pt x="3177" y="4257"/>
                  </a:cubicBezTo>
                  <a:cubicBezTo>
                    <a:pt x="3165" y="4049"/>
                    <a:pt x="3200" y="3853"/>
                    <a:pt x="3096" y="3691"/>
                  </a:cubicBezTo>
                  <a:cubicBezTo>
                    <a:pt x="3084" y="3576"/>
                    <a:pt x="3084" y="3472"/>
                    <a:pt x="3050" y="3403"/>
                  </a:cubicBezTo>
                  <a:lnTo>
                    <a:pt x="3050" y="3403"/>
                  </a:lnTo>
                  <a:cubicBezTo>
                    <a:pt x="3110" y="3425"/>
                    <a:pt x="3162" y="3436"/>
                    <a:pt x="3206" y="3436"/>
                  </a:cubicBezTo>
                  <a:cubicBezTo>
                    <a:pt x="3518" y="3436"/>
                    <a:pt x="3441" y="2932"/>
                    <a:pt x="3107" y="2872"/>
                  </a:cubicBezTo>
                  <a:cubicBezTo>
                    <a:pt x="2951" y="2774"/>
                    <a:pt x="2911" y="2455"/>
                    <a:pt x="2728" y="2455"/>
                  </a:cubicBezTo>
                  <a:cubicBezTo>
                    <a:pt x="2694" y="2455"/>
                    <a:pt x="2656" y="2466"/>
                    <a:pt x="2611" y="2491"/>
                  </a:cubicBezTo>
                  <a:cubicBezTo>
                    <a:pt x="2588" y="2421"/>
                    <a:pt x="2576" y="2352"/>
                    <a:pt x="2553" y="2271"/>
                  </a:cubicBezTo>
                  <a:cubicBezTo>
                    <a:pt x="2617" y="2154"/>
                    <a:pt x="2524" y="1979"/>
                    <a:pt x="2383" y="1979"/>
                  </a:cubicBezTo>
                  <a:cubicBezTo>
                    <a:pt x="2371" y="1979"/>
                    <a:pt x="2358" y="1980"/>
                    <a:pt x="2345" y="1983"/>
                  </a:cubicBezTo>
                  <a:cubicBezTo>
                    <a:pt x="2307" y="1953"/>
                    <a:pt x="2264" y="1940"/>
                    <a:pt x="2223" y="1940"/>
                  </a:cubicBezTo>
                  <a:cubicBezTo>
                    <a:pt x="2102" y="1940"/>
                    <a:pt x="1988" y="2048"/>
                    <a:pt x="1988" y="2168"/>
                  </a:cubicBezTo>
                  <a:cubicBezTo>
                    <a:pt x="1917" y="2047"/>
                    <a:pt x="1865" y="1866"/>
                    <a:pt x="1716" y="1866"/>
                  </a:cubicBezTo>
                  <a:cubicBezTo>
                    <a:pt x="1693" y="1866"/>
                    <a:pt x="1669" y="1870"/>
                    <a:pt x="1641" y="1879"/>
                  </a:cubicBezTo>
                  <a:cubicBezTo>
                    <a:pt x="1659" y="1742"/>
                    <a:pt x="1557" y="1670"/>
                    <a:pt x="1456" y="1670"/>
                  </a:cubicBezTo>
                  <a:cubicBezTo>
                    <a:pt x="1361" y="1670"/>
                    <a:pt x="1266" y="1733"/>
                    <a:pt x="1272" y="1867"/>
                  </a:cubicBezTo>
                  <a:cubicBezTo>
                    <a:pt x="1237" y="1867"/>
                    <a:pt x="1191" y="1856"/>
                    <a:pt x="1157" y="1844"/>
                  </a:cubicBezTo>
                  <a:cubicBezTo>
                    <a:pt x="1157" y="1729"/>
                    <a:pt x="1076" y="1637"/>
                    <a:pt x="960" y="1637"/>
                  </a:cubicBezTo>
                  <a:cubicBezTo>
                    <a:pt x="914" y="1590"/>
                    <a:pt x="868" y="1556"/>
                    <a:pt x="810" y="1556"/>
                  </a:cubicBezTo>
                  <a:cubicBezTo>
                    <a:pt x="776" y="1463"/>
                    <a:pt x="753" y="1383"/>
                    <a:pt x="718" y="1302"/>
                  </a:cubicBezTo>
                  <a:cubicBezTo>
                    <a:pt x="441" y="886"/>
                    <a:pt x="741" y="552"/>
                    <a:pt x="579" y="124"/>
                  </a:cubicBezTo>
                  <a:cubicBezTo>
                    <a:pt x="496" y="38"/>
                    <a:pt x="425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3247;p42">
              <a:extLst>
                <a:ext uri="{FF2B5EF4-FFF2-40B4-BE49-F238E27FC236}">
                  <a16:creationId xmlns:a16="http://schemas.microsoft.com/office/drawing/2014/main" id="{CDFE676A-CB03-30A9-0C14-761FA3F59EFF}"/>
                </a:ext>
              </a:extLst>
            </p:cNvPr>
            <p:cNvSpPr/>
            <p:nvPr/>
          </p:nvSpPr>
          <p:spPr>
            <a:xfrm>
              <a:off x="4776300" y="3020400"/>
              <a:ext cx="27250" cy="34300"/>
            </a:xfrm>
            <a:custGeom>
              <a:avLst/>
              <a:gdLst/>
              <a:ahLst/>
              <a:cxnLst/>
              <a:rect l="l" t="t" r="r" b="b"/>
              <a:pathLst>
                <a:path w="1090" h="1372" extrusionOk="0">
                  <a:moveTo>
                    <a:pt x="295" y="1"/>
                  </a:moveTo>
                  <a:cubicBezTo>
                    <a:pt x="113" y="1"/>
                    <a:pt x="0" y="264"/>
                    <a:pt x="166" y="438"/>
                  </a:cubicBezTo>
                  <a:cubicBezTo>
                    <a:pt x="224" y="588"/>
                    <a:pt x="316" y="796"/>
                    <a:pt x="512" y="796"/>
                  </a:cubicBezTo>
                  <a:cubicBezTo>
                    <a:pt x="586" y="976"/>
                    <a:pt x="729" y="1372"/>
                    <a:pt x="889" y="1372"/>
                  </a:cubicBezTo>
                  <a:cubicBezTo>
                    <a:pt x="954" y="1372"/>
                    <a:pt x="1022" y="1305"/>
                    <a:pt x="1089" y="1131"/>
                  </a:cubicBezTo>
                  <a:cubicBezTo>
                    <a:pt x="1055" y="692"/>
                    <a:pt x="732" y="369"/>
                    <a:pt x="443" y="58"/>
                  </a:cubicBezTo>
                  <a:cubicBezTo>
                    <a:pt x="391" y="18"/>
                    <a:pt x="341" y="1"/>
                    <a:pt x="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3248;p42">
              <a:extLst>
                <a:ext uri="{FF2B5EF4-FFF2-40B4-BE49-F238E27FC236}">
                  <a16:creationId xmlns:a16="http://schemas.microsoft.com/office/drawing/2014/main" id="{A776DD35-CF14-DED9-3C5D-FAC77F820B91}"/>
                </a:ext>
              </a:extLst>
            </p:cNvPr>
            <p:cNvSpPr/>
            <p:nvPr/>
          </p:nvSpPr>
          <p:spPr>
            <a:xfrm>
              <a:off x="4766025" y="3059350"/>
              <a:ext cx="58250" cy="146725"/>
            </a:xfrm>
            <a:custGeom>
              <a:avLst/>
              <a:gdLst/>
              <a:ahLst/>
              <a:cxnLst/>
              <a:rect l="l" t="t" r="r" b="b"/>
              <a:pathLst>
                <a:path w="2330" h="5869" extrusionOk="0">
                  <a:moveTo>
                    <a:pt x="1004" y="1212"/>
                  </a:moveTo>
                  <a:cubicBezTo>
                    <a:pt x="981" y="1281"/>
                    <a:pt x="958" y="1374"/>
                    <a:pt x="923" y="1454"/>
                  </a:cubicBezTo>
                  <a:cubicBezTo>
                    <a:pt x="912" y="1431"/>
                    <a:pt x="912" y="1397"/>
                    <a:pt x="900" y="1374"/>
                  </a:cubicBezTo>
                  <a:cubicBezTo>
                    <a:pt x="889" y="1339"/>
                    <a:pt x="889" y="1327"/>
                    <a:pt x="889" y="1327"/>
                  </a:cubicBezTo>
                  <a:lnTo>
                    <a:pt x="1004" y="1212"/>
                  </a:lnTo>
                  <a:close/>
                  <a:moveTo>
                    <a:pt x="1216" y="0"/>
                  </a:moveTo>
                  <a:cubicBezTo>
                    <a:pt x="1115" y="0"/>
                    <a:pt x="997" y="105"/>
                    <a:pt x="900" y="381"/>
                  </a:cubicBezTo>
                  <a:cubicBezTo>
                    <a:pt x="727" y="439"/>
                    <a:pt x="692" y="646"/>
                    <a:pt x="692" y="808"/>
                  </a:cubicBezTo>
                  <a:cubicBezTo>
                    <a:pt x="646" y="970"/>
                    <a:pt x="358" y="1154"/>
                    <a:pt x="462" y="1362"/>
                  </a:cubicBezTo>
                  <a:cubicBezTo>
                    <a:pt x="579" y="1507"/>
                    <a:pt x="619" y="1936"/>
                    <a:pt x="786" y="1936"/>
                  </a:cubicBezTo>
                  <a:cubicBezTo>
                    <a:pt x="832" y="1936"/>
                    <a:pt x="888" y="1903"/>
                    <a:pt x="958" y="1824"/>
                  </a:cubicBezTo>
                  <a:cubicBezTo>
                    <a:pt x="987" y="1841"/>
                    <a:pt x="1021" y="1847"/>
                    <a:pt x="1056" y="1847"/>
                  </a:cubicBezTo>
                  <a:cubicBezTo>
                    <a:pt x="1091" y="1847"/>
                    <a:pt x="1125" y="1841"/>
                    <a:pt x="1154" y="1835"/>
                  </a:cubicBezTo>
                  <a:lnTo>
                    <a:pt x="1154" y="1835"/>
                  </a:lnTo>
                  <a:cubicBezTo>
                    <a:pt x="1074" y="2031"/>
                    <a:pt x="1111" y="2447"/>
                    <a:pt x="1285" y="2447"/>
                  </a:cubicBezTo>
                  <a:cubicBezTo>
                    <a:pt x="1337" y="2447"/>
                    <a:pt x="1401" y="2410"/>
                    <a:pt x="1477" y="2320"/>
                  </a:cubicBezTo>
                  <a:cubicBezTo>
                    <a:pt x="1477" y="2343"/>
                    <a:pt x="1477" y="2355"/>
                    <a:pt x="1489" y="2355"/>
                  </a:cubicBezTo>
                  <a:cubicBezTo>
                    <a:pt x="1443" y="2401"/>
                    <a:pt x="1408" y="2516"/>
                    <a:pt x="1443" y="2643"/>
                  </a:cubicBezTo>
                  <a:cubicBezTo>
                    <a:pt x="1293" y="2747"/>
                    <a:pt x="1166" y="3047"/>
                    <a:pt x="1362" y="3163"/>
                  </a:cubicBezTo>
                  <a:cubicBezTo>
                    <a:pt x="1335" y="3190"/>
                    <a:pt x="1308" y="3201"/>
                    <a:pt x="1281" y="3201"/>
                  </a:cubicBezTo>
                  <a:cubicBezTo>
                    <a:pt x="1160" y="3201"/>
                    <a:pt x="1042" y="2968"/>
                    <a:pt x="888" y="2968"/>
                  </a:cubicBezTo>
                  <a:cubicBezTo>
                    <a:pt x="862" y="2968"/>
                    <a:pt x="836" y="2974"/>
                    <a:pt x="808" y="2990"/>
                  </a:cubicBezTo>
                  <a:cubicBezTo>
                    <a:pt x="758" y="2894"/>
                    <a:pt x="672" y="2854"/>
                    <a:pt x="586" y="2854"/>
                  </a:cubicBezTo>
                  <a:cubicBezTo>
                    <a:pt x="412" y="2854"/>
                    <a:pt x="242" y="3016"/>
                    <a:pt x="381" y="3209"/>
                  </a:cubicBezTo>
                  <a:cubicBezTo>
                    <a:pt x="462" y="3359"/>
                    <a:pt x="519" y="3521"/>
                    <a:pt x="542" y="3694"/>
                  </a:cubicBezTo>
                  <a:cubicBezTo>
                    <a:pt x="491" y="3513"/>
                    <a:pt x="309" y="3387"/>
                    <a:pt x="178" y="3387"/>
                  </a:cubicBezTo>
                  <a:cubicBezTo>
                    <a:pt x="73" y="3387"/>
                    <a:pt x="0" y="3466"/>
                    <a:pt x="46" y="3659"/>
                  </a:cubicBezTo>
                  <a:cubicBezTo>
                    <a:pt x="208" y="3878"/>
                    <a:pt x="277" y="4155"/>
                    <a:pt x="462" y="4340"/>
                  </a:cubicBezTo>
                  <a:cubicBezTo>
                    <a:pt x="496" y="4571"/>
                    <a:pt x="392" y="4548"/>
                    <a:pt x="277" y="4721"/>
                  </a:cubicBezTo>
                  <a:cubicBezTo>
                    <a:pt x="145" y="5237"/>
                    <a:pt x="348" y="5869"/>
                    <a:pt x="666" y="5869"/>
                  </a:cubicBezTo>
                  <a:cubicBezTo>
                    <a:pt x="682" y="5869"/>
                    <a:pt x="699" y="5867"/>
                    <a:pt x="715" y="5864"/>
                  </a:cubicBezTo>
                  <a:cubicBezTo>
                    <a:pt x="1131" y="5633"/>
                    <a:pt x="485" y="4975"/>
                    <a:pt x="854" y="4721"/>
                  </a:cubicBezTo>
                  <a:cubicBezTo>
                    <a:pt x="1073" y="4490"/>
                    <a:pt x="842" y="4109"/>
                    <a:pt x="739" y="3982"/>
                  </a:cubicBezTo>
                  <a:lnTo>
                    <a:pt x="739" y="3982"/>
                  </a:lnTo>
                  <a:cubicBezTo>
                    <a:pt x="764" y="3991"/>
                    <a:pt x="790" y="3996"/>
                    <a:pt x="815" y="3996"/>
                  </a:cubicBezTo>
                  <a:cubicBezTo>
                    <a:pt x="950" y="3996"/>
                    <a:pt x="1071" y="3874"/>
                    <a:pt x="1062" y="3728"/>
                  </a:cubicBezTo>
                  <a:lnTo>
                    <a:pt x="1062" y="3728"/>
                  </a:lnTo>
                  <a:cubicBezTo>
                    <a:pt x="1111" y="3754"/>
                    <a:pt x="1164" y="3766"/>
                    <a:pt x="1218" y="3766"/>
                  </a:cubicBezTo>
                  <a:cubicBezTo>
                    <a:pt x="1522" y="3766"/>
                    <a:pt x="1856" y="3396"/>
                    <a:pt x="1581" y="3151"/>
                  </a:cubicBezTo>
                  <a:lnTo>
                    <a:pt x="1593" y="3151"/>
                  </a:lnTo>
                  <a:cubicBezTo>
                    <a:pt x="1727" y="3261"/>
                    <a:pt x="1845" y="3306"/>
                    <a:pt x="1941" y="3306"/>
                  </a:cubicBezTo>
                  <a:cubicBezTo>
                    <a:pt x="2258" y="3306"/>
                    <a:pt x="2330" y="2819"/>
                    <a:pt x="1904" y="2597"/>
                  </a:cubicBezTo>
                  <a:cubicBezTo>
                    <a:pt x="1997" y="2343"/>
                    <a:pt x="1939" y="1801"/>
                    <a:pt x="1547" y="1766"/>
                  </a:cubicBezTo>
                  <a:cubicBezTo>
                    <a:pt x="1547" y="1616"/>
                    <a:pt x="1489" y="1454"/>
                    <a:pt x="1339" y="1420"/>
                  </a:cubicBezTo>
                  <a:cubicBezTo>
                    <a:pt x="1373" y="1247"/>
                    <a:pt x="1500" y="877"/>
                    <a:pt x="1246" y="820"/>
                  </a:cubicBezTo>
                  <a:cubicBezTo>
                    <a:pt x="1589" y="517"/>
                    <a:pt x="1442" y="0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3249;p42">
              <a:extLst>
                <a:ext uri="{FF2B5EF4-FFF2-40B4-BE49-F238E27FC236}">
                  <a16:creationId xmlns:a16="http://schemas.microsoft.com/office/drawing/2014/main" id="{D86407C2-A375-7227-CC79-C3893F6A4E24}"/>
                </a:ext>
              </a:extLst>
            </p:cNvPr>
            <p:cNvSpPr/>
            <p:nvPr/>
          </p:nvSpPr>
          <p:spPr>
            <a:xfrm>
              <a:off x="4843925" y="3205900"/>
              <a:ext cx="90925" cy="69875"/>
            </a:xfrm>
            <a:custGeom>
              <a:avLst/>
              <a:gdLst/>
              <a:ahLst/>
              <a:cxnLst/>
              <a:rect l="l" t="t" r="r" b="b"/>
              <a:pathLst>
                <a:path w="3637" h="2795" extrusionOk="0">
                  <a:moveTo>
                    <a:pt x="2983" y="0"/>
                  </a:moveTo>
                  <a:cubicBezTo>
                    <a:pt x="2884" y="0"/>
                    <a:pt x="2804" y="56"/>
                    <a:pt x="2794" y="209"/>
                  </a:cubicBezTo>
                  <a:cubicBezTo>
                    <a:pt x="2447" y="313"/>
                    <a:pt x="2632" y="787"/>
                    <a:pt x="2574" y="1052"/>
                  </a:cubicBezTo>
                  <a:cubicBezTo>
                    <a:pt x="2492" y="998"/>
                    <a:pt x="2421" y="975"/>
                    <a:pt x="2359" y="975"/>
                  </a:cubicBezTo>
                  <a:cubicBezTo>
                    <a:pt x="2092" y="975"/>
                    <a:pt x="2012" y="1413"/>
                    <a:pt x="2078" y="1675"/>
                  </a:cubicBezTo>
                  <a:cubicBezTo>
                    <a:pt x="1928" y="1398"/>
                    <a:pt x="1789" y="925"/>
                    <a:pt x="1489" y="787"/>
                  </a:cubicBezTo>
                  <a:cubicBezTo>
                    <a:pt x="1413" y="532"/>
                    <a:pt x="1218" y="197"/>
                    <a:pt x="1006" y="197"/>
                  </a:cubicBezTo>
                  <a:cubicBezTo>
                    <a:pt x="929" y="197"/>
                    <a:pt x="850" y="241"/>
                    <a:pt x="774" y="348"/>
                  </a:cubicBezTo>
                  <a:cubicBezTo>
                    <a:pt x="739" y="394"/>
                    <a:pt x="728" y="452"/>
                    <a:pt x="716" y="521"/>
                  </a:cubicBezTo>
                  <a:cubicBezTo>
                    <a:pt x="547" y="373"/>
                    <a:pt x="428" y="312"/>
                    <a:pt x="350" y="312"/>
                  </a:cubicBezTo>
                  <a:cubicBezTo>
                    <a:pt x="0" y="312"/>
                    <a:pt x="487" y="1550"/>
                    <a:pt x="925" y="1550"/>
                  </a:cubicBezTo>
                  <a:cubicBezTo>
                    <a:pt x="1032" y="1550"/>
                    <a:pt x="1136" y="1477"/>
                    <a:pt x="1224" y="1294"/>
                  </a:cubicBezTo>
                  <a:cubicBezTo>
                    <a:pt x="1478" y="1421"/>
                    <a:pt x="1582" y="1929"/>
                    <a:pt x="1766" y="2160"/>
                  </a:cubicBezTo>
                  <a:cubicBezTo>
                    <a:pt x="1963" y="2368"/>
                    <a:pt x="1905" y="2737"/>
                    <a:pt x="2182" y="2795"/>
                  </a:cubicBezTo>
                  <a:cubicBezTo>
                    <a:pt x="2621" y="2656"/>
                    <a:pt x="2113" y="2160"/>
                    <a:pt x="2136" y="1872"/>
                  </a:cubicBezTo>
                  <a:lnTo>
                    <a:pt x="2136" y="1872"/>
                  </a:lnTo>
                  <a:cubicBezTo>
                    <a:pt x="2195" y="1969"/>
                    <a:pt x="2269" y="2009"/>
                    <a:pt x="2340" y="2009"/>
                  </a:cubicBezTo>
                  <a:cubicBezTo>
                    <a:pt x="2504" y="2009"/>
                    <a:pt x="2651" y="1796"/>
                    <a:pt x="2563" y="1595"/>
                  </a:cubicBezTo>
                  <a:lnTo>
                    <a:pt x="2563" y="1595"/>
                  </a:lnTo>
                  <a:cubicBezTo>
                    <a:pt x="2606" y="1617"/>
                    <a:pt x="2648" y="1627"/>
                    <a:pt x="2687" y="1627"/>
                  </a:cubicBezTo>
                  <a:cubicBezTo>
                    <a:pt x="2909" y="1627"/>
                    <a:pt x="3059" y="1308"/>
                    <a:pt x="3059" y="1121"/>
                  </a:cubicBezTo>
                  <a:cubicBezTo>
                    <a:pt x="3065" y="1122"/>
                    <a:pt x="3070" y="1122"/>
                    <a:pt x="3076" y="1122"/>
                  </a:cubicBezTo>
                  <a:cubicBezTo>
                    <a:pt x="3263" y="1122"/>
                    <a:pt x="3392" y="932"/>
                    <a:pt x="3313" y="763"/>
                  </a:cubicBezTo>
                  <a:cubicBezTo>
                    <a:pt x="3521" y="706"/>
                    <a:pt x="3636" y="209"/>
                    <a:pt x="3348" y="186"/>
                  </a:cubicBezTo>
                  <a:cubicBezTo>
                    <a:pt x="3264" y="90"/>
                    <a:pt x="3108" y="0"/>
                    <a:pt x="2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3250;p42">
              <a:extLst>
                <a:ext uri="{FF2B5EF4-FFF2-40B4-BE49-F238E27FC236}">
                  <a16:creationId xmlns:a16="http://schemas.microsoft.com/office/drawing/2014/main" id="{3C557670-27D8-8078-35B0-6ACC39195898}"/>
                </a:ext>
              </a:extLst>
            </p:cNvPr>
            <p:cNvSpPr/>
            <p:nvPr/>
          </p:nvSpPr>
          <p:spPr>
            <a:xfrm>
              <a:off x="4638475" y="3032400"/>
              <a:ext cx="77225" cy="129375"/>
            </a:xfrm>
            <a:custGeom>
              <a:avLst/>
              <a:gdLst/>
              <a:ahLst/>
              <a:cxnLst/>
              <a:rect l="l" t="t" r="r" b="b"/>
              <a:pathLst>
                <a:path w="3089" h="5175" extrusionOk="0">
                  <a:moveTo>
                    <a:pt x="352" y="1"/>
                  </a:moveTo>
                  <a:cubicBezTo>
                    <a:pt x="165" y="1"/>
                    <a:pt x="0" y="148"/>
                    <a:pt x="138" y="374"/>
                  </a:cubicBezTo>
                  <a:cubicBezTo>
                    <a:pt x="92" y="455"/>
                    <a:pt x="115" y="547"/>
                    <a:pt x="173" y="616"/>
                  </a:cubicBezTo>
                  <a:cubicBezTo>
                    <a:pt x="92" y="651"/>
                    <a:pt x="58" y="709"/>
                    <a:pt x="35" y="789"/>
                  </a:cubicBezTo>
                  <a:cubicBezTo>
                    <a:pt x="23" y="1067"/>
                    <a:pt x="335" y="1020"/>
                    <a:pt x="427" y="1240"/>
                  </a:cubicBezTo>
                  <a:cubicBezTo>
                    <a:pt x="346" y="1297"/>
                    <a:pt x="346" y="1413"/>
                    <a:pt x="404" y="1482"/>
                  </a:cubicBezTo>
                  <a:cubicBezTo>
                    <a:pt x="404" y="1574"/>
                    <a:pt x="462" y="1644"/>
                    <a:pt x="542" y="1655"/>
                  </a:cubicBezTo>
                  <a:cubicBezTo>
                    <a:pt x="577" y="1690"/>
                    <a:pt x="600" y="1701"/>
                    <a:pt x="635" y="1713"/>
                  </a:cubicBezTo>
                  <a:cubicBezTo>
                    <a:pt x="729" y="1807"/>
                    <a:pt x="814" y="1949"/>
                    <a:pt x="949" y="1949"/>
                  </a:cubicBezTo>
                  <a:cubicBezTo>
                    <a:pt x="963" y="1949"/>
                    <a:pt x="977" y="1947"/>
                    <a:pt x="993" y="1944"/>
                  </a:cubicBezTo>
                  <a:lnTo>
                    <a:pt x="993" y="1944"/>
                  </a:lnTo>
                  <a:cubicBezTo>
                    <a:pt x="1025" y="2106"/>
                    <a:pt x="905" y="2573"/>
                    <a:pt x="1167" y="2573"/>
                  </a:cubicBezTo>
                  <a:cubicBezTo>
                    <a:pt x="1184" y="2573"/>
                    <a:pt x="1203" y="2571"/>
                    <a:pt x="1223" y="2567"/>
                  </a:cubicBezTo>
                  <a:lnTo>
                    <a:pt x="1223" y="2567"/>
                  </a:lnTo>
                  <a:cubicBezTo>
                    <a:pt x="986" y="2624"/>
                    <a:pt x="1070" y="2914"/>
                    <a:pt x="1291" y="2914"/>
                  </a:cubicBezTo>
                  <a:cubicBezTo>
                    <a:pt x="1296" y="2914"/>
                    <a:pt x="1300" y="2914"/>
                    <a:pt x="1304" y="2913"/>
                  </a:cubicBezTo>
                  <a:cubicBezTo>
                    <a:pt x="1501" y="3283"/>
                    <a:pt x="1824" y="3594"/>
                    <a:pt x="2043" y="3975"/>
                  </a:cubicBezTo>
                  <a:cubicBezTo>
                    <a:pt x="2043" y="4010"/>
                    <a:pt x="2043" y="4033"/>
                    <a:pt x="2055" y="4068"/>
                  </a:cubicBezTo>
                  <a:cubicBezTo>
                    <a:pt x="2006" y="4058"/>
                    <a:pt x="1962" y="4054"/>
                    <a:pt x="1923" y="4054"/>
                  </a:cubicBezTo>
                  <a:cubicBezTo>
                    <a:pt x="1557" y="4054"/>
                    <a:pt x="1632" y="4440"/>
                    <a:pt x="1952" y="4440"/>
                  </a:cubicBezTo>
                  <a:cubicBezTo>
                    <a:pt x="2006" y="4440"/>
                    <a:pt x="2068" y="4428"/>
                    <a:pt x="2135" y="4402"/>
                  </a:cubicBezTo>
                  <a:cubicBezTo>
                    <a:pt x="2147" y="4472"/>
                    <a:pt x="2216" y="4506"/>
                    <a:pt x="2274" y="4541"/>
                  </a:cubicBezTo>
                  <a:cubicBezTo>
                    <a:pt x="2247" y="4537"/>
                    <a:pt x="2221" y="4535"/>
                    <a:pt x="2198" y="4535"/>
                  </a:cubicBezTo>
                  <a:cubicBezTo>
                    <a:pt x="1876" y="4535"/>
                    <a:pt x="1926" y="4884"/>
                    <a:pt x="2216" y="5003"/>
                  </a:cubicBezTo>
                  <a:cubicBezTo>
                    <a:pt x="2283" y="5125"/>
                    <a:pt x="2382" y="5175"/>
                    <a:pt x="2474" y="5175"/>
                  </a:cubicBezTo>
                  <a:cubicBezTo>
                    <a:pt x="2668" y="5175"/>
                    <a:pt x="2832" y="4953"/>
                    <a:pt x="2597" y="4726"/>
                  </a:cubicBezTo>
                  <a:lnTo>
                    <a:pt x="2597" y="4726"/>
                  </a:lnTo>
                  <a:cubicBezTo>
                    <a:pt x="2669" y="4761"/>
                    <a:pt x="2729" y="4776"/>
                    <a:pt x="2777" y="4776"/>
                  </a:cubicBezTo>
                  <a:cubicBezTo>
                    <a:pt x="3089" y="4776"/>
                    <a:pt x="2918" y="4120"/>
                    <a:pt x="2678" y="4010"/>
                  </a:cubicBezTo>
                  <a:cubicBezTo>
                    <a:pt x="2666" y="3941"/>
                    <a:pt x="2609" y="3894"/>
                    <a:pt x="2539" y="3883"/>
                  </a:cubicBezTo>
                  <a:cubicBezTo>
                    <a:pt x="2389" y="3710"/>
                    <a:pt x="2309" y="3479"/>
                    <a:pt x="2147" y="3317"/>
                  </a:cubicBezTo>
                  <a:cubicBezTo>
                    <a:pt x="2401" y="3202"/>
                    <a:pt x="2170" y="2913"/>
                    <a:pt x="1997" y="2844"/>
                  </a:cubicBezTo>
                  <a:cubicBezTo>
                    <a:pt x="2262" y="2682"/>
                    <a:pt x="2101" y="2405"/>
                    <a:pt x="1905" y="2278"/>
                  </a:cubicBezTo>
                  <a:cubicBezTo>
                    <a:pt x="1905" y="2209"/>
                    <a:pt x="1858" y="2163"/>
                    <a:pt x="1801" y="2117"/>
                  </a:cubicBezTo>
                  <a:cubicBezTo>
                    <a:pt x="1801" y="1990"/>
                    <a:pt x="1812" y="1782"/>
                    <a:pt x="1627" y="1782"/>
                  </a:cubicBezTo>
                  <a:cubicBezTo>
                    <a:pt x="1454" y="1667"/>
                    <a:pt x="1270" y="1528"/>
                    <a:pt x="1073" y="1436"/>
                  </a:cubicBezTo>
                  <a:cubicBezTo>
                    <a:pt x="1036" y="1413"/>
                    <a:pt x="993" y="1396"/>
                    <a:pt x="949" y="1396"/>
                  </a:cubicBezTo>
                  <a:cubicBezTo>
                    <a:pt x="926" y="1396"/>
                    <a:pt x="901" y="1401"/>
                    <a:pt x="877" y="1413"/>
                  </a:cubicBezTo>
                  <a:cubicBezTo>
                    <a:pt x="866" y="1413"/>
                    <a:pt x="831" y="1401"/>
                    <a:pt x="820" y="1401"/>
                  </a:cubicBezTo>
                  <a:cubicBezTo>
                    <a:pt x="808" y="1367"/>
                    <a:pt x="773" y="1355"/>
                    <a:pt x="762" y="1320"/>
                  </a:cubicBezTo>
                  <a:cubicBezTo>
                    <a:pt x="877" y="1263"/>
                    <a:pt x="900" y="1090"/>
                    <a:pt x="831" y="997"/>
                  </a:cubicBezTo>
                  <a:cubicBezTo>
                    <a:pt x="843" y="974"/>
                    <a:pt x="877" y="974"/>
                    <a:pt x="889" y="963"/>
                  </a:cubicBezTo>
                  <a:cubicBezTo>
                    <a:pt x="973" y="1027"/>
                    <a:pt x="1061" y="1054"/>
                    <a:pt x="1143" y="1054"/>
                  </a:cubicBezTo>
                  <a:cubicBezTo>
                    <a:pt x="1442" y="1054"/>
                    <a:pt x="1652" y="694"/>
                    <a:pt x="1235" y="512"/>
                  </a:cubicBezTo>
                  <a:cubicBezTo>
                    <a:pt x="1293" y="443"/>
                    <a:pt x="1293" y="328"/>
                    <a:pt x="1235" y="259"/>
                  </a:cubicBezTo>
                  <a:cubicBezTo>
                    <a:pt x="1130" y="161"/>
                    <a:pt x="960" y="23"/>
                    <a:pt x="823" y="23"/>
                  </a:cubicBezTo>
                  <a:cubicBezTo>
                    <a:pt x="750" y="23"/>
                    <a:pt x="686" y="62"/>
                    <a:pt x="646" y="166"/>
                  </a:cubicBezTo>
                  <a:cubicBezTo>
                    <a:pt x="578" y="51"/>
                    <a:pt x="461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3251;p42">
              <a:extLst>
                <a:ext uri="{FF2B5EF4-FFF2-40B4-BE49-F238E27FC236}">
                  <a16:creationId xmlns:a16="http://schemas.microsoft.com/office/drawing/2014/main" id="{3C8A5FEF-50CC-CF1F-BDCA-EB85858C5CAC}"/>
                </a:ext>
              </a:extLst>
            </p:cNvPr>
            <p:cNvSpPr/>
            <p:nvPr/>
          </p:nvSpPr>
          <p:spPr>
            <a:xfrm>
              <a:off x="4687375" y="3078550"/>
              <a:ext cx="36525" cy="20525"/>
            </a:xfrm>
            <a:custGeom>
              <a:avLst/>
              <a:gdLst/>
              <a:ahLst/>
              <a:cxnLst/>
              <a:rect l="l" t="t" r="r" b="b"/>
              <a:pathLst>
                <a:path w="1461" h="821" extrusionOk="0">
                  <a:moveTo>
                    <a:pt x="1068" y="559"/>
                  </a:moveTo>
                  <a:lnTo>
                    <a:pt x="1068" y="594"/>
                  </a:lnTo>
                  <a:lnTo>
                    <a:pt x="1057" y="594"/>
                  </a:lnTo>
                  <a:cubicBezTo>
                    <a:pt x="1068" y="571"/>
                    <a:pt x="1068" y="571"/>
                    <a:pt x="1068" y="559"/>
                  </a:cubicBezTo>
                  <a:close/>
                  <a:moveTo>
                    <a:pt x="1022" y="652"/>
                  </a:moveTo>
                  <a:cubicBezTo>
                    <a:pt x="1022" y="652"/>
                    <a:pt x="1045" y="652"/>
                    <a:pt x="1045" y="663"/>
                  </a:cubicBezTo>
                  <a:lnTo>
                    <a:pt x="1010" y="686"/>
                  </a:lnTo>
                  <a:cubicBezTo>
                    <a:pt x="999" y="710"/>
                    <a:pt x="987" y="710"/>
                    <a:pt x="964" y="710"/>
                  </a:cubicBezTo>
                  <a:lnTo>
                    <a:pt x="964" y="686"/>
                  </a:lnTo>
                  <a:cubicBezTo>
                    <a:pt x="999" y="663"/>
                    <a:pt x="1010" y="652"/>
                    <a:pt x="1022" y="652"/>
                  </a:cubicBezTo>
                  <a:close/>
                  <a:moveTo>
                    <a:pt x="859" y="0"/>
                  </a:moveTo>
                  <a:cubicBezTo>
                    <a:pt x="789" y="0"/>
                    <a:pt x="723" y="34"/>
                    <a:pt x="687" y="98"/>
                  </a:cubicBezTo>
                  <a:cubicBezTo>
                    <a:pt x="653" y="98"/>
                    <a:pt x="630" y="109"/>
                    <a:pt x="595" y="132"/>
                  </a:cubicBezTo>
                  <a:cubicBezTo>
                    <a:pt x="546" y="103"/>
                    <a:pt x="496" y="91"/>
                    <a:pt x="447" y="91"/>
                  </a:cubicBezTo>
                  <a:cubicBezTo>
                    <a:pt x="204" y="91"/>
                    <a:pt x="1" y="398"/>
                    <a:pt x="318" y="513"/>
                  </a:cubicBezTo>
                  <a:cubicBezTo>
                    <a:pt x="479" y="559"/>
                    <a:pt x="630" y="675"/>
                    <a:pt x="803" y="686"/>
                  </a:cubicBezTo>
                  <a:cubicBezTo>
                    <a:pt x="867" y="780"/>
                    <a:pt x="973" y="820"/>
                    <a:pt x="1071" y="820"/>
                  </a:cubicBezTo>
                  <a:cubicBezTo>
                    <a:pt x="1252" y="820"/>
                    <a:pt x="1406" y="681"/>
                    <a:pt x="1218" y="479"/>
                  </a:cubicBezTo>
                  <a:cubicBezTo>
                    <a:pt x="1461" y="282"/>
                    <a:pt x="1184" y="75"/>
                    <a:pt x="987" y="40"/>
                  </a:cubicBezTo>
                  <a:cubicBezTo>
                    <a:pt x="947" y="13"/>
                    <a:pt x="902" y="0"/>
                    <a:pt x="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3252;p42">
              <a:extLst>
                <a:ext uri="{FF2B5EF4-FFF2-40B4-BE49-F238E27FC236}">
                  <a16:creationId xmlns:a16="http://schemas.microsoft.com/office/drawing/2014/main" id="{E9323117-6088-1ACC-4725-49ED11B0D241}"/>
                </a:ext>
              </a:extLst>
            </p:cNvPr>
            <p:cNvSpPr/>
            <p:nvPr/>
          </p:nvSpPr>
          <p:spPr>
            <a:xfrm>
              <a:off x="4709775" y="3069775"/>
              <a:ext cx="31250" cy="12450"/>
            </a:xfrm>
            <a:custGeom>
              <a:avLst/>
              <a:gdLst/>
              <a:ahLst/>
              <a:cxnLst/>
              <a:rect l="l" t="t" r="r" b="b"/>
              <a:pathLst>
                <a:path w="1250" h="498" extrusionOk="0">
                  <a:moveTo>
                    <a:pt x="662" y="1"/>
                  </a:moveTo>
                  <a:cubicBezTo>
                    <a:pt x="322" y="1"/>
                    <a:pt x="0" y="317"/>
                    <a:pt x="461" y="483"/>
                  </a:cubicBezTo>
                  <a:cubicBezTo>
                    <a:pt x="499" y="493"/>
                    <a:pt x="539" y="497"/>
                    <a:pt x="580" y="497"/>
                  </a:cubicBezTo>
                  <a:cubicBezTo>
                    <a:pt x="892" y="497"/>
                    <a:pt x="1249" y="247"/>
                    <a:pt x="842" y="33"/>
                  </a:cubicBezTo>
                  <a:cubicBezTo>
                    <a:pt x="784" y="11"/>
                    <a:pt x="723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3253;p42">
              <a:extLst>
                <a:ext uri="{FF2B5EF4-FFF2-40B4-BE49-F238E27FC236}">
                  <a16:creationId xmlns:a16="http://schemas.microsoft.com/office/drawing/2014/main" id="{511B9556-1437-4968-2DB1-FE85204DEB69}"/>
                </a:ext>
              </a:extLst>
            </p:cNvPr>
            <p:cNvSpPr/>
            <p:nvPr/>
          </p:nvSpPr>
          <p:spPr>
            <a:xfrm>
              <a:off x="4726350" y="2986100"/>
              <a:ext cx="35025" cy="30850"/>
            </a:xfrm>
            <a:custGeom>
              <a:avLst/>
              <a:gdLst/>
              <a:ahLst/>
              <a:cxnLst/>
              <a:rect l="l" t="t" r="r" b="b"/>
              <a:pathLst>
                <a:path w="1401" h="1234" extrusionOk="0">
                  <a:moveTo>
                    <a:pt x="649" y="0"/>
                  </a:moveTo>
                  <a:cubicBezTo>
                    <a:pt x="563" y="0"/>
                    <a:pt x="504" y="56"/>
                    <a:pt x="513" y="229"/>
                  </a:cubicBezTo>
                  <a:cubicBezTo>
                    <a:pt x="433" y="264"/>
                    <a:pt x="398" y="333"/>
                    <a:pt x="398" y="425"/>
                  </a:cubicBezTo>
                  <a:cubicBezTo>
                    <a:pt x="363" y="403"/>
                    <a:pt x="329" y="393"/>
                    <a:pt x="297" y="393"/>
                  </a:cubicBezTo>
                  <a:cubicBezTo>
                    <a:pt x="116" y="393"/>
                    <a:pt x="1" y="706"/>
                    <a:pt x="236" y="795"/>
                  </a:cubicBezTo>
                  <a:cubicBezTo>
                    <a:pt x="479" y="852"/>
                    <a:pt x="629" y="1176"/>
                    <a:pt x="883" y="1233"/>
                  </a:cubicBezTo>
                  <a:cubicBezTo>
                    <a:pt x="1102" y="1233"/>
                    <a:pt x="1160" y="956"/>
                    <a:pt x="1033" y="806"/>
                  </a:cubicBezTo>
                  <a:lnTo>
                    <a:pt x="1033" y="806"/>
                  </a:lnTo>
                  <a:cubicBezTo>
                    <a:pt x="1044" y="809"/>
                    <a:pt x="1055" y="810"/>
                    <a:pt x="1066" y="810"/>
                  </a:cubicBezTo>
                  <a:cubicBezTo>
                    <a:pt x="1199" y="810"/>
                    <a:pt x="1294" y="624"/>
                    <a:pt x="1241" y="506"/>
                  </a:cubicBezTo>
                  <a:cubicBezTo>
                    <a:pt x="1400" y="389"/>
                    <a:pt x="1295" y="154"/>
                    <a:pt x="1115" y="154"/>
                  </a:cubicBezTo>
                  <a:cubicBezTo>
                    <a:pt x="1100" y="154"/>
                    <a:pt x="1084" y="156"/>
                    <a:pt x="1067" y="160"/>
                  </a:cubicBezTo>
                  <a:cubicBezTo>
                    <a:pt x="958" y="119"/>
                    <a:pt x="775" y="0"/>
                    <a:pt x="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3254;p42">
              <a:extLst>
                <a:ext uri="{FF2B5EF4-FFF2-40B4-BE49-F238E27FC236}">
                  <a16:creationId xmlns:a16="http://schemas.microsoft.com/office/drawing/2014/main" id="{BB5BAC90-997C-C267-AD25-4F65D0231BDA}"/>
                </a:ext>
              </a:extLst>
            </p:cNvPr>
            <p:cNvSpPr/>
            <p:nvPr/>
          </p:nvSpPr>
          <p:spPr>
            <a:xfrm>
              <a:off x="4732750" y="2971500"/>
              <a:ext cx="34725" cy="14250"/>
            </a:xfrm>
            <a:custGeom>
              <a:avLst/>
              <a:gdLst/>
              <a:ahLst/>
              <a:cxnLst/>
              <a:rect l="l" t="t" r="r" b="b"/>
              <a:pathLst>
                <a:path w="1389" h="570" extrusionOk="0">
                  <a:moveTo>
                    <a:pt x="487" y="0"/>
                  </a:moveTo>
                  <a:cubicBezTo>
                    <a:pt x="1" y="0"/>
                    <a:pt x="444" y="569"/>
                    <a:pt x="793" y="569"/>
                  </a:cubicBezTo>
                  <a:cubicBezTo>
                    <a:pt x="819" y="569"/>
                    <a:pt x="844" y="566"/>
                    <a:pt x="869" y="559"/>
                  </a:cubicBezTo>
                  <a:cubicBezTo>
                    <a:pt x="1389" y="409"/>
                    <a:pt x="846" y="5"/>
                    <a:pt x="569" y="5"/>
                  </a:cubicBezTo>
                  <a:cubicBezTo>
                    <a:pt x="539" y="2"/>
                    <a:pt x="512" y="0"/>
                    <a:pt x="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3255;p42">
              <a:extLst>
                <a:ext uri="{FF2B5EF4-FFF2-40B4-BE49-F238E27FC236}">
                  <a16:creationId xmlns:a16="http://schemas.microsoft.com/office/drawing/2014/main" id="{DC0B7CF2-CFCD-D511-C79F-F4A9CBBDA39B}"/>
                </a:ext>
              </a:extLst>
            </p:cNvPr>
            <p:cNvSpPr/>
            <p:nvPr/>
          </p:nvSpPr>
          <p:spPr>
            <a:xfrm>
              <a:off x="4752950" y="2892100"/>
              <a:ext cx="23750" cy="43650"/>
            </a:xfrm>
            <a:custGeom>
              <a:avLst/>
              <a:gdLst/>
              <a:ahLst/>
              <a:cxnLst/>
              <a:rect l="l" t="t" r="r" b="b"/>
              <a:pathLst>
                <a:path w="950" h="1746" extrusionOk="0">
                  <a:moveTo>
                    <a:pt x="219" y="1"/>
                  </a:moveTo>
                  <a:cubicBezTo>
                    <a:pt x="30" y="1"/>
                    <a:pt x="1" y="474"/>
                    <a:pt x="153" y="653"/>
                  </a:cubicBezTo>
                  <a:cubicBezTo>
                    <a:pt x="200" y="896"/>
                    <a:pt x="211" y="1103"/>
                    <a:pt x="269" y="1334"/>
                  </a:cubicBezTo>
                  <a:cubicBezTo>
                    <a:pt x="127" y="1502"/>
                    <a:pt x="237" y="1745"/>
                    <a:pt x="400" y="1745"/>
                  </a:cubicBezTo>
                  <a:cubicBezTo>
                    <a:pt x="449" y="1745"/>
                    <a:pt x="504" y="1723"/>
                    <a:pt x="557" y="1669"/>
                  </a:cubicBezTo>
                  <a:cubicBezTo>
                    <a:pt x="673" y="1484"/>
                    <a:pt x="950" y="1173"/>
                    <a:pt x="673" y="1000"/>
                  </a:cubicBezTo>
                  <a:cubicBezTo>
                    <a:pt x="638" y="699"/>
                    <a:pt x="511" y="422"/>
                    <a:pt x="419" y="134"/>
                  </a:cubicBezTo>
                  <a:cubicBezTo>
                    <a:pt x="340" y="39"/>
                    <a:pt x="273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3256;p42">
              <a:extLst>
                <a:ext uri="{FF2B5EF4-FFF2-40B4-BE49-F238E27FC236}">
                  <a16:creationId xmlns:a16="http://schemas.microsoft.com/office/drawing/2014/main" id="{C5C5836B-F03E-9170-6081-2FD42C11E81C}"/>
                </a:ext>
              </a:extLst>
            </p:cNvPr>
            <p:cNvSpPr/>
            <p:nvPr/>
          </p:nvSpPr>
          <p:spPr>
            <a:xfrm>
              <a:off x="4818300" y="2989800"/>
              <a:ext cx="50175" cy="58375"/>
            </a:xfrm>
            <a:custGeom>
              <a:avLst/>
              <a:gdLst/>
              <a:ahLst/>
              <a:cxnLst/>
              <a:rect l="l" t="t" r="r" b="b"/>
              <a:pathLst>
                <a:path w="2007" h="2335" extrusionOk="0">
                  <a:moveTo>
                    <a:pt x="945" y="0"/>
                  </a:moveTo>
                  <a:cubicBezTo>
                    <a:pt x="794" y="0"/>
                    <a:pt x="748" y="139"/>
                    <a:pt x="771" y="277"/>
                  </a:cubicBezTo>
                  <a:cubicBezTo>
                    <a:pt x="777" y="399"/>
                    <a:pt x="878" y="449"/>
                    <a:pt x="995" y="449"/>
                  </a:cubicBezTo>
                  <a:cubicBezTo>
                    <a:pt x="1121" y="449"/>
                    <a:pt x="1265" y="390"/>
                    <a:pt x="1325" y="300"/>
                  </a:cubicBezTo>
                  <a:lnTo>
                    <a:pt x="1325" y="300"/>
                  </a:lnTo>
                  <a:cubicBezTo>
                    <a:pt x="1302" y="358"/>
                    <a:pt x="1302" y="416"/>
                    <a:pt x="1325" y="474"/>
                  </a:cubicBezTo>
                  <a:cubicBezTo>
                    <a:pt x="1198" y="485"/>
                    <a:pt x="1095" y="589"/>
                    <a:pt x="1118" y="739"/>
                  </a:cubicBezTo>
                  <a:cubicBezTo>
                    <a:pt x="921" y="889"/>
                    <a:pt x="1141" y="1178"/>
                    <a:pt x="1314" y="1212"/>
                  </a:cubicBezTo>
                  <a:cubicBezTo>
                    <a:pt x="1256" y="1224"/>
                    <a:pt x="1187" y="1282"/>
                    <a:pt x="1141" y="1293"/>
                  </a:cubicBezTo>
                  <a:cubicBezTo>
                    <a:pt x="1110" y="1273"/>
                    <a:pt x="1075" y="1263"/>
                    <a:pt x="1040" y="1263"/>
                  </a:cubicBezTo>
                  <a:cubicBezTo>
                    <a:pt x="957" y="1263"/>
                    <a:pt x="873" y="1316"/>
                    <a:pt x="841" y="1397"/>
                  </a:cubicBezTo>
                  <a:cubicBezTo>
                    <a:pt x="637" y="1288"/>
                    <a:pt x="487" y="1243"/>
                    <a:pt x="385" y="1243"/>
                  </a:cubicBezTo>
                  <a:cubicBezTo>
                    <a:pt x="0" y="1243"/>
                    <a:pt x="275" y="1868"/>
                    <a:pt x="794" y="2032"/>
                  </a:cubicBezTo>
                  <a:cubicBezTo>
                    <a:pt x="906" y="2099"/>
                    <a:pt x="1083" y="2263"/>
                    <a:pt x="1230" y="2263"/>
                  </a:cubicBezTo>
                  <a:cubicBezTo>
                    <a:pt x="1235" y="2263"/>
                    <a:pt x="1240" y="2263"/>
                    <a:pt x="1245" y="2263"/>
                  </a:cubicBezTo>
                  <a:cubicBezTo>
                    <a:pt x="1328" y="2313"/>
                    <a:pt x="1402" y="2335"/>
                    <a:pt x="1466" y="2335"/>
                  </a:cubicBezTo>
                  <a:cubicBezTo>
                    <a:pt x="1808" y="2335"/>
                    <a:pt x="1847" y="1715"/>
                    <a:pt x="1360" y="1686"/>
                  </a:cubicBezTo>
                  <a:cubicBezTo>
                    <a:pt x="1545" y="1662"/>
                    <a:pt x="1718" y="1455"/>
                    <a:pt x="1602" y="1282"/>
                  </a:cubicBezTo>
                  <a:lnTo>
                    <a:pt x="1602" y="1282"/>
                  </a:lnTo>
                  <a:cubicBezTo>
                    <a:pt x="1636" y="1294"/>
                    <a:pt x="1668" y="1299"/>
                    <a:pt x="1697" y="1299"/>
                  </a:cubicBezTo>
                  <a:cubicBezTo>
                    <a:pt x="1919" y="1299"/>
                    <a:pt x="2007" y="982"/>
                    <a:pt x="1833" y="808"/>
                  </a:cubicBezTo>
                  <a:cubicBezTo>
                    <a:pt x="1916" y="617"/>
                    <a:pt x="1745" y="186"/>
                    <a:pt x="1527" y="186"/>
                  </a:cubicBezTo>
                  <a:cubicBezTo>
                    <a:pt x="1470" y="186"/>
                    <a:pt x="1409" y="216"/>
                    <a:pt x="1349" y="289"/>
                  </a:cubicBezTo>
                  <a:cubicBezTo>
                    <a:pt x="1429" y="46"/>
                    <a:pt x="1072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3257;p42">
              <a:extLst>
                <a:ext uri="{FF2B5EF4-FFF2-40B4-BE49-F238E27FC236}">
                  <a16:creationId xmlns:a16="http://schemas.microsoft.com/office/drawing/2014/main" id="{F2905E9B-3AD1-AE7B-B033-EEBB086FFFC1}"/>
                </a:ext>
              </a:extLst>
            </p:cNvPr>
            <p:cNvSpPr/>
            <p:nvPr/>
          </p:nvSpPr>
          <p:spPr>
            <a:xfrm>
              <a:off x="4890100" y="3005300"/>
              <a:ext cx="40900" cy="88400"/>
            </a:xfrm>
            <a:custGeom>
              <a:avLst/>
              <a:gdLst/>
              <a:ahLst/>
              <a:cxnLst/>
              <a:rect l="l" t="t" r="r" b="b"/>
              <a:pathLst>
                <a:path w="1636" h="3536" extrusionOk="0">
                  <a:moveTo>
                    <a:pt x="219" y="361"/>
                  </a:moveTo>
                  <a:lnTo>
                    <a:pt x="219" y="419"/>
                  </a:lnTo>
                  <a:lnTo>
                    <a:pt x="173" y="419"/>
                  </a:lnTo>
                  <a:cubicBezTo>
                    <a:pt x="173" y="408"/>
                    <a:pt x="208" y="373"/>
                    <a:pt x="219" y="361"/>
                  </a:cubicBezTo>
                  <a:close/>
                  <a:moveTo>
                    <a:pt x="740" y="0"/>
                  </a:moveTo>
                  <a:cubicBezTo>
                    <a:pt x="669" y="0"/>
                    <a:pt x="598" y="32"/>
                    <a:pt x="566" y="96"/>
                  </a:cubicBezTo>
                  <a:cubicBezTo>
                    <a:pt x="554" y="131"/>
                    <a:pt x="543" y="154"/>
                    <a:pt x="520" y="200"/>
                  </a:cubicBezTo>
                  <a:cubicBezTo>
                    <a:pt x="485" y="211"/>
                    <a:pt x="450" y="258"/>
                    <a:pt x="427" y="292"/>
                  </a:cubicBezTo>
                  <a:cubicBezTo>
                    <a:pt x="396" y="265"/>
                    <a:pt x="362" y="253"/>
                    <a:pt x="328" y="253"/>
                  </a:cubicBezTo>
                  <a:cubicBezTo>
                    <a:pt x="263" y="253"/>
                    <a:pt x="200" y="297"/>
                    <a:pt x="162" y="350"/>
                  </a:cubicBezTo>
                  <a:cubicBezTo>
                    <a:pt x="23" y="384"/>
                    <a:pt x="0" y="615"/>
                    <a:pt x="162" y="673"/>
                  </a:cubicBezTo>
                  <a:cubicBezTo>
                    <a:pt x="116" y="835"/>
                    <a:pt x="35" y="1100"/>
                    <a:pt x="219" y="1192"/>
                  </a:cubicBezTo>
                  <a:cubicBezTo>
                    <a:pt x="93" y="1343"/>
                    <a:pt x="219" y="1562"/>
                    <a:pt x="393" y="1573"/>
                  </a:cubicBezTo>
                  <a:cubicBezTo>
                    <a:pt x="232" y="1834"/>
                    <a:pt x="394" y="2251"/>
                    <a:pt x="711" y="2251"/>
                  </a:cubicBezTo>
                  <a:cubicBezTo>
                    <a:pt x="759" y="2251"/>
                    <a:pt x="811" y="2241"/>
                    <a:pt x="866" y="2220"/>
                  </a:cubicBezTo>
                  <a:cubicBezTo>
                    <a:pt x="912" y="2277"/>
                    <a:pt x="900" y="2578"/>
                    <a:pt x="1004" y="2681"/>
                  </a:cubicBezTo>
                  <a:cubicBezTo>
                    <a:pt x="912" y="2785"/>
                    <a:pt x="912" y="2982"/>
                    <a:pt x="958" y="3120"/>
                  </a:cubicBezTo>
                  <a:cubicBezTo>
                    <a:pt x="907" y="3406"/>
                    <a:pt x="1124" y="3536"/>
                    <a:pt x="1304" y="3536"/>
                  </a:cubicBezTo>
                  <a:cubicBezTo>
                    <a:pt x="1489" y="3536"/>
                    <a:pt x="1636" y="3400"/>
                    <a:pt x="1420" y="3155"/>
                  </a:cubicBezTo>
                  <a:cubicBezTo>
                    <a:pt x="1420" y="2635"/>
                    <a:pt x="1605" y="1804"/>
                    <a:pt x="889" y="1654"/>
                  </a:cubicBezTo>
                  <a:cubicBezTo>
                    <a:pt x="1016" y="1389"/>
                    <a:pt x="1304" y="1008"/>
                    <a:pt x="1074" y="673"/>
                  </a:cubicBezTo>
                  <a:cubicBezTo>
                    <a:pt x="1097" y="500"/>
                    <a:pt x="1120" y="211"/>
                    <a:pt x="924" y="131"/>
                  </a:cubicBezTo>
                  <a:cubicBezTo>
                    <a:pt x="905" y="44"/>
                    <a:pt x="823" y="0"/>
                    <a:pt x="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3258;p42">
              <a:extLst>
                <a:ext uri="{FF2B5EF4-FFF2-40B4-BE49-F238E27FC236}">
                  <a16:creationId xmlns:a16="http://schemas.microsoft.com/office/drawing/2014/main" id="{74442CB3-5460-7477-5B35-3D79E7007662}"/>
                </a:ext>
              </a:extLst>
            </p:cNvPr>
            <p:cNvSpPr/>
            <p:nvPr/>
          </p:nvSpPr>
          <p:spPr>
            <a:xfrm>
              <a:off x="4965900" y="3179075"/>
              <a:ext cx="97000" cy="121675"/>
            </a:xfrm>
            <a:custGeom>
              <a:avLst/>
              <a:gdLst/>
              <a:ahLst/>
              <a:cxnLst/>
              <a:rect l="l" t="t" r="r" b="b"/>
              <a:pathLst>
                <a:path w="3880" h="4867" extrusionOk="0">
                  <a:moveTo>
                    <a:pt x="369" y="0"/>
                  </a:moveTo>
                  <a:cubicBezTo>
                    <a:pt x="363" y="0"/>
                    <a:pt x="357" y="1"/>
                    <a:pt x="350" y="1"/>
                  </a:cubicBezTo>
                  <a:cubicBezTo>
                    <a:pt x="0" y="112"/>
                    <a:pt x="223" y="935"/>
                    <a:pt x="562" y="935"/>
                  </a:cubicBezTo>
                  <a:cubicBezTo>
                    <a:pt x="648" y="935"/>
                    <a:pt x="742" y="882"/>
                    <a:pt x="835" y="751"/>
                  </a:cubicBezTo>
                  <a:cubicBezTo>
                    <a:pt x="946" y="907"/>
                    <a:pt x="1025" y="1203"/>
                    <a:pt x="1248" y="1203"/>
                  </a:cubicBezTo>
                  <a:cubicBezTo>
                    <a:pt x="1257" y="1203"/>
                    <a:pt x="1265" y="1202"/>
                    <a:pt x="1274" y="1202"/>
                  </a:cubicBezTo>
                  <a:cubicBezTo>
                    <a:pt x="1371" y="1318"/>
                    <a:pt x="1509" y="1525"/>
                    <a:pt x="1668" y="1525"/>
                  </a:cubicBezTo>
                  <a:cubicBezTo>
                    <a:pt x="1697" y="1525"/>
                    <a:pt x="1728" y="1518"/>
                    <a:pt x="1758" y="1502"/>
                  </a:cubicBezTo>
                  <a:cubicBezTo>
                    <a:pt x="1955" y="1606"/>
                    <a:pt x="2162" y="1998"/>
                    <a:pt x="2382" y="2114"/>
                  </a:cubicBezTo>
                  <a:cubicBezTo>
                    <a:pt x="2416" y="2240"/>
                    <a:pt x="2393" y="2402"/>
                    <a:pt x="2393" y="2541"/>
                  </a:cubicBezTo>
                  <a:cubicBezTo>
                    <a:pt x="2332" y="2509"/>
                    <a:pt x="2281" y="2494"/>
                    <a:pt x="2238" y="2494"/>
                  </a:cubicBezTo>
                  <a:cubicBezTo>
                    <a:pt x="1835" y="2494"/>
                    <a:pt x="2245" y="3806"/>
                    <a:pt x="2486" y="3880"/>
                  </a:cubicBezTo>
                  <a:cubicBezTo>
                    <a:pt x="2549" y="4029"/>
                    <a:pt x="2652" y="4266"/>
                    <a:pt x="2840" y="4266"/>
                  </a:cubicBezTo>
                  <a:cubicBezTo>
                    <a:pt x="2856" y="4266"/>
                    <a:pt x="2872" y="4264"/>
                    <a:pt x="2890" y="4260"/>
                  </a:cubicBezTo>
                  <a:cubicBezTo>
                    <a:pt x="2987" y="4698"/>
                    <a:pt x="3111" y="4866"/>
                    <a:pt x="3205" y="4866"/>
                  </a:cubicBezTo>
                  <a:cubicBezTo>
                    <a:pt x="3357" y="4866"/>
                    <a:pt x="3432" y="4428"/>
                    <a:pt x="3190" y="3972"/>
                  </a:cubicBezTo>
                  <a:lnTo>
                    <a:pt x="3190" y="3972"/>
                  </a:lnTo>
                  <a:cubicBezTo>
                    <a:pt x="3224" y="4018"/>
                    <a:pt x="3282" y="4041"/>
                    <a:pt x="3340" y="4053"/>
                  </a:cubicBezTo>
                  <a:cubicBezTo>
                    <a:pt x="3459" y="4247"/>
                    <a:pt x="3554" y="4324"/>
                    <a:pt x="3627" y="4324"/>
                  </a:cubicBezTo>
                  <a:cubicBezTo>
                    <a:pt x="3880" y="4324"/>
                    <a:pt x="3866" y="3399"/>
                    <a:pt x="3651" y="3175"/>
                  </a:cubicBezTo>
                  <a:cubicBezTo>
                    <a:pt x="3640" y="2991"/>
                    <a:pt x="3640" y="2783"/>
                    <a:pt x="3628" y="2598"/>
                  </a:cubicBezTo>
                  <a:cubicBezTo>
                    <a:pt x="3582" y="2467"/>
                    <a:pt x="3518" y="2415"/>
                    <a:pt x="3455" y="2415"/>
                  </a:cubicBezTo>
                  <a:cubicBezTo>
                    <a:pt x="3313" y="2415"/>
                    <a:pt x="3172" y="2676"/>
                    <a:pt x="3236" y="2875"/>
                  </a:cubicBezTo>
                  <a:cubicBezTo>
                    <a:pt x="3203" y="2850"/>
                    <a:pt x="3157" y="2831"/>
                    <a:pt x="3109" y="2831"/>
                  </a:cubicBezTo>
                  <a:cubicBezTo>
                    <a:pt x="3090" y="2831"/>
                    <a:pt x="3070" y="2834"/>
                    <a:pt x="3051" y="2841"/>
                  </a:cubicBezTo>
                  <a:cubicBezTo>
                    <a:pt x="3062" y="2660"/>
                    <a:pt x="3111" y="2325"/>
                    <a:pt x="2860" y="2325"/>
                  </a:cubicBezTo>
                  <a:cubicBezTo>
                    <a:pt x="2838" y="2325"/>
                    <a:pt x="2813" y="2327"/>
                    <a:pt x="2786" y="2333"/>
                  </a:cubicBezTo>
                  <a:cubicBezTo>
                    <a:pt x="2728" y="2125"/>
                    <a:pt x="2820" y="1675"/>
                    <a:pt x="2497" y="1663"/>
                  </a:cubicBezTo>
                  <a:cubicBezTo>
                    <a:pt x="2273" y="1490"/>
                    <a:pt x="2121" y="976"/>
                    <a:pt x="1843" y="976"/>
                  </a:cubicBezTo>
                  <a:cubicBezTo>
                    <a:pt x="1805" y="976"/>
                    <a:pt x="1766" y="985"/>
                    <a:pt x="1724" y="1005"/>
                  </a:cubicBezTo>
                  <a:cubicBezTo>
                    <a:pt x="1585" y="925"/>
                    <a:pt x="1470" y="763"/>
                    <a:pt x="1320" y="717"/>
                  </a:cubicBezTo>
                  <a:cubicBezTo>
                    <a:pt x="1225" y="425"/>
                    <a:pt x="1075" y="221"/>
                    <a:pt x="901" y="221"/>
                  </a:cubicBezTo>
                  <a:cubicBezTo>
                    <a:pt x="800" y="221"/>
                    <a:pt x="691" y="290"/>
                    <a:pt x="581" y="451"/>
                  </a:cubicBezTo>
                  <a:cubicBezTo>
                    <a:pt x="547" y="362"/>
                    <a:pt x="568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3259;p42">
              <a:extLst>
                <a:ext uri="{FF2B5EF4-FFF2-40B4-BE49-F238E27FC236}">
                  <a16:creationId xmlns:a16="http://schemas.microsoft.com/office/drawing/2014/main" id="{AF1F3F6D-5AC9-6970-5068-BC9BE124DD53}"/>
                </a:ext>
              </a:extLst>
            </p:cNvPr>
            <p:cNvSpPr/>
            <p:nvPr/>
          </p:nvSpPr>
          <p:spPr>
            <a:xfrm>
              <a:off x="5062900" y="3181850"/>
              <a:ext cx="37475" cy="49025"/>
            </a:xfrm>
            <a:custGeom>
              <a:avLst/>
              <a:gdLst/>
              <a:ahLst/>
              <a:cxnLst/>
              <a:rect l="l" t="t" r="r" b="b"/>
              <a:pathLst>
                <a:path w="1499" h="1961" extrusionOk="0">
                  <a:moveTo>
                    <a:pt x="295" y="0"/>
                  </a:moveTo>
                  <a:cubicBezTo>
                    <a:pt x="0" y="0"/>
                    <a:pt x="287" y="426"/>
                    <a:pt x="360" y="675"/>
                  </a:cubicBezTo>
                  <a:cubicBezTo>
                    <a:pt x="503" y="1015"/>
                    <a:pt x="583" y="1324"/>
                    <a:pt x="838" y="1324"/>
                  </a:cubicBezTo>
                  <a:cubicBezTo>
                    <a:pt x="851" y="1324"/>
                    <a:pt x="865" y="1323"/>
                    <a:pt x="879" y="1322"/>
                  </a:cubicBezTo>
                  <a:cubicBezTo>
                    <a:pt x="903" y="1564"/>
                    <a:pt x="1186" y="1961"/>
                    <a:pt x="1359" y="1961"/>
                  </a:cubicBezTo>
                  <a:cubicBezTo>
                    <a:pt x="1441" y="1961"/>
                    <a:pt x="1499" y="1871"/>
                    <a:pt x="1491" y="1633"/>
                  </a:cubicBezTo>
                  <a:cubicBezTo>
                    <a:pt x="1272" y="1445"/>
                    <a:pt x="1317" y="719"/>
                    <a:pt x="977" y="719"/>
                  </a:cubicBezTo>
                  <a:cubicBezTo>
                    <a:pt x="942" y="719"/>
                    <a:pt x="901" y="727"/>
                    <a:pt x="856" y="744"/>
                  </a:cubicBezTo>
                  <a:cubicBezTo>
                    <a:pt x="695" y="514"/>
                    <a:pt x="649" y="237"/>
                    <a:pt x="418" y="17"/>
                  </a:cubicBezTo>
                  <a:cubicBezTo>
                    <a:pt x="369" y="6"/>
                    <a:pt x="328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3260;p42">
              <a:extLst>
                <a:ext uri="{FF2B5EF4-FFF2-40B4-BE49-F238E27FC236}">
                  <a16:creationId xmlns:a16="http://schemas.microsoft.com/office/drawing/2014/main" id="{90E16B13-CAAF-4144-1B30-268C9BE8302A}"/>
                </a:ext>
              </a:extLst>
            </p:cNvPr>
            <p:cNvSpPr/>
            <p:nvPr/>
          </p:nvSpPr>
          <p:spPr>
            <a:xfrm>
              <a:off x="5045550" y="3149800"/>
              <a:ext cx="33750" cy="29475"/>
            </a:xfrm>
            <a:custGeom>
              <a:avLst/>
              <a:gdLst/>
              <a:ahLst/>
              <a:cxnLst/>
              <a:rect l="l" t="t" r="r" b="b"/>
              <a:pathLst>
                <a:path w="1350" h="1179" extrusionOk="0">
                  <a:moveTo>
                    <a:pt x="769" y="1"/>
                  </a:moveTo>
                  <a:cubicBezTo>
                    <a:pt x="621" y="1"/>
                    <a:pt x="439" y="230"/>
                    <a:pt x="408" y="410"/>
                  </a:cubicBezTo>
                  <a:cubicBezTo>
                    <a:pt x="345" y="323"/>
                    <a:pt x="286" y="287"/>
                    <a:pt x="237" y="287"/>
                  </a:cubicBezTo>
                  <a:cubicBezTo>
                    <a:pt x="60" y="287"/>
                    <a:pt x="1" y="752"/>
                    <a:pt x="281" y="941"/>
                  </a:cubicBezTo>
                  <a:cubicBezTo>
                    <a:pt x="304" y="953"/>
                    <a:pt x="327" y="976"/>
                    <a:pt x="350" y="976"/>
                  </a:cubicBezTo>
                  <a:cubicBezTo>
                    <a:pt x="417" y="1120"/>
                    <a:pt x="504" y="1178"/>
                    <a:pt x="596" y="1178"/>
                  </a:cubicBezTo>
                  <a:cubicBezTo>
                    <a:pt x="943" y="1178"/>
                    <a:pt x="1350" y="335"/>
                    <a:pt x="939" y="180"/>
                  </a:cubicBezTo>
                  <a:cubicBezTo>
                    <a:pt x="902" y="51"/>
                    <a:pt x="839" y="1"/>
                    <a:pt x="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3261;p42">
              <a:extLst>
                <a:ext uri="{FF2B5EF4-FFF2-40B4-BE49-F238E27FC236}">
                  <a16:creationId xmlns:a16="http://schemas.microsoft.com/office/drawing/2014/main" id="{6373C556-A311-AFE8-8CDD-9B001B8F34A3}"/>
                </a:ext>
              </a:extLst>
            </p:cNvPr>
            <p:cNvSpPr/>
            <p:nvPr/>
          </p:nvSpPr>
          <p:spPr>
            <a:xfrm>
              <a:off x="4959650" y="3053500"/>
              <a:ext cx="82550" cy="81975"/>
            </a:xfrm>
            <a:custGeom>
              <a:avLst/>
              <a:gdLst/>
              <a:ahLst/>
              <a:cxnLst/>
              <a:rect l="l" t="t" r="r" b="b"/>
              <a:pathLst>
                <a:path w="3302" h="3279" extrusionOk="0">
                  <a:moveTo>
                    <a:pt x="533" y="0"/>
                  </a:moveTo>
                  <a:cubicBezTo>
                    <a:pt x="232" y="0"/>
                    <a:pt x="1" y="693"/>
                    <a:pt x="473" y="811"/>
                  </a:cubicBezTo>
                  <a:cubicBezTo>
                    <a:pt x="542" y="1100"/>
                    <a:pt x="773" y="973"/>
                    <a:pt x="889" y="1215"/>
                  </a:cubicBezTo>
                  <a:cubicBezTo>
                    <a:pt x="910" y="1309"/>
                    <a:pt x="1054" y="1498"/>
                    <a:pt x="1150" y="1498"/>
                  </a:cubicBezTo>
                  <a:cubicBezTo>
                    <a:pt x="1159" y="1498"/>
                    <a:pt x="1169" y="1496"/>
                    <a:pt x="1177" y="1492"/>
                  </a:cubicBezTo>
                  <a:cubicBezTo>
                    <a:pt x="1283" y="1598"/>
                    <a:pt x="1340" y="1869"/>
                    <a:pt x="1518" y="1869"/>
                  </a:cubicBezTo>
                  <a:cubicBezTo>
                    <a:pt x="1534" y="1869"/>
                    <a:pt x="1551" y="1866"/>
                    <a:pt x="1570" y="1862"/>
                  </a:cubicBezTo>
                  <a:lnTo>
                    <a:pt x="1570" y="1862"/>
                  </a:lnTo>
                  <a:cubicBezTo>
                    <a:pt x="1685" y="2069"/>
                    <a:pt x="1431" y="2162"/>
                    <a:pt x="1535" y="2335"/>
                  </a:cubicBezTo>
                  <a:cubicBezTo>
                    <a:pt x="1589" y="2392"/>
                    <a:pt x="1649" y="2421"/>
                    <a:pt x="1709" y="2421"/>
                  </a:cubicBezTo>
                  <a:cubicBezTo>
                    <a:pt x="1817" y="2421"/>
                    <a:pt x="1922" y="2328"/>
                    <a:pt x="1974" y="2150"/>
                  </a:cubicBezTo>
                  <a:cubicBezTo>
                    <a:pt x="2066" y="2531"/>
                    <a:pt x="2239" y="3085"/>
                    <a:pt x="2689" y="3120"/>
                  </a:cubicBezTo>
                  <a:cubicBezTo>
                    <a:pt x="2757" y="3224"/>
                    <a:pt x="2879" y="3279"/>
                    <a:pt x="2997" y="3279"/>
                  </a:cubicBezTo>
                  <a:cubicBezTo>
                    <a:pt x="3140" y="3279"/>
                    <a:pt x="3276" y="3198"/>
                    <a:pt x="3301" y="3027"/>
                  </a:cubicBezTo>
                  <a:cubicBezTo>
                    <a:pt x="3268" y="2739"/>
                    <a:pt x="2990" y="2356"/>
                    <a:pt x="2703" y="2356"/>
                  </a:cubicBezTo>
                  <a:cubicBezTo>
                    <a:pt x="2691" y="2356"/>
                    <a:pt x="2678" y="2356"/>
                    <a:pt x="2666" y="2358"/>
                  </a:cubicBezTo>
                  <a:cubicBezTo>
                    <a:pt x="2620" y="2266"/>
                    <a:pt x="2586" y="2185"/>
                    <a:pt x="2562" y="2081"/>
                  </a:cubicBezTo>
                  <a:cubicBezTo>
                    <a:pt x="2798" y="1767"/>
                    <a:pt x="2510" y="1506"/>
                    <a:pt x="2236" y="1506"/>
                  </a:cubicBezTo>
                  <a:cubicBezTo>
                    <a:pt x="2108" y="1506"/>
                    <a:pt x="1982" y="1563"/>
                    <a:pt x="1916" y="1700"/>
                  </a:cubicBezTo>
                  <a:cubicBezTo>
                    <a:pt x="1870" y="1608"/>
                    <a:pt x="1812" y="1469"/>
                    <a:pt x="1697" y="1469"/>
                  </a:cubicBezTo>
                  <a:cubicBezTo>
                    <a:pt x="1627" y="1284"/>
                    <a:pt x="1535" y="1123"/>
                    <a:pt x="1362" y="1030"/>
                  </a:cubicBezTo>
                  <a:cubicBezTo>
                    <a:pt x="1247" y="834"/>
                    <a:pt x="1189" y="684"/>
                    <a:pt x="935" y="580"/>
                  </a:cubicBezTo>
                  <a:cubicBezTo>
                    <a:pt x="828" y="151"/>
                    <a:pt x="673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3262;p42">
              <a:extLst>
                <a:ext uri="{FF2B5EF4-FFF2-40B4-BE49-F238E27FC236}">
                  <a16:creationId xmlns:a16="http://schemas.microsoft.com/office/drawing/2014/main" id="{A69C6E92-46C8-13EB-C363-C690D32787ED}"/>
                </a:ext>
              </a:extLst>
            </p:cNvPr>
            <p:cNvSpPr/>
            <p:nvPr/>
          </p:nvSpPr>
          <p:spPr>
            <a:xfrm>
              <a:off x="5097275" y="3140125"/>
              <a:ext cx="21600" cy="39475"/>
            </a:xfrm>
            <a:custGeom>
              <a:avLst/>
              <a:gdLst/>
              <a:ahLst/>
              <a:cxnLst/>
              <a:rect l="l" t="t" r="r" b="b"/>
              <a:pathLst>
                <a:path w="864" h="1579" extrusionOk="0">
                  <a:moveTo>
                    <a:pt x="529" y="1"/>
                  </a:moveTo>
                  <a:cubicBezTo>
                    <a:pt x="470" y="1"/>
                    <a:pt x="404" y="31"/>
                    <a:pt x="336" y="105"/>
                  </a:cubicBezTo>
                  <a:cubicBezTo>
                    <a:pt x="301" y="128"/>
                    <a:pt x="301" y="139"/>
                    <a:pt x="289" y="163"/>
                  </a:cubicBezTo>
                  <a:cubicBezTo>
                    <a:pt x="1" y="324"/>
                    <a:pt x="336" y="694"/>
                    <a:pt x="278" y="924"/>
                  </a:cubicBezTo>
                  <a:cubicBezTo>
                    <a:pt x="289" y="1051"/>
                    <a:pt x="370" y="1213"/>
                    <a:pt x="428" y="1282"/>
                  </a:cubicBezTo>
                  <a:lnTo>
                    <a:pt x="428" y="1409"/>
                  </a:lnTo>
                  <a:cubicBezTo>
                    <a:pt x="422" y="1523"/>
                    <a:pt x="504" y="1578"/>
                    <a:pt x="588" y="1578"/>
                  </a:cubicBezTo>
                  <a:cubicBezTo>
                    <a:pt x="674" y="1578"/>
                    <a:pt x="763" y="1520"/>
                    <a:pt x="763" y="1409"/>
                  </a:cubicBezTo>
                  <a:cubicBezTo>
                    <a:pt x="763" y="1167"/>
                    <a:pt x="797" y="763"/>
                    <a:pt x="774" y="567"/>
                  </a:cubicBezTo>
                  <a:cubicBezTo>
                    <a:pt x="863" y="353"/>
                    <a:pt x="732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3263;p42">
              <a:extLst>
                <a:ext uri="{FF2B5EF4-FFF2-40B4-BE49-F238E27FC236}">
                  <a16:creationId xmlns:a16="http://schemas.microsoft.com/office/drawing/2014/main" id="{537BA59A-503D-815C-D0B8-4B275A12392B}"/>
                </a:ext>
              </a:extLst>
            </p:cNvPr>
            <p:cNvSpPr/>
            <p:nvPr/>
          </p:nvSpPr>
          <p:spPr>
            <a:xfrm>
              <a:off x="5085675" y="3127375"/>
              <a:ext cx="20725" cy="17850"/>
            </a:xfrm>
            <a:custGeom>
              <a:avLst/>
              <a:gdLst/>
              <a:ahLst/>
              <a:cxnLst/>
              <a:rect l="l" t="t" r="r" b="b"/>
              <a:pathLst>
                <a:path w="829" h="714" extrusionOk="0">
                  <a:moveTo>
                    <a:pt x="437" y="0"/>
                  </a:moveTo>
                  <a:cubicBezTo>
                    <a:pt x="207" y="0"/>
                    <a:pt x="0" y="500"/>
                    <a:pt x="407" y="638"/>
                  </a:cubicBezTo>
                  <a:lnTo>
                    <a:pt x="419" y="638"/>
                  </a:lnTo>
                  <a:cubicBezTo>
                    <a:pt x="467" y="691"/>
                    <a:pt x="516" y="713"/>
                    <a:pt x="562" y="713"/>
                  </a:cubicBezTo>
                  <a:cubicBezTo>
                    <a:pt x="716" y="713"/>
                    <a:pt x="829" y="468"/>
                    <a:pt x="696" y="326"/>
                  </a:cubicBezTo>
                  <a:cubicBezTo>
                    <a:pt x="634" y="88"/>
                    <a:pt x="534" y="0"/>
                    <a:pt x="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3264;p42">
              <a:extLst>
                <a:ext uri="{FF2B5EF4-FFF2-40B4-BE49-F238E27FC236}">
                  <a16:creationId xmlns:a16="http://schemas.microsoft.com/office/drawing/2014/main" id="{1BA4590E-A265-8BC7-075B-24158BDF6F21}"/>
                </a:ext>
              </a:extLst>
            </p:cNvPr>
            <p:cNvSpPr/>
            <p:nvPr/>
          </p:nvSpPr>
          <p:spPr>
            <a:xfrm>
              <a:off x="5049950" y="3033950"/>
              <a:ext cx="54275" cy="86200"/>
            </a:xfrm>
            <a:custGeom>
              <a:avLst/>
              <a:gdLst/>
              <a:ahLst/>
              <a:cxnLst/>
              <a:rect l="l" t="t" r="r" b="b"/>
              <a:pathLst>
                <a:path w="2171" h="3448" extrusionOk="0">
                  <a:moveTo>
                    <a:pt x="405" y="0"/>
                  </a:moveTo>
                  <a:cubicBezTo>
                    <a:pt x="162" y="35"/>
                    <a:pt x="220" y="335"/>
                    <a:pt x="232" y="520"/>
                  </a:cubicBezTo>
                  <a:cubicBezTo>
                    <a:pt x="1" y="670"/>
                    <a:pt x="232" y="912"/>
                    <a:pt x="289" y="1085"/>
                  </a:cubicBezTo>
                  <a:cubicBezTo>
                    <a:pt x="289" y="1166"/>
                    <a:pt x="324" y="1235"/>
                    <a:pt x="393" y="1282"/>
                  </a:cubicBezTo>
                  <a:cubicBezTo>
                    <a:pt x="497" y="1432"/>
                    <a:pt x="439" y="1709"/>
                    <a:pt x="566" y="1824"/>
                  </a:cubicBezTo>
                  <a:cubicBezTo>
                    <a:pt x="578" y="1870"/>
                    <a:pt x="613" y="1916"/>
                    <a:pt x="647" y="1928"/>
                  </a:cubicBezTo>
                  <a:cubicBezTo>
                    <a:pt x="682" y="1997"/>
                    <a:pt x="705" y="2066"/>
                    <a:pt x="751" y="2124"/>
                  </a:cubicBezTo>
                  <a:cubicBezTo>
                    <a:pt x="820" y="2332"/>
                    <a:pt x="809" y="2724"/>
                    <a:pt x="1017" y="2874"/>
                  </a:cubicBezTo>
                  <a:cubicBezTo>
                    <a:pt x="1034" y="3030"/>
                    <a:pt x="1135" y="3210"/>
                    <a:pt x="1271" y="3210"/>
                  </a:cubicBezTo>
                  <a:cubicBezTo>
                    <a:pt x="1318" y="3210"/>
                    <a:pt x="1368" y="3190"/>
                    <a:pt x="1421" y="3140"/>
                  </a:cubicBezTo>
                  <a:lnTo>
                    <a:pt x="1421" y="3140"/>
                  </a:lnTo>
                  <a:cubicBezTo>
                    <a:pt x="1411" y="3360"/>
                    <a:pt x="1478" y="3447"/>
                    <a:pt x="1562" y="3447"/>
                  </a:cubicBezTo>
                  <a:cubicBezTo>
                    <a:pt x="1684" y="3447"/>
                    <a:pt x="1841" y="3262"/>
                    <a:pt x="1848" y="3036"/>
                  </a:cubicBezTo>
                  <a:cubicBezTo>
                    <a:pt x="2170" y="2833"/>
                    <a:pt x="2037" y="2595"/>
                    <a:pt x="1834" y="2595"/>
                  </a:cubicBezTo>
                  <a:cubicBezTo>
                    <a:pt x="1702" y="2595"/>
                    <a:pt x="1541" y="2695"/>
                    <a:pt x="1455" y="2967"/>
                  </a:cubicBezTo>
                  <a:cubicBezTo>
                    <a:pt x="1455" y="2851"/>
                    <a:pt x="1455" y="2632"/>
                    <a:pt x="1305" y="2528"/>
                  </a:cubicBezTo>
                  <a:cubicBezTo>
                    <a:pt x="1270" y="2424"/>
                    <a:pt x="1247" y="2332"/>
                    <a:pt x="1201" y="2240"/>
                  </a:cubicBezTo>
                  <a:cubicBezTo>
                    <a:pt x="1224" y="2228"/>
                    <a:pt x="1247" y="2205"/>
                    <a:pt x="1259" y="2170"/>
                  </a:cubicBezTo>
                  <a:cubicBezTo>
                    <a:pt x="1311" y="2197"/>
                    <a:pt x="1358" y="2209"/>
                    <a:pt x="1401" y="2209"/>
                  </a:cubicBezTo>
                  <a:cubicBezTo>
                    <a:pt x="1615" y="2209"/>
                    <a:pt x="1692" y="1915"/>
                    <a:pt x="1432" y="1789"/>
                  </a:cubicBezTo>
                  <a:cubicBezTo>
                    <a:pt x="1499" y="1569"/>
                    <a:pt x="1423" y="1047"/>
                    <a:pt x="1171" y="1047"/>
                  </a:cubicBezTo>
                  <a:cubicBezTo>
                    <a:pt x="1119" y="1047"/>
                    <a:pt x="1060" y="1069"/>
                    <a:pt x="993" y="1120"/>
                  </a:cubicBezTo>
                  <a:cubicBezTo>
                    <a:pt x="961" y="990"/>
                    <a:pt x="908" y="829"/>
                    <a:pt x="768" y="829"/>
                  </a:cubicBezTo>
                  <a:cubicBezTo>
                    <a:pt x="759" y="829"/>
                    <a:pt x="749" y="830"/>
                    <a:pt x="740" y="831"/>
                  </a:cubicBezTo>
                  <a:cubicBezTo>
                    <a:pt x="589" y="577"/>
                    <a:pt x="740" y="58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3265;p42">
              <a:extLst>
                <a:ext uri="{FF2B5EF4-FFF2-40B4-BE49-F238E27FC236}">
                  <a16:creationId xmlns:a16="http://schemas.microsoft.com/office/drawing/2014/main" id="{698B5828-BF08-ADA1-D2F3-959BA6190A0F}"/>
                </a:ext>
              </a:extLst>
            </p:cNvPr>
            <p:cNvSpPr/>
            <p:nvPr/>
          </p:nvSpPr>
          <p:spPr>
            <a:xfrm>
              <a:off x="5221425" y="3467650"/>
              <a:ext cx="57400" cy="43325"/>
            </a:xfrm>
            <a:custGeom>
              <a:avLst/>
              <a:gdLst/>
              <a:ahLst/>
              <a:cxnLst/>
              <a:rect l="l" t="t" r="r" b="b"/>
              <a:pathLst>
                <a:path w="2296" h="1733" extrusionOk="0">
                  <a:moveTo>
                    <a:pt x="265" y="0"/>
                  </a:moveTo>
                  <a:cubicBezTo>
                    <a:pt x="11" y="0"/>
                    <a:pt x="1" y="862"/>
                    <a:pt x="633" y="993"/>
                  </a:cubicBezTo>
                  <a:cubicBezTo>
                    <a:pt x="714" y="993"/>
                    <a:pt x="771" y="959"/>
                    <a:pt x="818" y="867"/>
                  </a:cubicBezTo>
                  <a:lnTo>
                    <a:pt x="852" y="843"/>
                  </a:lnTo>
                  <a:cubicBezTo>
                    <a:pt x="922" y="1028"/>
                    <a:pt x="1152" y="1144"/>
                    <a:pt x="1291" y="1317"/>
                  </a:cubicBezTo>
                  <a:cubicBezTo>
                    <a:pt x="1510" y="1432"/>
                    <a:pt x="1683" y="1640"/>
                    <a:pt x="1891" y="1732"/>
                  </a:cubicBezTo>
                  <a:cubicBezTo>
                    <a:pt x="2295" y="1640"/>
                    <a:pt x="1914" y="1213"/>
                    <a:pt x="1718" y="1120"/>
                  </a:cubicBezTo>
                  <a:cubicBezTo>
                    <a:pt x="1491" y="1026"/>
                    <a:pt x="1311" y="584"/>
                    <a:pt x="1064" y="584"/>
                  </a:cubicBezTo>
                  <a:cubicBezTo>
                    <a:pt x="1008" y="584"/>
                    <a:pt x="950" y="606"/>
                    <a:pt x="887" y="659"/>
                  </a:cubicBezTo>
                  <a:cubicBezTo>
                    <a:pt x="867" y="589"/>
                    <a:pt x="795" y="527"/>
                    <a:pt x="708" y="527"/>
                  </a:cubicBezTo>
                  <a:cubicBezTo>
                    <a:pt x="695" y="527"/>
                    <a:pt x="681" y="529"/>
                    <a:pt x="668" y="532"/>
                  </a:cubicBezTo>
                  <a:cubicBezTo>
                    <a:pt x="511" y="142"/>
                    <a:pt x="368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3266;p42">
              <a:extLst>
                <a:ext uri="{FF2B5EF4-FFF2-40B4-BE49-F238E27FC236}">
                  <a16:creationId xmlns:a16="http://schemas.microsoft.com/office/drawing/2014/main" id="{100B0274-07EE-B2F4-123E-77405B17B752}"/>
                </a:ext>
              </a:extLst>
            </p:cNvPr>
            <p:cNvSpPr/>
            <p:nvPr/>
          </p:nvSpPr>
          <p:spPr>
            <a:xfrm>
              <a:off x="5262050" y="3504650"/>
              <a:ext cx="61675" cy="25375"/>
            </a:xfrm>
            <a:custGeom>
              <a:avLst/>
              <a:gdLst/>
              <a:ahLst/>
              <a:cxnLst/>
              <a:rect l="l" t="t" r="r" b="b"/>
              <a:pathLst>
                <a:path w="2467" h="1015" extrusionOk="0">
                  <a:moveTo>
                    <a:pt x="784" y="0"/>
                  </a:moveTo>
                  <a:cubicBezTo>
                    <a:pt x="639" y="0"/>
                    <a:pt x="513" y="212"/>
                    <a:pt x="358" y="310"/>
                  </a:cubicBezTo>
                  <a:cubicBezTo>
                    <a:pt x="1" y="535"/>
                    <a:pt x="136" y="740"/>
                    <a:pt x="368" y="740"/>
                  </a:cubicBezTo>
                  <a:cubicBezTo>
                    <a:pt x="480" y="740"/>
                    <a:pt x="615" y="692"/>
                    <a:pt x="728" y="575"/>
                  </a:cubicBezTo>
                  <a:cubicBezTo>
                    <a:pt x="784" y="632"/>
                    <a:pt x="902" y="689"/>
                    <a:pt x="994" y="689"/>
                  </a:cubicBezTo>
                  <a:cubicBezTo>
                    <a:pt x="1015" y="689"/>
                    <a:pt x="1034" y="686"/>
                    <a:pt x="1051" y="679"/>
                  </a:cubicBezTo>
                  <a:cubicBezTo>
                    <a:pt x="1259" y="1014"/>
                    <a:pt x="1628" y="841"/>
                    <a:pt x="1940" y="1014"/>
                  </a:cubicBezTo>
                  <a:cubicBezTo>
                    <a:pt x="1950" y="1014"/>
                    <a:pt x="1960" y="1015"/>
                    <a:pt x="1969" y="1015"/>
                  </a:cubicBezTo>
                  <a:cubicBezTo>
                    <a:pt x="2467" y="1015"/>
                    <a:pt x="2049" y="425"/>
                    <a:pt x="1744" y="414"/>
                  </a:cubicBezTo>
                  <a:cubicBezTo>
                    <a:pt x="1709" y="396"/>
                    <a:pt x="1676" y="390"/>
                    <a:pt x="1644" y="390"/>
                  </a:cubicBezTo>
                  <a:cubicBezTo>
                    <a:pt x="1592" y="390"/>
                    <a:pt x="1544" y="407"/>
                    <a:pt x="1501" y="414"/>
                  </a:cubicBezTo>
                  <a:cubicBezTo>
                    <a:pt x="1478" y="379"/>
                    <a:pt x="1420" y="310"/>
                    <a:pt x="1420" y="310"/>
                  </a:cubicBezTo>
                  <a:cubicBezTo>
                    <a:pt x="1405" y="161"/>
                    <a:pt x="1283" y="82"/>
                    <a:pt x="1156" y="82"/>
                  </a:cubicBezTo>
                  <a:cubicBezTo>
                    <a:pt x="1096" y="82"/>
                    <a:pt x="1034" y="100"/>
                    <a:pt x="982" y="137"/>
                  </a:cubicBezTo>
                  <a:cubicBezTo>
                    <a:pt x="910" y="38"/>
                    <a:pt x="845" y="0"/>
                    <a:pt x="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3267;p42">
              <a:extLst>
                <a:ext uri="{FF2B5EF4-FFF2-40B4-BE49-F238E27FC236}">
                  <a16:creationId xmlns:a16="http://schemas.microsoft.com/office/drawing/2014/main" id="{39C89B45-9C34-AB20-F73C-EAB283156185}"/>
                </a:ext>
              </a:extLst>
            </p:cNvPr>
            <p:cNvSpPr/>
            <p:nvPr/>
          </p:nvSpPr>
          <p:spPr>
            <a:xfrm>
              <a:off x="5253100" y="3392125"/>
              <a:ext cx="77650" cy="95500"/>
            </a:xfrm>
            <a:custGeom>
              <a:avLst/>
              <a:gdLst/>
              <a:ahLst/>
              <a:cxnLst/>
              <a:rect l="l" t="t" r="r" b="b"/>
              <a:pathLst>
                <a:path w="3106" h="3820" extrusionOk="0">
                  <a:moveTo>
                    <a:pt x="2411" y="1"/>
                  </a:moveTo>
                  <a:cubicBezTo>
                    <a:pt x="2228" y="1"/>
                    <a:pt x="2109" y="167"/>
                    <a:pt x="2205" y="529"/>
                  </a:cubicBezTo>
                  <a:cubicBezTo>
                    <a:pt x="2148" y="575"/>
                    <a:pt x="2102" y="609"/>
                    <a:pt x="2090" y="656"/>
                  </a:cubicBezTo>
                  <a:cubicBezTo>
                    <a:pt x="2122" y="298"/>
                    <a:pt x="1963" y="68"/>
                    <a:pt x="1835" y="68"/>
                  </a:cubicBezTo>
                  <a:cubicBezTo>
                    <a:pt x="1731" y="68"/>
                    <a:pt x="1646" y="219"/>
                    <a:pt x="1698" y="575"/>
                  </a:cubicBezTo>
                  <a:cubicBezTo>
                    <a:pt x="1666" y="499"/>
                    <a:pt x="1602" y="466"/>
                    <a:pt x="1536" y="466"/>
                  </a:cubicBezTo>
                  <a:cubicBezTo>
                    <a:pt x="1432" y="466"/>
                    <a:pt x="1326" y="547"/>
                    <a:pt x="1340" y="667"/>
                  </a:cubicBezTo>
                  <a:cubicBezTo>
                    <a:pt x="1269" y="646"/>
                    <a:pt x="1212" y="637"/>
                    <a:pt x="1165" y="637"/>
                  </a:cubicBezTo>
                  <a:cubicBezTo>
                    <a:pt x="674" y="637"/>
                    <a:pt x="1449" y="1724"/>
                    <a:pt x="1386" y="2041"/>
                  </a:cubicBezTo>
                  <a:lnTo>
                    <a:pt x="1351" y="2041"/>
                  </a:lnTo>
                  <a:cubicBezTo>
                    <a:pt x="1312" y="1868"/>
                    <a:pt x="1142" y="1742"/>
                    <a:pt x="999" y="1742"/>
                  </a:cubicBezTo>
                  <a:cubicBezTo>
                    <a:pt x="893" y="1742"/>
                    <a:pt x="800" y="1811"/>
                    <a:pt x="786" y="1983"/>
                  </a:cubicBezTo>
                  <a:cubicBezTo>
                    <a:pt x="636" y="2041"/>
                    <a:pt x="543" y="2225"/>
                    <a:pt x="520" y="2341"/>
                  </a:cubicBezTo>
                  <a:cubicBezTo>
                    <a:pt x="1" y="2422"/>
                    <a:pt x="347" y="3241"/>
                    <a:pt x="255" y="3645"/>
                  </a:cubicBezTo>
                  <a:cubicBezTo>
                    <a:pt x="255" y="3762"/>
                    <a:pt x="352" y="3820"/>
                    <a:pt x="457" y="3820"/>
                  </a:cubicBezTo>
                  <a:cubicBezTo>
                    <a:pt x="466" y="3820"/>
                    <a:pt x="476" y="3819"/>
                    <a:pt x="486" y="3818"/>
                  </a:cubicBezTo>
                  <a:cubicBezTo>
                    <a:pt x="786" y="3784"/>
                    <a:pt x="601" y="3195"/>
                    <a:pt x="659" y="3091"/>
                  </a:cubicBezTo>
                  <a:cubicBezTo>
                    <a:pt x="820" y="3010"/>
                    <a:pt x="843" y="2953"/>
                    <a:pt x="901" y="2803"/>
                  </a:cubicBezTo>
                  <a:cubicBezTo>
                    <a:pt x="939" y="2824"/>
                    <a:pt x="984" y="2834"/>
                    <a:pt x="1028" y="2834"/>
                  </a:cubicBezTo>
                  <a:cubicBezTo>
                    <a:pt x="1106" y="2834"/>
                    <a:pt x="1185" y="2803"/>
                    <a:pt x="1236" y="2745"/>
                  </a:cubicBezTo>
                  <a:cubicBezTo>
                    <a:pt x="1313" y="2836"/>
                    <a:pt x="1438" y="2915"/>
                    <a:pt x="1553" y="2915"/>
                  </a:cubicBezTo>
                  <a:cubicBezTo>
                    <a:pt x="1626" y="2915"/>
                    <a:pt x="1694" y="2883"/>
                    <a:pt x="1744" y="2803"/>
                  </a:cubicBezTo>
                  <a:cubicBezTo>
                    <a:pt x="1758" y="2810"/>
                    <a:pt x="1774" y="2812"/>
                    <a:pt x="1789" y="2812"/>
                  </a:cubicBezTo>
                  <a:cubicBezTo>
                    <a:pt x="1824" y="2812"/>
                    <a:pt x="1858" y="2799"/>
                    <a:pt x="1882" y="2791"/>
                  </a:cubicBezTo>
                  <a:cubicBezTo>
                    <a:pt x="1907" y="2917"/>
                    <a:pt x="2003" y="2974"/>
                    <a:pt x="2101" y="2974"/>
                  </a:cubicBezTo>
                  <a:cubicBezTo>
                    <a:pt x="2235" y="2974"/>
                    <a:pt x="2373" y="2867"/>
                    <a:pt x="2332" y="2687"/>
                  </a:cubicBezTo>
                  <a:cubicBezTo>
                    <a:pt x="2229" y="2445"/>
                    <a:pt x="2286" y="2191"/>
                    <a:pt x="2205" y="1937"/>
                  </a:cubicBezTo>
                  <a:cubicBezTo>
                    <a:pt x="2448" y="1787"/>
                    <a:pt x="2252" y="1417"/>
                    <a:pt x="2263" y="1175"/>
                  </a:cubicBezTo>
                  <a:cubicBezTo>
                    <a:pt x="2275" y="1175"/>
                    <a:pt x="2309" y="1163"/>
                    <a:pt x="2321" y="1163"/>
                  </a:cubicBezTo>
                  <a:cubicBezTo>
                    <a:pt x="2391" y="1239"/>
                    <a:pt x="2463" y="1271"/>
                    <a:pt x="2530" y="1271"/>
                  </a:cubicBezTo>
                  <a:cubicBezTo>
                    <a:pt x="2727" y="1271"/>
                    <a:pt x="2875" y="995"/>
                    <a:pt x="2771" y="771"/>
                  </a:cubicBezTo>
                  <a:cubicBezTo>
                    <a:pt x="2967" y="725"/>
                    <a:pt x="3106" y="425"/>
                    <a:pt x="2886" y="298"/>
                  </a:cubicBezTo>
                  <a:cubicBezTo>
                    <a:pt x="2739" y="104"/>
                    <a:pt x="2555" y="1"/>
                    <a:pt x="2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3268;p42">
              <a:extLst>
                <a:ext uri="{FF2B5EF4-FFF2-40B4-BE49-F238E27FC236}">
                  <a16:creationId xmlns:a16="http://schemas.microsoft.com/office/drawing/2014/main" id="{CB5D56FB-5630-0C5B-E525-0D3F53F720E3}"/>
                </a:ext>
              </a:extLst>
            </p:cNvPr>
            <p:cNvSpPr/>
            <p:nvPr/>
          </p:nvSpPr>
          <p:spPr>
            <a:xfrm>
              <a:off x="5370550" y="3416325"/>
              <a:ext cx="118050" cy="56650"/>
            </a:xfrm>
            <a:custGeom>
              <a:avLst/>
              <a:gdLst/>
              <a:ahLst/>
              <a:cxnLst/>
              <a:rect l="l" t="t" r="r" b="b"/>
              <a:pathLst>
                <a:path w="4722" h="2266" extrusionOk="0">
                  <a:moveTo>
                    <a:pt x="1438" y="0"/>
                  </a:moveTo>
                  <a:cubicBezTo>
                    <a:pt x="1365" y="0"/>
                    <a:pt x="1290" y="42"/>
                    <a:pt x="1213" y="149"/>
                  </a:cubicBezTo>
                  <a:cubicBezTo>
                    <a:pt x="1175" y="98"/>
                    <a:pt x="1123" y="76"/>
                    <a:pt x="1069" y="76"/>
                  </a:cubicBezTo>
                  <a:cubicBezTo>
                    <a:pt x="941" y="76"/>
                    <a:pt x="806" y="202"/>
                    <a:pt x="855" y="357"/>
                  </a:cubicBezTo>
                  <a:cubicBezTo>
                    <a:pt x="815" y="327"/>
                    <a:pt x="773" y="314"/>
                    <a:pt x="731" y="314"/>
                  </a:cubicBezTo>
                  <a:cubicBezTo>
                    <a:pt x="629" y="314"/>
                    <a:pt x="528" y="390"/>
                    <a:pt x="462" y="472"/>
                  </a:cubicBezTo>
                  <a:cubicBezTo>
                    <a:pt x="482" y="277"/>
                    <a:pt x="333" y="159"/>
                    <a:pt x="199" y="159"/>
                  </a:cubicBezTo>
                  <a:cubicBezTo>
                    <a:pt x="95" y="159"/>
                    <a:pt x="1" y="230"/>
                    <a:pt x="1" y="392"/>
                  </a:cubicBezTo>
                  <a:cubicBezTo>
                    <a:pt x="16" y="778"/>
                    <a:pt x="265" y="1269"/>
                    <a:pt x="497" y="1269"/>
                  </a:cubicBezTo>
                  <a:cubicBezTo>
                    <a:pt x="611" y="1269"/>
                    <a:pt x="721" y="1150"/>
                    <a:pt x="797" y="842"/>
                  </a:cubicBezTo>
                  <a:cubicBezTo>
                    <a:pt x="901" y="889"/>
                    <a:pt x="1019" y="943"/>
                    <a:pt x="1134" y="943"/>
                  </a:cubicBezTo>
                  <a:cubicBezTo>
                    <a:pt x="1161" y="943"/>
                    <a:pt x="1187" y="941"/>
                    <a:pt x="1213" y="934"/>
                  </a:cubicBezTo>
                  <a:cubicBezTo>
                    <a:pt x="1426" y="1036"/>
                    <a:pt x="1513" y="1444"/>
                    <a:pt x="1718" y="1444"/>
                  </a:cubicBezTo>
                  <a:cubicBezTo>
                    <a:pt x="1769" y="1444"/>
                    <a:pt x="1826" y="1420"/>
                    <a:pt x="1894" y="1361"/>
                  </a:cubicBezTo>
                  <a:cubicBezTo>
                    <a:pt x="1905" y="1350"/>
                    <a:pt x="1928" y="1315"/>
                    <a:pt x="1940" y="1304"/>
                  </a:cubicBezTo>
                  <a:cubicBezTo>
                    <a:pt x="1995" y="1365"/>
                    <a:pt x="2063" y="1377"/>
                    <a:pt x="2132" y="1377"/>
                  </a:cubicBezTo>
                  <a:cubicBezTo>
                    <a:pt x="2180" y="1377"/>
                    <a:pt x="2228" y="1371"/>
                    <a:pt x="2273" y="1371"/>
                  </a:cubicBezTo>
                  <a:cubicBezTo>
                    <a:pt x="2285" y="1371"/>
                    <a:pt x="2298" y="1372"/>
                    <a:pt x="2309" y="1373"/>
                  </a:cubicBezTo>
                  <a:cubicBezTo>
                    <a:pt x="2349" y="1408"/>
                    <a:pt x="2404" y="1423"/>
                    <a:pt x="2458" y="1423"/>
                  </a:cubicBezTo>
                  <a:cubicBezTo>
                    <a:pt x="2531" y="1423"/>
                    <a:pt x="2604" y="1396"/>
                    <a:pt x="2644" y="1350"/>
                  </a:cubicBezTo>
                  <a:cubicBezTo>
                    <a:pt x="2748" y="1511"/>
                    <a:pt x="2875" y="1661"/>
                    <a:pt x="3048" y="1684"/>
                  </a:cubicBezTo>
                  <a:cubicBezTo>
                    <a:pt x="3077" y="1752"/>
                    <a:pt x="3286" y="2042"/>
                    <a:pt x="3496" y="2042"/>
                  </a:cubicBezTo>
                  <a:cubicBezTo>
                    <a:pt x="3536" y="2042"/>
                    <a:pt x="3575" y="2031"/>
                    <a:pt x="3614" y="2008"/>
                  </a:cubicBezTo>
                  <a:cubicBezTo>
                    <a:pt x="3657" y="2137"/>
                    <a:pt x="3764" y="2266"/>
                    <a:pt x="3882" y="2266"/>
                  </a:cubicBezTo>
                  <a:cubicBezTo>
                    <a:pt x="3923" y="2266"/>
                    <a:pt x="3965" y="2251"/>
                    <a:pt x="4006" y="2215"/>
                  </a:cubicBezTo>
                  <a:cubicBezTo>
                    <a:pt x="4042" y="2241"/>
                    <a:pt x="4077" y="2252"/>
                    <a:pt x="4110" y="2252"/>
                  </a:cubicBezTo>
                  <a:cubicBezTo>
                    <a:pt x="4257" y="2252"/>
                    <a:pt x="4361" y="2034"/>
                    <a:pt x="4295" y="1892"/>
                  </a:cubicBezTo>
                  <a:lnTo>
                    <a:pt x="4295" y="1892"/>
                  </a:lnTo>
                  <a:cubicBezTo>
                    <a:pt x="4316" y="1901"/>
                    <a:pt x="4338" y="1905"/>
                    <a:pt x="4358" y="1905"/>
                  </a:cubicBezTo>
                  <a:cubicBezTo>
                    <a:pt x="4499" y="1905"/>
                    <a:pt x="4592" y="1715"/>
                    <a:pt x="4491" y="1604"/>
                  </a:cubicBezTo>
                  <a:cubicBezTo>
                    <a:pt x="4491" y="1592"/>
                    <a:pt x="4479" y="1581"/>
                    <a:pt x="4479" y="1569"/>
                  </a:cubicBezTo>
                  <a:cubicBezTo>
                    <a:pt x="4525" y="1534"/>
                    <a:pt x="4548" y="1488"/>
                    <a:pt x="4560" y="1454"/>
                  </a:cubicBezTo>
                  <a:cubicBezTo>
                    <a:pt x="4722" y="1361"/>
                    <a:pt x="4710" y="1165"/>
                    <a:pt x="4606" y="1027"/>
                  </a:cubicBezTo>
                  <a:cubicBezTo>
                    <a:pt x="4583" y="876"/>
                    <a:pt x="4560" y="738"/>
                    <a:pt x="4410" y="738"/>
                  </a:cubicBezTo>
                  <a:cubicBezTo>
                    <a:pt x="4177" y="611"/>
                    <a:pt x="4129" y="232"/>
                    <a:pt x="3873" y="232"/>
                  </a:cubicBezTo>
                  <a:cubicBezTo>
                    <a:pt x="3850" y="232"/>
                    <a:pt x="3825" y="235"/>
                    <a:pt x="3798" y="242"/>
                  </a:cubicBezTo>
                  <a:cubicBezTo>
                    <a:pt x="3498" y="369"/>
                    <a:pt x="3741" y="703"/>
                    <a:pt x="3844" y="900"/>
                  </a:cubicBezTo>
                  <a:cubicBezTo>
                    <a:pt x="3717" y="911"/>
                    <a:pt x="3637" y="1061"/>
                    <a:pt x="3671" y="1188"/>
                  </a:cubicBezTo>
                  <a:lnTo>
                    <a:pt x="3602" y="1188"/>
                  </a:lnTo>
                  <a:cubicBezTo>
                    <a:pt x="3429" y="1051"/>
                    <a:pt x="3256" y="591"/>
                    <a:pt x="3043" y="591"/>
                  </a:cubicBezTo>
                  <a:cubicBezTo>
                    <a:pt x="2986" y="591"/>
                    <a:pt x="2926" y="623"/>
                    <a:pt x="2863" y="703"/>
                  </a:cubicBezTo>
                  <a:cubicBezTo>
                    <a:pt x="2818" y="601"/>
                    <a:pt x="2719" y="549"/>
                    <a:pt x="2623" y="549"/>
                  </a:cubicBezTo>
                  <a:cubicBezTo>
                    <a:pt x="2525" y="549"/>
                    <a:pt x="2431" y="604"/>
                    <a:pt x="2402" y="715"/>
                  </a:cubicBezTo>
                  <a:cubicBezTo>
                    <a:pt x="2351" y="555"/>
                    <a:pt x="2203" y="304"/>
                    <a:pt x="2050" y="304"/>
                  </a:cubicBezTo>
                  <a:cubicBezTo>
                    <a:pt x="1993" y="304"/>
                    <a:pt x="1935" y="339"/>
                    <a:pt x="1882" y="426"/>
                  </a:cubicBezTo>
                  <a:cubicBezTo>
                    <a:pt x="1776" y="254"/>
                    <a:pt x="1616" y="0"/>
                    <a:pt x="1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3269;p42">
              <a:extLst>
                <a:ext uri="{FF2B5EF4-FFF2-40B4-BE49-F238E27FC236}">
                  <a16:creationId xmlns:a16="http://schemas.microsoft.com/office/drawing/2014/main" id="{1C045FE2-1B00-A6CB-4198-5BAF59A909AB}"/>
                </a:ext>
              </a:extLst>
            </p:cNvPr>
            <p:cNvSpPr/>
            <p:nvPr/>
          </p:nvSpPr>
          <p:spPr>
            <a:xfrm>
              <a:off x="5221300" y="3267275"/>
              <a:ext cx="67725" cy="67975"/>
            </a:xfrm>
            <a:custGeom>
              <a:avLst/>
              <a:gdLst/>
              <a:ahLst/>
              <a:cxnLst/>
              <a:rect l="l" t="t" r="r" b="b"/>
              <a:pathLst>
                <a:path w="2709" h="2719" extrusionOk="0">
                  <a:moveTo>
                    <a:pt x="2196" y="675"/>
                  </a:moveTo>
                  <a:lnTo>
                    <a:pt x="2185" y="732"/>
                  </a:lnTo>
                  <a:cubicBezTo>
                    <a:pt x="2150" y="732"/>
                    <a:pt x="2139" y="686"/>
                    <a:pt x="2139" y="675"/>
                  </a:cubicBezTo>
                  <a:close/>
                  <a:moveTo>
                    <a:pt x="1273" y="1564"/>
                  </a:moveTo>
                  <a:lnTo>
                    <a:pt x="1273" y="1564"/>
                  </a:lnTo>
                  <a:cubicBezTo>
                    <a:pt x="1284" y="1587"/>
                    <a:pt x="1296" y="1598"/>
                    <a:pt x="1296" y="1610"/>
                  </a:cubicBezTo>
                  <a:lnTo>
                    <a:pt x="1342" y="1656"/>
                  </a:lnTo>
                  <a:cubicBezTo>
                    <a:pt x="1331" y="1679"/>
                    <a:pt x="1319" y="1679"/>
                    <a:pt x="1296" y="1702"/>
                  </a:cubicBezTo>
                  <a:cubicBezTo>
                    <a:pt x="1284" y="1656"/>
                    <a:pt x="1284" y="1610"/>
                    <a:pt x="1273" y="1564"/>
                  </a:cubicBezTo>
                  <a:close/>
                  <a:moveTo>
                    <a:pt x="696" y="1"/>
                  </a:moveTo>
                  <a:cubicBezTo>
                    <a:pt x="460" y="1"/>
                    <a:pt x="0" y="988"/>
                    <a:pt x="523" y="1367"/>
                  </a:cubicBezTo>
                  <a:cubicBezTo>
                    <a:pt x="626" y="1610"/>
                    <a:pt x="546" y="2164"/>
                    <a:pt x="915" y="2164"/>
                  </a:cubicBezTo>
                  <a:cubicBezTo>
                    <a:pt x="915" y="2302"/>
                    <a:pt x="915" y="2418"/>
                    <a:pt x="938" y="2568"/>
                  </a:cubicBezTo>
                  <a:cubicBezTo>
                    <a:pt x="964" y="2670"/>
                    <a:pt x="1041" y="2716"/>
                    <a:pt x="1122" y="2716"/>
                  </a:cubicBezTo>
                  <a:cubicBezTo>
                    <a:pt x="1223" y="2716"/>
                    <a:pt x="1329" y="2644"/>
                    <a:pt x="1342" y="2522"/>
                  </a:cubicBezTo>
                  <a:cubicBezTo>
                    <a:pt x="1414" y="2663"/>
                    <a:pt x="1487" y="2719"/>
                    <a:pt x="1551" y="2719"/>
                  </a:cubicBezTo>
                  <a:cubicBezTo>
                    <a:pt x="1733" y="2719"/>
                    <a:pt x="1851" y="2270"/>
                    <a:pt x="1723" y="2048"/>
                  </a:cubicBezTo>
                  <a:lnTo>
                    <a:pt x="1723" y="2048"/>
                  </a:lnTo>
                  <a:cubicBezTo>
                    <a:pt x="1757" y="2064"/>
                    <a:pt x="1788" y="2071"/>
                    <a:pt x="1818" y="2071"/>
                  </a:cubicBezTo>
                  <a:cubicBezTo>
                    <a:pt x="2001" y="2071"/>
                    <a:pt x="2090" y="1795"/>
                    <a:pt x="1931" y="1656"/>
                  </a:cubicBezTo>
                  <a:cubicBezTo>
                    <a:pt x="1977" y="1610"/>
                    <a:pt x="2023" y="1540"/>
                    <a:pt x="2035" y="1483"/>
                  </a:cubicBezTo>
                  <a:cubicBezTo>
                    <a:pt x="2061" y="1495"/>
                    <a:pt x="2089" y="1500"/>
                    <a:pt x="2117" y="1500"/>
                  </a:cubicBezTo>
                  <a:cubicBezTo>
                    <a:pt x="2224" y="1500"/>
                    <a:pt x="2330" y="1422"/>
                    <a:pt x="2358" y="1321"/>
                  </a:cubicBezTo>
                  <a:cubicBezTo>
                    <a:pt x="2392" y="1275"/>
                    <a:pt x="2416" y="1229"/>
                    <a:pt x="2416" y="1183"/>
                  </a:cubicBezTo>
                  <a:cubicBezTo>
                    <a:pt x="2429" y="1185"/>
                    <a:pt x="2443" y="1186"/>
                    <a:pt x="2455" y="1186"/>
                  </a:cubicBezTo>
                  <a:cubicBezTo>
                    <a:pt x="2709" y="1186"/>
                    <a:pt x="2637" y="753"/>
                    <a:pt x="2450" y="698"/>
                  </a:cubicBezTo>
                  <a:cubicBezTo>
                    <a:pt x="2479" y="523"/>
                    <a:pt x="2332" y="434"/>
                    <a:pt x="2205" y="434"/>
                  </a:cubicBezTo>
                  <a:cubicBezTo>
                    <a:pt x="2079" y="434"/>
                    <a:pt x="1972" y="520"/>
                    <a:pt x="2069" y="698"/>
                  </a:cubicBezTo>
                  <a:cubicBezTo>
                    <a:pt x="1920" y="593"/>
                    <a:pt x="1712" y="308"/>
                    <a:pt x="1524" y="308"/>
                  </a:cubicBezTo>
                  <a:cubicBezTo>
                    <a:pt x="1464" y="308"/>
                    <a:pt x="1407" y="337"/>
                    <a:pt x="1354" y="409"/>
                  </a:cubicBezTo>
                  <a:cubicBezTo>
                    <a:pt x="1311" y="377"/>
                    <a:pt x="1265" y="363"/>
                    <a:pt x="1220" y="363"/>
                  </a:cubicBezTo>
                  <a:cubicBezTo>
                    <a:pt x="1057" y="363"/>
                    <a:pt x="908" y="549"/>
                    <a:pt x="1007" y="721"/>
                  </a:cubicBezTo>
                  <a:cubicBezTo>
                    <a:pt x="938" y="813"/>
                    <a:pt x="950" y="952"/>
                    <a:pt x="1042" y="1021"/>
                  </a:cubicBezTo>
                  <a:cubicBezTo>
                    <a:pt x="1065" y="1044"/>
                    <a:pt x="1111" y="1079"/>
                    <a:pt x="1146" y="1102"/>
                  </a:cubicBezTo>
                  <a:cubicBezTo>
                    <a:pt x="1065" y="1183"/>
                    <a:pt x="1054" y="1298"/>
                    <a:pt x="1111" y="1379"/>
                  </a:cubicBezTo>
                  <a:cubicBezTo>
                    <a:pt x="1088" y="1373"/>
                    <a:pt x="1068" y="1370"/>
                    <a:pt x="1049" y="1370"/>
                  </a:cubicBezTo>
                  <a:cubicBezTo>
                    <a:pt x="1030" y="1370"/>
                    <a:pt x="1013" y="1373"/>
                    <a:pt x="996" y="1379"/>
                  </a:cubicBezTo>
                  <a:cubicBezTo>
                    <a:pt x="915" y="1194"/>
                    <a:pt x="927" y="929"/>
                    <a:pt x="765" y="779"/>
                  </a:cubicBezTo>
                  <a:cubicBezTo>
                    <a:pt x="867" y="208"/>
                    <a:pt x="805" y="1"/>
                    <a:pt x="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3270;p42">
              <a:extLst>
                <a:ext uri="{FF2B5EF4-FFF2-40B4-BE49-F238E27FC236}">
                  <a16:creationId xmlns:a16="http://schemas.microsoft.com/office/drawing/2014/main" id="{8455BDCB-176C-B1BC-1C88-04CA3443ABCE}"/>
                </a:ext>
              </a:extLst>
            </p:cNvPr>
            <p:cNvSpPr/>
            <p:nvPr/>
          </p:nvSpPr>
          <p:spPr>
            <a:xfrm>
              <a:off x="5279350" y="3304825"/>
              <a:ext cx="31775" cy="31775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164" y="1"/>
                  </a:moveTo>
                  <a:cubicBezTo>
                    <a:pt x="54" y="1"/>
                    <a:pt x="1" y="91"/>
                    <a:pt x="117" y="327"/>
                  </a:cubicBezTo>
                  <a:cubicBezTo>
                    <a:pt x="354" y="544"/>
                    <a:pt x="490" y="1270"/>
                    <a:pt x="881" y="1270"/>
                  </a:cubicBezTo>
                  <a:cubicBezTo>
                    <a:pt x="927" y="1270"/>
                    <a:pt x="975" y="1261"/>
                    <a:pt x="1029" y="1239"/>
                  </a:cubicBezTo>
                  <a:cubicBezTo>
                    <a:pt x="1271" y="950"/>
                    <a:pt x="798" y="685"/>
                    <a:pt x="682" y="454"/>
                  </a:cubicBezTo>
                  <a:cubicBezTo>
                    <a:pt x="661" y="227"/>
                    <a:pt x="340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3271;p42">
              <a:extLst>
                <a:ext uri="{FF2B5EF4-FFF2-40B4-BE49-F238E27FC236}">
                  <a16:creationId xmlns:a16="http://schemas.microsoft.com/office/drawing/2014/main" id="{4CC64AC1-51DD-1F32-C491-5B69DAADC270}"/>
                </a:ext>
              </a:extLst>
            </p:cNvPr>
            <p:cNvSpPr/>
            <p:nvPr/>
          </p:nvSpPr>
          <p:spPr>
            <a:xfrm>
              <a:off x="5160000" y="3265450"/>
              <a:ext cx="86500" cy="160375"/>
            </a:xfrm>
            <a:custGeom>
              <a:avLst/>
              <a:gdLst/>
              <a:ahLst/>
              <a:cxnLst/>
              <a:rect l="l" t="t" r="r" b="b"/>
              <a:pathLst>
                <a:path w="3460" h="6415" extrusionOk="0">
                  <a:moveTo>
                    <a:pt x="2305" y="4349"/>
                  </a:moveTo>
                  <a:lnTo>
                    <a:pt x="2270" y="4441"/>
                  </a:lnTo>
                  <a:cubicBezTo>
                    <a:pt x="2247" y="4441"/>
                    <a:pt x="2247" y="4430"/>
                    <a:pt x="2236" y="4430"/>
                  </a:cubicBezTo>
                  <a:lnTo>
                    <a:pt x="2305" y="4349"/>
                  </a:lnTo>
                  <a:close/>
                  <a:moveTo>
                    <a:pt x="790" y="0"/>
                  </a:moveTo>
                  <a:cubicBezTo>
                    <a:pt x="691" y="0"/>
                    <a:pt x="589" y="60"/>
                    <a:pt x="504" y="205"/>
                  </a:cubicBezTo>
                  <a:cubicBezTo>
                    <a:pt x="474" y="201"/>
                    <a:pt x="445" y="199"/>
                    <a:pt x="420" y="199"/>
                  </a:cubicBezTo>
                  <a:cubicBezTo>
                    <a:pt x="1" y="199"/>
                    <a:pt x="283" y="728"/>
                    <a:pt x="613" y="728"/>
                  </a:cubicBezTo>
                  <a:cubicBezTo>
                    <a:pt x="653" y="728"/>
                    <a:pt x="694" y="720"/>
                    <a:pt x="735" y="702"/>
                  </a:cubicBezTo>
                  <a:lnTo>
                    <a:pt x="735" y="702"/>
                  </a:lnTo>
                  <a:cubicBezTo>
                    <a:pt x="704" y="890"/>
                    <a:pt x="849" y="1057"/>
                    <a:pt x="1000" y="1057"/>
                  </a:cubicBezTo>
                  <a:cubicBezTo>
                    <a:pt x="1070" y="1057"/>
                    <a:pt x="1142" y="1021"/>
                    <a:pt x="1197" y="932"/>
                  </a:cubicBezTo>
                  <a:lnTo>
                    <a:pt x="1197" y="932"/>
                  </a:lnTo>
                  <a:cubicBezTo>
                    <a:pt x="1197" y="979"/>
                    <a:pt x="1185" y="1013"/>
                    <a:pt x="1185" y="1071"/>
                  </a:cubicBezTo>
                  <a:cubicBezTo>
                    <a:pt x="1185" y="1071"/>
                    <a:pt x="1174" y="1071"/>
                    <a:pt x="1174" y="1094"/>
                  </a:cubicBezTo>
                  <a:cubicBezTo>
                    <a:pt x="1124" y="1069"/>
                    <a:pt x="1083" y="1058"/>
                    <a:pt x="1049" y="1058"/>
                  </a:cubicBezTo>
                  <a:cubicBezTo>
                    <a:pt x="861" y="1058"/>
                    <a:pt x="889" y="1391"/>
                    <a:pt x="908" y="1567"/>
                  </a:cubicBezTo>
                  <a:cubicBezTo>
                    <a:pt x="879" y="1491"/>
                    <a:pt x="802" y="1450"/>
                    <a:pt x="727" y="1450"/>
                  </a:cubicBezTo>
                  <a:cubicBezTo>
                    <a:pt x="655" y="1450"/>
                    <a:pt x="585" y="1488"/>
                    <a:pt x="562" y="1567"/>
                  </a:cubicBezTo>
                  <a:cubicBezTo>
                    <a:pt x="527" y="1493"/>
                    <a:pt x="469" y="1463"/>
                    <a:pt x="410" y="1463"/>
                  </a:cubicBezTo>
                  <a:cubicBezTo>
                    <a:pt x="277" y="1463"/>
                    <a:pt x="142" y="1616"/>
                    <a:pt x="262" y="1752"/>
                  </a:cubicBezTo>
                  <a:cubicBezTo>
                    <a:pt x="385" y="1854"/>
                    <a:pt x="353" y="2221"/>
                    <a:pt x="547" y="2221"/>
                  </a:cubicBezTo>
                  <a:cubicBezTo>
                    <a:pt x="571" y="2221"/>
                    <a:pt x="599" y="2215"/>
                    <a:pt x="631" y="2202"/>
                  </a:cubicBezTo>
                  <a:cubicBezTo>
                    <a:pt x="631" y="2309"/>
                    <a:pt x="727" y="2385"/>
                    <a:pt x="821" y="2385"/>
                  </a:cubicBezTo>
                  <a:cubicBezTo>
                    <a:pt x="870" y="2385"/>
                    <a:pt x="919" y="2365"/>
                    <a:pt x="955" y="2318"/>
                  </a:cubicBezTo>
                  <a:lnTo>
                    <a:pt x="955" y="2318"/>
                  </a:lnTo>
                  <a:cubicBezTo>
                    <a:pt x="1012" y="2560"/>
                    <a:pt x="793" y="3022"/>
                    <a:pt x="1139" y="3079"/>
                  </a:cubicBezTo>
                  <a:cubicBezTo>
                    <a:pt x="1174" y="3287"/>
                    <a:pt x="1082" y="3656"/>
                    <a:pt x="1370" y="3691"/>
                  </a:cubicBezTo>
                  <a:cubicBezTo>
                    <a:pt x="1416" y="3841"/>
                    <a:pt x="1462" y="4060"/>
                    <a:pt x="1601" y="4164"/>
                  </a:cubicBezTo>
                  <a:cubicBezTo>
                    <a:pt x="1571" y="4335"/>
                    <a:pt x="1663" y="4404"/>
                    <a:pt x="1776" y="4404"/>
                  </a:cubicBezTo>
                  <a:cubicBezTo>
                    <a:pt x="1884" y="4404"/>
                    <a:pt x="2012" y="4341"/>
                    <a:pt x="2074" y="4245"/>
                  </a:cubicBezTo>
                  <a:lnTo>
                    <a:pt x="2109" y="4280"/>
                  </a:lnTo>
                  <a:cubicBezTo>
                    <a:pt x="2178" y="4580"/>
                    <a:pt x="2513" y="4868"/>
                    <a:pt x="2536" y="5169"/>
                  </a:cubicBezTo>
                  <a:cubicBezTo>
                    <a:pt x="2305" y="5169"/>
                    <a:pt x="2074" y="5480"/>
                    <a:pt x="2294" y="5653"/>
                  </a:cubicBezTo>
                  <a:cubicBezTo>
                    <a:pt x="2086" y="5850"/>
                    <a:pt x="1832" y="5896"/>
                    <a:pt x="1647" y="6092"/>
                  </a:cubicBezTo>
                  <a:cubicBezTo>
                    <a:pt x="1549" y="6332"/>
                    <a:pt x="1675" y="6415"/>
                    <a:pt x="1858" y="6415"/>
                  </a:cubicBezTo>
                  <a:cubicBezTo>
                    <a:pt x="2063" y="6415"/>
                    <a:pt x="2339" y="6311"/>
                    <a:pt x="2455" y="6207"/>
                  </a:cubicBezTo>
                  <a:cubicBezTo>
                    <a:pt x="2502" y="6226"/>
                    <a:pt x="2544" y="6235"/>
                    <a:pt x="2581" y="6235"/>
                  </a:cubicBezTo>
                  <a:cubicBezTo>
                    <a:pt x="2837" y="6235"/>
                    <a:pt x="2876" y="5827"/>
                    <a:pt x="2836" y="5596"/>
                  </a:cubicBezTo>
                  <a:lnTo>
                    <a:pt x="2836" y="5596"/>
                  </a:lnTo>
                  <a:cubicBezTo>
                    <a:pt x="2882" y="5619"/>
                    <a:pt x="2940" y="5630"/>
                    <a:pt x="2998" y="5630"/>
                  </a:cubicBezTo>
                  <a:cubicBezTo>
                    <a:pt x="3459" y="5526"/>
                    <a:pt x="3159" y="4972"/>
                    <a:pt x="2975" y="4788"/>
                  </a:cubicBezTo>
                  <a:cubicBezTo>
                    <a:pt x="2984" y="4593"/>
                    <a:pt x="2675" y="3713"/>
                    <a:pt x="2385" y="3713"/>
                  </a:cubicBezTo>
                  <a:cubicBezTo>
                    <a:pt x="2330" y="3713"/>
                    <a:pt x="2276" y="3745"/>
                    <a:pt x="2224" y="3818"/>
                  </a:cubicBezTo>
                  <a:cubicBezTo>
                    <a:pt x="2201" y="3812"/>
                    <a:pt x="2178" y="3809"/>
                    <a:pt x="2158" y="3809"/>
                  </a:cubicBezTo>
                  <a:cubicBezTo>
                    <a:pt x="2138" y="3809"/>
                    <a:pt x="2120" y="3812"/>
                    <a:pt x="2109" y="3818"/>
                  </a:cubicBezTo>
                  <a:cubicBezTo>
                    <a:pt x="2167" y="3587"/>
                    <a:pt x="2294" y="3195"/>
                    <a:pt x="2063" y="3068"/>
                  </a:cubicBezTo>
                  <a:cubicBezTo>
                    <a:pt x="1982" y="2710"/>
                    <a:pt x="2421" y="1798"/>
                    <a:pt x="1866" y="1798"/>
                  </a:cubicBezTo>
                  <a:cubicBezTo>
                    <a:pt x="1866" y="1613"/>
                    <a:pt x="1891" y="1238"/>
                    <a:pt x="1683" y="1238"/>
                  </a:cubicBezTo>
                  <a:cubicBezTo>
                    <a:pt x="1645" y="1238"/>
                    <a:pt x="1599" y="1250"/>
                    <a:pt x="1543" y="1279"/>
                  </a:cubicBezTo>
                  <a:cubicBezTo>
                    <a:pt x="1543" y="967"/>
                    <a:pt x="1659" y="713"/>
                    <a:pt x="1601" y="390"/>
                  </a:cubicBezTo>
                  <a:cubicBezTo>
                    <a:pt x="1578" y="295"/>
                    <a:pt x="1519" y="257"/>
                    <a:pt x="1456" y="257"/>
                  </a:cubicBezTo>
                  <a:cubicBezTo>
                    <a:pt x="1357" y="257"/>
                    <a:pt x="1248" y="351"/>
                    <a:pt x="1255" y="471"/>
                  </a:cubicBezTo>
                  <a:cubicBezTo>
                    <a:pt x="1220" y="459"/>
                    <a:pt x="1197" y="436"/>
                    <a:pt x="1174" y="436"/>
                  </a:cubicBezTo>
                  <a:cubicBezTo>
                    <a:pt x="1144" y="204"/>
                    <a:pt x="973" y="0"/>
                    <a:pt x="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3272;p42">
              <a:extLst>
                <a:ext uri="{FF2B5EF4-FFF2-40B4-BE49-F238E27FC236}">
                  <a16:creationId xmlns:a16="http://schemas.microsoft.com/office/drawing/2014/main" id="{05B7E273-311C-7928-8501-4DB591336242}"/>
                </a:ext>
              </a:extLst>
            </p:cNvPr>
            <p:cNvSpPr/>
            <p:nvPr/>
          </p:nvSpPr>
          <p:spPr>
            <a:xfrm>
              <a:off x="5120950" y="3063650"/>
              <a:ext cx="74875" cy="112975"/>
            </a:xfrm>
            <a:custGeom>
              <a:avLst/>
              <a:gdLst/>
              <a:ahLst/>
              <a:cxnLst/>
              <a:rect l="l" t="t" r="r" b="b"/>
              <a:pathLst>
                <a:path w="2995" h="4519" extrusionOk="0">
                  <a:moveTo>
                    <a:pt x="327" y="1"/>
                  </a:moveTo>
                  <a:cubicBezTo>
                    <a:pt x="217" y="1"/>
                    <a:pt x="113" y="80"/>
                    <a:pt x="104" y="186"/>
                  </a:cubicBezTo>
                  <a:cubicBezTo>
                    <a:pt x="0" y="313"/>
                    <a:pt x="23" y="521"/>
                    <a:pt x="150" y="624"/>
                  </a:cubicBezTo>
                  <a:cubicBezTo>
                    <a:pt x="185" y="798"/>
                    <a:pt x="139" y="1086"/>
                    <a:pt x="358" y="1132"/>
                  </a:cubicBezTo>
                  <a:cubicBezTo>
                    <a:pt x="395" y="1157"/>
                    <a:pt x="446" y="1169"/>
                    <a:pt x="495" y="1169"/>
                  </a:cubicBezTo>
                  <a:cubicBezTo>
                    <a:pt x="538" y="1169"/>
                    <a:pt x="580" y="1160"/>
                    <a:pt x="612" y="1144"/>
                  </a:cubicBezTo>
                  <a:cubicBezTo>
                    <a:pt x="739" y="1606"/>
                    <a:pt x="624" y="2137"/>
                    <a:pt x="843" y="2552"/>
                  </a:cubicBezTo>
                  <a:cubicBezTo>
                    <a:pt x="834" y="2819"/>
                    <a:pt x="1017" y="3215"/>
                    <a:pt x="1243" y="3215"/>
                  </a:cubicBezTo>
                  <a:cubicBezTo>
                    <a:pt x="1311" y="3215"/>
                    <a:pt x="1383" y="3180"/>
                    <a:pt x="1455" y="3095"/>
                  </a:cubicBezTo>
                  <a:cubicBezTo>
                    <a:pt x="1455" y="3175"/>
                    <a:pt x="1489" y="3268"/>
                    <a:pt x="1559" y="3302"/>
                  </a:cubicBezTo>
                  <a:cubicBezTo>
                    <a:pt x="1593" y="3360"/>
                    <a:pt x="1628" y="3406"/>
                    <a:pt x="1709" y="3418"/>
                  </a:cubicBezTo>
                  <a:cubicBezTo>
                    <a:pt x="1667" y="3572"/>
                    <a:pt x="1755" y="3773"/>
                    <a:pt x="1931" y="3773"/>
                  </a:cubicBezTo>
                  <a:cubicBezTo>
                    <a:pt x="1951" y="3773"/>
                    <a:pt x="1974" y="3770"/>
                    <a:pt x="1997" y="3764"/>
                  </a:cubicBezTo>
                  <a:cubicBezTo>
                    <a:pt x="2136" y="3741"/>
                    <a:pt x="2182" y="3591"/>
                    <a:pt x="2170" y="3476"/>
                  </a:cubicBezTo>
                  <a:lnTo>
                    <a:pt x="2170" y="3476"/>
                  </a:lnTo>
                  <a:cubicBezTo>
                    <a:pt x="2240" y="3776"/>
                    <a:pt x="2055" y="4503"/>
                    <a:pt x="2482" y="4503"/>
                  </a:cubicBezTo>
                  <a:cubicBezTo>
                    <a:pt x="2524" y="4513"/>
                    <a:pt x="2561" y="4518"/>
                    <a:pt x="2594" y="4518"/>
                  </a:cubicBezTo>
                  <a:cubicBezTo>
                    <a:pt x="2994" y="4518"/>
                    <a:pt x="2745" y="3793"/>
                    <a:pt x="2574" y="3579"/>
                  </a:cubicBezTo>
                  <a:cubicBezTo>
                    <a:pt x="2588" y="3408"/>
                    <a:pt x="2464" y="3294"/>
                    <a:pt x="2349" y="3294"/>
                  </a:cubicBezTo>
                  <a:cubicBezTo>
                    <a:pt x="2269" y="3294"/>
                    <a:pt x="2194" y="3348"/>
                    <a:pt x="2170" y="3476"/>
                  </a:cubicBezTo>
                  <a:cubicBezTo>
                    <a:pt x="2113" y="3198"/>
                    <a:pt x="2159" y="2725"/>
                    <a:pt x="1847" y="2610"/>
                  </a:cubicBezTo>
                  <a:cubicBezTo>
                    <a:pt x="1847" y="2517"/>
                    <a:pt x="1847" y="2402"/>
                    <a:pt x="1766" y="2321"/>
                  </a:cubicBezTo>
                  <a:cubicBezTo>
                    <a:pt x="1713" y="2228"/>
                    <a:pt x="1649" y="2191"/>
                    <a:pt x="1586" y="2191"/>
                  </a:cubicBezTo>
                  <a:cubicBezTo>
                    <a:pt x="1432" y="2191"/>
                    <a:pt x="1292" y="2421"/>
                    <a:pt x="1374" y="2610"/>
                  </a:cubicBezTo>
                  <a:cubicBezTo>
                    <a:pt x="1213" y="2321"/>
                    <a:pt x="1609" y="1356"/>
                    <a:pt x="1151" y="1356"/>
                  </a:cubicBezTo>
                  <a:cubicBezTo>
                    <a:pt x="1115" y="1356"/>
                    <a:pt x="1074" y="1362"/>
                    <a:pt x="1028" y="1375"/>
                  </a:cubicBezTo>
                  <a:cubicBezTo>
                    <a:pt x="981" y="1109"/>
                    <a:pt x="1005" y="705"/>
                    <a:pt x="681" y="624"/>
                  </a:cubicBezTo>
                  <a:cubicBezTo>
                    <a:pt x="681" y="422"/>
                    <a:pt x="769" y="15"/>
                    <a:pt x="504" y="15"/>
                  </a:cubicBezTo>
                  <a:cubicBezTo>
                    <a:pt x="481" y="15"/>
                    <a:pt x="456" y="18"/>
                    <a:pt x="427" y="24"/>
                  </a:cubicBez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3273;p42">
              <a:extLst>
                <a:ext uri="{FF2B5EF4-FFF2-40B4-BE49-F238E27FC236}">
                  <a16:creationId xmlns:a16="http://schemas.microsoft.com/office/drawing/2014/main" id="{4A707487-7E3C-2B61-DA1F-DBE96631159F}"/>
                </a:ext>
              </a:extLst>
            </p:cNvPr>
            <p:cNvSpPr/>
            <p:nvPr/>
          </p:nvSpPr>
          <p:spPr>
            <a:xfrm>
              <a:off x="5107925" y="3013575"/>
              <a:ext cx="54175" cy="60875"/>
            </a:xfrm>
            <a:custGeom>
              <a:avLst/>
              <a:gdLst/>
              <a:ahLst/>
              <a:cxnLst/>
              <a:rect l="l" t="t" r="r" b="b"/>
              <a:pathLst>
                <a:path w="2167" h="2435" extrusionOk="0">
                  <a:moveTo>
                    <a:pt x="325" y="0"/>
                  </a:moveTo>
                  <a:cubicBezTo>
                    <a:pt x="46" y="0"/>
                    <a:pt x="0" y="1214"/>
                    <a:pt x="464" y="1312"/>
                  </a:cubicBezTo>
                  <a:cubicBezTo>
                    <a:pt x="492" y="1542"/>
                    <a:pt x="545" y="1876"/>
                    <a:pt x="781" y="1876"/>
                  </a:cubicBezTo>
                  <a:cubicBezTo>
                    <a:pt x="829" y="1876"/>
                    <a:pt x="884" y="1862"/>
                    <a:pt x="948" y="1831"/>
                  </a:cubicBezTo>
                  <a:cubicBezTo>
                    <a:pt x="983" y="1923"/>
                    <a:pt x="1018" y="2004"/>
                    <a:pt x="1122" y="2027"/>
                  </a:cubicBezTo>
                  <a:cubicBezTo>
                    <a:pt x="1150" y="2152"/>
                    <a:pt x="1229" y="2202"/>
                    <a:pt x="1318" y="2202"/>
                  </a:cubicBezTo>
                  <a:cubicBezTo>
                    <a:pt x="1410" y="2202"/>
                    <a:pt x="1513" y="2150"/>
                    <a:pt x="1583" y="2073"/>
                  </a:cubicBezTo>
                  <a:cubicBezTo>
                    <a:pt x="1629" y="2310"/>
                    <a:pt x="1805" y="2434"/>
                    <a:pt x="1940" y="2434"/>
                  </a:cubicBezTo>
                  <a:cubicBezTo>
                    <a:pt x="2074" y="2434"/>
                    <a:pt x="2166" y="2310"/>
                    <a:pt x="2045" y="2050"/>
                  </a:cubicBezTo>
                  <a:cubicBezTo>
                    <a:pt x="2010" y="1851"/>
                    <a:pt x="1840" y="1555"/>
                    <a:pt x="1630" y="1555"/>
                  </a:cubicBezTo>
                  <a:cubicBezTo>
                    <a:pt x="1560" y="1555"/>
                    <a:pt x="1485" y="1588"/>
                    <a:pt x="1410" y="1669"/>
                  </a:cubicBezTo>
                  <a:cubicBezTo>
                    <a:pt x="1352" y="1589"/>
                    <a:pt x="1364" y="1439"/>
                    <a:pt x="1237" y="1427"/>
                  </a:cubicBezTo>
                  <a:cubicBezTo>
                    <a:pt x="1145" y="1323"/>
                    <a:pt x="1145" y="1196"/>
                    <a:pt x="1018" y="1150"/>
                  </a:cubicBezTo>
                  <a:cubicBezTo>
                    <a:pt x="983" y="977"/>
                    <a:pt x="1029" y="700"/>
                    <a:pt x="787" y="677"/>
                  </a:cubicBezTo>
                  <a:cubicBezTo>
                    <a:pt x="741" y="573"/>
                    <a:pt x="729" y="434"/>
                    <a:pt x="625" y="377"/>
                  </a:cubicBezTo>
                  <a:cubicBezTo>
                    <a:pt x="510" y="106"/>
                    <a:pt x="407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3274;p42">
              <a:extLst>
                <a:ext uri="{FF2B5EF4-FFF2-40B4-BE49-F238E27FC236}">
                  <a16:creationId xmlns:a16="http://schemas.microsoft.com/office/drawing/2014/main" id="{AF59A28E-7386-2ECA-3E3A-2A294100E9D9}"/>
                </a:ext>
              </a:extLst>
            </p:cNvPr>
            <p:cNvSpPr/>
            <p:nvPr/>
          </p:nvSpPr>
          <p:spPr>
            <a:xfrm>
              <a:off x="5092925" y="2898325"/>
              <a:ext cx="84525" cy="137650"/>
            </a:xfrm>
            <a:custGeom>
              <a:avLst/>
              <a:gdLst/>
              <a:ahLst/>
              <a:cxnLst/>
              <a:rect l="l" t="t" r="r" b="b"/>
              <a:pathLst>
                <a:path w="3381" h="5506" extrusionOk="0">
                  <a:moveTo>
                    <a:pt x="925" y="0"/>
                  </a:moveTo>
                  <a:cubicBezTo>
                    <a:pt x="648" y="23"/>
                    <a:pt x="763" y="554"/>
                    <a:pt x="717" y="716"/>
                  </a:cubicBezTo>
                  <a:cubicBezTo>
                    <a:pt x="475" y="854"/>
                    <a:pt x="637" y="1408"/>
                    <a:pt x="579" y="1674"/>
                  </a:cubicBezTo>
                  <a:cubicBezTo>
                    <a:pt x="290" y="1755"/>
                    <a:pt x="521" y="2101"/>
                    <a:pt x="521" y="2286"/>
                  </a:cubicBezTo>
                  <a:cubicBezTo>
                    <a:pt x="439" y="2257"/>
                    <a:pt x="370" y="2245"/>
                    <a:pt x="314" y="2245"/>
                  </a:cubicBezTo>
                  <a:cubicBezTo>
                    <a:pt x="1" y="2245"/>
                    <a:pt x="102" y="2633"/>
                    <a:pt x="438" y="2633"/>
                  </a:cubicBezTo>
                  <a:cubicBezTo>
                    <a:pt x="450" y="2633"/>
                    <a:pt x="462" y="2633"/>
                    <a:pt x="475" y="2632"/>
                  </a:cubicBezTo>
                  <a:cubicBezTo>
                    <a:pt x="475" y="2690"/>
                    <a:pt x="510" y="2736"/>
                    <a:pt x="567" y="2759"/>
                  </a:cubicBezTo>
                  <a:cubicBezTo>
                    <a:pt x="660" y="3024"/>
                    <a:pt x="521" y="3382"/>
                    <a:pt x="740" y="3567"/>
                  </a:cubicBezTo>
                  <a:cubicBezTo>
                    <a:pt x="740" y="3692"/>
                    <a:pt x="957" y="3742"/>
                    <a:pt x="1016" y="3742"/>
                  </a:cubicBezTo>
                  <a:cubicBezTo>
                    <a:pt x="1022" y="3742"/>
                    <a:pt x="1027" y="3741"/>
                    <a:pt x="1029" y="3740"/>
                  </a:cubicBezTo>
                  <a:cubicBezTo>
                    <a:pt x="1032" y="3743"/>
                    <a:pt x="1040" y="3745"/>
                    <a:pt x="1050" y="3745"/>
                  </a:cubicBezTo>
                  <a:cubicBezTo>
                    <a:pt x="1109" y="3745"/>
                    <a:pt x="1262" y="3690"/>
                    <a:pt x="1271" y="3602"/>
                  </a:cubicBezTo>
                  <a:cubicBezTo>
                    <a:pt x="1301" y="3616"/>
                    <a:pt x="1334" y="3631"/>
                    <a:pt x="1370" y="3631"/>
                  </a:cubicBezTo>
                  <a:cubicBezTo>
                    <a:pt x="1391" y="3631"/>
                    <a:pt x="1412" y="3626"/>
                    <a:pt x="1433" y="3613"/>
                  </a:cubicBezTo>
                  <a:cubicBezTo>
                    <a:pt x="1433" y="3732"/>
                    <a:pt x="1514" y="3963"/>
                    <a:pt x="1686" y="3963"/>
                  </a:cubicBezTo>
                  <a:cubicBezTo>
                    <a:pt x="1697" y="3963"/>
                    <a:pt x="1709" y="3962"/>
                    <a:pt x="1722" y="3959"/>
                  </a:cubicBezTo>
                  <a:cubicBezTo>
                    <a:pt x="1802" y="4248"/>
                    <a:pt x="1860" y="4571"/>
                    <a:pt x="2045" y="4825"/>
                  </a:cubicBezTo>
                  <a:cubicBezTo>
                    <a:pt x="2002" y="5046"/>
                    <a:pt x="2261" y="5506"/>
                    <a:pt x="2478" y="5506"/>
                  </a:cubicBezTo>
                  <a:cubicBezTo>
                    <a:pt x="2556" y="5506"/>
                    <a:pt x="2628" y="5447"/>
                    <a:pt x="2680" y="5298"/>
                  </a:cubicBezTo>
                  <a:cubicBezTo>
                    <a:pt x="2832" y="5366"/>
                    <a:pt x="2942" y="5394"/>
                    <a:pt x="3017" y="5394"/>
                  </a:cubicBezTo>
                  <a:cubicBezTo>
                    <a:pt x="3381" y="5394"/>
                    <a:pt x="2931" y="4732"/>
                    <a:pt x="2529" y="4617"/>
                  </a:cubicBezTo>
                  <a:cubicBezTo>
                    <a:pt x="2495" y="4329"/>
                    <a:pt x="2379" y="4098"/>
                    <a:pt x="2137" y="4006"/>
                  </a:cubicBezTo>
                  <a:cubicBezTo>
                    <a:pt x="2084" y="3856"/>
                    <a:pt x="2050" y="3608"/>
                    <a:pt x="1863" y="3608"/>
                  </a:cubicBezTo>
                  <a:cubicBezTo>
                    <a:pt x="1847" y="3608"/>
                    <a:pt x="1831" y="3610"/>
                    <a:pt x="1814" y="3613"/>
                  </a:cubicBezTo>
                  <a:cubicBezTo>
                    <a:pt x="1814" y="3492"/>
                    <a:pt x="1754" y="3356"/>
                    <a:pt x="1640" y="3356"/>
                  </a:cubicBezTo>
                  <a:cubicBezTo>
                    <a:pt x="1613" y="3356"/>
                    <a:pt x="1582" y="3364"/>
                    <a:pt x="1548" y="3382"/>
                  </a:cubicBezTo>
                  <a:cubicBezTo>
                    <a:pt x="1548" y="3286"/>
                    <a:pt x="1452" y="3198"/>
                    <a:pt x="1353" y="3198"/>
                  </a:cubicBezTo>
                  <a:cubicBezTo>
                    <a:pt x="1334" y="3198"/>
                    <a:pt x="1314" y="3201"/>
                    <a:pt x="1294" y="3209"/>
                  </a:cubicBezTo>
                  <a:cubicBezTo>
                    <a:pt x="1237" y="2459"/>
                    <a:pt x="1456" y="393"/>
                    <a:pt x="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3275;p42">
              <a:extLst>
                <a:ext uri="{FF2B5EF4-FFF2-40B4-BE49-F238E27FC236}">
                  <a16:creationId xmlns:a16="http://schemas.microsoft.com/office/drawing/2014/main" id="{73AC56B9-87B1-1B5A-9F38-2594A8BEF654}"/>
                </a:ext>
              </a:extLst>
            </p:cNvPr>
            <p:cNvSpPr/>
            <p:nvPr/>
          </p:nvSpPr>
          <p:spPr>
            <a:xfrm>
              <a:off x="5162600" y="2939700"/>
              <a:ext cx="29925" cy="94050"/>
            </a:xfrm>
            <a:custGeom>
              <a:avLst/>
              <a:gdLst/>
              <a:ahLst/>
              <a:cxnLst/>
              <a:rect l="l" t="t" r="r" b="b"/>
              <a:pathLst>
                <a:path w="1197" h="3762" extrusionOk="0">
                  <a:moveTo>
                    <a:pt x="111" y="0"/>
                  </a:moveTo>
                  <a:cubicBezTo>
                    <a:pt x="10" y="0"/>
                    <a:pt x="1" y="441"/>
                    <a:pt x="216" y="1646"/>
                  </a:cubicBezTo>
                  <a:cubicBezTo>
                    <a:pt x="158" y="1681"/>
                    <a:pt x="112" y="1773"/>
                    <a:pt x="123" y="1843"/>
                  </a:cubicBezTo>
                  <a:cubicBezTo>
                    <a:pt x="354" y="2247"/>
                    <a:pt x="158" y="2882"/>
                    <a:pt x="470" y="3182"/>
                  </a:cubicBezTo>
                  <a:cubicBezTo>
                    <a:pt x="412" y="3297"/>
                    <a:pt x="458" y="3459"/>
                    <a:pt x="608" y="3470"/>
                  </a:cubicBezTo>
                  <a:cubicBezTo>
                    <a:pt x="621" y="3656"/>
                    <a:pt x="769" y="3762"/>
                    <a:pt x="903" y="3762"/>
                  </a:cubicBezTo>
                  <a:cubicBezTo>
                    <a:pt x="1020" y="3762"/>
                    <a:pt x="1128" y="3682"/>
                    <a:pt x="1128" y="3505"/>
                  </a:cubicBezTo>
                  <a:cubicBezTo>
                    <a:pt x="1012" y="3182"/>
                    <a:pt x="1197" y="2489"/>
                    <a:pt x="781" y="2454"/>
                  </a:cubicBezTo>
                  <a:cubicBezTo>
                    <a:pt x="796" y="1497"/>
                    <a:pt x="297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3276;p42">
              <a:extLst>
                <a:ext uri="{FF2B5EF4-FFF2-40B4-BE49-F238E27FC236}">
                  <a16:creationId xmlns:a16="http://schemas.microsoft.com/office/drawing/2014/main" id="{0B5420C9-DB39-3E4F-D6CB-20566A112076}"/>
                </a:ext>
              </a:extLst>
            </p:cNvPr>
            <p:cNvSpPr/>
            <p:nvPr/>
          </p:nvSpPr>
          <p:spPr>
            <a:xfrm>
              <a:off x="5175350" y="2834200"/>
              <a:ext cx="56375" cy="109825"/>
            </a:xfrm>
            <a:custGeom>
              <a:avLst/>
              <a:gdLst/>
              <a:ahLst/>
              <a:cxnLst/>
              <a:rect l="l" t="t" r="r" b="b"/>
              <a:pathLst>
                <a:path w="2255" h="4393" extrusionOk="0">
                  <a:moveTo>
                    <a:pt x="1730" y="1"/>
                  </a:moveTo>
                  <a:cubicBezTo>
                    <a:pt x="1544" y="1"/>
                    <a:pt x="1367" y="407"/>
                    <a:pt x="1276" y="857"/>
                  </a:cubicBezTo>
                  <a:cubicBezTo>
                    <a:pt x="1248" y="752"/>
                    <a:pt x="1156" y="699"/>
                    <a:pt x="1066" y="699"/>
                  </a:cubicBezTo>
                  <a:cubicBezTo>
                    <a:pt x="968" y="699"/>
                    <a:pt x="872" y="760"/>
                    <a:pt x="860" y="880"/>
                  </a:cubicBezTo>
                  <a:cubicBezTo>
                    <a:pt x="398" y="915"/>
                    <a:pt x="710" y="1619"/>
                    <a:pt x="595" y="1907"/>
                  </a:cubicBezTo>
                  <a:cubicBezTo>
                    <a:pt x="398" y="2242"/>
                    <a:pt x="525" y="2669"/>
                    <a:pt x="514" y="3015"/>
                  </a:cubicBezTo>
                  <a:cubicBezTo>
                    <a:pt x="387" y="3096"/>
                    <a:pt x="329" y="3177"/>
                    <a:pt x="341" y="3292"/>
                  </a:cubicBezTo>
                  <a:lnTo>
                    <a:pt x="341" y="3327"/>
                  </a:lnTo>
                  <a:cubicBezTo>
                    <a:pt x="0" y="3613"/>
                    <a:pt x="458" y="4376"/>
                    <a:pt x="766" y="4376"/>
                  </a:cubicBezTo>
                  <a:cubicBezTo>
                    <a:pt x="918" y="4376"/>
                    <a:pt x="1033" y="4191"/>
                    <a:pt x="999" y="3673"/>
                  </a:cubicBezTo>
                  <a:lnTo>
                    <a:pt x="999" y="3673"/>
                  </a:lnTo>
                  <a:cubicBezTo>
                    <a:pt x="1091" y="3847"/>
                    <a:pt x="1033" y="3997"/>
                    <a:pt x="1172" y="4170"/>
                  </a:cubicBezTo>
                  <a:cubicBezTo>
                    <a:pt x="1299" y="4297"/>
                    <a:pt x="1604" y="4392"/>
                    <a:pt x="1836" y="4392"/>
                  </a:cubicBezTo>
                  <a:cubicBezTo>
                    <a:pt x="2088" y="4392"/>
                    <a:pt x="2255" y="4280"/>
                    <a:pt x="2014" y="3973"/>
                  </a:cubicBezTo>
                  <a:cubicBezTo>
                    <a:pt x="1935" y="3814"/>
                    <a:pt x="1808" y="3608"/>
                    <a:pt x="1649" y="3608"/>
                  </a:cubicBezTo>
                  <a:cubicBezTo>
                    <a:pt x="1601" y="3608"/>
                    <a:pt x="1549" y="3627"/>
                    <a:pt x="1495" y="3673"/>
                  </a:cubicBezTo>
                  <a:cubicBezTo>
                    <a:pt x="1412" y="3486"/>
                    <a:pt x="1291" y="3129"/>
                    <a:pt x="1056" y="3129"/>
                  </a:cubicBezTo>
                  <a:cubicBezTo>
                    <a:pt x="1030" y="3129"/>
                    <a:pt x="1004" y="3133"/>
                    <a:pt x="975" y="3142"/>
                  </a:cubicBezTo>
                  <a:cubicBezTo>
                    <a:pt x="964" y="3004"/>
                    <a:pt x="964" y="2888"/>
                    <a:pt x="941" y="2762"/>
                  </a:cubicBezTo>
                  <a:cubicBezTo>
                    <a:pt x="1114" y="2554"/>
                    <a:pt x="987" y="2219"/>
                    <a:pt x="1056" y="1965"/>
                  </a:cubicBezTo>
                  <a:lnTo>
                    <a:pt x="1056" y="1965"/>
                  </a:lnTo>
                  <a:cubicBezTo>
                    <a:pt x="1102" y="2025"/>
                    <a:pt x="1162" y="2050"/>
                    <a:pt x="1221" y="2050"/>
                  </a:cubicBezTo>
                  <a:cubicBezTo>
                    <a:pt x="1356" y="2050"/>
                    <a:pt x="1489" y="1918"/>
                    <a:pt x="1449" y="1757"/>
                  </a:cubicBezTo>
                  <a:cubicBezTo>
                    <a:pt x="1783" y="1492"/>
                    <a:pt x="1610" y="1088"/>
                    <a:pt x="1737" y="753"/>
                  </a:cubicBezTo>
                  <a:lnTo>
                    <a:pt x="1737" y="753"/>
                  </a:lnTo>
                  <a:cubicBezTo>
                    <a:pt x="1772" y="834"/>
                    <a:pt x="1807" y="915"/>
                    <a:pt x="1795" y="995"/>
                  </a:cubicBezTo>
                  <a:cubicBezTo>
                    <a:pt x="1858" y="1130"/>
                    <a:pt x="1922" y="1183"/>
                    <a:pt x="1978" y="1183"/>
                  </a:cubicBezTo>
                  <a:cubicBezTo>
                    <a:pt x="2138" y="1183"/>
                    <a:pt x="2237" y="757"/>
                    <a:pt x="2084" y="603"/>
                  </a:cubicBezTo>
                  <a:cubicBezTo>
                    <a:pt x="1975" y="169"/>
                    <a:pt x="1851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3277;p42">
              <a:extLst>
                <a:ext uri="{FF2B5EF4-FFF2-40B4-BE49-F238E27FC236}">
                  <a16:creationId xmlns:a16="http://schemas.microsoft.com/office/drawing/2014/main" id="{2651B240-53C2-9D02-5DAA-F8CCA44F1301}"/>
                </a:ext>
              </a:extLst>
            </p:cNvPr>
            <p:cNvSpPr/>
            <p:nvPr/>
          </p:nvSpPr>
          <p:spPr>
            <a:xfrm>
              <a:off x="5212525" y="2991325"/>
              <a:ext cx="68025" cy="34400"/>
            </a:xfrm>
            <a:custGeom>
              <a:avLst/>
              <a:gdLst/>
              <a:ahLst/>
              <a:cxnLst/>
              <a:rect l="l" t="t" r="r" b="b"/>
              <a:pathLst>
                <a:path w="2721" h="1376" extrusionOk="0">
                  <a:moveTo>
                    <a:pt x="1926" y="0"/>
                  </a:moveTo>
                  <a:cubicBezTo>
                    <a:pt x="1593" y="0"/>
                    <a:pt x="1365" y="204"/>
                    <a:pt x="1070" y="332"/>
                  </a:cubicBezTo>
                  <a:cubicBezTo>
                    <a:pt x="1058" y="309"/>
                    <a:pt x="1058" y="297"/>
                    <a:pt x="1047" y="297"/>
                  </a:cubicBezTo>
                  <a:cubicBezTo>
                    <a:pt x="1008" y="142"/>
                    <a:pt x="921" y="80"/>
                    <a:pt x="825" y="80"/>
                  </a:cubicBezTo>
                  <a:cubicBezTo>
                    <a:pt x="662" y="80"/>
                    <a:pt x="471" y="256"/>
                    <a:pt x="435" y="459"/>
                  </a:cubicBezTo>
                  <a:cubicBezTo>
                    <a:pt x="420" y="457"/>
                    <a:pt x="406" y="455"/>
                    <a:pt x="393" y="455"/>
                  </a:cubicBezTo>
                  <a:cubicBezTo>
                    <a:pt x="0" y="455"/>
                    <a:pt x="338" y="1376"/>
                    <a:pt x="596" y="1376"/>
                  </a:cubicBezTo>
                  <a:cubicBezTo>
                    <a:pt x="700" y="1376"/>
                    <a:pt x="790" y="1229"/>
                    <a:pt x="816" y="817"/>
                  </a:cubicBezTo>
                  <a:cubicBezTo>
                    <a:pt x="886" y="868"/>
                    <a:pt x="971" y="901"/>
                    <a:pt x="1052" y="901"/>
                  </a:cubicBezTo>
                  <a:cubicBezTo>
                    <a:pt x="1117" y="901"/>
                    <a:pt x="1180" y="880"/>
                    <a:pt x="1231" y="828"/>
                  </a:cubicBezTo>
                  <a:cubicBezTo>
                    <a:pt x="1439" y="586"/>
                    <a:pt x="2720" y="470"/>
                    <a:pt x="2109" y="20"/>
                  </a:cubicBezTo>
                  <a:cubicBezTo>
                    <a:pt x="2044" y="6"/>
                    <a:pt x="1983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3278;p42">
              <a:extLst>
                <a:ext uri="{FF2B5EF4-FFF2-40B4-BE49-F238E27FC236}">
                  <a16:creationId xmlns:a16="http://schemas.microsoft.com/office/drawing/2014/main" id="{C2C57BC3-36DD-EC71-CABE-91AD703D4504}"/>
                </a:ext>
              </a:extLst>
            </p:cNvPr>
            <p:cNvSpPr/>
            <p:nvPr/>
          </p:nvSpPr>
          <p:spPr>
            <a:xfrm>
              <a:off x="5262225" y="3029375"/>
              <a:ext cx="18600" cy="31225"/>
            </a:xfrm>
            <a:custGeom>
              <a:avLst/>
              <a:gdLst/>
              <a:ahLst/>
              <a:cxnLst/>
              <a:rect l="l" t="t" r="r" b="b"/>
              <a:pathLst>
                <a:path w="744" h="1249" extrusionOk="0">
                  <a:moveTo>
                    <a:pt x="321" y="1"/>
                  </a:moveTo>
                  <a:cubicBezTo>
                    <a:pt x="236" y="1"/>
                    <a:pt x="149" y="58"/>
                    <a:pt x="121" y="149"/>
                  </a:cubicBezTo>
                  <a:cubicBezTo>
                    <a:pt x="63" y="253"/>
                    <a:pt x="225" y="391"/>
                    <a:pt x="225" y="460"/>
                  </a:cubicBezTo>
                  <a:cubicBezTo>
                    <a:pt x="63" y="541"/>
                    <a:pt x="167" y="714"/>
                    <a:pt x="98" y="830"/>
                  </a:cubicBezTo>
                  <a:cubicBezTo>
                    <a:pt x="1" y="1125"/>
                    <a:pt x="71" y="1248"/>
                    <a:pt x="182" y="1248"/>
                  </a:cubicBezTo>
                  <a:cubicBezTo>
                    <a:pt x="336" y="1248"/>
                    <a:pt x="568" y="1014"/>
                    <a:pt x="548" y="680"/>
                  </a:cubicBezTo>
                  <a:cubicBezTo>
                    <a:pt x="744" y="518"/>
                    <a:pt x="605" y="195"/>
                    <a:pt x="467" y="79"/>
                  </a:cubicBezTo>
                  <a:cubicBezTo>
                    <a:pt x="431" y="25"/>
                    <a:pt x="376" y="1"/>
                    <a:pt x="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3279;p42">
              <a:extLst>
                <a:ext uri="{FF2B5EF4-FFF2-40B4-BE49-F238E27FC236}">
                  <a16:creationId xmlns:a16="http://schemas.microsoft.com/office/drawing/2014/main" id="{11B14B63-F4DE-CE3F-B8EA-5CABF61FA804}"/>
                </a:ext>
              </a:extLst>
            </p:cNvPr>
            <p:cNvSpPr/>
            <p:nvPr/>
          </p:nvSpPr>
          <p:spPr>
            <a:xfrm>
              <a:off x="5270400" y="3062800"/>
              <a:ext cx="21450" cy="20275"/>
            </a:xfrm>
            <a:custGeom>
              <a:avLst/>
              <a:gdLst/>
              <a:ahLst/>
              <a:cxnLst/>
              <a:rect l="l" t="t" r="r" b="b"/>
              <a:pathLst>
                <a:path w="858" h="811" extrusionOk="0">
                  <a:moveTo>
                    <a:pt x="412" y="0"/>
                  </a:moveTo>
                  <a:cubicBezTo>
                    <a:pt x="156" y="0"/>
                    <a:pt x="1" y="477"/>
                    <a:pt x="302" y="555"/>
                  </a:cubicBezTo>
                  <a:cubicBezTo>
                    <a:pt x="343" y="739"/>
                    <a:pt x="414" y="811"/>
                    <a:pt x="486" y="811"/>
                  </a:cubicBezTo>
                  <a:cubicBezTo>
                    <a:pt x="670" y="811"/>
                    <a:pt x="858" y="333"/>
                    <a:pt x="567" y="58"/>
                  </a:cubicBezTo>
                  <a:cubicBezTo>
                    <a:pt x="513" y="18"/>
                    <a:pt x="461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3280;p42">
              <a:extLst>
                <a:ext uri="{FF2B5EF4-FFF2-40B4-BE49-F238E27FC236}">
                  <a16:creationId xmlns:a16="http://schemas.microsoft.com/office/drawing/2014/main" id="{4BB7E780-FC16-ABBD-40CF-CE5315AB7BDA}"/>
                </a:ext>
              </a:extLst>
            </p:cNvPr>
            <p:cNvSpPr/>
            <p:nvPr/>
          </p:nvSpPr>
          <p:spPr>
            <a:xfrm>
              <a:off x="5233200" y="3078700"/>
              <a:ext cx="52250" cy="112250"/>
            </a:xfrm>
            <a:custGeom>
              <a:avLst/>
              <a:gdLst/>
              <a:ahLst/>
              <a:cxnLst/>
              <a:rect l="l" t="t" r="r" b="b"/>
              <a:pathLst>
                <a:path w="2090" h="4490" extrusionOk="0">
                  <a:moveTo>
                    <a:pt x="1074" y="2308"/>
                  </a:moveTo>
                  <a:lnTo>
                    <a:pt x="1108" y="2331"/>
                  </a:lnTo>
                  <a:lnTo>
                    <a:pt x="993" y="2308"/>
                  </a:lnTo>
                  <a:close/>
                  <a:moveTo>
                    <a:pt x="1515" y="0"/>
                  </a:moveTo>
                  <a:cubicBezTo>
                    <a:pt x="1391" y="0"/>
                    <a:pt x="1250" y="156"/>
                    <a:pt x="1201" y="565"/>
                  </a:cubicBezTo>
                  <a:cubicBezTo>
                    <a:pt x="1201" y="565"/>
                    <a:pt x="1201" y="577"/>
                    <a:pt x="1189" y="577"/>
                  </a:cubicBezTo>
                  <a:cubicBezTo>
                    <a:pt x="1173" y="419"/>
                    <a:pt x="1031" y="340"/>
                    <a:pt x="895" y="340"/>
                  </a:cubicBezTo>
                  <a:cubicBezTo>
                    <a:pt x="743" y="340"/>
                    <a:pt x="598" y="439"/>
                    <a:pt x="647" y="634"/>
                  </a:cubicBezTo>
                  <a:cubicBezTo>
                    <a:pt x="699" y="834"/>
                    <a:pt x="819" y="996"/>
                    <a:pt x="901" y="1180"/>
                  </a:cubicBezTo>
                  <a:lnTo>
                    <a:pt x="901" y="1180"/>
                  </a:lnTo>
                  <a:cubicBezTo>
                    <a:pt x="861" y="1118"/>
                    <a:pt x="784" y="1083"/>
                    <a:pt x="708" y="1083"/>
                  </a:cubicBezTo>
                  <a:cubicBezTo>
                    <a:pt x="699" y="1083"/>
                    <a:pt x="690" y="1083"/>
                    <a:pt x="681" y="1084"/>
                  </a:cubicBezTo>
                  <a:cubicBezTo>
                    <a:pt x="834" y="870"/>
                    <a:pt x="537" y="755"/>
                    <a:pt x="362" y="755"/>
                  </a:cubicBezTo>
                  <a:cubicBezTo>
                    <a:pt x="339" y="755"/>
                    <a:pt x="318" y="757"/>
                    <a:pt x="300" y="761"/>
                  </a:cubicBezTo>
                  <a:cubicBezTo>
                    <a:pt x="1" y="839"/>
                    <a:pt x="122" y="1199"/>
                    <a:pt x="386" y="1199"/>
                  </a:cubicBezTo>
                  <a:cubicBezTo>
                    <a:pt x="438" y="1199"/>
                    <a:pt x="494" y="1186"/>
                    <a:pt x="554" y="1154"/>
                  </a:cubicBezTo>
                  <a:lnTo>
                    <a:pt x="554" y="1154"/>
                  </a:lnTo>
                  <a:cubicBezTo>
                    <a:pt x="451" y="1361"/>
                    <a:pt x="393" y="1604"/>
                    <a:pt x="439" y="1835"/>
                  </a:cubicBezTo>
                  <a:cubicBezTo>
                    <a:pt x="284" y="1979"/>
                    <a:pt x="452" y="2178"/>
                    <a:pt x="629" y="2178"/>
                  </a:cubicBezTo>
                  <a:cubicBezTo>
                    <a:pt x="651" y="2178"/>
                    <a:pt x="672" y="2176"/>
                    <a:pt x="693" y="2169"/>
                  </a:cubicBezTo>
                  <a:lnTo>
                    <a:pt x="693" y="2169"/>
                  </a:lnTo>
                  <a:cubicBezTo>
                    <a:pt x="434" y="2557"/>
                    <a:pt x="420" y="3299"/>
                    <a:pt x="747" y="3299"/>
                  </a:cubicBezTo>
                  <a:cubicBezTo>
                    <a:pt x="858" y="3299"/>
                    <a:pt x="1008" y="3214"/>
                    <a:pt x="1201" y="3000"/>
                  </a:cubicBezTo>
                  <a:cubicBezTo>
                    <a:pt x="1221" y="3052"/>
                    <a:pt x="1251" y="3094"/>
                    <a:pt x="1257" y="3095"/>
                  </a:cubicBezTo>
                  <a:lnTo>
                    <a:pt x="1257" y="3095"/>
                  </a:lnTo>
                  <a:cubicBezTo>
                    <a:pt x="1167" y="3222"/>
                    <a:pt x="1259" y="3428"/>
                    <a:pt x="1397" y="3462"/>
                  </a:cubicBezTo>
                  <a:cubicBezTo>
                    <a:pt x="1397" y="3485"/>
                    <a:pt x="1397" y="3508"/>
                    <a:pt x="1420" y="3520"/>
                  </a:cubicBezTo>
                  <a:cubicBezTo>
                    <a:pt x="1339" y="3658"/>
                    <a:pt x="1362" y="3832"/>
                    <a:pt x="1386" y="3993"/>
                  </a:cubicBezTo>
                  <a:cubicBezTo>
                    <a:pt x="1178" y="4201"/>
                    <a:pt x="1400" y="4490"/>
                    <a:pt x="1599" y="4490"/>
                  </a:cubicBezTo>
                  <a:cubicBezTo>
                    <a:pt x="1699" y="4490"/>
                    <a:pt x="1793" y="4417"/>
                    <a:pt x="1824" y="4224"/>
                  </a:cubicBezTo>
                  <a:cubicBezTo>
                    <a:pt x="1997" y="4178"/>
                    <a:pt x="2090" y="3797"/>
                    <a:pt x="1824" y="3797"/>
                  </a:cubicBezTo>
                  <a:cubicBezTo>
                    <a:pt x="1801" y="3762"/>
                    <a:pt x="1790" y="3728"/>
                    <a:pt x="1778" y="3681"/>
                  </a:cubicBezTo>
                  <a:cubicBezTo>
                    <a:pt x="1905" y="3647"/>
                    <a:pt x="1997" y="3485"/>
                    <a:pt x="1905" y="3370"/>
                  </a:cubicBezTo>
                  <a:cubicBezTo>
                    <a:pt x="1990" y="3147"/>
                    <a:pt x="2046" y="2737"/>
                    <a:pt x="1738" y="2737"/>
                  </a:cubicBezTo>
                  <a:cubicBezTo>
                    <a:pt x="1712" y="2737"/>
                    <a:pt x="1683" y="2740"/>
                    <a:pt x="1651" y="2747"/>
                  </a:cubicBezTo>
                  <a:cubicBezTo>
                    <a:pt x="1605" y="2643"/>
                    <a:pt x="1536" y="2562"/>
                    <a:pt x="1443" y="2516"/>
                  </a:cubicBezTo>
                  <a:cubicBezTo>
                    <a:pt x="1373" y="2478"/>
                    <a:pt x="1303" y="2460"/>
                    <a:pt x="1237" y="2460"/>
                  </a:cubicBezTo>
                  <a:cubicBezTo>
                    <a:pt x="1183" y="2460"/>
                    <a:pt x="1132" y="2472"/>
                    <a:pt x="1085" y="2493"/>
                  </a:cubicBezTo>
                  <a:cubicBezTo>
                    <a:pt x="1097" y="2435"/>
                    <a:pt x="1155" y="2400"/>
                    <a:pt x="1155" y="2343"/>
                  </a:cubicBezTo>
                  <a:cubicBezTo>
                    <a:pt x="1279" y="2184"/>
                    <a:pt x="1204" y="1927"/>
                    <a:pt x="984" y="1927"/>
                  </a:cubicBezTo>
                  <a:cubicBezTo>
                    <a:pt x="980" y="1927"/>
                    <a:pt x="975" y="1927"/>
                    <a:pt x="970" y="1927"/>
                  </a:cubicBezTo>
                  <a:cubicBezTo>
                    <a:pt x="982" y="1777"/>
                    <a:pt x="1016" y="1627"/>
                    <a:pt x="993" y="1465"/>
                  </a:cubicBezTo>
                  <a:lnTo>
                    <a:pt x="993" y="1465"/>
                  </a:lnTo>
                  <a:cubicBezTo>
                    <a:pt x="1016" y="1500"/>
                    <a:pt x="1028" y="1546"/>
                    <a:pt x="1039" y="1581"/>
                  </a:cubicBezTo>
                  <a:cubicBezTo>
                    <a:pt x="1136" y="1668"/>
                    <a:pt x="1221" y="1704"/>
                    <a:pt x="1292" y="1704"/>
                  </a:cubicBezTo>
                  <a:cubicBezTo>
                    <a:pt x="1557" y="1704"/>
                    <a:pt x="1623" y="1192"/>
                    <a:pt x="1386" y="946"/>
                  </a:cubicBezTo>
                  <a:cubicBezTo>
                    <a:pt x="1914" y="514"/>
                    <a:pt x="1741" y="0"/>
                    <a:pt x="1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3281;p42">
              <a:extLst>
                <a:ext uri="{FF2B5EF4-FFF2-40B4-BE49-F238E27FC236}">
                  <a16:creationId xmlns:a16="http://schemas.microsoft.com/office/drawing/2014/main" id="{6FDD467C-E59C-20AF-E45B-F161047EBE50}"/>
                </a:ext>
              </a:extLst>
            </p:cNvPr>
            <p:cNvSpPr/>
            <p:nvPr/>
          </p:nvSpPr>
          <p:spPr>
            <a:xfrm>
              <a:off x="5211850" y="3064800"/>
              <a:ext cx="13850" cy="22550"/>
            </a:xfrm>
            <a:custGeom>
              <a:avLst/>
              <a:gdLst/>
              <a:ahLst/>
              <a:cxnLst/>
              <a:rect l="l" t="t" r="r" b="b"/>
              <a:pathLst>
                <a:path w="554" h="902" extrusionOk="0">
                  <a:moveTo>
                    <a:pt x="152" y="1"/>
                  </a:moveTo>
                  <a:cubicBezTo>
                    <a:pt x="83" y="1"/>
                    <a:pt x="23" y="81"/>
                    <a:pt x="0" y="290"/>
                  </a:cubicBezTo>
                  <a:cubicBezTo>
                    <a:pt x="26" y="464"/>
                    <a:pt x="99" y="902"/>
                    <a:pt x="257" y="902"/>
                  </a:cubicBezTo>
                  <a:cubicBezTo>
                    <a:pt x="308" y="902"/>
                    <a:pt x="368" y="856"/>
                    <a:pt x="439" y="740"/>
                  </a:cubicBezTo>
                  <a:cubicBezTo>
                    <a:pt x="554" y="493"/>
                    <a:pt x="323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3282;p42">
              <a:extLst>
                <a:ext uri="{FF2B5EF4-FFF2-40B4-BE49-F238E27FC236}">
                  <a16:creationId xmlns:a16="http://schemas.microsoft.com/office/drawing/2014/main" id="{A1B22846-7B1E-360C-265D-02F46DBF7B31}"/>
                </a:ext>
              </a:extLst>
            </p:cNvPr>
            <p:cNvSpPr/>
            <p:nvPr/>
          </p:nvSpPr>
          <p:spPr>
            <a:xfrm>
              <a:off x="5170300" y="3041725"/>
              <a:ext cx="36075" cy="76800"/>
            </a:xfrm>
            <a:custGeom>
              <a:avLst/>
              <a:gdLst/>
              <a:ahLst/>
              <a:cxnLst/>
              <a:rect l="l" t="t" r="r" b="b"/>
              <a:pathLst>
                <a:path w="1443" h="3072" extrusionOk="0">
                  <a:moveTo>
                    <a:pt x="297" y="0"/>
                  </a:moveTo>
                  <a:cubicBezTo>
                    <a:pt x="208" y="0"/>
                    <a:pt x="139" y="122"/>
                    <a:pt x="162" y="428"/>
                  </a:cubicBezTo>
                  <a:cubicBezTo>
                    <a:pt x="58" y="486"/>
                    <a:pt x="23" y="601"/>
                    <a:pt x="58" y="705"/>
                  </a:cubicBezTo>
                  <a:lnTo>
                    <a:pt x="81" y="705"/>
                  </a:lnTo>
                  <a:cubicBezTo>
                    <a:pt x="81" y="936"/>
                    <a:pt x="0" y="1559"/>
                    <a:pt x="369" y="1571"/>
                  </a:cubicBezTo>
                  <a:cubicBezTo>
                    <a:pt x="402" y="1658"/>
                    <a:pt x="486" y="1745"/>
                    <a:pt x="583" y="1745"/>
                  </a:cubicBezTo>
                  <a:cubicBezTo>
                    <a:pt x="588" y="1745"/>
                    <a:pt x="594" y="1745"/>
                    <a:pt x="600" y="1744"/>
                  </a:cubicBezTo>
                  <a:cubicBezTo>
                    <a:pt x="670" y="1905"/>
                    <a:pt x="635" y="2044"/>
                    <a:pt x="785" y="2194"/>
                  </a:cubicBezTo>
                  <a:cubicBezTo>
                    <a:pt x="947" y="2448"/>
                    <a:pt x="831" y="3002"/>
                    <a:pt x="1154" y="3071"/>
                  </a:cubicBezTo>
                  <a:cubicBezTo>
                    <a:pt x="1443" y="3071"/>
                    <a:pt x="1385" y="2563"/>
                    <a:pt x="1304" y="2390"/>
                  </a:cubicBezTo>
                  <a:cubicBezTo>
                    <a:pt x="1189" y="1894"/>
                    <a:pt x="1362" y="1086"/>
                    <a:pt x="785" y="809"/>
                  </a:cubicBezTo>
                  <a:cubicBezTo>
                    <a:pt x="762" y="717"/>
                    <a:pt x="670" y="682"/>
                    <a:pt x="589" y="659"/>
                  </a:cubicBezTo>
                  <a:cubicBezTo>
                    <a:pt x="624" y="300"/>
                    <a:pt x="436" y="0"/>
                    <a:pt x="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3283;p42">
              <a:extLst>
                <a:ext uri="{FF2B5EF4-FFF2-40B4-BE49-F238E27FC236}">
                  <a16:creationId xmlns:a16="http://schemas.microsoft.com/office/drawing/2014/main" id="{0E828363-35B8-30EB-BDFB-21813DB20E39}"/>
                </a:ext>
              </a:extLst>
            </p:cNvPr>
            <p:cNvSpPr/>
            <p:nvPr/>
          </p:nvSpPr>
          <p:spPr>
            <a:xfrm>
              <a:off x="5008175" y="3021500"/>
              <a:ext cx="38850" cy="75025"/>
            </a:xfrm>
            <a:custGeom>
              <a:avLst/>
              <a:gdLst/>
              <a:ahLst/>
              <a:cxnLst/>
              <a:rect l="l" t="t" r="r" b="b"/>
              <a:pathLst>
                <a:path w="1554" h="3001" extrusionOk="0">
                  <a:moveTo>
                    <a:pt x="748" y="798"/>
                  </a:moveTo>
                  <a:lnTo>
                    <a:pt x="679" y="879"/>
                  </a:lnTo>
                  <a:lnTo>
                    <a:pt x="645" y="845"/>
                  </a:lnTo>
                  <a:lnTo>
                    <a:pt x="748" y="798"/>
                  </a:lnTo>
                  <a:close/>
                  <a:moveTo>
                    <a:pt x="248" y="0"/>
                  </a:moveTo>
                  <a:cubicBezTo>
                    <a:pt x="81" y="0"/>
                    <a:pt x="1" y="310"/>
                    <a:pt x="148" y="510"/>
                  </a:cubicBezTo>
                  <a:cubicBezTo>
                    <a:pt x="160" y="602"/>
                    <a:pt x="171" y="706"/>
                    <a:pt x="206" y="821"/>
                  </a:cubicBezTo>
                  <a:cubicBezTo>
                    <a:pt x="235" y="1023"/>
                    <a:pt x="263" y="1566"/>
                    <a:pt x="504" y="1566"/>
                  </a:cubicBezTo>
                  <a:cubicBezTo>
                    <a:pt x="553" y="1566"/>
                    <a:pt x="611" y="1544"/>
                    <a:pt x="679" y="1491"/>
                  </a:cubicBezTo>
                  <a:lnTo>
                    <a:pt x="679" y="1491"/>
                  </a:lnTo>
                  <a:cubicBezTo>
                    <a:pt x="668" y="1618"/>
                    <a:pt x="691" y="1803"/>
                    <a:pt x="829" y="1906"/>
                  </a:cubicBezTo>
                  <a:cubicBezTo>
                    <a:pt x="645" y="2264"/>
                    <a:pt x="771" y="2414"/>
                    <a:pt x="748" y="2738"/>
                  </a:cubicBezTo>
                  <a:cubicBezTo>
                    <a:pt x="710" y="2897"/>
                    <a:pt x="834" y="3000"/>
                    <a:pt x="945" y="3000"/>
                  </a:cubicBezTo>
                  <a:cubicBezTo>
                    <a:pt x="1034" y="3000"/>
                    <a:pt x="1115" y="2932"/>
                    <a:pt x="1095" y="2772"/>
                  </a:cubicBezTo>
                  <a:cubicBezTo>
                    <a:pt x="1256" y="2738"/>
                    <a:pt x="1279" y="2553"/>
                    <a:pt x="1314" y="2426"/>
                  </a:cubicBezTo>
                  <a:cubicBezTo>
                    <a:pt x="1333" y="2431"/>
                    <a:pt x="1351" y="2434"/>
                    <a:pt x="1368" y="2434"/>
                  </a:cubicBezTo>
                  <a:cubicBezTo>
                    <a:pt x="1493" y="2434"/>
                    <a:pt x="1554" y="2295"/>
                    <a:pt x="1533" y="2184"/>
                  </a:cubicBezTo>
                  <a:cubicBezTo>
                    <a:pt x="1533" y="1999"/>
                    <a:pt x="1533" y="1814"/>
                    <a:pt x="1418" y="1780"/>
                  </a:cubicBezTo>
                  <a:cubicBezTo>
                    <a:pt x="1379" y="1702"/>
                    <a:pt x="1293" y="1634"/>
                    <a:pt x="1205" y="1634"/>
                  </a:cubicBezTo>
                  <a:cubicBezTo>
                    <a:pt x="1163" y="1634"/>
                    <a:pt x="1121" y="1650"/>
                    <a:pt x="1083" y="1687"/>
                  </a:cubicBezTo>
                  <a:cubicBezTo>
                    <a:pt x="1083" y="1664"/>
                    <a:pt x="1048" y="1641"/>
                    <a:pt x="1037" y="1629"/>
                  </a:cubicBezTo>
                  <a:cubicBezTo>
                    <a:pt x="1279" y="1410"/>
                    <a:pt x="1152" y="833"/>
                    <a:pt x="910" y="660"/>
                  </a:cubicBezTo>
                  <a:cubicBezTo>
                    <a:pt x="877" y="611"/>
                    <a:pt x="823" y="585"/>
                    <a:pt x="769" y="585"/>
                  </a:cubicBezTo>
                  <a:cubicBezTo>
                    <a:pt x="708" y="585"/>
                    <a:pt x="646" y="616"/>
                    <a:pt x="610" y="683"/>
                  </a:cubicBezTo>
                  <a:cubicBezTo>
                    <a:pt x="564" y="475"/>
                    <a:pt x="518" y="291"/>
                    <a:pt x="437" y="117"/>
                  </a:cubicBezTo>
                  <a:cubicBezTo>
                    <a:pt x="368" y="34"/>
                    <a:pt x="303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3284;p42">
              <a:extLst>
                <a:ext uri="{FF2B5EF4-FFF2-40B4-BE49-F238E27FC236}">
                  <a16:creationId xmlns:a16="http://schemas.microsoft.com/office/drawing/2014/main" id="{86092339-138A-E2F7-D0B8-9AEBD0EFAE1C}"/>
                </a:ext>
              </a:extLst>
            </p:cNvPr>
            <p:cNvSpPr/>
            <p:nvPr/>
          </p:nvSpPr>
          <p:spPr>
            <a:xfrm>
              <a:off x="4979550" y="3005100"/>
              <a:ext cx="29850" cy="36950"/>
            </a:xfrm>
            <a:custGeom>
              <a:avLst/>
              <a:gdLst/>
              <a:ahLst/>
              <a:cxnLst/>
              <a:rect l="l" t="t" r="r" b="b"/>
              <a:pathLst>
                <a:path w="1194" h="1478" extrusionOk="0">
                  <a:moveTo>
                    <a:pt x="197" y="0"/>
                  </a:moveTo>
                  <a:cubicBezTo>
                    <a:pt x="59" y="0"/>
                    <a:pt x="0" y="140"/>
                    <a:pt x="220" y="462"/>
                  </a:cubicBezTo>
                  <a:cubicBezTo>
                    <a:pt x="197" y="554"/>
                    <a:pt x="220" y="635"/>
                    <a:pt x="289" y="681"/>
                  </a:cubicBezTo>
                  <a:cubicBezTo>
                    <a:pt x="343" y="821"/>
                    <a:pt x="397" y="1031"/>
                    <a:pt x="562" y="1031"/>
                  </a:cubicBezTo>
                  <a:cubicBezTo>
                    <a:pt x="574" y="1031"/>
                    <a:pt x="587" y="1030"/>
                    <a:pt x="601" y="1027"/>
                  </a:cubicBezTo>
                  <a:cubicBezTo>
                    <a:pt x="727" y="1356"/>
                    <a:pt x="840" y="1477"/>
                    <a:pt x="926" y="1477"/>
                  </a:cubicBezTo>
                  <a:cubicBezTo>
                    <a:pt x="1169" y="1477"/>
                    <a:pt x="1193" y="505"/>
                    <a:pt x="681" y="496"/>
                  </a:cubicBezTo>
                  <a:cubicBezTo>
                    <a:pt x="620" y="187"/>
                    <a:pt x="355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3285;p42">
              <a:extLst>
                <a:ext uri="{FF2B5EF4-FFF2-40B4-BE49-F238E27FC236}">
                  <a16:creationId xmlns:a16="http://schemas.microsoft.com/office/drawing/2014/main" id="{251A9061-2CBC-80AB-7314-E59361025BB3}"/>
                </a:ext>
              </a:extLst>
            </p:cNvPr>
            <p:cNvSpPr/>
            <p:nvPr/>
          </p:nvSpPr>
          <p:spPr>
            <a:xfrm>
              <a:off x="5054575" y="2912750"/>
              <a:ext cx="39550" cy="43175"/>
            </a:xfrm>
            <a:custGeom>
              <a:avLst/>
              <a:gdLst/>
              <a:ahLst/>
              <a:cxnLst/>
              <a:rect l="l" t="t" r="r" b="b"/>
              <a:pathLst>
                <a:path w="1582" h="1727" extrusionOk="0">
                  <a:moveTo>
                    <a:pt x="393" y="0"/>
                  </a:moveTo>
                  <a:cubicBezTo>
                    <a:pt x="0" y="162"/>
                    <a:pt x="324" y="739"/>
                    <a:pt x="278" y="1051"/>
                  </a:cubicBezTo>
                  <a:cubicBezTo>
                    <a:pt x="278" y="1167"/>
                    <a:pt x="378" y="1229"/>
                    <a:pt x="479" y="1229"/>
                  </a:cubicBezTo>
                  <a:cubicBezTo>
                    <a:pt x="559" y="1229"/>
                    <a:pt x="639" y="1190"/>
                    <a:pt x="670" y="1109"/>
                  </a:cubicBezTo>
                  <a:lnTo>
                    <a:pt x="670" y="1109"/>
                  </a:lnTo>
                  <a:cubicBezTo>
                    <a:pt x="662" y="1277"/>
                    <a:pt x="786" y="1409"/>
                    <a:pt x="915" y="1409"/>
                  </a:cubicBezTo>
                  <a:cubicBezTo>
                    <a:pt x="980" y="1409"/>
                    <a:pt x="1046" y="1375"/>
                    <a:pt x="1097" y="1293"/>
                  </a:cubicBezTo>
                  <a:cubicBezTo>
                    <a:pt x="1112" y="1490"/>
                    <a:pt x="1291" y="1726"/>
                    <a:pt x="1428" y="1726"/>
                  </a:cubicBezTo>
                  <a:cubicBezTo>
                    <a:pt x="1501" y="1726"/>
                    <a:pt x="1562" y="1661"/>
                    <a:pt x="1582" y="1489"/>
                  </a:cubicBezTo>
                  <a:cubicBezTo>
                    <a:pt x="1493" y="1222"/>
                    <a:pt x="1327" y="437"/>
                    <a:pt x="991" y="437"/>
                  </a:cubicBezTo>
                  <a:cubicBezTo>
                    <a:pt x="935" y="437"/>
                    <a:pt x="874" y="459"/>
                    <a:pt x="808" y="508"/>
                  </a:cubicBezTo>
                  <a:lnTo>
                    <a:pt x="785" y="485"/>
                  </a:lnTo>
                  <a:cubicBezTo>
                    <a:pt x="739" y="439"/>
                    <a:pt x="670" y="427"/>
                    <a:pt x="612" y="427"/>
                  </a:cubicBezTo>
                  <a:cubicBezTo>
                    <a:pt x="578" y="266"/>
                    <a:pt x="624" y="0"/>
                    <a:pt x="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3286;p42">
              <a:extLst>
                <a:ext uri="{FF2B5EF4-FFF2-40B4-BE49-F238E27FC236}">
                  <a16:creationId xmlns:a16="http://schemas.microsoft.com/office/drawing/2014/main" id="{55A9265A-ED38-1A65-7278-72CCF583E5ED}"/>
                </a:ext>
              </a:extLst>
            </p:cNvPr>
            <p:cNvSpPr/>
            <p:nvPr/>
          </p:nvSpPr>
          <p:spPr>
            <a:xfrm>
              <a:off x="5061800" y="2949675"/>
              <a:ext cx="43625" cy="57800"/>
            </a:xfrm>
            <a:custGeom>
              <a:avLst/>
              <a:gdLst/>
              <a:ahLst/>
              <a:cxnLst/>
              <a:rect l="l" t="t" r="r" b="b"/>
              <a:pathLst>
                <a:path w="1745" h="2312" extrusionOk="0">
                  <a:moveTo>
                    <a:pt x="519" y="1"/>
                  </a:moveTo>
                  <a:lnTo>
                    <a:pt x="519" y="1"/>
                  </a:lnTo>
                  <a:cubicBezTo>
                    <a:pt x="0" y="232"/>
                    <a:pt x="485" y="1328"/>
                    <a:pt x="785" y="1605"/>
                  </a:cubicBezTo>
                  <a:cubicBezTo>
                    <a:pt x="802" y="1744"/>
                    <a:pt x="911" y="1870"/>
                    <a:pt x="1047" y="1870"/>
                  </a:cubicBezTo>
                  <a:cubicBezTo>
                    <a:pt x="1092" y="1870"/>
                    <a:pt x="1140" y="1856"/>
                    <a:pt x="1189" y="1825"/>
                  </a:cubicBezTo>
                  <a:lnTo>
                    <a:pt x="1189" y="1905"/>
                  </a:lnTo>
                  <a:cubicBezTo>
                    <a:pt x="1085" y="1963"/>
                    <a:pt x="1074" y="2125"/>
                    <a:pt x="1154" y="2194"/>
                  </a:cubicBezTo>
                  <a:lnTo>
                    <a:pt x="1200" y="2252"/>
                  </a:lnTo>
                  <a:cubicBezTo>
                    <a:pt x="1263" y="2293"/>
                    <a:pt x="1318" y="2312"/>
                    <a:pt x="1365" y="2312"/>
                  </a:cubicBezTo>
                  <a:cubicBezTo>
                    <a:pt x="1745" y="2312"/>
                    <a:pt x="1609" y="1097"/>
                    <a:pt x="1165" y="1097"/>
                  </a:cubicBezTo>
                  <a:cubicBezTo>
                    <a:pt x="1162" y="1097"/>
                    <a:pt x="1158" y="1097"/>
                    <a:pt x="1154" y="1097"/>
                  </a:cubicBezTo>
                  <a:cubicBezTo>
                    <a:pt x="1145" y="993"/>
                    <a:pt x="1050" y="912"/>
                    <a:pt x="952" y="912"/>
                  </a:cubicBezTo>
                  <a:cubicBezTo>
                    <a:pt x="931" y="912"/>
                    <a:pt x="909" y="916"/>
                    <a:pt x="889" y="924"/>
                  </a:cubicBezTo>
                  <a:cubicBezTo>
                    <a:pt x="693" y="670"/>
                    <a:pt x="923" y="47"/>
                    <a:pt x="5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3287;p42">
              <a:extLst>
                <a:ext uri="{FF2B5EF4-FFF2-40B4-BE49-F238E27FC236}">
                  <a16:creationId xmlns:a16="http://schemas.microsoft.com/office/drawing/2014/main" id="{09EFFA65-0B8A-4169-91E4-45B38C0DAA34}"/>
                </a:ext>
              </a:extLst>
            </p:cNvPr>
            <p:cNvSpPr/>
            <p:nvPr/>
          </p:nvSpPr>
          <p:spPr>
            <a:xfrm>
              <a:off x="5090650" y="2813350"/>
              <a:ext cx="45900" cy="76525"/>
            </a:xfrm>
            <a:custGeom>
              <a:avLst/>
              <a:gdLst/>
              <a:ahLst/>
              <a:cxnLst/>
              <a:rect l="l" t="t" r="r" b="b"/>
              <a:pathLst>
                <a:path w="1836" h="3061" extrusionOk="0">
                  <a:moveTo>
                    <a:pt x="247" y="0"/>
                  </a:moveTo>
                  <a:cubicBezTo>
                    <a:pt x="176" y="0"/>
                    <a:pt x="105" y="37"/>
                    <a:pt x="70" y="121"/>
                  </a:cubicBezTo>
                  <a:cubicBezTo>
                    <a:pt x="0" y="364"/>
                    <a:pt x="104" y="537"/>
                    <a:pt x="127" y="768"/>
                  </a:cubicBezTo>
                  <a:cubicBezTo>
                    <a:pt x="162" y="848"/>
                    <a:pt x="208" y="929"/>
                    <a:pt x="254" y="952"/>
                  </a:cubicBezTo>
                  <a:cubicBezTo>
                    <a:pt x="289" y="1091"/>
                    <a:pt x="370" y="1310"/>
                    <a:pt x="508" y="1402"/>
                  </a:cubicBezTo>
                  <a:cubicBezTo>
                    <a:pt x="617" y="1590"/>
                    <a:pt x="590" y="2134"/>
                    <a:pt x="834" y="2134"/>
                  </a:cubicBezTo>
                  <a:cubicBezTo>
                    <a:pt x="875" y="2134"/>
                    <a:pt x="923" y="2118"/>
                    <a:pt x="981" y="2083"/>
                  </a:cubicBezTo>
                  <a:lnTo>
                    <a:pt x="981" y="2083"/>
                  </a:lnTo>
                  <a:cubicBezTo>
                    <a:pt x="970" y="2207"/>
                    <a:pt x="959" y="2442"/>
                    <a:pt x="1141" y="2442"/>
                  </a:cubicBezTo>
                  <a:cubicBezTo>
                    <a:pt x="1146" y="2442"/>
                    <a:pt x="1150" y="2442"/>
                    <a:pt x="1155" y="2441"/>
                  </a:cubicBezTo>
                  <a:cubicBezTo>
                    <a:pt x="1155" y="2545"/>
                    <a:pt x="1247" y="2626"/>
                    <a:pt x="1351" y="2626"/>
                  </a:cubicBezTo>
                  <a:cubicBezTo>
                    <a:pt x="1320" y="2838"/>
                    <a:pt x="1479" y="3060"/>
                    <a:pt x="1618" y="3060"/>
                  </a:cubicBezTo>
                  <a:cubicBezTo>
                    <a:pt x="1691" y="3060"/>
                    <a:pt x="1758" y="3000"/>
                    <a:pt x="1789" y="2845"/>
                  </a:cubicBezTo>
                  <a:cubicBezTo>
                    <a:pt x="1674" y="2430"/>
                    <a:pt x="1836" y="2037"/>
                    <a:pt x="1570" y="1633"/>
                  </a:cubicBezTo>
                  <a:cubicBezTo>
                    <a:pt x="1547" y="1599"/>
                    <a:pt x="1512" y="1587"/>
                    <a:pt x="1478" y="1576"/>
                  </a:cubicBezTo>
                  <a:cubicBezTo>
                    <a:pt x="1397" y="1160"/>
                    <a:pt x="1789" y="364"/>
                    <a:pt x="1316" y="156"/>
                  </a:cubicBezTo>
                  <a:cubicBezTo>
                    <a:pt x="1028" y="202"/>
                    <a:pt x="1155" y="560"/>
                    <a:pt x="1097" y="768"/>
                  </a:cubicBezTo>
                  <a:cubicBezTo>
                    <a:pt x="1074" y="779"/>
                    <a:pt x="1039" y="791"/>
                    <a:pt x="1028" y="814"/>
                  </a:cubicBezTo>
                  <a:cubicBezTo>
                    <a:pt x="1021" y="697"/>
                    <a:pt x="919" y="631"/>
                    <a:pt x="819" y="631"/>
                  </a:cubicBezTo>
                  <a:cubicBezTo>
                    <a:pt x="742" y="631"/>
                    <a:pt x="665" y="670"/>
                    <a:pt x="635" y="756"/>
                  </a:cubicBezTo>
                  <a:cubicBezTo>
                    <a:pt x="566" y="583"/>
                    <a:pt x="601" y="329"/>
                    <a:pt x="439" y="237"/>
                  </a:cubicBezTo>
                  <a:cubicBezTo>
                    <a:pt x="474" y="94"/>
                    <a:pt x="361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3288;p42">
              <a:extLst>
                <a:ext uri="{FF2B5EF4-FFF2-40B4-BE49-F238E27FC236}">
                  <a16:creationId xmlns:a16="http://schemas.microsoft.com/office/drawing/2014/main" id="{50A1503D-DA72-C16F-4273-D9C736058DF3}"/>
                </a:ext>
              </a:extLst>
            </p:cNvPr>
            <p:cNvSpPr/>
            <p:nvPr/>
          </p:nvSpPr>
          <p:spPr>
            <a:xfrm>
              <a:off x="5131875" y="2780325"/>
              <a:ext cx="55475" cy="97625"/>
            </a:xfrm>
            <a:custGeom>
              <a:avLst/>
              <a:gdLst/>
              <a:ahLst/>
              <a:cxnLst/>
              <a:rect l="l" t="t" r="r" b="b"/>
              <a:pathLst>
                <a:path w="2219" h="3905" extrusionOk="0">
                  <a:moveTo>
                    <a:pt x="386" y="0"/>
                  </a:moveTo>
                  <a:cubicBezTo>
                    <a:pt x="198" y="0"/>
                    <a:pt x="1" y="689"/>
                    <a:pt x="355" y="689"/>
                  </a:cubicBezTo>
                  <a:cubicBezTo>
                    <a:pt x="378" y="689"/>
                    <a:pt x="402" y="686"/>
                    <a:pt x="429" y="680"/>
                  </a:cubicBezTo>
                  <a:lnTo>
                    <a:pt x="429" y="680"/>
                  </a:lnTo>
                  <a:cubicBezTo>
                    <a:pt x="544" y="888"/>
                    <a:pt x="244" y="1465"/>
                    <a:pt x="648" y="1465"/>
                  </a:cubicBezTo>
                  <a:cubicBezTo>
                    <a:pt x="609" y="1653"/>
                    <a:pt x="628" y="2146"/>
                    <a:pt x="867" y="2146"/>
                  </a:cubicBezTo>
                  <a:cubicBezTo>
                    <a:pt x="907" y="2146"/>
                    <a:pt x="953" y="2132"/>
                    <a:pt x="1006" y="2100"/>
                  </a:cubicBezTo>
                  <a:lnTo>
                    <a:pt x="1006" y="2100"/>
                  </a:lnTo>
                  <a:cubicBezTo>
                    <a:pt x="948" y="2389"/>
                    <a:pt x="487" y="2677"/>
                    <a:pt x="752" y="2931"/>
                  </a:cubicBezTo>
                  <a:cubicBezTo>
                    <a:pt x="698" y="3136"/>
                    <a:pt x="814" y="3222"/>
                    <a:pt x="962" y="3222"/>
                  </a:cubicBezTo>
                  <a:cubicBezTo>
                    <a:pt x="1097" y="3222"/>
                    <a:pt x="1258" y="3151"/>
                    <a:pt x="1341" y="3035"/>
                  </a:cubicBezTo>
                  <a:cubicBezTo>
                    <a:pt x="1352" y="3139"/>
                    <a:pt x="1445" y="3208"/>
                    <a:pt x="1526" y="3208"/>
                  </a:cubicBezTo>
                  <a:cubicBezTo>
                    <a:pt x="1556" y="3412"/>
                    <a:pt x="1659" y="3905"/>
                    <a:pt x="1945" y="3905"/>
                  </a:cubicBezTo>
                  <a:cubicBezTo>
                    <a:pt x="1983" y="3905"/>
                    <a:pt x="2024" y="3896"/>
                    <a:pt x="2068" y="3878"/>
                  </a:cubicBezTo>
                  <a:cubicBezTo>
                    <a:pt x="2195" y="3785"/>
                    <a:pt x="2183" y="3612"/>
                    <a:pt x="2103" y="3497"/>
                  </a:cubicBezTo>
                  <a:cubicBezTo>
                    <a:pt x="2218" y="3035"/>
                    <a:pt x="1895" y="2446"/>
                    <a:pt x="1733" y="2031"/>
                  </a:cubicBezTo>
                  <a:cubicBezTo>
                    <a:pt x="1779" y="1858"/>
                    <a:pt x="1722" y="1627"/>
                    <a:pt x="1502" y="1627"/>
                  </a:cubicBezTo>
                  <a:cubicBezTo>
                    <a:pt x="1502" y="1412"/>
                    <a:pt x="1495" y="979"/>
                    <a:pt x="1285" y="979"/>
                  </a:cubicBezTo>
                  <a:cubicBezTo>
                    <a:pt x="1235" y="979"/>
                    <a:pt x="1174" y="1004"/>
                    <a:pt x="1098" y="1061"/>
                  </a:cubicBezTo>
                  <a:cubicBezTo>
                    <a:pt x="1119" y="860"/>
                    <a:pt x="1112" y="406"/>
                    <a:pt x="874" y="406"/>
                  </a:cubicBezTo>
                  <a:cubicBezTo>
                    <a:pt x="839" y="406"/>
                    <a:pt x="798" y="416"/>
                    <a:pt x="752" y="438"/>
                  </a:cubicBezTo>
                  <a:cubicBezTo>
                    <a:pt x="706" y="357"/>
                    <a:pt x="648" y="253"/>
                    <a:pt x="544" y="253"/>
                  </a:cubicBezTo>
                  <a:cubicBezTo>
                    <a:pt x="505" y="70"/>
                    <a:pt x="446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3289;p42">
              <a:extLst>
                <a:ext uri="{FF2B5EF4-FFF2-40B4-BE49-F238E27FC236}">
                  <a16:creationId xmlns:a16="http://schemas.microsoft.com/office/drawing/2014/main" id="{DF70A58A-6963-B95F-4CDD-40E7D58E9CA4}"/>
                </a:ext>
              </a:extLst>
            </p:cNvPr>
            <p:cNvSpPr/>
            <p:nvPr/>
          </p:nvSpPr>
          <p:spPr>
            <a:xfrm>
              <a:off x="5217375" y="2796475"/>
              <a:ext cx="36275" cy="43250"/>
            </a:xfrm>
            <a:custGeom>
              <a:avLst/>
              <a:gdLst/>
              <a:ahLst/>
              <a:cxnLst/>
              <a:rect l="l" t="t" r="r" b="b"/>
              <a:pathLst>
                <a:path w="1451" h="1730" extrusionOk="0">
                  <a:moveTo>
                    <a:pt x="695" y="1"/>
                  </a:moveTo>
                  <a:cubicBezTo>
                    <a:pt x="619" y="1"/>
                    <a:pt x="559" y="99"/>
                    <a:pt x="564" y="346"/>
                  </a:cubicBezTo>
                  <a:cubicBezTo>
                    <a:pt x="506" y="346"/>
                    <a:pt x="460" y="369"/>
                    <a:pt x="414" y="415"/>
                  </a:cubicBezTo>
                  <a:cubicBezTo>
                    <a:pt x="407" y="414"/>
                    <a:pt x="400" y="414"/>
                    <a:pt x="393" y="414"/>
                  </a:cubicBezTo>
                  <a:cubicBezTo>
                    <a:pt x="1" y="414"/>
                    <a:pt x="181" y="1640"/>
                    <a:pt x="446" y="1640"/>
                  </a:cubicBezTo>
                  <a:cubicBezTo>
                    <a:pt x="451" y="1640"/>
                    <a:pt x="455" y="1640"/>
                    <a:pt x="460" y="1639"/>
                  </a:cubicBezTo>
                  <a:cubicBezTo>
                    <a:pt x="506" y="1639"/>
                    <a:pt x="564" y="1616"/>
                    <a:pt x="587" y="1581"/>
                  </a:cubicBezTo>
                  <a:cubicBezTo>
                    <a:pt x="626" y="1612"/>
                    <a:pt x="674" y="1638"/>
                    <a:pt x="720" y="1638"/>
                  </a:cubicBezTo>
                  <a:cubicBezTo>
                    <a:pt x="742" y="1638"/>
                    <a:pt x="764" y="1631"/>
                    <a:pt x="783" y="1616"/>
                  </a:cubicBezTo>
                  <a:cubicBezTo>
                    <a:pt x="836" y="1697"/>
                    <a:pt x="895" y="1730"/>
                    <a:pt x="950" y="1730"/>
                  </a:cubicBezTo>
                  <a:cubicBezTo>
                    <a:pt x="1100" y="1730"/>
                    <a:pt x="1222" y="1486"/>
                    <a:pt x="1130" y="1293"/>
                  </a:cubicBezTo>
                  <a:cubicBezTo>
                    <a:pt x="1153" y="1281"/>
                    <a:pt x="1164" y="1269"/>
                    <a:pt x="1187" y="1258"/>
                  </a:cubicBezTo>
                  <a:cubicBezTo>
                    <a:pt x="1191" y="1258"/>
                    <a:pt x="1195" y="1258"/>
                    <a:pt x="1199" y="1258"/>
                  </a:cubicBezTo>
                  <a:cubicBezTo>
                    <a:pt x="1442" y="1258"/>
                    <a:pt x="1451" y="910"/>
                    <a:pt x="1326" y="796"/>
                  </a:cubicBezTo>
                  <a:lnTo>
                    <a:pt x="1326" y="796"/>
                  </a:lnTo>
                  <a:lnTo>
                    <a:pt x="1222" y="831"/>
                  </a:lnTo>
                  <a:lnTo>
                    <a:pt x="1222" y="819"/>
                  </a:lnTo>
                  <a:lnTo>
                    <a:pt x="1326" y="750"/>
                  </a:lnTo>
                  <a:cubicBezTo>
                    <a:pt x="1257" y="631"/>
                    <a:pt x="1213" y="470"/>
                    <a:pt x="1071" y="470"/>
                  </a:cubicBezTo>
                  <a:cubicBezTo>
                    <a:pt x="1047" y="470"/>
                    <a:pt x="1021" y="475"/>
                    <a:pt x="991" y="485"/>
                  </a:cubicBezTo>
                  <a:cubicBezTo>
                    <a:pt x="957" y="216"/>
                    <a:pt x="807" y="1"/>
                    <a:pt x="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3290;p42">
              <a:extLst>
                <a:ext uri="{FF2B5EF4-FFF2-40B4-BE49-F238E27FC236}">
                  <a16:creationId xmlns:a16="http://schemas.microsoft.com/office/drawing/2014/main" id="{9BEF6652-7B02-C54C-3455-072EC36292E7}"/>
                </a:ext>
              </a:extLst>
            </p:cNvPr>
            <p:cNvSpPr/>
            <p:nvPr/>
          </p:nvSpPr>
          <p:spPr>
            <a:xfrm>
              <a:off x="5237675" y="2921725"/>
              <a:ext cx="44250" cy="65775"/>
            </a:xfrm>
            <a:custGeom>
              <a:avLst/>
              <a:gdLst/>
              <a:ahLst/>
              <a:cxnLst/>
              <a:rect l="l" t="t" r="r" b="b"/>
              <a:pathLst>
                <a:path w="1770" h="2631" extrusionOk="0">
                  <a:moveTo>
                    <a:pt x="1426" y="1223"/>
                  </a:moveTo>
                  <a:cubicBezTo>
                    <a:pt x="1437" y="1234"/>
                    <a:pt x="1449" y="1234"/>
                    <a:pt x="1449" y="1246"/>
                  </a:cubicBezTo>
                  <a:lnTo>
                    <a:pt x="1391" y="1246"/>
                  </a:lnTo>
                  <a:lnTo>
                    <a:pt x="1391" y="1223"/>
                  </a:lnTo>
                  <a:close/>
                  <a:moveTo>
                    <a:pt x="1470" y="1"/>
                  </a:moveTo>
                  <a:cubicBezTo>
                    <a:pt x="1314" y="1"/>
                    <a:pt x="1128" y="361"/>
                    <a:pt x="1207" y="1130"/>
                  </a:cubicBezTo>
                  <a:cubicBezTo>
                    <a:pt x="1160" y="1073"/>
                    <a:pt x="1091" y="1050"/>
                    <a:pt x="1033" y="1038"/>
                  </a:cubicBezTo>
                  <a:cubicBezTo>
                    <a:pt x="997" y="856"/>
                    <a:pt x="851" y="730"/>
                    <a:pt x="719" y="730"/>
                  </a:cubicBezTo>
                  <a:cubicBezTo>
                    <a:pt x="641" y="730"/>
                    <a:pt x="568" y="774"/>
                    <a:pt x="525" y="876"/>
                  </a:cubicBezTo>
                  <a:cubicBezTo>
                    <a:pt x="463" y="837"/>
                    <a:pt x="411" y="820"/>
                    <a:pt x="367" y="820"/>
                  </a:cubicBezTo>
                  <a:cubicBezTo>
                    <a:pt x="1" y="820"/>
                    <a:pt x="271" y="2065"/>
                    <a:pt x="560" y="2065"/>
                  </a:cubicBezTo>
                  <a:cubicBezTo>
                    <a:pt x="618" y="2169"/>
                    <a:pt x="699" y="2273"/>
                    <a:pt x="814" y="2319"/>
                  </a:cubicBezTo>
                  <a:cubicBezTo>
                    <a:pt x="835" y="2535"/>
                    <a:pt x="1048" y="2631"/>
                    <a:pt x="1230" y="2631"/>
                  </a:cubicBezTo>
                  <a:cubicBezTo>
                    <a:pt x="1447" y="2631"/>
                    <a:pt x="1619" y="2494"/>
                    <a:pt x="1368" y="2262"/>
                  </a:cubicBezTo>
                  <a:cubicBezTo>
                    <a:pt x="1126" y="2198"/>
                    <a:pt x="1229" y="1800"/>
                    <a:pt x="987" y="1800"/>
                  </a:cubicBezTo>
                  <a:cubicBezTo>
                    <a:pt x="964" y="1800"/>
                    <a:pt x="937" y="1803"/>
                    <a:pt x="906" y="1811"/>
                  </a:cubicBezTo>
                  <a:cubicBezTo>
                    <a:pt x="872" y="1765"/>
                    <a:pt x="849" y="1708"/>
                    <a:pt x="837" y="1661"/>
                  </a:cubicBezTo>
                  <a:lnTo>
                    <a:pt x="837" y="1661"/>
                  </a:lnTo>
                  <a:cubicBezTo>
                    <a:pt x="854" y="1669"/>
                    <a:pt x="872" y="1672"/>
                    <a:pt x="891" y="1672"/>
                  </a:cubicBezTo>
                  <a:cubicBezTo>
                    <a:pt x="963" y="1672"/>
                    <a:pt x="1043" y="1624"/>
                    <a:pt x="1080" y="1569"/>
                  </a:cubicBezTo>
                  <a:cubicBezTo>
                    <a:pt x="1093" y="1572"/>
                    <a:pt x="1107" y="1573"/>
                    <a:pt x="1122" y="1573"/>
                  </a:cubicBezTo>
                  <a:cubicBezTo>
                    <a:pt x="1169" y="1573"/>
                    <a:pt x="1220" y="1558"/>
                    <a:pt x="1264" y="1523"/>
                  </a:cubicBezTo>
                  <a:cubicBezTo>
                    <a:pt x="1301" y="1544"/>
                    <a:pt x="1336" y="1553"/>
                    <a:pt x="1369" y="1553"/>
                  </a:cubicBezTo>
                  <a:cubicBezTo>
                    <a:pt x="1532" y="1553"/>
                    <a:pt x="1632" y="1321"/>
                    <a:pt x="1507" y="1177"/>
                  </a:cubicBezTo>
                  <a:cubicBezTo>
                    <a:pt x="1769" y="413"/>
                    <a:pt x="1637" y="1"/>
                    <a:pt x="1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3291;p42">
              <a:extLst>
                <a:ext uri="{FF2B5EF4-FFF2-40B4-BE49-F238E27FC236}">
                  <a16:creationId xmlns:a16="http://schemas.microsoft.com/office/drawing/2014/main" id="{0CBF58F6-77FC-BBBA-10A2-8ECA7BD52E06}"/>
                </a:ext>
              </a:extLst>
            </p:cNvPr>
            <p:cNvSpPr/>
            <p:nvPr/>
          </p:nvSpPr>
          <p:spPr>
            <a:xfrm>
              <a:off x="5214775" y="3026050"/>
              <a:ext cx="30000" cy="3355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994" y="0"/>
                  </a:moveTo>
                  <a:cubicBezTo>
                    <a:pt x="834" y="0"/>
                    <a:pt x="657" y="288"/>
                    <a:pt x="610" y="513"/>
                  </a:cubicBezTo>
                  <a:cubicBezTo>
                    <a:pt x="553" y="663"/>
                    <a:pt x="264" y="651"/>
                    <a:pt x="345" y="882"/>
                  </a:cubicBezTo>
                  <a:cubicBezTo>
                    <a:pt x="304" y="836"/>
                    <a:pt x="263" y="816"/>
                    <a:pt x="224" y="816"/>
                  </a:cubicBezTo>
                  <a:cubicBezTo>
                    <a:pt x="98" y="816"/>
                    <a:pt x="1" y="1020"/>
                    <a:pt x="45" y="1170"/>
                  </a:cubicBezTo>
                  <a:cubicBezTo>
                    <a:pt x="82" y="1293"/>
                    <a:pt x="143" y="1342"/>
                    <a:pt x="205" y="1342"/>
                  </a:cubicBezTo>
                  <a:cubicBezTo>
                    <a:pt x="334" y="1342"/>
                    <a:pt x="466" y="1127"/>
                    <a:pt x="380" y="940"/>
                  </a:cubicBezTo>
                  <a:lnTo>
                    <a:pt x="380" y="940"/>
                  </a:lnTo>
                  <a:cubicBezTo>
                    <a:pt x="471" y="1029"/>
                    <a:pt x="560" y="1066"/>
                    <a:pt x="644" y="1066"/>
                  </a:cubicBezTo>
                  <a:cubicBezTo>
                    <a:pt x="949" y="1066"/>
                    <a:pt x="1181" y="564"/>
                    <a:pt x="1199" y="247"/>
                  </a:cubicBezTo>
                  <a:cubicBezTo>
                    <a:pt x="1146" y="69"/>
                    <a:pt x="1072" y="0"/>
                    <a:pt x="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3292;p42">
              <a:extLst>
                <a:ext uri="{FF2B5EF4-FFF2-40B4-BE49-F238E27FC236}">
                  <a16:creationId xmlns:a16="http://schemas.microsoft.com/office/drawing/2014/main" id="{A07E822F-6D0D-39A9-9EDD-5DCBD11F7CBE}"/>
                </a:ext>
              </a:extLst>
            </p:cNvPr>
            <p:cNvSpPr/>
            <p:nvPr/>
          </p:nvSpPr>
          <p:spPr>
            <a:xfrm>
              <a:off x="5172800" y="3107125"/>
              <a:ext cx="23775" cy="37875"/>
            </a:xfrm>
            <a:custGeom>
              <a:avLst/>
              <a:gdLst/>
              <a:ahLst/>
              <a:cxnLst/>
              <a:rect l="l" t="t" r="r" b="b"/>
              <a:pathLst>
                <a:path w="951" h="1515" extrusionOk="0">
                  <a:moveTo>
                    <a:pt x="250" y="0"/>
                  </a:moveTo>
                  <a:cubicBezTo>
                    <a:pt x="121" y="0"/>
                    <a:pt x="1" y="113"/>
                    <a:pt x="96" y="282"/>
                  </a:cubicBezTo>
                  <a:cubicBezTo>
                    <a:pt x="269" y="444"/>
                    <a:pt x="96" y="836"/>
                    <a:pt x="396" y="859"/>
                  </a:cubicBezTo>
                  <a:cubicBezTo>
                    <a:pt x="385" y="1021"/>
                    <a:pt x="362" y="1182"/>
                    <a:pt x="385" y="1333"/>
                  </a:cubicBezTo>
                  <a:cubicBezTo>
                    <a:pt x="391" y="1456"/>
                    <a:pt x="479" y="1514"/>
                    <a:pt x="570" y="1514"/>
                  </a:cubicBezTo>
                  <a:cubicBezTo>
                    <a:pt x="666" y="1514"/>
                    <a:pt x="766" y="1451"/>
                    <a:pt x="777" y="1333"/>
                  </a:cubicBezTo>
                  <a:cubicBezTo>
                    <a:pt x="950" y="1125"/>
                    <a:pt x="881" y="744"/>
                    <a:pt x="858" y="490"/>
                  </a:cubicBezTo>
                  <a:cubicBezTo>
                    <a:pt x="895" y="341"/>
                    <a:pt x="746" y="66"/>
                    <a:pt x="572" y="66"/>
                  </a:cubicBezTo>
                  <a:cubicBezTo>
                    <a:pt x="529" y="66"/>
                    <a:pt x="486" y="82"/>
                    <a:pt x="443" y="121"/>
                  </a:cubicBezTo>
                  <a:cubicBezTo>
                    <a:pt x="401" y="37"/>
                    <a:pt x="324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3293;p42">
              <a:extLst>
                <a:ext uri="{FF2B5EF4-FFF2-40B4-BE49-F238E27FC236}">
                  <a16:creationId xmlns:a16="http://schemas.microsoft.com/office/drawing/2014/main" id="{DDDE9F84-3C7D-BDD9-82EA-F0ACD2EDA72D}"/>
                </a:ext>
              </a:extLst>
            </p:cNvPr>
            <p:cNvSpPr/>
            <p:nvPr/>
          </p:nvSpPr>
          <p:spPr>
            <a:xfrm>
              <a:off x="5203175" y="3139550"/>
              <a:ext cx="21550" cy="20950"/>
            </a:xfrm>
            <a:custGeom>
              <a:avLst/>
              <a:gdLst/>
              <a:ahLst/>
              <a:cxnLst/>
              <a:rect l="l" t="t" r="r" b="b"/>
              <a:pathLst>
                <a:path w="862" h="838" extrusionOk="0">
                  <a:moveTo>
                    <a:pt x="529" y="1"/>
                  </a:moveTo>
                  <a:cubicBezTo>
                    <a:pt x="476" y="1"/>
                    <a:pt x="415" y="28"/>
                    <a:pt x="347" y="93"/>
                  </a:cubicBezTo>
                  <a:cubicBezTo>
                    <a:pt x="314" y="39"/>
                    <a:pt x="260" y="15"/>
                    <a:pt x="204" y="15"/>
                  </a:cubicBezTo>
                  <a:cubicBezTo>
                    <a:pt x="105" y="15"/>
                    <a:pt x="1" y="91"/>
                    <a:pt x="1" y="209"/>
                  </a:cubicBezTo>
                  <a:cubicBezTo>
                    <a:pt x="42" y="402"/>
                    <a:pt x="38" y="810"/>
                    <a:pt x="265" y="810"/>
                  </a:cubicBezTo>
                  <a:cubicBezTo>
                    <a:pt x="295" y="810"/>
                    <a:pt x="330" y="802"/>
                    <a:pt x="370" y="786"/>
                  </a:cubicBezTo>
                  <a:cubicBezTo>
                    <a:pt x="431" y="822"/>
                    <a:pt x="483" y="838"/>
                    <a:pt x="529" y="838"/>
                  </a:cubicBezTo>
                  <a:cubicBezTo>
                    <a:pt x="861" y="838"/>
                    <a:pt x="819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3294;p42">
              <a:extLst>
                <a:ext uri="{FF2B5EF4-FFF2-40B4-BE49-F238E27FC236}">
                  <a16:creationId xmlns:a16="http://schemas.microsoft.com/office/drawing/2014/main" id="{D3AD8BFD-D991-9896-4620-B9C5872E7A2B}"/>
                </a:ext>
              </a:extLst>
            </p:cNvPr>
            <p:cNvSpPr/>
            <p:nvPr/>
          </p:nvSpPr>
          <p:spPr>
            <a:xfrm>
              <a:off x="5251575" y="3181475"/>
              <a:ext cx="26675" cy="35575"/>
            </a:xfrm>
            <a:custGeom>
              <a:avLst/>
              <a:gdLst/>
              <a:ahLst/>
              <a:cxnLst/>
              <a:rect l="l" t="t" r="r" b="b"/>
              <a:pathLst>
                <a:path w="1067" h="1423" extrusionOk="0">
                  <a:moveTo>
                    <a:pt x="241" y="0"/>
                  </a:moveTo>
                  <a:cubicBezTo>
                    <a:pt x="0" y="0"/>
                    <a:pt x="42" y="655"/>
                    <a:pt x="304" y="713"/>
                  </a:cubicBezTo>
                  <a:cubicBezTo>
                    <a:pt x="287" y="940"/>
                    <a:pt x="381" y="1423"/>
                    <a:pt x="582" y="1423"/>
                  </a:cubicBezTo>
                  <a:cubicBezTo>
                    <a:pt x="648" y="1423"/>
                    <a:pt x="724" y="1372"/>
                    <a:pt x="812" y="1244"/>
                  </a:cubicBezTo>
                  <a:cubicBezTo>
                    <a:pt x="939" y="1013"/>
                    <a:pt x="1066" y="540"/>
                    <a:pt x="697" y="494"/>
                  </a:cubicBezTo>
                  <a:cubicBezTo>
                    <a:pt x="663" y="358"/>
                    <a:pt x="629" y="78"/>
                    <a:pt x="421" y="78"/>
                  </a:cubicBezTo>
                  <a:cubicBezTo>
                    <a:pt x="417" y="78"/>
                    <a:pt x="412" y="78"/>
                    <a:pt x="408" y="78"/>
                  </a:cubicBezTo>
                  <a:cubicBezTo>
                    <a:pt x="342" y="23"/>
                    <a:pt x="287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3295;p42">
              <a:extLst>
                <a:ext uri="{FF2B5EF4-FFF2-40B4-BE49-F238E27FC236}">
                  <a16:creationId xmlns:a16="http://schemas.microsoft.com/office/drawing/2014/main" id="{0C245FCF-8A4F-9794-2AB0-A414FC58D9CD}"/>
                </a:ext>
              </a:extLst>
            </p:cNvPr>
            <p:cNvSpPr/>
            <p:nvPr/>
          </p:nvSpPr>
          <p:spPr>
            <a:xfrm>
              <a:off x="5243825" y="3223825"/>
              <a:ext cx="24625" cy="16650"/>
            </a:xfrm>
            <a:custGeom>
              <a:avLst/>
              <a:gdLst/>
              <a:ahLst/>
              <a:cxnLst/>
              <a:rect l="l" t="t" r="r" b="b"/>
              <a:pathLst>
                <a:path w="985" h="666" extrusionOk="0">
                  <a:moveTo>
                    <a:pt x="222" y="0"/>
                  </a:moveTo>
                  <a:cubicBezTo>
                    <a:pt x="141" y="0"/>
                    <a:pt x="49" y="70"/>
                    <a:pt x="49" y="173"/>
                  </a:cubicBezTo>
                  <a:cubicBezTo>
                    <a:pt x="1" y="538"/>
                    <a:pt x="115" y="665"/>
                    <a:pt x="257" y="665"/>
                  </a:cubicBezTo>
                  <a:cubicBezTo>
                    <a:pt x="559" y="665"/>
                    <a:pt x="984" y="87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3296;p42">
              <a:extLst>
                <a:ext uri="{FF2B5EF4-FFF2-40B4-BE49-F238E27FC236}">
                  <a16:creationId xmlns:a16="http://schemas.microsoft.com/office/drawing/2014/main" id="{8B1AEAF9-CFAE-5D11-6FF8-432F8B204751}"/>
                </a:ext>
              </a:extLst>
            </p:cNvPr>
            <p:cNvSpPr/>
            <p:nvPr/>
          </p:nvSpPr>
          <p:spPr>
            <a:xfrm>
              <a:off x="5255700" y="3242300"/>
              <a:ext cx="13025" cy="13000"/>
            </a:xfrm>
            <a:custGeom>
              <a:avLst/>
              <a:gdLst/>
              <a:ahLst/>
              <a:cxnLst/>
              <a:rect l="l" t="t" r="r" b="b"/>
              <a:pathLst>
                <a:path w="521" h="520" extrusionOk="0">
                  <a:moveTo>
                    <a:pt x="255" y="0"/>
                  </a:moveTo>
                  <a:cubicBezTo>
                    <a:pt x="1" y="0"/>
                    <a:pt x="1" y="508"/>
                    <a:pt x="255" y="519"/>
                  </a:cubicBezTo>
                  <a:cubicBezTo>
                    <a:pt x="520" y="519"/>
                    <a:pt x="497" y="12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3297;p42">
              <a:extLst>
                <a:ext uri="{FF2B5EF4-FFF2-40B4-BE49-F238E27FC236}">
                  <a16:creationId xmlns:a16="http://schemas.microsoft.com/office/drawing/2014/main" id="{326DE23C-C3A4-1F4E-FAA0-22E42C83FCD0}"/>
                </a:ext>
              </a:extLst>
            </p:cNvPr>
            <p:cNvSpPr/>
            <p:nvPr/>
          </p:nvSpPr>
          <p:spPr>
            <a:xfrm>
              <a:off x="5178650" y="3196625"/>
              <a:ext cx="54225" cy="97500"/>
            </a:xfrm>
            <a:custGeom>
              <a:avLst/>
              <a:gdLst/>
              <a:ahLst/>
              <a:cxnLst/>
              <a:rect l="l" t="t" r="r" b="b"/>
              <a:pathLst>
                <a:path w="2169" h="3900" extrusionOk="0">
                  <a:moveTo>
                    <a:pt x="1490" y="2323"/>
                  </a:moveTo>
                  <a:cubicBezTo>
                    <a:pt x="1605" y="2370"/>
                    <a:pt x="1675" y="2450"/>
                    <a:pt x="1594" y="2497"/>
                  </a:cubicBezTo>
                  <a:cubicBezTo>
                    <a:pt x="1582" y="2485"/>
                    <a:pt x="1559" y="2473"/>
                    <a:pt x="1536" y="2462"/>
                  </a:cubicBezTo>
                  <a:cubicBezTo>
                    <a:pt x="1536" y="2427"/>
                    <a:pt x="1536" y="2416"/>
                    <a:pt x="1524" y="2393"/>
                  </a:cubicBezTo>
                  <a:cubicBezTo>
                    <a:pt x="1513" y="2381"/>
                    <a:pt x="1504" y="2375"/>
                    <a:pt x="1497" y="2375"/>
                  </a:cubicBezTo>
                  <a:cubicBezTo>
                    <a:pt x="1490" y="2375"/>
                    <a:pt x="1484" y="2381"/>
                    <a:pt x="1478" y="2393"/>
                  </a:cubicBezTo>
                  <a:lnTo>
                    <a:pt x="1467" y="2370"/>
                  </a:lnTo>
                  <a:lnTo>
                    <a:pt x="1478" y="2370"/>
                  </a:lnTo>
                  <a:cubicBezTo>
                    <a:pt x="1467" y="2370"/>
                    <a:pt x="1467" y="2358"/>
                    <a:pt x="1444" y="2346"/>
                  </a:cubicBezTo>
                  <a:cubicBezTo>
                    <a:pt x="1467" y="2346"/>
                    <a:pt x="1478" y="2323"/>
                    <a:pt x="1490" y="2323"/>
                  </a:cubicBezTo>
                  <a:close/>
                  <a:moveTo>
                    <a:pt x="316" y="0"/>
                  </a:moveTo>
                  <a:cubicBezTo>
                    <a:pt x="157" y="0"/>
                    <a:pt x="26" y="235"/>
                    <a:pt x="12" y="857"/>
                  </a:cubicBezTo>
                  <a:cubicBezTo>
                    <a:pt x="1" y="892"/>
                    <a:pt x="12" y="904"/>
                    <a:pt x="1" y="927"/>
                  </a:cubicBezTo>
                  <a:lnTo>
                    <a:pt x="1" y="973"/>
                  </a:lnTo>
                  <a:cubicBezTo>
                    <a:pt x="8" y="1096"/>
                    <a:pt x="120" y="1164"/>
                    <a:pt x="236" y="1164"/>
                  </a:cubicBezTo>
                  <a:cubicBezTo>
                    <a:pt x="305" y="1164"/>
                    <a:pt x="376" y="1140"/>
                    <a:pt x="428" y="1088"/>
                  </a:cubicBezTo>
                  <a:cubicBezTo>
                    <a:pt x="439" y="1192"/>
                    <a:pt x="428" y="1319"/>
                    <a:pt x="497" y="1400"/>
                  </a:cubicBezTo>
                  <a:cubicBezTo>
                    <a:pt x="405" y="1550"/>
                    <a:pt x="451" y="1723"/>
                    <a:pt x="566" y="1885"/>
                  </a:cubicBezTo>
                  <a:cubicBezTo>
                    <a:pt x="70" y="1966"/>
                    <a:pt x="393" y="2289"/>
                    <a:pt x="751" y="2370"/>
                  </a:cubicBezTo>
                  <a:cubicBezTo>
                    <a:pt x="843" y="2543"/>
                    <a:pt x="970" y="2577"/>
                    <a:pt x="1086" y="2658"/>
                  </a:cubicBezTo>
                  <a:cubicBezTo>
                    <a:pt x="1155" y="2750"/>
                    <a:pt x="1190" y="2866"/>
                    <a:pt x="1409" y="2877"/>
                  </a:cubicBezTo>
                  <a:cubicBezTo>
                    <a:pt x="1363" y="3074"/>
                    <a:pt x="1305" y="3397"/>
                    <a:pt x="1478" y="3558"/>
                  </a:cubicBezTo>
                  <a:cubicBezTo>
                    <a:pt x="1490" y="3593"/>
                    <a:pt x="1536" y="3628"/>
                    <a:pt x="1559" y="3662"/>
                  </a:cubicBezTo>
                  <a:cubicBezTo>
                    <a:pt x="1525" y="3805"/>
                    <a:pt x="1643" y="3899"/>
                    <a:pt x="1752" y="3899"/>
                  </a:cubicBezTo>
                  <a:cubicBezTo>
                    <a:pt x="1829" y="3899"/>
                    <a:pt x="1903" y="3853"/>
                    <a:pt x="1917" y="3743"/>
                  </a:cubicBezTo>
                  <a:cubicBezTo>
                    <a:pt x="1906" y="3450"/>
                    <a:pt x="2169" y="2576"/>
                    <a:pt x="1711" y="2576"/>
                  </a:cubicBezTo>
                  <a:cubicBezTo>
                    <a:pt x="1699" y="2576"/>
                    <a:pt x="1687" y="2576"/>
                    <a:pt x="1675" y="2577"/>
                  </a:cubicBezTo>
                  <a:cubicBezTo>
                    <a:pt x="1765" y="2441"/>
                    <a:pt x="1642" y="2206"/>
                    <a:pt x="1490" y="2206"/>
                  </a:cubicBezTo>
                  <a:cubicBezTo>
                    <a:pt x="1449" y="2206"/>
                    <a:pt x="1405" y="2224"/>
                    <a:pt x="1363" y="2266"/>
                  </a:cubicBezTo>
                  <a:cubicBezTo>
                    <a:pt x="1074" y="2173"/>
                    <a:pt x="1144" y="1873"/>
                    <a:pt x="970" y="1677"/>
                  </a:cubicBezTo>
                  <a:cubicBezTo>
                    <a:pt x="970" y="1665"/>
                    <a:pt x="970" y="1631"/>
                    <a:pt x="982" y="1619"/>
                  </a:cubicBezTo>
                  <a:cubicBezTo>
                    <a:pt x="1051" y="1504"/>
                    <a:pt x="1074" y="1308"/>
                    <a:pt x="913" y="1204"/>
                  </a:cubicBezTo>
                  <a:cubicBezTo>
                    <a:pt x="906" y="624"/>
                    <a:pt x="575" y="0"/>
                    <a:pt x="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3298;p42">
              <a:extLst>
                <a:ext uri="{FF2B5EF4-FFF2-40B4-BE49-F238E27FC236}">
                  <a16:creationId xmlns:a16="http://schemas.microsoft.com/office/drawing/2014/main" id="{84C18231-D93D-A6D4-3AD6-76D3BFCBF10D}"/>
                </a:ext>
              </a:extLst>
            </p:cNvPr>
            <p:cNvSpPr/>
            <p:nvPr/>
          </p:nvSpPr>
          <p:spPr>
            <a:xfrm>
              <a:off x="5290625" y="3221450"/>
              <a:ext cx="92850" cy="103425"/>
            </a:xfrm>
            <a:custGeom>
              <a:avLst/>
              <a:gdLst/>
              <a:ahLst/>
              <a:cxnLst/>
              <a:rect l="l" t="t" r="r" b="b"/>
              <a:pathLst>
                <a:path w="3714" h="4137" extrusionOk="0">
                  <a:moveTo>
                    <a:pt x="502" y="0"/>
                  </a:moveTo>
                  <a:cubicBezTo>
                    <a:pt x="433" y="0"/>
                    <a:pt x="357" y="57"/>
                    <a:pt x="277" y="199"/>
                  </a:cubicBezTo>
                  <a:cubicBezTo>
                    <a:pt x="197" y="211"/>
                    <a:pt x="162" y="268"/>
                    <a:pt x="127" y="326"/>
                  </a:cubicBezTo>
                  <a:cubicBezTo>
                    <a:pt x="0" y="430"/>
                    <a:pt x="23" y="696"/>
                    <a:pt x="139" y="799"/>
                  </a:cubicBezTo>
                  <a:cubicBezTo>
                    <a:pt x="158" y="979"/>
                    <a:pt x="246" y="1220"/>
                    <a:pt x="416" y="1220"/>
                  </a:cubicBezTo>
                  <a:cubicBezTo>
                    <a:pt x="454" y="1220"/>
                    <a:pt x="497" y="1208"/>
                    <a:pt x="543" y="1180"/>
                  </a:cubicBezTo>
                  <a:cubicBezTo>
                    <a:pt x="567" y="1290"/>
                    <a:pt x="668" y="1351"/>
                    <a:pt x="763" y="1351"/>
                  </a:cubicBezTo>
                  <a:cubicBezTo>
                    <a:pt x="849" y="1351"/>
                    <a:pt x="930" y="1301"/>
                    <a:pt x="947" y="1192"/>
                  </a:cubicBezTo>
                  <a:cubicBezTo>
                    <a:pt x="982" y="1238"/>
                    <a:pt x="993" y="1273"/>
                    <a:pt x="1039" y="1307"/>
                  </a:cubicBezTo>
                  <a:cubicBezTo>
                    <a:pt x="1051" y="1469"/>
                    <a:pt x="1085" y="1642"/>
                    <a:pt x="1201" y="1757"/>
                  </a:cubicBezTo>
                  <a:cubicBezTo>
                    <a:pt x="1233" y="2017"/>
                    <a:pt x="1419" y="2157"/>
                    <a:pt x="1582" y="2157"/>
                  </a:cubicBezTo>
                  <a:cubicBezTo>
                    <a:pt x="1708" y="2157"/>
                    <a:pt x="1821" y="2073"/>
                    <a:pt x="1836" y="1896"/>
                  </a:cubicBezTo>
                  <a:cubicBezTo>
                    <a:pt x="1870" y="2115"/>
                    <a:pt x="2009" y="2358"/>
                    <a:pt x="2263" y="2381"/>
                  </a:cubicBezTo>
                  <a:cubicBezTo>
                    <a:pt x="2295" y="2595"/>
                    <a:pt x="2228" y="2977"/>
                    <a:pt x="2512" y="2977"/>
                  </a:cubicBezTo>
                  <a:cubicBezTo>
                    <a:pt x="2534" y="2977"/>
                    <a:pt x="2559" y="2975"/>
                    <a:pt x="2586" y="2969"/>
                  </a:cubicBezTo>
                  <a:cubicBezTo>
                    <a:pt x="2586" y="3143"/>
                    <a:pt x="2597" y="3316"/>
                    <a:pt x="2713" y="3454"/>
                  </a:cubicBezTo>
                  <a:cubicBezTo>
                    <a:pt x="2713" y="3570"/>
                    <a:pt x="2724" y="3731"/>
                    <a:pt x="2851" y="3766"/>
                  </a:cubicBezTo>
                  <a:cubicBezTo>
                    <a:pt x="2900" y="3843"/>
                    <a:pt x="2989" y="3913"/>
                    <a:pt x="3084" y="3913"/>
                  </a:cubicBezTo>
                  <a:cubicBezTo>
                    <a:pt x="3103" y="3913"/>
                    <a:pt x="3121" y="3910"/>
                    <a:pt x="3140" y="3904"/>
                  </a:cubicBezTo>
                  <a:cubicBezTo>
                    <a:pt x="3268" y="4071"/>
                    <a:pt x="3371" y="4137"/>
                    <a:pt x="3448" y="4137"/>
                  </a:cubicBezTo>
                  <a:cubicBezTo>
                    <a:pt x="3714" y="4137"/>
                    <a:pt x="3670" y="3363"/>
                    <a:pt x="3232" y="3246"/>
                  </a:cubicBezTo>
                  <a:cubicBezTo>
                    <a:pt x="3286" y="3024"/>
                    <a:pt x="3222" y="2601"/>
                    <a:pt x="3026" y="2601"/>
                  </a:cubicBezTo>
                  <a:cubicBezTo>
                    <a:pt x="2968" y="2601"/>
                    <a:pt x="2898" y="2638"/>
                    <a:pt x="2817" y="2727"/>
                  </a:cubicBezTo>
                  <a:cubicBezTo>
                    <a:pt x="2817" y="2646"/>
                    <a:pt x="2782" y="2589"/>
                    <a:pt x="2724" y="2565"/>
                  </a:cubicBezTo>
                  <a:cubicBezTo>
                    <a:pt x="2735" y="2334"/>
                    <a:pt x="2692" y="1864"/>
                    <a:pt x="2435" y="1864"/>
                  </a:cubicBezTo>
                  <a:cubicBezTo>
                    <a:pt x="2398" y="1864"/>
                    <a:pt x="2356" y="1874"/>
                    <a:pt x="2309" y="1896"/>
                  </a:cubicBezTo>
                  <a:cubicBezTo>
                    <a:pt x="2251" y="1584"/>
                    <a:pt x="1963" y="1492"/>
                    <a:pt x="1663" y="1446"/>
                  </a:cubicBezTo>
                  <a:cubicBezTo>
                    <a:pt x="1674" y="1307"/>
                    <a:pt x="1639" y="1134"/>
                    <a:pt x="1466" y="1088"/>
                  </a:cubicBezTo>
                  <a:cubicBezTo>
                    <a:pt x="1466" y="961"/>
                    <a:pt x="1374" y="846"/>
                    <a:pt x="1235" y="846"/>
                  </a:cubicBezTo>
                  <a:cubicBezTo>
                    <a:pt x="1181" y="768"/>
                    <a:pt x="1084" y="695"/>
                    <a:pt x="992" y="695"/>
                  </a:cubicBezTo>
                  <a:cubicBezTo>
                    <a:pt x="947" y="695"/>
                    <a:pt x="904" y="712"/>
                    <a:pt x="866" y="753"/>
                  </a:cubicBezTo>
                  <a:cubicBezTo>
                    <a:pt x="857" y="527"/>
                    <a:pt x="711" y="0"/>
                    <a:pt x="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3299;p42">
              <a:extLst>
                <a:ext uri="{FF2B5EF4-FFF2-40B4-BE49-F238E27FC236}">
                  <a16:creationId xmlns:a16="http://schemas.microsoft.com/office/drawing/2014/main" id="{31D7EA5B-79AB-33D0-406A-BCC5529F396F}"/>
                </a:ext>
              </a:extLst>
            </p:cNvPr>
            <p:cNvSpPr/>
            <p:nvPr/>
          </p:nvSpPr>
          <p:spPr>
            <a:xfrm>
              <a:off x="5320300" y="3119600"/>
              <a:ext cx="91275" cy="159825"/>
            </a:xfrm>
            <a:custGeom>
              <a:avLst/>
              <a:gdLst/>
              <a:ahLst/>
              <a:cxnLst/>
              <a:rect l="l" t="t" r="r" b="b"/>
              <a:pathLst>
                <a:path w="3651" h="6393" extrusionOk="0">
                  <a:moveTo>
                    <a:pt x="533" y="2022"/>
                  </a:moveTo>
                  <a:cubicBezTo>
                    <a:pt x="568" y="2092"/>
                    <a:pt x="602" y="2207"/>
                    <a:pt x="660" y="2276"/>
                  </a:cubicBezTo>
                  <a:lnTo>
                    <a:pt x="510" y="2276"/>
                  </a:lnTo>
                  <a:cubicBezTo>
                    <a:pt x="533" y="2196"/>
                    <a:pt x="510" y="2103"/>
                    <a:pt x="533" y="2022"/>
                  </a:cubicBezTo>
                  <a:close/>
                  <a:moveTo>
                    <a:pt x="1334" y="0"/>
                  </a:moveTo>
                  <a:cubicBezTo>
                    <a:pt x="1325" y="0"/>
                    <a:pt x="1316" y="1"/>
                    <a:pt x="1307" y="2"/>
                  </a:cubicBezTo>
                  <a:cubicBezTo>
                    <a:pt x="1284" y="14"/>
                    <a:pt x="1255" y="17"/>
                    <a:pt x="1224" y="17"/>
                  </a:cubicBezTo>
                  <a:cubicBezTo>
                    <a:pt x="1194" y="17"/>
                    <a:pt x="1162" y="14"/>
                    <a:pt x="1133" y="14"/>
                  </a:cubicBezTo>
                  <a:cubicBezTo>
                    <a:pt x="1081" y="7"/>
                    <a:pt x="1033" y="4"/>
                    <a:pt x="989" y="4"/>
                  </a:cubicBezTo>
                  <a:cubicBezTo>
                    <a:pt x="640" y="4"/>
                    <a:pt x="541" y="199"/>
                    <a:pt x="880" y="476"/>
                  </a:cubicBezTo>
                  <a:cubicBezTo>
                    <a:pt x="706" y="707"/>
                    <a:pt x="891" y="1064"/>
                    <a:pt x="856" y="1341"/>
                  </a:cubicBezTo>
                  <a:cubicBezTo>
                    <a:pt x="833" y="1295"/>
                    <a:pt x="799" y="1261"/>
                    <a:pt x="764" y="1238"/>
                  </a:cubicBezTo>
                  <a:cubicBezTo>
                    <a:pt x="681" y="1164"/>
                    <a:pt x="607" y="1131"/>
                    <a:pt x="541" y="1131"/>
                  </a:cubicBezTo>
                  <a:cubicBezTo>
                    <a:pt x="113" y="1131"/>
                    <a:pt x="36" y="2508"/>
                    <a:pt x="106" y="2888"/>
                  </a:cubicBezTo>
                  <a:cubicBezTo>
                    <a:pt x="1" y="3099"/>
                    <a:pt x="164" y="3357"/>
                    <a:pt x="387" y="3357"/>
                  </a:cubicBezTo>
                  <a:cubicBezTo>
                    <a:pt x="408" y="3357"/>
                    <a:pt x="430" y="3355"/>
                    <a:pt x="452" y="3350"/>
                  </a:cubicBezTo>
                  <a:lnTo>
                    <a:pt x="452" y="3350"/>
                  </a:lnTo>
                  <a:cubicBezTo>
                    <a:pt x="439" y="3565"/>
                    <a:pt x="616" y="3730"/>
                    <a:pt x="765" y="3730"/>
                  </a:cubicBezTo>
                  <a:cubicBezTo>
                    <a:pt x="864" y="3730"/>
                    <a:pt x="951" y="3657"/>
                    <a:pt x="960" y="3477"/>
                  </a:cubicBezTo>
                  <a:cubicBezTo>
                    <a:pt x="972" y="3477"/>
                    <a:pt x="995" y="3477"/>
                    <a:pt x="1006" y="3488"/>
                  </a:cubicBezTo>
                  <a:cubicBezTo>
                    <a:pt x="995" y="3638"/>
                    <a:pt x="960" y="3927"/>
                    <a:pt x="1191" y="3973"/>
                  </a:cubicBezTo>
                  <a:cubicBezTo>
                    <a:pt x="1244" y="4079"/>
                    <a:pt x="1371" y="4178"/>
                    <a:pt x="1494" y="4178"/>
                  </a:cubicBezTo>
                  <a:cubicBezTo>
                    <a:pt x="1533" y="4178"/>
                    <a:pt x="1571" y="4168"/>
                    <a:pt x="1607" y="4146"/>
                  </a:cubicBezTo>
                  <a:lnTo>
                    <a:pt x="1607" y="4146"/>
                  </a:lnTo>
                  <a:cubicBezTo>
                    <a:pt x="1630" y="4262"/>
                    <a:pt x="1572" y="4504"/>
                    <a:pt x="1664" y="4573"/>
                  </a:cubicBezTo>
                  <a:cubicBezTo>
                    <a:pt x="1694" y="4811"/>
                    <a:pt x="1656" y="5158"/>
                    <a:pt x="1928" y="5158"/>
                  </a:cubicBezTo>
                  <a:cubicBezTo>
                    <a:pt x="1973" y="5158"/>
                    <a:pt x="2027" y="5149"/>
                    <a:pt x="2091" y="5127"/>
                  </a:cubicBezTo>
                  <a:cubicBezTo>
                    <a:pt x="2091" y="5267"/>
                    <a:pt x="2190" y="5392"/>
                    <a:pt x="2319" y="5392"/>
                  </a:cubicBezTo>
                  <a:cubicBezTo>
                    <a:pt x="2349" y="5392"/>
                    <a:pt x="2382" y="5385"/>
                    <a:pt x="2415" y="5370"/>
                  </a:cubicBezTo>
                  <a:lnTo>
                    <a:pt x="2415" y="5370"/>
                  </a:lnTo>
                  <a:cubicBezTo>
                    <a:pt x="2403" y="5601"/>
                    <a:pt x="2357" y="6051"/>
                    <a:pt x="2669" y="6051"/>
                  </a:cubicBezTo>
                  <a:cubicBezTo>
                    <a:pt x="2642" y="6192"/>
                    <a:pt x="2778" y="6320"/>
                    <a:pt x="2916" y="6320"/>
                  </a:cubicBezTo>
                  <a:cubicBezTo>
                    <a:pt x="2958" y="6320"/>
                    <a:pt x="3000" y="6309"/>
                    <a:pt x="3038" y="6282"/>
                  </a:cubicBezTo>
                  <a:cubicBezTo>
                    <a:pt x="3135" y="6359"/>
                    <a:pt x="3214" y="6392"/>
                    <a:pt x="3277" y="6392"/>
                  </a:cubicBezTo>
                  <a:cubicBezTo>
                    <a:pt x="3651" y="6392"/>
                    <a:pt x="3456" y="5228"/>
                    <a:pt x="3064" y="5228"/>
                  </a:cubicBezTo>
                  <a:cubicBezTo>
                    <a:pt x="3019" y="5228"/>
                    <a:pt x="2972" y="5243"/>
                    <a:pt x="2923" y="5277"/>
                  </a:cubicBezTo>
                  <a:lnTo>
                    <a:pt x="2876" y="5243"/>
                  </a:lnTo>
                  <a:cubicBezTo>
                    <a:pt x="2961" y="5041"/>
                    <a:pt x="2792" y="4976"/>
                    <a:pt x="2575" y="4976"/>
                  </a:cubicBezTo>
                  <a:cubicBezTo>
                    <a:pt x="2557" y="4976"/>
                    <a:pt x="2538" y="4976"/>
                    <a:pt x="2519" y="4977"/>
                  </a:cubicBezTo>
                  <a:cubicBezTo>
                    <a:pt x="2397" y="4700"/>
                    <a:pt x="2498" y="4051"/>
                    <a:pt x="2118" y="4051"/>
                  </a:cubicBezTo>
                  <a:cubicBezTo>
                    <a:pt x="2102" y="4051"/>
                    <a:pt x="2086" y="4052"/>
                    <a:pt x="2068" y="4054"/>
                  </a:cubicBezTo>
                  <a:cubicBezTo>
                    <a:pt x="2057" y="4054"/>
                    <a:pt x="2045" y="4042"/>
                    <a:pt x="2034" y="4042"/>
                  </a:cubicBezTo>
                  <a:cubicBezTo>
                    <a:pt x="2016" y="3942"/>
                    <a:pt x="1918" y="3863"/>
                    <a:pt x="1821" y="3863"/>
                  </a:cubicBezTo>
                  <a:cubicBezTo>
                    <a:pt x="1795" y="3863"/>
                    <a:pt x="1769" y="3869"/>
                    <a:pt x="1745" y="3881"/>
                  </a:cubicBezTo>
                  <a:cubicBezTo>
                    <a:pt x="1745" y="3812"/>
                    <a:pt x="1699" y="3765"/>
                    <a:pt x="1687" y="3696"/>
                  </a:cubicBezTo>
                  <a:cubicBezTo>
                    <a:pt x="1861" y="3465"/>
                    <a:pt x="1722" y="3223"/>
                    <a:pt x="1584" y="3073"/>
                  </a:cubicBezTo>
                  <a:cubicBezTo>
                    <a:pt x="1597" y="2853"/>
                    <a:pt x="1432" y="2713"/>
                    <a:pt x="1293" y="2713"/>
                  </a:cubicBezTo>
                  <a:cubicBezTo>
                    <a:pt x="1184" y="2713"/>
                    <a:pt x="1090" y="2800"/>
                    <a:pt x="1110" y="3004"/>
                  </a:cubicBezTo>
                  <a:cubicBezTo>
                    <a:pt x="1110" y="3004"/>
                    <a:pt x="1110" y="3015"/>
                    <a:pt x="1087" y="3015"/>
                  </a:cubicBezTo>
                  <a:cubicBezTo>
                    <a:pt x="1076" y="2877"/>
                    <a:pt x="1110" y="2669"/>
                    <a:pt x="1006" y="2553"/>
                  </a:cubicBezTo>
                  <a:cubicBezTo>
                    <a:pt x="1122" y="2542"/>
                    <a:pt x="1168" y="2426"/>
                    <a:pt x="1145" y="2323"/>
                  </a:cubicBezTo>
                  <a:lnTo>
                    <a:pt x="1145" y="2323"/>
                  </a:lnTo>
                  <a:cubicBezTo>
                    <a:pt x="1191" y="2345"/>
                    <a:pt x="1231" y="2355"/>
                    <a:pt x="1265" y="2355"/>
                  </a:cubicBezTo>
                  <a:cubicBezTo>
                    <a:pt x="1508" y="2355"/>
                    <a:pt x="1432" y="1838"/>
                    <a:pt x="1168" y="1838"/>
                  </a:cubicBezTo>
                  <a:cubicBezTo>
                    <a:pt x="1226" y="1699"/>
                    <a:pt x="1237" y="1561"/>
                    <a:pt x="1249" y="1434"/>
                  </a:cubicBezTo>
                  <a:cubicBezTo>
                    <a:pt x="1294" y="1476"/>
                    <a:pt x="1349" y="1495"/>
                    <a:pt x="1404" y="1495"/>
                  </a:cubicBezTo>
                  <a:cubicBezTo>
                    <a:pt x="1542" y="1495"/>
                    <a:pt x="1678" y="1375"/>
                    <a:pt x="1653" y="1226"/>
                  </a:cubicBezTo>
                  <a:cubicBezTo>
                    <a:pt x="1722" y="1064"/>
                    <a:pt x="1653" y="810"/>
                    <a:pt x="1526" y="707"/>
                  </a:cubicBezTo>
                  <a:cubicBezTo>
                    <a:pt x="1537" y="660"/>
                    <a:pt x="1537" y="626"/>
                    <a:pt x="1526" y="580"/>
                  </a:cubicBezTo>
                  <a:cubicBezTo>
                    <a:pt x="1595" y="487"/>
                    <a:pt x="1584" y="349"/>
                    <a:pt x="1526" y="233"/>
                  </a:cubicBezTo>
                  <a:cubicBezTo>
                    <a:pt x="1537" y="187"/>
                    <a:pt x="1537" y="118"/>
                    <a:pt x="1514" y="83"/>
                  </a:cubicBezTo>
                  <a:cubicBezTo>
                    <a:pt x="1474" y="33"/>
                    <a:pt x="1399" y="0"/>
                    <a:pt x="1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3300;p42">
              <a:extLst>
                <a:ext uri="{FF2B5EF4-FFF2-40B4-BE49-F238E27FC236}">
                  <a16:creationId xmlns:a16="http://schemas.microsoft.com/office/drawing/2014/main" id="{F92F91C8-821E-5867-6CF3-8C71D745F594}"/>
                </a:ext>
              </a:extLst>
            </p:cNvPr>
            <p:cNvSpPr/>
            <p:nvPr/>
          </p:nvSpPr>
          <p:spPr>
            <a:xfrm>
              <a:off x="5296975" y="3050600"/>
              <a:ext cx="57725" cy="78900"/>
            </a:xfrm>
            <a:custGeom>
              <a:avLst/>
              <a:gdLst/>
              <a:ahLst/>
              <a:cxnLst/>
              <a:rect l="l" t="t" r="r" b="b"/>
              <a:pathLst>
                <a:path w="2309" h="3156" extrusionOk="0">
                  <a:moveTo>
                    <a:pt x="785" y="2312"/>
                  </a:moveTo>
                  <a:cubicBezTo>
                    <a:pt x="774" y="2324"/>
                    <a:pt x="774" y="2324"/>
                    <a:pt x="751" y="2324"/>
                  </a:cubicBezTo>
                  <a:cubicBezTo>
                    <a:pt x="751" y="2312"/>
                    <a:pt x="774" y="2312"/>
                    <a:pt x="785" y="2312"/>
                  </a:cubicBezTo>
                  <a:close/>
                  <a:moveTo>
                    <a:pt x="1773" y="0"/>
                  </a:moveTo>
                  <a:cubicBezTo>
                    <a:pt x="1559" y="0"/>
                    <a:pt x="1329" y="405"/>
                    <a:pt x="1247" y="858"/>
                  </a:cubicBezTo>
                  <a:cubicBezTo>
                    <a:pt x="1198" y="765"/>
                    <a:pt x="1107" y="720"/>
                    <a:pt x="1020" y="720"/>
                  </a:cubicBezTo>
                  <a:cubicBezTo>
                    <a:pt x="902" y="720"/>
                    <a:pt x="790" y="802"/>
                    <a:pt x="797" y="962"/>
                  </a:cubicBezTo>
                  <a:cubicBezTo>
                    <a:pt x="774" y="985"/>
                    <a:pt x="751" y="1020"/>
                    <a:pt x="739" y="1054"/>
                  </a:cubicBezTo>
                  <a:cubicBezTo>
                    <a:pt x="728" y="1020"/>
                    <a:pt x="716" y="985"/>
                    <a:pt x="693" y="962"/>
                  </a:cubicBezTo>
                  <a:cubicBezTo>
                    <a:pt x="774" y="823"/>
                    <a:pt x="693" y="685"/>
                    <a:pt x="543" y="650"/>
                  </a:cubicBezTo>
                  <a:cubicBezTo>
                    <a:pt x="500" y="639"/>
                    <a:pt x="464" y="634"/>
                    <a:pt x="432" y="634"/>
                  </a:cubicBezTo>
                  <a:cubicBezTo>
                    <a:pt x="167" y="634"/>
                    <a:pt x="229" y="987"/>
                    <a:pt x="208" y="1193"/>
                  </a:cubicBezTo>
                  <a:cubicBezTo>
                    <a:pt x="289" y="1400"/>
                    <a:pt x="231" y="1666"/>
                    <a:pt x="347" y="1851"/>
                  </a:cubicBezTo>
                  <a:cubicBezTo>
                    <a:pt x="266" y="2093"/>
                    <a:pt x="0" y="2716"/>
                    <a:pt x="439" y="2762"/>
                  </a:cubicBezTo>
                  <a:cubicBezTo>
                    <a:pt x="454" y="2949"/>
                    <a:pt x="632" y="3156"/>
                    <a:pt x="788" y="3156"/>
                  </a:cubicBezTo>
                  <a:cubicBezTo>
                    <a:pt x="865" y="3156"/>
                    <a:pt x="936" y="3107"/>
                    <a:pt x="981" y="2982"/>
                  </a:cubicBezTo>
                  <a:cubicBezTo>
                    <a:pt x="1029" y="3021"/>
                    <a:pt x="1073" y="3037"/>
                    <a:pt x="1111" y="3037"/>
                  </a:cubicBezTo>
                  <a:cubicBezTo>
                    <a:pt x="1304" y="3037"/>
                    <a:pt x="1350" y="2606"/>
                    <a:pt x="1115" y="2606"/>
                  </a:cubicBezTo>
                  <a:cubicBezTo>
                    <a:pt x="1099" y="2606"/>
                    <a:pt x="1081" y="2608"/>
                    <a:pt x="1062" y="2612"/>
                  </a:cubicBezTo>
                  <a:cubicBezTo>
                    <a:pt x="1084" y="2482"/>
                    <a:pt x="1014" y="2322"/>
                    <a:pt x="872" y="2322"/>
                  </a:cubicBezTo>
                  <a:cubicBezTo>
                    <a:pt x="862" y="2322"/>
                    <a:pt x="853" y="2322"/>
                    <a:pt x="843" y="2324"/>
                  </a:cubicBezTo>
                  <a:cubicBezTo>
                    <a:pt x="1155" y="2197"/>
                    <a:pt x="889" y="1839"/>
                    <a:pt x="843" y="1620"/>
                  </a:cubicBezTo>
                  <a:lnTo>
                    <a:pt x="843" y="1620"/>
                  </a:lnTo>
                  <a:cubicBezTo>
                    <a:pt x="877" y="1696"/>
                    <a:pt x="957" y="1739"/>
                    <a:pt x="1038" y="1739"/>
                  </a:cubicBezTo>
                  <a:cubicBezTo>
                    <a:pt x="1093" y="1739"/>
                    <a:pt x="1147" y="1719"/>
                    <a:pt x="1189" y="1677"/>
                  </a:cubicBezTo>
                  <a:cubicBezTo>
                    <a:pt x="1201" y="1835"/>
                    <a:pt x="1335" y="1926"/>
                    <a:pt x="1459" y="1926"/>
                  </a:cubicBezTo>
                  <a:cubicBezTo>
                    <a:pt x="1571" y="1926"/>
                    <a:pt x="1674" y="1853"/>
                    <a:pt x="1674" y="1689"/>
                  </a:cubicBezTo>
                  <a:cubicBezTo>
                    <a:pt x="1674" y="1400"/>
                    <a:pt x="1593" y="1135"/>
                    <a:pt x="1732" y="846"/>
                  </a:cubicBezTo>
                  <a:lnTo>
                    <a:pt x="1732" y="846"/>
                  </a:lnTo>
                  <a:cubicBezTo>
                    <a:pt x="1725" y="1005"/>
                    <a:pt x="1924" y="1132"/>
                    <a:pt x="2090" y="1132"/>
                  </a:cubicBezTo>
                  <a:cubicBezTo>
                    <a:pt x="2189" y="1132"/>
                    <a:pt x="2276" y="1086"/>
                    <a:pt x="2297" y="973"/>
                  </a:cubicBezTo>
                  <a:cubicBezTo>
                    <a:pt x="2309" y="800"/>
                    <a:pt x="2159" y="823"/>
                    <a:pt x="2136" y="673"/>
                  </a:cubicBezTo>
                  <a:cubicBezTo>
                    <a:pt x="2056" y="187"/>
                    <a:pt x="1918" y="0"/>
                    <a:pt x="1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3301;p42">
              <a:extLst>
                <a:ext uri="{FF2B5EF4-FFF2-40B4-BE49-F238E27FC236}">
                  <a16:creationId xmlns:a16="http://schemas.microsoft.com/office/drawing/2014/main" id="{63FA01A5-96FC-7C31-77F9-307654AB78CA}"/>
                </a:ext>
              </a:extLst>
            </p:cNvPr>
            <p:cNvSpPr/>
            <p:nvPr/>
          </p:nvSpPr>
          <p:spPr>
            <a:xfrm>
              <a:off x="5276850" y="3035525"/>
              <a:ext cx="30250" cy="29250"/>
            </a:xfrm>
            <a:custGeom>
              <a:avLst/>
              <a:gdLst/>
              <a:ahLst/>
              <a:cxnLst/>
              <a:rect l="l" t="t" r="r" b="b"/>
              <a:pathLst>
                <a:path w="1210" h="1170" extrusionOk="0">
                  <a:moveTo>
                    <a:pt x="819" y="1"/>
                  </a:moveTo>
                  <a:cubicBezTo>
                    <a:pt x="775" y="1"/>
                    <a:pt x="721" y="23"/>
                    <a:pt x="655" y="76"/>
                  </a:cubicBezTo>
                  <a:cubicBezTo>
                    <a:pt x="598" y="76"/>
                    <a:pt x="540" y="87"/>
                    <a:pt x="505" y="122"/>
                  </a:cubicBezTo>
                  <a:cubicBezTo>
                    <a:pt x="457" y="103"/>
                    <a:pt x="416" y="95"/>
                    <a:pt x="381" y="95"/>
                  </a:cubicBezTo>
                  <a:cubicBezTo>
                    <a:pt x="0" y="95"/>
                    <a:pt x="371" y="1129"/>
                    <a:pt x="665" y="1129"/>
                  </a:cubicBezTo>
                  <a:cubicBezTo>
                    <a:pt x="673" y="1129"/>
                    <a:pt x="682" y="1128"/>
                    <a:pt x="690" y="1126"/>
                  </a:cubicBezTo>
                  <a:cubicBezTo>
                    <a:pt x="733" y="1156"/>
                    <a:pt x="781" y="1170"/>
                    <a:pt x="826" y="1170"/>
                  </a:cubicBezTo>
                  <a:cubicBezTo>
                    <a:pt x="937" y="1170"/>
                    <a:pt x="1036" y="1088"/>
                    <a:pt x="1036" y="965"/>
                  </a:cubicBezTo>
                  <a:cubicBezTo>
                    <a:pt x="1209" y="907"/>
                    <a:pt x="1175" y="699"/>
                    <a:pt x="1094" y="561"/>
                  </a:cubicBezTo>
                  <a:cubicBezTo>
                    <a:pt x="1028" y="402"/>
                    <a:pt x="1008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3302;p42">
              <a:extLst>
                <a:ext uri="{FF2B5EF4-FFF2-40B4-BE49-F238E27FC236}">
                  <a16:creationId xmlns:a16="http://schemas.microsoft.com/office/drawing/2014/main" id="{DE5BC718-1FED-90A6-BEDC-0CD2DABEE9E0}"/>
                </a:ext>
              </a:extLst>
            </p:cNvPr>
            <p:cNvSpPr/>
            <p:nvPr/>
          </p:nvSpPr>
          <p:spPr>
            <a:xfrm>
              <a:off x="5299675" y="2966825"/>
              <a:ext cx="44925" cy="79700"/>
            </a:xfrm>
            <a:custGeom>
              <a:avLst/>
              <a:gdLst/>
              <a:ahLst/>
              <a:cxnLst/>
              <a:rect l="l" t="t" r="r" b="b"/>
              <a:pathLst>
                <a:path w="1797" h="3188" extrusionOk="0">
                  <a:moveTo>
                    <a:pt x="1234" y="1"/>
                  </a:moveTo>
                  <a:cubicBezTo>
                    <a:pt x="1074" y="1"/>
                    <a:pt x="973" y="209"/>
                    <a:pt x="1208" y="538"/>
                  </a:cubicBezTo>
                  <a:cubicBezTo>
                    <a:pt x="1197" y="550"/>
                    <a:pt x="1208" y="585"/>
                    <a:pt x="1208" y="596"/>
                  </a:cubicBezTo>
                  <a:cubicBezTo>
                    <a:pt x="1093" y="665"/>
                    <a:pt x="1093" y="838"/>
                    <a:pt x="1070" y="977"/>
                  </a:cubicBezTo>
                  <a:cubicBezTo>
                    <a:pt x="1038" y="969"/>
                    <a:pt x="1010" y="965"/>
                    <a:pt x="984" y="965"/>
                  </a:cubicBezTo>
                  <a:cubicBezTo>
                    <a:pt x="756" y="965"/>
                    <a:pt x="750" y="1264"/>
                    <a:pt x="781" y="1450"/>
                  </a:cubicBezTo>
                  <a:cubicBezTo>
                    <a:pt x="723" y="1462"/>
                    <a:pt x="677" y="1485"/>
                    <a:pt x="631" y="1496"/>
                  </a:cubicBezTo>
                  <a:cubicBezTo>
                    <a:pt x="562" y="1543"/>
                    <a:pt x="504" y="1612"/>
                    <a:pt x="504" y="1693"/>
                  </a:cubicBezTo>
                  <a:cubicBezTo>
                    <a:pt x="354" y="1854"/>
                    <a:pt x="469" y="2120"/>
                    <a:pt x="423" y="2316"/>
                  </a:cubicBezTo>
                  <a:cubicBezTo>
                    <a:pt x="1" y="2327"/>
                    <a:pt x="207" y="3004"/>
                    <a:pt x="581" y="3004"/>
                  </a:cubicBezTo>
                  <a:cubicBezTo>
                    <a:pt x="615" y="3004"/>
                    <a:pt x="652" y="2998"/>
                    <a:pt x="689" y="2985"/>
                  </a:cubicBezTo>
                  <a:lnTo>
                    <a:pt x="689" y="3008"/>
                  </a:lnTo>
                  <a:cubicBezTo>
                    <a:pt x="683" y="3130"/>
                    <a:pt x="767" y="3187"/>
                    <a:pt x="852" y="3187"/>
                  </a:cubicBezTo>
                  <a:cubicBezTo>
                    <a:pt x="937" y="3187"/>
                    <a:pt x="1023" y="3130"/>
                    <a:pt x="1023" y="3020"/>
                  </a:cubicBezTo>
                  <a:lnTo>
                    <a:pt x="1023" y="2882"/>
                  </a:lnTo>
                  <a:cubicBezTo>
                    <a:pt x="1208" y="2708"/>
                    <a:pt x="1116" y="2489"/>
                    <a:pt x="1081" y="2270"/>
                  </a:cubicBezTo>
                  <a:cubicBezTo>
                    <a:pt x="1335" y="2154"/>
                    <a:pt x="1197" y="1831"/>
                    <a:pt x="1220" y="1589"/>
                  </a:cubicBezTo>
                  <a:cubicBezTo>
                    <a:pt x="1254" y="1589"/>
                    <a:pt x="1277" y="1589"/>
                    <a:pt x="1312" y="1577"/>
                  </a:cubicBezTo>
                  <a:cubicBezTo>
                    <a:pt x="1414" y="1643"/>
                    <a:pt x="1491" y="1671"/>
                    <a:pt x="1547" y="1671"/>
                  </a:cubicBezTo>
                  <a:cubicBezTo>
                    <a:pt x="1774" y="1671"/>
                    <a:pt x="1661" y="1209"/>
                    <a:pt x="1578" y="977"/>
                  </a:cubicBezTo>
                  <a:cubicBezTo>
                    <a:pt x="1797" y="873"/>
                    <a:pt x="1658" y="573"/>
                    <a:pt x="1601" y="411"/>
                  </a:cubicBezTo>
                  <a:lnTo>
                    <a:pt x="1601" y="411"/>
                  </a:lnTo>
                  <a:lnTo>
                    <a:pt x="1520" y="423"/>
                  </a:lnTo>
                  <a:cubicBezTo>
                    <a:pt x="1520" y="423"/>
                    <a:pt x="1520" y="400"/>
                    <a:pt x="1508" y="400"/>
                  </a:cubicBezTo>
                  <a:lnTo>
                    <a:pt x="1566" y="354"/>
                  </a:lnTo>
                  <a:cubicBezTo>
                    <a:pt x="1494" y="108"/>
                    <a:pt x="1349" y="1"/>
                    <a:pt x="1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3303;p42">
              <a:extLst>
                <a:ext uri="{FF2B5EF4-FFF2-40B4-BE49-F238E27FC236}">
                  <a16:creationId xmlns:a16="http://schemas.microsoft.com/office/drawing/2014/main" id="{67BA34EA-DEC5-4B0F-B974-B8158744B709}"/>
                </a:ext>
              </a:extLst>
            </p:cNvPr>
            <p:cNvSpPr/>
            <p:nvPr/>
          </p:nvSpPr>
          <p:spPr>
            <a:xfrm>
              <a:off x="5275375" y="2954725"/>
              <a:ext cx="43525" cy="72200"/>
            </a:xfrm>
            <a:custGeom>
              <a:avLst/>
              <a:gdLst/>
              <a:ahLst/>
              <a:cxnLst/>
              <a:rect l="l" t="t" r="r" b="b"/>
              <a:pathLst>
                <a:path w="1741" h="2888" extrusionOk="0">
                  <a:moveTo>
                    <a:pt x="1080" y="1"/>
                  </a:moveTo>
                  <a:cubicBezTo>
                    <a:pt x="1044" y="1"/>
                    <a:pt x="1002" y="13"/>
                    <a:pt x="957" y="41"/>
                  </a:cubicBezTo>
                  <a:cubicBezTo>
                    <a:pt x="807" y="330"/>
                    <a:pt x="841" y="757"/>
                    <a:pt x="795" y="1103"/>
                  </a:cubicBezTo>
                  <a:cubicBezTo>
                    <a:pt x="726" y="1184"/>
                    <a:pt x="772" y="1415"/>
                    <a:pt x="749" y="1496"/>
                  </a:cubicBezTo>
                  <a:cubicBezTo>
                    <a:pt x="691" y="1519"/>
                    <a:pt x="633" y="1542"/>
                    <a:pt x="610" y="1600"/>
                  </a:cubicBezTo>
                  <a:cubicBezTo>
                    <a:pt x="576" y="1588"/>
                    <a:pt x="564" y="1588"/>
                    <a:pt x="541" y="1588"/>
                  </a:cubicBezTo>
                  <a:cubicBezTo>
                    <a:pt x="609" y="1174"/>
                    <a:pt x="492" y="936"/>
                    <a:pt x="370" y="936"/>
                  </a:cubicBezTo>
                  <a:cubicBezTo>
                    <a:pt x="264" y="936"/>
                    <a:pt x="155" y="1116"/>
                    <a:pt x="160" y="1519"/>
                  </a:cubicBezTo>
                  <a:cubicBezTo>
                    <a:pt x="91" y="1530"/>
                    <a:pt x="22" y="1623"/>
                    <a:pt x="33" y="1703"/>
                  </a:cubicBezTo>
                  <a:cubicBezTo>
                    <a:pt x="90" y="1932"/>
                    <a:pt x="1" y="2454"/>
                    <a:pt x="323" y="2454"/>
                  </a:cubicBezTo>
                  <a:cubicBezTo>
                    <a:pt x="326" y="2454"/>
                    <a:pt x="330" y="2454"/>
                    <a:pt x="333" y="2454"/>
                  </a:cubicBezTo>
                  <a:lnTo>
                    <a:pt x="333" y="2454"/>
                  </a:lnTo>
                  <a:cubicBezTo>
                    <a:pt x="329" y="2762"/>
                    <a:pt x="427" y="2887"/>
                    <a:pt x="532" y="2887"/>
                  </a:cubicBezTo>
                  <a:cubicBezTo>
                    <a:pt x="681" y="2887"/>
                    <a:pt x="841" y="2632"/>
                    <a:pt x="726" y="2292"/>
                  </a:cubicBezTo>
                  <a:lnTo>
                    <a:pt x="726" y="2292"/>
                  </a:lnTo>
                  <a:cubicBezTo>
                    <a:pt x="757" y="2305"/>
                    <a:pt x="785" y="2311"/>
                    <a:pt x="811" y="2311"/>
                  </a:cubicBezTo>
                  <a:cubicBezTo>
                    <a:pt x="950" y="2311"/>
                    <a:pt x="1018" y="2146"/>
                    <a:pt x="1037" y="1980"/>
                  </a:cubicBezTo>
                  <a:cubicBezTo>
                    <a:pt x="1084" y="1969"/>
                    <a:pt x="1130" y="1934"/>
                    <a:pt x="1141" y="1888"/>
                  </a:cubicBezTo>
                  <a:cubicBezTo>
                    <a:pt x="1245" y="1888"/>
                    <a:pt x="1326" y="1784"/>
                    <a:pt x="1326" y="1692"/>
                  </a:cubicBezTo>
                  <a:cubicBezTo>
                    <a:pt x="1359" y="1699"/>
                    <a:pt x="1389" y="1702"/>
                    <a:pt x="1417" y="1702"/>
                  </a:cubicBezTo>
                  <a:cubicBezTo>
                    <a:pt x="1704" y="1702"/>
                    <a:pt x="1741" y="1350"/>
                    <a:pt x="1615" y="1161"/>
                  </a:cubicBezTo>
                  <a:cubicBezTo>
                    <a:pt x="1695" y="1103"/>
                    <a:pt x="1707" y="976"/>
                    <a:pt x="1638" y="918"/>
                  </a:cubicBezTo>
                  <a:cubicBezTo>
                    <a:pt x="1603" y="895"/>
                    <a:pt x="1580" y="884"/>
                    <a:pt x="1545" y="872"/>
                  </a:cubicBezTo>
                  <a:cubicBezTo>
                    <a:pt x="1499" y="711"/>
                    <a:pt x="1534" y="434"/>
                    <a:pt x="1326" y="388"/>
                  </a:cubicBezTo>
                  <a:cubicBezTo>
                    <a:pt x="1317" y="228"/>
                    <a:pt x="1239" y="1"/>
                    <a:pt x="10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3304;p42">
              <a:extLst>
                <a:ext uri="{FF2B5EF4-FFF2-40B4-BE49-F238E27FC236}">
                  <a16:creationId xmlns:a16="http://schemas.microsoft.com/office/drawing/2014/main" id="{5E0D773E-C354-B9E5-08AE-B1D7CD6239FC}"/>
                </a:ext>
              </a:extLst>
            </p:cNvPr>
            <p:cNvSpPr/>
            <p:nvPr/>
          </p:nvSpPr>
          <p:spPr>
            <a:xfrm>
              <a:off x="5271875" y="3015175"/>
              <a:ext cx="13725" cy="17650"/>
            </a:xfrm>
            <a:custGeom>
              <a:avLst/>
              <a:gdLst/>
              <a:ahLst/>
              <a:cxnLst/>
              <a:rect l="l" t="t" r="r" b="b"/>
              <a:pathLst>
                <a:path w="549" h="706" extrusionOk="0">
                  <a:moveTo>
                    <a:pt x="266" y="0"/>
                  </a:moveTo>
                  <a:cubicBezTo>
                    <a:pt x="238" y="0"/>
                    <a:pt x="207" y="8"/>
                    <a:pt x="173" y="24"/>
                  </a:cubicBezTo>
                  <a:cubicBezTo>
                    <a:pt x="23" y="151"/>
                    <a:pt x="0" y="671"/>
                    <a:pt x="277" y="705"/>
                  </a:cubicBezTo>
                  <a:cubicBezTo>
                    <a:pt x="549" y="684"/>
                    <a:pt x="537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3305;p42">
              <a:extLst>
                <a:ext uri="{FF2B5EF4-FFF2-40B4-BE49-F238E27FC236}">
                  <a16:creationId xmlns:a16="http://schemas.microsoft.com/office/drawing/2014/main" id="{CFED27D4-9E9B-616F-3C99-1296A3F32007}"/>
                </a:ext>
              </a:extLst>
            </p:cNvPr>
            <p:cNvSpPr/>
            <p:nvPr/>
          </p:nvSpPr>
          <p:spPr>
            <a:xfrm>
              <a:off x="5367250" y="3058675"/>
              <a:ext cx="63650" cy="134625"/>
            </a:xfrm>
            <a:custGeom>
              <a:avLst/>
              <a:gdLst/>
              <a:ahLst/>
              <a:cxnLst/>
              <a:rect l="l" t="t" r="r" b="b"/>
              <a:pathLst>
                <a:path w="2546" h="5385" extrusionOk="0">
                  <a:moveTo>
                    <a:pt x="1576" y="2324"/>
                  </a:moveTo>
                  <a:cubicBezTo>
                    <a:pt x="1599" y="2336"/>
                    <a:pt x="1610" y="2336"/>
                    <a:pt x="1622" y="2336"/>
                  </a:cubicBezTo>
                  <a:cubicBezTo>
                    <a:pt x="1610" y="2347"/>
                    <a:pt x="1576" y="2382"/>
                    <a:pt x="1564" y="2405"/>
                  </a:cubicBezTo>
                  <a:cubicBezTo>
                    <a:pt x="1552" y="2428"/>
                    <a:pt x="1552" y="2439"/>
                    <a:pt x="1552" y="2451"/>
                  </a:cubicBezTo>
                  <a:lnTo>
                    <a:pt x="1495" y="2451"/>
                  </a:lnTo>
                  <a:cubicBezTo>
                    <a:pt x="1483" y="2416"/>
                    <a:pt x="1483" y="2405"/>
                    <a:pt x="1483" y="2382"/>
                  </a:cubicBezTo>
                  <a:cubicBezTo>
                    <a:pt x="1518" y="2359"/>
                    <a:pt x="1552" y="2347"/>
                    <a:pt x="1576" y="2324"/>
                  </a:cubicBezTo>
                  <a:close/>
                  <a:moveTo>
                    <a:pt x="352" y="1"/>
                  </a:moveTo>
                  <a:cubicBezTo>
                    <a:pt x="293" y="1"/>
                    <a:pt x="229" y="57"/>
                    <a:pt x="167" y="200"/>
                  </a:cubicBezTo>
                  <a:cubicBezTo>
                    <a:pt x="270" y="554"/>
                    <a:pt x="1" y="1470"/>
                    <a:pt x="506" y="1470"/>
                  </a:cubicBezTo>
                  <a:cubicBezTo>
                    <a:pt x="512" y="1470"/>
                    <a:pt x="519" y="1470"/>
                    <a:pt x="525" y="1470"/>
                  </a:cubicBezTo>
                  <a:cubicBezTo>
                    <a:pt x="552" y="1606"/>
                    <a:pt x="637" y="1807"/>
                    <a:pt x="779" y="1807"/>
                  </a:cubicBezTo>
                  <a:cubicBezTo>
                    <a:pt x="817" y="1807"/>
                    <a:pt x="860" y="1793"/>
                    <a:pt x="906" y="1758"/>
                  </a:cubicBezTo>
                  <a:cubicBezTo>
                    <a:pt x="929" y="1839"/>
                    <a:pt x="964" y="1943"/>
                    <a:pt x="1056" y="1955"/>
                  </a:cubicBezTo>
                  <a:cubicBezTo>
                    <a:pt x="1056" y="2012"/>
                    <a:pt x="1102" y="2070"/>
                    <a:pt x="1148" y="2105"/>
                  </a:cubicBezTo>
                  <a:cubicBezTo>
                    <a:pt x="1102" y="2128"/>
                    <a:pt x="1079" y="2174"/>
                    <a:pt x="1056" y="2232"/>
                  </a:cubicBezTo>
                  <a:cubicBezTo>
                    <a:pt x="1091" y="2232"/>
                    <a:pt x="1160" y="2243"/>
                    <a:pt x="1195" y="2266"/>
                  </a:cubicBezTo>
                  <a:cubicBezTo>
                    <a:pt x="1160" y="2266"/>
                    <a:pt x="1091" y="2243"/>
                    <a:pt x="1056" y="2232"/>
                  </a:cubicBezTo>
                  <a:lnTo>
                    <a:pt x="1056" y="2232"/>
                  </a:lnTo>
                  <a:cubicBezTo>
                    <a:pt x="818" y="2322"/>
                    <a:pt x="881" y="2636"/>
                    <a:pt x="1135" y="2636"/>
                  </a:cubicBezTo>
                  <a:cubicBezTo>
                    <a:pt x="1139" y="2636"/>
                    <a:pt x="1144" y="2636"/>
                    <a:pt x="1148" y="2636"/>
                  </a:cubicBezTo>
                  <a:cubicBezTo>
                    <a:pt x="1172" y="2693"/>
                    <a:pt x="1218" y="2751"/>
                    <a:pt x="1275" y="2786"/>
                  </a:cubicBezTo>
                  <a:cubicBezTo>
                    <a:pt x="1229" y="2878"/>
                    <a:pt x="1287" y="3028"/>
                    <a:pt x="1402" y="3028"/>
                  </a:cubicBezTo>
                  <a:cubicBezTo>
                    <a:pt x="1391" y="3051"/>
                    <a:pt x="1391" y="3097"/>
                    <a:pt x="1391" y="3144"/>
                  </a:cubicBezTo>
                  <a:cubicBezTo>
                    <a:pt x="1202" y="3244"/>
                    <a:pt x="1195" y="3537"/>
                    <a:pt x="1422" y="3537"/>
                  </a:cubicBezTo>
                  <a:cubicBezTo>
                    <a:pt x="1431" y="3537"/>
                    <a:pt x="1440" y="3537"/>
                    <a:pt x="1449" y="3536"/>
                  </a:cubicBezTo>
                  <a:lnTo>
                    <a:pt x="1449" y="3536"/>
                  </a:lnTo>
                  <a:cubicBezTo>
                    <a:pt x="1332" y="3705"/>
                    <a:pt x="1371" y="3982"/>
                    <a:pt x="1592" y="3982"/>
                  </a:cubicBezTo>
                  <a:cubicBezTo>
                    <a:pt x="1612" y="3982"/>
                    <a:pt x="1633" y="3979"/>
                    <a:pt x="1656" y="3975"/>
                  </a:cubicBezTo>
                  <a:lnTo>
                    <a:pt x="1656" y="3975"/>
                  </a:lnTo>
                  <a:cubicBezTo>
                    <a:pt x="1633" y="4021"/>
                    <a:pt x="1622" y="4067"/>
                    <a:pt x="1610" y="4090"/>
                  </a:cubicBezTo>
                  <a:cubicBezTo>
                    <a:pt x="1563" y="4076"/>
                    <a:pt x="1522" y="4070"/>
                    <a:pt x="1487" y="4070"/>
                  </a:cubicBezTo>
                  <a:cubicBezTo>
                    <a:pt x="1147" y="4070"/>
                    <a:pt x="1360" y="4675"/>
                    <a:pt x="1506" y="4863"/>
                  </a:cubicBezTo>
                  <a:cubicBezTo>
                    <a:pt x="1347" y="4980"/>
                    <a:pt x="1481" y="5215"/>
                    <a:pt x="1675" y="5215"/>
                  </a:cubicBezTo>
                  <a:cubicBezTo>
                    <a:pt x="1691" y="5215"/>
                    <a:pt x="1708" y="5213"/>
                    <a:pt x="1726" y="5210"/>
                  </a:cubicBezTo>
                  <a:cubicBezTo>
                    <a:pt x="1783" y="5329"/>
                    <a:pt x="1900" y="5385"/>
                    <a:pt x="2008" y="5385"/>
                  </a:cubicBezTo>
                  <a:cubicBezTo>
                    <a:pt x="2161" y="5385"/>
                    <a:pt x="2294" y="5270"/>
                    <a:pt x="2199" y="5060"/>
                  </a:cubicBezTo>
                  <a:cubicBezTo>
                    <a:pt x="2545" y="4898"/>
                    <a:pt x="2187" y="4425"/>
                    <a:pt x="2153" y="4171"/>
                  </a:cubicBezTo>
                  <a:cubicBezTo>
                    <a:pt x="2153" y="4113"/>
                    <a:pt x="2130" y="4067"/>
                    <a:pt x="2083" y="4032"/>
                  </a:cubicBezTo>
                  <a:cubicBezTo>
                    <a:pt x="2141" y="3882"/>
                    <a:pt x="2326" y="3640"/>
                    <a:pt x="2118" y="3513"/>
                  </a:cubicBezTo>
                  <a:cubicBezTo>
                    <a:pt x="2037" y="3328"/>
                    <a:pt x="2257" y="3086"/>
                    <a:pt x="2083" y="2936"/>
                  </a:cubicBezTo>
                  <a:cubicBezTo>
                    <a:pt x="2083" y="2867"/>
                    <a:pt x="2060" y="2797"/>
                    <a:pt x="1980" y="2763"/>
                  </a:cubicBezTo>
                  <a:lnTo>
                    <a:pt x="1980" y="2728"/>
                  </a:lnTo>
                  <a:cubicBezTo>
                    <a:pt x="2280" y="2587"/>
                    <a:pt x="2397" y="2196"/>
                    <a:pt x="2164" y="2196"/>
                  </a:cubicBezTo>
                  <a:cubicBezTo>
                    <a:pt x="2111" y="2196"/>
                    <a:pt x="2038" y="2216"/>
                    <a:pt x="1945" y="2266"/>
                  </a:cubicBezTo>
                  <a:cubicBezTo>
                    <a:pt x="1922" y="2266"/>
                    <a:pt x="1910" y="2266"/>
                    <a:pt x="1899" y="2243"/>
                  </a:cubicBezTo>
                  <a:cubicBezTo>
                    <a:pt x="1945" y="2186"/>
                    <a:pt x="1956" y="2105"/>
                    <a:pt x="1968" y="2001"/>
                  </a:cubicBezTo>
                  <a:cubicBezTo>
                    <a:pt x="2391" y="1843"/>
                    <a:pt x="2313" y="1162"/>
                    <a:pt x="2130" y="1162"/>
                  </a:cubicBezTo>
                  <a:cubicBezTo>
                    <a:pt x="2057" y="1162"/>
                    <a:pt x="1969" y="1267"/>
                    <a:pt x="1887" y="1551"/>
                  </a:cubicBezTo>
                  <a:cubicBezTo>
                    <a:pt x="1812" y="1401"/>
                    <a:pt x="1666" y="1312"/>
                    <a:pt x="1513" y="1312"/>
                  </a:cubicBezTo>
                  <a:cubicBezTo>
                    <a:pt x="1453" y="1312"/>
                    <a:pt x="1392" y="1325"/>
                    <a:pt x="1333" y="1354"/>
                  </a:cubicBezTo>
                  <a:cubicBezTo>
                    <a:pt x="1320" y="1351"/>
                    <a:pt x="1305" y="1350"/>
                    <a:pt x="1290" y="1350"/>
                  </a:cubicBezTo>
                  <a:cubicBezTo>
                    <a:pt x="1255" y="1350"/>
                    <a:pt x="1219" y="1358"/>
                    <a:pt x="1195" y="1366"/>
                  </a:cubicBezTo>
                  <a:cubicBezTo>
                    <a:pt x="1126" y="1218"/>
                    <a:pt x="1199" y="677"/>
                    <a:pt x="966" y="677"/>
                  </a:cubicBezTo>
                  <a:cubicBezTo>
                    <a:pt x="925" y="677"/>
                    <a:pt x="875" y="694"/>
                    <a:pt x="814" y="731"/>
                  </a:cubicBezTo>
                  <a:cubicBezTo>
                    <a:pt x="792" y="635"/>
                    <a:pt x="711" y="568"/>
                    <a:pt x="608" y="568"/>
                  </a:cubicBezTo>
                  <a:cubicBezTo>
                    <a:pt x="600" y="568"/>
                    <a:pt x="591" y="569"/>
                    <a:pt x="583" y="570"/>
                  </a:cubicBezTo>
                  <a:cubicBezTo>
                    <a:pt x="616" y="362"/>
                    <a:pt x="501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3306;p42">
              <a:extLst>
                <a:ext uri="{FF2B5EF4-FFF2-40B4-BE49-F238E27FC236}">
                  <a16:creationId xmlns:a16="http://schemas.microsoft.com/office/drawing/2014/main" id="{73A6FB6D-FC2D-1A6F-3C97-BB2A8BE7F315}"/>
                </a:ext>
              </a:extLst>
            </p:cNvPr>
            <p:cNvSpPr/>
            <p:nvPr/>
          </p:nvSpPr>
          <p:spPr>
            <a:xfrm>
              <a:off x="5404200" y="3200450"/>
              <a:ext cx="78025" cy="97925"/>
            </a:xfrm>
            <a:custGeom>
              <a:avLst/>
              <a:gdLst/>
              <a:ahLst/>
              <a:cxnLst/>
              <a:rect l="l" t="t" r="r" b="b"/>
              <a:pathLst>
                <a:path w="3121" h="3917" extrusionOk="0">
                  <a:moveTo>
                    <a:pt x="363" y="0"/>
                  </a:moveTo>
                  <a:lnTo>
                    <a:pt x="363" y="0"/>
                  </a:lnTo>
                  <a:cubicBezTo>
                    <a:pt x="71" y="69"/>
                    <a:pt x="1" y="1427"/>
                    <a:pt x="381" y="1427"/>
                  </a:cubicBezTo>
                  <a:cubicBezTo>
                    <a:pt x="451" y="1427"/>
                    <a:pt x="537" y="1380"/>
                    <a:pt x="640" y="1270"/>
                  </a:cubicBezTo>
                  <a:lnTo>
                    <a:pt x="640" y="1270"/>
                  </a:lnTo>
                  <a:cubicBezTo>
                    <a:pt x="672" y="1419"/>
                    <a:pt x="566" y="1833"/>
                    <a:pt x="849" y="1833"/>
                  </a:cubicBezTo>
                  <a:cubicBezTo>
                    <a:pt x="873" y="1833"/>
                    <a:pt x="899" y="1830"/>
                    <a:pt x="929" y="1824"/>
                  </a:cubicBezTo>
                  <a:cubicBezTo>
                    <a:pt x="1019" y="2039"/>
                    <a:pt x="965" y="2309"/>
                    <a:pt x="1224" y="2309"/>
                  </a:cubicBezTo>
                  <a:cubicBezTo>
                    <a:pt x="1229" y="2309"/>
                    <a:pt x="1235" y="2309"/>
                    <a:pt x="1240" y="2309"/>
                  </a:cubicBezTo>
                  <a:cubicBezTo>
                    <a:pt x="1276" y="2407"/>
                    <a:pt x="1353" y="2478"/>
                    <a:pt x="1445" y="2478"/>
                  </a:cubicBezTo>
                  <a:cubicBezTo>
                    <a:pt x="1472" y="2478"/>
                    <a:pt x="1500" y="2472"/>
                    <a:pt x="1529" y="2459"/>
                  </a:cubicBezTo>
                  <a:cubicBezTo>
                    <a:pt x="1587" y="2736"/>
                    <a:pt x="1690" y="2713"/>
                    <a:pt x="1910" y="2898"/>
                  </a:cubicBezTo>
                  <a:cubicBezTo>
                    <a:pt x="2127" y="3016"/>
                    <a:pt x="2150" y="3446"/>
                    <a:pt x="2368" y="3446"/>
                  </a:cubicBezTo>
                  <a:cubicBezTo>
                    <a:pt x="2405" y="3446"/>
                    <a:pt x="2448" y="3434"/>
                    <a:pt x="2498" y="3405"/>
                  </a:cubicBezTo>
                  <a:cubicBezTo>
                    <a:pt x="2521" y="3429"/>
                    <a:pt x="2568" y="3440"/>
                    <a:pt x="2614" y="3475"/>
                  </a:cubicBezTo>
                  <a:cubicBezTo>
                    <a:pt x="2603" y="3772"/>
                    <a:pt x="2758" y="3917"/>
                    <a:pt x="2884" y="3917"/>
                  </a:cubicBezTo>
                  <a:cubicBezTo>
                    <a:pt x="3018" y="3917"/>
                    <a:pt x="3120" y="3755"/>
                    <a:pt x="2960" y="3440"/>
                  </a:cubicBezTo>
                  <a:cubicBezTo>
                    <a:pt x="3018" y="3036"/>
                    <a:pt x="2325" y="2794"/>
                    <a:pt x="2083" y="2482"/>
                  </a:cubicBezTo>
                  <a:cubicBezTo>
                    <a:pt x="1887" y="2332"/>
                    <a:pt x="1887" y="1974"/>
                    <a:pt x="1587" y="1963"/>
                  </a:cubicBezTo>
                  <a:cubicBezTo>
                    <a:pt x="1598" y="1813"/>
                    <a:pt x="1552" y="1628"/>
                    <a:pt x="1367" y="1628"/>
                  </a:cubicBezTo>
                  <a:cubicBezTo>
                    <a:pt x="1333" y="1478"/>
                    <a:pt x="1252" y="1247"/>
                    <a:pt x="1079" y="1189"/>
                  </a:cubicBezTo>
                  <a:cubicBezTo>
                    <a:pt x="1027" y="1014"/>
                    <a:pt x="920" y="690"/>
                    <a:pt x="700" y="690"/>
                  </a:cubicBezTo>
                  <a:cubicBezTo>
                    <a:pt x="674" y="690"/>
                    <a:pt x="646" y="695"/>
                    <a:pt x="617" y="704"/>
                  </a:cubicBezTo>
                  <a:lnTo>
                    <a:pt x="605" y="704"/>
                  </a:lnTo>
                  <a:cubicBezTo>
                    <a:pt x="548" y="497"/>
                    <a:pt x="652" y="23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3307;p42">
              <a:extLst>
                <a:ext uri="{FF2B5EF4-FFF2-40B4-BE49-F238E27FC236}">
                  <a16:creationId xmlns:a16="http://schemas.microsoft.com/office/drawing/2014/main" id="{E45A3CB0-B145-4059-8495-27F91888A00C}"/>
                </a:ext>
              </a:extLst>
            </p:cNvPr>
            <p:cNvSpPr/>
            <p:nvPr/>
          </p:nvSpPr>
          <p:spPr>
            <a:xfrm>
              <a:off x="5481300" y="3286575"/>
              <a:ext cx="129950" cy="182325"/>
            </a:xfrm>
            <a:custGeom>
              <a:avLst/>
              <a:gdLst/>
              <a:ahLst/>
              <a:cxnLst/>
              <a:rect l="l" t="t" r="r" b="b"/>
              <a:pathLst>
                <a:path w="5198" h="7293" extrusionOk="0">
                  <a:moveTo>
                    <a:pt x="261" y="0"/>
                  </a:moveTo>
                  <a:cubicBezTo>
                    <a:pt x="0" y="0"/>
                    <a:pt x="174" y="1133"/>
                    <a:pt x="539" y="1133"/>
                  </a:cubicBezTo>
                  <a:cubicBezTo>
                    <a:pt x="601" y="1133"/>
                    <a:pt x="669" y="1100"/>
                    <a:pt x="742" y="1022"/>
                  </a:cubicBezTo>
                  <a:cubicBezTo>
                    <a:pt x="768" y="1033"/>
                    <a:pt x="794" y="1038"/>
                    <a:pt x="820" y="1038"/>
                  </a:cubicBezTo>
                  <a:cubicBezTo>
                    <a:pt x="851" y="1038"/>
                    <a:pt x="883" y="1030"/>
                    <a:pt x="915" y="1011"/>
                  </a:cubicBezTo>
                  <a:cubicBezTo>
                    <a:pt x="961" y="1080"/>
                    <a:pt x="1030" y="1138"/>
                    <a:pt x="1111" y="1138"/>
                  </a:cubicBezTo>
                  <a:cubicBezTo>
                    <a:pt x="996" y="1196"/>
                    <a:pt x="973" y="1392"/>
                    <a:pt x="1077" y="1461"/>
                  </a:cubicBezTo>
                  <a:cubicBezTo>
                    <a:pt x="907" y="1837"/>
                    <a:pt x="685" y="2373"/>
                    <a:pt x="1068" y="2373"/>
                  </a:cubicBezTo>
                  <a:cubicBezTo>
                    <a:pt x="1156" y="2373"/>
                    <a:pt x="1275" y="2345"/>
                    <a:pt x="1434" y="2281"/>
                  </a:cubicBezTo>
                  <a:cubicBezTo>
                    <a:pt x="1434" y="2384"/>
                    <a:pt x="1504" y="2500"/>
                    <a:pt x="1619" y="2500"/>
                  </a:cubicBezTo>
                  <a:cubicBezTo>
                    <a:pt x="1573" y="2811"/>
                    <a:pt x="1088" y="3308"/>
                    <a:pt x="1400" y="3562"/>
                  </a:cubicBezTo>
                  <a:cubicBezTo>
                    <a:pt x="1420" y="3567"/>
                    <a:pt x="1439" y="3569"/>
                    <a:pt x="1457" y="3569"/>
                  </a:cubicBezTo>
                  <a:cubicBezTo>
                    <a:pt x="1637" y="3569"/>
                    <a:pt x="1671" y="3319"/>
                    <a:pt x="1734" y="3192"/>
                  </a:cubicBezTo>
                  <a:cubicBezTo>
                    <a:pt x="1769" y="3215"/>
                    <a:pt x="1792" y="3239"/>
                    <a:pt x="1838" y="3250"/>
                  </a:cubicBezTo>
                  <a:cubicBezTo>
                    <a:pt x="1769" y="3504"/>
                    <a:pt x="1481" y="3908"/>
                    <a:pt x="1896" y="3943"/>
                  </a:cubicBezTo>
                  <a:cubicBezTo>
                    <a:pt x="1695" y="4093"/>
                    <a:pt x="1704" y="4454"/>
                    <a:pt x="1945" y="4454"/>
                  </a:cubicBezTo>
                  <a:cubicBezTo>
                    <a:pt x="1981" y="4454"/>
                    <a:pt x="2023" y="4445"/>
                    <a:pt x="2069" y="4427"/>
                  </a:cubicBezTo>
                  <a:cubicBezTo>
                    <a:pt x="2150" y="4624"/>
                    <a:pt x="2358" y="4739"/>
                    <a:pt x="2485" y="4924"/>
                  </a:cubicBezTo>
                  <a:cubicBezTo>
                    <a:pt x="2485" y="4981"/>
                    <a:pt x="2427" y="5097"/>
                    <a:pt x="2369" y="5224"/>
                  </a:cubicBezTo>
                  <a:cubicBezTo>
                    <a:pt x="2231" y="5224"/>
                    <a:pt x="2150" y="5432"/>
                    <a:pt x="2254" y="5524"/>
                  </a:cubicBezTo>
                  <a:cubicBezTo>
                    <a:pt x="2276" y="5626"/>
                    <a:pt x="2375" y="5691"/>
                    <a:pt x="2469" y="5691"/>
                  </a:cubicBezTo>
                  <a:cubicBezTo>
                    <a:pt x="2524" y="5691"/>
                    <a:pt x="2577" y="5668"/>
                    <a:pt x="2612" y="5616"/>
                  </a:cubicBezTo>
                  <a:cubicBezTo>
                    <a:pt x="2635" y="5605"/>
                    <a:pt x="2635" y="5582"/>
                    <a:pt x="2646" y="5570"/>
                  </a:cubicBezTo>
                  <a:cubicBezTo>
                    <a:pt x="2669" y="5570"/>
                    <a:pt x="2693" y="5570"/>
                    <a:pt x="2704" y="5582"/>
                  </a:cubicBezTo>
                  <a:cubicBezTo>
                    <a:pt x="2693" y="5916"/>
                    <a:pt x="2693" y="6482"/>
                    <a:pt x="3108" y="6528"/>
                  </a:cubicBezTo>
                  <a:cubicBezTo>
                    <a:pt x="3103" y="6726"/>
                    <a:pt x="3214" y="6805"/>
                    <a:pt x="3347" y="6805"/>
                  </a:cubicBezTo>
                  <a:cubicBezTo>
                    <a:pt x="3500" y="6805"/>
                    <a:pt x="3681" y="6700"/>
                    <a:pt x="3743" y="6551"/>
                  </a:cubicBezTo>
                  <a:cubicBezTo>
                    <a:pt x="3941" y="6640"/>
                    <a:pt x="4003" y="6898"/>
                    <a:pt x="4183" y="6898"/>
                  </a:cubicBezTo>
                  <a:cubicBezTo>
                    <a:pt x="4214" y="6898"/>
                    <a:pt x="4247" y="6891"/>
                    <a:pt x="4285" y="6874"/>
                  </a:cubicBezTo>
                  <a:cubicBezTo>
                    <a:pt x="4330" y="6919"/>
                    <a:pt x="4385" y="6936"/>
                    <a:pt x="4441" y="6936"/>
                  </a:cubicBezTo>
                  <a:cubicBezTo>
                    <a:pt x="4487" y="6936"/>
                    <a:pt x="4533" y="6925"/>
                    <a:pt x="4574" y="6909"/>
                  </a:cubicBezTo>
                  <a:lnTo>
                    <a:pt x="4574" y="6909"/>
                  </a:lnTo>
                  <a:cubicBezTo>
                    <a:pt x="4553" y="7132"/>
                    <a:pt x="4726" y="7292"/>
                    <a:pt x="4884" y="7292"/>
                  </a:cubicBezTo>
                  <a:cubicBezTo>
                    <a:pt x="4987" y="7292"/>
                    <a:pt x="5084" y="7224"/>
                    <a:pt x="5116" y="7059"/>
                  </a:cubicBezTo>
                  <a:lnTo>
                    <a:pt x="5116" y="7025"/>
                  </a:lnTo>
                  <a:cubicBezTo>
                    <a:pt x="5197" y="6921"/>
                    <a:pt x="5174" y="6759"/>
                    <a:pt x="5059" y="6701"/>
                  </a:cubicBezTo>
                  <a:cubicBezTo>
                    <a:pt x="5035" y="6506"/>
                    <a:pt x="4922" y="6353"/>
                    <a:pt x="4780" y="6353"/>
                  </a:cubicBezTo>
                  <a:cubicBezTo>
                    <a:pt x="4712" y="6353"/>
                    <a:pt x="4637" y="6388"/>
                    <a:pt x="4562" y="6470"/>
                  </a:cubicBezTo>
                  <a:cubicBezTo>
                    <a:pt x="4554" y="6369"/>
                    <a:pt x="4464" y="6285"/>
                    <a:pt x="4371" y="6285"/>
                  </a:cubicBezTo>
                  <a:cubicBezTo>
                    <a:pt x="4338" y="6285"/>
                    <a:pt x="4304" y="6296"/>
                    <a:pt x="4274" y="6320"/>
                  </a:cubicBezTo>
                  <a:cubicBezTo>
                    <a:pt x="4044" y="6128"/>
                    <a:pt x="3932" y="6022"/>
                    <a:pt x="3761" y="6022"/>
                  </a:cubicBezTo>
                  <a:cubicBezTo>
                    <a:pt x="3718" y="6022"/>
                    <a:pt x="3670" y="6029"/>
                    <a:pt x="3616" y="6043"/>
                  </a:cubicBezTo>
                  <a:cubicBezTo>
                    <a:pt x="3593" y="6020"/>
                    <a:pt x="3593" y="5986"/>
                    <a:pt x="3581" y="5963"/>
                  </a:cubicBezTo>
                  <a:cubicBezTo>
                    <a:pt x="3632" y="5862"/>
                    <a:pt x="3489" y="5586"/>
                    <a:pt x="3306" y="5586"/>
                  </a:cubicBezTo>
                  <a:cubicBezTo>
                    <a:pt x="3279" y="5586"/>
                    <a:pt x="3251" y="5592"/>
                    <a:pt x="3223" y="5605"/>
                  </a:cubicBezTo>
                  <a:cubicBezTo>
                    <a:pt x="3258" y="5351"/>
                    <a:pt x="3062" y="5282"/>
                    <a:pt x="2831" y="5258"/>
                  </a:cubicBezTo>
                  <a:cubicBezTo>
                    <a:pt x="2900" y="5039"/>
                    <a:pt x="3189" y="4774"/>
                    <a:pt x="2877" y="4624"/>
                  </a:cubicBezTo>
                  <a:cubicBezTo>
                    <a:pt x="2485" y="4531"/>
                    <a:pt x="2796" y="3896"/>
                    <a:pt x="2439" y="3770"/>
                  </a:cubicBezTo>
                  <a:cubicBezTo>
                    <a:pt x="2450" y="3596"/>
                    <a:pt x="2473" y="3331"/>
                    <a:pt x="2265" y="3273"/>
                  </a:cubicBezTo>
                  <a:cubicBezTo>
                    <a:pt x="2386" y="3040"/>
                    <a:pt x="2326" y="2703"/>
                    <a:pt x="2134" y="2703"/>
                  </a:cubicBezTo>
                  <a:cubicBezTo>
                    <a:pt x="2069" y="2703"/>
                    <a:pt x="1989" y="2742"/>
                    <a:pt x="1896" y="2835"/>
                  </a:cubicBezTo>
                  <a:cubicBezTo>
                    <a:pt x="1977" y="2684"/>
                    <a:pt x="2046" y="2407"/>
                    <a:pt x="1804" y="2396"/>
                  </a:cubicBezTo>
                  <a:cubicBezTo>
                    <a:pt x="1887" y="2137"/>
                    <a:pt x="1728" y="1841"/>
                    <a:pt x="1486" y="1841"/>
                  </a:cubicBezTo>
                  <a:cubicBezTo>
                    <a:pt x="1458" y="1841"/>
                    <a:pt x="1429" y="1845"/>
                    <a:pt x="1400" y="1853"/>
                  </a:cubicBezTo>
                  <a:cubicBezTo>
                    <a:pt x="1457" y="1750"/>
                    <a:pt x="1504" y="1646"/>
                    <a:pt x="1504" y="1530"/>
                  </a:cubicBezTo>
                  <a:cubicBezTo>
                    <a:pt x="1519" y="1532"/>
                    <a:pt x="1534" y="1532"/>
                    <a:pt x="1548" y="1532"/>
                  </a:cubicBezTo>
                  <a:cubicBezTo>
                    <a:pt x="1891" y="1532"/>
                    <a:pt x="1688" y="1129"/>
                    <a:pt x="1677" y="907"/>
                  </a:cubicBezTo>
                  <a:cubicBezTo>
                    <a:pt x="1719" y="688"/>
                    <a:pt x="1571" y="328"/>
                    <a:pt x="1380" y="328"/>
                  </a:cubicBezTo>
                  <a:cubicBezTo>
                    <a:pt x="1309" y="328"/>
                    <a:pt x="1232" y="378"/>
                    <a:pt x="1157" y="503"/>
                  </a:cubicBezTo>
                  <a:cubicBezTo>
                    <a:pt x="1075" y="379"/>
                    <a:pt x="927" y="190"/>
                    <a:pt x="782" y="190"/>
                  </a:cubicBezTo>
                  <a:cubicBezTo>
                    <a:pt x="724" y="190"/>
                    <a:pt x="667" y="220"/>
                    <a:pt x="615" y="295"/>
                  </a:cubicBezTo>
                  <a:cubicBezTo>
                    <a:pt x="592" y="295"/>
                    <a:pt x="592" y="307"/>
                    <a:pt x="580" y="307"/>
                  </a:cubicBezTo>
                  <a:cubicBezTo>
                    <a:pt x="437" y="87"/>
                    <a:pt x="332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3308;p42">
              <a:extLst>
                <a:ext uri="{FF2B5EF4-FFF2-40B4-BE49-F238E27FC236}">
                  <a16:creationId xmlns:a16="http://schemas.microsoft.com/office/drawing/2014/main" id="{63299095-5ABF-2F5F-EC18-D069E822907E}"/>
                </a:ext>
              </a:extLst>
            </p:cNvPr>
            <p:cNvSpPr/>
            <p:nvPr/>
          </p:nvSpPr>
          <p:spPr>
            <a:xfrm>
              <a:off x="5537200" y="3307800"/>
              <a:ext cx="74900" cy="129575"/>
            </a:xfrm>
            <a:custGeom>
              <a:avLst/>
              <a:gdLst/>
              <a:ahLst/>
              <a:cxnLst/>
              <a:rect l="l" t="t" r="r" b="b"/>
              <a:pathLst>
                <a:path w="2996" h="5183" extrusionOk="0">
                  <a:moveTo>
                    <a:pt x="246" y="1"/>
                  </a:moveTo>
                  <a:cubicBezTo>
                    <a:pt x="29" y="1"/>
                    <a:pt x="0" y="650"/>
                    <a:pt x="422" y="958"/>
                  </a:cubicBezTo>
                  <a:cubicBezTo>
                    <a:pt x="457" y="1074"/>
                    <a:pt x="526" y="1212"/>
                    <a:pt x="641" y="1293"/>
                  </a:cubicBezTo>
                  <a:cubicBezTo>
                    <a:pt x="499" y="1476"/>
                    <a:pt x="706" y="1588"/>
                    <a:pt x="876" y="1588"/>
                  </a:cubicBezTo>
                  <a:cubicBezTo>
                    <a:pt x="899" y="1588"/>
                    <a:pt x="921" y="1586"/>
                    <a:pt x="941" y="1582"/>
                  </a:cubicBezTo>
                  <a:lnTo>
                    <a:pt x="941" y="1582"/>
                  </a:lnTo>
                  <a:cubicBezTo>
                    <a:pt x="803" y="1651"/>
                    <a:pt x="814" y="1882"/>
                    <a:pt x="987" y="1905"/>
                  </a:cubicBezTo>
                  <a:cubicBezTo>
                    <a:pt x="941" y="2043"/>
                    <a:pt x="872" y="2216"/>
                    <a:pt x="953" y="2343"/>
                  </a:cubicBezTo>
                  <a:cubicBezTo>
                    <a:pt x="895" y="2505"/>
                    <a:pt x="768" y="2713"/>
                    <a:pt x="941" y="2851"/>
                  </a:cubicBezTo>
                  <a:cubicBezTo>
                    <a:pt x="843" y="2972"/>
                    <a:pt x="921" y="3176"/>
                    <a:pt x="1078" y="3176"/>
                  </a:cubicBezTo>
                  <a:cubicBezTo>
                    <a:pt x="1086" y="3176"/>
                    <a:pt x="1094" y="3176"/>
                    <a:pt x="1103" y="3174"/>
                  </a:cubicBezTo>
                  <a:cubicBezTo>
                    <a:pt x="1103" y="3221"/>
                    <a:pt x="1103" y="3267"/>
                    <a:pt x="1114" y="3290"/>
                  </a:cubicBezTo>
                  <a:cubicBezTo>
                    <a:pt x="468" y="3682"/>
                    <a:pt x="1565" y="3671"/>
                    <a:pt x="1622" y="3717"/>
                  </a:cubicBezTo>
                  <a:lnTo>
                    <a:pt x="1622" y="3728"/>
                  </a:lnTo>
                  <a:cubicBezTo>
                    <a:pt x="1391" y="3798"/>
                    <a:pt x="1288" y="4132"/>
                    <a:pt x="1588" y="4156"/>
                  </a:cubicBezTo>
                  <a:cubicBezTo>
                    <a:pt x="1561" y="4323"/>
                    <a:pt x="1697" y="4464"/>
                    <a:pt x="1845" y="4464"/>
                  </a:cubicBezTo>
                  <a:cubicBezTo>
                    <a:pt x="1890" y="4464"/>
                    <a:pt x="1937" y="4451"/>
                    <a:pt x="1980" y="4421"/>
                  </a:cubicBezTo>
                  <a:lnTo>
                    <a:pt x="1980" y="4421"/>
                  </a:lnTo>
                  <a:cubicBezTo>
                    <a:pt x="1899" y="4606"/>
                    <a:pt x="1668" y="5044"/>
                    <a:pt x="1980" y="5171"/>
                  </a:cubicBezTo>
                  <a:cubicBezTo>
                    <a:pt x="2016" y="5179"/>
                    <a:pt x="2056" y="5183"/>
                    <a:pt x="2100" y="5183"/>
                  </a:cubicBezTo>
                  <a:cubicBezTo>
                    <a:pt x="2450" y="5183"/>
                    <a:pt x="2996" y="4944"/>
                    <a:pt x="2904" y="4606"/>
                  </a:cubicBezTo>
                  <a:cubicBezTo>
                    <a:pt x="2859" y="4522"/>
                    <a:pt x="2791" y="4491"/>
                    <a:pt x="2718" y="4491"/>
                  </a:cubicBezTo>
                  <a:cubicBezTo>
                    <a:pt x="2619" y="4491"/>
                    <a:pt x="2510" y="4546"/>
                    <a:pt x="2430" y="4606"/>
                  </a:cubicBezTo>
                  <a:cubicBezTo>
                    <a:pt x="2557" y="4479"/>
                    <a:pt x="2800" y="4329"/>
                    <a:pt x="2627" y="4132"/>
                  </a:cubicBezTo>
                  <a:cubicBezTo>
                    <a:pt x="2752" y="3901"/>
                    <a:pt x="2845" y="3467"/>
                    <a:pt x="2581" y="3467"/>
                  </a:cubicBezTo>
                  <a:cubicBezTo>
                    <a:pt x="2530" y="3467"/>
                    <a:pt x="2465" y="3483"/>
                    <a:pt x="2384" y="3521"/>
                  </a:cubicBezTo>
                  <a:cubicBezTo>
                    <a:pt x="2451" y="3379"/>
                    <a:pt x="2325" y="3274"/>
                    <a:pt x="2193" y="3274"/>
                  </a:cubicBezTo>
                  <a:cubicBezTo>
                    <a:pt x="2143" y="3274"/>
                    <a:pt x="2091" y="3289"/>
                    <a:pt x="2049" y="3324"/>
                  </a:cubicBezTo>
                  <a:cubicBezTo>
                    <a:pt x="2049" y="3324"/>
                    <a:pt x="2038" y="3313"/>
                    <a:pt x="2026" y="3313"/>
                  </a:cubicBezTo>
                  <a:cubicBezTo>
                    <a:pt x="2175" y="3194"/>
                    <a:pt x="2145" y="2946"/>
                    <a:pt x="1971" y="2946"/>
                  </a:cubicBezTo>
                  <a:cubicBezTo>
                    <a:pt x="1943" y="2946"/>
                    <a:pt x="1911" y="2952"/>
                    <a:pt x="1876" y="2967"/>
                  </a:cubicBezTo>
                  <a:cubicBezTo>
                    <a:pt x="1876" y="2794"/>
                    <a:pt x="1934" y="2563"/>
                    <a:pt x="1738" y="2470"/>
                  </a:cubicBezTo>
                  <a:cubicBezTo>
                    <a:pt x="1749" y="2366"/>
                    <a:pt x="1668" y="2286"/>
                    <a:pt x="1565" y="2251"/>
                  </a:cubicBezTo>
                  <a:cubicBezTo>
                    <a:pt x="1576" y="2239"/>
                    <a:pt x="1576" y="2228"/>
                    <a:pt x="1588" y="2193"/>
                  </a:cubicBezTo>
                  <a:cubicBezTo>
                    <a:pt x="1611" y="2198"/>
                    <a:pt x="1631" y="2200"/>
                    <a:pt x="1650" y="2200"/>
                  </a:cubicBezTo>
                  <a:cubicBezTo>
                    <a:pt x="1887" y="2200"/>
                    <a:pt x="1811" y="1880"/>
                    <a:pt x="1865" y="1709"/>
                  </a:cubicBezTo>
                  <a:cubicBezTo>
                    <a:pt x="2192" y="1564"/>
                    <a:pt x="1987" y="1369"/>
                    <a:pt x="1763" y="1369"/>
                  </a:cubicBezTo>
                  <a:cubicBezTo>
                    <a:pt x="1648" y="1369"/>
                    <a:pt x="1527" y="1421"/>
                    <a:pt x="1472" y="1558"/>
                  </a:cubicBezTo>
                  <a:cubicBezTo>
                    <a:pt x="1449" y="1558"/>
                    <a:pt x="1438" y="1558"/>
                    <a:pt x="1403" y="1582"/>
                  </a:cubicBezTo>
                  <a:cubicBezTo>
                    <a:pt x="1607" y="1402"/>
                    <a:pt x="1511" y="1129"/>
                    <a:pt x="1363" y="1129"/>
                  </a:cubicBezTo>
                  <a:cubicBezTo>
                    <a:pt x="1302" y="1129"/>
                    <a:pt x="1233" y="1175"/>
                    <a:pt x="1172" y="1293"/>
                  </a:cubicBezTo>
                  <a:cubicBezTo>
                    <a:pt x="1161" y="1258"/>
                    <a:pt x="1114" y="1247"/>
                    <a:pt x="1068" y="1235"/>
                  </a:cubicBezTo>
                  <a:lnTo>
                    <a:pt x="1091" y="1235"/>
                  </a:lnTo>
                  <a:cubicBezTo>
                    <a:pt x="1100" y="1236"/>
                    <a:pt x="1109" y="1237"/>
                    <a:pt x="1117" y="1237"/>
                  </a:cubicBezTo>
                  <a:cubicBezTo>
                    <a:pt x="1297" y="1237"/>
                    <a:pt x="1277" y="998"/>
                    <a:pt x="1299" y="854"/>
                  </a:cubicBezTo>
                  <a:cubicBezTo>
                    <a:pt x="1327" y="690"/>
                    <a:pt x="1222" y="612"/>
                    <a:pt x="1112" y="612"/>
                  </a:cubicBezTo>
                  <a:cubicBezTo>
                    <a:pt x="997" y="612"/>
                    <a:pt x="878" y="696"/>
                    <a:pt x="895" y="854"/>
                  </a:cubicBezTo>
                  <a:cubicBezTo>
                    <a:pt x="884" y="854"/>
                    <a:pt x="872" y="854"/>
                    <a:pt x="861" y="866"/>
                  </a:cubicBezTo>
                  <a:cubicBezTo>
                    <a:pt x="826" y="693"/>
                    <a:pt x="884" y="427"/>
                    <a:pt x="607" y="427"/>
                  </a:cubicBezTo>
                  <a:cubicBezTo>
                    <a:pt x="466" y="118"/>
                    <a:pt x="339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3309;p42">
              <a:extLst>
                <a:ext uri="{FF2B5EF4-FFF2-40B4-BE49-F238E27FC236}">
                  <a16:creationId xmlns:a16="http://schemas.microsoft.com/office/drawing/2014/main" id="{1CD10353-4AB1-B82C-F6A1-A67421D8AB94}"/>
                </a:ext>
              </a:extLst>
            </p:cNvPr>
            <p:cNvSpPr/>
            <p:nvPr/>
          </p:nvSpPr>
          <p:spPr>
            <a:xfrm>
              <a:off x="5564250" y="3278600"/>
              <a:ext cx="70650" cy="133225"/>
            </a:xfrm>
            <a:custGeom>
              <a:avLst/>
              <a:gdLst/>
              <a:ahLst/>
              <a:cxnLst/>
              <a:rect l="l" t="t" r="r" b="b"/>
              <a:pathLst>
                <a:path w="2826" h="5329" extrusionOk="0">
                  <a:moveTo>
                    <a:pt x="242" y="0"/>
                  </a:moveTo>
                  <a:cubicBezTo>
                    <a:pt x="1" y="0"/>
                    <a:pt x="103" y="728"/>
                    <a:pt x="448" y="891"/>
                  </a:cubicBezTo>
                  <a:cubicBezTo>
                    <a:pt x="483" y="1064"/>
                    <a:pt x="506" y="1388"/>
                    <a:pt x="725" y="1457"/>
                  </a:cubicBezTo>
                  <a:cubicBezTo>
                    <a:pt x="761" y="1579"/>
                    <a:pt x="844" y="1630"/>
                    <a:pt x="934" y="1630"/>
                  </a:cubicBezTo>
                  <a:cubicBezTo>
                    <a:pt x="1049" y="1630"/>
                    <a:pt x="1175" y="1550"/>
                    <a:pt x="1233" y="1434"/>
                  </a:cubicBezTo>
                  <a:cubicBezTo>
                    <a:pt x="1244" y="1445"/>
                    <a:pt x="1256" y="1445"/>
                    <a:pt x="1279" y="1457"/>
                  </a:cubicBezTo>
                  <a:cubicBezTo>
                    <a:pt x="1254" y="1616"/>
                    <a:pt x="1399" y="1727"/>
                    <a:pt x="1542" y="1727"/>
                  </a:cubicBezTo>
                  <a:cubicBezTo>
                    <a:pt x="1597" y="1727"/>
                    <a:pt x="1650" y="1711"/>
                    <a:pt x="1695" y="1676"/>
                  </a:cubicBezTo>
                  <a:cubicBezTo>
                    <a:pt x="1746" y="1719"/>
                    <a:pt x="1816" y="1743"/>
                    <a:pt x="1882" y="1743"/>
                  </a:cubicBezTo>
                  <a:cubicBezTo>
                    <a:pt x="1905" y="1743"/>
                    <a:pt x="1928" y="1740"/>
                    <a:pt x="1949" y="1734"/>
                  </a:cubicBezTo>
                  <a:cubicBezTo>
                    <a:pt x="1949" y="1815"/>
                    <a:pt x="1995" y="1895"/>
                    <a:pt x="2052" y="1930"/>
                  </a:cubicBezTo>
                  <a:cubicBezTo>
                    <a:pt x="2041" y="2069"/>
                    <a:pt x="2029" y="2276"/>
                    <a:pt x="2179" y="2357"/>
                  </a:cubicBezTo>
                  <a:cubicBezTo>
                    <a:pt x="1998" y="2652"/>
                    <a:pt x="1102" y="3651"/>
                    <a:pt x="1874" y="3651"/>
                  </a:cubicBezTo>
                  <a:cubicBezTo>
                    <a:pt x="1887" y="3651"/>
                    <a:pt x="1900" y="3650"/>
                    <a:pt x="1914" y="3650"/>
                  </a:cubicBezTo>
                  <a:cubicBezTo>
                    <a:pt x="1914" y="3777"/>
                    <a:pt x="1914" y="3950"/>
                    <a:pt x="1995" y="4065"/>
                  </a:cubicBezTo>
                  <a:cubicBezTo>
                    <a:pt x="1937" y="4400"/>
                    <a:pt x="2122" y="4666"/>
                    <a:pt x="2029" y="5047"/>
                  </a:cubicBezTo>
                  <a:cubicBezTo>
                    <a:pt x="2006" y="5185"/>
                    <a:pt x="2099" y="5300"/>
                    <a:pt x="2237" y="5324"/>
                  </a:cubicBezTo>
                  <a:cubicBezTo>
                    <a:pt x="2257" y="5327"/>
                    <a:pt x="2276" y="5329"/>
                    <a:pt x="2293" y="5329"/>
                  </a:cubicBezTo>
                  <a:cubicBezTo>
                    <a:pt x="2502" y="5329"/>
                    <a:pt x="2564" y="5090"/>
                    <a:pt x="2606" y="4920"/>
                  </a:cubicBezTo>
                  <a:cubicBezTo>
                    <a:pt x="2664" y="4735"/>
                    <a:pt x="2733" y="4446"/>
                    <a:pt x="2572" y="4239"/>
                  </a:cubicBezTo>
                  <a:cubicBezTo>
                    <a:pt x="2514" y="4042"/>
                    <a:pt x="2826" y="3534"/>
                    <a:pt x="2456" y="3419"/>
                  </a:cubicBezTo>
                  <a:cubicBezTo>
                    <a:pt x="2456" y="3350"/>
                    <a:pt x="2491" y="3257"/>
                    <a:pt x="2456" y="3188"/>
                  </a:cubicBezTo>
                  <a:cubicBezTo>
                    <a:pt x="2514" y="3084"/>
                    <a:pt x="2560" y="2946"/>
                    <a:pt x="2560" y="2819"/>
                  </a:cubicBezTo>
                  <a:cubicBezTo>
                    <a:pt x="2699" y="2600"/>
                    <a:pt x="2803" y="2299"/>
                    <a:pt x="2514" y="2230"/>
                  </a:cubicBezTo>
                  <a:cubicBezTo>
                    <a:pt x="2664" y="2115"/>
                    <a:pt x="2757" y="1895"/>
                    <a:pt x="2560" y="1780"/>
                  </a:cubicBezTo>
                  <a:cubicBezTo>
                    <a:pt x="2606" y="1607"/>
                    <a:pt x="2699" y="1261"/>
                    <a:pt x="2456" y="1157"/>
                  </a:cubicBezTo>
                  <a:cubicBezTo>
                    <a:pt x="2468" y="1018"/>
                    <a:pt x="2353" y="880"/>
                    <a:pt x="2202" y="880"/>
                  </a:cubicBezTo>
                  <a:cubicBezTo>
                    <a:pt x="2226" y="753"/>
                    <a:pt x="2179" y="626"/>
                    <a:pt x="2052" y="568"/>
                  </a:cubicBezTo>
                  <a:cubicBezTo>
                    <a:pt x="2024" y="551"/>
                    <a:pt x="1992" y="542"/>
                    <a:pt x="1960" y="542"/>
                  </a:cubicBezTo>
                  <a:cubicBezTo>
                    <a:pt x="1928" y="542"/>
                    <a:pt x="1897" y="551"/>
                    <a:pt x="1868" y="568"/>
                  </a:cubicBezTo>
                  <a:cubicBezTo>
                    <a:pt x="1840" y="456"/>
                    <a:pt x="1727" y="395"/>
                    <a:pt x="1617" y="395"/>
                  </a:cubicBezTo>
                  <a:cubicBezTo>
                    <a:pt x="1545" y="395"/>
                    <a:pt x="1475" y="421"/>
                    <a:pt x="1429" y="476"/>
                  </a:cubicBezTo>
                  <a:cubicBezTo>
                    <a:pt x="1279" y="510"/>
                    <a:pt x="1175" y="626"/>
                    <a:pt x="1083" y="753"/>
                  </a:cubicBezTo>
                  <a:cubicBezTo>
                    <a:pt x="1048" y="637"/>
                    <a:pt x="1014" y="476"/>
                    <a:pt x="887" y="441"/>
                  </a:cubicBezTo>
                  <a:cubicBezTo>
                    <a:pt x="877" y="293"/>
                    <a:pt x="772" y="160"/>
                    <a:pt x="630" y="160"/>
                  </a:cubicBezTo>
                  <a:cubicBezTo>
                    <a:pt x="594" y="160"/>
                    <a:pt x="556" y="169"/>
                    <a:pt x="517" y="187"/>
                  </a:cubicBezTo>
                  <a:cubicBezTo>
                    <a:pt x="399" y="54"/>
                    <a:pt x="308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3310;p42">
              <a:extLst>
                <a:ext uri="{FF2B5EF4-FFF2-40B4-BE49-F238E27FC236}">
                  <a16:creationId xmlns:a16="http://schemas.microsoft.com/office/drawing/2014/main" id="{05DBAECB-9A38-79AA-98B9-BC8024FCEA02}"/>
                </a:ext>
              </a:extLst>
            </p:cNvPr>
            <p:cNvSpPr/>
            <p:nvPr/>
          </p:nvSpPr>
          <p:spPr>
            <a:xfrm>
              <a:off x="5599875" y="3596900"/>
              <a:ext cx="57975" cy="28325"/>
            </a:xfrm>
            <a:custGeom>
              <a:avLst/>
              <a:gdLst/>
              <a:ahLst/>
              <a:cxnLst/>
              <a:rect l="l" t="t" r="r" b="b"/>
              <a:pathLst>
                <a:path w="2319" h="1133" extrusionOk="0">
                  <a:moveTo>
                    <a:pt x="1793" y="0"/>
                  </a:moveTo>
                  <a:cubicBezTo>
                    <a:pt x="1757" y="0"/>
                    <a:pt x="1714" y="4"/>
                    <a:pt x="1666" y="13"/>
                  </a:cubicBezTo>
                  <a:cubicBezTo>
                    <a:pt x="1539" y="94"/>
                    <a:pt x="1424" y="210"/>
                    <a:pt x="1297" y="314"/>
                  </a:cubicBezTo>
                  <a:cubicBezTo>
                    <a:pt x="1232" y="281"/>
                    <a:pt x="1174" y="267"/>
                    <a:pt x="1124" y="267"/>
                  </a:cubicBezTo>
                  <a:cubicBezTo>
                    <a:pt x="1085" y="267"/>
                    <a:pt x="1050" y="275"/>
                    <a:pt x="1020" y="290"/>
                  </a:cubicBezTo>
                  <a:cubicBezTo>
                    <a:pt x="950" y="229"/>
                    <a:pt x="886" y="206"/>
                    <a:pt x="828" y="206"/>
                  </a:cubicBezTo>
                  <a:cubicBezTo>
                    <a:pt x="732" y="206"/>
                    <a:pt x="648" y="268"/>
                    <a:pt x="570" y="325"/>
                  </a:cubicBezTo>
                  <a:cubicBezTo>
                    <a:pt x="472" y="259"/>
                    <a:pt x="395" y="231"/>
                    <a:pt x="336" y="231"/>
                  </a:cubicBezTo>
                  <a:cubicBezTo>
                    <a:pt x="0" y="231"/>
                    <a:pt x="232" y="1133"/>
                    <a:pt x="548" y="1133"/>
                  </a:cubicBezTo>
                  <a:cubicBezTo>
                    <a:pt x="633" y="1133"/>
                    <a:pt x="724" y="1067"/>
                    <a:pt x="812" y="902"/>
                  </a:cubicBezTo>
                  <a:cubicBezTo>
                    <a:pt x="854" y="936"/>
                    <a:pt x="905" y="951"/>
                    <a:pt x="955" y="951"/>
                  </a:cubicBezTo>
                  <a:cubicBezTo>
                    <a:pt x="1042" y="951"/>
                    <a:pt x="1130" y="906"/>
                    <a:pt x="1181" y="833"/>
                  </a:cubicBezTo>
                  <a:cubicBezTo>
                    <a:pt x="1217" y="852"/>
                    <a:pt x="1255" y="860"/>
                    <a:pt x="1296" y="860"/>
                  </a:cubicBezTo>
                  <a:cubicBezTo>
                    <a:pt x="1705" y="860"/>
                    <a:pt x="2319" y="0"/>
                    <a:pt x="1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3311;p42">
              <a:extLst>
                <a:ext uri="{FF2B5EF4-FFF2-40B4-BE49-F238E27FC236}">
                  <a16:creationId xmlns:a16="http://schemas.microsoft.com/office/drawing/2014/main" id="{BAB2AAE1-9B45-EF62-E446-BDE51B0E42FD}"/>
                </a:ext>
              </a:extLst>
            </p:cNvPr>
            <p:cNvSpPr/>
            <p:nvPr/>
          </p:nvSpPr>
          <p:spPr>
            <a:xfrm>
              <a:off x="5682675" y="3576625"/>
              <a:ext cx="62175" cy="53225"/>
            </a:xfrm>
            <a:custGeom>
              <a:avLst/>
              <a:gdLst/>
              <a:ahLst/>
              <a:cxnLst/>
              <a:rect l="l" t="t" r="r" b="b"/>
              <a:pathLst>
                <a:path w="2487" h="2129" extrusionOk="0">
                  <a:moveTo>
                    <a:pt x="674" y="270"/>
                  </a:moveTo>
                  <a:lnTo>
                    <a:pt x="709" y="317"/>
                  </a:lnTo>
                  <a:cubicBezTo>
                    <a:pt x="686" y="334"/>
                    <a:pt x="660" y="343"/>
                    <a:pt x="634" y="343"/>
                  </a:cubicBezTo>
                  <a:cubicBezTo>
                    <a:pt x="608" y="343"/>
                    <a:pt x="582" y="334"/>
                    <a:pt x="559" y="317"/>
                  </a:cubicBezTo>
                  <a:lnTo>
                    <a:pt x="594" y="270"/>
                  </a:lnTo>
                  <a:lnTo>
                    <a:pt x="640" y="293"/>
                  </a:lnTo>
                  <a:lnTo>
                    <a:pt x="674" y="270"/>
                  </a:lnTo>
                  <a:close/>
                  <a:moveTo>
                    <a:pt x="611" y="0"/>
                  </a:moveTo>
                  <a:cubicBezTo>
                    <a:pt x="548" y="0"/>
                    <a:pt x="484" y="55"/>
                    <a:pt x="443" y="201"/>
                  </a:cubicBezTo>
                  <a:cubicBezTo>
                    <a:pt x="443" y="270"/>
                    <a:pt x="455" y="363"/>
                    <a:pt x="536" y="420"/>
                  </a:cubicBezTo>
                  <a:cubicBezTo>
                    <a:pt x="509" y="415"/>
                    <a:pt x="485" y="412"/>
                    <a:pt x="462" y="412"/>
                  </a:cubicBezTo>
                  <a:cubicBezTo>
                    <a:pt x="201" y="412"/>
                    <a:pt x="200" y="759"/>
                    <a:pt x="190" y="940"/>
                  </a:cubicBezTo>
                  <a:cubicBezTo>
                    <a:pt x="103" y="1171"/>
                    <a:pt x="0" y="1755"/>
                    <a:pt x="270" y="1755"/>
                  </a:cubicBezTo>
                  <a:cubicBezTo>
                    <a:pt x="324" y="1755"/>
                    <a:pt x="392" y="1732"/>
                    <a:pt x="478" y="1679"/>
                  </a:cubicBezTo>
                  <a:cubicBezTo>
                    <a:pt x="517" y="1779"/>
                    <a:pt x="623" y="1854"/>
                    <a:pt x="730" y="1854"/>
                  </a:cubicBezTo>
                  <a:cubicBezTo>
                    <a:pt x="783" y="1854"/>
                    <a:pt x="836" y="1836"/>
                    <a:pt x="882" y="1794"/>
                  </a:cubicBezTo>
                  <a:cubicBezTo>
                    <a:pt x="917" y="1829"/>
                    <a:pt x="998" y="1863"/>
                    <a:pt x="1055" y="1863"/>
                  </a:cubicBezTo>
                  <a:cubicBezTo>
                    <a:pt x="1228" y="2117"/>
                    <a:pt x="1667" y="2106"/>
                    <a:pt x="1979" y="2129"/>
                  </a:cubicBezTo>
                  <a:cubicBezTo>
                    <a:pt x="2487" y="1886"/>
                    <a:pt x="1806" y="1656"/>
                    <a:pt x="1563" y="1575"/>
                  </a:cubicBezTo>
                  <a:cubicBezTo>
                    <a:pt x="1563" y="1459"/>
                    <a:pt x="1459" y="1252"/>
                    <a:pt x="1286" y="1194"/>
                  </a:cubicBezTo>
                  <a:cubicBezTo>
                    <a:pt x="1251" y="1088"/>
                    <a:pt x="1156" y="1034"/>
                    <a:pt x="1055" y="1034"/>
                  </a:cubicBezTo>
                  <a:cubicBezTo>
                    <a:pt x="991" y="1034"/>
                    <a:pt x="925" y="1056"/>
                    <a:pt x="871" y="1101"/>
                  </a:cubicBezTo>
                  <a:cubicBezTo>
                    <a:pt x="871" y="986"/>
                    <a:pt x="767" y="894"/>
                    <a:pt x="651" y="882"/>
                  </a:cubicBezTo>
                  <a:cubicBezTo>
                    <a:pt x="663" y="732"/>
                    <a:pt x="720" y="547"/>
                    <a:pt x="582" y="444"/>
                  </a:cubicBezTo>
                  <a:lnTo>
                    <a:pt x="582" y="444"/>
                  </a:lnTo>
                  <a:cubicBezTo>
                    <a:pt x="593" y="444"/>
                    <a:pt x="603" y="445"/>
                    <a:pt x="613" y="445"/>
                  </a:cubicBezTo>
                  <a:cubicBezTo>
                    <a:pt x="968" y="445"/>
                    <a:pt x="791" y="0"/>
                    <a:pt x="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3312;p42">
              <a:extLst>
                <a:ext uri="{FF2B5EF4-FFF2-40B4-BE49-F238E27FC236}">
                  <a16:creationId xmlns:a16="http://schemas.microsoft.com/office/drawing/2014/main" id="{B9518FD1-6A93-2184-68CF-D04FBA10B17B}"/>
                </a:ext>
              </a:extLst>
            </p:cNvPr>
            <p:cNvSpPr/>
            <p:nvPr/>
          </p:nvSpPr>
          <p:spPr>
            <a:xfrm>
              <a:off x="5720900" y="3631775"/>
              <a:ext cx="67225" cy="73475"/>
            </a:xfrm>
            <a:custGeom>
              <a:avLst/>
              <a:gdLst/>
              <a:ahLst/>
              <a:cxnLst/>
              <a:rect l="l" t="t" r="r" b="b"/>
              <a:pathLst>
                <a:path w="2689" h="2939" extrusionOk="0">
                  <a:moveTo>
                    <a:pt x="475" y="1"/>
                  </a:moveTo>
                  <a:cubicBezTo>
                    <a:pt x="266" y="1"/>
                    <a:pt x="67" y="112"/>
                    <a:pt x="219" y="350"/>
                  </a:cubicBezTo>
                  <a:cubicBezTo>
                    <a:pt x="57" y="477"/>
                    <a:pt x="69" y="777"/>
                    <a:pt x="265" y="892"/>
                  </a:cubicBezTo>
                  <a:cubicBezTo>
                    <a:pt x="103" y="996"/>
                    <a:pt x="57" y="1216"/>
                    <a:pt x="219" y="1331"/>
                  </a:cubicBezTo>
                  <a:cubicBezTo>
                    <a:pt x="1" y="1476"/>
                    <a:pt x="128" y="1818"/>
                    <a:pt x="358" y="1818"/>
                  </a:cubicBezTo>
                  <a:cubicBezTo>
                    <a:pt x="383" y="1818"/>
                    <a:pt x="410" y="1813"/>
                    <a:pt x="438" y="1804"/>
                  </a:cubicBezTo>
                  <a:lnTo>
                    <a:pt x="438" y="1804"/>
                  </a:lnTo>
                  <a:cubicBezTo>
                    <a:pt x="380" y="1977"/>
                    <a:pt x="496" y="2220"/>
                    <a:pt x="588" y="2312"/>
                  </a:cubicBezTo>
                  <a:cubicBezTo>
                    <a:pt x="566" y="2439"/>
                    <a:pt x="679" y="2547"/>
                    <a:pt x="781" y="2547"/>
                  </a:cubicBezTo>
                  <a:cubicBezTo>
                    <a:pt x="836" y="2547"/>
                    <a:pt x="887" y="2516"/>
                    <a:pt x="911" y="2439"/>
                  </a:cubicBezTo>
                  <a:cubicBezTo>
                    <a:pt x="1223" y="2589"/>
                    <a:pt x="1454" y="2416"/>
                    <a:pt x="1685" y="2705"/>
                  </a:cubicBezTo>
                  <a:cubicBezTo>
                    <a:pt x="1812" y="2857"/>
                    <a:pt x="2056" y="2938"/>
                    <a:pt x="2256" y="2938"/>
                  </a:cubicBezTo>
                  <a:cubicBezTo>
                    <a:pt x="2508" y="2938"/>
                    <a:pt x="2689" y="2809"/>
                    <a:pt x="2470" y="2531"/>
                  </a:cubicBezTo>
                  <a:cubicBezTo>
                    <a:pt x="2101" y="2401"/>
                    <a:pt x="1834" y="1925"/>
                    <a:pt x="1449" y="1925"/>
                  </a:cubicBezTo>
                  <a:cubicBezTo>
                    <a:pt x="1424" y="1925"/>
                    <a:pt x="1399" y="1927"/>
                    <a:pt x="1373" y="1931"/>
                  </a:cubicBezTo>
                  <a:cubicBezTo>
                    <a:pt x="1362" y="1700"/>
                    <a:pt x="1281" y="1608"/>
                    <a:pt x="1131" y="1516"/>
                  </a:cubicBezTo>
                  <a:cubicBezTo>
                    <a:pt x="1131" y="1400"/>
                    <a:pt x="1131" y="1273"/>
                    <a:pt x="1038" y="1181"/>
                  </a:cubicBezTo>
                  <a:cubicBezTo>
                    <a:pt x="1131" y="1042"/>
                    <a:pt x="1154" y="823"/>
                    <a:pt x="981" y="742"/>
                  </a:cubicBezTo>
                  <a:cubicBezTo>
                    <a:pt x="1064" y="586"/>
                    <a:pt x="950" y="401"/>
                    <a:pt x="790" y="401"/>
                  </a:cubicBezTo>
                  <a:cubicBezTo>
                    <a:pt x="773" y="401"/>
                    <a:pt x="756" y="403"/>
                    <a:pt x="738" y="408"/>
                  </a:cubicBezTo>
                  <a:cubicBezTo>
                    <a:pt x="965" y="144"/>
                    <a:pt x="713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3313;p42">
              <a:extLst>
                <a:ext uri="{FF2B5EF4-FFF2-40B4-BE49-F238E27FC236}">
                  <a16:creationId xmlns:a16="http://schemas.microsoft.com/office/drawing/2014/main" id="{6AD1BF56-88CD-0D20-0ECA-E68F6C2E8201}"/>
                </a:ext>
              </a:extLst>
            </p:cNvPr>
            <p:cNvSpPr/>
            <p:nvPr/>
          </p:nvSpPr>
          <p:spPr>
            <a:xfrm>
              <a:off x="5636400" y="3329725"/>
              <a:ext cx="40450" cy="64400"/>
            </a:xfrm>
            <a:custGeom>
              <a:avLst/>
              <a:gdLst/>
              <a:ahLst/>
              <a:cxnLst/>
              <a:rect l="l" t="t" r="r" b="b"/>
              <a:pathLst>
                <a:path w="1618" h="2576" extrusionOk="0">
                  <a:moveTo>
                    <a:pt x="488" y="0"/>
                  </a:moveTo>
                  <a:cubicBezTo>
                    <a:pt x="190" y="0"/>
                    <a:pt x="1" y="990"/>
                    <a:pt x="417" y="990"/>
                  </a:cubicBezTo>
                  <a:cubicBezTo>
                    <a:pt x="482" y="990"/>
                    <a:pt x="560" y="967"/>
                    <a:pt x="655" y="912"/>
                  </a:cubicBezTo>
                  <a:lnTo>
                    <a:pt x="655" y="912"/>
                  </a:lnTo>
                  <a:cubicBezTo>
                    <a:pt x="655" y="1166"/>
                    <a:pt x="436" y="1524"/>
                    <a:pt x="678" y="1709"/>
                  </a:cubicBezTo>
                  <a:cubicBezTo>
                    <a:pt x="713" y="1824"/>
                    <a:pt x="725" y="1951"/>
                    <a:pt x="782" y="2055"/>
                  </a:cubicBezTo>
                  <a:cubicBezTo>
                    <a:pt x="623" y="2436"/>
                    <a:pt x="739" y="2575"/>
                    <a:pt x="912" y="2575"/>
                  </a:cubicBezTo>
                  <a:cubicBezTo>
                    <a:pt x="1191" y="2575"/>
                    <a:pt x="1618" y="2215"/>
                    <a:pt x="1290" y="1917"/>
                  </a:cubicBezTo>
                  <a:cubicBezTo>
                    <a:pt x="1406" y="1709"/>
                    <a:pt x="1521" y="1339"/>
                    <a:pt x="1221" y="1247"/>
                  </a:cubicBezTo>
                  <a:cubicBezTo>
                    <a:pt x="1279" y="1062"/>
                    <a:pt x="1417" y="820"/>
                    <a:pt x="1175" y="705"/>
                  </a:cubicBezTo>
                  <a:cubicBezTo>
                    <a:pt x="1235" y="484"/>
                    <a:pt x="1243" y="99"/>
                    <a:pt x="1003" y="99"/>
                  </a:cubicBezTo>
                  <a:cubicBezTo>
                    <a:pt x="966" y="99"/>
                    <a:pt x="924" y="108"/>
                    <a:pt x="875" y="127"/>
                  </a:cubicBezTo>
                  <a:cubicBezTo>
                    <a:pt x="817" y="151"/>
                    <a:pt x="771" y="185"/>
                    <a:pt x="725" y="220"/>
                  </a:cubicBezTo>
                  <a:cubicBezTo>
                    <a:pt x="644" y="63"/>
                    <a:pt x="562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3314;p42">
              <a:extLst>
                <a:ext uri="{FF2B5EF4-FFF2-40B4-BE49-F238E27FC236}">
                  <a16:creationId xmlns:a16="http://schemas.microsoft.com/office/drawing/2014/main" id="{B8331041-90A5-0179-BAD6-E9B7B5F722FD}"/>
                </a:ext>
              </a:extLst>
            </p:cNvPr>
            <p:cNvSpPr/>
            <p:nvPr/>
          </p:nvSpPr>
          <p:spPr>
            <a:xfrm>
              <a:off x="5662875" y="3279175"/>
              <a:ext cx="52550" cy="156875"/>
            </a:xfrm>
            <a:custGeom>
              <a:avLst/>
              <a:gdLst/>
              <a:ahLst/>
              <a:cxnLst/>
              <a:rect l="l" t="t" r="r" b="b"/>
              <a:pathLst>
                <a:path w="2102" h="6275" extrusionOk="0">
                  <a:moveTo>
                    <a:pt x="1062" y="5266"/>
                  </a:moveTo>
                  <a:cubicBezTo>
                    <a:pt x="1051" y="5277"/>
                    <a:pt x="1051" y="5289"/>
                    <a:pt x="1051" y="5289"/>
                  </a:cubicBezTo>
                  <a:lnTo>
                    <a:pt x="982" y="5277"/>
                  </a:lnTo>
                  <a:lnTo>
                    <a:pt x="982" y="5266"/>
                  </a:lnTo>
                  <a:close/>
                  <a:moveTo>
                    <a:pt x="591" y="0"/>
                  </a:moveTo>
                  <a:cubicBezTo>
                    <a:pt x="523" y="0"/>
                    <a:pt x="451" y="41"/>
                    <a:pt x="393" y="141"/>
                  </a:cubicBezTo>
                  <a:cubicBezTo>
                    <a:pt x="301" y="453"/>
                    <a:pt x="0" y="880"/>
                    <a:pt x="185" y="1203"/>
                  </a:cubicBezTo>
                  <a:cubicBezTo>
                    <a:pt x="127" y="1341"/>
                    <a:pt x="23" y="1468"/>
                    <a:pt x="139" y="1607"/>
                  </a:cubicBezTo>
                  <a:cubicBezTo>
                    <a:pt x="174" y="1653"/>
                    <a:pt x="197" y="1688"/>
                    <a:pt x="243" y="1699"/>
                  </a:cubicBezTo>
                  <a:cubicBezTo>
                    <a:pt x="104" y="1838"/>
                    <a:pt x="197" y="2126"/>
                    <a:pt x="404" y="2149"/>
                  </a:cubicBezTo>
                  <a:cubicBezTo>
                    <a:pt x="427" y="2276"/>
                    <a:pt x="531" y="2392"/>
                    <a:pt x="681" y="2403"/>
                  </a:cubicBezTo>
                  <a:cubicBezTo>
                    <a:pt x="644" y="2581"/>
                    <a:pt x="789" y="2729"/>
                    <a:pt x="944" y="2729"/>
                  </a:cubicBezTo>
                  <a:cubicBezTo>
                    <a:pt x="979" y="2729"/>
                    <a:pt x="1016" y="2721"/>
                    <a:pt x="1051" y="2703"/>
                  </a:cubicBezTo>
                  <a:lnTo>
                    <a:pt x="1051" y="2703"/>
                  </a:lnTo>
                  <a:cubicBezTo>
                    <a:pt x="1097" y="2980"/>
                    <a:pt x="716" y="3592"/>
                    <a:pt x="1201" y="3604"/>
                  </a:cubicBezTo>
                  <a:cubicBezTo>
                    <a:pt x="1235" y="3728"/>
                    <a:pt x="1103" y="4262"/>
                    <a:pt x="1412" y="4262"/>
                  </a:cubicBezTo>
                  <a:cubicBezTo>
                    <a:pt x="1418" y="4262"/>
                    <a:pt x="1425" y="4262"/>
                    <a:pt x="1432" y="4262"/>
                  </a:cubicBezTo>
                  <a:lnTo>
                    <a:pt x="1432" y="4262"/>
                  </a:lnTo>
                  <a:cubicBezTo>
                    <a:pt x="1386" y="4469"/>
                    <a:pt x="1293" y="4770"/>
                    <a:pt x="1559" y="4827"/>
                  </a:cubicBezTo>
                  <a:lnTo>
                    <a:pt x="1570" y="4862"/>
                  </a:lnTo>
                  <a:cubicBezTo>
                    <a:pt x="1386" y="4931"/>
                    <a:pt x="1351" y="5174"/>
                    <a:pt x="1547" y="5277"/>
                  </a:cubicBezTo>
                  <a:cubicBezTo>
                    <a:pt x="1501" y="5381"/>
                    <a:pt x="1351" y="5474"/>
                    <a:pt x="1432" y="5612"/>
                  </a:cubicBezTo>
                  <a:cubicBezTo>
                    <a:pt x="1409" y="5624"/>
                    <a:pt x="1386" y="5635"/>
                    <a:pt x="1374" y="5647"/>
                  </a:cubicBezTo>
                  <a:cubicBezTo>
                    <a:pt x="1305" y="5531"/>
                    <a:pt x="1224" y="5451"/>
                    <a:pt x="1143" y="5381"/>
                  </a:cubicBezTo>
                  <a:cubicBezTo>
                    <a:pt x="1184" y="5186"/>
                    <a:pt x="1043" y="5065"/>
                    <a:pt x="912" y="5065"/>
                  </a:cubicBezTo>
                  <a:cubicBezTo>
                    <a:pt x="819" y="5065"/>
                    <a:pt x="730" y="5127"/>
                    <a:pt x="716" y="5266"/>
                  </a:cubicBezTo>
                  <a:cubicBezTo>
                    <a:pt x="251" y="5576"/>
                    <a:pt x="923" y="6275"/>
                    <a:pt x="1424" y="6275"/>
                  </a:cubicBezTo>
                  <a:cubicBezTo>
                    <a:pt x="1521" y="6275"/>
                    <a:pt x="1611" y="6249"/>
                    <a:pt x="1686" y="6189"/>
                  </a:cubicBezTo>
                  <a:cubicBezTo>
                    <a:pt x="1706" y="6192"/>
                    <a:pt x="1724" y="6193"/>
                    <a:pt x="1742" y="6193"/>
                  </a:cubicBezTo>
                  <a:cubicBezTo>
                    <a:pt x="2071" y="6193"/>
                    <a:pt x="1894" y="5791"/>
                    <a:pt x="1686" y="5681"/>
                  </a:cubicBezTo>
                  <a:cubicBezTo>
                    <a:pt x="1893" y="5554"/>
                    <a:pt x="2043" y="5277"/>
                    <a:pt x="1951" y="5047"/>
                  </a:cubicBezTo>
                  <a:cubicBezTo>
                    <a:pt x="2101" y="4643"/>
                    <a:pt x="2067" y="4343"/>
                    <a:pt x="1790" y="4239"/>
                  </a:cubicBezTo>
                  <a:cubicBezTo>
                    <a:pt x="1790" y="4192"/>
                    <a:pt x="1790" y="4169"/>
                    <a:pt x="1778" y="4123"/>
                  </a:cubicBezTo>
                  <a:cubicBezTo>
                    <a:pt x="1790" y="4008"/>
                    <a:pt x="1778" y="3846"/>
                    <a:pt x="1674" y="3765"/>
                  </a:cubicBezTo>
                  <a:cubicBezTo>
                    <a:pt x="1740" y="3546"/>
                    <a:pt x="1889" y="2964"/>
                    <a:pt x="1519" y="2964"/>
                  </a:cubicBezTo>
                  <a:cubicBezTo>
                    <a:pt x="1499" y="2964"/>
                    <a:pt x="1478" y="2965"/>
                    <a:pt x="1455" y="2969"/>
                  </a:cubicBezTo>
                  <a:cubicBezTo>
                    <a:pt x="1547" y="2703"/>
                    <a:pt x="1628" y="2242"/>
                    <a:pt x="1259" y="2126"/>
                  </a:cubicBezTo>
                  <a:cubicBezTo>
                    <a:pt x="1289" y="1922"/>
                    <a:pt x="1338" y="1430"/>
                    <a:pt x="1046" y="1430"/>
                  </a:cubicBezTo>
                  <a:cubicBezTo>
                    <a:pt x="1007" y="1430"/>
                    <a:pt x="963" y="1438"/>
                    <a:pt x="912" y="1457"/>
                  </a:cubicBezTo>
                  <a:cubicBezTo>
                    <a:pt x="924" y="1307"/>
                    <a:pt x="993" y="1111"/>
                    <a:pt x="912" y="972"/>
                  </a:cubicBezTo>
                  <a:cubicBezTo>
                    <a:pt x="947" y="787"/>
                    <a:pt x="993" y="533"/>
                    <a:pt x="751" y="476"/>
                  </a:cubicBezTo>
                  <a:cubicBezTo>
                    <a:pt x="917" y="268"/>
                    <a:pt x="766" y="0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3315;p42">
              <a:extLst>
                <a:ext uri="{FF2B5EF4-FFF2-40B4-BE49-F238E27FC236}">
                  <a16:creationId xmlns:a16="http://schemas.microsoft.com/office/drawing/2014/main" id="{02C56F6F-E452-2E90-1EA5-149A4B08E66F}"/>
                </a:ext>
              </a:extLst>
            </p:cNvPr>
            <p:cNvSpPr/>
            <p:nvPr/>
          </p:nvSpPr>
          <p:spPr>
            <a:xfrm>
              <a:off x="5677300" y="3432800"/>
              <a:ext cx="18100" cy="14625"/>
            </a:xfrm>
            <a:custGeom>
              <a:avLst/>
              <a:gdLst/>
              <a:ahLst/>
              <a:cxnLst/>
              <a:rect l="l" t="t" r="r" b="b"/>
              <a:pathLst>
                <a:path w="724" h="585" extrusionOk="0">
                  <a:moveTo>
                    <a:pt x="369" y="0"/>
                  </a:moveTo>
                  <a:cubicBezTo>
                    <a:pt x="247" y="0"/>
                    <a:pt x="119" y="93"/>
                    <a:pt x="139" y="241"/>
                  </a:cubicBezTo>
                  <a:cubicBezTo>
                    <a:pt x="1" y="425"/>
                    <a:pt x="197" y="564"/>
                    <a:pt x="370" y="575"/>
                  </a:cubicBezTo>
                  <a:cubicBezTo>
                    <a:pt x="394" y="582"/>
                    <a:pt x="417" y="585"/>
                    <a:pt x="439" y="585"/>
                  </a:cubicBezTo>
                  <a:cubicBezTo>
                    <a:pt x="652" y="585"/>
                    <a:pt x="723" y="296"/>
                    <a:pt x="566" y="160"/>
                  </a:cubicBezTo>
                  <a:cubicBezTo>
                    <a:pt x="542" y="48"/>
                    <a:pt x="457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3316;p42">
              <a:extLst>
                <a:ext uri="{FF2B5EF4-FFF2-40B4-BE49-F238E27FC236}">
                  <a16:creationId xmlns:a16="http://schemas.microsoft.com/office/drawing/2014/main" id="{C0D55270-7698-218B-C389-39AEB8668D73}"/>
                </a:ext>
              </a:extLst>
            </p:cNvPr>
            <p:cNvSpPr/>
            <p:nvPr/>
          </p:nvSpPr>
          <p:spPr>
            <a:xfrm>
              <a:off x="5626950" y="3550975"/>
              <a:ext cx="59050" cy="56875"/>
            </a:xfrm>
            <a:custGeom>
              <a:avLst/>
              <a:gdLst/>
              <a:ahLst/>
              <a:cxnLst/>
              <a:rect l="l" t="t" r="r" b="b"/>
              <a:pathLst>
                <a:path w="2362" h="2275" extrusionOk="0">
                  <a:moveTo>
                    <a:pt x="613" y="1"/>
                  </a:moveTo>
                  <a:cubicBezTo>
                    <a:pt x="246" y="1"/>
                    <a:pt x="0" y="1040"/>
                    <a:pt x="344" y="1040"/>
                  </a:cubicBezTo>
                  <a:cubicBezTo>
                    <a:pt x="433" y="1040"/>
                    <a:pt x="560" y="972"/>
                    <a:pt x="733" y="800"/>
                  </a:cubicBezTo>
                  <a:cubicBezTo>
                    <a:pt x="743" y="987"/>
                    <a:pt x="866" y="1152"/>
                    <a:pt x="1042" y="1152"/>
                  </a:cubicBezTo>
                  <a:cubicBezTo>
                    <a:pt x="1082" y="1152"/>
                    <a:pt x="1126" y="1143"/>
                    <a:pt x="1172" y="1123"/>
                  </a:cubicBezTo>
                  <a:lnTo>
                    <a:pt x="1172" y="1123"/>
                  </a:lnTo>
                  <a:cubicBezTo>
                    <a:pt x="1142" y="1313"/>
                    <a:pt x="1224" y="1546"/>
                    <a:pt x="1411" y="1546"/>
                  </a:cubicBezTo>
                  <a:cubicBezTo>
                    <a:pt x="1440" y="1546"/>
                    <a:pt x="1472" y="1540"/>
                    <a:pt x="1507" y="1527"/>
                  </a:cubicBezTo>
                  <a:cubicBezTo>
                    <a:pt x="1518" y="1666"/>
                    <a:pt x="1507" y="1897"/>
                    <a:pt x="1691" y="1931"/>
                  </a:cubicBezTo>
                  <a:cubicBezTo>
                    <a:pt x="1772" y="2180"/>
                    <a:pt x="1870" y="2275"/>
                    <a:pt x="1959" y="2275"/>
                  </a:cubicBezTo>
                  <a:cubicBezTo>
                    <a:pt x="2189" y="2275"/>
                    <a:pt x="2362" y="1643"/>
                    <a:pt x="2038" y="1377"/>
                  </a:cubicBezTo>
                  <a:cubicBezTo>
                    <a:pt x="2038" y="1204"/>
                    <a:pt x="1899" y="1112"/>
                    <a:pt x="1749" y="1066"/>
                  </a:cubicBezTo>
                  <a:cubicBezTo>
                    <a:pt x="1789" y="849"/>
                    <a:pt x="1634" y="413"/>
                    <a:pt x="1372" y="413"/>
                  </a:cubicBezTo>
                  <a:cubicBezTo>
                    <a:pt x="1328" y="413"/>
                    <a:pt x="1280" y="425"/>
                    <a:pt x="1230" y="454"/>
                  </a:cubicBezTo>
                  <a:cubicBezTo>
                    <a:pt x="1209" y="319"/>
                    <a:pt x="1057" y="99"/>
                    <a:pt x="875" y="99"/>
                  </a:cubicBezTo>
                  <a:cubicBezTo>
                    <a:pt x="855" y="99"/>
                    <a:pt x="835" y="102"/>
                    <a:pt x="814" y="108"/>
                  </a:cubicBezTo>
                  <a:cubicBezTo>
                    <a:pt x="745" y="33"/>
                    <a:pt x="677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3317;p42">
              <a:extLst>
                <a:ext uri="{FF2B5EF4-FFF2-40B4-BE49-F238E27FC236}">
                  <a16:creationId xmlns:a16="http://schemas.microsoft.com/office/drawing/2014/main" id="{EE34A668-49A2-0C21-A37A-8E64DB8C9E08}"/>
                </a:ext>
              </a:extLst>
            </p:cNvPr>
            <p:cNvSpPr/>
            <p:nvPr/>
          </p:nvSpPr>
          <p:spPr>
            <a:xfrm>
              <a:off x="5658350" y="3532300"/>
              <a:ext cx="43925" cy="43950"/>
            </a:xfrm>
            <a:custGeom>
              <a:avLst/>
              <a:gdLst/>
              <a:ahLst/>
              <a:cxnLst/>
              <a:rect l="l" t="t" r="r" b="b"/>
              <a:pathLst>
                <a:path w="1757" h="1758" extrusionOk="0">
                  <a:moveTo>
                    <a:pt x="842" y="0"/>
                  </a:moveTo>
                  <a:cubicBezTo>
                    <a:pt x="777" y="0"/>
                    <a:pt x="711" y="34"/>
                    <a:pt x="666" y="116"/>
                  </a:cubicBezTo>
                  <a:cubicBezTo>
                    <a:pt x="578" y="359"/>
                    <a:pt x="1" y="985"/>
                    <a:pt x="534" y="985"/>
                  </a:cubicBezTo>
                  <a:cubicBezTo>
                    <a:pt x="557" y="985"/>
                    <a:pt x="582" y="984"/>
                    <a:pt x="608" y="981"/>
                  </a:cubicBezTo>
                  <a:lnTo>
                    <a:pt x="608" y="981"/>
                  </a:lnTo>
                  <a:cubicBezTo>
                    <a:pt x="562" y="1203"/>
                    <a:pt x="664" y="1447"/>
                    <a:pt x="872" y="1447"/>
                  </a:cubicBezTo>
                  <a:cubicBezTo>
                    <a:pt x="924" y="1447"/>
                    <a:pt x="982" y="1432"/>
                    <a:pt x="1047" y="1397"/>
                  </a:cubicBezTo>
                  <a:cubicBezTo>
                    <a:pt x="1059" y="1512"/>
                    <a:pt x="1105" y="1639"/>
                    <a:pt x="1243" y="1732"/>
                  </a:cubicBezTo>
                  <a:cubicBezTo>
                    <a:pt x="1288" y="1750"/>
                    <a:pt x="1328" y="1758"/>
                    <a:pt x="1363" y="1758"/>
                  </a:cubicBezTo>
                  <a:cubicBezTo>
                    <a:pt x="1756" y="1758"/>
                    <a:pt x="1568" y="726"/>
                    <a:pt x="1181" y="726"/>
                  </a:cubicBezTo>
                  <a:cubicBezTo>
                    <a:pt x="1157" y="726"/>
                    <a:pt x="1131" y="730"/>
                    <a:pt x="1105" y="739"/>
                  </a:cubicBezTo>
                  <a:cubicBezTo>
                    <a:pt x="1105" y="624"/>
                    <a:pt x="1128" y="451"/>
                    <a:pt x="1012" y="358"/>
                  </a:cubicBezTo>
                  <a:cubicBezTo>
                    <a:pt x="1150" y="188"/>
                    <a:pt x="997" y="0"/>
                    <a:pt x="8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3318;p42">
              <a:extLst>
                <a:ext uri="{FF2B5EF4-FFF2-40B4-BE49-F238E27FC236}">
                  <a16:creationId xmlns:a16="http://schemas.microsoft.com/office/drawing/2014/main" id="{2FB1B45E-28CD-10D9-01C8-99CC0DCEFBEA}"/>
                </a:ext>
              </a:extLst>
            </p:cNvPr>
            <p:cNvSpPr/>
            <p:nvPr/>
          </p:nvSpPr>
          <p:spPr>
            <a:xfrm>
              <a:off x="5714200" y="3521975"/>
              <a:ext cx="55600" cy="69200"/>
            </a:xfrm>
            <a:custGeom>
              <a:avLst/>
              <a:gdLst/>
              <a:ahLst/>
              <a:cxnLst/>
              <a:rect l="l" t="t" r="r" b="b"/>
              <a:pathLst>
                <a:path w="2224" h="2768" extrusionOk="0">
                  <a:moveTo>
                    <a:pt x="1409" y="1"/>
                  </a:moveTo>
                  <a:cubicBezTo>
                    <a:pt x="899" y="1"/>
                    <a:pt x="0" y="361"/>
                    <a:pt x="671" y="575"/>
                  </a:cubicBezTo>
                  <a:cubicBezTo>
                    <a:pt x="591" y="690"/>
                    <a:pt x="648" y="864"/>
                    <a:pt x="764" y="933"/>
                  </a:cubicBezTo>
                  <a:cubicBezTo>
                    <a:pt x="620" y="1158"/>
                    <a:pt x="778" y="1383"/>
                    <a:pt x="981" y="1383"/>
                  </a:cubicBezTo>
                  <a:cubicBezTo>
                    <a:pt x="1038" y="1383"/>
                    <a:pt x="1098" y="1366"/>
                    <a:pt x="1156" y="1325"/>
                  </a:cubicBezTo>
                  <a:lnTo>
                    <a:pt x="1156" y="1325"/>
                  </a:lnTo>
                  <a:cubicBezTo>
                    <a:pt x="1049" y="1491"/>
                    <a:pt x="1189" y="1706"/>
                    <a:pt x="1374" y="1706"/>
                  </a:cubicBezTo>
                  <a:cubicBezTo>
                    <a:pt x="1408" y="1706"/>
                    <a:pt x="1444" y="1699"/>
                    <a:pt x="1479" y="1683"/>
                  </a:cubicBezTo>
                  <a:lnTo>
                    <a:pt x="1479" y="1683"/>
                  </a:lnTo>
                  <a:cubicBezTo>
                    <a:pt x="1433" y="1845"/>
                    <a:pt x="1491" y="2191"/>
                    <a:pt x="1653" y="2202"/>
                  </a:cubicBezTo>
                  <a:cubicBezTo>
                    <a:pt x="1664" y="2226"/>
                    <a:pt x="1468" y="2618"/>
                    <a:pt x="1630" y="2710"/>
                  </a:cubicBezTo>
                  <a:cubicBezTo>
                    <a:pt x="1693" y="2750"/>
                    <a:pt x="1751" y="2767"/>
                    <a:pt x="1803" y="2767"/>
                  </a:cubicBezTo>
                  <a:cubicBezTo>
                    <a:pt x="2146" y="2767"/>
                    <a:pt x="2223" y="2007"/>
                    <a:pt x="1953" y="1856"/>
                  </a:cubicBezTo>
                  <a:cubicBezTo>
                    <a:pt x="2114" y="1672"/>
                    <a:pt x="2103" y="1291"/>
                    <a:pt x="1860" y="1175"/>
                  </a:cubicBezTo>
                  <a:cubicBezTo>
                    <a:pt x="1962" y="952"/>
                    <a:pt x="1885" y="612"/>
                    <a:pt x="1629" y="612"/>
                  </a:cubicBezTo>
                  <a:cubicBezTo>
                    <a:pt x="1594" y="612"/>
                    <a:pt x="1556" y="619"/>
                    <a:pt x="1514" y="633"/>
                  </a:cubicBezTo>
                  <a:cubicBezTo>
                    <a:pt x="1526" y="552"/>
                    <a:pt x="1572" y="517"/>
                    <a:pt x="1549" y="436"/>
                  </a:cubicBezTo>
                  <a:cubicBezTo>
                    <a:pt x="1861" y="116"/>
                    <a:pt x="1697" y="1"/>
                    <a:pt x="1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3319;p42">
              <a:extLst>
                <a:ext uri="{FF2B5EF4-FFF2-40B4-BE49-F238E27FC236}">
                  <a16:creationId xmlns:a16="http://schemas.microsoft.com/office/drawing/2014/main" id="{EE46E8AD-D74D-4FED-A454-4603ED72D17A}"/>
                </a:ext>
              </a:extLst>
            </p:cNvPr>
            <p:cNvSpPr/>
            <p:nvPr/>
          </p:nvSpPr>
          <p:spPr>
            <a:xfrm>
              <a:off x="5777525" y="3565925"/>
              <a:ext cx="15100" cy="13725"/>
            </a:xfrm>
            <a:custGeom>
              <a:avLst/>
              <a:gdLst/>
              <a:ahLst/>
              <a:cxnLst/>
              <a:rect l="l" t="t" r="r" b="b"/>
              <a:pathLst>
                <a:path w="604" h="549" extrusionOk="0">
                  <a:moveTo>
                    <a:pt x="366" y="271"/>
                  </a:moveTo>
                  <a:lnTo>
                    <a:pt x="378" y="283"/>
                  </a:lnTo>
                  <a:cubicBezTo>
                    <a:pt x="378" y="294"/>
                    <a:pt x="366" y="294"/>
                    <a:pt x="366" y="294"/>
                  </a:cubicBezTo>
                  <a:lnTo>
                    <a:pt x="343" y="283"/>
                  </a:lnTo>
                  <a:lnTo>
                    <a:pt x="366" y="271"/>
                  </a:lnTo>
                  <a:close/>
                  <a:moveTo>
                    <a:pt x="255" y="0"/>
                  </a:moveTo>
                  <a:cubicBezTo>
                    <a:pt x="84" y="0"/>
                    <a:pt x="0" y="332"/>
                    <a:pt x="112" y="491"/>
                  </a:cubicBezTo>
                  <a:cubicBezTo>
                    <a:pt x="166" y="531"/>
                    <a:pt x="219" y="548"/>
                    <a:pt x="268" y="548"/>
                  </a:cubicBezTo>
                  <a:cubicBezTo>
                    <a:pt x="472" y="548"/>
                    <a:pt x="603" y="250"/>
                    <a:pt x="389" y="64"/>
                  </a:cubicBezTo>
                  <a:cubicBezTo>
                    <a:pt x="340" y="19"/>
                    <a:pt x="295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3320;p42">
              <a:extLst>
                <a:ext uri="{FF2B5EF4-FFF2-40B4-BE49-F238E27FC236}">
                  <a16:creationId xmlns:a16="http://schemas.microsoft.com/office/drawing/2014/main" id="{21397CAA-CFD9-A077-AA62-B541208C9A79}"/>
                </a:ext>
              </a:extLst>
            </p:cNvPr>
            <p:cNvSpPr/>
            <p:nvPr/>
          </p:nvSpPr>
          <p:spPr>
            <a:xfrm>
              <a:off x="5765375" y="3485925"/>
              <a:ext cx="99225" cy="158650"/>
            </a:xfrm>
            <a:custGeom>
              <a:avLst/>
              <a:gdLst/>
              <a:ahLst/>
              <a:cxnLst/>
              <a:rect l="l" t="t" r="r" b="b"/>
              <a:pathLst>
                <a:path w="3969" h="6346" extrusionOk="0">
                  <a:moveTo>
                    <a:pt x="1626" y="1902"/>
                  </a:moveTo>
                  <a:lnTo>
                    <a:pt x="1626" y="1936"/>
                  </a:lnTo>
                  <a:lnTo>
                    <a:pt x="1602" y="1936"/>
                  </a:lnTo>
                  <a:cubicBezTo>
                    <a:pt x="1614" y="1925"/>
                    <a:pt x="1614" y="1913"/>
                    <a:pt x="1626" y="1902"/>
                  </a:cubicBezTo>
                  <a:close/>
                  <a:moveTo>
                    <a:pt x="556" y="0"/>
                  </a:moveTo>
                  <a:cubicBezTo>
                    <a:pt x="507" y="0"/>
                    <a:pt x="457" y="20"/>
                    <a:pt x="414" y="66"/>
                  </a:cubicBezTo>
                  <a:cubicBezTo>
                    <a:pt x="393" y="61"/>
                    <a:pt x="372" y="58"/>
                    <a:pt x="353" y="58"/>
                  </a:cubicBezTo>
                  <a:cubicBezTo>
                    <a:pt x="138" y="58"/>
                    <a:pt x="35" y="381"/>
                    <a:pt x="310" y="413"/>
                  </a:cubicBezTo>
                  <a:cubicBezTo>
                    <a:pt x="94" y="715"/>
                    <a:pt x="1" y="1380"/>
                    <a:pt x="239" y="1380"/>
                  </a:cubicBezTo>
                  <a:cubicBezTo>
                    <a:pt x="319" y="1380"/>
                    <a:pt x="436" y="1305"/>
                    <a:pt x="598" y="1117"/>
                  </a:cubicBezTo>
                  <a:cubicBezTo>
                    <a:pt x="621" y="1267"/>
                    <a:pt x="656" y="1451"/>
                    <a:pt x="829" y="1463"/>
                  </a:cubicBezTo>
                  <a:cubicBezTo>
                    <a:pt x="743" y="1626"/>
                    <a:pt x="906" y="1776"/>
                    <a:pt x="1062" y="1776"/>
                  </a:cubicBezTo>
                  <a:cubicBezTo>
                    <a:pt x="1116" y="1776"/>
                    <a:pt x="1169" y="1758"/>
                    <a:pt x="1210" y="1717"/>
                  </a:cubicBezTo>
                  <a:lnTo>
                    <a:pt x="1210" y="1717"/>
                  </a:lnTo>
                  <a:cubicBezTo>
                    <a:pt x="1059" y="1868"/>
                    <a:pt x="1049" y="2171"/>
                    <a:pt x="1285" y="2171"/>
                  </a:cubicBezTo>
                  <a:cubicBezTo>
                    <a:pt x="1301" y="2171"/>
                    <a:pt x="1319" y="2170"/>
                    <a:pt x="1337" y="2167"/>
                  </a:cubicBezTo>
                  <a:cubicBezTo>
                    <a:pt x="1337" y="2213"/>
                    <a:pt x="1349" y="2271"/>
                    <a:pt x="1349" y="2329"/>
                  </a:cubicBezTo>
                  <a:cubicBezTo>
                    <a:pt x="1325" y="2340"/>
                    <a:pt x="1314" y="2375"/>
                    <a:pt x="1291" y="2398"/>
                  </a:cubicBezTo>
                  <a:cubicBezTo>
                    <a:pt x="1260" y="2389"/>
                    <a:pt x="1232" y="2385"/>
                    <a:pt x="1205" y="2385"/>
                  </a:cubicBezTo>
                  <a:cubicBezTo>
                    <a:pt x="873" y="2385"/>
                    <a:pt x="869" y="3015"/>
                    <a:pt x="1083" y="3229"/>
                  </a:cubicBezTo>
                  <a:cubicBezTo>
                    <a:pt x="968" y="3310"/>
                    <a:pt x="979" y="3483"/>
                    <a:pt x="1060" y="3575"/>
                  </a:cubicBezTo>
                  <a:cubicBezTo>
                    <a:pt x="1048" y="3610"/>
                    <a:pt x="1060" y="3656"/>
                    <a:pt x="1095" y="3691"/>
                  </a:cubicBezTo>
                  <a:cubicBezTo>
                    <a:pt x="909" y="3944"/>
                    <a:pt x="1029" y="4190"/>
                    <a:pt x="1287" y="4190"/>
                  </a:cubicBezTo>
                  <a:cubicBezTo>
                    <a:pt x="1334" y="4190"/>
                    <a:pt x="1386" y="4182"/>
                    <a:pt x="1441" y="4164"/>
                  </a:cubicBezTo>
                  <a:lnTo>
                    <a:pt x="1441" y="4164"/>
                  </a:lnTo>
                  <a:cubicBezTo>
                    <a:pt x="1395" y="4268"/>
                    <a:pt x="1383" y="4372"/>
                    <a:pt x="1464" y="4464"/>
                  </a:cubicBezTo>
                  <a:cubicBezTo>
                    <a:pt x="1303" y="4691"/>
                    <a:pt x="1507" y="4887"/>
                    <a:pt x="1712" y="4887"/>
                  </a:cubicBezTo>
                  <a:cubicBezTo>
                    <a:pt x="1758" y="4887"/>
                    <a:pt x="1803" y="4877"/>
                    <a:pt x="1845" y="4856"/>
                  </a:cubicBezTo>
                  <a:lnTo>
                    <a:pt x="1845" y="4856"/>
                  </a:lnTo>
                  <a:cubicBezTo>
                    <a:pt x="1637" y="5376"/>
                    <a:pt x="2364" y="5249"/>
                    <a:pt x="2318" y="5630"/>
                  </a:cubicBezTo>
                  <a:cubicBezTo>
                    <a:pt x="2480" y="6022"/>
                    <a:pt x="2965" y="6195"/>
                    <a:pt x="3357" y="6345"/>
                  </a:cubicBezTo>
                  <a:cubicBezTo>
                    <a:pt x="3969" y="6207"/>
                    <a:pt x="3276" y="5838"/>
                    <a:pt x="3057" y="5688"/>
                  </a:cubicBezTo>
                  <a:cubicBezTo>
                    <a:pt x="2676" y="5480"/>
                    <a:pt x="2895" y="4983"/>
                    <a:pt x="2376" y="4880"/>
                  </a:cubicBezTo>
                  <a:cubicBezTo>
                    <a:pt x="2468" y="4683"/>
                    <a:pt x="2249" y="4349"/>
                    <a:pt x="2076" y="4325"/>
                  </a:cubicBezTo>
                  <a:cubicBezTo>
                    <a:pt x="2122" y="4175"/>
                    <a:pt x="2214" y="3933"/>
                    <a:pt x="2064" y="3806"/>
                  </a:cubicBezTo>
                  <a:cubicBezTo>
                    <a:pt x="2049" y="3657"/>
                    <a:pt x="1932" y="3583"/>
                    <a:pt x="1804" y="3583"/>
                  </a:cubicBezTo>
                  <a:cubicBezTo>
                    <a:pt x="1744" y="3583"/>
                    <a:pt x="1681" y="3600"/>
                    <a:pt x="1626" y="3633"/>
                  </a:cubicBezTo>
                  <a:cubicBezTo>
                    <a:pt x="1626" y="3471"/>
                    <a:pt x="1753" y="3379"/>
                    <a:pt x="1683" y="3240"/>
                  </a:cubicBezTo>
                  <a:cubicBezTo>
                    <a:pt x="1729" y="3148"/>
                    <a:pt x="1753" y="3056"/>
                    <a:pt x="1753" y="2963"/>
                  </a:cubicBezTo>
                  <a:cubicBezTo>
                    <a:pt x="1753" y="2906"/>
                    <a:pt x="1741" y="2860"/>
                    <a:pt x="1729" y="2802"/>
                  </a:cubicBezTo>
                  <a:lnTo>
                    <a:pt x="1729" y="2802"/>
                  </a:lnTo>
                  <a:cubicBezTo>
                    <a:pt x="1744" y="2806"/>
                    <a:pt x="1759" y="2808"/>
                    <a:pt x="1774" y="2808"/>
                  </a:cubicBezTo>
                  <a:cubicBezTo>
                    <a:pt x="1937" y="2808"/>
                    <a:pt x="2110" y="2592"/>
                    <a:pt x="1983" y="2444"/>
                  </a:cubicBezTo>
                  <a:cubicBezTo>
                    <a:pt x="1856" y="2329"/>
                    <a:pt x="1787" y="2282"/>
                    <a:pt x="1776" y="2098"/>
                  </a:cubicBezTo>
                  <a:lnTo>
                    <a:pt x="1776" y="2098"/>
                  </a:lnTo>
                  <a:cubicBezTo>
                    <a:pt x="1799" y="2109"/>
                    <a:pt x="1833" y="2109"/>
                    <a:pt x="1868" y="2132"/>
                  </a:cubicBezTo>
                  <a:cubicBezTo>
                    <a:pt x="1914" y="2190"/>
                    <a:pt x="1983" y="2225"/>
                    <a:pt x="2041" y="2248"/>
                  </a:cubicBezTo>
                  <a:cubicBezTo>
                    <a:pt x="2083" y="2348"/>
                    <a:pt x="2196" y="2423"/>
                    <a:pt x="2308" y="2423"/>
                  </a:cubicBezTo>
                  <a:cubicBezTo>
                    <a:pt x="2352" y="2423"/>
                    <a:pt x="2395" y="2412"/>
                    <a:pt x="2434" y="2386"/>
                  </a:cubicBezTo>
                  <a:cubicBezTo>
                    <a:pt x="2791" y="2144"/>
                    <a:pt x="2307" y="1682"/>
                    <a:pt x="2180" y="1405"/>
                  </a:cubicBezTo>
                  <a:cubicBezTo>
                    <a:pt x="2132" y="1255"/>
                    <a:pt x="2060" y="1195"/>
                    <a:pt x="1987" y="1195"/>
                  </a:cubicBezTo>
                  <a:cubicBezTo>
                    <a:pt x="1830" y="1195"/>
                    <a:pt x="1670" y="1469"/>
                    <a:pt x="1741" y="1705"/>
                  </a:cubicBezTo>
                  <a:cubicBezTo>
                    <a:pt x="1695" y="1728"/>
                    <a:pt x="1672" y="1751"/>
                    <a:pt x="1637" y="1786"/>
                  </a:cubicBezTo>
                  <a:cubicBezTo>
                    <a:pt x="1718" y="1532"/>
                    <a:pt x="1833" y="1001"/>
                    <a:pt x="1487" y="932"/>
                  </a:cubicBezTo>
                  <a:cubicBezTo>
                    <a:pt x="1487" y="752"/>
                    <a:pt x="1383" y="572"/>
                    <a:pt x="1220" y="572"/>
                  </a:cubicBezTo>
                  <a:cubicBezTo>
                    <a:pt x="1195" y="572"/>
                    <a:pt x="1169" y="576"/>
                    <a:pt x="1141" y="586"/>
                  </a:cubicBezTo>
                  <a:cubicBezTo>
                    <a:pt x="1169" y="408"/>
                    <a:pt x="1046" y="231"/>
                    <a:pt x="881" y="231"/>
                  </a:cubicBezTo>
                  <a:cubicBezTo>
                    <a:pt x="843" y="231"/>
                    <a:pt x="802" y="240"/>
                    <a:pt x="760" y="262"/>
                  </a:cubicBezTo>
                  <a:cubicBezTo>
                    <a:pt x="793" y="123"/>
                    <a:pt x="679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3321;p42">
              <a:extLst>
                <a:ext uri="{FF2B5EF4-FFF2-40B4-BE49-F238E27FC236}">
                  <a16:creationId xmlns:a16="http://schemas.microsoft.com/office/drawing/2014/main" id="{82E5716C-2F92-02CD-DA62-8C69C6415933}"/>
                </a:ext>
              </a:extLst>
            </p:cNvPr>
            <p:cNvSpPr/>
            <p:nvPr/>
          </p:nvSpPr>
          <p:spPr>
            <a:xfrm>
              <a:off x="5815875" y="3652125"/>
              <a:ext cx="69500" cy="63425"/>
            </a:xfrm>
            <a:custGeom>
              <a:avLst/>
              <a:gdLst/>
              <a:ahLst/>
              <a:cxnLst/>
              <a:rect l="l" t="t" r="r" b="b"/>
              <a:pathLst>
                <a:path w="2780" h="2537" extrusionOk="0">
                  <a:moveTo>
                    <a:pt x="2287" y="1"/>
                  </a:moveTo>
                  <a:cubicBezTo>
                    <a:pt x="2100" y="1"/>
                    <a:pt x="1973" y="509"/>
                    <a:pt x="2041" y="748"/>
                  </a:cubicBezTo>
                  <a:cubicBezTo>
                    <a:pt x="2032" y="746"/>
                    <a:pt x="2023" y="746"/>
                    <a:pt x="2014" y="746"/>
                  </a:cubicBezTo>
                  <a:cubicBezTo>
                    <a:pt x="1954" y="746"/>
                    <a:pt x="1897" y="778"/>
                    <a:pt x="1856" y="829"/>
                  </a:cubicBezTo>
                  <a:cubicBezTo>
                    <a:pt x="1800" y="744"/>
                    <a:pt x="1719" y="707"/>
                    <a:pt x="1637" y="707"/>
                  </a:cubicBezTo>
                  <a:cubicBezTo>
                    <a:pt x="1485" y="707"/>
                    <a:pt x="1333" y="837"/>
                    <a:pt x="1349" y="1025"/>
                  </a:cubicBezTo>
                  <a:cubicBezTo>
                    <a:pt x="1311" y="996"/>
                    <a:pt x="1267" y="983"/>
                    <a:pt x="1222" y="983"/>
                  </a:cubicBezTo>
                  <a:cubicBezTo>
                    <a:pt x="1089" y="983"/>
                    <a:pt x="950" y="1100"/>
                    <a:pt x="968" y="1256"/>
                  </a:cubicBezTo>
                  <a:cubicBezTo>
                    <a:pt x="954" y="1262"/>
                    <a:pt x="949" y="1265"/>
                    <a:pt x="946" y="1269"/>
                  </a:cubicBezTo>
                  <a:lnTo>
                    <a:pt x="946" y="1269"/>
                  </a:lnTo>
                  <a:cubicBezTo>
                    <a:pt x="971" y="1103"/>
                    <a:pt x="834" y="1000"/>
                    <a:pt x="695" y="1000"/>
                  </a:cubicBezTo>
                  <a:cubicBezTo>
                    <a:pt x="636" y="1000"/>
                    <a:pt x="577" y="1019"/>
                    <a:pt x="529" y="1059"/>
                  </a:cubicBezTo>
                  <a:cubicBezTo>
                    <a:pt x="440" y="956"/>
                    <a:pt x="364" y="914"/>
                    <a:pt x="300" y="914"/>
                  </a:cubicBezTo>
                  <a:cubicBezTo>
                    <a:pt x="64" y="914"/>
                    <a:pt x="0" y="1490"/>
                    <a:pt x="137" y="1717"/>
                  </a:cubicBezTo>
                  <a:cubicBezTo>
                    <a:pt x="104" y="1951"/>
                    <a:pt x="237" y="2059"/>
                    <a:pt x="378" y="2059"/>
                  </a:cubicBezTo>
                  <a:cubicBezTo>
                    <a:pt x="537" y="2059"/>
                    <a:pt x="705" y="1922"/>
                    <a:pt x="656" y="1671"/>
                  </a:cubicBezTo>
                  <a:cubicBezTo>
                    <a:pt x="714" y="1614"/>
                    <a:pt x="794" y="1579"/>
                    <a:pt x="864" y="1510"/>
                  </a:cubicBezTo>
                  <a:lnTo>
                    <a:pt x="864" y="1510"/>
                  </a:lnTo>
                  <a:cubicBezTo>
                    <a:pt x="806" y="1683"/>
                    <a:pt x="771" y="1914"/>
                    <a:pt x="714" y="2075"/>
                  </a:cubicBezTo>
                  <a:cubicBezTo>
                    <a:pt x="541" y="2133"/>
                    <a:pt x="564" y="2537"/>
                    <a:pt x="771" y="2537"/>
                  </a:cubicBezTo>
                  <a:cubicBezTo>
                    <a:pt x="1025" y="2468"/>
                    <a:pt x="1037" y="2133"/>
                    <a:pt x="1141" y="1914"/>
                  </a:cubicBezTo>
                  <a:cubicBezTo>
                    <a:pt x="1180" y="1927"/>
                    <a:pt x="1220" y="1933"/>
                    <a:pt x="1261" y="1933"/>
                  </a:cubicBezTo>
                  <a:cubicBezTo>
                    <a:pt x="1366" y="1933"/>
                    <a:pt x="1473" y="1890"/>
                    <a:pt x="1556" y="1798"/>
                  </a:cubicBezTo>
                  <a:cubicBezTo>
                    <a:pt x="1597" y="1875"/>
                    <a:pt x="1653" y="1907"/>
                    <a:pt x="1709" y="1907"/>
                  </a:cubicBezTo>
                  <a:cubicBezTo>
                    <a:pt x="1812" y="1907"/>
                    <a:pt x="1914" y="1799"/>
                    <a:pt x="1914" y="1671"/>
                  </a:cubicBezTo>
                  <a:cubicBezTo>
                    <a:pt x="1949" y="1671"/>
                    <a:pt x="1960" y="1660"/>
                    <a:pt x="1983" y="1660"/>
                  </a:cubicBezTo>
                  <a:cubicBezTo>
                    <a:pt x="2029" y="1698"/>
                    <a:pt x="2082" y="1716"/>
                    <a:pt x="2135" y="1716"/>
                  </a:cubicBezTo>
                  <a:cubicBezTo>
                    <a:pt x="2254" y="1716"/>
                    <a:pt x="2368" y="1626"/>
                    <a:pt x="2376" y="1498"/>
                  </a:cubicBezTo>
                  <a:cubicBezTo>
                    <a:pt x="2445" y="1463"/>
                    <a:pt x="2503" y="1406"/>
                    <a:pt x="2503" y="1325"/>
                  </a:cubicBezTo>
                  <a:cubicBezTo>
                    <a:pt x="2491" y="1290"/>
                    <a:pt x="2480" y="1267"/>
                    <a:pt x="2480" y="1221"/>
                  </a:cubicBezTo>
                  <a:cubicBezTo>
                    <a:pt x="2722" y="1221"/>
                    <a:pt x="2780" y="806"/>
                    <a:pt x="2537" y="759"/>
                  </a:cubicBezTo>
                  <a:cubicBezTo>
                    <a:pt x="2480" y="655"/>
                    <a:pt x="2526" y="355"/>
                    <a:pt x="2503" y="228"/>
                  </a:cubicBezTo>
                  <a:cubicBezTo>
                    <a:pt x="2427" y="65"/>
                    <a:pt x="2353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3322;p42">
              <a:extLst>
                <a:ext uri="{FF2B5EF4-FFF2-40B4-BE49-F238E27FC236}">
                  <a16:creationId xmlns:a16="http://schemas.microsoft.com/office/drawing/2014/main" id="{A6625AA1-EBC8-CA80-F786-9BEA8D090A14}"/>
                </a:ext>
              </a:extLst>
            </p:cNvPr>
            <p:cNvSpPr/>
            <p:nvPr/>
          </p:nvSpPr>
          <p:spPr>
            <a:xfrm>
              <a:off x="5764775" y="3697550"/>
              <a:ext cx="48950" cy="41300"/>
            </a:xfrm>
            <a:custGeom>
              <a:avLst/>
              <a:gdLst/>
              <a:ahLst/>
              <a:cxnLst/>
              <a:rect l="l" t="t" r="r" b="b"/>
              <a:pathLst>
                <a:path w="1958" h="1652" extrusionOk="0">
                  <a:moveTo>
                    <a:pt x="1325" y="1"/>
                  </a:moveTo>
                  <a:cubicBezTo>
                    <a:pt x="1220" y="1"/>
                    <a:pt x="1119" y="66"/>
                    <a:pt x="1084" y="224"/>
                  </a:cubicBezTo>
                  <a:cubicBezTo>
                    <a:pt x="1015" y="224"/>
                    <a:pt x="934" y="281"/>
                    <a:pt x="911" y="362"/>
                  </a:cubicBezTo>
                  <a:cubicBezTo>
                    <a:pt x="818" y="362"/>
                    <a:pt x="726" y="443"/>
                    <a:pt x="703" y="535"/>
                  </a:cubicBezTo>
                  <a:cubicBezTo>
                    <a:pt x="691" y="533"/>
                    <a:pt x="680" y="532"/>
                    <a:pt x="668" y="532"/>
                  </a:cubicBezTo>
                  <a:cubicBezTo>
                    <a:pt x="511" y="532"/>
                    <a:pt x="387" y="742"/>
                    <a:pt x="484" y="882"/>
                  </a:cubicBezTo>
                  <a:cubicBezTo>
                    <a:pt x="438" y="847"/>
                    <a:pt x="390" y="832"/>
                    <a:pt x="344" y="832"/>
                  </a:cubicBezTo>
                  <a:cubicBezTo>
                    <a:pt x="157" y="832"/>
                    <a:pt x="1" y="1075"/>
                    <a:pt x="149" y="1251"/>
                  </a:cubicBezTo>
                  <a:cubicBezTo>
                    <a:pt x="184" y="1286"/>
                    <a:pt x="195" y="1366"/>
                    <a:pt x="218" y="1412"/>
                  </a:cubicBezTo>
                  <a:cubicBezTo>
                    <a:pt x="248" y="1563"/>
                    <a:pt x="395" y="1651"/>
                    <a:pt x="529" y="1651"/>
                  </a:cubicBezTo>
                  <a:cubicBezTo>
                    <a:pt x="650" y="1651"/>
                    <a:pt x="761" y="1578"/>
                    <a:pt x="761" y="1412"/>
                  </a:cubicBezTo>
                  <a:cubicBezTo>
                    <a:pt x="876" y="1412"/>
                    <a:pt x="992" y="1320"/>
                    <a:pt x="1026" y="1228"/>
                  </a:cubicBezTo>
                  <a:cubicBezTo>
                    <a:pt x="1072" y="1228"/>
                    <a:pt x="1107" y="1205"/>
                    <a:pt x="1130" y="1182"/>
                  </a:cubicBezTo>
                  <a:cubicBezTo>
                    <a:pt x="1166" y="1206"/>
                    <a:pt x="1205" y="1217"/>
                    <a:pt x="1244" y="1217"/>
                  </a:cubicBezTo>
                  <a:cubicBezTo>
                    <a:pt x="1367" y="1217"/>
                    <a:pt x="1485" y="1106"/>
                    <a:pt x="1476" y="974"/>
                  </a:cubicBezTo>
                  <a:lnTo>
                    <a:pt x="1476" y="974"/>
                  </a:lnTo>
                  <a:cubicBezTo>
                    <a:pt x="1522" y="984"/>
                    <a:pt x="1562" y="989"/>
                    <a:pt x="1597" y="989"/>
                  </a:cubicBezTo>
                  <a:cubicBezTo>
                    <a:pt x="1957" y="989"/>
                    <a:pt x="1817" y="491"/>
                    <a:pt x="1638" y="270"/>
                  </a:cubicBezTo>
                  <a:cubicBezTo>
                    <a:pt x="1606" y="108"/>
                    <a:pt x="1461" y="1"/>
                    <a:pt x="1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3323;p42">
              <a:extLst>
                <a:ext uri="{FF2B5EF4-FFF2-40B4-BE49-F238E27FC236}">
                  <a16:creationId xmlns:a16="http://schemas.microsoft.com/office/drawing/2014/main" id="{BBAE9F2C-08BD-106E-199B-CB93EC113579}"/>
                </a:ext>
              </a:extLst>
            </p:cNvPr>
            <p:cNvSpPr/>
            <p:nvPr/>
          </p:nvSpPr>
          <p:spPr>
            <a:xfrm>
              <a:off x="5736950" y="3727575"/>
              <a:ext cx="29925" cy="14525"/>
            </a:xfrm>
            <a:custGeom>
              <a:avLst/>
              <a:gdLst/>
              <a:ahLst/>
              <a:cxnLst/>
              <a:rect l="l" t="t" r="r" b="b"/>
              <a:pathLst>
                <a:path w="1197" h="581" extrusionOk="0">
                  <a:moveTo>
                    <a:pt x="422" y="0"/>
                  </a:moveTo>
                  <a:cubicBezTo>
                    <a:pt x="192" y="0"/>
                    <a:pt x="1" y="286"/>
                    <a:pt x="339" y="442"/>
                  </a:cubicBezTo>
                  <a:cubicBezTo>
                    <a:pt x="370" y="530"/>
                    <a:pt x="452" y="580"/>
                    <a:pt x="536" y="580"/>
                  </a:cubicBezTo>
                  <a:cubicBezTo>
                    <a:pt x="606" y="580"/>
                    <a:pt x="677" y="545"/>
                    <a:pt x="720" y="465"/>
                  </a:cubicBezTo>
                  <a:cubicBezTo>
                    <a:pt x="777" y="538"/>
                    <a:pt x="832" y="567"/>
                    <a:pt x="882" y="567"/>
                  </a:cubicBezTo>
                  <a:cubicBezTo>
                    <a:pt x="1092" y="567"/>
                    <a:pt x="1197" y="36"/>
                    <a:pt x="870" y="27"/>
                  </a:cubicBezTo>
                  <a:cubicBezTo>
                    <a:pt x="789" y="27"/>
                    <a:pt x="720" y="85"/>
                    <a:pt x="685" y="165"/>
                  </a:cubicBezTo>
                  <a:cubicBezTo>
                    <a:pt x="612" y="46"/>
                    <a:pt x="514" y="0"/>
                    <a:pt x="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3324;p42">
              <a:extLst>
                <a:ext uri="{FF2B5EF4-FFF2-40B4-BE49-F238E27FC236}">
                  <a16:creationId xmlns:a16="http://schemas.microsoft.com/office/drawing/2014/main" id="{65D4A641-49E4-9143-F4E0-F56DDBD591F1}"/>
                </a:ext>
              </a:extLst>
            </p:cNvPr>
            <p:cNvSpPr/>
            <p:nvPr/>
          </p:nvSpPr>
          <p:spPr>
            <a:xfrm>
              <a:off x="5909825" y="3631625"/>
              <a:ext cx="92425" cy="45825"/>
            </a:xfrm>
            <a:custGeom>
              <a:avLst/>
              <a:gdLst/>
              <a:ahLst/>
              <a:cxnLst/>
              <a:rect l="l" t="t" r="r" b="b"/>
              <a:pathLst>
                <a:path w="3697" h="1833" extrusionOk="0">
                  <a:moveTo>
                    <a:pt x="2629" y="0"/>
                  </a:moveTo>
                  <a:cubicBezTo>
                    <a:pt x="2451" y="0"/>
                    <a:pt x="2294" y="233"/>
                    <a:pt x="2460" y="565"/>
                  </a:cubicBezTo>
                  <a:lnTo>
                    <a:pt x="2460" y="565"/>
                  </a:lnTo>
                  <a:cubicBezTo>
                    <a:pt x="2386" y="447"/>
                    <a:pt x="2241" y="354"/>
                    <a:pt x="2116" y="354"/>
                  </a:cubicBezTo>
                  <a:cubicBezTo>
                    <a:pt x="2022" y="354"/>
                    <a:pt x="1940" y="406"/>
                    <a:pt x="1907" y="541"/>
                  </a:cubicBezTo>
                  <a:cubicBezTo>
                    <a:pt x="1875" y="527"/>
                    <a:pt x="1841" y="520"/>
                    <a:pt x="1807" y="520"/>
                  </a:cubicBezTo>
                  <a:cubicBezTo>
                    <a:pt x="1696" y="520"/>
                    <a:pt x="1590" y="590"/>
                    <a:pt x="1573" y="714"/>
                  </a:cubicBezTo>
                  <a:cubicBezTo>
                    <a:pt x="1541" y="700"/>
                    <a:pt x="1507" y="694"/>
                    <a:pt x="1473" y="694"/>
                  </a:cubicBezTo>
                  <a:cubicBezTo>
                    <a:pt x="1363" y="694"/>
                    <a:pt x="1258" y="765"/>
                    <a:pt x="1250" y="898"/>
                  </a:cubicBezTo>
                  <a:cubicBezTo>
                    <a:pt x="1241" y="897"/>
                    <a:pt x="1233" y="897"/>
                    <a:pt x="1224" y="897"/>
                  </a:cubicBezTo>
                  <a:cubicBezTo>
                    <a:pt x="1152" y="897"/>
                    <a:pt x="1084" y="939"/>
                    <a:pt x="1053" y="991"/>
                  </a:cubicBezTo>
                  <a:cubicBezTo>
                    <a:pt x="1017" y="934"/>
                    <a:pt x="972" y="911"/>
                    <a:pt x="928" y="911"/>
                  </a:cubicBezTo>
                  <a:cubicBezTo>
                    <a:pt x="820" y="911"/>
                    <a:pt x="714" y="1049"/>
                    <a:pt x="730" y="1164"/>
                  </a:cubicBezTo>
                  <a:cubicBezTo>
                    <a:pt x="730" y="1164"/>
                    <a:pt x="695" y="1198"/>
                    <a:pt x="684" y="1268"/>
                  </a:cubicBezTo>
                  <a:lnTo>
                    <a:pt x="649" y="1268"/>
                  </a:lnTo>
                  <a:cubicBezTo>
                    <a:pt x="649" y="1083"/>
                    <a:pt x="576" y="783"/>
                    <a:pt x="443" y="783"/>
                  </a:cubicBezTo>
                  <a:cubicBezTo>
                    <a:pt x="393" y="783"/>
                    <a:pt x="335" y="826"/>
                    <a:pt x="268" y="933"/>
                  </a:cubicBezTo>
                  <a:cubicBezTo>
                    <a:pt x="250" y="929"/>
                    <a:pt x="233" y="927"/>
                    <a:pt x="218" y="927"/>
                  </a:cubicBezTo>
                  <a:cubicBezTo>
                    <a:pt x="0" y="927"/>
                    <a:pt x="61" y="1290"/>
                    <a:pt x="61" y="1441"/>
                  </a:cubicBezTo>
                  <a:cubicBezTo>
                    <a:pt x="61" y="1600"/>
                    <a:pt x="219" y="1615"/>
                    <a:pt x="353" y="1615"/>
                  </a:cubicBezTo>
                  <a:cubicBezTo>
                    <a:pt x="385" y="1615"/>
                    <a:pt x="415" y="1614"/>
                    <a:pt x="442" y="1614"/>
                  </a:cubicBezTo>
                  <a:cubicBezTo>
                    <a:pt x="475" y="1749"/>
                    <a:pt x="592" y="1833"/>
                    <a:pt x="708" y="1833"/>
                  </a:cubicBezTo>
                  <a:cubicBezTo>
                    <a:pt x="791" y="1833"/>
                    <a:pt x="874" y="1791"/>
                    <a:pt x="926" y="1695"/>
                  </a:cubicBezTo>
                  <a:cubicBezTo>
                    <a:pt x="944" y="1695"/>
                    <a:pt x="973" y="1698"/>
                    <a:pt x="1006" y="1698"/>
                  </a:cubicBezTo>
                  <a:cubicBezTo>
                    <a:pt x="1039" y="1698"/>
                    <a:pt x="1076" y="1695"/>
                    <a:pt x="1111" y="1683"/>
                  </a:cubicBezTo>
                  <a:cubicBezTo>
                    <a:pt x="1157" y="1672"/>
                    <a:pt x="1203" y="1626"/>
                    <a:pt x="1226" y="1579"/>
                  </a:cubicBezTo>
                  <a:cubicBezTo>
                    <a:pt x="1273" y="1611"/>
                    <a:pt x="1318" y="1625"/>
                    <a:pt x="1361" y="1625"/>
                  </a:cubicBezTo>
                  <a:cubicBezTo>
                    <a:pt x="1524" y="1625"/>
                    <a:pt x="1654" y="1432"/>
                    <a:pt x="1654" y="1268"/>
                  </a:cubicBezTo>
                  <a:cubicBezTo>
                    <a:pt x="1670" y="1275"/>
                    <a:pt x="1688" y="1278"/>
                    <a:pt x="1706" y="1278"/>
                  </a:cubicBezTo>
                  <a:cubicBezTo>
                    <a:pt x="1775" y="1278"/>
                    <a:pt x="1850" y="1230"/>
                    <a:pt x="1896" y="1175"/>
                  </a:cubicBezTo>
                  <a:cubicBezTo>
                    <a:pt x="1936" y="1204"/>
                    <a:pt x="1985" y="1219"/>
                    <a:pt x="2036" y="1219"/>
                  </a:cubicBezTo>
                  <a:cubicBezTo>
                    <a:pt x="2086" y="1219"/>
                    <a:pt x="2138" y="1204"/>
                    <a:pt x="2184" y="1175"/>
                  </a:cubicBezTo>
                  <a:cubicBezTo>
                    <a:pt x="2223" y="1196"/>
                    <a:pt x="2260" y="1205"/>
                    <a:pt x="2295" y="1205"/>
                  </a:cubicBezTo>
                  <a:cubicBezTo>
                    <a:pt x="2476" y="1205"/>
                    <a:pt x="2591" y="956"/>
                    <a:pt x="2542" y="771"/>
                  </a:cubicBezTo>
                  <a:lnTo>
                    <a:pt x="2542" y="771"/>
                  </a:lnTo>
                  <a:cubicBezTo>
                    <a:pt x="2583" y="860"/>
                    <a:pt x="2696" y="932"/>
                    <a:pt x="2800" y="932"/>
                  </a:cubicBezTo>
                  <a:cubicBezTo>
                    <a:pt x="2845" y="932"/>
                    <a:pt x="2888" y="918"/>
                    <a:pt x="2923" y="887"/>
                  </a:cubicBezTo>
                  <a:cubicBezTo>
                    <a:pt x="2981" y="933"/>
                    <a:pt x="3062" y="1002"/>
                    <a:pt x="3177" y="1014"/>
                  </a:cubicBezTo>
                  <a:cubicBezTo>
                    <a:pt x="3697" y="956"/>
                    <a:pt x="3223" y="414"/>
                    <a:pt x="2935" y="414"/>
                  </a:cubicBezTo>
                  <a:cubicBezTo>
                    <a:pt x="2897" y="121"/>
                    <a:pt x="2757" y="0"/>
                    <a:pt x="2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3325;p42">
              <a:extLst>
                <a:ext uri="{FF2B5EF4-FFF2-40B4-BE49-F238E27FC236}">
                  <a16:creationId xmlns:a16="http://schemas.microsoft.com/office/drawing/2014/main" id="{C1F329CF-B757-CF90-704A-68EF9A290BD1}"/>
                </a:ext>
              </a:extLst>
            </p:cNvPr>
            <p:cNvSpPr/>
            <p:nvPr/>
          </p:nvSpPr>
          <p:spPr>
            <a:xfrm>
              <a:off x="5996950" y="3634925"/>
              <a:ext cx="16275" cy="8925"/>
            </a:xfrm>
            <a:custGeom>
              <a:avLst/>
              <a:gdLst/>
              <a:ahLst/>
              <a:cxnLst/>
              <a:rect l="l" t="t" r="r" b="b"/>
              <a:pathLst>
                <a:path w="651" h="357" extrusionOk="0">
                  <a:moveTo>
                    <a:pt x="230" y="1"/>
                  </a:moveTo>
                  <a:cubicBezTo>
                    <a:pt x="161" y="1"/>
                    <a:pt x="87" y="23"/>
                    <a:pt x="50" y="97"/>
                  </a:cubicBezTo>
                  <a:cubicBezTo>
                    <a:pt x="0" y="288"/>
                    <a:pt x="90" y="356"/>
                    <a:pt x="200" y="356"/>
                  </a:cubicBezTo>
                  <a:cubicBezTo>
                    <a:pt x="395" y="356"/>
                    <a:pt x="651" y="138"/>
                    <a:pt x="281" y="5"/>
                  </a:cubicBezTo>
                  <a:cubicBezTo>
                    <a:pt x="265" y="2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3326;p42">
              <a:extLst>
                <a:ext uri="{FF2B5EF4-FFF2-40B4-BE49-F238E27FC236}">
                  <a16:creationId xmlns:a16="http://schemas.microsoft.com/office/drawing/2014/main" id="{6E184473-9B90-2190-1EAF-EC4A2D454224}"/>
                </a:ext>
              </a:extLst>
            </p:cNvPr>
            <p:cNvSpPr/>
            <p:nvPr/>
          </p:nvSpPr>
          <p:spPr>
            <a:xfrm>
              <a:off x="5812850" y="3739650"/>
              <a:ext cx="55550" cy="26900"/>
            </a:xfrm>
            <a:custGeom>
              <a:avLst/>
              <a:gdLst/>
              <a:ahLst/>
              <a:cxnLst/>
              <a:rect l="l" t="t" r="r" b="b"/>
              <a:pathLst>
                <a:path w="2222" h="1076" extrusionOk="0">
                  <a:moveTo>
                    <a:pt x="742" y="0"/>
                  </a:moveTo>
                  <a:cubicBezTo>
                    <a:pt x="691" y="0"/>
                    <a:pt x="637" y="22"/>
                    <a:pt x="581" y="75"/>
                  </a:cubicBezTo>
                  <a:cubicBezTo>
                    <a:pt x="500" y="30"/>
                    <a:pt x="434" y="10"/>
                    <a:pt x="380" y="10"/>
                  </a:cubicBezTo>
                  <a:cubicBezTo>
                    <a:pt x="1" y="10"/>
                    <a:pt x="264" y="991"/>
                    <a:pt x="650" y="991"/>
                  </a:cubicBezTo>
                  <a:cubicBezTo>
                    <a:pt x="717" y="991"/>
                    <a:pt x="787" y="962"/>
                    <a:pt x="858" y="894"/>
                  </a:cubicBezTo>
                  <a:cubicBezTo>
                    <a:pt x="891" y="1001"/>
                    <a:pt x="980" y="1053"/>
                    <a:pt x="1070" y="1053"/>
                  </a:cubicBezTo>
                  <a:cubicBezTo>
                    <a:pt x="1164" y="1053"/>
                    <a:pt x="1261" y="995"/>
                    <a:pt x="1296" y="883"/>
                  </a:cubicBezTo>
                  <a:cubicBezTo>
                    <a:pt x="1341" y="936"/>
                    <a:pt x="1419" y="975"/>
                    <a:pt x="1494" y="975"/>
                  </a:cubicBezTo>
                  <a:cubicBezTo>
                    <a:pt x="1517" y="975"/>
                    <a:pt x="1540" y="972"/>
                    <a:pt x="1562" y="964"/>
                  </a:cubicBezTo>
                  <a:cubicBezTo>
                    <a:pt x="1620" y="1010"/>
                    <a:pt x="1677" y="1010"/>
                    <a:pt x="1735" y="1010"/>
                  </a:cubicBezTo>
                  <a:cubicBezTo>
                    <a:pt x="1784" y="1055"/>
                    <a:pt x="1842" y="1075"/>
                    <a:pt x="1900" y="1075"/>
                  </a:cubicBezTo>
                  <a:cubicBezTo>
                    <a:pt x="2062" y="1075"/>
                    <a:pt x="2222" y="920"/>
                    <a:pt x="2162" y="733"/>
                  </a:cubicBezTo>
                  <a:cubicBezTo>
                    <a:pt x="2153" y="559"/>
                    <a:pt x="1942" y="340"/>
                    <a:pt x="1750" y="340"/>
                  </a:cubicBezTo>
                  <a:cubicBezTo>
                    <a:pt x="1686" y="340"/>
                    <a:pt x="1625" y="364"/>
                    <a:pt x="1573" y="421"/>
                  </a:cubicBezTo>
                  <a:cubicBezTo>
                    <a:pt x="1502" y="295"/>
                    <a:pt x="1366" y="157"/>
                    <a:pt x="1232" y="157"/>
                  </a:cubicBezTo>
                  <a:cubicBezTo>
                    <a:pt x="1170" y="157"/>
                    <a:pt x="1109" y="187"/>
                    <a:pt x="1054" y="259"/>
                  </a:cubicBezTo>
                  <a:cubicBezTo>
                    <a:pt x="980" y="136"/>
                    <a:pt x="870" y="0"/>
                    <a:pt x="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3327;p42">
              <a:extLst>
                <a:ext uri="{FF2B5EF4-FFF2-40B4-BE49-F238E27FC236}">
                  <a16:creationId xmlns:a16="http://schemas.microsoft.com/office/drawing/2014/main" id="{73C53B06-5A86-BF74-EFA4-0463886F4983}"/>
                </a:ext>
              </a:extLst>
            </p:cNvPr>
            <p:cNvSpPr/>
            <p:nvPr/>
          </p:nvSpPr>
          <p:spPr>
            <a:xfrm>
              <a:off x="5874675" y="3710950"/>
              <a:ext cx="58125" cy="44575"/>
            </a:xfrm>
            <a:custGeom>
              <a:avLst/>
              <a:gdLst/>
              <a:ahLst/>
              <a:cxnLst/>
              <a:rect l="l" t="t" r="r" b="b"/>
              <a:pathLst>
                <a:path w="2325" h="1783" extrusionOk="0">
                  <a:moveTo>
                    <a:pt x="536" y="0"/>
                  </a:moveTo>
                  <a:cubicBezTo>
                    <a:pt x="440" y="0"/>
                    <a:pt x="333" y="76"/>
                    <a:pt x="289" y="195"/>
                  </a:cubicBezTo>
                  <a:cubicBezTo>
                    <a:pt x="285" y="195"/>
                    <a:pt x="281" y="195"/>
                    <a:pt x="278" y="195"/>
                  </a:cubicBezTo>
                  <a:cubicBezTo>
                    <a:pt x="123" y="195"/>
                    <a:pt x="39" y="417"/>
                    <a:pt x="174" y="496"/>
                  </a:cubicBezTo>
                  <a:cubicBezTo>
                    <a:pt x="197" y="669"/>
                    <a:pt x="1" y="842"/>
                    <a:pt x="208" y="946"/>
                  </a:cubicBezTo>
                  <a:cubicBezTo>
                    <a:pt x="208" y="1243"/>
                    <a:pt x="337" y="1382"/>
                    <a:pt x="456" y="1382"/>
                  </a:cubicBezTo>
                  <a:cubicBezTo>
                    <a:pt x="588" y="1382"/>
                    <a:pt x="708" y="1214"/>
                    <a:pt x="636" y="900"/>
                  </a:cubicBezTo>
                  <a:lnTo>
                    <a:pt x="636" y="900"/>
                  </a:lnTo>
                  <a:cubicBezTo>
                    <a:pt x="662" y="935"/>
                    <a:pt x="715" y="950"/>
                    <a:pt x="765" y="950"/>
                  </a:cubicBezTo>
                  <a:cubicBezTo>
                    <a:pt x="780" y="950"/>
                    <a:pt x="795" y="948"/>
                    <a:pt x="809" y="946"/>
                  </a:cubicBezTo>
                  <a:cubicBezTo>
                    <a:pt x="832" y="1038"/>
                    <a:pt x="889" y="1119"/>
                    <a:pt x="982" y="1153"/>
                  </a:cubicBezTo>
                  <a:cubicBezTo>
                    <a:pt x="993" y="1177"/>
                    <a:pt x="1016" y="1211"/>
                    <a:pt x="1040" y="1223"/>
                  </a:cubicBezTo>
                  <a:cubicBezTo>
                    <a:pt x="910" y="1467"/>
                    <a:pt x="1120" y="1671"/>
                    <a:pt x="1298" y="1671"/>
                  </a:cubicBezTo>
                  <a:cubicBezTo>
                    <a:pt x="1405" y="1671"/>
                    <a:pt x="1501" y="1595"/>
                    <a:pt x="1501" y="1407"/>
                  </a:cubicBezTo>
                  <a:lnTo>
                    <a:pt x="1513" y="1419"/>
                  </a:lnTo>
                  <a:lnTo>
                    <a:pt x="1651" y="1338"/>
                  </a:lnTo>
                  <a:lnTo>
                    <a:pt x="1524" y="1442"/>
                  </a:lnTo>
                  <a:cubicBezTo>
                    <a:pt x="1536" y="1477"/>
                    <a:pt x="1628" y="1592"/>
                    <a:pt x="1709" y="1627"/>
                  </a:cubicBezTo>
                  <a:cubicBezTo>
                    <a:pt x="1785" y="1738"/>
                    <a:pt x="1866" y="1782"/>
                    <a:pt x="1938" y="1782"/>
                  </a:cubicBezTo>
                  <a:cubicBezTo>
                    <a:pt x="2174" y="1782"/>
                    <a:pt x="2325" y="1315"/>
                    <a:pt x="1963" y="1165"/>
                  </a:cubicBezTo>
                  <a:cubicBezTo>
                    <a:pt x="1861" y="1022"/>
                    <a:pt x="1642" y="807"/>
                    <a:pt x="1432" y="807"/>
                  </a:cubicBezTo>
                  <a:cubicBezTo>
                    <a:pt x="1405" y="807"/>
                    <a:pt x="1378" y="811"/>
                    <a:pt x="1351" y="819"/>
                  </a:cubicBezTo>
                  <a:cubicBezTo>
                    <a:pt x="1340" y="703"/>
                    <a:pt x="1282" y="576"/>
                    <a:pt x="1132" y="553"/>
                  </a:cubicBezTo>
                  <a:cubicBezTo>
                    <a:pt x="1045" y="357"/>
                    <a:pt x="1071" y="171"/>
                    <a:pt x="771" y="171"/>
                  </a:cubicBezTo>
                  <a:cubicBezTo>
                    <a:pt x="754" y="171"/>
                    <a:pt x="736" y="171"/>
                    <a:pt x="716" y="172"/>
                  </a:cubicBezTo>
                  <a:cubicBezTo>
                    <a:pt x="690" y="52"/>
                    <a:pt x="617" y="0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3328;p42">
              <a:extLst>
                <a:ext uri="{FF2B5EF4-FFF2-40B4-BE49-F238E27FC236}">
                  <a16:creationId xmlns:a16="http://schemas.microsoft.com/office/drawing/2014/main" id="{0C7045B3-C981-D4C9-E355-BA85AF06AB58}"/>
                </a:ext>
              </a:extLst>
            </p:cNvPr>
            <p:cNvSpPr/>
            <p:nvPr/>
          </p:nvSpPr>
          <p:spPr>
            <a:xfrm>
              <a:off x="5930000" y="3731150"/>
              <a:ext cx="54525" cy="25975"/>
            </a:xfrm>
            <a:custGeom>
              <a:avLst/>
              <a:gdLst/>
              <a:ahLst/>
              <a:cxnLst/>
              <a:rect l="l" t="t" r="r" b="b"/>
              <a:pathLst>
                <a:path w="2181" h="1039" extrusionOk="0">
                  <a:moveTo>
                    <a:pt x="923" y="0"/>
                  </a:moveTo>
                  <a:cubicBezTo>
                    <a:pt x="848" y="0"/>
                    <a:pt x="780" y="58"/>
                    <a:pt x="731" y="207"/>
                  </a:cubicBezTo>
                  <a:cubicBezTo>
                    <a:pt x="685" y="207"/>
                    <a:pt x="627" y="207"/>
                    <a:pt x="581" y="230"/>
                  </a:cubicBezTo>
                  <a:cubicBezTo>
                    <a:pt x="491" y="93"/>
                    <a:pt x="389" y="38"/>
                    <a:pt x="303" y="38"/>
                  </a:cubicBezTo>
                  <a:cubicBezTo>
                    <a:pt x="114" y="38"/>
                    <a:pt x="1" y="300"/>
                    <a:pt x="246" y="530"/>
                  </a:cubicBezTo>
                  <a:cubicBezTo>
                    <a:pt x="268" y="639"/>
                    <a:pt x="368" y="703"/>
                    <a:pt x="468" y="703"/>
                  </a:cubicBezTo>
                  <a:cubicBezTo>
                    <a:pt x="526" y="703"/>
                    <a:pt x="585" y="681"/>
                    <a:pt x="627" y="634"/>
                  </a:cubicBezTo>
                  <a:cubicBezTo>
                    <a:pt x="664" y="746"/>
                    <a:pt x="761" y="865"/>
                    <a:pt x="876" y="865"/>
                  </a:cubicBezTo>
                  <a:cubicBezTo>
                    <a:pt x="904" y="865"/>
                    <a:pt x="933" y="858"/>
                    <a:pt x="962" y="842"/>
                  </a:cubicBezTo>
                  <a:cubicBezTo>
                    <a:pt x="1170" y="1038"/>
                    <a:pt x="1562" y="923"/>
                    <a:pt x="1805" y="1015"/>
                  </a:cubicBezTo>
                  <a:cubicBezTo>
                    <a:pt x="2181" y="947"/>
                    <a:pt x="1983" y="484"/>
                    <a:pt x="1688" y="484"/>
                  </a:cubicBezTo>
                  <a:cubicBezTo>
                    <a:pt x="1685" y="484"/>
                    <a:pt x="1681" y="484"/>
                    <a:pt x="1678" y="484"/>
                  </a:cubicBezTo>
                  <a:cubicBezTo>
                    <a:pt x="1654" y="481"/>
                    <a:pt x="1628" y="479"/>
                    <a:pt x="1601" y="479"/>
                  </a:cubicBezTo>
                  <a:cubicBezTo>
                    <a:pt x="1536" y="479"/>
                    <a:pt x="1462" y="487"/>
                    <a:pt x="1389" y="496"/>
                  </a:cubicBezTo>
                  <a:cubicBezTo>
                    <a:pt x="1308" y="310"/>
                    <a:pt x="1098" y="0"/>
                    <a:pt x="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3329;p42">
              <a:extLst>
                <a:ext uri="{FF2B5EF4-FFF2-40B4-BE49-F238E27FC236}">
                  <a16:creationId xmlns:a16="http://schemas.microsoft.com/office/drawing/2014/main" id="{519A278F-AB91-AAF1-652E-69C742C6DA14}"/>
                </a:ext>
              </a:extLst>
            </p:cNvPr>
            <p:cNvSpPr/>
            <p:nvPr/>
          </p:nvSpPr>
          <p:spPr>
            <a:xfrm>
              <a:off x="5976875" y="3738375"/>
              <a:ext cx="17475" cy="9625"/>
            </a:xfrm>
            <a:custGeom>
              <a:avLst/>
              <a:gdLst/>
              <a:ahLst/>
              <a:cxnLst/>
              <a:rect l="l" t="t" r="r" b="b"/>
              <a:pathLst>
                <a:path w="699" h="385" extrusionOk="0">
                  <a:moveTo>
                    <a:pt x="484" y="207"/>
                  </a:moveTo>
                  <a:cubicBezTo>
                    <a:pt x="472" y="230"/>
                    <a:pt x="449" y="253"/>
                    <a:pt x="449" y="287"/>
                  </a:cubicBezTo>
                  <a:lnTo>
                    <a:pt x="437" y="230"/>
                  </a:lnTo>
                  <a:lnTo>
                    <a:pt x="449" y="207"/>
                  </a:lnTo>
                  <a:close/>
                  <a:moveTo>
                    <a:pt x="426" y="230"/>
                  </a:moveTo>
                  <a:lnTo>
                    <a:pt x="437" y="287"/>
                  </a:lnTo>
                  <a:cubicBezTo>
                    <a:pt x="426" y="310"/>
                    <a:pt x="414" y="322"/>
                    <a:pt x="380" y="345"/>
                  </a:cubicBezTo>
                  <a:lnTo>
                    <a:pt x="426" y="230"/>
                  </a:lnTo>
                  <a:close/>
                  <a:moveTo>
                    <a:pt x="369" y="1"/>
                  </a:moveTo>
                  <a:cubicBezTo>
                    <a:pt x="121" y="1"/>
                    <a:pt x="1" y="380"/>
                    <a:pt x="368" y="380"/>
                  </a:cubicBezTo>
                  <a:cubicBezTo>
                    <a:pt x="383" y="383"/>
                    <a:pt x="397" y="384"/>
                    <a:pt x="411" y="384"/>
                  </a:cubicBezTo>
                  <a:cubicBezTo>
                    <a:pt x="612" y="384"/>
                    <a:pt x="699" y="87"/>
                    <a:pt x="472" y="22"/>
                  </a:cubicBezTo>
                  <a:cubicBezTo>
                    <a:pt x="436" y="7"/>
                    <a:pt x="401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3330;p42">
              <a:extLst>
                <a:ext uri="{FF2B5EF4-FFF2-40B4-BE49-F238E27FC236}">
                  <a16:creationId xmlns:a16="http://schemas.microsoft.com/office/drawing/2014/main" id="{29790F08-7736-BF0F-B881-0F5950E2CA9D}"/>
                </a:ext>
              </a:extLst>
            </p:cNvPr>
            <p:cNvSpPr/>
            <p:nvPr/>
          </p:nvSpPr>
          <p:spPr>
            <a:xfrm>
              <a:off x="5968475" y="3698500"/>
              <a:ext cx="20425" cy="18800"/>
            </a:xfrm>
            <a:custGeom>
              <a:avLst/>
              <a:gdLst/>
              <a:ahLst/>
              <a:cxnLst/>
              <a:rect l="l" t="t" r="r" b="b"/>
              <a:pathLst>
                <a:path w="817" h="752" extrusionOk="0">
                  <a:moveTo>
                    <a:pt x="331" y="1"/>
                  </a:moveTo>
                  <a:cubicBezTo>
                    <a:pt x="328" y="1"/>
                    <a:pt x="326" y="1"/>
                    <a:pt x="323" y="1"/>
                  </a:cubicBezTo>
                  <a:cubicBezTo>
                    <a:pt x="0" y="47"/>
                    <a:pt x="116" y="693"/>
                    <a:pt x="427" y="751"/>
                  </a:cubicBezTo>
                  <a:cubicBezTo>
                    <a:pt x="816" y="705"/>
                    <a:pt x="638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3331;p42">
              <a:extLst>
                <a:ext uri="{FF2B5EF4-FFF2-40B4-BE49-F238E27FC236}">
                  <a16:creationId xmlns:a16="http://schemas.microsoft.com/office/drawing/2014/main" id="{3C6E5C89-8351-21A8-E41D-192BAF24D5C0}"/>
                </a:ext>
              </a:extLst>
            </p:cNvPr>
            <p:cNvSpPr/>
            <p:nvPr/>
          </p:nvSpPr>
          <p:spPr>
            <a:xfrm>
              <a:off x="5978575" y="3675975"/>
              <a:ext cx="72225" cy="30000"/>
            </a:xfrm>
            <a:custGeom>
              <a:avLst/>
              <a:gdLst/>
              <a:ahLst/>
              <a:cxnLst/>
              <a:rect l="l" t="t" r="r" b="b"/>
              <a:pathLst>
                <a:path w="2889" h="1200" extrusionOk="0">
                  <a:moveTo>
                    <a:pt x="2529" y="0"/>
                  </a:moveTo>
                  <a:cubicBezTo>
                    <a:pt x="2499" y="0"/>
                    <a:pt x="2464" y="4"/>
                    <a:pt x="2424" y="13"/>
                  </a:cubicBezTo>
                  <a:cubicBezTo>
                    <a:pt x="2378" y="25"/>
                    <a:pt x="2343" y="48"/>
                    <a:pt x="2309" y="71"/>
                  </a:cubicBezTo>
                  <a:cubicBezTo>
                    <a:pt x="2280" y="63"/>
                    <a:pt x="2251" y="60"/>
                    <a:pt x="2222" y="60"/>
                  </a:cubicBezTo>
                  <a:cubicBezTo>
                    <a:pt x="2027" y="60"/>
                    <a:pt x="1824" y="211"/>
                    <a:pt x="1674" y="302"/>
                  </a:cubicBezTo>
                  <a:cubicBezTo>
                    <a:pt x="1594" y="241"/>
                    <a:pt x="1505" y="199"/>
                    <a:pt x="1422" y="199"/>
                  </a:cubicBezTo>
                  <a:cubicBezTo>
                    <a:pt x="1348" y="199"/>
                    <a:pt x="1278" y="232"/>
                    <a:pt x="1224" y="313"/>
                  </a:cubicBezTo>
                  <a:cubicBezTo>
                    <a:pt x="1172" y="242"/>
                    <a:pt x="1091" y="204"/>
                    <a:pt x="1012" y="204"/>
                  </a:cubicBezTo>
                  <a:cubicBezTo>
                    <a:pt x="950" y="204"/>
                    <a:pt x="888" y="228"/>
                    <a:pt x="843" y="279"/>
                  </a:cubicBezTo>
                  <a:cubicBezTo>
                    <a:pt x="799" y="235"/>
                    <a:pt x="748" y="216"/>
                    <a:pt x="697" y="216"/>
                  </a:cubicBezTo>
                  <a:cubicBezTo>
                    <a:pt x="544" y="216"/>
                    <a:pt x="396" y="383"/>
                    <a:pt x="473" y="556"/>
                  </a:cubicBezTo>
                  <a:cubicBezTo>
                    <a:pt x="411" y="529"/>
                    <a:pt x="358" y="517"/>
                    <a:pt x="315" y="517"/>
                  </a:cubicBezTo>
                  <a:cubicBezTo>
                    <a:pt x="1" y="517"/>
                    <a:pt x="190" y="1151"/>
                    <a:pt x="507" y="1151"/>
                  </a:cubicBezTo>
                  <a:cubicBezTo>
                    <a:pt x="537" y="1151"/>
                    <a:pt x="568" y="1145"/>
                    <a:pt x="600" y="1133"/>
                  </a:cubicBezTo>
                  <a:cubicBezTo>
                    <a:pt x="656" y="1180"/>
                    <a:pt x="712" y="1200"/>
                    <a:pt x="764" y="1200"/>
                  </a:cubicBezTo>
                  <a:cubicBezTo>
                    <a:pt x="918" y="1200"/>
                    <a:pt x="1042" y="1028"/>
                    <a:pt x="1050" y="856"/>
                  </a:cubicBezTo>
                  <a:cubicBezTo>
                    <a:pt x="1109" y="925"/>
                    <a:pt x="1196" y="962"/>
                    <a:pt x="1281" y="962"/>
                  </a:cubicBezTo>
                  <a:cubicBezTo>
                    <a:pt x="1380" y="962"/>
                    <a:pt x="1475" y="910"/>
                    <a:pt x="1512" y="798"/>
                  </a:cubicBezTo>
                  <a:cubicBezTo>
                    <a:pt x="1593" y="833"/>
                    <a:pt x="1677" y="857"/>
                    <a:pt x="1758" y="857"/>
                  </a:cubicBezTo>
                  <a:cubicBezTo>
                    <a:pt x="1862" y="857"/>
                    <a:pt x="1960" y="817"/>
                    <a:pt x="2032" y="706"/>
                  </a:cubicBezTo>
                  <a:cubicBezTo>
                    <a:pt x="2147" y="683"/>
                    <a:pt x="2228" y="625"/>
                    <a:pt x="2309" y="544"/>
                  </a:cubicBezTo>
                  <a:cubicBezTo>
                    <a:pt x="2324" y="546"/>
                    <a:pt x="2338" y="547"/>
                    <a:pt x="2353" y="547"/>
                  </a:cubicBezTo>
                  <a:cubicBezTo>
                    <a:pt x="2680" y="547"/>
                    <a:pt x="2888" y="0"/>
                    <a:pt x="2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3332;p42">
              <a:extLst>
                <a:ext uri="{FF2B5EF4-FFF2-40B4-BE49-F238E27FC236}">
                  <a16:creationId xmlns:a16="http://schemas.microsoft.com/office/drawing/2014/main" id="{CB100E53-BEF2-32FF-79AF-0EE562B089DD}"/>
                </a:ext>
              </a:extLst>
            </p:cNvPr>
            <p:cNvSpPr/>
            <p:nvPr/>
          </p:nvSpPr>
          <p:spPr>
            <a:xfrm>
              <a:off x="6073725" y="3555000"/>
              <a:ext cx="20300" cy="29375"/>
            </a:xfrm>
            <a:custGeom>
              <a:avLst/>
              <a:gdLst/>
              <a:ahLst/>
              <a:cxnLst/>
              <a:rect l="l" t="t" r="r" b="b"/>
              <a:pathLst>
                <a:path w="812" h="1175" extrusionOk="0">
                  <a:moveTo>
                    <a:pt x="310" y="0"/>
                  </a:moveTo>
                  <a:cubicBezTo>
                    <a:pt x="142" y="0"/>
                    <a:pt x="1" y="226"/>
                    <a:pt x="142" y="385"/>
                  </a:cubicBezTo>
                  <a:cubicBezTo>
                    <a:pt x="13" y="617"/>
                    <a:pt x="127" y="1174"/>
                    <a:pt x="298" y="1174"/>
                  </a:cubicBezTo>
                  <a:cubicBezTo>
                    <a:pt x="357" y="1174"/>
                    <a:pt x="423" y="1108"/>
                    <a:pt x="488" y="939"/>
                  </a:cubicBezTo>
                  <a:cubicBezTo>
                    <a:pt x="497" y="940"/>
                    <a:pt x="507" y="941"/>
                    <a:pt x="516" y="941"/>
                  </a:cubicBezTo>
                  <a:cubicBezTo>
                    <a:pt x="597" y="941"/>
                    <a:pt x="667" y="896"/>
                    <a:pt x="719" y="824"/>
                  </a:cubicBezTo>
                  <a:cubicBezTo>
                    <a:pt x="811" y="697"/>
                    <a:pt x="696" y="547"/>
                    <a:pt x="615" y="477"/>
                  </a:cubicBezTo>
                  <a:cubicBezTo>
                    <a:pt x="580" y="351"/>
                    <a:pt x="557" y="200"/>
                    <a:pt x="465" y="73"/>
                  </a:cubicBezTo>
                  <a:cubicBezTo>
                    <a:pt x="416" y="22"/>
                    <a:pt x="362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3333;p42">
              <a:extLst>
                <a:ext uri="{FF2B5EF4-FFF2-40B4-BE49-F238E27FC236}">
                  <a16:creationId xmlns:a16="http://schemas.microsoft.com/office/drawing/2014/main" id="{ADB81CB7-B95E-18A0-FB18-F4B49D337235}"/>
                </a:ext>
              </a:extLst>
            </p:cNvPr>
            <p:cNvSpPr/>
            <p:nvPr/>
          </p:nvSpPr>
          <p:spPr>
            <a:xfrm>
              <a:off x="6081850" y="3521375"/>
              <a:ext cx="49675" cy="50950"/>
            </a:xfrm>
            <a:custGeom>
              <a:avLst/>
              <a:gdLst/>
              <a:ahLst/>
              <a:cxnLst/>
              <a:rect l="l" t="t" r="r" b="b"/>
              <a:pathLst>
                <a:path w="1987" h="2038" extrusionOk="0">
                  <a:moveTo>
                    <a:pt x="1731" y="1"/>
                  </a:moveTo>
                  <a:cubicBezTo>
                    <a:pt x="1586" y="1"/>
                    <a:pt x="1434" y="125"/>
                    <a:pt x="1490" y="345"/>
                  </a:cubicBezTo>
                  <a:cubicBezTo>
                    <a:pt x="1444" y="368"/>
                    <a:pt x="1410" y="391"/>
                    <a:pt x="1375" y="437"/>
                  </a:cubicBezTo>
                  <a:cubicBezTo>
                    <a:pt x="1236" y="437"/>
                    <a:pt x="1156" y="576"/>
                    <a:pt x="1190" y="714"/>
                  </a:cubicBezTo>
                  <a:cubicBezTo>
                    <a:pt x="1176" y="707"/>
                    <a:pt x="1162" y="705"/>
                    <a:pt x="1148" y="705"/>
                  </a:cubicBezTo>
                  <a:cubicBezTo>
                    <a:pt x="1117" y="705"/>
                    <a:pt x="1087" y="718"/>
                    <a:pt x="1063" y="726"/>
                  </a:cubicBezTo>
                  <a:cubicBezTo>
                    <a:pt x="995" y="677"/>
                    <a:pt x="934" y="656"/>
                    <a:pt x="881" y="656"/>
                  </a:cubicBezTo>
                  <a:cubicBezTo>
                    <a:pt x="683" y="656"/>
                    <a:pt x="598" y="948"/>
                    <a:pt x="671" y="1176"/>
                  </a:cubicBezTo>
                  <a:cubicBezTo>
                    <a:pt x="636" y="1199"/>
                    <a:pt x="613" y="1245"/>
                    <a:pt x="590" y="1268"/>
                  </a:cubicBezTo>
                  <a:cubicBezTo>
                    <a:pt x="433" y="1088"/>
                    <a:pt x="323" y="1018"/>
                    <a:pt x="251" y="1018"/>
                  </a:cubicBezTo>
                  <a:cubicBezTo>
                    <a:pt x="0" y="1018"/>
                    <a:pt x="227" y="1876"/>
                    <a:pt x="639" y="1876"/>
                  </a:cubicBezTo>
                  <a:cubicBezTo>
                    <a:pt x="682" y="1876"/>
                    <a:pt x="728" y="1866"/>
                    <a:pt x="775" y="1846"/>
                  </a:cubicBezTo>
                  <a:lnTo>
                    <a:pt x="786" y="1834"/>
                  </a:lnTo>
                  <a:cubicBezTo>
                    <a:pt x="840" y="1932"/>
                    <a:pt x="948" y="2037"/>
                    <a:pt x="1059" y="2037"/>
                  </a:cubicBezTo>
                  <a:cubicBezTo>
                    <a:pt x="1092" y="2037"/>
                    <a:pt x="1124" y="2028"/>
                    <a:pt x="1156" y="2007"/>
                  </a:cubicBezTo>
                  <a:cubicBezTo>
                    <a:pt x="1168" y="2008"/>
                    <a:pt x="1181" y="2009"/>
                    <a:pt x="1192" y="2009"/>
                  </a:cubicBezTo>
                  <a:cubicBezTo>
                    <a:pt x="1585" y="2009"/>
                    <a:pt x="1432" y="1458"/>
                    <a:pt x="1421" y="1234"/>
                  </a:cubicBezTo>
                  <a:lnTo>
                    <a:pt x="1421" y="1234"/>
                  </a:lnTo>
                  <a:cubicBezTo>
                    <a:pt x="1473" y="1266"/>
                    <a:pt x="1519" y="1280"/>
                    <a:pt x="1558" y="1280"/>
                  </a:cubicBezTo>
                  <a:cubicBezTo>
                    <a:pt x="1742" y="1280"/>
                    <a:pt x="1772" y="967"/>
                    <a:pt x="1629" y="795"/>
                  </a:cubicBezTo>
                  <a:cubicBezTo>
                    <a:pt x="1883" y="795"/>
                    <a:pt x="1987" y="460"/>
                    <a:pt x="1952" y="276"/>
                  </a:cubicBezTo>
                  <a:cubicBezTo>
                    <a:pt x="1968" y="87"/>
                    <a:pt x="1852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3334;p42">
              <a:extLst>
                <a:ext uri="{FF2B5EF4-FFF2-40B4-BE49-F238E27FC236}">
                  <a16:creationId xmlns:a16="http://schemas.microsoft.com/office/drawing/2014/main" id="{217733C0-C4B0-3933-B166-9A2F1514569B}"/>
                </a:ext>
              </a:extLst>
            </p:cNvPr>
            <p:cNvSpPr/>
            <p:nvPr/>
          </p:nvSpPr>
          <p:spPr>
            <a:xfrm>
              <a:off x="6128600" y="3469600"/>
              <a:ext cx="55725" cy="44000"/>
            </a:xfrm>
            <a:custGeom>
              <a:avLst/>
              <a:gdLst/>
              <a:ahLst/>
              <a:cxnLst/>
              <a:rect l="l" t="t" r="r" b="b"/>
              <a:pathLst>
                <a:path w="2229" h="1760" extrusionOk="0">
                  <a:moveTo>
                    <a:pt x="1729" y="1"/>
                  </a:moveTo>
                  <a:cubicBezTo>
                    <a:pt x="1648" y="1"/>
                    <a:pt x="1575" y="88"/>
                    <a:pt x="1525" y="315"/>
                  </a:cubicBezTo>
                  <a:cubicBezTo>
                    <a:pt x="1484" y="260"/>
                    <a:pt x="1426" y="234"/>
                    <a:pt x="1364" y="234"/>
                  </a:cubicBezTo>
                  <a:cubicBezTo>
                    <a:pt x="1322" y="234"/>
                    <a:pt x="1278" y="246"/>
                    <a:pt x="1236" y="269"/>
                  </a:cubicBezTo>
                  <a:cubicBezTo>
                    <a:pt x="1206" y="163"/>
                    <a:pt x="1110" y="91"/>
                    <a:pt x="1016" y="91"/>
                  </a:cubicBezTo>
                  <a:cubicBezTo>
                    <a:pt x="967" y="91"/>
                    <a:pt x="918" y="110"/>
                    <a:pt x="878" y="154"/>
                  </a:cubicBezTo>
                  <a:cubicBezTo>
                    <a:pt x="830" y="138"/>
                    <a:pt x="789" y="131"/>
                    <a:pt x="756" y="131"/>
                  </a:cubicBezTo>
                  <a:cubicBezTo>
                    <a:pt x="513" y="131"/>
                    <a:pt x="653" y="499"/>
                    <a:pt x="775" y="662"/>
                  </a:cubicBezTo>
                  <a:cubicBezTo>
                    <a:pt x="717" y="765"/>
                    <a:pt x="671" y="858"/>
                    <a:pt x="590" y="939"/>
                  </a:cubicBezTo>
                  <a:cubicBezTo>
                    <a:pt x="570" y="935"/>
                    <a:pt x="550" y="934"/>
                    <a:pt x="531" y="934"/>
                  </a:cubicBezTo>
                  <a:cubicBezTo>
                    <a:pt x="94" y="934"/>
                    <a:pt x="1" y="1759"/>
                    <a:pt x="342" y="1759"/>
                  </a:cubicBezTo>
                  <a:cubicBezTo>
                    <a:pt x="408" y="1759"/>
                    <a:pt x="490" y="1728"/>
                    <a:pt x="590" y="1654"/>
                  </a:cubicBezTo>
                  <a:cubicBezTo>
                    <a:pt x="786" y="1631"/>
                    <a:pt x="902" y="1435"/>
                    <a:pt x="994" y="1239"/>
                  </a:cubicBezTo>
                  <a:cubicBezTo>
                    <a:pt x="999" y="1239"/>
                    <a:pt x="1004" y="1240"/>
                    <a:pt x="1010" y="1240"/>
                  </a:cubicBezTo>
                  <a:cubicBezTo>
                    <a:pt x="1088" y="1240"/>
                    <a:pt x="1179" y="1163"/>
                    <a:pt x="1190" y="1077"/>
                  </a:cubicBezTo>
                  <a:cubicBezTo>
                    <a:pt x="1239" y="1101"/>
                    <a:pt x="1294" y="1116"/>
                    <a:pt x="1347" y="1116"/>
                  </a:cubicBezTo>
                  <a:cubicBezTo>
                    <a:pt x="1395" y="1116"/>
                    <a:pt x="1441" y="1104"/>
                    <a:pt x="1479" y="1077"/>
                  </a:cubicBezTo>
                  <a:cubicBezTo>
                    <a:pt x="1554" y="1198"/>
                    <a:pt x="1721" y="1279"/>
                    <a:pt x="1863" y="1279"/>
                  </a:cubicBezTo>
                  <a:cubicBezTo>
                    <a:pt x="2004" y="1279"/>
                    <a:pt x="2119" y="1198"/>
                    <a:pt x="2090" y="996"/>
                  </a:cubicBezTo>
                  <a:cubicBezTo>
                    <a:pt x="2171" y="962"/>
                    <a:pt x="2229" y="858"/>
                    <a:pt x="2217" y="777"/>
                  </a:cubicBezTo>
                  <a:cubicBezTo>
                    <a:pt x="2168" y="523"/>
                    <a:pt x="1927" y="1"/>
                    <a:pt x="1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3335;p42">
              <a:extLst>
                <a:ext uri="{FF2B5EF4-FFF2-40B4-BE49-F238E27FC236}">
                  <a16:creationId xmlns:a16="http://schemas.microsoft.com/office/drawing/2014/main" id="{6C17F3AE-4F64-0DD4-9AE9-6916F0E700F5}"/>
                </a:ext>
              </a:extLst>
            </p:cNvPr>
            <p:cNvSpPr/>
            <p:nvPr/>
          </p:nvSpPr>
          <p:spPr>
            <a:xfrm>
              <a:off x="6175275" y="3415500"/>
              <a:ext cx="82850" cy="74475"/>
            </a:xfrm>
            <a:custGeom>
              <a:avLst/>
              <a:gdLst/>
              <a:ahLst/>
              <a:cxnLst/>
              <a:rect l="l" t="t" r="r" b="b"/>
              <a:pathLst>
                <a:path w="3314" h="2979" extrusionOk="0">
                  <a:moveTo>
                    <a:pt x="2713" y="0"/>
                  </a:moveTo>
                  <a:cubicBezTo>
                    <a:pt x="2630" y="0"/>
                    <a:pt x="2548" y="48"/>
                    <a:pt x="2486" y="171"/>
                  </a:cubicBezTo>
                  <a:cubicBezTo>
                    <a:pt x="2422" y="128"/>
                    <a:pt x="2359" y="110"/>
                    <a:pt x="2299" y="110"/>
                  </a:cubicBezTo>
                  <a:cubicBezTo>
                    <a:pt x="2065" y="110"/>
                    <a:pt x="1874" y="384"/>
                    <a:pt x="1828" y="586"/>
                  </a:cubicBezTo>
                  <a:cubicBezTo>
                    <a:pt x="1812" y="582"/>
                    <a:pt x="1797" y="581"/>
                    <a:pt x="1781" y="581"/>
                  </a:cubicBezTo>
                  <a:cubicBezTo>
                    <a:pt x="1662" y="581"/>
                    <a:pt x="1562" y="693"/>
                    <a:pt x="1562" y="806"/>
                  </a:cubicBezTo>
                  <a:cubicBezTo>
                    <a:pt x="1539" y="817"/>
                    <a:pt x="1505" y="829"/>
                    <a:pt x="1493" y="840"/>
                  </a:cubicBezTo>
                  <a:cubicBezTo>
                    <a:pt x="1482" y="839"/>
                    <a:pt x="1472" y="838"/>
                    <a:pt x="1461" y="838"/>
                  </a:cubicBezTo>
                  <a:cubicBezTo>
                    <a:pt x="1251" y="838"/>
                    <a:pt x="1145" y="1157"/>
                    <a:pt x="1332" y="1267"/>
                  </a:cubicBezTo>
                  <a:cubicBezTo>
                    <a:pt x="1332" y="1279"/>
                    <a:pt x="1343" y="1290"/>
                    <a:pt x="1343" y="1302"/>
                  </a:cubicBezTo>
                  <a:cubicBezTo>
                    <a:pt x="1280" y="1250"/>
                    <a:pt x="1205" y="1229"/>
                    <a:pt x="1130" y="1229"/>
                  </a:cubicBezTo>
                  <a:cubicBezTo>
                    <a:pt x="987" y="1229"/>
                    <a:pt x="842" y="1307"/>
                    <a:pt x="766" y="1406"/>
                  </a:cubicBezTo>
                  <a:cubicBezTo>
                    <a:pt x="692" y="1302"/>
                    <a:pt x="618" y="1259"/>
                    <a:pt x="548" y="1259"/>
                  </a:cubicBezTo>
                  <a:cubicBezTo>
                    <a:pt x="223" y="1259"/>
                    <a:pt x="0" y="2191"/>
                    <a:pt x="466" y="2248"/>
                  </a:cubicBezTo>
                  <a:cubicBezTo>
                    <a:pt x="466" y="2364"/>
                    <a:pt x="454" y="2502"/>
                    <a:pt x="581" y="2549"/>
                  </a:cubicBezTo>
                  <a:cubicBezTo>
                    <a:pt x="565" y="2725"/>
                    <a:pt x="688" y="2979"/>
                    <a:pt x="819" y="2979"/>
                  </a:cubicBezTo>
                  <a:cubicBezTo>
                    <a:pt x="877" y="2979"/>
                    <a:pt x="936" y="2930"/>
                    <a:pt x="985" y="2802"/>
                  </a:cubicBezTo>
                  <a:cubicBezTo>
                    <a:pt x="997" y="2537"/>
                    <a:pt x="904" y="2272"/>
                    <a:pt x="812" y="2041"/>
                  </a:cubicBezTo>
                  <a:cubicBezTo>
                    <a:pt x="870" y="2041"/>
                    <a:pt x="939" y="2018"/>
                    <a:pt x="985" y="1971"/>
                  </a:cubicBezTo>
                  <a:cubicBezTo>
                    <a:pt x="1112" y="1937"/>
                    <a:pt x="1158" y="1844"/>
                    <a:pt x="1112" y="1729"/>
                  </a:cubicBezTo>
                  <a:lnTo>
                    <a:pt x="1112" y="1729"/>
                  </a:lnTo>
                  <a:cubicBezTo>
                    <a:pt x="1173" y="1855"/>
                    <a:pt x="1287" y="1917"/>
                    <a:pt x="1387" y="1917"/>
                  </a:cubicBezTo>
                  <a:cubicBezTo>
                    <a:pt x="1517" y="1917"/>
                    <a:pt x="1626" y="1815"/>
                    <a:pt x="1574" y="1614"/>
                  </a:cubicBezTo>
                  <a:lnTo>
                    <a:pt x="1574" y="1614"/>
                  </a:lnTo>
                  <a:cubicBezTo>
                    <a:pt x="1589" y="1615"/>
                    <a:pt x="1603" y="1616"/>
                    <a:pt x="1617" y="1616"/>
                  </a:cubicBezTo>
                  <a:cubicBezTo>
                    <a:pt x="1691" y="1616"/>
                    <a:pt x="1754" y="1589"/>
                    <a:pt x="1793" y="1521"/>
                  </a:cubicBezTo>
                  <a:cubicBezTo>
                    <a:pt x="1955" y="1521"/>
                    <a:pt x="2036" y="1383"/>
                    <a:pt x="2001" y="1233"/>
                  </a:cubicBezTo>
                  <a:lnTo>
                    <a:pt x="2001" y="1233"/>
                  </a:lnTo>
                  <a:cubicBezTo>
                    <a:pt x="2018" y="1235"/>
                    <a:pt x="2033" y="1236"/>
                    <a:pt x="2048" y="1236"/>
                  </a:cubicBezTo>
                  <a:cubicBezTo>
                    <a:pt x="2302" y="1236"/>
                    <a:pt x="2312" y="966"/>
                    <a:pt x="2301" y="748"/>
                  </a:cubicBezTo>
                  <a:lnTo>
                    <a:pt x="2301" y="748"/>
                  </a:lnTo>
                  <a:cubicBezTo>
                    <a:pt x="2349" y="857"/>
                    <a:pt x="2433" y="903"/>
                    <a:pt x="2520" y="903"/>
                  </a:cubicBezTo>
                  <a:cubicBezTo>
                    <a:pt x="2663" y="903"/>
                    <a:pt x="2813" y="777"/>
                    <a:pt x="2821" y="598"/>
                  </a:cubicBezTo>
                  <a:cubicBezTo>
                    <a:pt x="2831" y="598"/>
                    <a:pt x="2842" y="599"/>
                    <a:pt x="2852" y="599"/>
                  </a:cubicBezTo>
                  <a:cubicBezTo>
                    <a:pt x="3314" y="599"/>
                    <a:pt x="3005" y="0"/>
                    <a:pt x="2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3336;p42">
              <a:extLst>
                <a:ext uri="{FF2B5EF4-FFF2-40B4-BE49-F238E27FC236}">
                  <a16:creationId xmlns:a16="http://schemas.microsoft.com/office/drawing/2014/main" id="{46B5AE62-1831-E06E-61D0-A988EE4CD7C8}"/>
                </a:ext>
              </a:extLst>
            </p:cNvPr>
            <p:cNvSpPr/>
            <p:nvPr/>
          </p:nvSpPr>
          <p:spPr>
            <a:xfrm>
              <a:off x="6257900" y="3382875"/>
              <a:ext cx="28000" cy="48775"/>
            </a:xfrm>
            <a:custGeom>
              <a:avLst/>
              <a:gdLst/>
              <a:ahLst/>
              <a:cxnLst/>
              <a:rect l="l" t="t" r="r" b="b"/>
              <a:pathLst>
                <a:path w="1120" h="1951" extrusionOk="0">
                  <a:moveTo>
                    <a:pt x="738" y="0"/>
                  </a:moveTo>
                  <a:cubicBezTo>
                    <a:pt x="707" y="0"/>
                    <a:pt x="673" y="7"/>
                    <a:pt x="635" y="21"/>
                  </a:cubicBezTo>
                  <a:cubicBezTo>
                    <a:pt x="0" y="33"/>
                    <a:pt x="485" y="979"/>
                    <a:pt x="554" y="1349"/>
                  </a:cubicBezTo>
                  <a:cubicBezTo>
                    <a:pt x="566" y="1499"/>
                    <a:pt x="485" y="1614"/>
                    <a:pt x="485" y="1787"/>
                  </a:cubicBezTo>
                  <a:cubicBezTo>
                    <a:pt x="491" y="1895"/>
                    <a:pt x="570" y="1950"/>
                    <a:pt x="654" y="1950"/>
                  </a:cubicBezTo>
                  <a:cubicBezTo>
                    <a:pt x="723" y="1950"/>
                    <a:pt x="795" y="1912"/>
                    <a:pt x="831" y="1834"/>
                  </a:cubicBezTo>
                  <a:cubicBezTo>
                    <a:pt x="901" y="1672"/>
                    <a:pt x="958" y="1499"/>
                    <a:pt x="947" y="1349"/>
                  </a:cubicBezTo>
                  <a:cubicBezTo>
                    <a:pt x="1016" y="1256"/>
                    <a:pt x="981" y="1129"/>
                    <a:pt x="970" y="1026"/>
                  </a:cubicBezTo>
                  <a:cubicBezTo>
                    <a:pt x="1062" y="968"/>
                    <a:pt x="1120" y="864"/>
                    <a:pt x="1097" y="772"/>
                  </a:cubicBezTo>
                  <a:cubicBezTo>
                    <a:pt x="1045" y="584"/>
                    <a:pt x="1030" y="0"/>
                    <a:pt x="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3337;p42">
              <a:extLst>
                <a:ext uri="{FF2B5EF4-FFF2-40B4-BE49-F238E27FC236}">
                  <a16:creationId xmlns:a16="http://schemas.microsoft.com/office/drawing/2014/main" id="{A1B73202-AFF3-C7F4-92DB-95C42D193779}"/>
                </a:ext>
              </a:extLst>
            </p:cNvPr>
            <p:cNvSpPr/>
            <p:nvPr/>
          </p:nvSpPr>
          <p:spPr>
            <a:xfrm>
              <a:off x="6259225" y="3289050"/>
              <a:ext cx="19750" cy="20425"/>
            </a:xfrm>
            <a:custGeom>
              <a:avLst/>
              <a:gdLst/>
              <a:ahLst/>
              <a:cxnLst/>
              <a:rect l="l" t="t" r="r" b="b"/>
              <a:pathLst>
                <a:path w="790" h="817" extrusionOk="0">
                  <a:moveTo>
                    <a:pt x="292" y="1"/>
                  </a:moveTo>
                  <a:cubicBezTo>
                    <a:pt x="139" y="1"/>
                    <a:pt x="1" y="236"/>
                    <a:pt x="144" y="404"/>
                  </a:cubicBezTo>
                  <a:cubicBezTo>
                    <a:pt x="174" y="544"/>
                    <a:pt x="256" y="816"/>
                    <a:pt x="437" y="816"/>
                  </a:cubicBezTo>
                  <a:cubicBezTo>
                    <a:pt x="464" y="816"/>
                    <a:pt x="493" y="810"/>
                    <a:pt x="524" y="796"/>
                  </a:cubicBezTo>
                  <a:cubicBezTo>
                    <a:pt x="790" y="635"/>
                    <a:pt x="501" y="335"/>
                    <a:pt x="455" y="115"/>
                  </a:cubicBezTo>
                  <a:cubicBezTo>
                    <a:pt x="408" y="34"/>
                    <a:pt x="349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3338;p42">
              <a:extLst>
                <a:ext uri="{FF2B5EF4-FFF2-40B4-BE49-F238E27FC236}">
                  <a16:creationId xmlns:a16="http://schemas.microsoft.com/office/drawing/2014/main" id="{96661C9A-3064-A16B-EE55-534059FB30BA}"/>
                </a:ext>
              </a:extLst>
            </p:cNvPr>
            <p:cNvSpPr/>
            <p:nvPr/>
          </p:nvSpPr>
          <p:spPr>
            <a:xfrm>
              <a:off x="6252550" y="3253175"/>
              <a:ext cx="16850" cy="27825"/>
            </a:xfrm>
            <a:custGeom>
              <a:avLst/>
              <a:gdLst/>
              <a:ahLst/>
              <a:cxnLst/>
              <a:rect l="l" t="t" r="r" b="b"/>
              <a:pathLst>
                <a:path w="674" h="1113" extrusionOk="0">
                  <a:moveTo>
                    <a:pt x="241" y="1"/>
                  </a:moveTo>
                  <a:cubicBezTo>
                    <a:pt x="1" y="1"/>
                    <a:pt x="134" y="700"/>
                    <a:pt x="261" y="962"/>
                  </a:cubicBezTo>
                  <a:cubicBezTo>
                    <a:pt x="357" y="1069"/>
                    <a:pt x="432" y="1113"/>
                    <a:pt x="488" y="1113"/>
                  </a:cubicBezTo>
                  <a:cubicBezTo>
                    <a:pt x="673" y="1113"/>
                    <a:pt x="655" y="641"/>
                    <a:pt x="549" y="419"/>
                  </a:cubicBezTo>
                  <a:cubicBezTo>
                    <a:pt x="595" y="338"/>
                    <a:pt x="595" y="258"/>
                    <a:pt x="538" y="188"/>
                  </a:cubicBezTo>
                  <a:cubicBezTo>
                    <a:pt x="404" y="55"/>
                    <a:pt x="308" y="1"/>
                    <a:pt x="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3339;p42">
              <a:extLst>
                <a:ext uri="{FF2B5EF4-FFF2-40B4-BE49-F238E27FC236}">
                  <a16:creationId xmlns:a16="http://schemas.microsoft.com/office/drawing/2014/main" id="{B9DBE557-2C84-F6F6-C8D7-544D48E18066}"/>
                </a:ext>
              </a:extLst>
            </p:cNvPr>
            <p:cNvSpPr/>
            <p:nvPr/>
          </p:nvSpPr>
          <p:spPr>
            <a:xfrm>
              <a:off x="6163725" y="2908750"/>
              <a:ext cx="185650" cy="529825"/>
            </a:xfrm>
            <a:custGeom>
              <a:avLst/>
              <a:gdLst/>
              <a:ahLst/>
              <a:cxnLst/>
              <a:rect l="l" t="t" r="r" b="b"/>
              <a:pathLst>
                <a:path w="7426" h="21193" extrusionOk="0">
                  <a:moveTo>
                    <a:pt x="4887" y="7236"/>
                  </a:moveTo>
                  <a:cubicBezTo>
                    <a:pt x="4899" y="7248"/>
                    <a:pt x="4922" y="7271"/>
                    <a:pt x="4956" y="7282"/>
                  </a:cubicBezTo>
                  <a:cubicBezTo>
                    <a:pt x="4945" y="7421"/>
                    <a:pt x="4910" y="7548"/>
                    <a:pt x="4910" y="7698"/>
                  </a:cubicBezTo>
                  <a:cubicBezTo>
                    <a:pt x="4887" y="7686"/>
                    <a:pt x="4852" y="7686"/>
                    <a:pt x="4841" y="7686"/>
                  </a:cubicBezTo>
                  <a:cubicBezTo>
                    <a:pt x="4829" y="7525"/>
                    <a:pt x="4852" y="7398"/>
                    <a:pt x="4887" y="7236"/>
                  </a:cubicBezTo>
                  <a:close/>
                  <a:moveTo>
                    <a:pt x="4772" y="16990"/>
                  </a:moveTo>
                  <a:lnTo>
                    <a:pt x="4772" y="16990"/>
                  </a:lnTo>
                  <a:cubicBezTo>
                    <a:pt x="4816" y="17034"/>
                    <a:pt x="4868" y="17051"/>
                    <a:pt x="4921" y="17051"/>
                  </a:cubicBezTo>
                  <a:cubicBezTo>
                    <a:pt x="4937" y="17051"/>
                    <a:pt x="4952" y="17050"/>
                    <a:pt x="4968" y="17047"/>
                  </a:cubicBezTo>
                  <a:lnTo>
                    <a:pt x="4968" y="17047"/>
                  </a:lnTo>
                  <a:cubicBezTo>
                    <a:pt x="5002" y="17324"/>
                    <a:pt x="4922" y="17659"/>
                    <a:pt x="5060" y="17878"/>
                  </a:cubicBezTo>
                  <a:cubicBezTo>
                    <a:pt x="5060" y="17971"/>
                    <a:pt x="5037" y="18017"/>
                    <a:pt x="5037" y="18075"/>
                  </a:cubicBezTo>
                  <a:cubicBezTo>
                    <a:pt x="5014" y="17924"/>
                    <a:pt x="4979" y="17786"/>
                    <a:pt x="4945" y="17624"/>
                  </a:cubicBezTo>
                  <a:cubicBezTo>
                    <a:pt x="4887" y="17428"/>
                    <a:pt x="4795" y="17209"/>
                    <a:pt x="4772" y="16990"/>
                  </a:cubicBezTo>
                  <a:close/>
                  <a:moveTo>
                    <a:pt x="5141" y="18525"/>
                  </a:moveTo>
                  <a:lnTo>
                    <a:pt x="5141" y="18525"/>
                  </a:lnTo>
                  <a:cubicBezTo>
                    <a:pt x="5176" y="18536"/>
                    <a:pt x="5199" y="18548"/>
                    <a:pt x="5222" y="18548"/>
                  </a:cubicBezTo>
                  <a:cubicBezTo>
                    <a:pt x="5256" y="18650"/>
                    <a:pt x="5268" y="18752"/>
                    <a:pt x="5290" y="18843"/>
                  </a:cubicBezTo>
                  <a:lnTo>
                    <a:pt x="5290" y="18843"/>
                  </a:lnTo>
                  <a:cubicBezTo>
                    <a:pt x="5285" y="18833"/>
                    <a:pt x="5268" y="18823"/>
                    <a:pt x="5268" y="18813"/>
                  </a:cubicBezTo>
                  <a:cubicBezTo>
                    <a:pt x="5210" y="18721"/>
                    <a:pt x="5187" y="18617"/>
                    <a:pt x="5141" y="18525"/>
                  </a:cubicBezTo>
                  <a:close/>
                  <a:moveTo>
                    <a:pt x="731" y="0"/>
                  </a:moveTo>
                  <a:cubicBezTo>
                    <a:pt x="628" y="0"/>
                    <a:pt x="542" y="75"/>
                    <a:pt x="547" y="253"/>
                  </a:cubicBezTo>
                  <a:cubicBezTo>
                    <a:pt x="533" y="251"/>
                    <a:pt x="518" y="250"/>
                    <a:pt x="505" y="250"/>
                  </a:cubicBezTo>
                  <a:cubicBezTo>
                    <a:pt x="122" y="250"/>
                    <a:pt x="0" y="1002"/>
                    <a:pt x="201" y="1292"/>
                  </a:cubicBezTo>
                  <a:cubicBezTo>
                    <a:pt x="186" y="1460"/>
                    <a:pt x="296" y="1558"/>
                    <a:pt x="420" y="1558"/>
                  </a:cubicBezTo>
                  <a:cubicBezTo>
                    <a:pt x="492" y="1558"/>
                    <a:pt x="568" y="1525"/>
                    <a:pt x="628" y="1453"/>
                  </a:cubicBezTo>
                  <a:lnTo>
                    <a:pt x="628" y="1453"/>
                  </a:lnTo>
                  <a:cubicBezTo>
                    <a:pt x="607" y="1694"/>
                    <a:pt x="785" y="1896"/>
                    <a:pt x="942" y="1896"/>
                  </a:cubicBezTo>
                  <a:cubicBezTo>
                    <a:pt x="1041" y="1896"/>
                    <a:pt x="1132" y="1816"/>
                    <a:pt x="1159" y="1615"/>
                  </a:cubicBezTo>
                  <a:cubicBezTo>
                    <a:pt x="1222" y="1720"/>
                    <a:pt x="1324" y="1826"/>
                    <a:pt x="1508" y="1826"/>
                  </a:cubicBezTo>
                  <a:cubicBezTo>
                    <a:pt x="1525" y="1826"/>
                    <a:pt x="1544" y="1825"/>
                    <a:pt x="1563" y="1823"/>
                  </a:cubicBezTo>
                  <a:cubicBezTo>
                    <a:pt x="1635" y="1930"/>
                    <a:pt x="1778" y="2025"/>
                    <a:pt x="1913" y="2025"/>
                  </a:cubicBezTo>
                  <a:cubicBezTo>
                    <a:pt x="1994" y="2025"/>
                    <a:pt x="2072" y="1990"/>
                    <a:pt x="2128" y="1903"/>
                  </a:cubicBezTo>
                  <a:cubicBezTo>
                    <a:pt x="2255" y="1984"/>
                    <a:pt x="2417" y="2053"/>
                    <a:pt x="2602" y="2076"/>
                  </a:cubicBezTo>
                  <a:cubicBezTo>
                    <a:pt x="2671" y="2388"/>
                    <a:pt x="2602" y="2734"/>
                    <a:pt x="2705" y="3058"/>
                  </a:cubicBezTo>
                  <a:cubicBezTo>
                    <a:pt x="2470" y="3166"/>
                    <a:pt x="2451" y="3533"/>
                    <a:pt x="2679" y="3533"/>
                  </a:cubicBezTo>
                  <a:cubicBezTo>
                    <a:pt x="2719" y="3533"/>
                    <a:pt x="2766" y="3522"/>
                    <a:pt x="2821" y="3496"/>
                  </a:cubicBezTo>
                  <a:cubicBezTo>
                    <a:pt x="2832" y="3531"/>
                    <a:pt x="2855" y="3577"/>
                    <a:pt x="2890" y="3600"/>
                  </a:cubicBezTo>
                  <a:cubicBezTo>
                    <a:pt x="2938" y="3830"/>
                    <a:pt x="2962" y="4555"/>
                    <a:pt x="3227" y="4555"/>
                  </a:cubicBezTo>
                  <a:cubicBezTo>
                    <a:pt x="3281" y="4555"/>
                    <a:pt x="3345" y="4525"/>
                    <a:pt x="3421" y="4454"/>
                  </a:cubicBezTo>
                  <a:cubicBezTo>
                    <a:pt x="3433" y="4524"/>
                    <a:pt x="3456" y="4639"/>
                    <a:pt x="3513" y="4708"/>
                  </a:cubicBezTo>
                  <a:cubicBezTo>
                    <a:pt x="3525" y="4916"/>
                    <a:pt x="3525" y="5158"/>
                    <a:pt x="3698" y="5285"/>
                  </a:cubicBezTo>
                  <a:cubicBezTo>
                    <a:pt x="3721" y="5378"/>
                    <a:pt x="3652" y="6128"/>
                    <a:pt x="3998" y="6151"/>
                  </a:cubicBezTo>
                  <a:cubicBezTo>
                    <a:pt x="4044" y="6209"/>
                    <a:pt x="4125" y="6243"/>
                    <a:pt x="4206" y="6243"/>
                  </a:cubicBezTo>
                  <a:cubicBezTo>
                    <a:pt x="4206" y="6324"/>
                    <a:pt x="4206" y="6416"/>
                    <a:pt x="4287" y="6474"/>
                  </a:cubicBezTo>
                  <a:cubicBezTo>
                    <a:pt x="4298" y="6578"/>
                    <a:pt x="4287" y="6694"/>
                    <a:pt x="4379" y="6763"/>
                  </a:cubicBezTo>
                  <a:cubicBezTo>
                    <a:pt x="4183" y="6809"/>
                    <a:pt x="4171" y="7744"/>
                    <a:pt x="4356" y="7790"/>
                  </a:cubicBezTo>
                  <a:cubicBezTo>
                    <a:pt x="4344" y="7940"/>
                    <a:pt x="4391" y="8148"/>
                    <a:pt x="4575" y="8159"/>
                  </a:cubicBezTo>
                  <a:cubicBezTo>
                    <a:pt x="4622" y="8286"/>
                    <a:pt x="4587" y="8436"/>
                    <a:pt x="4529" y="8598"/>
                  </a:cubicBezTo>
                  <a:cubicBezTo>
                    <a:pt x="4471" y="8610"/>
                    <a:pt x="4448" y="8633"/>
                    <a:pt x="4402" y="8667"/>
                  </a:cubicBezTo>
                  <a:cubicBezTo>
                    <a:pt x="4383" y="8658"/>
                    <a:pt x="4362" y="8653"/>
                    <a:pt x="4341" y="8653"/>
                  </a:cubicBezTo>
                  <a:cubicBezTo>
                    <a:pt x="4285" y="8653"/>
                    <a:pt x="4225" y="8683"/>
                    <a:pt x="4183" y="8725"/>
                  </a:cubicBezTo>
                  <a:lnTo>
                    <a:pt x="4160" y="8690"/>
                  </a:lnTo>
                  <a:cubicBezTo>
                    <a:pt x="4258" y="8317"/>
                    <a:pt x="4129" y="8077"/>
                    <a:pt x="3979" y="8077"/>
                  </a:cubicBezTo>
                  <a:cubicBezTo>
                    <a:pt x="3864" y="8077"/>
                    <a:pt x="3736" y="8216"/>
                    <a:pt x="3687" y="8540"/>
                  </a:cubicBezTo>
                  <a:cubicBezTo>
                    <a:pt x="3672" y="8538"/>
                    <a:pt x="3659" y="8537"/>
                    <a:pt x="3646" y="8537"/>
                  </a:cubicBezTo>
                  <a:cubicBezTo>
                    <a:pt x="3523" y="8537"/>
                    <a:pt x="3462" y="8632"/>
                    <a:pt x="3410" y="8737"/>
                  </a:cubicBezTo>
                  <a:cubicBezTo>
                    <a:pt x="3393" y="8730"/>
                    <a:pt x="3376" y="8727"/>
                    <a:pt x="3359" y="8727"/>
                  </a:cubicBezTo>
                  <a:cubicBezTo>
                    <a:pt x="3314" y="8727"/>
                    <a:pt x="3266" y="8746"/>
                    <a:pt x="3225" y="8771"/>
                  </a:cubicBezTo>
                  <a:cubicBezTo>
                    <a:pt x="3193" y="8686"/>
                    <a:pt x="3091" y="8620"/>
                    <a:pt x="3012" y="8620"/>
                  </a:cubicBezTo>
                  <a:cubicBezTo>
                    <a:pt x="3006" y="8620"/>
                    <a:pt x="3000" y="8620"/>
                    <a:pt x="2994" y="8621"/>
                  </a:cubicBezTo>
                  <a:cubicBezTo>
                    <a:pt x="3006" y="8563"/>
                    <a:pt x="3006" y="8494"/>
                    <a:pt x="2971" y="8436"/>
                  </a:cubicBezTo>
                  <a:cubicBezTo>
                    <a:pt x="3006" y="8344"/>
                    <a:pt x="2971" y="8263"/>
                    <a:pt x="2913" y="8206"/>
                  </a:cubicBezTo>
                  <a:cubicBezTo>
                    <a:pt x="3075" y="7975"/>
                    <a:pt x="2971" y="7709"/>
                    <a:pt x="2763" y="7675"/>
                  </a:cubicBezTo>
                  <a:cubicBezTo>
                    <a:pt x="2729" y="7617"/>
                    <a:pt x="2682" y="7571"/>
                    <a:pt x="2625" y="7536"/>
                  </a:cubicBezTo>
                  <a:cubicBezTo>
                    <a:pt x="2600" y="7251"/>
                    <a:pt x="2497" y="7146"/>
                    <a:pt x="2378" y="7146"/>
                  </a:cubicBezTo>
                  <a:cubicBezTo>
                    <a:pt x="2060" y="7146"/>
                    <a:pt x="1628" y="7898"/>
                    <a:pt x="2267" y="7940"/>
                  </a:cubicBezTo>
                  <a:cubicBezTo>
                    <a:pt x="2301" y="8032"/>
                    <a:pt x="2336" y="8102"/>
                    <a:pt x="2382" y="8148"/>
                  </a:cubicBezTo>
                  <a:cubicBezTo>
                    <a:pt x="2382" y="8252"/>
                    <a:pt x="2417" y="8321"/>
                    <a:pt x="2486" y="8367"/>
                  </a:cubicBezTo>
                  <a:cubicBezTo>
                    <a:pt x="2475" y="8610"/>
                    <a:pt x="2151" y="8956"/>
                    <a:pt x="2440" y="9117"/>
                  </a:cubicBezTo>
                  <a:cubicBezTo>
                    <a:pt x="2359" y="9360"/>
                    <a:pt x="2382" y="9602"/>
                    <a:pt x="2602" y="9729"/>
                  </a:cubicBezTo>
                  <a:cubicBezTo>
                    <a:pt x="2602" y="9752"/>
                    <a:pt x="2590" y="9775"/>
                    <a:pt x="2567" y="9787"/>
                  </a:cubicBezTo>
                  <a:cubicBezTo>
                    <a:pt x="2544" y="9783"/>
                    <a:pt x="2521" y="9781"/>
                    <a:pt x="2498" y="9781"/>
                  </a:cubicBezTo>
                  <a:cubicBezTo>
                    <a:pt x="2453" y="9781"/>
                    <a:pt x="2409" y="9791"/>
                    <a:pt x="2371" y="9822"/>
                  </a:cubicBezTo>
                  <a:cubicBezTo>
                    <a:pt x="2336" y="9808"/>
                    <a:pt x="2303" y="9801"/>
                    <a:pt x="2271" y="9801"/>
                  </a:cubicBezTo>
                  <a:cubicBezTo>
                    <a:pt x="1881" y="9801"/>
                    <a:pt x="1723" y="10785"/>
                    <a:pt x="1990" y="10999"/>
                  </a:cubicBezTo>
                  <a:cubicBezTo>
                    <a:pt x="1921" y="11253"/>
                    <a:pt x="1747" y="11518"/>
                    <a:pt x="1794" y="11772"/>
                  </a:cubicBezTo>
                  <a:cubicBezTo>
                    <a:pt x="1668" y="11975"/>
                    <a:pt x="1728" y="12218"/>
                    <a:pt x="1940" y="12218"/>
                  </a:cubicBezTo>
                  <a:cubicBezTo>
                    <a:pt x="1982" y="12218"/>
                    <a:pt x="2029" y="12209"/>
                    <a:pt x="2082" y="12188"/>
                  </a:cubicBezTo>
                  <a:lnTo>
                    <a:pt x="2082" y="12188"/>
                  </a:lnTo>
                  <a:cubicBezTo>
                    <a:pt x="2048" y="12349"/>
                    <a:pt x="1967" y="12661"/>
                    <a:pt x="2198" y="12730"/>
                  </a:cubicBezTo>
                  <a:cubicBezTo>
                    <a:pt x="2140" y="12869"/>
                    <a:pt x="2094" y="13042"/>
                    <a:pt x="2255" y="13111"/>
                  </a:cubicBezTo>
                  <a:cubicBezTo>
                    <a:pt x="2140" y="13527"/>
                    <a:pt x="1967" y="13850"/>
                    <a:pt x="1990" y="14254"/>
                  </a:cubicBezTo>
                  <a:cubicBezTo>
                    <a:pt x="1955" y="14404"/>
                    <a:pt x="1967" y="14612"/>
                    <a:pt x="2151" y="14635"/>
                  </a:cubicBezTo>
                  <a:lnTo>
                    <a:pt x="2151" y="14693"/>
                  </a:lnTo>
                  <a:cubicBezTo>
                    <a:pt x="1998" y="14828"/>
                    <a:pt x="2141" y="15020"/>
                    <a:pt x="2299" y="15020"/>
                  </a:cubicBezTo>
                  <a:cubicBezTo>
                    <a:pt x="2343" y="15020"/>
                    <a:pt x="2388" y="15005"/>
                    <a:pt x="2428" y="14970"/>
                  </a:cubicBezTo>
                  <a:lnTo>
                    <a:pt x="2428" y="14970"/>
                  </a:lnTo>
                  <a:cubicBezTo>
                    <a:pt x="2293" y="15241"/>
                    <a:pt x="2457" y="15468"/>
                    <a:pt x="2652" y="15468"/>
                  </a:cubicBezTo>
                  <a:cubicBezTo>
                    <a:pt x="2755" y="15468"/>
                    <a:pt x="2868" y="15403"/>
                    <a:pt x="2948" y="15247"/>
                  </a:cubicBezTo>
                  <a:cubicBezTo>
                    <a:pt x="2980" y="15256"/>
                    <a:pt x="3010" y="15261"/>
                    <a:pt x="3038" y="15261"/>
                  </a:cubicBezTo>
                  <a:cubicBezTo>
                    <a:pt x="3305" y="15261"/>
                    <a:pt x="3412" y="14851"/>
                    <a:pt x="3548" y="14716"/>
                  </a:cubicBezTo>
                  <a:cubicBezTo>
                    <a:pt x="3559" y="14563"/>
                    <a:pt x="3481" y="14502"/>
                    <a:pt x="3384" y="14502"/>
                  </a:cubicBezTo>
                  <a:cubicBezTo>
                    <a:pt x="3268" y="14502"/>
                    <a:pt x="3125" y="14590"/>
                    <a:pt x="3075" y="14716"/>
                  </a:cubicBezTo>
                  <a:cubicBezTo>
                    <a:pt x="3075" y="14600"/>
                    <a:pt x="3109" y="14450"/>
                    <a:pt x="3063" y="14335"/>
                  </a:cubicBezTo>
                  <a:cubicBezTo>
                    <a:pt x="3109" y="14208"/>
                    <a:pt x="3029" y="14081"/>
                    <a:pt x="2890" y="14046"/>
                  </a:cubicBezTo>
                  <a:cubicBezTo>
                    <a:pt x="2880" y="13954"/>
                    <a:pt x="2789" y="13881"/>
                    <a:pt x="2696" y="13881"/>
                  </a:cubicBezTo>
                  <a:cubicBezTo>
                    <a:pt x="2684" y="13881"/>
                    <a:pt x="2671" y="13882"/>
                    <a:pt x="2659" y="13885"/>
                  </a:cubicBezTo>
                  <a:cubicBezTo>
                    <a:pt x="2671" y="13815"/>
                    <a:pt x="2659" y="13746"/>
                    <a:pt x="2613" y="13700"/>
                  </a:cubicBezTo>
                  <a:cubicBezTo>
                    <a:pt x="2613" y="13631"/>
                    <a:pt x="2671" y="13573"/>
                    <a:pt x="2671" y="13481"/>
                  </a:cubicBezTo>
                  <a:cubicBezTo>
                    <a:pt x="2682" y="13365"/>
                    <a:pt x="2613" y="13307"/>
                    <a:pt x="2567" y="13296"/>
                  </a:cubicBezTo>
                  <a:cubicBezTo>
                    <a:pt x="2602" y="13157"/>
                    <a:pt x="2775" y="12996"/>
                    <a:pt x="2671" y="12846"/>
                  </a:cubicBezTo>
                  <a:cubicBezTo>
                    <a:pt x="2763" y="12696"/>
                    <a:pt x="3017" y="12488"/>
                    <a:pt x="2844" y="12303"/>
                  </a:cubicBezTo>
                  <a:cubicBezTo>
                    <a:pt x="2948" y="12072"/>
                    <a:pt x="3340" y="11564"/>
                    <a:pt x="2832" y="11553"/>
                  </a:cubicBezTo>
                  <a:cubicBezTo>
                    <a:pt x="2903" y="11401"/>
                    <a:pt x="2788" y="11206"/>
                    <a:pt x="2619" y="11206"/>
                  </a:cubicBezTo>
                  <a:cubicBezTo>
                    <a:pt x="2595" y="11206"/>
                    <a:pt x="2570" y="11210"/>
                    <a:pt x="2544" y="11218"/>
                  </a:cubicBezTo>
                  <a:cubicBezTo>
                    <a:pt x="2613" y="11045"/>
                    <a:pt x="2786" y="10826"/>
                    <a:pt x="2752" y="10618"/>
                  </a:cubicBezTo>
                  <a:cubicBezTo>
                    <a:pt x="2902" y="10353"/>
                    <a:pt x="3040" y="10064"/>
                    <a:pt x="3133" y="9752"/>
                  </a:cubicBezTo>
                  <a:cubicBezTo>
                    <a:pt x="3329" y="9729"/>
                    <a:pt x="3363" y="9498"/>
                    <a:pt x="3467" y="9383"/>
                  </a:cubicBezTo>
                  <a:cubicBezTo>
                    <a:pt x="3516" y="9426"/>
                    <a:pt x="3567" y="9443"/>
                    <a:pt x="3618" y="9443"/>
                  </a:cubicBezTo>
                  <a:cubicBezTo>
                    <a:pt x="3761" y="9443"/>
                    <a:pt x="3902" y="9306"/>
                    <a:pt x="3987" y="9187"/>
                  </a:cubicBezTo>
                  <a:lnTo>
                    <a:pt x="4056" y="9187"/>
                  </a:lnTo>
                  <a:cubicBezTo>
                    <a:pt x="3940" y="9380"/>
                    <a:pt x="3840" y="9817"/>
                    <a:pt x="4069" y="9817"/>
                  </a:cubicBezTo>
                  <a:cubicBezTo>
                    <a:pt x="4113" y="9817"/>
                    <a:pt x="4170" y="9801"/>
                    <a:pt x="4241" y="9764"/>
                  </a:cubicBezTo>
                  <a:lnTo>
                    <a:pt x="4241" y="9764"/>
                  </a:lnTo>
                  <a:cubicBezTo>
                    <a:pt x="4169" y="9961"/>
                    <a:pt x="4257" y="10249"/>
                    <a:pt x="4435" y="10249"/>
                  </a:cubicBezTo>
                  <a:cubicBezTo>
                    <a:pt x="4487" y="10249"/>
                    <a:pt x="4545" y="10225"/>
                    <a:pt x="4610" y="10168"/>
                  </a:cubicBezTo>
                  <a:cubicBezTo>
                    <a:pt x="4639" y="10216"/>
                    <a:pt x="4708" y="10240"/>
                    <a:pt x="4777" y="10240"/>
                  </a:cubicBezTo>
                  <a:cubicBezTo>
                    <a:pt x="4790" y="10240"/>
                    <a:pt x="4804" y="10239"/>
                    <a:pt x="4818" y="10237"/>
                  </a:cubicBezTo>
                  <a:lnTo>
                    <a:pt x="4818" y="10237"/>
                  </a:lnTo>
                  <a:cubicBezTo>
                    <a:pt x="4783" y="10295"/>
                    <a:pt x="4783" y="10387"/>
                    <a:pt x="4806" y="10456"/>
                  </a:cubicBezTo>
                  <a:cubicBezTo>
                    <a:pt x="4777" y="10448"/>
                    <a:pt x="4750" y="10444"/>
                    <a:pt x="4725" y="10444"/>
                  </a:cubicBezTo>
                  <a:cubicBezTo>
                    <a:pt x="4483" y="10444"/>
                    <a:pt x="4458" y="10804"/>
                    <a:pt x="4747" y="10804"/>
                  </a:cubicBezTo>
                  <a:cubicBezTo>
                    <a:pt x="4755" y="10804"/>
                    <a:pt x="4763" y="10803"/>
                    <a:pt x="4772" y="10803"/>
                  </a:cubicBezTo>
                  <a:lnTo>
                    <a:pt x="4772" y="10872"/>
                  </a:lnTo>
                  <a:cubicBezTo>
                    <a:pt x="4598" y="10976"/>
                    <a:pt x="4691" y="11195"/>
                    <a:pt x="4714" y="11345"/>
                  </a:cubicBezTo>
                  <a:cubicBezTo>
                    <a:pt x="4287" y="11391"/>
                    <a:pt x="4575" y="12026"/>
                    <a:pt x="4598" y="12292"/>
                  </a:cubicBezTo>
                  <a:cubicBezTo>
                    <a:pt x="4506" y="12326"/>
                    <a:pt x="4483" y="12430"/>
                    <a:pt x="4495" y="12523"/>
                  </a:cubicBezTo>
                  <a:cubicBezTo>
                    <a:pt x="4552" y="12753"/>
                    <a:pt x="4575" y="12984"/>
                    <a:pt x="4610" y="13215"/>
                  </a:cubicBezTo>
                  <a:cubicBezTo>
                    <a:pt x="4356" y="13342"/>
                    <a:pt x="4622" y="13596"/>
                    <a:pt x="4645" y="13804"/>
                  </a:cubicBezTo>
                  <a:cubicBezTo>
                    <a:pt x="4391" y="13827"/>
                    <a:pt x="4425" y="14104"/>
                    <a:pt x="4495" y="14289"/>
                  </a:cubicBezTo>
                  <a:cubicBezTo>
                    <a:pt x="4483" y="14600"/>
                    <a:pt x="4552" y="14912"/>
                    <a:pt x="4564" y="15235"/>
                  </a:cubicBezTo>
                  <a:cubicBezTo>
                    <a:pt x="4379" y="15524"/>
                    <a:pt x="4564" y="15951"/>
                    <a:pt x="4598" y="16251"/>
                  </a:cubicBezTo>
                  <a:cubicBezTo>
                    <a:pt x="3941" y="16539"/>
                    <a:pt x="4391" y="17463"/>
                    <a:pt x="4552" y="17948"/>
                  </a:cubicBezTo>
                  <a:cubicBezTo>
                    <a:pt x="4637" y="18184"/>
                    <a:pt x="4769" y="19143"/>
                    <a:pt x="5081" y="19143"/>
                  </a:cubicBezTo>
                  <a:cubicBezTo>
                    <a:pt x="5150" y="19143"/>
                    <a:pt x="5227" y="19096"/>
                    <a:pt x="5314" y="18986"/>
                  </a:cubicBezTo>
                  <a:lnTo>
                    <a:pt x="5314" y="18986"/>
                  </a:lnTo>
                  <a:cubicBezTo>
                    <a:pt x="5304" y="19165"/>
                    <a:pt x="5311" y="19488"/>
                    <a:pt x="5518" y="19488"/>
                  </a:cubicBezTo>
                  <a:cubicBezTo>
                    <a:pt x="5552" y="19488"/>
                    <a:pt x="5592" y="19479"/>
                    <a:pt x="5637" y="19460"/>
                  </a:cubicBezTo>
                  <a:lnTo>
                    <a:pt x="5637" y="19460"/>
                  </a:lnTo>
                  <a:cubicBezTo>
                    <a:pt x="5614" y="19644"/>
                    <a:pt x="5580" y="19921"/>
                    <a:pt x="5718" y="20094"/>
                  </a:cubicBezTo>
                  <a:cubicBezTo>
                    <a:pt x="5530" y="20886"/>
                    <a:pt x="6027" y="21192"/>
                    <a:pt x="6325" y="21192"/>
                  </a:cubicBezTo>
                  <a:cubicBezTo>
                    <a:pt x="6557" y="21192"/>
                    <a:pt x="6667" y="21006"/>
                    <a:pt x="6237" y="20718"/>
                  </a:cubicBezTo>
                  <a:cubicBezTo>
                    <a:pt x="6272" y="20625"/>
                    <a:pt x="6272" y="20556"/>
                    <a:pt x="6284" y="20464"/>
                  </a:cubicBezTo>
                  <a:cubicBezTo>
                    <a:pt x="6515" y="20395"/>
                    <a:pt x="6422" y="19413"/>
                    <a:pt x="6272" y="19310"/>
                  </a:cubicBezTo>
                  <a:cubicBezTo>
                    <a:pt x="6214" y="19171"/>
                    <a:pt x="6249" y="18986"/>
                    <a:pt x="6157" y="18848"/>
                  </a:cubicBezTo>
                  <a:cubicBezTo>
                    <a:pt x="6241" y="18561"/>
                    <a:pt x="6057" y="18338"/>
                    <a:pt x="5892" y="18338"/>
                  </a:cubicBezTo>
                  <a:cubicBezTo>
                    <a:pt x="5785" y="18338"/>
                    <a:pt x="5686" y="18432"/>
                    <a:pt x="5672" y="18663"/>
                  </a:cubicBezTo>
                  <a:cubicBezTo>
                    <a:pt x="5672" y="18663"/>
                    <a:pt x="5672" y="18675"/>
                    <a:pt x="5660" y="18675"/>
                  </a:cubicBezTo>
                  <a:cubicBezTo>
                    <a:pt x="5637" y="18548"/>
                    <a:pt x="5637" y="18363"/>
                    <a:pt x="5487" y="18305"/>
                  </a:cubicBezTo>
                  <a:cubicBezTo>
                    <a:pt x="5556" y="17890"/>
                    <a:pt x="5764" y="17336"/>
                    <a:pt x="5441" y="17024"/>
                  </a:cubicBezTo>
                  <a:cubicBezTo>
                    <a:pt x="5418" y="16736"/>
                    <a:pt x="5372" y="16228"/>
                    <a:pt x="5002" y="16170"/>
                  </a:cubicBezTo>
                  <a:cubicBezTo>
                    <a:pt x="4956" y="15881"/>
                    <a:pt x="4945" y="15662"/>
                    <a:pt x="4887" y="15385"/>
                  </a:cubicBezTo>
                  <a:cubicBezTo>
                    <a:pt x="5002" y="15258"/>
                    <a:pt x="4968" y="15085"/>
                    <a:pt x="4979" y="14900"/>
                  </a:cubicBezTo>
                  <a:cubicBezTo>
                    <a:pt x="5233" y="14577"/>
                    <a:pt x="4979" y="14231"/>
                    <a:pt x="4910" y="13919"/>
                  </a:cubicBezTo>
                  <a:cubicBezTo>
                    <a:pt x="5072" y="13861"/>
                    <a:pt x="5060" y="13654"/>
                    <a:pt x="5002" y="13527"/>
                  </a:cubicBezTo>
                  <a:cubicBezTo>
                    <a:pt x="5083" y="13388"/>
                    <a:pt x="5037" y="13192"/>
                    <a:pt x="5026" y="13042"/>
                  </a:cubicBezTo>
                  <a:cubicBezTo>
                    <a:pt x="5245" y="12892"/>
                    <a:pt x="5118" y="12580"/>
                    <a:pt x="5083" y="12372"/>
                  </a:cubicBezTo>
                  <a:cubicBezTo>
                    <a:pt x="5199" y="12315"/>
                    <a:pt x="5233" y="12199"/>
                    <a:pt x="5210" y="12084"/>
                  </a:cubicBezTo>
                  <a:cubicBezTo>
                    <a:pt x="5372" y="11922"/>
                    <a:pt x="5268" y="11668"/>
                    <a:pt x="5256" y="11484"/>
                  </a:cubicBezTo>
                  <a:lnTo>
                    <a:pt x="5256" y="11484"/>
                  </a:lnTo>
                  <a:cubicBezTo>
                    <a:pt x="5383" y="11726"/>
                    <a:pt x="5430" y="12015"/>
                    <a:pt x="5476" y="12269"/>
                  </a:cubicBezTo>
                  <a:cubicBezTo>
                    <a:pt x="5418" y="12349"/>
                    <a:pt x="5418" y="12430"/>
                    <a:pt x="5441" y="12523"/>
                  </a:cubicBezTo>
                  <a:cubicBezTo>
                    <a:pt x="5583" y="12705"/>
                    <a:pt x="5511" y="13287"/>
                    <a:pt x="5796" y="13287"/>
                  </a:cubicBezTo>
                  <a:cubicBezTo>
                    <a:pt x="5835" y="13287"/>
                    <a:pt x="5882" y="13275"/>
                    <a:pt x="5937" y="13250"/>
                  </a:cubicBezTo>
                  <a:cubicBezTo>
                    <a:pt x="5937" y="13331"/>
                    <a:pt x="5984" y="13388"/>
                    <a:pt x="6041" y="13423"/>
                  </a:cubicBezTo>
                  <a:cubicBezTo>
                    <a:pt x="6041" y="13596"/>
                    <a:pt x="6041" y="13885"/>
                    <a:pt x="6284" y="13919"/>
                  </a:cubicBezTo>
                  <a:cubicBezTo>
                    <a:pt x="6286" y="13918"/>
                    <a:pt x="6288" y="13917"/>
                    <a:pt x="6291" y="13917"/>
                  </a:cubicBezTo>
                  <a:cubicBezTo>
                    <a:pt x="6370" y="13917"/>
                    <a:pt x="6467" y="14833"/>
                    <a:pt x="6815" y="14889"/>
                  </a:cubicBezTo>
                  <a:cubicBezTo>
                    <a:pt x="6850" y="15077"/>
                    <a:pt x="6940" y="15152"/>
                    <a:pt x="7035" y="15152"/>
                  </a:cubicBezTo>
                  <a:cubicBezTo>
                    <a:pt x="7220" y="15152"/>
                    <a:pt x="7425" y="14867"/>
                    <a:pt x="7288" y="14577"/>
                  </a:cubicBezTo>
                  <a:cubicBezTo>
                    <a:pt x="7196" y="14289"/>
                    <a:pt x="7392" y="14000"/>
                    <a:pt x="7196" y="13804"/>
                  </a:cubicBezTo>
                  <a:cubicBezTo>
                    <a:pt x="7138" y="13737"/>
                    <a:pt x="7062" y="13704"/>
                    <a:pt x="6989" y="13704"/>
                  </a:cubicBezTo>
                  <a:cubicBezTo>
                    <a:pt x="6885" y="13704"/>
                    <a:pt x="6789" y="13772"/>
                    <a:pt x="6768" y="13908"/>
                  </a:cubicBezTo>
                  <a:cubicBezTo>
                    <a:pt x="6711" y="13758"/>
                    <a:pt x="6745" y="13457"/>
                    <a:pt x="6561" y="13446"/>
                  </a:cubicBezTo>
                  <a:cubicBezTo>
                    <a:pt x="6473" y="13221"/>
                    <a:pt x="6699" y="12410"/>
                    <a:pt x="6365" y="12410"/>
                  </a:cubicBezTo>
                  <a:cubicBezTo>
                    <a:pt x="6305" y="12410"/>
                    <a:pt x="6225" y="12437"/>
                    <a:pt x="6122" y="12499"/>
                  </a:cubicBezTo>
                  <a:cubicBezTo>
                    <a:pt x="6103" y="12492"/>
                    <a:pt x="6084" y="12488"/>
                    <a:pt x="6064" y="12488"/>
                  </a:cubicBezTo>
                  <a:cubicBezTo>
                    <a:pt x="6026" y="12488"/>
                    <a:pt x="5987" y="12503"/>
                    <a:pt x="5949" y="12534"/>
                  </a:cubicBezTo>
                  <a:cubicBezTo>
                    <a:pt x="5949" y="12523"/>
                    <a:pt x="5937" y="12488"/>
                    <a:pt x="5937" y="12476"/>
                  </a:cubicBezTo>
                  <a:cubicBezTo>
                    <a:pt x="6007" y="12372"/>
                    <a:pt x="5995" y="12246"/>
                    <a:pt x="5984" y="12119"/>
                  </a:cubicBezTo>
                  <a:cubicBezTo>
                    <a:pt x="6419" y="12099"/>
                    <a:pt x="6108" y="10960"/>
                    <a:pt x="5792" y="10960"/>
                  </a:cubicBezTo>
                  <a:cubicBezTo>
                    <a:pt x="5731" y="10960"/>
                    <a:pt x="5670" y="11002"/>
                    <a:pt x="5614" y="11103"/>
                  </a:cubicBezTo>
                  <a:cubicBezTo>
                    <a:pt x="5556" y="11022"/>
                    <a:pt x="5499" y="10907"/>
                    <a:pt x="5418" y="10860"/>
                  </a:cubicBezTo>
                  <a:lnTo>
                    <a:pt x="5418" y="10814"/>
                  </a:lnTo>
                  <a:cubicBezTo>
                    <a:pt x="5580" y="10537"/>
                    <a:pt x="5476" y="10041"/>
                    <a:pt x="5360" y="9764"/>
                  </a:cubicBezTo>
                  <a:cubicBezTo>
                    <a:pt x="5324" y="9444"/>
                    <a:pt x="5244" y="8791"/>
                    <a:pt x="5006" y="8791"/>
                  </a:cubicBezTo>
                  <a:cubicBezTo>
                    <a:pt x="4943" y="8791"/>
                    <a:pt x="4870" y="8836"/>
                    <a:pt x="4783" y="8944"/>
                  </a:cubicBezTo>
                  <a:lnTo>
                    <a:pt x="4783" y="8887"/>
                  </a:lnTo>
                  <a:cubicBezTo>
                    <a:pt x="4910" y="8771"/>
                    <a:pt x="4945" y="8552"/>
                    <a:pt x="4968" y="8344"/>
                  </a:cubicBezTo>
                  <a:cubicBezTo>
                    <a:pt x="5037" y="8206"/>
                    <a:pt x="5002" y="7998"/>
                    <a:pt x="5014" y="7848"/>
                  </a:cubicBezTo>
                  <a:lnTo>
                    <a:pt x="5014" y="7848"/>
                  </a:lnTo>
                  <a:cubicBezTo>
                    <a:pt x="5032" y="7852"/>
                    <a:pt x="5049" y="7855"/>
                    <a:pt x="5066" y="7855"/>
                  </a:cubicBezTo>
                  <a:cubicBezTo>
                    <a:pt x="5474" y="7855"/>
                    <a:pt x="5627" y="6578"/>
                    <a:pt x="5164" y="6578"/>
                  </a:cubicBezTo>
                  <a:cubicBezTo>
                    <a:pt x="5161" y="6578"/>
                    <a:pt x="5157" y="6578"/>
                    <a:pt x="5152" y="6578"/>
                  </a:cubicBezTo>
                  <a:cubicBezTo>
                    <a:pt x="5090" y="6513"/>
                    <a:pt x="5035" y="6486"/>
                    <a:pt x="4987" y="6486"/>
                  </a:cubicBezTo>
                  <a:cubicBezTo>
                    <a:pt x="4833" y="6486"/>
                    <a:pt x="4762" y="6771"/>
                    <a:pt x="4806" y="6947"/>
                  </a:cubicBezTo>
                  <a:cubicBezTo>
                    <a:pt x="4779" y="6903"/>
                    <a:pt x="4718" y="6886"/>
                    <a:pt x="4659" y="6886"/>
                  </a:cubicBezTo>
                  <a:cubicBezTo>
                    <a:pt x="4642" y="6886"/>
                    <a:pt x="4626" y="6887"/>
                    <a:pt x="4610" y="6890"/>
                  </a:cubicBezTo>
                  <a:cubicBezTo>
                    <a:pt x="4610" y="6844"/>
                    <a:pt x="4575" y="6820"/>
                    <a:pt x="4552" y="6786"/>
                  </a:cubicBezTo>
                  <a:cubicBezTo>
                    <a:pt x="4899" y="6578"/>
                    <a:pt x="4691" y="6070"/>
                    <a:pt x="4633" y="5620"/>
                  </a:cubicBezTo>
                  <a:lnTo>
                    <a:pt x="4460" y="5609"/>
                  </a:lnTo>
                  <a:lnTo>
                    <a:pt x="4633" y="5609"/>
                  </a:lnTo>
                  <a:cubicBezTo>
                    <a:pt x="4633" y="5487"/>
                    <a:pt x="4528" y="5391"/>
                    <a:pt x="4417" y="5391"/>
                  </a:cubicBezTo>
                  <a:cubicBezTo>
                    <a:pt x="4381" y="5391"/>
                    <a:pt x="4344" y="5401"/>
                    <a:pt x="4310" y="5424"/>
                  </a:cubicBezTo>
                  <a:cubicBezTo>
                    <a:pt x="4287" y="5331"/>
                    <a:pt x="4229" y="5251"/>
                    <a:pt x="4148" y="5228"/>
                  </a:cubicBezTo>
                  <a:lnTo>
                    <a:pt x="4148" y="5031"/>
                  </a:lnTo>
                  <a:cubicBezTo>
                    <a:pt x="4148" y="4962"/>
                    <a:pt x="4102" y="4881"/>
                    <a:pt x="4044" y="4858"/>
                  </a:cubicBezTo>
                  <a:cubicBezTo>
                    <a:pt x="3975" y="4570"/>
                    <a:pt x="4218" y="3993"/>
                    <a:pt x="3860" y="3842"/>
                  </a:cubicBezTo>
                  <a:cubicBezTo>
                    <a:pt x="3895" y="3728"/>
                    <a:pt x="3783" y="3607"/>
                    <a:pt x="3666" y="3607"/>
                  </a:cubicBezTo>
                  <a:cubicBezTo>
                    <a:pt x="3629" y="3607"/>
                    <a:pt x="3593" y="3619"/>
                    <a:pt x="3560" y="3646"/>
                  </a:cubicBezTo>
                  <a:cubicBezTo>
                    <a:pt x="3728" y="3355"/>
                    <a:pt x="3841" y="2999"/>
                    <a:pt x="3374" y="2999"/>
                  </a:cubicBezTo>
                  <a:cubicBezTo>
                    <a:pt x="3359" y="2999"/>
                    <a:pt x="3344" y="2999"/>
                    <a:pt x="3329" y="3000"/>
                  </a:cubicBezTo>
                  <a:cubicBezTo>
                    <a:pt x="3363" y="2884"/>
                    <a:pt x="3410" y="2723"/>
                    <a:pt x="3271" y="2665"/>
                  </a:cubicBezTo>
                  <a:cubicBezTo>
                    <a:pt x="3283" y="2538"/>
                    <a:pt x="3329" y="2330"/>
                    <a:pt x="3213" y="2215"/>
                  </a:cubicBezTo>
                  <a:cubicBezTo>
                    <a:pt x="3233" y="2066"/>
                    <a:pt x="3159" y="1839"/>
                    <a:pt x="3004" y="1839"/>
                  </a:cubicBezTo>
                  <a:cubicBezTo>
                    <a:pt x="2980" y="1839"/>
                    <a:pt x="2953" y="1845"/>
                    <a:pt x="2925" y="1857"/>
                  </a:cubicBezTo>
                  <a:cubicBezTo>
                    <a:pt x="2887" y="1753"/>
                    <a:pt x="2779" y="1602"/>
                    <a:pt x="2659" y="1602"/>
                  </a:cubicBezTo>
                  <a:cubicBezTo>
                    <a:pt x="2633" y="1602"/>
                    <a:pt x="2605" y="1610"/>
                    <a:pt x="2578" y="1626"/>
                  </a:cubicBezTo>
                  <a:cubicBezTo>
                    <a:pt x="2335" y="1554"/>
                    <a:pt x="2197" y="1129"/>
                    <a:pt x="1989" y="1129"/>
                  </a:cubicBezTo>
                  <a:cubicBezTo>
                    <a:pt x="1930" y="1129"/>
                    <a:pt x="1867" y="1162"/>
                    <a:pt x="1794" y="1245"/>
                  </a:cubicBezTo>
                  <a:cubicBezTo>
                    <a:pt x="1752" y="1113"/>
                    <a:pt x="1622" y="975"/>
                    <a:pt x="1488" y="975"/>
                  </a:cubicBezTo>
                  <a:cubicBezTo>
                    <a:pt x="1435" y="975"/>
                    <a:pt x="1381" y="997"/>
                    <a:pt x="1332" y="1049"/>
                  </a:cubicBezTo>
                  <a:cubicBezTo>
                    <a:pt x="1280" y="979"/>
                    <a:pt x="1174" y="910"/>
                    <a:pt x="1076" y="910"/>
                  </a:cubicBezTo>
                  <a:cubicBezTo>
                    <a:pt x="1045" y="910"/>
                    <a:pt x="1014" y="917"/>
                    <a:pt x="986" y="934"/>
                  </a:cubicBezTo>
                  <a:cubicBezTo>
                    <a:pt x="986" y="922"/>
                    <a:pt x="974" y="888"/>
                    <a:pt x="951" y="876"/>
                  </a:cubicBezTo>
                  <a:cubicBezTo>
                    <a:pt x="1009" y="841"/>
                    <a:pt x="1055" y="807"/>
                    <a:pt x="1089" y="749"/>
                  </a:cubicBezTo>
                  <a:cubicBezTo>
                    <a:pt x="1496" y="637"/>
                    <a:pt x="1475" y="90"/>
                    <a:pt x="1288" y="90"/>
                  </a:cubicBezTo>
                  <a:cubicBezTo>
                    <a:pt x="1226" y="90"/>
                    <a:pt x="1145" y="151"/>
                    <a:pt x="1055" y="310"/>
                  </a:cubicBezTo>
                  <a:cubicBezTo>
                    <a:pt x="1022" y="123"/>
                    <a:pt x="863" y="0"/>
                    <a:pt x="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3340;p42">
              <a:extLst>
                <a:ext uri="{FF2B5EF4-FFF2-40B4-BE49-F238E27FC236}">
                  <a16:creationId xmlns:a16="http://schemas.microsoft.com/office/drawing/2014/main" id="{A30443A1-2E39-D2AE-CEEB-3A42B544A670}"/>
                </a:ext>
              </a:extLst>
            </p:cNvPr>
            <p:cNvSpPr/>
            <p:nvPr/>
          </p:nvSpPr>
          <p:spPr>
            <a:xfrm>
              <a:off x="5354750" y="2917300"/>
              <a:ext cx="75800" cy="89300"/>
            </a:xfrm>
            <a:custGeom>
              <a:avLst/>
              <a:gdLst/>
              <a:ahLst/>
              <a:cxnLst/>
              <a:rect l="l" t="t" r="r" b="b"/>
              <a:pathLst>
                <a:path w="3032" h="3572" extrusionOk="0">
                  <a:moveTo>
                    <a:pt x="2561" y="1"/>
                  </a:moveTo>
                  <a:cubicBezTo>
                    <a:pt x="2436" y="1"/>
                    <a:pt x="2360" y="114"/>
                    <a:pt x="2341" y="269"/>
                  </a:cubicBezTo>
                  <a:cubicBezTo>
                    <a:pt x="2099" y="396"/>
                    <a:pt x="2122" y="846"/>
                    <a:pt x="2283" y="1007"/>
                  </a:cubicBezTo>
                  <a:cubicBezTo>
                    <a:pt x="2219" y="958"/>
                    <a:pt x="2145" y="936"/>
                    <a:pt x="2072" y="936"/>
                  </a:cubicBezTo>
                  <a:cubicBezTo>
                    <a:pt x="1873" y="936"/>
                    <a:pt x="1688" y="1105"/>
                    <a:pt x="1764" y="1342"/>
                  </a:cubicBezTo>
                  <a:cubicBezTo>
                    <a:pt x="1709" y="1265"/>
                    <a:pt x="1638" y="1232"/>
                    <a:pt x="1568" y="1232"/>
                  </a:cubicBezTo>
                  <a:cubicBezTo>
                    <a:pt x="1417" y="1232"/>
                    <a:pt x="1271" y="1384"/>
                    <a:pt x="1302" y="1573"/>
                  </a:cubicBezTo>
                  <a:cubicBezTo>
                    <a:pt x="1302" y="1608"/>
                    <a:pt x="1291" y="1642"/>
                    <a:pt x="1291" y="1688"/>
                  </a:cubicBezTo>
                  <a:cubicBezTo>
                    <a:pt x="1221" y="1608"/>
                    <a:pt x="1158" y="1575"/>
                    <a:pt x="1104" y="1575"/>
                  </a:cubicBezTo>
                  <a:cubicBezTo>
                    <a:pt x="934" y="1575"/>
                    <a:pt x="851" y="1902"/>
                    <a:pt x="921" y="2104"/>
                  </a:cubicBezTo>
                  <a:cubicBezTo>
                    <a:pt x="880" y="1997"/>
                    <a:pt x="783" y="1942"/>
                    <a:pt x="690" y="1942"/>
                  </a:cubicBezTo>
                  <a:cubicBezTo>
                    <a:pt x="602" y="1942"/>
                    <a:pt x="516" y="1991"/>
                    <a:pt x="483" y="2092"/>
                  </a:cubicBezTo>
                  <a:cubicBezTo>
                    <a:pt x="440" y="2065"/>
                    <a:pt x="401" y="2053"/>
                    <a:pt x="365" y="2053"/>
                  </a:cubicBezTo>
                  <a:cubicBezTo>
                    <a:pt x="1" y="2053"/>
                    <a:pt x="15" y="3329"/>
                    <a:pt x="356" y="3329"/>
                  </a:cubicBezTo>
                  <a:cubicBezTo>
                    <a:pt x="412" y="3329"/>
                    <a:pt x="478" y="3294"/>
                    <a:pt x="552" y="3212"/>
                  </a:cubicBezTo>
                  <a:cubicBezTo>
                    <a:pt x="570" y="3220"/>
                    <a:pt x="589" y="3223"/>
                    <a:pt x="609" y="3223"/>
                  </a:cubicBezTo>
                  <a:cubicBezTo>
                    <a:pt x="677" y="3223"/>
                    <a:pt x="750" y="3180"/>
                    <a:pt x="794" y="3108"/>
                  </a:cubicBezTo>
                  <a:cubicBezTo>
                    <a:pt x="864" y="3073"/>
                    <a:pt x="910" y="2993"/>
                    <a:pt x="898" y="2912"/>
                  </a:cubicBezTo>
                  <a:cubicBezTo>
                    <a:pt x="1037" y="2900"/>
                    <a:pt x="1141" y="2739"/>
                    <a:pt x="1141" y="2623"/>
                  </a:cubicBezTo>
                  <a:cubicBezTo>
                    <a:pt x="1165" y="2634"/>
                    <a:pt x="1191" y="2639"/>
                    <a:pt x="1217" y="2639"/>
                  </a:cubicBezTo>
                  <a:cubicBezTo>
                    <a:pt x="1300" y="2639"/>
                    <a:pt x="1380" y="2587"/>
                    <a:pt x="1406" y="2508"/>
                  </a:cubicBezTo>
                  <a:cubicBezTo>
                    <a:pt x="1429" y="2496"/>
                    <a:pt x="1441" y="2450"/>
                    <a:pt x="1464" y="2415"/>
                  </a:cubicBezTo>
                  <a:cubicBezTo>
                    <a:pt x="1498" y="2450"/>
                    <a:pt x="1545" y="2473"/>
                    <a:pt x="1602" y="2473"/>
                  </a:cubicBezTo>
                  <a:cubicBezTo>
                    <a:pt x="1614" y="2531"/>
                    <a:pt x="1648" y="2577"/>
                    <a:pt x="1695" y="2612"/>
                  </a:cubicBezTo>
                  <a:cubicBezTo>
                    <a:pt x="1704" y="2837"/>
                    <a:pt x="1720" y="3571"/>
                    <a:pt x="1942" y="3571"/>
                  </a:cubicBezTo>
                  <a:cubicBezTo>
                    <a:pt x="2003" y="3571"/>
                    <a:pt x="2081" y="3514"/>
                    <a:pt x="2179" y="3374"/>
                  </a:cubicBezTo>
                  <a:cubicBezTo>
                    <a:pt x="2199" y="3381"/>
                    <a:pt x="2218" y="3385"/>
                    <a:pt x="2236" y="3385"/>
                  </a:cubicBezTo>
                  <a:cubicBezTo>
                    <a:pt x="2328" y="3385"/>
                    <a:pt x="2408" y="3298"/>
                    <a:pt x="2456" y="3212"/>
                  </a:cubicBezTo>
                  <a:lnTo>
                    <a:pt x="2456" y="3212"/>
                  </a:lnTo>
                  <a:cubicBezTo>
                    <a:pt x="2412" y="3381"/>
                    <a:pt x="2541" y="3522"/>
                    <a:pt x="2658" y="3522"/>
                  </a:cubicBezTo>
                  <a:cubicBezTo>
                    <a:pt x="2726" y="3522"/>
                    <a:pt x="2789" y="3475"/>
                    <a:pt x="2814" y="3362"/>
                  </a:cubicBezTo>
                  <a:cubicBezTo>
                    <a:pt x="2824" y="3168"/>
                    <a:pt x="2890" y="2666"/>
                    <a:pt x="2673" y="2666"/>
                  </a:cubicBezTo>
                  <a:cubicBezTo>
                    <a:pt x="2631" y="2666"/>
                    <a:pt x="2579" y="2684"/>
                    <a:pt x="2514" y="2727"/>
                  </a:cubicBezTo>
                  <a:cubicBezTo>
                    <a:pt x="2468" y="2669"/>
                    <a:pt x="2353" y="2577"/>
                    <a:pt x="2237" y="2566"/>
                  </a:cubicBezTo>
                  <a:cubicBezTo>
                    <a:pt x="2226" y="2335"/>
                    <a:pt x="2353" y="1919"/>
                    <a:pt x="2064" y="1838"/>
                  </a:cubicBezTo>
                  <a:cubicBezTo>
                    <a:pt x="2055" y="1749"/>
                    <a:pt x="1977" y="1681"/>
                    <a:pt x="1895" y="1681"/>
                  </a:cubicBezTo>
                  <a:cubicBezTo>
                    <a:pt x="1870" y="1681"/>
                    <a:pt x="1845" y="1687"/>
                    <a:pt x="1822" y="1700"/>
                  </a:cubicBezTo>
                  <a:cubicBezTo>
                    <a:pt x="1775" y="1608"/>
                    <a:pt x="1775" y="1515"/>
                    <a:pt x="1775" y="1411"/>
                  </a:cubicBezTo>
                  <a:lnTo>
                    <a:pt x="1775" y="1411"/>
                  </a:lnTo>
                  <a:cubicBezTo>
                    <a:pt x="1787" y="1481"/>
                    <a:pt x="1833" y="1538"/>
                    <a:pt x="1879" y="1596"/>
                  </a:cubicBezTo>
                  <a:cubicBezTo>
                    <a:pt x="1918" y="1658"/>
                    <a:pt x="1977" y="1688"/>
                    <a:pt x="2039" y="1688"/>
                  </a:cubicBezTo>
                  <a:cubicBezTo>
                    <a:pt x="2070" y="1688"/>
                    <a:pt x="2102" y="1681"/>
                    <a:pt x="2133" y="1665"/>
                  </a:cubicBezTo>
                  <a:cubicBezTo>
                    <a:pt x="2214" y="1716"/>
                    <a:pt x="2281" y="1738"/>
                    <a:pt x="2334" y="1738"/>
                  </a:cubicBezTo>
                  <a:cubicBezTo>
                    <a:pt x="2605" y="1738"/>
                    <a:pt x="2547" y="1190"/>
                    <a:pt x="2301" y="1029"/>
                  </a:cubicBezTo>
                  <a:lnTo>
                    <a:pt x="2301" y="1029"/>
                  </a:lnTo>
                  <a:cubicBezTo>
                    <a:pt x="2331" y="1046"/>
                    <a:pt x="2363" y="1054"/>
                    <a:pt x="2394" y="1054"/>
                  </a:cubicBezTo>
                  <a:cubicBezTo>
                    <a:pt x="2500" y="1054"/>
                    <a:pt x="2595" y="965"/>
                    <a:pt x="2595" y="846"/>
                  </a:cubicBezTo>
                  <a:cubicBezTo>
                    <a:pt x="2616" y="972"/>
                    <a:pt x="2717" y="1055"/>
                    <a:pt x="2817" y="1055"/>
                  </a:cubicBezTo>
                  <a:cubicBezTo>
                    <a:pt x="2882" y="1055"/>
                    <a:pt x="2946" y="1020"/>
                    <a:pt x="2987" y="938"/>
                  </a:cubicBezTo>
                  <a:cubicBezTo>
                    <a:pt x="3020" y="691"/>
                    <a:pt x="3032" y="3"/>
                    <a:pt x="2716" y="3"/>
                  </a:cubicBezTo>
                  <a:cubicBezTo>
                    <a:pt x="2693" y="3"/>
                    <a:pt x="2668" y="7"/>
                    <a:pt x="2641" y="15"/>
                  </a:cubicBezTo>
                  <a:cubicBezTo>
                    <a:pt x="2612" y="5"/>
                    <a:pt x="2586" y="1"/>
                    <a:pt x="2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3341;p42">
              <a:extLst>
                <a:ext uri="{FF2B5EF4-FFF2-40B4-BE49-F238E27FC236}">
                  <a16:creationId xmlns:a16="http://schemas.microsoft.com/office/drawing/2014/main" id="{2CE4EF9A-9456-B92A-8FAB-B96617AEF76A}"/>
                </a:ext>
              </a:extLst>
            </p:cNvPr>
            <p:cNvSpPr/>
            <p:nvPr/>
          </p:nvSpPr>
          <p:spPr>
            <a:xfrm>
              <a:off x="5429050" y="2904725"/>
              <a:ext cx="31600" cy="30675"/>
            </a:xfrm>
            <a:custGeom>
              <a:avLst/>
              <a:gdLst/>
              <a:ahLst/>
              <a:cxnLst/>
              <a:rect l="l" t="t" r="r" b="b"/>
              <a:pathLst>
                <a:path w="1264" h="1227" extrusionOk="0">
                  <a:moveTo>
                    <a:pt x="396" y="0"/>
                  </a:moveTo>
                  <a:cubicBezTo>
                    <a:pt x="162" y="0"/>
                    <a:pt x="1" y="1213"/>
                    <a:pt x="396" y="1222"/>
                  </a:cubicBezTo>
                  <a:cubicBezTo>
                    <a:pt x="408" y="1222"/>
                    <a:pt x="431" y="1222"/>
                    <a:pt x="466" y="1210"/>
                  </a:cubicBezTo>
                  <a:cubicBezTo>
                    <a:pt x="491" y="1221"/>
                    <a:pt x="518" y="1226"/>
                    <a:pt x="545" y="1226"/>
                  </a:cubicBezTo>
                  <a:cubicBezTo>
                    <a:pt x="606" y="1226"/>
                    <a:pt x="668" y="1200"/>
                    <a:pt x="708" y="1152"/>
                  </a:cubicBezTo>
                  <a:cubicBezTo>
                    <a:pt x="729" y="1155"/>
                    <a:pt x="749" y="1156"/>
                    <a:pt x="768" y="1156"/>
                  </a:cubicBezTo>
                  <a:cubicBezTo>
                    <a:pt x="1263" y="1156"/>
                    <a:pt x="826" y="442"/>
                    <a:pt x="581" y="275"/>
                  </a:cubicBezTo>
                  <a:cubicBezTo>
                    <a:pt x="520" y="79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3342;p42">
              <a:extLst>
                <a:ext uri="{FF2B5EF4-FFF2-40B4-BE49-F238E27FC236}">
                  <a16:creationId xmlns:a16="http://schemas.microsoft.com/office/drawing/2014/main" id="{96CF3B28-142D-3036-DBCD-5CE18CF156E3}"/>
                </a:ext>
              </a:extLst>
            </p:cNvPr>
            <p:cNvSpPr/>
            <p:nvPr/>
          </p:nvSpPr>
          <p:spPr>
            <a:xfrm>
              <a:off x="5464350" y="2911025"/>
              <a:ext cx="79750" cy="107600"/>
            </a:xfrm>
            <a:custGeom>
              <a:avLst/>
              <a:gdLst/>
              <a:ahLst/>
              <a:cxnLst/>
              <a:rect l="l" t="t" r="r" b="b"/>
              <a:pathLst>
                <a:path w="3190" h="4304" extrusionOk="0">
                  <a:moveTo>
                    <a:pt x="1062" y="1039"/>
                  </a:moveTo>
                  <a:cubicBezTo>
                    <a:pt x="1062" y="1074"/>
                    <a:pt x="1085" y="1120"/>
                    <a:pt x="1062" y="1177"/>
                  </a:cubicBezTo>
                  <a:cubicBezTo>
                    <a:pt x="1062" y="1154"/>
                    <a:pt x="1039" y="1154"/>
                    <a:pt x="1039" y="1154"/>
                  </a:cubicBezTo>
                  <a:cubicBezTo>
                    <a:pt x="1039" y="1120"/>
                    <a:pt x="1039" y="1085"/>
                    <a:pt x="1062" y="1039"/>
                  </a:cubicBezTo>
                  <a:close/>
                  <a:moveTo>
                    <a:pt x="1362" y="1489"/>
                  </a:moveTo>
                  <a:cubicBezTo>
                    <a:pt x="1362" y="1512"/>
                    <a:pt x="1374" y="1547"/>
                    <a:pt x="1385" y="1570"/>
                  </a:cubicBezTo>
                  <a:lnTo>
                    <a:pt x="1431" y="1535"/>
                  </a:lnTo>
                  <a:lnTo>
                    <a:pt x="1385" y="1605"/>
                  </a:lnTo>
                  <a:cubicBezTo>
                    <a:pt x="1374" y="1639"/>
                    <a:pt x="1374" y="1674"/>
                    <a:pt x="1374" y="1720"/>
                  </a:cubicBezTo>
                  <a:cubicBezTo>
                    <a:pt x="1367" y="1719"/>
                    <a:pt x="1360" y="1719"/>
                    <a:pt x="1353" y="1719"/>
                  </a:cubicBezTo>
                  <a:cubicBezTo>
                    <a:pt x="1279" y="1719"/>
                    <a:pt x="1209" y="1772"/>
                    <a:pt x="1177" y="1835"/>
                  </a:cubicBezTo>
                  <a:cubicBezTo>
                    <a:pt x="1143" y="1732"/>
                    <a:pt x="1131" y="1651"/>
                    <a:pt x="1120" y="1535"/>
                  </a:cubicBezTo>
                  <a:lnTo>
                    <a:pt x="1120" y="1535"/>
                  </a:lnTo>
                  <a:cubicBezTo>
                    <a:pt x="1148" y="1556"/>
                    <a:pt x="1179" y="1564"/>
                    <a:pt x="1210" y="1564"/>
                  </a:cubicBezTo>
                  <a:cubicBezTo>
                    <a:pt x="1268" y="1564"/>
                    <a:pt x="1325" y="1534"/>
                    <a:pt x="1362" y="1489"/>
                  </a:cubicBezTo>
                  <a:close/>
                  <a:moveTo>
                    <a:pt x="212" y="1"/>
                  </a:moveTo>
                  <a:cubicBezTo>
                    <a:pt x="108" y="1"/>
                    <a:pt x="0" y="70"/>
                    <a:pt x="0" y="196"/>
                  </a:cubicBezTo>
                  <a:cubicBezTo>
                    <a:pt x="0" y="439"/>
                    <a:pt x="162" y="543"/>
                    <a:pt x="162" y="774"/>
                  </a:cubicBezTo>
                  <a:cubicBezTo>
                    <a:pt x="171" y="984"/>
                    <a:pt x="216" y="1511"/>
                    <a:pt x="440" y="1511"/>
                  </a:cubicBezTo>
                  <a:cubicBezTo>
                    <a:pt x="499" y="1511"/>
                    <a:pt x="571" y="1475"/>
                    <a:pt x="658" y="1385"/>
                  </a:cubicBezTo>
                  <a:lnTo>
                    <a:pt x="670" y="1385"/>
                  </a:lnTo>
                  <a:cubicBezTo>
                    <a:pt x="641" y="1876"/>
                    <a:pt x="814" y="2823"/>
                    <a:pt x="1168" y="2823"/>
                  </a:cubicBezTo>
                  <a:cubicBezTo>
                    <a:pt x="1247" y="2823"/>
                    <a:pt x="1335" y="2776"/>
                    <a:pt x="1431" y="2666"/>
                  </a:cubicBezTo>
                  <a:cubicBezTo>
                    <a:pt x="1476" y="2799"/>
                    <a:pt x="1646" y="2922"/>
                    <a:pt x="1797" y="2922"/>
                  </a:cubicBezTo>
                  <a:cubicBezTo>
                    <a:pt x="1883" y="2922"/>
                    <a:pt x="1962" y="2882"/>
                    <a:pt x="2008" y="2782"/>
                  </a:cubicBezTo>
                  <a:lnTo>
                    <a:pt x="2008" y="2782"/>
                  </a:lnTo>
                  <a:cubicBezTo>
                    <a:pt x="2119" y="3112"/>
                    <a:pt x="1951" y="4303"/>
                    <a:pt x="2349" y="4303"/>
                  </a:cubicBezTo>
                  <a:cubicBezTo>
                    <a:pt x="2410" y="4303"/>
                    <a:pt x="2484" y="4276"/>
                    <a:pt x="2574" y="4213"/>
                  </a:cubicBezTo>
                  <a:cubicBezTo>
                    <a:pt x="2594" y="4217"/>
                    <a:pt x="2612" y="4219"/>
                    <a:pt x="2629" y="4219"/>
                  </a:cubicBezTo>
                  <a:cubicBezTo>
                    <a:pt x="2864" y="4219"/>
                    <a:pt x="2866" y="3868"/>
                    <a:pt x="2747" y="3728"/>
                  </a:cubicBezTo>
                  <a:cubicBezTo>
                    <a:pt x="2655" y="3451"/>
                    <a:pt x="2805" y="2874"/>
                    <a:pt x="2447" y="2817"/>
                  </a:cubicBezTo>
                  <a:cubicBezTo>
                    <a:pt x="2447" y="2770"/>
                    <a:pt x="2447" y="2724"/>
                    <a:pt x="2424" y="2690"/>
                  </a:cubicBezTo>
                  <a:lnTo>
                    <a:pt x="2424" y="2690"/>
                  </a:lnTo>
                  <a:cubicBezTo>
                    <a:pt x="2469" y="2725"/>
                    <a:pt x="2517" y="2743"/>
                    <a:pt x="2566" y="2743"/>
                  </a:cubicBezTo>
                  <a:cubicBezTo>
                    <a:pt x="2629" y="2743"/>
                    <a:pt x="2694" y="2713"/>
                    <a:pt x="2759" y="2655"/>
                  </a:cubicBezTo>
                  <a:cubicBezTo>
                    <a:pt x="2770" y="2643"/>
                    <a:pt x="2793" y="2620"/>
                    <a:pt x="2805" y="2597"/>
                  </a:cubicBezTo>
                  <a:cubicBezTo>
                    <a:pt x="2831" y="2603"/>
                    <a:pt x="2854" y="2606"/>
                    <a:pt x="2876" y="2606"/>
                  </a:cubicBezTo>
                  <a:cubicBezTo>
                    <a:pt x="3189" y="2606"/>
                    <a:pt x="2993" y="1999"/>
                    <a:pt x="2779" y="1999"/>
                  </a:cubicBezTo>
                  <a:cubicBezTo>
                    <a:pt x="2724" y="1999"/>
                    <a:pt x="2669" y="2038"/>
                    <a:pt x="2620" y="2136"/>
                  </a:cubicBezTo>
                  <a:cubicBezTo>
                    <a:pt x="2470" y="1939"/>
                    <a:pt x="2574" y="1628"/>
                    <a:pt x="2274" y="1628"/>
                  </a:cubicBezTo>
                  <a:cubicBezTo>
                    <a:pt x="2112" y="1628"/>
                    <a:pt x="2020" y="1801"/>
                    <a:pt x="2078" y="1951"/>
                  </a:cubicBezTo>
                  <a:cubicBezTo>
                    <a:pt x="2037" y="1869"/>
                    <a:pt x="1954" y="1825"/>
                    <a:pt x="1872" y="1825"/>
                  </a:cubicBezTo>
                  <a:cubicBezTo>
                    <a:pt x="1792" y="1825"/>
                    <a:pt x="1713" y="1866"/>
                    <a:pt x="1674" y="1951"/>
                  </a:cubicBezTo>
                  <a:cubicBezTo>
                    <a:pt x="1662" y="1916"/>
                    <a:pt x="1639" y="1882"/>
                    <a:pt x="1616" y="1847"/>
                  </a:cubicBezTo>
                  <a:cubicBezTo>
                    <a:pt x="1909" y="1723"/>
                    <a:pt x="1828" y="1246"/>
                    <a:pt x="1522" y="1246"/>
                  </a:cubicBezTo>
                  <a:cubicBezTo>
                    <a:pt x="1515" y="1246"/>
                    <a:pt x="1508" y="1246"/>
                    <a:pt x="1501" y="1247"/>
                  </a:cubicBezTo>
                  <a:cubicBezTo>
                    <a:pt x="1535" y="1131"/>
                    <a:pt x="1489" y="981"/>
                    <a:pt x="1466" y="866"/>
                  </a:cubicBezTo>
                  <a:cubicBezTo>
                    <a:pt x="1432" y="642"/>
                    <a:pt x="1262" y="225"/>
                    <a:pt x="1034" y="225"/>
                  </a:cubicBezTo>
                  <a:cubicBezTo>
                    <a:pt x="957" y="225"/>
                    <a:pt x="873" y="273"/>
                    <a:pt x="785" y="393"/>
                  </a:cubicBezTo>
                  <a:cubicBezTo>
                    <a:pt x="794" y="227"/>
                    <a:pt x="684" y="55"/>
                    <a:pt x="540" y="55"/>
                  </a:cubicBezTo>
                  <a:cubicBezTo>
                    <a:pt x="494" y="55"/>
                    <a:pt x="443" y="73"/>
                    <a:pt x="393" y="116"/>
                  </a:cubicBezTo>
                  <a:cubicBezTo>
                    <a:pt x="363" y="38"/>
                    <a:pt x="289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3343;p42">
              <a:extLst>
                <a:ext uri="{FF2B5EF4-FFF2-40B4-BE49-F238E27FC236}">
                  <a16:creationId xmlns:a16="http://schemas.microsoft.com/office/drawing/2014/main" id="{BFF88F38-629E-2D44-CAB0-AC6AC8F2D0F2}"/>
                </a:ext>
              </a:extLst>
            </p:cNvPr>
            <p:cNvSpPr/>
            <p:nvPr/>
          </p:nvSpPr>
          <p:spPr>
            <a:xfrm>
              <a:off x="5539150" y="2964600"/>
              <a:ext cx="40750" cy="27275"/>
            </a:xfrm>
            <a:custGeom>
              <a:avLst/>
              <a:gdLst/>
              <a:ahLst/>
              <a:cxnLst/>
              <a:rect l="l" t="t" r="r" b="b"/>
              <a:pathLst>
                <a:path w="1630" h="1091" extrusionOk="0">
                  <a:moveTo>
                    <a:pt x="848" y="1"/>
                  </a:moveTo>
                  <a:cubicBezTo>
                    <a:pt x="774" y="1"/>
                    <a:pt x="709" y="55"/>
                    <a:pt x="667" y="200"/>
                  </a:cubicBezTo>
                  <a:cubicBezTo>
                    <a:pt x="627" y="127"/>
                    <a:pt x="546" y="83"/>
                    <a:pt x="470" y="83"/>
                  </a:cubicBezTo>
                  <a:cubicBezTo>
                    <a:pt x="438" y="83"/>
                    <a:pt x="406" y="91"/>
                    <a:pt x="379" y="108"/>
                  </a:cubicBezTo>
                  <a:cubicBezTo>
                    <a:pt x="348" y="95"/>
                    <a:pt x="320" y="88"/>
                    <a:pt x="292" y="88"/>
                  </a:cubicBezTo>
                  <a:cubicBezTo>
                    <a:pt x="246" y="88"/>
                    <a:pt x="202" y="107"/>
                    <a:pt x="159" y="143"/>
                  </a:cubicBezTo>
                  <a:cubicBezTo>
                    <a:pt x="0" y="302"/>
                    <a:pt x="279" y="1015"/>
                    <a:pt x="567" y="1015"/>
                  </a:cubicBezTo>
                  <a:cubicBezTo>
                    <a:pt x="593" y="1015"/>
                    <a:pt x="618" y="1009"/>
                    <a:pt x="644" y="997"/>
                  </a:cubicBezTo>
                  <a:cubicBezTo>
                    <a:pt x="694" y="1056"/>
                    <a:pt x="784" y="1090"/>
                    <a:pt x="870" y="1090"/>
                  </a:cubicBezTo>
                  <a:cubicBezTo>
                    <a:pt x="983" y="1090"/>
                    <a:pt x="1089" y="1031"/>
                    <a:pt x="1083" y="893"/>
                  </a:cubicBezTo>
                  <a:lnTo>
                    <a:pt x="1083" y="893"/>
                  </a:lnTo>
                  <a:cubicBezTo>
                    <a:pt x="1123" y="924"/>
                    <a:pt x="1162" y="937"/>
                    <a:pt x="1201" y="937"/>
                  </a:cubicBezTo>
                  <a:cubicBezTo>
                    <a:pt x="1450" y="937"/>
                    <a:pt x="1629" y="370"/>
                    <a:pt x="1279" y="350"/>
                  </a:cubicBezTo>
                  <a:cubicBezTo>
                    <a:pt x="1179" y="219"/>
                    <a:pt x="996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3344;p42">
              <a:extLst>
                <a:ext uri="{FF2B5EF4-FFF2-40B4-BE49-F238E27FC236}">
                  <a16:creationId xmlns:a16="http://schemas.microsoft.com/office/drawing/2014/main" id="{753F4A34-FCB3-E87F-0557-B3840779C9D2}"/>
                </a:ext>
              </a:extLst>
            </p:cNvPr>
            <p:cNvSpPr/>
            <p:nvPr/>
          </p:nvSpPr>
          <p:spPr>
            <a:xfrm>
              <a:off x="5574400" y="2962825"/>
              <a:ext cx="22375" cy="24575"/>
            </a:xfrm>
            <a:custGeom>
              <a:avLst/>
              <a:gdLst/>
              <a:ahLst/>
              <a:cxnLst/>
              <a:rect l="l" t="t" r="r" b="b"/>
              <a:pathLst>
                <a:path w="895" h="983" extrusionOk="0">
                  <a:moveTo>
                    <a:pt x="452" y="0"/>
                  </a:moveTo>
                  <a:cubicBezTo>
                    <a:pt x="222" y="0"/>
                    <a:pt x="0" y="233"/>
                    <a:pt x="331" y="410"/>
                  </a:cubicBezTo>
                  <a:cubicBezTo>
                    <a:pt x="225" y="823"/>
                    <a:pt x="309" y="982"/>
                    <a:pt x="432" y="982"/>
                  </a:cubicBezTo>
                  <a:cubicBezTo>
                    <a:pt x="619" y="982"/>
                    <a:pt x="894" y="617"/>
                    <a:pt x="735" y="214"/>
                  </a:cubicBezTo>
                  <a:cubicBezTo>
                    <a:pt x="684" y="59"/>
                    <a:pt x="567" y="0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3345;p42">
              <a:extLst>
                <a:ext uri="{FF2B5EF4-FFF2-40B4-BE49-F238E27FC236}">
                  <a16:creationId xmlns:a16="http://schemas.microsoft.com/office/drawing/2014/main" id="{27D3CF42-6BD2-FAFF-8E35-0BE9B72C4125}"/>
                </a:ext>
              </a:extLst>
            </p:cNvPr>
            <p:cNvSpPr/>
            <p:nvPr/>
          </p:nvSpPr>
          <p:spPr>
            <a:xfrm>
              <a:off x="5491825" y="3093250"/>
              <a:ext cx="39450" cy="53700"/>
            </a:xfrm>
            <a:custGeom>
              <a:avLst/>
              <a:gdLst/>
              <a:ahLst/>
              <a:cxnLst/>
              <a:rect l="l" t="t" r="r" b="b"/>
              <a:pathLst>
                <a:path w="1578" h="2148" extrusionOk="0">
                  <a:moveTo>
                    <a:pt x="291" y="0"/>
                  </a:moveTo>
                  <a:cubicBezTo>
                    <a:pt x="2" y="0"/>
                    <a:pt x="0" y="1046"/>
                    <a:pt x="378" y="1046"/>
                  </a:cubicBezTo>
                  <a:cubicBezTo>
                    <a:pt x="410" y="1046"/>
                    <a:pt x="445" y="1038"/>
                    <a:pt x="482" y="1022"/>
                  </a:cubicBezTo>
                  <a:cubicBezTo>
                    <a:pt x="736" y="1253"/>
                    <a:pt x="563" y="1714"/>
                    <a:pt x="886" y="1864"/>
                  </a:cubicBezTo>
                  <a:cubicBezTo>
                    <a:pt x="972" y="2067"/>
                    <a:pt x="1094" y="2147"/>
                    <a:pt x="1203" y="2147"/>
                  </a:cubicBezTo>
                  <a:cubicBezTo>
                    <a:pt x="1417" y="2147"/>
                    <a:pt x="1577" y="1836"/>
                    <a:pt x="1302" y="1530"/>
                  </a:cubicBezTo>
                  <a:cubicBezTo>
                    <a:pt x="1094" y="1160"/>
                    <a:pt x="1025" y="502"/>
                    <a:pt x="621" y="329"/>
                  </a:cubicBezTo>
                  <a:cubicBezTo>
                    <a:pt x="487" y="92"/>
                    <a:pt x="376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3346;p42">
              <a:extLst>
                <a:ext uri="{FF2B5EF4-FFF2-40B4-BE49-F238E27FC236}">
                  <a16:creationId xmlns:a16="http://schemas.microsoft.com/office/drawing/2014/main" id="{66FECD02-56AB-85BE-ED4E-0C9DF82DD096}"/>
                </a:ext>
              </a:extLst>
            </p:cNvPr>
            <p:cNvSpPr/>
            <p:nvPr/>
          </p:nvSpPr>
          <p:spPr>
            <a:xfrm>
              <a:off x="5487125" y="3066525"/>
              <a:ext cx="81725" cy="58800"/>
            </a:xfrm>
            <a:custGeom>
              <a:avLst/>
              <a:gdLst/>
              <a:ahLst/>
              <a:cxnLst/>
              <a:rect l="l" t="t" r="r" b="b"/>
              <a:pathLst>
                <a:path w="3269" h="2352" extrusionOk="0">
                  <a:moveTo>
                    <a:pt x="960" y="0"/>
                  </a:moveTo>
                  <a:cubicBezTo>
                    <a:pt x="813" y="0"/>
                    <a:pt x="658" y="172"/>
                    <a:pt x="763" y="440"/>
                  </a:cubicBezTo>
                  <a:cubicBezTo>
                    <a:pt x="751" y="417"/>
                    <a:pt x="740" y="394"/>
                    <a:pt x="728" y="383"/>
                  </a:cubicBezTo>
                  <a:cubicBezTo>
                    <a:pt x="558" y="303"/>
                    <a:pt x="388" y="101"/>
                    <a:pt x="203" y="101"/>
                  </a:cubicBezTo>
                  <a:cubicBezTo>
                    <a:pt x="175" y="101"/>
                    <a:pt x="146" y="106"/>
                    <a:pt x="116" y="117"/>
                  </a:cubicBezTo>
                  <a:cubicBezTo>
                    <a:pt x="1" y="186"/>
                    <a:pt x="1" y="383"/>
                    <a:pt x="128" y="440"/>
                  </a:cubicBezTo>
                  <a:cubicBezTo>
                    <a:pt x="267" y="489"/>
                    <a:pt x="483" y="690"/>
                    <a:pt x="641" y="690"/>
                  </a:cubicBezTo>
                  <a:cubicBezTo>
                    <a:pt x="706" y="690"/>
                    <a:pt x="761" y="657"/>
                    <a:pt x="797" y="567"/>
                  </a:cubicBezTo>
                  <a:lnTo>
                    <a:pt x="797" y="567"/>
                  </a:lnTo>
                  <a:cubicBezTo>
                    <a:pt x="765" y="785"/>
                    <a:pt x="896" y="1064"/>
                    <a:pt x="1056" y="1064"/>
                  </a:cubicBezTo>
                  <a:cubicBezTo>
                    <a:pt x="1126" y="1064"/>
                    <a:pt x="1201" y="1011"/>
                    <a:pt x="1271" y="879"/>
                  </a:cubicBezTo>
                  <a:cubicBezTo>
                    <a:pt x="1326" y="979"/>
                    <a:pt x="1404" y="1020"/>
                    <a:pt x="1482" y="1020"/>
                  </a:cubicBezTo>
                  <a:cubicBezTo>
                    <a:pt x="1583" y="1020"/>
                    <a:pt x="1682" y="949"/>
                    <a:pt x="1721" y="844"/>
                  </a:cubicBezTo>
                  <a:cubicBezTo>
                    <a:pt x="1732" y="856"/>
                    <a:pt x="1767" y="867"/>
                    <a:pt x="1778" y="879"/>
                  </a:cubicBezTo>
                  <a:cubicBezTo>
                    <a:pt x="1778" y="998"/>
                    <a:pt x="1864" y="1056"/>
                    <a:pt x="1955" y="1056"/>
                  </a:cubicBezTo>
                  <a:cubicBezTo>
                    <a:pt x="2031" y="1056"/>
                    <a:pt x="2111" y="1015"/>
                    <a:pt x="2148" y="937"/>
                  </a:cubicBezTo>
                  <a:cubicBezTo>
                    <a:pt x="2182" y="1052"/>
                    <a:pt x="2182" y="1191"/>
                    <a:pt x="2309" y="1225"/>
                  </a:cubicBezTo>
                  <a:cubicBezTo>
                    <a:pt x="2240" y="1398"/>
                    <a:pt x="2032" y="1629"/>
                    <a:pt x="2229" y="1791"/>
                  </a:cubicBezTo>
                  <a:cubicBezTo>
                    <a:pt x="1982" y="2176"/>
                    <a:pt x="2026" y="2352"/>
                    <a:pt x="2162" y="2352"/>
                  </a:cubicBezTo>
                  <a:cubicBezTo>
                    <a:pt x="2299" y="2352"/>
                    <a:pt x="2528" y="2173"/>
                    <a:pt x="2644" y="1848"/>
                  </a:cubicBezTo>
                  <a:cubicBezTo>
                    <a:pt x="2664" y="1854"/>
                    <a:pt x="2684" y="1857"/>
                    <a:pt x="2703" y="1857"/>
                  </a:cubicBezTo>
                  <a:cubicBezTo>
                    <a:pt x="3023" y="1857"/>
                    <a:pt x="3268" y="1092"/>
                    <a:pt x="2898" y="994"/>
                  </a:cubicBezTo>
                  <a:cubicBezTo>
                    <a:pt x="2887" y="971"/>
                    <a:pt x="2864" y="937"/>
                    <a:pt x="2817" y="925"/>
                  </a:cubicBezTo>
                  <a:cubicBezTo>
                    <a:pt x="2876" y="758"/>
                    <a:pt x="2758" y="590"/>
                    <a:pt x="2619" y="590"/>
                  </a:cubicBezTo>
                  <a:cubicBezTo>
                    <a:pt x="2566" y="590"/>
                    <a:pt x="2510" y="614"/>
                    <a:pt x="2460" y="671"/>
                  </a:cubicBezTo>
                  <a:cubicBezTo>
                    <a:pt x="2410" y="559"/>
                    <a:pt x="2315" y="511"/>
                    <a:pt x="2211" y="511"/>
                  </a:cubicBezTo>
                  <a:cubicBezTo>
                    <a:pt x="2143" y="511"/>
                    <a:pt x="2073" y="531"/>
                    <a:pt x="2009" y="567"/>
                  </a:cubicBezTo>
                  <a:cubicBezTo>
                    <a:pt x="1901" y="450"/>
                    <a:pt x="1749" y="242"/>
                    <a:pt x="1599" y="242"/>
                  </a:cubicBezTo>
                  <a:cubicBezTo>
                    <a:pt x="1543" y="242"/>
                    <a:pt x="1486" y="272"/>
                    <a:pt x="1432" y="348"/>
                  </a:cubicBezTo>
                  <a:cubicBezTo>
                    <a:pt x="1395" y="323"/>
                    <a:pt x="1348" y="312"/>
                    <a:pt x="1298" y="312"/>
                  </a:cubicBezTo>
                  <a:cubicBezTo>
                    <a:pt x="1255" y="312"/>
                    <a:pt x="1210" y="320"/>
                    <a:pt x="1167" y="336"/>
                  </a:cubicBezTo>
                  <a:cubicBezTo>
                    <a:pt x="1182" y="101"/>
                    <a:pt x="1073" y="0"/>
                    <a:pt x="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3347;p42">
              <a:extLst>
                <a:ext uri="{FF2B5EF4-FFF2-40B4-BE49-F238E27FC236}">
                  <a16:creationId xmlns:a16="http://schemas.microsoft.com/office/drawing/2014/main" id="{22DBCBA5-3941-BC74-A638-7F457E263380}"/>
                </a:ext>
              </a:extLst>
            </p:cNvPr>
            <p:cNvSpPr/>
            <p:nvPr/>
          </p:nvSpPr>
          <p:spPr>
            <a:xfrm>
              <a:off x="5533050" y="2993800"/>
              <a:ext cx="69575" cy="67100"/>
            </a:xfrm>
            <a:custGeom>
              <a:avLst/>
              <a:gdLst/>
              <a:ahLst/>
              <a:cxnLst/>
              <a:rect l="l" t="t" r="r" b="b"/>
              <a:pathLst>
                <a:path w="2783" h="2684" extrusionOk="0">
                  <a:moveTo>
                    <a:pt x="2143" y="0"/>
                  </a:moveTo>
                  <a:cubicBezTo>
                    <a:pt x="2045" y="0"/>
                    <a:pt x="1946" y="51"/>
                    <a:pt x="1858" y="175"/>
                  </a:cubicBezTo>
                  <a:cubicBezTo>
                    <a:pt x="1844" y="176"/>
                    <a:pt x="1830" y="176"/>
                    <a:pt x="1816" y="176"/>
                  </a:cubicBezTo>
                  <a:cubicBezTo>
                    <a:pt x="1708" y="176"/>
                    <a:pt x="1583" y="159"/>
                    <a:pt x="1465" y="159"/>
                  </a:cubicBezTo>
                  <a:cubicBezTo>
                    <a:pt x="1323" y="159"/>
                    <a:pt x="1191" y="183"/>
                    <a:pt x="1107" y="290"/>
                  </a:cubicBezTo>
                  <a:cubicBezTo>
                    <a:pt x="1067" y="263"/>
                    <a:pt x="1014" y="252"/>
                    <a:pt x="962" y="252"/>
                  </a:cubicBezTo>
                  <a:cubicBezTo>
                    <a:pt x="924" y="252"/>
                    <a:pt x="887" y="258"/>
                    <a:pt x="853" y="267"/>
                  </a:cubicBezTo>
                  <a:cubicBezTo>
                    <a:pt x="817" y="149"/>
                    <a:pt x="731" y="97"/>
                    <a:pt x="645" y="97"/>
                  </a:cubicBezTo>
                  <a:cubicBezTo>
                    <a:pt x="514" y="97"/>
                    <a:pt x="380" y="218"/>
                    <a:pt x="415" y="406"/>
                  </a:cubicBezTo>
                  <a:cubicBezTo>
                    <a:pt x="352" y="380"/>
                    <a:pt x="302" y="368"/>
                    <a:pt x="262" y="368"/>
                  </a:cubicBezTo>
                  <a:cubicBezTo>
                    <a:pt x="0" y="368"/>
                    <a:pt x="183" y="864"/>
                    <a:pt x="253" y="1064"/>
                  </a:cubicBezTo>
                  <a:cubicBezTo>
                    <a:pt x="242" y="1191"/>
                    <a:pt x="230" y="1329"/>
                    <a:pt x="357" y="1479"/>
                  </a:cubicBezTo>
                  <a:cubicBezTo>
                    <a:pt x="357" y="1730"/>
                    <a:pt x="455" y="2267"/>
                    <a:pt x="714" y="2267"/>
                  </a:cubicBezTo>
                  <a:cubicBezTo>
                    <a:pt x="789" y="2267"/>
                    <a:pt x="877" y="2222"/>
                    <a:pt x="980" y="2114"/>
                  </a:cubicBezTo>
                  <a:cubicBezTo>
                    <a:pt x="992" y="2160"/>
                    <a:pt x="992" y="2207"/>
                    <a:pt x="1003" y="2264"/>
                  </a:cubicBezTo>
                  <a:cubicBezTo>
                    <a:pt x="553" y="2454"/>
                    <a:pt x="909" y="2636"/>
                    <a:pt x="1162" y="2636"/>
                  </a:cubicBezTo>
                  <a:cubicBezTo>
                    <a:pt x="1201" y="2636"/>
                    <a:pt x="1238" y="2631"/>
                    <a:pt x="1269" y="2622"/>
                  </a:cubicBezTo>
                  <a:cubicBezTo>
                    <a:pt x="1315" y="2666"/>
                    <a:pt x="1370" y="2684"/>
                    <a:pt x="1426" y="2684"/>
                  </a:cubicBezTo>
                  <a:cubicBezTo>
                    <a:pt x="1664" y="2684"/>
                    <a:pt x="1916" y="2355"/>
                    <a:pt x="1523" y="2299"/>
                  </a:cubicBezTo>
                  <a:cubicBezTo>
                    <a:pt x="1542" y="2102"/>
                    <a:pt x="1545" y="1538"/>
                    <a:pt x="1304" y="1538"/>
                  </a:cubicBezTo>
                  <a:cubicBezTo>
                    <a:pt x="1262" y="1538"/>
                    <a:pt x="1212" y="1555"/>
                    <a:pt x="1153" y="1595"/>
                  </a:cubicBezTo>
                  <a:cubicBezTo>
                    <a:pt x="1146" y="1594"/>
                    <a:pt x="1138" y="1594"/>
                    <a:pt x="1131" y="1594"/>
                  </a:cubicBezTo>
                  <a:cubicBezTo>
                    <a:pt x="1033" y="1594"/>
                    <a:pt x="933" y="1660"/>
                    <a:pt x="923" y="1756"/>
                  </a:cubicBezTo>
                  <a:cubicBezTo>
                    <a:pt x="911" y="1699"/>
                    <a:pt x="876" y="1652"/>
                    <a:pt x="830" y="1629"/>
                  </a:cubicBezTo>
                  <a:cubicBezTo>
                    <a:pt x="749" y="1456"/>
                    <a:pt x="738" y="1248"/>
                    <a:pt x="692" y="1064"/>
                  </a:cubicBezTo>
                  <a:cubicBezTo>
                    <a:pt x="715" y="960"/>
                    <a:pt x="761" y="868"/>
                    <a:pt x="773" y="764"/>
                  </a:cubicBezTo>
                  <a:cubicBezTo>
                    <a:pt x="819" y="752"/>
                    <a:pt x="888" y="718"/>
                    <a:pt x="923" y="706"/>
                  </a:cubicBezTo>
                  <a:cubicBezTo>
                    <a:pt x="980" y="811"/>
                    <a:pt x="1044" y="850"/>
                    <a:pt x="1112" y="850"/>
                  </a:cubicBezTo>
                  <a:cubicBezTo>
                    <a:pt x="1298" y="850"/>
                    <a:pt x="1511" y="555"/>
                    <a:pt x="1671" y="555"/>
                  </a:cubicBezTo>
                  <a:cubicBezTo>
                    <a:pt x="1676" y="555"/>
                    <a:pt x="1680" y="555"/>
                    <a:pt x="1684" y="556"/>
                  </a:cubicBezTo>
                  <a:cubicBezTo>
                    <a:pt x="1776" y="589"/>
                    <a:pt x="1893" y="714"/>
                    <a:pt x="2007" y="714"/>
                  </a:cubicBezTo>
                  <a:cubicBezTo>
                    <a:pt x="2050" y="714"/>
                    <a:pt x="2093" y="696"/>
                    <a:pt x="2135" y="648"/>
                  </a:cubicBezTo>
                  <a:cubicBezTo>
                    <a:pt x="2192" y="754"/>
                    <a:pt x="2273" y="859"/>
                    <a:pt x="2391" y="859"/>
                  </a:cubicBezTo>
                  <a:cubicBezTo>
                    <a:pt x="2416" y="859"/>
                    <a:pt x="2442" y="854"/>
                    <a:pt x="2469" y="844"/>
                  </a:cubicBezTo>
                  <a:cubicBezTo>
                    <a:pt x="2783" y="603"/>
                    <a:pt x="2478" y="0"/>
                    <a:pt x="2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3348;p42">
              <a:extLst>
                <a:ext uri="{FF2B5EF4-FFF2-40B4-BE49-F238E27FC236}">
                  <a16:creationId xmlns:a16="http://schemas.microsoft.com/office/drawing/2014/main" id="{7C9255EB-2341-6B32-87C0-6CB35B030AD5}"/>
                </a:ext>
              </a:extLst>
            </p:cNvPr>
            <p:cNvSpPr/>
            <p:nvPr/>
          </p:nvSpPr>
          <p:spPr>
            <a:xfrm>
              <a:off x="5605250" y="2909525"/>
              <a:ext cx="80075" cy="145150"/>
            </a:xfrm>
            <a:custGeom>
              <a:avLst/>
              <a:gdLst/>
              <a:ahLst/>
              <a:cxnLst/>
              <a:rect l="l" t="t" r="r" b="b"/>
              <a:pathLst>
                <a:path w="3203" h="5806" extrusionOk="0">
                  <a:moveTo>
                    <a:pt x="710" y="0"/>
                  </a:moveTo>
                  <a:cubicBezTo>
                    <a:pt x="627" y="0"/>
                    <a:pt x="554" y="55"/>
                    <a:pt x="539" y="187"/>
                  </a:cubicBezTo>
                  <a:cubicBezTo>
                    <a:pt x="551" y="464"/>
                    <a:pt x="678" y="683"/>
                    <a:pt x="759" y="914"/>
                  </a:cubicBezTo>
                  <a:cubicBezTo>
                    <a:pt x="653" y="834"/>
                    <a:pt x="564" y="799"/>
                    <a:pt x="490" y="799"/>
                  </a:cubicBezTo>
                  <a:cubicBezTo>
                    <a:pt x="1" y="799"/>
                    <a:pt x="175" y="2329"/>
                    <a:pt x="582" y="2329"/>
                  </a:cubicBezTo>
                  <a:cubicBezTo>
                    <a:pt x="650" y="2329"/>
                    <a:pt x="725" y="2286"/>
                    <a:pt x="805" y="2184"/>
                  </a:cubicBezTo>
                  <a:cubicBezTo>
                    <a:pt x="850" y="2237"/>
                    <a:pt x="926" y="2270"/>
                    <a:pt x="1002" y="2270"/>
                  </a:cubicBezTo>
                  <a:cubicBezTo>
                    <a:pt x="1041" y="2270"/>
                    <a:pt x="1081" y="2261"/>
                    <a:pt x="1117" y="2242"/>
                  </a:cubicBezTo>
                  <a:lnTo>
                    <a:pt x="1117" y="2242"/>
                  </a:lnTo>
                  <a:cubicBezTo>
                    <a:pt x="1053" y="2592"/>
                    <a:pt x="1179" y="2798"/>
                    <a:pt x="1330" y="2798"/>
                  </a:cubicBezTo>
                  <a:cubicBezTo>
                    <a:pt x="1453" y="2798"/>
                    <a:pt x="1592" y="2662"/>
                    <a:pt x="1659" y="2357"/>
                  </a:cubicBezTo>
                  <a:lnTo>
                    <a:pt x="1694" y="2311"/>
                  </a:lnTo>
                  <a:lnTo>
                    <a:pt x="1694" y="2311"/>
                  </a:lnTo>
                  <a:cubicBezTo>
                    <a:pt x="1786" y="2496"/>
                    <a:pt x="1474" y="2865"/>
                    <a:pt x="1705" y="3015"/>
                  </a:cubicBezTo>
                  <a:cubicBezTo>
                    <a:pt x="1705" y="3107"/>
                    <a:pt x="1682" y="3223"/>
                    <a:pt x="1740" y="3304"/>
                  </a:cubicBezTo>
                  <a:cubicBezTo>
                    <a:pt x="1705" y="3465"/>
                    <a:pt x="1636" y="3696"/>
                    <a:pt x="1705" y="3869"/>
                  </a:cubicBezTo>
                  <a:cubicBezTo>
                    <a:pt x="1583" y="4000"/>
                    <a:pt x="1682" y="4192"/>
                    <a:pt x="1828" y="4192"/>
                  </a:cubicBezTo>
                  <a:cubicBezTo>
                    <a:pt x="1862" y="4192"/>
                    <a:pt x="1899" y="4182"/>
                    <a:pt x="1936" y="4158"/>
                  </a:cubicBezTo>
                  <a:lnTo>
                    <a:pt x="1936" y="4158"/>
                  </a:lnTo>
                  <a:cubicBezTo>
                    <a:pt x="1901" y="4377"/>
                    <a:pt x="1613" y="4770"/>
                    <a:pt x="1936" y="4885"/>
                  </a:cubicBezTo>
                  <a:lnTo>
                    <a:pt x="1982" y="5058"/>
                  </a:lnTo>
                  <a:cubicBezTo>
                    <a:pt x="1970" y="5057"/>
                    <a:pt x="1959" y="5056"/>
                    <a:pt x="1947" y="5056"/>
                  </a:cubicBezTo>
                  <a:cubicBezTo>
                    <a:pt x="1698" y="5056"/>
                    <a:pt x="1625" y="5406"/>
                    <a:pt x="1901" y="5439"/>
                  </a:cubicBezTo>
                  <a:cubicBezTo>
                    <a:pt x="1885" y="5705"/>
                    <a:pt x="1998" y="5805"/>
                    <a:pt x="2151" y="5805"/>
                  </a:cubicBezTo>
                  <a:cubicBezTo>
                    <a:pt x="2543" y="5805"/>
                    <a:pt x="3202" y="5153"/>
                    <a:pt x="2663" y="4954"/>
                  </a:cubicBezTo>
                  <a:cubicBezTo>
                    <a:pt x="2776" y="4785"/>
                    <a:pt x="2666" y="4531"/>
                    <a:pt x="2490" y="4531"/>
                  </a:cubicBezTo>
                  <a:cubicBezTo>
                    <a:pt x="2451" y="4531"/>
                    <a:pt x="2408" y="4544"/>
                    <a:pt x="2363" y="4573"/>
                  </a:cubicBezTo>
                  <a:cubicBezTo>
                    <a:pt x="2329" y="4275"/>
                    <a:pt x="2670" y="3477"/>
                    <a:pt x="2200" y="3477"/>
                  </a:cubicBezTo>
                  <a:cubicBezTo>
                    <a:pt x="2197" y="3477"/>
                    <a:pt x="2193" y="3477"/>
                    <a:pt x="2190" y="3477"/>
                  </a:cubicBezTo>
                  <a:cubicBezTo>
                    <a:pt x="2167" y="3234"/>
                    <a:pt x="2490" y="3096"/>
                    <a:pt x="2328" y="2877"/>
                  </a:cubicBezTo>
                  <a:cubicBezTo>
                    <a:pt x="2363" y="2703"/>
                    <a:pt x="2479" y="2403"/>
                    <a:pt x="2248" y="2299"/>
                  </a:cubicBezTo>
                  <a:cubicBezTo>
                    <a:pt x="2213" y="2253"/>
                    <a:pt x="2155" y="2230"/>
                    <a:pt x="2098" y="2207"/>
                  </a:cubicBezTo>
                  <a:cubicBezTo>
                    <a:pt x="2075" y="2069"/>
                    <a:pt x="2017" y="1861"/>
                    <a:pt x="1867" y="1803"/>
                  </a:cubicBezTo>
                  <a:cubicBezTo>
                    <a:pt x="1924" y="1722"/>
                    <a:pt x="1913" y="1618"/>
                    <a:pt x="1867" y="1538"/>
                  </a:cubicBezTo>
                  <a:lnTo>
                    <a:pt x="1867" y="1538"/>
                  </a:lnTo>
                  <a:cubicBezTo>
                    <a:pt x="1920" y="1559"/>
                    <a:pt x="1965" y="1569"/>
                    <a:pt x="2003" y="1569"/>
                  </a:cubicBezTo>
                  <a:cubicBezTo>
                    <a:pt x="2230" y="1569"/>
                    <a:pt x="2211" y="1227"/>
                    <a:pt x="2202" y="1030"/>
                  </a:cubicBezTo>
                  <a:lnTo>
                    <a:pt x="2202" y="1030"/>
                  </a:lnTo>
                  <a:cubicBezTo>
                    <a:pt x="2289" y="1049"/>
                    <a:pt x="2368" y="1057"/>
                    <a:pt x="2438" y="1057"/>
                  </a:cubicBezTo>
                  <a:cubicBezTo>
                    <a:pt x="2873" y="1057"/>
                    <a:pt x="2934" y="722"/>
                    <a:pt x="2317" y="533"/>
                  </a:cubicBezTo>
                  <a:cubicBezTo>
                    <a:pt x="2274" y="477"/>
                    <a:pt x="2213" y="453"/>
                    <a:pt x="2148" y="453"/>
                  </a:cubicBezTo>
                  <a:cubicBezTo>
                    <a:pt x="2040" y="453"/>
                    <a:pt x="1920" y="520"/>
                    <a:pt x="1855" y="614"/>
                  </a:cubicBezTo>
                  <a:cubicBezTo>
                    <a:pt x="1779" y="521"/>
                    <a:pt x="1666" y="392"/>
                    <a:pt x="1552" y="392"/>
                  </a:cubicBezTo>
                  <a:cubicBezTo>
                    <a:pt x="1511" y="392"/>
                    <a:pt x="1469" y="409"/>
                    <a:pt x="1428" y="453"/>
                  </a:cubicBezTo>
                  <a:cubicBezTo>
                    <a:pt x="1397" y="305"/>
                    <a:pt x="1277" y="193"/>
                    <a:pt x="1148" y="193"/>
                  </a:cubicBezTo>
                  <a:cubicBezTo>
                    <a:pt x="1086" y="193"/>
                    <a:pt x="1023" y="219"/>
                    <a:pt x="966" y="279"/>
                  </a:cubicBezTo>
                  <a:cubicBezTo>
                    <a:pt x="966" y="116"/>
                    <a:pt x="829" y="0"/>
                    <a:pt x="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3349;p42">
              <a:extLst>
                <a:ext uri="{FF2B5EF4-FFF2-40B4-BE49-F238E27FC236}">
                  <a16:creationId xmlns:a16="http://schemas.microsoft.com/office/drawing/2014/main" id="{08AF8BFD-157C-C955-F4C3-601EADA79367}"/>
                </a:ext>
              </a:extLst>
            </p:cNvPr>
            <p:cNvSpPr/>
            <p:nvPr/>
          </p:nvSpPr>
          <p:spPr>
            <a:xfrm>
              <a:off x="5461175" y="3165375"/>
              <a:ext cx="45600" cy="48375"/>
            </a:xfrm>
            <a:custGeom>
              <a:avLst/>
              <a:gdLst/>
              <a:ahLst/>
              <a:cxnLst/>
              <a:rect l="l" t="t" r="r" b="b"/>
              <a:pathLst>
                <a:path w="1824" h="1935" extrusionOk="0">
                  <a:moveTo>
                    <a:pt x="405" y="0"/>
                  </a:moveTo>
                  <a:cubicBezTo>
                    <a:pt x="212" y="0"/>
                    <a:pt x="44" y="72"/>
                    <a:pt x="0" y="249"/>
                  </a:cubicBezTo>
                  <a:cubicBezTo>
                    <a:pt x="12" y="572"/>
                    <a:pt x="520" y="434"/>
                    <a:pt x="681" y="549"/>
                  </a:cubicBezTo>
                  <a:cubicBezTo>
                    <a:pt x="797" y="780"/>
                    <a:pt x="681" y="1057"/>
                    <a:pt x="958" y="1253"/>
                  </a:cubicBezTo>
                  <a:cubicBezTo>
                    <a:pt x="981" y="1369"/>
                    <a:pt x="1016" y="1542"/>
                    <a:pt x="1108" y="1657"/>
                  </a:cubicBezTo>
                  <a:cubicBezTo>
                    <a:pt x="1039" y="1796"/>
                    <a:pt x="1148" y="1935"/>
                    <a:pt x="1268" y="1935"/>
                  </a:cubicBezTo>
                  <a:cubicBezTo>
                    <a:pt x="1288" y="1935"/>
                    <a:pt x="1308" y="1931"/>
                    <a:pt x="1327" y="1923"/>
                  </a:cubicBezTo>
                  <a:cubicBezTo>
                    <a:pt x="1731" y="1773"/>
                    <a:pt x="1824" y="1046"/>
                    <a:pt x="1397" y="1022"/>
                  </a:cubicBezTo>
                  <a:cubicBezTo>
                    <a:pt x="1374" y="826"/>
                    <a:pt x="1420" y="445"/>
                    <a:pt x="1131" y="422"/>
                  </a:cubicBezTo>
                  <a:cubicBezTo>
                    <a:pt x="1096" y="187"/>
                    <a:pt x="717" y="0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3350;p42">
              <a:extLst>
                <a:ext uri="{FF2B5EF4-FFF2-40B4-BE49-F238E27FC236}">
                  <a16:creationId xmlns:a16="http://schemas.microsoft.com/office/drawing/2014/main" id="{57ED0D8D-5CB6-B2CB-8BDC-6B27DC4D482C}"/>
                </a:ext>
              </a:extLst>
            </p:cNvPr>
            <p:cNvSpPr/>
            <p:nvPr/>
          </p:nvSpPr>
          <p:spPr>
            <a:xfrm>
              <a:off x="5427900" y="3177225"/>
              <a:ext cx="53700" cy="53550"/>
            </a:xfrm>
            <a:custGeom>
              <a:avLst/>
              <a:gdLst/>
              <a:ahLst/>
              <a:cxnLst/>
              <a:rect l="l" t="t" r="r" b="b"/>
              <a:pathLst>
                <a:path w="2148" h="2142" extrusionOk="0">
                  <a:moveTo>
                    <a:pt x="469" y="1"/>
                  </a:moveTo>
                  <a:cubicBezTo>
                    <a:pt x="424" y="1"/>
                    <a:pt x="363" y="26"/>
                    <a:pt x="281" y="87"/>
                  </a:cubicBezTo>
                  <a:cubicBezTo>
                    <a:pt x="66" y="227"/>
                    <a:pt x="1" y="1118"/>
                    <a:pt x="348" y="1118"/>
                  </a:cubicBezTo>
                  <a:cubicBezTo>
                    <a:pt x="373" y="1118"/>
                    <a:pt x="401" y="1113"/>
                    <a:pt x="431" y="1103"/>
                  </a:cubicBezTo>
                  <a:cubicBezTo>
                    <a:pt x="477" y="1126"/>
                    <a:pt x="523" y="1137"/>
                    <a:pt x="581" y="1160"/>
                  </a:cubicBezTo>
                  <a:cubicBezTo>
                    <a:pt x="552" y="1268"/>
                    <a:pt x="654" y="1367"/>
                    <a:pt x="764" y="1367"/>
                  </a:cubicBezTo>
                  <a:cubicBezTo>
                    <a:pt x="784" y="1367"/>
                    <a:pt x="804" y="1364"/>
                    <a:pt x="823" y="1356"/>
                  </a:cubicBezTo>
                  <a:cubicBezTo>
                    <a:pt x="823" y="1469"/>
                    <a:pt x="915" y="1543"/>
                    <a:pt x="1009" y="1543"/>
                  </a:cubicBezTo>
                  <a:cubicBezTo>
                    <a:pt x="1040" y="1543"/>
                    <a:pt x="1072" y="1535"/>
                    <a:pt x="1100" y="1518"/>
                  </a:cubicBezTo>
                  <a:cubicBezTo>
                    <a:pt x="1109" y="1760"/>
                    <a:pt x="1232" y="2141"/>
                    <a:pt x="1439" y="2141"/>
                  </a:cubicBezTo>
                  <a:cubicBezTo>
                    <a:pt x="1518" y="2141"/>
                    <a:pt x="1610" y="2086"/>
                    <a:pt x="1712" y="1945"/>
                  </a:cubicBezTo>
                  <a:cubicBezTo>
                    <a:pt x="1729" y="1947"/>
                    <a:pt x="1746" y="1948"/>
                    <a:pt x="1761" y="1948"/>
                  </a:cubicBezTo>
                  <a:cubicBezTo>
                    <a:pt x="2147" y="1948"/>
                    <a:pt x="1902" y="1458"/>
                    <a:pt x="1602" y="1458"/>
                  </a:cubicBezTo>
                  <a:cubicBezTo>
                    <a:pt x="1574" y="1458"/>
                    <a:pt x="1545" y="1462"/>
                    <a:pt x="1516" y="1472"/>
                  </a:cubicBezTo>
                  <a:cubicBezTo>
                    <a:pt x="1438" y="1279"/>
                    <a:pt x="1442" y="721"/>
                    <a:pt x="1201" y="721"/>
                  </a:cubicBezTo>
                  <a:cubicBezTo>
                    <a:pt x="1155" y="721"/>
                    <a:pt x="1099" y="742"/>
                    <a:pt x="1031" y="791"/>
                  </a:cubicBezTo>
                  <a:cubicBezTo>
                    <a:pt x="1031" y="825"/>
                    <a:pt x="1019" y="825"/>
                    <a:pt x="1019" y="837"/>
                  </a:cubicBezTo>
                  <a:cubicBezTo>
                    <a:pt x="987" y="781"/>
                    <a:pt x="922" y="747"/>
                    <a:pt x="854" y="747"/>
                  </a:cubicBezTo>
                  <a:cubicBezTo>
                    <a:pt x="824" y="747"/>
                    <a:pt x="794" y="754"/>
                    <a:pt x="765" y="768"/>
                  </a:cubicBezTo>
                  <a:cubicBezTo>
                    <a:pt x="556" y="577"/>
                    <a:pt x="685" y="1"/>
                    <a:pt x="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3351;p42">
              <a:extLst>
                <a:ext uri="{FF2B5EF4-FFF2-40B4-BE49-F238E27FC236}">
                  <a16:creationId xmlns:a16="http://schemas.microsoft.com/office/drawing/2014/main" id="{E07A0B35-AAAD-F250-EC90-3A9B3F90B632}"/>
                </a:ext>
              </a:extLst>
            </p:cNvPr>
            <p:cNvSpPr/>
            <p:nvPr/>
          </p:nvSpPr>
          <p:spPr>
            <a:xfrm>
              <a:off x="5422550" y="3083100"/>
              <a:ext cx="38900" cy="48275"/>
            </a:xfrm>
            <a:custGeom>
              <a:avLst/>
              <a:gdLst/>
              <a:ahLst/>
              <a:cxnLst/>
              <a:rect l="l" t="t" r="r" b="b"/>
              <a:pathLst>
                <a:path w="1556" h="1931" extrusionOk="0">
                  <a:moveTo>
                    <a:pt x="378" y="0"/>
                  </a:moveTo>
                  <a:cubicBezTo>
                    <a:pt x="363" y="0"/>
                    <a:pt x="348" y="3"/>
                    <a:pt x="333" y="8"/>
                  </a:cubicBezTo>
                  <a:cubicBezTo>
                    <a:pt x="1" y="94"/>
                    <a:pt x="90" y="1171"/>
                    <a:pt x="383" y="1171"/>
                  </a:cubicBezTo>
                  <a:cubicBezTo>
                    <a:pt x="446" y="1171"/>
                    <a:pt x="519" y="1121"/>
                    <a:pt x="599" y="1001"/>
                  </a:cubicBezTo>
                  <a:cubicBezTo>
                    <a:pt x="633" y="1012"/>
                    <a:pt x="668" y="1024"/>
                    <a:pt x="714" y="1024"/>
                  </a:cubicBezTo>
                  <a:cubicBezTo>
                    <a:pt x="772" y="1116"/>
                    <a:pt x="853" y="1197"/>
                    <a:pt x="922" y="1278"/>
                  </a:cubicBezTo>
                  <a:cubicBezTo>
                    <a:pt x="922" y="1482"/>
                    <a:pt x="881" y="1931"/>
                    <a:pt x="1122" y="1931"/>
                  </a:cubicBezTo>
                  <a:cubicBezTo>
                    <a:pt x="1168" y="1931"/>
                    <a:pt x="1223" y="1915"/>
                    <a:pt x="1291" y="1878"/>
                  </a:cubicBezTo>
                  <a:cubicBezTo>
                    <a:pt x="1555" y="1705"/>
                    <a:pt x="1542" y="881"/>
                    <a:pt x="1237" y="881"/>
                  </a:cubicBezTo>
                  <a:cubicBezTo>
                    <a:pt x="1195" y="881"/>
                    <a:pt x="1148" y="897"/>
                    <a:pt x="1095" y="931"/>
                  </a:cubicBezTo>
                  <a:cubicBezTo>
                    <a:pt x="988" y="835"/>
                    <a:pt x="1020" y="521"/>
                    <a:pt x="832" y="521"/>
                  </a:cubicBezTo>
                  <a:cubicBezTo>
                    <a:pt x="817" y="521"/>
                    <a:pt x="801" y="523"/>
                    <a:pt x="783" y="528"/>
                  </a:cubicBezTo>
                  <a:cubicBezTo>
                    <a:pt x="783" y="504"/>
                    <a:pt x="772" y="504"/>
                    <a:pt x="772" y="493"/>
                  </a:cubicBezTo>
                  <a:cubicBezTo>
                    <a:pt x="806" y="377"/>
                    <a:pt x="737" y="250"/>
                    <a:pt x="610" y="250"/>
                  </a:cubicBezTo>
                  <a:cubicBezTo>
                    <a:pt x="580" y="139"/>
                    <a:pt x="486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3352;p42">
              <a:extLst>
                <a:ext uri="{FF2B5EF4-FFF2-40B4-BE49-F238E27FC236}">
                  <a16:creationId xmlns:a16="http://schemas.microsoft.com/office/drawing/2014/main" id="{3D9899AF-E46B-E9B4-6DE2-5FEF255A3A62}"/>
                </a:ext>
              </a:extLst>
            </p:cNvPr>
            <p:cNvSpPr/>
            <p:nvPr/>
          </p:nvSpPr>
          <p:spPr>
            <a:xfrm>
              <a:off x="5522050" y="3195000"/>
              <a:ext cx="66575" cy="93625"/>
            </a:xfrm>
            <a:custGeom>
              <a:avLst/>
              <a:gdLst/>
              <a:ahLst/>
              <a:cxnLst/>
              <a:rect l="l" t="t" r="r" b="b"/>
              <a:pathLst>
                <a:path w="2663" h="3745" extrusionOk="0">
                  <a:moveTo>
                    <a:pt x="1074" y="1165"/>
                  </a:moveTo>
                  <a:cubicBezTo>
                    <a:pt x="1078" y="1217"/>
                    <a:pt x="1099" y="1264"/>
                    <a:pt x="1131" y="1299"/>
                  </a:cubicBezTo>
                  <a:lnTo>
                    <a:pt x="1131" y="1299"/>
                  </a:lnTo>
                  <a:cubicBezTo>
                    <a:pt x="1104" y="1278"/>
                    <a:pt x="1069" y="1263"/>
                    <a:pt x="1028" y="1257"/>
                  </a:cubicBezTo>
                  <a:lnTo>
                    <a:pt x="1074" y="1165"/>
                  </a:lnTo>
                  <a:close/>
                  <a:moveTo>
                    <a:pt x="1011" y="1"/>
                  </a:moveTo>
                  <a:cubicBezTo>
                    <a:pt x="686" y="1"/>
                    <a:pt x="186" y="651"/>
                    <a:pt x="785" y="692"/>
                  </a:cubicBezTo>
                  <a:cubicBezTo>
                    <a:pt x="797" y="761"/>
                    <a:pt x="785" y="842"/>
                    <a:pt x="809" y="899"/>
                  </a:cubicBezTo>
                  <a:cubicBezTo>
                    <a:pt x="693" y="1153"/>
                    <a:pt x="1" y="1777"/>
                    <a:pt x="578" y="1857"/>
                  </a:cubicBezTo>
                  <a:cubicBezTo>
                    <a:pt x="601" y="1857"/>
                    <a:pt x="635" y="1846"/>
                    <a:pt x="670" y="1846"/>
                  </a:cubicBezTo>
                  <a:cubicBezTo>
                    <a:pt x="624" y="2169"/>
                    <a:pt x="843" y="2469"/>
                    <a:pt x="797" y="2804"/>
                  </a:cubicBezTo>
                  <a:cubicBezTo>
                    <a:pt x="774" y="2942"/>
                    <a:pt x="728" y="3231"/>
                    <a:pt x="866" y="3323"/>
                  </a:cubicBezTo>
                  <a:cubicBezTo>
                    <a:pt x="790" y="3574"/>
                    <a:pt x="948" y="3745"/>
                    <a:pt x="1094" y="3745"/>
                  </a:cubicBezTo>
                  <a:cubicBezTo>
                    <a:pt x="1189" y="3745"/>
                    <a:pt x="1280" y="3671"/>
                    <a:pt x="1293" y="3496"/>
                  </a:cubicBezTo>
                  <a:cubicBezTo>
                    <a:pt x="1351" y="2862"/>
                    <a:pt x="1097" y="2238"/>
                    <a:pt x="1201" y="1592"/>
                  </a:cubicBezTo>
                  <a:cubicBezTo>
                    <a:pt x="1231" y="1495"/>
                    <a:pt x="1217" y="1392"/>
                    <a:pt x="1160" y="1326"/>
                  </a:cubicBezTo>
                  <a:lnTo>
                    <a:pt x="1160" y="1326"/>
                  </a:lnTo>
                  <a:cubicBezTo>
                    <a:pt x="1202" y="1360"/>
                    <a:pt x="1254" y="1379"/>
                    <a:pt x="1307" y="1379"/>
                  </a:cubicBezTo>
                  <a:cubicBezTo>
                    <a:pt x="1350" y="1379"/>
                    <a:pt x="1394" y="1367"/>
                    <a:pt x="1432" y="1338"/>
                  </a:cubicBezTo>
                  <a:cubicBezTo>
                    <a:pt x="1500" y="1492"/>
                    <a:pt x="1657" y="1621"/>
                    <a:pt x="1819" y="1621"/>
                  </a:cubicBezTo>
                  <a:cubicBezTo>
                    <a:pt x="1875" y="1621"/>
                    <a:pt x="1932" y="1605"/>
                    <a:pt x="1986" y="1569"/>
                  </a:cubicBezTo>
                  <a:cubicBezTo>
                    <a:pt x="2021" y="1615"/>
                    <a:pt x="2078" y="1742"/>
                    <a:pt x="2113" y="1823"/>
                  </a:cubicBezTo>
                  <a:cubicBezTo>
                    <a:pt x="2211" y="1892"/>
                    <a:pt x="2289" y="1921"/>
                    <a:pt x="2347" y="1921"/>
                  </a:cubicBezTo>
                  <a:cubicBezTo>
                    <a:pt x="2662" y="1921"/>
                    <a:pt x="2440" y="1081"/>
                    <a:pt x="2029" y="1081"/>
                  </a:cubicBezTo>
                  <a:cubicBezTo>
                    <a:pt x="1969" y="1081"/>
                    <a:pt x="1904" y="1100"/>
                    <a:pt x="1836" y="1142"/>
                  </a:cubicBezTo>
                  <a:cubicBezTo>
                    <a:pt x="1755" y="1026"/>
                    <a:pt x="1697" y="876"/>
                    <a:pt x="1536" y="842"/>
                  </a:cubicBezTo>
                  <a:cubicBezTo>
                    <a:pt x="1501" y="669"/>
                    <a:pt x="1443" y="415"/>
                    <a:pt x="1236" y="403"/>
                  </a:cubicBezTo>
                  <a:cubicBezTo>
                    <a:pt x="1246" y="107"/>
                    <a:pt x="1143" y="1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3353;p42">
              <a:extLst>
                <a:ext uri="{FF2B5EF4-FFF2-40B4-BE49-F238E27FC236}">
                  <a16:creationId xmlns:a16="http://schemas.microsoft.com/office/drawing/2014/main" id="{699B41DF-9F92-5570-4778-C533795CDD08}"/>
                </a:ext>
              </a:extLst>
            </p:cNvPr>
            <p:cNvSpPr/>
            <p:nvPr/>
          </p:nvSpPr>
          <p:spPr>
            <a:xfrm>
              <a:off x="5585750" y="3171875"/>
              <a:ext cx="72525" cy="70575"/>
            </a:xfrm>
            <a:custGeom>
              <a:avLst/>
              <a:gdLst/>
              <a:ahLst/>
              <a:cxnLst/>
              <a:rect l="l" t="t" r="r" b="b"/>
              <a:pathLst>
                <a:path w="2901" h="2823" extrusionOk="0">
                  <a:moveTo>
                    <a:pt x="585" y="0"/>
                  </a:moveTo>
                  <a:cubicBezTo>
                    <a:pt x="535" y="0"/>
                    <a:pt x="479" y="21"/>
                    <a:pt x="419" y="70"/>
                  </a:cubicBezTo>
                  <a:cubicBezTo>
                    <a:pt x="211" y="232"/>
                    <a:pt x="315" y="566"/>
                    <a:pt x="84" y="809"/>
                  </a:cubicBezTo>
                  <a:cubicBezTo>
                    <a:pt x="0" y="996"/>
                    <a:pt x="108" y="1096"/>
                    <a:pt x="237" y="1096"/>
                  </a:cubicBezTo>
                  <a:cubicBezTo>
                    <a:pt x="338" y="1096"/>
                    <a:pt x="454" y="1033"/>
                    <a:pt x="500" y="901"/>
                  </a:cubicBezTo>
                  <a:cubicBezTo>
                    <a:pt x="546" y="1016"/>
                    <a:pt x="673" y="1155"/>
                    <a:pt x="823" y="1166"/>
                  </a:cubicBezTo>
                  <a:cubicBezTo>
                    <a:pt x="835" y="1536"/>
                    <a:pt x="996" y="2055"/>
                    <a:pt x="1285" y="2240"/>
                  </a:cubicBezTo>
                  <a:cubicBezTo>
                    <a:pt x="1349" y="2476"/>
                    <a:pt x="1304" y="2812"/>
                    <a:pt x="1575" y="2812"/>
                  </a:cubicBezTo>
                  <a:cubicBezTo>
                    <a:pt x="1596" y="2812"/>
                    <a:pt x="1618" y="2810"/>
                    <a:pt x="1643" y="2806"/>
                  </a:cubicBezTo>
                  <a:cubicBezTo>
                    <a:pt x="1699" y="2817"/>
                    <a:pt x="1756" y="2823"/>
                    <a:pt x="1812" y="2823"/>
                  </a:cubicBezTo>
                  <a:cubicBezTo>
                    <a:pt x="2395" y="2823"/>
                    <a:pt x="2901" y="2239"/>
                    <a:pt x="2046" y="2239"/>
                  </a:cubicBezTo>
                  <a:cubicBezTo>
                    <a:pt x="2024" y="2239"/>
                    <a:pt x="2001" y="2239"/>
                    <a:pt x="1977" y="2240"/>
                  </a:cubicBezTo>
                  <a:cubicBezTo>
                    <a:pt x="1943" y="2124"/>
                    <a:pt x="1862" y="1917"/>
                    <a:pt x="1700" y="1917"/>
                  </a:cubicBezTo>
                  <a:cubicBezTo>
                    <a:pt x="1654" y="1836"/>
                    <a:pt x="1596" y="1790"/>
                    <a:pt x="1539" y="1755"/>
                  </a:cubicBezTo>
                  <a:cubicBezTo>
                    <a:pt x="1262" y="1340"/>
                    <a:pt x="1527" y="474"/>
                    <a:pt x="858" y="405"/>
                  </a:cubicBezTo>
                  <a:cubicBezTo>
                    <a:pt x="858" y="219"/>
                    <a:pt x="750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3354;p42">
              <a:extLst>
                <a:ext uri="{FF2B5EF4-FFF2-40B4-BE49-F238E27FC236}">
                  <a16:creationId xmlns:a16="http://schemas.microsoft.com/office/drawing/2014/main" id="{3EC3D849-0F0E-5DBE-85C1-BFCF0AE21321}"/>
                </a:ext>
              </a:extLst>
            </p:cNvPr>
            <p:cNvSpPr/>
            <p:nvPr/>
          </p:nvSpPr>
          <p:spPr>
            <a:xfrm>
              <a:off x="5533975" y="3143450"/>
              <a:ext cx="36025" cy="21525"/>
            </a:xfrm>
            <a:custGeom>
              <a:avLst/>
              <a:gdLst/>
              <a:ahLst/>
              <a:cxnLst/>
              <a:rect l="l" t="t" r="r" b="b"/>
              <a:pathLst>
                <a:path w="1441" h="861" extrusionOk="0">
                  <a:moveTo>
                    <a:pt x="498" y="1"/>
                  </a:moveTo>
                  <a:cubicBezTo>
                    <a:pt x="208" y="1"/>
                    <a:pt x="1" y="505"/>
                    <a:pt x="493" y="561"/>
                  </a:cubicBezTo>
                  <a:cubicBezTo>
                    <a:pt x="536" y="779"/>
                    <a:pt x="683" y="860"/>
                    <a:pt x="834" y="860"/>
                  </a:cubicBezTo>
                  <a:cubicBezTo>
                    <a:pt x="1130" y="860"/>
                    <a:pt x="1441" y="548"/>
                    <a:pt x="1013" y="341"/>
                  </a:cubicBezTo>
                  <a:lnTo>
                    <a:pt x="1013" y="341"/>
                  </a:lnTo>
                  <a:cubicBezTo>
                    <a:pt x="955" y="364"/>
                    <a:pt x="909" y="376"/>
                    <a:pt x="886" y="399"/>
                  </a:cubicBezTo>
                  <a:cubicBezTo>
                    <a:pt x="778" y="104"/>
                    <a:pt x="629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3355;p42">
              <a:extLst>
                <a:ext uri="{FF2B5EF4-FFF2-40B4-BE49-F238E27FC236}">
                  <a16:creationId xmlns:a16="http://schemas.microsoft.com/office/drawing/2014/main" id="{DE2D9C5A-635A-0F45-2718-643132598389}"/>
                </a:ext>
              </a:extLst>
            </p:cNvPr>
            <p:cNvSpPr/>
            <p:nvPr/>
          </p:nvSpPr>
          <p:spPr>
            <a:xfrm>
              <a:off x="5340575" y="2846850"/>
              <a:ext cx="52700" cy="59575"/>
            </a:xfrm>
            <a:custGeom>
              <a:avLst/>
              <a:gdLst/>
              <a:ahLst/>
              <a:cxnLst/>
              <a:rect l="l" t="t" r="r" b="b"/>
              <a:pathLst>
                <a:path w="2108" h="2383" extrusionOk="0">
                  <a:moveTo>
                    <a:pt x="1675" y="0"/>
                  </a:moveTo>
                  <a:cubicBezTo>
                    <a:pt x="1574" y="0"/>
                    <a:pt x="1465" y="87"/>
                    <a:pt x="1396" y="316"/>
                  </a:cubicBezTo>
                  <a:cubicBezTo>
                    <a:pt x="1338" y="409"/>
                    <a:pt x="1350" y="605"/>
                    <a:pt x="1257" y="651"/>
                  </a:cubicBezTo>
                  <a:cubicBezTo>
                    <a:pt x="1084" y="651"/>
                    <a:pt x="1073" y="813"/>
                    <a:pt x="992" y="905"/>
                  </a:cubicBezTo>
                  <a:cubicBezTo>
                    <a:pt x="968" y="898"/>
                    <a:pt x="945" y="895"/>
                    <a:pt x="925" y="895"/>
                  </a:cubicBezTo>
                  <a:cubicBezTo>
                    <a:pt x="727" y="895"/>
                    <a:pt x="680" y="1173"/>
                    <a:pt x="784" y="1309"/>
                  </a:cubicBezTo>
                  <a:cubicBezTo>
                    <a:pt x="775" y="1307"/>
                    <a:pt x="765" y="1307"/>
                    <a:pt x="755" y="1307"/>
                  </a:cubicBezTo>
                  <a:cubicBezTo>
                    <a:pt x="693" y="1307"/>
                    <a:pt x="626" y="1335"/>
                    <a:pt x="576" y="1355"/>
                  </a:cubicBezTo>
                  <a:cubicBezTo>
                    <a:pt x="409" y="1141"/>
                    <a:pt x="296" y="1056"/>
                    <a:pt x="222" y="1056"/>
                  </a:cubicBezTo>
                  <a:cubicBezTo>
                    <a:pt x="0" y="1056"/>
                    <a:pt x="123" y="1820"/>
                    <a:pt x="149" y="2175"/>
                  </a:cubicBezTo>
                  <a:cubicBezTo>
                    <a:pt x="214" y="2324"/>
                    <a:pt x="285" y="2383"/>
                    <a:pt x="350" y="2383"/>
                  </a:cubicBezTo>
                  <a:cubicBezTo>
                    <a:pt x="504" y="2383"/>
                    <a:pt x="618" y="2045"/>
                    <a:pt x="496" y="1817"/>
                  </a:cubicBezTo>
                  <a:cubicBezTo>
                    <a:pt x="680" y="1805"/>
                    <a:pt x="946" y="1736"/>
                    <a:pt x="957" y="1528"/>
                  </a:cubicBezTo>
                  <a:cubicBezTo>
                    <a:pt x="1010" y="1565"/>
                    <a:pt x="1057" y="1581"/>
                    <a:pt x="1099" y="1581"/>
                  </a:cubicBezTo>
                  <a:cubicBezTo>
                    <a:pt x="1296" y="1581"/>
                    <a:pt x="1379" y="1234"/>
                    <a:pt x="1407" y="1044"/>
                  </a:cubicBezTo>
                  <a:cubicBezTo>
                    <a:pt x="1569" y="1032"/>
                    <a:pt x="1661" y="917"/>
                    <a:pt x="1696" y="720"/>
                  </a:cubicBezTo>
                  <a:cubicBezTo>
                    <a:pt x="2108" y="470"/>
                    <a:pt x="1910" y="0"/>
                    <a:pt x="1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3356;p42">
              <a:extLst>
                <a:ext uri="{FF2B5EF4-FFF2-40B4-BE49-F238E27FC236}">
                  <a16:creationId xmlns:a16="http://schemas.microsoft.com/office/drawing/2014/main" id="{7C67E392-E9D1-DA36-2C85-4E69A1458E3A}"/>
                </a:ext>
              </a:extLst>
            </p:cNvPr>
            <p:cNvSpPr/>
            <p:nvPr/>
          </p:nvSpPr>
          <p:spPr>
            <a:xfrm>
              <a:off x="5392350" y="2835725"/>
              <a:ext cx="79250" cy="38775"/>
            </a:xfrm>
            <a:custGeom>
              <a:avLst/>
              <a:gdLst/>
              <a:ahLst/>
              <a:cxnLst/>
              <a:rect l="l" t="t" r="r" b="b"/>
              <a:pathLst>
                <a:path w="3170" h="1551" extrusionOk="0">
                  <a:moveTo>
                    <a:pt x="609" y="1"/>
                  </a:moveTo>
                  <a:cubicBezTo>
                    <a:pt x="279" y="1"/>
                    <a:pt x="0" y="169"/>
                    <a:pt x="433" y="438"/>
                  </a:cubicBezTo>
                  <a:cubicBezTo>
                    <a:pt x="479" y="438"/>
                    <a:pt x="502" y="438"/>
                    <a:pt x="548" y="450"/>
                  </a:cubicBezTo>
                  <a:cubicBezTo>
                    <a:pt x="456" y="565"/>
                    <a:pt x="537" y="727"/>
                    <a:pt x="675" y="738"/>
                  </a:cubicBezTo>
                  <a:cubicBezTo>
                    <a:pt x="828" y="883"/>
                    <a:pt x="1068" y="1370"/>
                    <a:pt x="1300" y="1370"/>
                  </a:cubicBezTo>
                  <a:cubicBezTo>
                    <a:pt x="1383" y="1370"/>
                    <a:pt x="1465" y="1307"/>
                    <a:pt x="1541" y="1142"/>
                  </a:cubicBezTo>
                  <a:cubicBezTo>
                    <a:pt x="1653" y="1237"/>
                    <a:pt x="1792" y="1384"/>
                    <a:pt x="1941" y="1384"/>
                  </a:cubicBezTo>
                  <a:cubicBezTo>
                    <a:pt x="1991" y="1384"/>
                    <a:pt x="2043" y="1368"/>
                    <a:pt x="2095" y="1327"/>
                  </a:cubicBezTo>
                  <a:cubicBezTo>
                    <a:pt x="2137" y="1460"/>
                    <a:pt x="2247" y="1525"/>
                    <a:pt x="2360" y="1525"/>
                  </a:cubicBezTo>
                  <a:cubicBezTo>
                    <a:pt x="2434" y="1525"/>
                    <a:pt x="2509" y="1497"/>
                    <a:pt x="2568" y="1442"/>
                  </a:cubicBezTo>
                  <a:cubicBezTo>
                    <a:pt x="2640" y="1513"/>
                    <a:pt x="2748" y="1550"/>
                    <a:pt x="2852" y="1550"/>
                  </a:cubicBezTo>
                  <a:cubicBezTo>
                    <a:pt x="3017" y="1550"/>
                    <a:pt x="3169" y="1456"/>
                    <a:pt x="3134" y="1258"/>
                  </a:cubicBezTo>
                  <a:cubicBezTo>
                    <a:pt x="3044" y="1123"/>
                    <a:pt x="2787" y="926"/>
                    <a:pt x="2580" y="926"/>
                  </a:cubicBezTo>
                  <a:cubicBezTo>
                    <a:pt x="2520" y="926"/>
                    <a:pt x="2465" y="942"/>
                    <a:pt x="2418" y="981"/>
                  </a:cubicBezTo>
                  <a:cubicBezTo>
                    <a:pt x="2388" y="795"/>
                    <a:pt x="2308" y="755"/>
                    <a:pt x="2209" y="755"/>
                  </a:cubicBezTo>
                  <a:cubicBezTo>
                    <a:pt x="2134" y="755"/>
                    <a:pt x="2048" y="778"/>
                    <a:pt x="1967" y="778"/>
                  </a:cubicBezTo>
                  <a:cubicBezTo>
                    <a:pt x="1869" y="778"/>
                    <a:pt x="1777" y="745"/>
                    <a:pt x="1714" y="600"/>
                  </a:cubicBezTo>
                  <a:cubicBezTo>
                    <a:pt x="1667" y="523"/>
                    <a:pt x="1591" y="488"/>
                    <a:pt x="1515" y="488"/>
                  </a:cubicBezTo>
                  <a:cubicBezTo>
                    <a:pt x="1407" y="488"/>
                    <a:pt x="1298" y="559"/>
                    <a:pt x="1264" y="681"/>
                  </a:cubicBezTo>
                  <a:cubicBezTo>
                    <a:pt x="1241" y="634"/>
                    <a:pt x="1149" y="577"/>
                    <a:pt x="1114" y="542"/>
                  </a:cubicBezTo>
                  <a:cubicBezTo>
                    <a:pt x="1302" y="160"/>
                    <a:pt x="931" y="1"/>
                    <a:pt x="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3357;p42">
              <a:extLst>
                <a:ext uri="{FF2B5EF4-FFF2-40B4-BE49-F238E27FC236}">
                  <a16:creationId xmlns:a16="http://schemas.microsoft.com/office/drawing/2014/main" id="{2E6AA6CB-7862-CA64-D183-256D4A64F87B}"/>
                </a:ext>
              </a:extLst>
            </p:cNvPr>
            <p:cNvSpPr/>
            <p:nvPr/>
          </p:nvSpPr>
          <p:spPr>
            <a:xfrm>
              <a:off x="5432450" y="2782875"/>
              <a:ext cx="85475" cy="38575"/>
            </a:xfrm>
            <a:custGeom>
              <a:avLst/>
              <a:gdLst/>
              <a:ahLst/>
              <a:cxnLst/>
              <a:rect l="l" t="t" r="r" b="b"/>
              <a:pathLst>
                <a:path w="3419" h="1543" extrusionOk="0">
                  <a:moveTo>
                    <a:pt x="239" y="0"/>
                  </a:moveTo>
                  <a:cubicBezTo>
                    <a:pt x="90" y="0"/>
                    <a:pt x="1" y="249"/>
                    <a:pt x="122" y="371"/>
                  </a:cubicBezTo>
                  <a:cubicBezTo>
                    <a:pt x="145" y="417"/>
                    <a:pt x="156" y="486"/>
                    <a:pt x="214" y="544"/>
                  </a:cubicBezTo>
                  <a:cubicBezTo>
                    <a:pt x="313" y="717"/>
                    <a:pt x="507" y="1156"/>
                    <a:pt x="693" y="1156"/>
                  </a:cubicBezTo>
                  <a:cubicBezTo>
                    <a:pt x="768" y="1156"/>
                    <a:pt x="841" y="1086"/>
                    <a:pt x="907" y="902"/>
                  </a:cubicBezTo>
                  <a:cubicBezTo>
                    <a:pt x="1022" y="902"/>
                    <a:pt x="1241" y="902"/>
                    <a:pt x="1357" y="867"/>
                  </a:cubicBezTo>
                  <a:cubicBezTo>
                    <a:pt x="1438" y="971"/>
                    <a:pt x="1495" y="1132"/>
                    <a:pt x="1611" y="1190"/>
                  </a:cubicBezTo>
                  <a:cubicBezTo>
                    <a:pt x="1457" y="1392"/>
                    <a:pt x="1656" y="1530"/>
                    <a:pt x="1854" y="1530"/>
                  </a:cubicBezTo>
                  <a:cubicBezTo>
                    <a:pt x="1893" y="1530"/>
                    <a:pt x="1932" y="1525"/>
                    <a:pt x="1969" y="1513"/>
                  </a:cubicBezTo>
                  <a:cubicBezTo>
                    <a:pt x="2005" y="1534"/>
                    <a:pt x="2041" y="1543"/>
                    <a:pt x="2076" y="1543"/>
                  </a:cubicBezTo>
                  <a:cubicBezTo>
                    <a:pt x="2199" y="1543"/>
                    <a:pt x="2306" y="1431"/>
                    <a:pt x="2315" y="1306"/>
                  </a:cubicBezTo>
                  <a:cubicBezTo>
                    <a:pt x="2465" y="1121"/>
                    <a:pt x="2580" y="959"/>
                    <a:pt x="2800" y="936"/>
                  </a:cubicBezTo>
                  <a:cubicBezTo>
                    <a:pt x="2854" y="1059"/>
                    <a:pt x="2989" y="1208"/>
                    <a:pt x="3112" y="1208"/>
                  </a:cubicBezTo>
                  <a:cubicBezTo>
                    <a:pt x="3173" y="1208"/>
                    <a:pt x="3231" y="1171"/>
                    <a:pt x="3273" y="1075"/>
                  </a:cubicBezTo>
                  <a:cubicBezTo>
                    <a:pt x="3419" y="826"/>
                    <a:pt x="3034" y="365"/>
                    <a:pt x="2752" y="365"/>
                  </a:cubicBezTo>
                  <a:cubicBezTo>
                    <a:pt x="2655" y="365"/>
                    <a:pt x="2570" y="420"/>
                    <a:pt x="2523" y="555"/>
                  </a:cubicBezTo>
                  <a:cubicBezTo>
                    <a:pt x="2373" y="590"/>
                    <a:pt x="2257" y="671"/>
                    <a:pt x="2153" y="821"/>
                  </a:cubicBezTo>
                  <a:cubicBezTo>
                    <a:pt x="2130" y="844"/>
                    <a:pt x="2096" y="890"/>
                    <a:pt x="2072" y="913"/>
                  </a:cubicBezTo>
                  <a:cubicBezTo>
                    <a:pt x="1776" y="755"/>
                    <a:pt x="1649" y="395"/>
                    <a:pt x="1322" y="395"/>
                  </a:cubicBezTo>
                  <a:cubicBezTo>
                    <a:pt x="1267" y="395"/>
                    <a:pt x="1206" y="405"/>
                    <a:pt x="1138" y="428"/>
                  </a:cubicBezTo>
                  <a:cubicBezTo>
                    <a:pt x="1113" y="438"/>
                    <a:pt x="1089" y="442"/>
                    <a:pt x="1065" y="442"/>
                  </a:cubicBezTo>
                  <a:cubicBezTo>
                    <a:pt x="957" y="442"/>
                    <a:pt x="856" y="359"/>
                    <a:pt x="745" y="359"/>
                  </a:cubicBezTo>
                  <a:cubicBezTo>
                    <a:pt x="708" y="359"/>
                    <a:pt x="670" y="369"/>
                    <a:pt x="630" y="394"/>
                  </a:cubicBezTo>
                  <a:cubicBezTo>
                    <a:pt x="595" y="336"/>
                    <a:pt x="572" y="290"/>
                    <a:pt x="514" y="255"/>
                  </a:cubicBezTo>
                  <a:cubicBezTo>
                    <a:pt x="514" y="151"/>
                    <a:pt x="433" y="105"/>
                    <a:pt x="353" y="47"/>
                  </a:cubicBezTo>
                  <a:cubicBezTo>
                    <a:pt x="313" y="14"/>
                    <a:pt x="274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3358;p42">
              <a:extLst>
                <a:ext uri="{FF2B5EF4-FFF2-40B4-BE49-F238E27FC236}">
                  <a16:creationId xmlns:a16="http://schemas.microsoft.com/office/drawing/2014/main" id="{6069DB01-55CD-421F-B84F-63ABC6531B7D}"/>
                </a:ext>
              </a:extLst>
            </p:cNvPr>
            <p:cNvSpPr/>
            <p:nvPr/>
          </p:nvSpPr>
          <p:spPr>
            <a:xfrm>
              <a:off x="5503200" y="2780350"/>
              <a:ext cx="22725" cy="19950"/>
            </a:xfrm>
            <a:custGeom>
              <a:avLst/>
              <a:gdLst/>
              <a:ahLst/>
              <a:cxnLst/>
              <a:rect l="l" t="t" r="r" b="b"/>
              <a:pathLst>
                <a:path w="909" h="798" extrusionOk="0">
                  <a:moveTo>
                    <a:pt x="228" y="1"/>
                  </a:moveTo>
                  <a:cubicBezTo>
                    <a:pt x="53" y="1"/>
                    <a:pt x="1" y="299"/>
                    <a:pt x="212" y="437"/>
                  </a:cubicBezTo>
                  <a:cubicBezTo>
                    <a:pt x="426" y="697"/>
                    <a:pt x="596" y="798"/>
                    <a:pt x="701" y="798"/>
                  </a:cubicBezTo>
                  <a:cubicBezTo>
                    <a:pt x="908" y="798"/>
                    <a:pt x="860" y="405"/>
                    <a:pt x="385" y="68"/>
                  </a:cubicBezTo>
                  <a:cubicBezTo>
                    <a:pt x="326" y="20"/>
                    <a:pt x="273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3359;p42">
              <a:extLst>
                <a:ext uri="{FF2B5EF4-FFF2-40B4-BE49-F238E27FC236}">
                  <a16:creationId xmlns:a16="http://schemas.microsoft.com/office/drawing/2014/main" id="{8B3BAA70-4C07-C65D-8F68-EA21FA0360B8}"/>
                </a:ext>
              </a:extLst>
            </p:cNvPr>
            <p:cNvSpPr/>
            <p:nvPr/>
          </p:nvSpPr>
          <p:spPr>
            <a:xfrm>
              <a:off x="5509625" y="2898700"/>
              <a:ext cx="39575" cy="42850"/>
            </a:xfrm>
            <a:custGeom>
              <a:avLst/>
              <a:gdLst/>
              <a:ahLst/>
              <a:cxnLst/>
              <a:rect l="l" t="t" r="r" b="b"/>
              <a:pathLst>
                <a:path w="1583" h="1714" extrusionOk="0">
                  <a:moveTo>
                    <a:pt x="1325" y="0"/>
                  </a:moveTo>
                  <a:cubicBezTo>
                    <a:pt x="1263" y="0"/>
                    <a:pt x="1186" y="58"/>
                    <a:pt x="1098" y="205"/>
                  </a:cubicBezTo>
                  <a:cubicBezTo>
                    <a:pt x="1041" y="138"/>
                    <a:pt x="975" y="110"/>
                    <a:pt x="912" y="110"/>
                  </a:cubicBezTo>
                  <a:cubicBezTo>
                    <a:pt x="758" y="110"/>
                    <a:pt x="618" y="278"/>
                    <a:pt x="659" y="459"/>
                  </a:cubicBezTo>
                  <a:cubicBezTo>
                    <a:pt x="613" y="482"/>
                    <a:pt x="555" y="528"/>
                    <a:pt x="532" y="562"/>
                  </a:cubicBezTo>
                  <a:cubicBezTo>
                    <a:pt x="490" y="495"/>
                    <a:pt x="417" y="452"/>
                    <a:pt x="335" y="452"/>
                  </a:cubicBezTo>
                  <a:cubicBezTo>
                    <a:pt x="306" y="452"/>
                    <a:pt x="275" y="458"/>
                    <a:pt x="244" y="470"/>
                  </a:cubicBezTo>
                  <a:cubicBezTo>
                    <a:pt x="94" y="528"/>
                    <a:pt x="59" y="701"/>
                    <a:pt x="140" y="828"/>
                  </a:cubicBezTo>
                  <a:cubicBezTo>
                    <a:pt x="140" y="966"/>
                    <a:pt x="128" y="1140"/>
                    <a:pt x="128" y="1290"/>
                  </a:cubicBezTo>
                  <a:cubicBezTo>
                    <a:pt x="0" y="1528"/>
                    <a:pt x="166" y="1714"/>
                    <a:pt x="326" y="1714"/>
                  </a:cubicBezTo>
                  <a:cubicBezTo>
                    <a:pt x="469" y="1714"/>
                    <a:pt x="608" y="1566"/>
                    <a:pt x="532" y="1174"/>
                  </a:cubicBezTo>
                  <a:lnTo>
                    <a:pt x="532" y="1174"/>
                  </a:lnTo>
                  <a:cubicBezTo>
                    <a:pt x="553" y="1178"/>
                    <a:pt x="572" y="1180"/>
                    <a:pt x="590" y="1180"/>
                  </a:cubicBezTo>
                  <a:cubicBezTo>
                    <a:pt x="722" y="1180"/>
                    <a:pt x="786" y="1073"/>
                    <a:pt x="867" y="920"/>
                  </a:cubicBezTo>
                  <a:cubicBezTo>
                    <a:pt x="936" y="920"/>
                    <a:pt x="1005" y="863"/>
                    <a:pt x="1040" y="782"/>
                  </a:cubicBezTo>
                  <a:cubicBezTo>
                    <a:pt x="1109" y="822"/>
                    <a:pt x="1169" y="840"/>
                    <a:pt x="1222" y="840"/>
                  </a:cubicBezTo>
                  <a:cubicBezTo>
                    <a:pt x="1583" y="840"/>
                    <a:pt x="1560" y="0"/>
                    <a:pt x="1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3360;p42">
              <a:extLst>
                <a:ext uri="{FF2B5EF4-FFF2-40B4-BE49-F238E27FC236}">
                  <a16:creationId xmlns:a16="http://schemas.microsoft.com/office/drawing/2014/main" id="{28007704-4BFC-554C-205E-5FE43AB02F69}"/>
                </a:ext>
              </a:extLst>
            </p:cNvPr>
            <p:cNvSpPr/>
            <p:nvPr/>
          </p:nvSpPr>
          <p:spPr>
            <a:xfrm>
              <a:off x="5619875" y="288907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3361;p42">
              <a:extLst>
                <a:ext uri="{FF2B5EF4-FFF2-40B4-BE49-F238E27FC236}">
                  <a16:creationId xmlns:a16="http://schemas.microsoft.com/office/drawing/2014/main" id="{0724BDE0-E0C6-5014-F74B-552A0E2DFD63}"/>
                </a:ext>
              </a:extLst>
            </p:cNvPr>
            <p:cNvSpPr/>
            <p:nvPr/>
          </p:nvSpPr>
          <p:spPr>
            <a:xfrm>
              <a:off x="5602900" y="2847475"/>
              <a:ext cx="72775" cy="48525"/>
            </a:xfrm>
            <a:custGeom>
              <a:avLst/>
              <a:gdLst/>
              <a:ahLst/>
              <a:cxnLst/>
              <a:rect l="l" t="t" r="r" b="b"/>
              <a:pathLst>
                <a:path w="2911" h="1941" extrusionOk="0">
                  <a:moveTo>
                    <a:pt x="1081" y="0"/>
                  </a:moveTo>
                  <a:cubicBezTo>
                    <a:pt x="945" y="0"/>
                    <a:pt x="819" y="113"/>
                    <a:pt x="887" y="291"/>
                  </a:cubicBezTo>
                  <a:cubicBezTo>
                    <a:pt x="867" y="285"/>
                    <a:pt x="847" y="282"/>
                    <a:pt x="829" y="282"/>
                  </a:cubicBezTo>
                  <a:cubicBezTo>
                    <a:pt x="614" y="282"/>
                    <a:pt x="579" y="690"/>
                    <a:pt x="749" y="765"/>
                  </a:cubicBezTo>
                  <a:cubicBezTo>
                    <a:pt x="737" y="822"/>
                    <a:pt x="714" y="868"/>
                    <a:pt x="680" y="915"/>
                  </a:cubicBezTo>
                  <a:cubicBezTo>
                    <a:pt x="636" y="866"/>
                    <a:pt x="565" y="840"/>
                    <a:pt x="497" y="840"/>
                  </a:cubicBezTo>
                  <a:cubicBezTo>
                    <a:pt x="404" y="840"/>
                    <a:pt x="317" y="889"/>
                    <a:pt x="310" y="995"/>
                  </a:cubicBezTo>
                  <a:cubicBezTo>
                    <a:pt x="285" y="989"/>
                    <a:pt x="261" y="986"/>
                    <a:pt x="240" y="986"/>
                  </a:cubicBezTo>
                  <a:cubicBezTo>
                    <a:pt x="26" y="986"/>
                    <a:pt x="1" y="1276"/>
                    <a:pt x="137" y="1423"/>
                  </a:cubicBezTo>
                  <a:cubicBezTo>
                    <a:pt x="176" y="1656"/>
                    <a:pt x="403" y="1941"/>
                    <a:pt x="551" y="1941"/>
                  </a:cubicBezTo>
                  <a:cubicBezTo>
                    <a:pt x="623" y="1941"/>
                    <a:pt x="676" y="1873"/>
                    <a:pt x="680" y="1700"/>
                  </a:cubicBezTo>
                  <a:lnTo>
                    <a:pt x="599" y="1676"/>
                  </a:lnTo>
                  <a:lnTo>
                    <a:pt x="610" y="1665"/>
                  </a:lnTo>
                  <a:cubicBezTo>
                    <a:pt x="610" y="1665"/>
                    <a:pt x="610" y="1653"/>
                    <a:pt x="599" y="1653"/>
                  </a:cubicBezTo>
                  <a:lnTo>
                    <a:pt x="668" y="1630"/>
                  </a:lnTo>
                  <a:lnTo>
                    <a:pt x="680" y="1630"/>
                  </a:lnTo>
                  <a:cubicBezTo>
                    <a:pt x="680" y="1549"/>
                    <a:pt x="599" y="1503"/>
                    <a:pt x="564" y="1423"/>
                  </a:cubicBezTo>
                  <a:lnTo>
                    <a:pt x="564" y="1423"/>
                  </a:lnTo>
                  <a:cubicBezTo>
                    <a:pt x="605" y="1437"/>
                    <a:pt x="644" y="1443"/>
                    <a:pt x="681" y="1443"/>
                  </a:cubicBezTo>
                  <a:cubicBezTo>
                    <a:pt x="950" y="1443"/>
                    <a:pt x="1125" y="1109"/>
                    <a:pt x="1176" y="926"/>
                  </a:cubicBezTo>
                  <a:lnTo>
                    <a:pt x="1187" y="926"/>
                  </a:lnTo>
                  <a:cubicBezTo>
                    <a:pt x="1226" y="1100"/>
                    <a:pt x="1304" y="1168"/>
                    <a:pt x="1383" y="1168"/>
                  </a:cubicBezTo>
                  <a:cubicBezTo>
                    <a:pt x="1540" y="1168"/>
                    <a:pt x="1703" y="902"/>
                    <a:pt x="1580" y="672"/>
                  </a:cubicBezTo>
                  <a:cubicBezTo>
                    <a:pt x="1591" y="672"/>
                    <a:pt x="1603" y="649"/>
                    <a:pt x="1615" y="638"/>
                  </a:cubicBezTo>
                  <a:cubicBezTo>
                    <a:pt x="1646" y="764"/>
                    <a:pt x="1861" y="982"/>
                    <a:pt x="2016" y="982"/>
                  </a:cubicBezTo>
                  <a:cubicBezTo>
                    <a:pt x="2088" y="982"/>
                    <a:pt x="2147" y="935"/>
                    <a:pt x="2169" y="811"/>
                  </a:cubicBezTo>
                  <a:cubicBezTo>
                    <a:pt x="2192" y="811"/>
                    <a:pt x="2215" y="811"/>
                    <a:pt x="2238" y="799"/>
                  </a:cubicBezTo>
                  <a:cubicBezTo>
                    <a:pt x="2386" y="860"/>
                    <a:pt x="2490" y="885"/>
                    <a:pt x="2560" y="885"/>
                  </a:cubicBezTo>
                  <a:cubicBezTo>
                    <a:pt x="2911" y="885"/>
                    <a:pt x="2354" y="230"/>
                    <a:pt x="2007" y="211"/>
                  </a:cubicBezTo>
                  <a:cubicBezTo>
                    <a:pt x="1942" y="126"/>
                    <a:pt x="1821" y="52"/>
                    <a:pt x="1720" y="52"/>
                  </a:cubicBezTo>
                  <a:cubicBezTo>
                    <a:pt x="1643" y="52"/>
                    <a:pt x="1577" y="95"/>
                    <a:pt x="1557" y="211"/>
                  </a:cubicBezTo>
                  <a:cubicBezTo>
                    <a:pt x="1534" y="211"/>
                    <a:pt x="1488" y="222"/>
                    <a:pt x="1464" y="234"/>
                  </a:cubicBezTo>
                  <a:cubicBezTo>
                    <a:pt x="1418" y="211"/>
                    <a:pt x="1372" y="176"/>
                    <a:pt x="1314" y="176"/>
                  </a:cubicBezTo>
                  <a:cubicBezTo>
                    <a:pt x="1272" y="54"/>
                    <a:pt x="1174" y="0"/>
                    <a:pt x="1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3362;p42">
              <a:extLst>
                <a:ext uri="{FF2B5EF4-FFF2-40B4-BE49-F238E27FC236}">
                  <a16:creationId xmlns:a16="http://schemas.microsoft.com/office/drawing/2014/main" id="{EF33FF2A-AA92-F34D-77DD-CCB10C48B5A4}"/>
                </a:ext>
              </a:extLst>
            </p:cNvPr>
            <p:cNvSpPr/>
            <p:nvPr/>
          </p:nvSpPr>
          <p:spPr>
            <a:xfrm>
              <a:off x="5586325" y="2877800"/>
              <a:ext cx="17100" cy="17950"/>
            </a:xfrm>
            <a:custGeom>
              <a:avLst/>
              <a:gdLst/>
              <a:ahLst/>
              <a:cxnLst/>
              <a:rect l="l" t="t" r="r" b="b"/>
              <a:pathLst>
                <a:path w="684" h="718" extrusionOk="0">
                  <a:moveTo>
                    <a:pt x="420" y="1"/>
                  </a:moveTo>
                  <a:cubicBezTo>
                    <a:pt x="135" y="1"/>
                    <a:pt x="0" y="687"/>
                    <a:pt x="338" y="717"/>
                  </a:cubicBezTo>
                  <a:cubicBezTo>
                    <a:pt x="340" y="718"/>
                    <a:pt x="342" y="718"/>
                    <a:pt x="344" y="718"/>
                  </a:cubicBezTo>
                  <a:cubicBezTo>
                    <a:pt x="537" y="718"/>
                    <a:pt x="683" y="139"/>
                    <a:pt x="535" y="36"/>
                  </a:cubicBezTo>
                  <a:cubicBezTo>
                    <a:pt x="494" y="12"/>
                    <a:pt x="456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3363;p42">
              <a:extLst>
                <a:ext uri="{FF2B5EF4-FFF2-40B4-BE49-F238E27FC236}">
                  <a16:creationId xmlns:a16="http://schemas.microsoft.com/office/drawing/2014/main" id="{B88E5ECA-1529-289B-E3D5-D374BEE9786F}"/>
                </a:ext>
              </a:extLst>
            </p:cNvPr>
            <p:cNvSpPr/>
            <p:nvPr/>
          </p:nvSpPr>
          <p:spPr>
            <a:xfrm>
              <a:off x="5739050" y="2926750"/>
              <a:ext cx="59700" cy="36375"/>
            </a:xfrm>
            <a:custGeom>
              <a:avLst/>
              <a:gdLst/>
              <a:ahLst/>
              <a:cxnLst/>
              <a:rect l="l" t="t" r="r" b="b"/>
              <a:pathLst>
                <a:path w="2388" h="1455" extrusionOk="0">
                  <a:moveTo>
                    <a:pt x="1720" y="0"/>
                  </a:moveTo>
                  <a:cubicBezTo>
                    <a:pt x="1544" y="0"/>
                    <a:pt x="1385" y="114"/>
                    <a:pt x="1293" y="306"/>
                  </a:cubicBezTo>
                  <a:cubicBezTo>
                    <a:pt x="1252" y="261"/>
                    <a:pt x="1198" y="240"/>
                    <a:pt x="1143" y="240"/>
                  </a:cubicBezTo>
                  <a:cubicBezTo>
                    <a:pt x="1045" y="240"/>
                    <a:pt x="946" y="306"/>
                    <a:pt x="924" y="410"/>
                  </a:cubicBezTo>
                  <a:cubicBezTo>
                    <a:pt x="904" y="399"/>
                    <a:pt x="880" y="394"/>
                    <a:pt x="853" y="394"/>
                  </a:cubicBezTo>
                  <a:cubicBezTo>
                    <a:pt x="742" y="394"/>
                    <a:pt x="592" y="483"/>
                    <a:pt x="555" y="595"/>
                  </a:cubicBezTo>
                  <a:cubicBezTo>
                    <a:pt x="520" y="595"/>
                    <a:pt x="497" y="618"/>
                    <a:pt x="474" y="629"/>
                  </a:cubicBezTo>
                  <a:cubicBezTo>
                    <a:pt x="520" y="407"/>
                    <a:pt x="353" y="170"/>
                    <a:pt x="204" y="170"/>
                  </a:cubicBezTo>
                  <a:cubicBezTo>
                    <a:pt x="129" y="170"/>
                    <a:pt x="59" y="231"/>
                    <a:pt x="24" y="387"/>
                  </a:cubicBezTo>
                  <a:cubicBezTo>
                    <a:pt x="35" y="802"/>
                    <a:pt x="1" y="1322"/>
                    <a:pt x="358" y="1449"/>
                  </a:cubicBezTo>
                  <a:cubicBezTo>
                    <a:pt x="373" y="1453"/>
                    <a:pt x="387" y="1455"/>
                    <a:pt x="401" y="1455"/>
                  </a:cubicBezTo>
                  <a:cubicBezTo>
                    <a:pt x="467" y="1455"/>
                    <a:pt x="530" y="1413"/>
                    <a:pt x="578" y="1356"/>
                  </a:cubicBezTo>
                  <a:cubicBezTo>
                    <a:pt x="612" y="1299"/>
                    <a:pt x="636" y="1195"/>
                    <a:pt x="659" y="1126"/>
                  </a:cubicBezTo>
                  <a:cubicBezTo>
                    <a:pt x="677" y="1130"/>
                    <a:pt x="695" y="1132"/>
                    <a:pt x="712" y="1132"/>
                  </a:cubicBezTo>
                  <a:cubicBezTo>
                    <a:pt x="840" y="1132"/>
                    <a:pt x="947" y="1025"/>
                    <a:pt x="947" y="883"/>
                  </a:cubicBezTo>
                  <a:cubicBezTo>
                    <a:pt x="959" y="887"/>
                    <a:pt x="973" y="889"/>
                    <a:pt x="988" y="889"/>
                  </a:cubicBezTo>
                  <a:cubicBezTo>
                    <a:pt x="1055" y="889"/>
                    <a:pt x="1142" y="848"/>
                    <a:pt x="1190" y="791"/>
                  </a:cubicBezTo>
                  <a:cubicBezTo>
                    <a:pt x="1219" y="799"/>
                    <a:pt x="1248" y="802"/>
                    <a:pt x="1277" y="802"/>
                  </a:cubicBezTo>
                  <a:cubicBezTo>
                    <a:pt x="1468" y="802"/>
                    <a:pt x="1654" y="649"/>
                    <a:pt x="1744" y="479"/>
                  </a:cubicBezTo>
                  <a:cubicBezTo>
                    <a:pt x="1805" y="521"/>
                    <a:pt x="1865" y="539"/>
                    <a:pt x="1921" y="539"/>
                  </a:cubicBezTo>
                  <a:cubicBezTo>
                    <a:pt x="2217" y="539"/>
                    <a:pt x="2388" y="35"/>
                    <a:pt x="2051" y="35"/>
                  </a:cubicBezTo>
                  <a:cubicBezTo>
                    <a:pt x="2016" y="35"/>
                    <a:pt x="1975" y="40"/>
                    <a:pt x="1928" y="52"/>
                  </a:cubicBezTo>
                  <a:cubicBezTo>
                    <a:pt x="1858" y="17"/>
                    <a:pt x="1788" y="0"/>
                    <a:pt x="17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3364;p42">
              <a:extLst>
                <a:ext uri="{FF2B5EF4-FFF2-40B4-BE49-F238E27FC236}">
                  <a16:creationId xmlns:a16="http://schemas.microsoft.com/office/drawing/2014/main" id="{868A959E-A7F1-1EB3-71A7-5192BEA7EA76}"/>
                </a:ext>
              </a:extLst>
            </p:cNvPr>
            <p:cNvSpPr/>
            <p:nvPr/>
          </p:nvSpPr>
          <p:spPr>
            <a:xfrm>
              <a:off x="5690475" y="2960775"/>
              <a:ext cx="57900" cy="52300"/>
            </a:xfrm>
            <a:custGeom>
              <a:avLst/>
              <a:gdLst/>
              <a:ahLst/>
              <a:cxnLst/>
              <a:rect l="l" t="t" r="r" b="b"/>
              <a:pathLst>
                <a:path w="2316" h="2092" extrusionOk="0">
                  <a:moveTo>
                    <a:pt x="570" y="1115"/>
                  </a:moveTo>
                  <a:cubicBezTo>
                    <a:pt x="582" y="1150"/>
                    <a:pt x="593" y="1161"/>
                    <a:pt x="593" y="1184"/>
                  </a:cubicBezTo>
                  <a:cubicBezTo>
                    <a:pt x="554" y="1213"/>
                    <a:pt x="531" y="1252"/>
                    <a:pt x="522" y="1294"/>
                  </a:cubicBezTo>
                  <a:lnTo>
                    <a:pt x="522" y="1294"/>
                  </a:lnTo>
                  <a:cubicBezTo>
                    <a:pt x="522" y="1251"/>
                    <a:pt x="521" y="1209"/>
                    <a:pt x="524" y="1173"/>
                  </a:cubicBezTo>
                  <a:cubicBezTo>
                    <a:pt x="535" y="1161"/>
                    <a:pt x="559" y="1127"/>
                    <a:pt x="570" y="1115"/>
                  </a:cubicBezTo>
                  <a:close/>
                  <a:moveTo>
                    <a:pt x="1554" y="0"/>
                  </a:moveTo>
                  <a:cubicBezTo>
                    <a:pt x="1535" y="0"/>
                    <a:pt x="1515" y="2"/>
                    <a:pt x="1494" y="7"/>
                  </a:cubicBezTo>
                  <a:cubicBezTo>
                    <a:pt x="1378" y="53"/>
                    <a:pt x="1332" y="180"/>
                    <a:pt x="1378" y="296"/>
                  </a:cubicBezTo>
                  <a:cubicBezTo>
                    <a:pt x="1343" y="411"/>
                    <a:pt x="1367" y="538"/>
                    <a:pt x="1367" y="665"/>
                  </a:cubicBezTo>
                  <a:cubicBezTo>
                    <a:pt x="1332" y="630"/>
                    <a:pt x="1274" y="584"/>
                    <a:pt x="1205" y="584"/>
                  </a:cubicBezTo>
                  <a:cubicBezTo>
                    <a:pt x="1125" y="323"/>
                    <a:pt x="953" y="179"/>
                    <a:pt x="814" y="179"/>
                  </a:cubicBezTo>
                  <a:cubicBezTo>
                    <a:pt x="671" y="179"/>
                    <a:pt x="563" y="331"/>
                    <a:pt x="628" y="665"/>
                  </a:cubicBezTo>
                  <a:cubicBezTo>
                    <a:pt x="559" y="711"/>
                    <a:pt x="512" y="803"/>
                    <a:pt x="512" y="884"/>
                  </a:cubicBezTo>
                  <a:cubicBezTo>
                    <a:pt x="449" y="835"/>
                    <a:pt x="392" y="814"/>
                    <a:pt x="342" y="814"/>
                  </a:cubicBezTo>
                  <a:cubicBezTo>
                    <a:pt x="40" y="814"/>
                    <a:pt x="1" y="1595"/>
                    <a:pt x="328" y="1635"/>
                  </a:cubicBezTo>
                  <a:cubicBezTo>
                    <a:pt x="485" y="1635"/>
                    <a:pt x="516" y="1512"/>
                    <a:pt x="521" y="1379"/>
                  </a:cubicBezTo>
                  <a:lnTo>
                    <a:pt x="521" y="1379"/>
                  </a:lnTo>
                  <a:cubicBezTo>
                    <a:pt x="539" y="1481"/>
                    <a:pt x="621" y="1575"/>
                    <a:pt x="729" y="1575"/>
                  </a:cubicBezTo>
                  <a:cubicBezTo>
                    <a:pt x="748" y="1575"/>
                    <a:pt x="769" y="1572"/>
                    <a:pt x="789" y="1565"/>
                  </a:cubicBezTo>
                  <a:cubicBezTo>
                    <a:pt x="801" y="1623"/>
                    <a:pt x="847" y="1704"/>
                    <a:pt x="882" y="1761"/>
                  </a:cubicBezTo>
                  <a:lnTo>
                    <a:pt x="882" y="1923"/>
                  </a:lnTo>
                  <a:cubicBezTo>
                    <a:pt x="876" y="2034"/>
                    <a:pt x="965" y="2092"/>
                    <a:pt x="1052" y="2092"/>
                  </a:cubicBezTo>
                  <a:cubicBezTo>
                    <a:pt x="1138" y="2092"/>
                    <a:pt x="1222" y="2037"/>
                    <a:pt x="1216" y="1923"/>
                  </a:cubicBezTo>
                  <a:lnTo>
                    <a:pt x="1216" y="1750"/>
                  </a:lnTo>
                  <a:cubicBezTo>
                    <a:pt x="1237" y="1755"/>
                    <a:pt x="1257" y="1758"/>
                    <a:pt x="1274" y="1758"/>
                  </a:cubicBezTo>
                  <a:cubicBezTo>
                    <a:pt x="1438" y="1758"/>
                    <a:pt x="1447" y="1530"/>
                    <a:pt x="1447" y="1415"/>
                  </a:cubicBezTo>
                  <a:cubicBezTo>
                    <a:pt x="1482" y="1392"/>
                    <a:pt x="1494" y="1358"/>
                    <a:pt x="1494" y="1334"/>
                  </a:cubicBezTo>
                  <a:cubicBezTo>
                    <a:pt x="1539" y="1380"/>
                    <a:pt x="1589" y="1400"/>
                    <a:pt x="1637" y="1400"/>
                  </a:cubicBezTo>
                  <a:cubicBezTo>
                    <a:pt x="1780" y="1400"/>
                    <a:pt x="1906" y="1222"/>
                    <a:pt x="1863" y="1057"/>
                  </a:cubicBezTo>
                  <a:lnTo>
                    <a:pt x="1863" y="1057"/>
                  </a:lnTo>
                  <a:cubicBezTo>
                    <a:pt x="1906" y="1081"/>
                    <a:pt x="1947" y="1091"/>
                    <a:pt x="1984" y="1091"/>
                  </a:cubicBezTo>
                  <a:cubicBezTo>
                    <a:pt x="2223" y="1091"/>
                    <a:pt x="2316" y="664"/>
                    <a:pt x="2036" y="584"/>
                  </a:cubicBezTo>
                  <a:cubicBezTo>
                    <a:pt x="1810" y="423"/>
                    <a:pt x="181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3365;p42">
              <a:extLst>
                <a:ext uri="{FF2B5EF4-FFF2-40B4-BE49-F238E27FC236}">
                  <a16:creationId xmlns:a16="http://schemas.microsoft.com/office/drawing/2014/main" id="{5287E3BE-80C0-2BF0-741F-993B4BD16E5B}"/>
                </a:ext>
              </a:extLst>
            </p:cNvPr>
            <p:cNvSpPr/>
            <p:nvPr/>
          </p:nvSpPr>
          <p:spPr>
            <a:xfrm>
              <a:off x="5677600" y="3006000"/>
              <a:ext cx="36925" cy="34025"/>
            </a:xfrm>
            <a:custGeom>
              <a:avLst/>
              <a:gdLst/>
              <a:ahLst/>
              <a:cxnLst/>
              <a:rect l="l" t="t" r="r" b="b"/>
              <a:pathLst>
                <a:path w="1477" h="1361" extrusionOk="0">
                  <a:moveTo>
                    <a:pt x="993" y="0"/>
                  </a:moveTo>
                  <a:cubicBezTo>
                    <a:pt x="895" y="0"/>
                    <a:pt x="804" y="16"/>
                    <a:pt x="750" y="45"/>
                  </a:cubicBezTo>
                  <a:cubicBezTo>
                    <a:pt x="724" y="35"/>
                    <a:pt x="692" y="30"/>
                    <a:pt x="658" y="30"/>
                  </a:cubicBezTo>
                  <a:cubicBezTo>
                    <a:pt x="457" y="30"/>
                    <a:pt x="180" y="194"/>
                    <a:pt x="427" y="391"/>
                  </a:cubicBezTo>
                  <a:cubicBezTo>
                    <a:pt x="404" y="414"/>
                    <a:pt x="369" y="460"/>
                    <a:pt x="358" y="518"/>
                  </a:cubicBezTo>
                  <a:cubicBezTo>
                    <a:pt x="173" y="587"/>
                    <a:pt x="0" y="1257"/>
                    <a:pt x="242" y="1338"/>
                  </a:cubicBezTo>
                  <a:cubicBezTo>
                    <a:pt x="277" y="1353"/>
                    <a:pt x="313" y="1361"/>
                    <a:pt x="348" y="1361"/>
                  </a:cubicBezTo>
                  <a:cubicBezTo>
                    <a:pt x="417" y="1361"/>
                    <a:pt x="481" y="1330"/>
                    <a:pt x="519" y="1268"/>
                  </a:cubicBezTo>
                  <a:cubicBezTo>
                    <a:pt x="530" y="1269"/>
                    <a:pt x="539" y="1270"/>
                    <a:pt x="549" y="1270"/>
                  </a:cubicBezTo>
                  <a:cubicBezTo>
                    <a:pt x="647" y="1270"/>
                    <a:pt x="708" y="1218"/>
                    <a:pt x="750" y="1176"/>
                  </a:cubicBezTo>
                  <a:cubicBezTo>
                    <a:pt x="785" y="1195"/>
                    <a:pt x="818" y="1203"/>
                    <a:pt x="849" y="1203"/>
                  </a:cubicBezTo>
                  <a:cubicBezTo>
                    <a:pt x="955" y="1203"/>
                    <a:pt x="1041" y="1110"/>
                    <a:pt x="1085" y="1003"/>
                  </a:cubicBezTo>
                  <a:cubicBezTo>
                    <a:pt x="1126" y="1016"/>
                    <a:pt x="1162" y="1023"/>
                    <a:pt x="1193" y="1023"/>
                  </a:cubicBezTo>
                  <a:cubicBezTo>
                    <a:pt x="1477" y="1023"/>
                    <a:pt x="1375" y="497"/>
                    <a:pt x="1385" y="299"/>
                  </a:cubicBezTo>
                  <a:cubicBezTo>
                    <a:pt x="1465" y="83"/>
                    <a:pt x="1213" y="0"/>
                    <a:pt x="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3366;p42">
              <a:extLst>
                <a:ext uri="{FF2B5EF4-FFF2-40B4-BE49-F238E27FC236}">
                  <a16:creationId xmlns:a16="http://schemas.microsoft.com/office/drawing/2014/main" id="{614188BC-F8CB-6B47-747A-3436C8AB8786}"/>
                </a:ext>
              </a:extLst>
            </p:cNvPr>
            <p:cNvSpPr/>
            <p:nvPr/>
          </p:nvSpPr>
          <p:spPr>
            <a:xfrm>
              <a:off x="5665050" y="3037600"/>
              <a:ext cx="126500" cy="88350"/>
            </a:xfrm>
            <a:custGeom>
              <a:avLst/>
              <a:gdLst/>
              <a:ahLst/>
              <a:cxnLst/>
              <a:rect l="l" t="t" r="r" b="b"/>
              <a:pathLst>
                <a:path w="5060" h="3534" extrusionOk="0">
                  <a:moveTo>
                    <a:pt x="2568" y="1"/>
                  </a:moveTo>
                  <a:cubicBezTo>
                    <a:pt x="2498" y="1"/>
                    <a:pt x="2427" y="34"/>
                    <a:pt x="2384" y="108"/>
                  </a:cubicBezTo>
                  <a:cubicBezTo>
                    <a:pt x="2014" y="189"/>
                    <a:pt x="2268" y="708"/>
                    <a:pt x="2245" y="962"/>
                  </a:cubicBezTo>
                  <a:cubicBezTo>
                    <a:pt x="2326" y="1216"/>
                    <a:pt x="2153" y="1632"/>
                    <a:pt x="2407" y="1805"/>
                  </a:cubicBezTo>
                  <a:cubicBezTo>
                    <a:pt x="2418" y="1897"/>
                    <a:pt x="2441" y="1978"/>
                    <a:pt x="2453" y="2059"/>
                  </a:cubicBezTo>
                  <a:cubicBezTo>
                    <a:pt x="2395" y="2094"/>
                    <a:pt x="2326" y="2128"/>
                    <a:pt x="2245" y="2151"/>
                  </a:cubicBezTo>
                  <a:cubicBezTo>
                    <a:pt x="2210" y="2082"/>
                    <a:pt x="2153" y="2024"/>
                    <a:pt x="2049" y="1978"/>
                  </a:cubicBezTo>
                  <a:cubicBezTo>
                    <a:pt x="2023" y="1807"/>
                    <a:pt x="1852" y="1605"/>
                    <a:pt x="1667" y="1605"/>
                  </a:cubicBezTo>
                  <a:cubicBezTo>
                    <a:pt x="1601" y="1605"/>
                    <a:pt x="1535" y="1630"/>
                    <a:pt x="1472" y="1690"/>
                  </a:cubicBezTo>
                  <a:cubicBezTo>
                    <a:pt x="1437" y="1690"/>
                    <a:pt x="1402" y="1690"/>
                    <a:pt x="1356" y="1713"/>
                  </a:cubicBezTo>
                  <a:cubicBezTo>
                    <a:pt x="1363" y="1497"/>
                    <a:pt x="1178" y="1313"/>
                    <a:pt x="1024" y="1313"/>
                  </a:cubicBezTo>
                  <a:cubicBezTo>
                    <a:pt x="930" y="1313"/>
                    <a:pt x="847" y="1381"/>
                    <a:pt x="825" y="1551"/>
                  </a:cubicBezTo>
                  <a:cubicBezTo>
                    <a:pt x="848" y="2082"/>
                    <a:pt x="791" y="2578"/>
                    <a:pt x="825" y="3121"/>
                  </a:cubicBezTo>
                  <a:cubicBezTo>
                    <a:pt x="814" y="3118"/>
                    <a:pt x="803" y="3117"/>
                    <a:pt x="793" y="3117"/>
                  </a:cubicBezTo>
                  <a:cubicBezTo>
                    <a:pt x="762" y="3117"/>
                    <a:pt x="736" y="3130"/>
                    <a:pt x="710" y="3155"/>
                  </a:cubicBezTo>
                  <a:cubicBezTo>
                    <a:pt x="791" y="2948"/>
                    <a:pt x="594" y="2936"/>
                    <a:pt x="340" y="2936"/>
                  </a:cubicBezTo>
                  <a:cubicBezTo>
                    <a:pt x="1" y="3106"/>
                    <a:pt x="243" y="3304"/>
                    <a:pt x="482" y="3304"/>
                  </a:cubicBezTo>
                  <a:cubicBezTo>
                    <a:pt x="551" y="3304"/>
                    <a:pt x="621" y="3287"/>
                    <a:pt x="675" y="3248"/>
                  </a:cubicBezTo>
                  <a:lnTo>
                    <a:pt x="675" y="3248"/>
                  </a:lnTo>
                  <a:cubicBezTo>
                    <a:pt x="612" y="3410"/>
                    <a:pt x="738" y="3534"/>
                    <a:pt x="854" y="3534"/>
                  </a:cubicBezTo>
                  <a:cubicBezTo>
                    <a:pt x="927" y="3534"/>
                    <a:pt x="997" y="3484"/>
                    <a:pt x="1010" y="3363"/>
                  </a:cubicBezTo>
                  <a:cubicBezTo>
                    <a:pt x="1048" y="3412"/>
                    <a:pt x="1104" y="3436"/>
                    <a:pt x="1163" y="3436"/>
                  </a:cubicBezTo>
                  <a:cubicBezTo>
                    <a:pt x="1228" y="3436"/>
                    <a:pt x="1296" y="3407"/>
                    <a:pt x="1345" y="3352"/>
                  </a:cubicBezTo>
                  <a:cubicBezTo>
                    <a:pt x="1373" y="3360"/>
                    <a:pt x="1401" y="3364"/>
                    <a:pt x="1427" y="3364"/>
                  </a:cubicBezTo>
                  <a:cubicBezTo>
                    <a:pt x="1610" y="3364"/>
                    <a:pt x="1718" y="3166"/>
                    <a:pt x="1668" y="2994"/>
                  </a:cubicBezTo>
                  <a:cubicBezTo>
                    <a:pt x="1806" y="2948"/>
                    <a:pt x="1829" y="2786"/>
                    <a:pt x="1841" y="2671"/>
                  </a:cubicBezTo>
                  <a:cubicBezTo>
                    <a:pt x="1876" y="2671"/>
                    <a:pt x="1887" y="2659"/>
                    <a:pt x="1922" y="2659"/>
                  </a:cubicBezTo>
                  <a:cubicBezTo>
                    <a:pt x="1991" y="2788"/>
                    <a:pt x="2123" y="2857"/>
                    <a:pt x="2241" y="2857"/>
                  </a:cubicBezTo>
                  <a:cubicBezTo>
                    <a:pt x="2377" y="2857"/>
                    <a:pt x="2494" y="2765"/>
                    <a:pt x="2476" y="2567"/>
                  </a:cubicBezTo>
                  <a:cubicBezTo>
                    <a:pt x="2499" y="2555"/>
                    <a:pt x="2557" y="2532"/>
                    <a:pt x="2591" y="2498"/>
                  </a:cubicBezTo>
                  <a:cubicBezTo>
                    <a:pt x="2630" y="2546"/>
                    <a:pt x="2681" y="2567"/>
                    <a:pt x="2732" y="2567"/>
                  </a:cubicBezTo>
                  <a:cubicBezTo>
                    <a:pt x="2862" y="2567"/>
                    <a:pt x="2992" y="2434"/>
                    <a:pt x="2926" y="2301"/>
                  </a:cubicBezTo>
                  <a:cubicBezTo>
                    <a:pt x="2995" y="2301"/>
                    <a:pt x="3076" y="2244"/>
                    <a:pt x="3099" y="2186"/>
                  </a:cubicBezTo>
                  <a:cubicBezTo>
                    <a:pt x="3099" y="2325"/>
                    <a:pt x="3257" y="2510"/>
                    <a:pt x="3420" y="2510"/>
                  </a:cubicBezTo>
                  <a:cubicBezTo>
                    <a:pt x="3460" y="2510"/>
                    <a:pt x="3500" y="2499"/>
                    <a:pt x="3538" y="2474"/>
                  </a:cubicBezTo>
                  <a:cubicBezTo>
                    <a:pt x="3572" y="2532"/>
                    <a:pt x="3630" y="2590"/>
                    <a:pt x="3711" y="2590"/>
                  </a:cubicBezTo>
                  <a:cubicBezTo>
                    <a:pt x="3698" y="2729"/>
                    <a:pt x="3806" y="2815"/>
                    <a:pt x="3912" y="2815"/>
                  </a:cubicBezTo>
                  <a:cubicBezTo>
                    <a:pt x="3990" y="2815"/>
                    <a:pt x="4067" y="2767"/>
                    <a:pt x="4092" y="2659"/>
                  </a:cubicBezTo>
                  <a:cubicBezTo>
                    <a:pt x="4150" y="2648"/>
                    <a:pt x="4207" y="2601"/>
                    <a:pt x="4242" y="2544"/>
                  </a:cubicBezTo>
                  <a:cubicBezTo>
                    <a:pt x="4288" y="2613"/>
                    <a:pt x="4311" y="2694"/>
                    <a:pt x="4403" y="2728"/>
                  </a:cubicBezTo>
                  <a:cubicBezTo>
                    <a:pt x="4427" y="2775"/>
                    <a:pt x="4473" y="2798"/>
                    <a:pt x="4530" y="2821"/>
                  </a:cubicBezTo>
                  <a:cubicBezTo>
                    <a:pt x="4635" y="2948"/>
                    <a:pt x="4716" y="3001"/>
                    <a:pt x="4776" y="3001"/>
                  </a:cubicBezTo>
                  <a:cubicBezTo>
                    <a:pt x="5059" y="3001"/>
                    <a:pt x="4885" y="1840"/>
                    <a:pt x="4568" y="1840"/>
                  </a:cubicBezTo>
                  <a:cubicBezTo>
                    <a:pt x="4507" y="1840"/>
                    <a:pt x="4439" y="1884"/>
                    <a:pt x="4369" y="1990"/>
                  </a:cubicBezTo>
                  <a:cubicBezTo>
                    <a:pt x="4334" y="1954"/>
                    <a:pt x="4283" y="1937"/>
                    <a:pt x="4232" y="1937"/>
                  </a:cubicBezTo>
                  <a:cubicBezTo>
                    <a:pt x="4167" y="1937"/>
                    <a:pt x="4101" y="1966"/>
                    <a:pt x="4069" y="2024"/>
                  </a:cubicBezTo>
                  <a:cubicBezTo>
                    <a:pt x="4013" y="1837"/>
                    <a:pt x="3949" y="1415"/>
                    <a:pt x="3743" y="1415"/>
                  </a:cubicBezTo>
                  <a:cubicBezTo>
                    <a:pt x="3694" y="1415"/>
                    <a:pt x="3638" y="1439"/>
                    <a:pt x="3572" y="1493"/>
                  </a:cubicBezTo>
                  <a:cubicBezTo>
                    <a:pt x="3534" y="1436"/>
                    <a:pt x="3471" y="1408"/>
                    <a:pt x="3408" y="1408"/>
                  </a:cubicBezTo>
                  <a:cubicBezTo>
                    <a:pt x="3320" y="1408"/>
                    <a:pt x="3230" y="1462"/>
                    <a:pt x="3203" y="1563"/>
                  </a:cubicBezTo>
                  <a:cubicBezTo>
                    <a:pt x="3157" y="1690"/>
                    <a:pt x="3111" y="1782"/>
                    <a:pt x="3099" y="1909"/>
                  </a:cubicBezTo>
                  <a:cubicBezTo>
                    <a:pt x="3088" y="1817"/>
                    <a:pt x="3076" y="1724"/>
                    <a:pt x="3053" y="1632"/>
                  </a:cubicBezTo>
                  <a:cubicBezTo>
                    <a:pt x="3099" y="1447"/>
                    <a:pt x="3168" y="1089"/>
                    <a:pt x="2984" y="951"/>
                  </a:cubicBezTo>
                  <a:cubicBezTo>
                    <a:pt x="2972" y="870"/>
                    <a:pt x="2961" y="766"/>
                    <a:pt x="2903" y="697"/>
                  </a:cubicBezTo>
                  <a:cubicBezTo>
                    <a:pt x="3088" y="605"/>
                    <a:pt x="2926" y="281"/>
                    <a:pt x="2788" y="224"/>
                  </a:cubicBezTo>
                  <a:cubicBezTo>
                    <a:pt x="2795" y="88"/>
                    <a:pt x="2682" y="1"/>
                    <a:pt x="2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3367;p42">
              <a:extLst>
                <a:ext uri="{FF2B5EF4-FFF2-40B4-BE49-F238E27FC236}">
                  <a16:creationId xmlns:a16="http://schemas.microsoft.com/office/drawing/2014/main" id="{828298A5-02A1-3255-D410-2B54C1B4E58D}"/>
                </a:ext>
              </a:extLst>
            </p:cNvPr>
            <p:cNvSpPr/>
            <p:nvPr/>
          </p:nvSpPr>
          <p:spPr>
            <a:xfrm>
              <a:off x="5674125" y="3177475"/>
              <a:ext cx="89950" cy="42375"/>
            </a:xfrm>
            <a:custGeom>
              <a:avLst/>
              <a:gdLst/>
              <a:ahLst/>
              <a:cxnLst/>
              <a:rect l="l" t="t" r="r" b="b"/>
              <a:pathLst>
                <a:path w="3598" h="1695" extrusionOk="0">
                  <a:moveTo>
                    <a:pt x="885" y="0"/>
                  </a:moveTo>
                  <a:cubicBezTo>
                    <a:pt x="738" y="0"/>
                    <a:pt x="593" y="185"/>
                    <a:pt x="670" y="481"/>
                  </a:cubicBezTo>
                  <a:cubicBezTo>
                    <a:pt x="661" y="478"/>
                    <a:pt x="651" y="476"/>
                    <a:pt x="640" y="476"/>
                  </a:cubicBezTo>
                  <a:cubicBezTo>
                    <a:pt x="607" y="476"/>
                    <a:pt x="563" y="489"/>
                    <a:pt x="520" y="515"/>
                  </a:cubicBezTo>
                  <a:cubicBezTo>
                    <a:pt x="490" y="286"/>
                    <a:pt x="318" y="71"/>
                    <a:pt x="177" y="71"/>
                  </a:cubicBezTo>
                  <a:cubicBezTo>
                    <a:pt x="99" y="71"/>
                    <a:pt x="30" y="138"/>
                    <a:pt x="1" y="308"/>
                  </a:cubicBezTo>
                  <a:cubicBezTo>
                    <a:pt x="69" y="625"/>
                    <a:pt x="192" y="1266"/>
                    <a:pt x="580" y="1266"/>
                  </a:cubicBezTo>
                  <a:cubicBezTo>
                    <a:pt x="587" y="1266"/>
                    <a:pt x="594" y="1266"/>
                    <a:pt x="601" y="1266"/>
                  </a:cubicBezTo>
                  <a:cubicBezTo>
                    <a:pt x="619" y="1465"/>
                    <a:pt x="819" y="1597"/>
                    <a:pt x="981" y="1597"/>
                  </a:cubicBezTo>
                  <a:cubicBezTo>
                    <a:pt x="1120" y="1597"/>
                    <a:pt x="1231" y="1500"/>
                    <a:pt x="1178" y="1266"/>
                  </a:cubicBezTo>
                  <a:cubicBezTo>
                    <a:pt x="1270" y="1231"/>
                    <a:pt x="1305" y="1173"/>
                    <a:pt x="1340" y="1093"/>
                  </a:cubicBezTo>
                  <a:cubicBezTo>
                    <a:pt x="1371" y="1103"/>
                    <a:pt x="1406" y="1109"/>
                    <a:pt x="1442" y="1109"/>
                  </a:cubicBezTo>
                  <a:cubicBezTo>
                    <a:pt x="1485" y="1109"/>
                    <a:pt x="1527" y="1100"/>
                    <a:pt x="1559" y="1081"/>
                  </a:cubicBezTo>
                  <a:cubicBezTo>
                    <a:pt x="1601" y="1098"/>
                    <a:pt x="1643" y="1109"/>
                    <a:pt x="1686" y="1109"/>
                  </a:cubicBezTo>
                  <a:cubicBezTo>
                    <a:pt x="1701" y="1109"/>
                    <a:pt x="1717" y="1107"/>
                    <a:pt x="1732" y="1104"/>
                  </a:cubicBezTo>
                  <a:cubicBezTo>
                    <a:pt x="1879" y="1251"/>
                    <a:pt x="1967" y="1422"/>
                    <a:pt x="2131" y="1422"/>
                  </a:cubicBezTo>
                  <a:cubicBezTo>
                    <a:pt x="2161" y="1422"/>
                    <a:pt x="2193" y="1417"/>
                    <a:pt x="2228" y="1404"/>
                  </a:cubicBezTo>
                  <a:cubicBezTo>
                    <a:pt x="2340" y="1651"/>
                    <a:pt x="2588" y="1694"/>
                    <a:pt x="2839" y="1694"/>
                  </a:cubicBezTo>
                  <a:cubicBezTo>
                    <a:pt x="2976" y="1694"/>
                    <a:pt x="3114" y="1681"/>
                    <a:pt x="3233" y="1681"/>
                  </a:cubicBezTo>
                  <a:cubicBezTo>
                    <a:pt x="3597" y="1629"/>
                    <a:pt x="3473" y="1192"/>
                    <a:pt x="3174" y="1192"/>
                  </a:cubicBezTo>
                  <a:cubicBezTo>
                    <a:pt x="3141" y="1192"/>
                    <a:pt x="3107" y="1197"/>
                    <a:pt x="3071" y="1208"/>
                  </a:cubicBezTo>
                  <a:cubicBezTo>
                    <a:pt x="3012" y="1224"/>
                    <a:pt x="2961" y="1232"/>
                    <a:pt x="2916" y="1232"/>
                  </a:cubicBezTo>
                  <a:cubicBezTo>
                    <a:pt x="2508" y="1232"/>
                    <a:pt x="2624" y="621"/>
                    <a:pt x="2346" y="621"/>
                  </a:cubicBezTo>
                  <a:cubicBezTo>
                    <a:pt x="2288" y="621"/>
                    <a:pt x="2213" y="648"/>
                    <a:pt x="2113" y="712"/>
                  </a:cubicBezTo>
                  <a:cubicBezTo>
                    <a:pt x="2131" y="592"/>
                    <a:pt x="2025" y="480"/>
                    <a:pt x="1900" y="480"/>
                  </a:cubicBezTo>
                  <a:cubicBezTo>
                    <a:pt x="1868" y="480"/>
                    <a:pt x="1834" y="487"/>
                    <a:pt x="1801" y="504"/>
                  </a:cubicBezTo>
                  <a:cubicBezTo>
                    <a:pt x="1801" y="368"/>
                    <a:pt x="1716" y="222"/>
                    <a:pt x="1579" y="222"/>
                  </a:cubicBezTo>
                  <a:cubicBezTo>
                    <a:pt x="1565" y="222"/>
                    <a:pt x="1551" y="224"/>
                    <a:pt x="1536" y="227"/>
                  </a:cubicBezTo>
                  <a:cubicBezTo>
                    <a:pt x="1494" y="182"/>
                    <a:pt x="1446" y="163"/>
                    <a:pt x="1396" y="163"/>
                  </a:cubicBezTo>
                  <a:cubicBezTo>
                    <a:pt x="1281" y="163"/>
                    <a:pt x="1164" y="267"/>
                    <a:pt x="1132" y="388"/>
                  </a:cubicBezTo>
                  <a:cubicBezTo>
                    <a:pt x="1122" y="117"/>
                    <a:pt x="1002" y="0"/>
                    <a:pt x="8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3368;p42">
              <a:extLst>
                <a:ext uri="{FF2B5EF4-FFF2-40B4-BE49-F238E27FC236}">
                  <a16:creationId xmlns:a16="http://schemas.microsoft.com/office/drawing/2014/main" id="{5999D912-D2DE-91D7-C04B-348E6B08E72C}"/>
                </a:ext>
              </a:extLst>
            </p:cNvPr>
            <p:cNvSpPr/>
            <p:nvPr/>
          </p:nvSpPr>
          <p:spPr>
            <a:xfrm>
              <a:off x="5763000" y="3222675"/>
              <a:ext cx="45575" cy="50350"/>
            </a:xfrm>
            <a:custGeom>
              <a:avLst/>
              <a:gdLst/>
              <a:ahLst/>
              <a:cxnLst/>
              <a:rect l="l" t="t" r="r" b="b"/>
              <a:pathLst>
                <a:path w="1823" h="2014" extrusionOk="0">
                  <a:moveTo>
                    <a:pt x="405" y="0"/>
                  </a:moveTo>
                  <a:cubicBezTo>
                    <a:pt x="1" y="104"/>
                    <a:pt x="151" y="1212"/>
                    <a:pt x="578" y="1270"/>
                  </a:cubicBezTo>
                  <a:cubicBezTo>
                    <a:pt x="670" y="1385"/>
                    <a:pt x="774" y="1431"/>
                    <a:pt x="855" y="1443"/>
                  </a:cubicBezTo>
                  <a:cubicBezTo>
                    <a:pt x="901" y="1570"/>
                    <a:pt x="901" y="1732"/>
                    <a:pt x="1040" y="1778"/>
                  </a:cubicBezTo>
                  <a:cubicBezTo>
                    <a:pt x="1104" y="1949"/>
                    <a:pt x="1229" y="2013"/>
                    <a:pt x="1349" y="2013"/>
                  </a:cubicBezTo>
                  <a:cubicBezTo>
                    <a:pt x="1595" y="2013"/>
                    <a:pt x="1823" y="1744"/>
                    <a:pt x="1490" y="1558"/>
                  </a:cubicBezTo>
                  <a:cubicBezTo>
                    <a:pt x="1305" y="1270"/>
                    <a:pt x="1270" y="623"/>
                    <a:pt x="889" y="566"/>
                  </a:cubicBezTo>
                  <a:cubicBezTo>
                    <a:pt x="857" y="459"/>
                    <a:pt x="756" y="391"/>
                    <a:pt x="649" y="391"/>
                  </a:cubicBezTo>
                  <a:cubicBezTo>
                    <a:pt x="641" y="391"/>
                    <a:pt x="632" y="392"/>
                    <a:pt x="624" y="393"/>
                  </a:cubicBezTo>
                  <a:cubicBezTo>
                    <a:pt x="624" y="231"/>
                    <a:pt x="624" y="0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3369;p42">
              <a:extLst>
                <a:ext uri="{FF2B5EF4-FFF2-40B4-BE49-F238E27FC236}">
                  <a16:creationId xmlns:a16="http://schemas.microsoft.com/office/drawing/2014/main" id="{6DB17ADF-6AB1-9B4C-1F64-FB118444583C}"/>
                </a:ext>
              </a:extLst>
            </p:cNvPr>
            <p:cNvSpPr/>
            <p:nvPr/>
          </p:nvSpPr>
          <p:spPr>
            <a:xfrm>
              <a:off x="5760925" y="3314900"/>
              <a:ext cx="112625" cy="90275"/>
            </a:xfrm>
            <a:custGeom>
              <a:avLst/>
              <a:gdLst/>
              <a:ahLst/>
              <a:cxnLst/>
              <a:rect l="l" t="t" r="r" b="b"/>
              <a:pathLst>
                <a:path w="4505" h="3611" extrusionOk="0">
                  <a:moveTo>
                    <a:pt x="2261" y="204"/>
                  </a:moveTo>
                  <a:cubicBezTo>
                    <a:pt x="2262" y="204"/>
                    <a:pt x="2265" y="207"/>
                    <a:pt x="2265" y="213"/>
                  </a:cubicBezTo>
                  <a:cubicBezTo>
                    <a:pt x="2259" y="207"/>
                    <a:pt x="2259" y="204"/>
                    <a:pt x="2261" y="204"/>
                  </a:cubicBezTo>
                  <a:close/>
                  <a:moveTo>
                    <a:pt x="2046" y="2117"/>
                  </a:moveTo>
                  <a:cubicBezTo>
                    <a:pt x="2081" y="2279"/>
                    <a:pt x="2081" y="2429"/>
                    <a:pt x="2092" y="2590"/>
                  </a:cubicBezTo>
                  <a:cubicBezTo>
                    <a:pt x="2046" y="2544"/>
                    <a:pt x="2000" y="2475"/>
                    <a:pt x="1942" y="2452"/>
                  </a:cubicBezTo>
                  <a:lnTo>
                    <a:pt x="1954" y="2417"/>
                  </a:lnTo>
                  <a:lnTo>
                    <a:pt x="1965" y="2406"/>
                  </a:lnTo>
                  <a:cubicBezTo>
                    <a:pt x="2034" y="2336"/>
                    <a:pt x="2046" y="2221"/>
                    <a:pt x="2046" y="2117"/>
                  </a:cubicBezTo>
                  <a:close/>
                  <a:moveTo>
                    <a:pt x="2021" y="1"/>
                  </a:moveTo>
                  <a:cubicBezTo>
                    <a:pt x="1784" y="1"/>
                    <a:pt x="1786" y="529"/>
                    <a:pt x="2092" y="559"/>
                  </a:cubicBezTo>
                  <a:cubicBezTo>
                    <a:pt x="2173" y="790"/>
                    <a:pt x="2150" y="1044"/>
                    <a:pt x="2404" y="1217"/>
                  </a:cubicBezTo>
                  <a:cubicBezTo>
                    <a:pt x="2438" y="1240"/>
                    <a:pt x="2461" y="1251"/>
                    <a:pt x="2496" y="1251"/>
                  </a:cubicBezTo>
                  <a:cubicBezTo>
                    <a:pt x="2516" y="1368"/>
                    <a:pt x="2617" y="1510"/>
                    <a:pt x="2752" y="1510"/>
                  </a:cubicBezTo>
                  <a:cubicBezTo>
                    <a:pt x="2777" y="1510"/>
                    <a:pt x="2804" y="1505"/>
                    <a:pt x="2831" y="1494"/>
                  </a:cubicBezTo>
                  <a:cubicBezTo>
                    <a:pt x="2900" y="1644"/>
                    <a:pt x="3004" y="1817"/>
                    <a:pt x="3177" y="1886"/>
                  </a:cubicBezTo>
                  <a:cubicBezTo>
                    <a:pt x="3119" y="2106"/>
                    <a:pt x="3235" y="2313"/>
                    <a:pt x="3246" y="2521"/>
                  </a:cubicBezTo>
                  <a:cubicBezTo>
                    <a:pt x="3212" y="2521"/>
                    <a:pt x="3189" y="2533"/>
                    <a:pt x="3154" y="2567"/>
                  </a:cubicBezTo>
                  <a:cubicBezTo>
                    <a:pt x="3123" y="2454"/>
                    <a:pt x="3023" y="2396"/>
                    <a:pt x="2926" y="2396"/>
                  </a:cubicBezTo>
                  <a:cubicBezTo>
                    <a:pt x="2844" y="2396"/>
                    <a:pt x="2764" y="2437"/>
                    <a:pt x="2727" y="2521"/>
                  </a:cubicBezTo>
                  <a:cubicBezTo>
                    <a:pt x="2658" y="2429"/>
                    <a:pt x="2623" y="2313"/>
                    <a:pt x="2542" y="2256"/>
                  </a:cubicBezTo>
                  <a:cubicBezTo>
                    <a:pt x="2542" y="2067"/>
                    <a:pt x="2403" y="1826"/>
                    <a:pt x="2256" y="1826"/>
                  </a:cubicBezTo>
                  <a:cubicBezTo>
                    <a:pt x="2196" y="1826"/>
                    <a:pt x="2134" y="1867"/>
                    <a:pt x="2081" y="1967"/>
                  </a:cubicBezTo>
                  <a:cubicBezTo>
                    <a:pt x="2046" y="1794"/>
                    <a:pt x="2104" y="1540"/>
                    <a:pt x="1873" y="1505"/>
                  </a:cubicBezTo>
                  <a:cubicBezTo>
                    <a:pt x="1934" y="1143"/>
                    <a:pt x="1712" y="853"/>
                    <a:pt x="1559" y="853"/>
                  </a:cubicBezTo>
                  <a:cubicBezTo>
                    <a:pt x="1454" y="853"/>
                    <a:pt x="1382" y="989"/>
                    <a:pt x="1457" y="1332"/>
                  </a:cubicBezTo>
                  <a:cubicBezTo>
                    <a:pt x="1411" y="1355"/>
                    <a:pt x="1365" y="1378"/>
                    <a:pt x="1342" y="1425"/>
                  </a:cubicBezTo>
                  <a:cubicBezTo>
                    <a:pt x="1307" y="1373"/>
                    <a:pt x="1247" y="1347"/>
                    <a:pt x="1185" y="1347"/>
                  </a:cubicBezTo>
                  <a:cubicBezTo>
                    <a:pt x="1123" y="1347"/>
                    <a:pt x="1059" y="1373"/>
                    <a:pt x="1019" y="1425"/>
                  </a:cubicBezTo>
                  <a:cubicBezTo>
                    <a:pt x="1002" y="1425"/>
                    <a:pt x="985" y="1424"/>
                    <a:pt x="967" y="1424"/>
                  </a:cubicBezTo>
                  <a:cubicBezTo>
                    <a:pt x="922" y="1424"/>
                    <a:pt x="875" y="1429"/>
                    <a:pt x="834" y="1471"/>
                  </a:cubicBezTo>
                  <a:cubicBezTo>
                    <a:pt x="753" y="1390"/>
                    <a:pt x="672" y="1274"/>
                    <a:pt x="580" y="1251"/>
                  </a:cubicBezTo>
                  <a:cubicBezTo>
                    <a:pt x="533" y="1067"/>
                    <a:pt x="456" y="994"/>
                    <a:pt x="378" y="994"/>
                  </a:cubicBezTo>
                  <a:cubicBezTo>
                    <a:pt x="207" y="994"/>
                    <a:pt x="27" y="1340"/>
                    <a:pt x="130" y="1609"/>
                  </a:cubicBezTo>
                  <a:cubicBezTo>
                    <a:pt x="1" y="1815"/>
                    <a:pt x="102" y="2150"/>
                    <a:pt x="282" y="2150"/>
                  </a:cubicBezTo>
                  <a:cubicBezTo>
                    <a:pt x="343" y="2150"/>
                    <a:pt x="414" y="2110"/>
                    <a:pt x="488" y="2013"/>
                  </a:cubicBezTo>
                  <a:cubicBezTo>
                    <a:pt x="557" y="2002"/>
                    <a:pt x="615" y="1944"/>
                    <a:pt x="649" y="1875"/>
                  </a:cubicBezTo>
                  <a:cubicBezTo>
                    <a:pt x="661" y="1886"/>
                    <a:pt x="672" y="1886"/>
                    <a:pt x="695" y="1898"/>
                  </a:cubicBezTo>
                  <a:cubicBezTo>
                    <a:pt x="638" y="1909"/>
                    <a:pt x="626" y="1990"/>
                    <a:pt x="649" y="2059"/>
                  </a:cubicBezTo>
                  <a:cubicBezTo>
                    <a:pt x="678" y="2127"/>
                    <a:pt x="740" y="2195"/>
                    <a:pt x="820" y="2195"/>
                  </a:cubicBezTo>
                  <a:cubicBezTo>
                    <a:pt x="835" y="2195"/>
                    <a:pt x="852" y="2192"/>
                    <a:pt x="869" y="2186"/>
                  </a:cubicBezTo>
                  <a:cubicBezTo>
                    <a:pt x="907" y="2295"/>
                    <a:pt x="1030" y="2388"/>
                    <a:pt x="1148" y="2388"/>
                  </a:cubicBezTo>
                  <a:cubicBezTo>
                    <a:pt x="1206" y="2388"/>
                    <a:pt x="1262" y="2366"/>
                    <a:pt x="1307" y="2313"/>
                  </a:cubicBezTo>
                  <a:cubicBezTo>
                    <a:pt x="1388" y="2463"/>
                    <a:pt x="1457" y="2660"/>
                    <a:pt x="1677" y="2660"/>
                  </a:cubicBezTo>
                  <a:cubicBezTo>
                    <a:pt x="1739" y="2776"/>
                    <a:pt x="1872" y="2934"/>
                    <a:pt x="2003" y="2934"/>
                  </a:cubicBezTo>
                  <a:cubicBezTo>
                    <a:pt x="2041" y="2934"/>
                    <a:pt x="2079" y="2921"/>
                    <a:pt x="2115" y="2890"/>
                  </a:cubicBezTo>
                  <a:lnTo>
                    <a:pt x="2115" y="2890"/>
                  </a:lnTo>
                  <a:cubicBezTo>
                    <a:pt x="2106" y="3025"/>
                    <a:pt x="2224" y="3135"/>
                    <a:pt x="2350" y="3135"/>
                  </a:cubicBezTo>
                  <a:cubicBezTo>
                    <a:pt x="2376" y="3135"/>
                    <a:pt x="2402" y="3131"/>
                    <a:pt x="2427" y="3121"/>
                  </a:cubicBezTo>
                  <a:cubicBezTo>
                    <a:pt x="2461" y="3244"/>
                    <a:pt x="2575" y="3318"/>
                    <a:pt x="2683" y="3318"/>
                  </a:cubicBezTo>
                  <a:cubicBezTo>
                    <a:pt x="2757" y="3318"/>
                    <a:pt x="2828" y="3282"/>
                    <a:pt x="2865" y="3202"/>
                  </a:cubicBezTo>
                  <a:cubicBezTo>
                    <a:pt x="2923" y="3318"/>
                    <a:pt x="3027" y="3433"/>
                    <a:pt x="3154" y="3502"/>
                  </a:cubicBezTo>
                  <a:cubicBezTo>
                    <a:pt x="3197" y="3569"/>
                    <a:pt x="3275" y="3611"/>
                    <a:pt x="3348" y="3611"/>
                  </a:cubicBezTo>
                  <a:cubicBezTo>
                    <a:pt x="3413" y="3611"/>
                    <a:pt x="3473" y="3578"/>
                    <a:pt x="3500" y="3502"/>
                  </a:cubicBezTo>
                  <a:cubicBezTo>
                    <a:pt x="3532" y="3522"/>
                    <a:pt x="3565" y="3531"/>
                    <a:pt x="3597" y="3531"/>
                  </a:cubicBezTo>
                  <a:cubicBezTo>
                    <a:pt x="3658" y="3531"/>
                    <a:pt x="3716" y="3498"/>
                    <a:pt x="3754" y="3444"/>
                  </a:cubicBezTo>
                  <a:cubicBezTo>
                    <a:pt x="3758" y="3445"/>
                    <a:pt x="3762" y="3445"/>
                    <a:pt x="3766" y="3445"/>
                  </a:cubicBezTo>
                  <a:cubicBezTo>
                    <a:pt x="3997" y="3445"/>
                    <a:pt x="4008" y="3108"/>
                    <a:pt x="3985" y="2983"/>
                  </a:cubicBezTo>
                  <a:cubicBezTo>
                    <a:pt x="4193" y="2937"/>
                    <a:pt x="4170" y="2683"/>
                    <a:pt x="4135" y="2521"/>
                  </a:cubicBezTo>
                  <a:cubicBezTo>
                    <a:pt x="4505" y="2233"/>
                    <a:pt x="4054" y="1263"/>
                    <a:pt x="3939" y="1240"/>
                  </a:cubicBezTo>
                  <a:cubicBezTo>
                    <a:pt x="3918" y="1085"/>
                    <a:pt x="3795" y="1012"/>
                    <a:pt x="3685" y="1012"/>
                  </a:cubicBezTo>
                  <a:cubicBezTo>
                    <a:pt x="3556" y="1012"/>
                    <a:pt x="3443" y="1111"/>
                    <a:pt x="3523" y="1298"/>
                  </a:cubicBezTo>
                  <a:cubicBezTo>
                    <a:pt x="3616" y="1448"/>
                    <a:pt x="3639" y="1655"/>
                    <a:pt x="3639" y="1852"/>
                  </a:cubicBezTo>
                  <a:cubicBezTo>
                    <a:pt x="3593" y="1886"/>
                    <a:pt x="3581" y="1909"/>
                    <a:pt x="3558" y="1955"/>
                  </a:cubicBezTo>
                  <a:cubicBezTo>
                    <a:pt x="3547" y="1886"/>
                    <a:pt x="3535" y="1817"/>
                    <a:pt x="3466" y="1782"/>
                  </a:cubicBezTo>
                  <a:cubicBezTo>
                    <a:pt x="3547" y="1563"/>
                    <a:pt x="3316" y="1378"/>
                    <a:pt x="3235" y="1205"/>
                  </a:cubicBezTo>
                  <a:cubicBezTo>
                    <a:pt x="3085" y="1009"/>
                    <a:pt x="3073" y="570"/>
                    <a:pt x="2785" y="536"/>
                  </a:cubicBezTo>
                  <a:cubicBezTo>
                    <a:pt x="2755" y="387"/>
                    <a:pt x="2700" y="221"/>
                    <a:pt x="2546" y="221"/>
                  </a:cubicBezTo>
                  <a:cubicBezTo>
                    <a:pt x="2520" y="221"/>
                    <a:pt x="2492" y="226"/>
                    <a:pt x="2461" y="236"/>
                  </a:cubicBezTo>
                  <a:cubicBezTo>
                    <a:pt x="2496" y="108"/>
                    <a:pt x="2385" y="12"/>
                    <a:pt x="2274" y="12"/>
                  </a:cubicBezTo>
                  <a:cubicBezTo>
                    <a:pt x="2234" y="12"/>
                    <a:pt x="2195" y="24"/>
                    <a:pt x="2161" y="51"/>
                  </a:cubicBezTo>
                  <a:cubicBezTo>
                    <a:pt x="2108" y="16"/>
                    <a:pt x="2061" y="1"/>
                    <a:pt x="2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3370;p42">
              <a:extLst>
                <a:ext uri="{FF2B5EF4-FFF2-40B4-BE49-F238E27FC236}">
                  <a16:creationId xmlns:a16="http://schemas.microsoft.com/office/drawing/2014/main" id="{CE3BB69C-B163-265D-AA26-AE3D5F145923}"/>
                </a:ext>
              </a:extLst>
            </p:cNvPr>
            <p:cNvSpPr/>
            <p:nvPr/>
          </p:nvSpPr>
          <p:spPr>
            <a:xfrm>
              <a:off x="5725000" y="3279775"/>
              <a:ext cx="73775" cy="59975"/>
            </a:xfrm>
            <a:custGeom>
              <a:avLst/>
              <a:gdLst/>
              <a:ahLst/>
              <a:cxnLst/>
              <a:rect l="l" t="t" r="r" b="b"/>
              <a:pathLst>
                <a:path w="2951" h="2399" extrusionOk="0">
                  <a:moveTo>
                    <a:pt x="679" y="0"/>
                  </a:moveTo>
                  <a:cubicBezTo>
                    <a:pt x="595" y="0"/>
                    <a:pt x="510" y="49"/>
                    <a:pt x="493" y="152"/>
                  </a:cubicBezTo>
                  <a:cubicBezTo>
                    <a:pt x="473" y="148"/>
                    <a:pt x="453" y="147"/>
                    <a:pt x="435" y="147"/>
                  </a:cubicBezTo>
                  <a:cubicBezTo>
                    <a:pt x="1" y="147"/>
                    <a:pt x="323" y="1041"/>
                    <a:pt x="667" y="1052"/>
                  </a:cubicBezTo>
                  <a:cubicBezTo>
                    <a:pt x="683" y="1202"/>
                    <a:pt x="796" y="1369"/>
                    <a:pt x="922" y="1369"/>
                  </a:cubicBezTo>
                  <a:cubicBezTo>
                    <a:pt x="971" y="1369"/>
                    <a:pt x="1022" y="1344"/>
                    <a:pt x="1071" y="1283"/>
                  </a:cubicBezTo>
                  <a:cubicBezTo>
                    <a:pt x="1105" y="1271"/>
                    <a:pt x="1128" y="1260"/>
                    <a:pt x="1163" y="1225"/>
                  </a:cubicBezTo>
                  <a:cubicBezTo>
                    <a:pt x="1173" y="1374"/>
                    <a:pt x="1259" y="1565"/>
                    <a:pt x="1422" y="1565"/>
                  </a:cubicBezTo>
                  <a:cubicBezTo>
                    <a:pt x="1449" y="1565"/>
                    <a:pt x="1478" y="1560"/>
                    <a:pt x="1509" y="1548"/>
                  </a:cubicBezTo>
                  <a:cubicBezTo>
                    <a:pt x="1546" y="1704"/>
                    <a:pt x="1677" y="1919"/>
                    <a:pt x="1846" y="1919"/>
                  </a:cubicBezTo>
                  <a:cubicBezTo>
                    <a:pt x="1889" y="1919"/>
                    <a:pt x="1935" y="1905"/>
                    <a:pt x="1982" y="1871"/>
                  </a:cubicBezTo>
                  <a:cubicBezTo>
                    <a:pt x="2011" y="2042"/>
                    <a:pt x="2094" y="2236"/>
                    <a:pt x="2250" y="2236"/>
                  </a:cubicBezTo>
                  <a:cubicBezTo>
                    <a:pt x="2284" y="2236"/>
                    <a:pt x="2322" y="2227"/>
                    <a:pt x="2363" y="2206"/>
                  </a:cubicBezTo>
                  <a:cubicBezTo>
                    <a:pt x="2491" y="2343"/>
                    <a:pt x="2587" y="2399"/>
                    <a:pt x="2654" y="2399"/>
                  </a:cubicBezTo>
                  <a:cubicBezTo>
                    <a:pt x="2950" y="2399"/>
                    <a:pt x="2701" y="1308"/>
                    <a:pt x="2306" y="1214"/>
                  </a:cubicBezTo>
                  <a:cubicBezTo>
                    <a:pt x="2268" y="1035"/>
                    <a:pt x="2215" y="705"/>
                    <a:pt x="2030" y="705"/>
                  </a:cubicBezTo>
                  <a:cubicBezTo>
                    <a:pt x="1987" y="705"/>
                    <a:pt x="1937" y="722"/>
                    <a:pt x="1879" y="763"/>
                  </a:cubicBezTo>
                  <a:cubicBezTo>
                    <a:pt x="1858" y="606"/>
                    <a:pt x="1799" y="363"/>
                    <a:pt x="1615" y="363"/>
                  </a:cubicBezTo>
                  <a:cubicBezTo>
                    <a:pt x="1596" y="363"/>
                    <a:pt x="1577" y="366"/>
                    <a:pt x="1555" y="371"/>
                  </a:cubicBezTo>
                  <a:cubicBezTo>
                    <a:pt x="1451" y="394"/>
                    <a:pt x="1382" y="486"/>
                    <a:pt x="1382" y="602"/>
                  </a:cubicBezTo>
                  <a:cubicBezTo>
                    <a:pt x="1344" y="526"/>
                    <a:pt x="1267" y="475"/>
                    <a:pt x="1185" y="475"/>
                  </a:cubicBezTo>
                  <a:cubicBezTo>
                    <a:pt x="1143" y="475"/>
                    <a:pt x="1099" y="489"/>
                    <a:pt x="1059" y="521"/>
                  </a:cubicBezTo>
                  <a:cubicBezTo>
                    <a:pt x="1001" y="406"/>
                    <a:pt x="990" y="232"/>
                    <a:pt x="863" y="152"/>
                  </a:cubicBezTo>
                  <a:cubicBezTo>
                    <a:pt x="851" y="52"/>
                    <a:pt x="765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3371;p42">
              <a:extLst>
                <a:ext uri="{FF2B5EF4-FFF2-40B4-BE49-F238E27FC236}">
                  <a16:creationId xmlns:a16="http://schemas.microsoft.com/office/drawing/2014/main" id="{18514324-AFC7-32FC-1FB6-19EDBAB88DC4}"/>
                </a:ext>
              </a:extLst>
            </p:cNvPr>
            <p:cNvSpPr/>
            <p:nvPr/>
          </p:nvSpPr>
          <p:spPr>
            <a:xfrm>
              <a:off x="5892025" y="3435300"/>
              <a:ext cx="47975" cy="114050"/>
            </a:xfrm>
            <a:custGeom>
              <a:avLst/>
              <a:gdLst/>
              <a:ahLst/>
              <a:cxnLst/>
              <a:rect l="l" t="t" r="r" b="b"/>
              <a:pathLst>
                <a:path w="1919" h="4562" extrusionOk="0">
                  <a:moveTo>
                    <a:pt x="602" y="1"/>
                  </a:moveTo>
                  <a:cubicBezTo>
                    <a:pt x="541" y="1"/>
                    <a:pt x="464" y="76"/>
                    <a:pt x="369" y="268"/>
                  </a:cubicBezTo>
                  <a:cubicBezTo>
                    <a:pt x="343" y="260"/>
                    <a:pt x="319" y="257"/>
                    <a:pt x="297" y="257"/>
                  </a:cubicBezTo>
                  <a:cubicBezTo>
                    <a:pt x="59" y="257"/>
                    <a:pt x="1" y="641"/>
                    <a:pt x="269" y="641"/>
                  </a:cubicBezTo>
                  <a:cubicBezTo>
                    <a:pt x="286" y="641"/>
                    <a:pt x="304" y="640"/>
                    <a:pt x="322" y="637"/>
                  </a:cubicBezTo>
                  <a:lnTo>
                    <a:pt x="322" y="637"/>
                  </a:lnTo>
                  <a:cubicBezTo>
                    <a:pt x="311" y="706"/>
                    <a:pt x="311" y="764"/>
                    <a:pt x="299" y="810"/>
                  </a:cubicBezTo>
                  <a:cubicBezTo>
                    <a:pt x="184" y="868"/>
                    <a:pt x="184" y="1133"/>
                    <a:pt x="299" y="1226"/>
                  </a:cubicBezTo>
                  <a:cubicBezTo>
                    <a:pt x="159" y="1410"/>
                    <a:pt x="279" y="1557"/>
                    <a:pt x="420" y="1557"/>
                  </a:cubicBezTo>
                  <a:cubicBezTo>
                    <a:pt x="499" y="1557"/>
                    <a:pt x="584" y="1511"/>
                    <a:pt x="634" y="1399"/>
                  </a:cubicBezTo>
                  <a:cubicBezTo>
                    <a:pt x="669" y="1387"/>
                    <a:pt x="715" y="1353"/>
                    <a:pt x="750" y="1306"/>
                  </a:cubicBezTo>
                  <a:cubicBezTo>
                    <a:pt x="773" y="1410"/>
                    <a:pt x="819" y="1572"/>
                    <a:pt x="946" y="1618"/>
                  </a:cubicBezTo>
                  <a:cubicBezTo>
                    <a:pt x="946" y="1757"/>
                    <a:pt x="934" y="1999"/>
                    <a:pt x="1119" y="2045"/>
                  </a:cubicBezTo>
                  <a:lnTo>
                    <a:pt x="1165" y="2264"/>
                  </a:lnTo>
                  <a:cubicBezTo>
                    <a:pt x="980" y="2322"/>
                    <a:pt x="599" y="2726"/>
                    <a:pt x="946" y="2888"/>
                  </a:cubicBezTo>
                  <a:cubicBezTo>
                    <a:pt x="807" y="3038"/>
                    <a:pt x="830" y="3407"/>
                    <a:pt x="1050" y="3523"/>
                  </a:cubicBezTo>
                  <a:cubicBezTo>
                    <a:pt x="1003" y="3638"/>
                    <a:pt x="992" y="3765"/>
                    <a:pt x="1119" y="3869"/>
                  </a:cubicBezTo>
                  <a:cubicBezTo>
                    <a:pt x="992" y="4042"/>
                    <a:pt x="646" y="4481"/>
                    <a:pt x="1073" y="4561"/>
                  </a:cubicBezTo>
                  <a:cubicBezTo>
                    <a:pt x="1419" y="4446"/>
                    <a:pt x="1823" y="3869"/>
                    <a:pt x="1627" y="3523"/>
                  </a:cubicBezTo>
                  <a:cubicBezTo>
                    <a:pt x="1919" y="3363"/>
                    <a:pt x="1804" y="3026"/>
                    <a:pt x="1551" y="3026"/>
                  </a:cubicBezTo>
                  <a:cubicBezTo>
                    <a:pt x="1494" y="3026"/>
                    <a:pt x="1430" y="3043"/>
                    <a:pt x="1361" y="3084"/>
                  </a:cubicBezTo>
                  <a:cubicBezTo>
                    <a:pt x="1811" y="2553"/>
                    <a:pt x="1511" y="1710"/>
                    <a:pt x="1361" y="1122"/>
                  </a:cubicBezTo>
                  <a:lnTo>
                    <a:pt x="1361" y="775"/>
                  </a:lnTo>
                  <a:cubicBezTo>
                    <a:pt x="1340" y="637"/>
                    <a:pt x="1261" y="580"/>
                    <a:pt x="1178" y="580"/>
                  </a:cubicBezTo>
                  <a:cubicBezTo>
                    <a:pt x="1039" y="580"/>
                    <a:pt x="885" y="739"/>
                    <a:pt x="957" y="949"/>
                  </a:cubicBezTo>
                  <a:cubicBezTo>
                    <a:pt x="942" y="946"/>
                    <a:pt x="927" y="945"/>
                    <a:pt x="913" y="945"/>
                  </a:cubicBezTo>
                  <a:cubicBezTo>
                    <a:pt x="859" y="945"/>
                    <a:pt x="809" y="963"/>
                    <a:pt x="773" y="1018"/>
                  </a:cubicBezTo>
                  <a:cubicBezTo>
                    <a:pt x="826" y="789"/>
                    <a:pt x="798" y="1"/>
                    <a:pt x="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3372;p42">
              <a:extLst>
                <a:ext uri="{FF2B5EF4-FFF2-40B4-BE49-F238E27FC236}">
                  <a16:creationId xmlns:a16="http://schemas.microsoft.com/office/drawing/2014/main" id="{60E78C05-5DDF-0FB3-DA3F-5F148F041530}"/>
                </a:ext>
              </a:extLst>
            </p:cNvPr>
            <p:cNvSpPr/>
            <p:nvPr/>
          </p:nvSpPr>
          <p:spPr>
            <a:xfrm>
              <a:off x="5901525" y="3401850"/>
              <a:ext cx="31175" cy="32825"/>
            </a:xfrm>
            <a:custGeom>
              <a:avLst/>
              <a:gdLst/>
              <a:ahLst/>
              <a:cxnLst/>
              <a:rect l="l" t="t" r="r" b="b"/>
              <a:pathLst>
                <a:path w="1247" h="1313" extrusionOk="0">
                  <a:moveTo>
                    <a:pt x="385" y="1"/>
                  </a:moveTo>
                  <a:cubicBezTo>
                    <a:pt x="248" y="1"/>
                    <a:pt x="99" y="166"/>
                    <a:pt x="173" y="336"/>
                  </a:cubicBezTo>
                  <a:cubicBezTo>
                    <a:pt x="139" y="440"/>
                    <a:pt x="46" y="590"/>
                    <a:pt x="196" y="671"/>
                  </a:cubicBezTo>
                  <a:cubicBezTo>
                    <a:pt x="219" y="890"/>
                    <a:pt x="0" y="1017"/>
                    <a:pt x="104" y="1225"/>
                  </a:cubicBezTo>
                  <a:cubicBezTo>
                    <a:pt x="141" y="1279"/>
                    <a:pt x="213" y="1313"/>
                    <a:pt x="276" y="1313"/>
                  </a:cubicBezTo>
                  <a:cubicBezTo>
                    <a:pt x="293" y="1313"/>
                    <a:pt x="309" y="1310"/>
                    <a:pt x="323" y="1305"/>
                  </a:cubicBezTo>
                  <a:cubicBezTo>
                    <a:pt x="462" y="1282"/>
                    <a:pt x="543" y="1167"/>
                    <a:pt x="566" y="1051"/>
                  </a:cubicBezTo>
                  <a:cubicBezTo>
                    <a:pt x="607" y="1073"/>
                    <a:pt x="653" y="1083"/>
                    <a:pt x="698" y="1083"/>
                  </a:cubicBezTo>
                  <a:cubicBezTo>
                    <a:pt x="968" y="1083"/>
                    <a:pt x="1246" y="751"/>
                    <a:pt x="831" y="682"/>
                  </a:cubicBezTo>
                  <a:lnTo>
                    <a:pt x="831" y="682"/>
                  </a:lnTo>
                  <a:cubicBezTo>
                    <a:pt x="795" y="691"/>
                    <a:pt x="764" y="694"/>
                    <a:pt x="737" y="694"/>
                  </a:cubicBezTo>
                  <a:cubicBezTo>
                    <a:pt x="655" y="694"/>
                    <a:pt x="618" y="659"/>
                    <a:pt x="600" y="624"/>
                  </a:cubicBezTo>
                  <a:cubicBezTo>
                    <a:pt x="600" y="486"/>
                    <a:pt x="577" y="324"/>
                    <a:pt x="566" y="186"/>
                  </a:cubicBezTo>
                  <a:cubicBezTo>
                    <a:pt x="537" y="53"/>
                    <a:pt x="463" y="1"/>
                    <a:pt x="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3373;p42">
              <a:extLst>
                <a:ext uri="{FF2B5EF4-FFF2-40B4-BE49-F238E27FC236}">
                  <a16:creationId xmlns:a16="http://schemas.microsoft.com/office/drawing/2014/main" id="{D2145564-CF1A-E4B2-9EC4-098E77B3CC57}"/>
                </a:ext>
              </a:extLst>
            </p:cNvPr>
            <p:cNvSpPr/>
            <p:nvPr/>
          </p:nvSpPr>
          <p:spPr>
            <a:xfrm>
              <a:off x="5850575" y="3431025"/>
              <a:ext cx="40000" cy="98400"/>
            </a:xfrm>
            <a:custGeom>
              <a:avLst/>
              <a:gdLst/>
              <a:ahLst/>
              <a:cxnLst/>
              <a:rect l="l" t="t" r="r" b="b"/>
              <a:pathLst>
                <a:path w="1600" h="3936" extrusionOk="0">
                  <a:moveTo>
                    <a:pt x="1253" y="1362"/>
                  </a:moveTo>
                  <a:lnTo>
                    <a:pt x="1288" y="1385"/>
                  </a:lnTo>
                  <a:cubicBezTo>
                    <a:pt x="1288" y="1397"/>
                    <a:pt x="1276" y="1408"/>
                    <a:pt x="1265" y="1420"/>
                  </a:cubicBezTo>
                  <a:cubicBezTo>
                    <a:pt x="1265" y="1408"/>
                    <a:pt x="1253" y="1397"/>
                    <a:pt x="1253" y="1385"/>
                  </a:cubicBezTo>
                  <a:lnTo>
                    <a:pt x="1253" y="1362"/>
                  </a:lnTo>
                  <a:close/>
                  <a:moveTo>
                    <a:pt x="1258" y="1452"/>
                  </a:moveTo>
                  <a:cubicBezTo>
                    <a:pt x="1255" y="1456"/>
                    <a:pt x="1253" y="1461"/>
                    <a:pt x="1253" y="1466"/>
                  </a:cubicBezTo>
                  <a:cubicBezTo>
                    <a:pt x="1253" y="1466"/>
                    <a:pt x="1230" y="1466"/>
                    <a:pt x="1219" y="1477"/>
                  </a:cubicBezTo>
                  <a:lnTo>
                    <a:pt x="1219" y="1454"/>
                  </a:lnTo>
                  <a:cubicBezTo>
                    <a:pt x="1224" y="1454"/>
                    <a:pt x="1233" y="1457"/>
                    <a:pt x="1242" y="1457"/>
                  </a:cubicBezTo>
                  <a:cubicBezTo>
                    <a:pt x="1247" y="1457"/>
                    <a:pt x="1253" y="1456"/>
                    <a:pt x="1258" y="1452"/>
                  </a:cubicBezTo>
                  <a:close/>
                  <a:moveTo>
                    <a:pt x="568" y="1"/>
                  </a:moveTo>
                  <a:cubicBezTo>
                    <a:pt x="304" y="1"/>
                    <a:pt x="231" y="455"/>
                    <a:pt x="284" y="646"/>
                  </a:cubicBezTo>
                  <a:cubicBezTo>
                    <a:pt x="249" y="762"/>
                    <a:pt x="284" y="889"/>
                    <a:pt x="411" y="935"/>
                  </a:cubicBezTo>
                  <a:cubicBezTo>
                    <a:pt x="399" y="1154"/>
                    <a:pt x="388" y="1512"/>
                    <a:pt x="272" y="1685"/>
                  </a:cubicBezTo>
                  <a:cubicBezTo>
                    <a:pt x="1" y="1707"/>
                    <a:pt x="5" y="2106"/>
                    <a:pt x="284" y="2106"/>
                  </a:cubicBezTo>
                  <a:cubicBezTo>
                    <a:pt x="302" y="2106"/>
                    <a:pt x="321" y="2104"/>
                    <a:pt x="341" y="2101"/>
                  </a:cubicBezTo>
                  <a:cubicBezTo>
                    <a:pt x="359" y="2116"/>
                    <a:pt x="391" y="2123"/>
                    <a:pt x="427" y="2123"/>
                  </a:cubicBezTo>
                  <a:cubicBezTo>
                    <a:pt x="529" y="2123"/>
                    <a:pt x="670" y="2065"/>
                    <a:pt x="653" y="1962"/>
                  </a:cubicBezTo>
                  <a:cubicBezTo>
                    <a:pt x="653" y="1962"/>
                    <a:pt x="676" y="1939"/>
                    <a:pt x="676" y="1928"/>
                  </a:cubicBezTo>
                  <a:cubicBezTo>
                    <a:pt x="688" y="1916"/>
                    <a:pt x="711" y="1893"/>
                    <a:pt x="734" y="1881"/>
                  </a:cubicBezTo>
                  <a:lnTo>
                    <a:pt x="745" y="1881"/>
                  </a:lnTo>
                  <a:cubicBezTo>
                    <a:pt x="768" y="1985"/>
                    <a:pt x="803" y="2089"/>
                    <a:pt x="849" y="2193"/>
                  </a:cubicBezTo>
                  <a:cubicBezTo>
                    <a:pt x="745" y="2285"/>
                    <a:pt x="792" y="2424"/>
                    <a:pt x="861" y="2505"/>
                  </a:cubicBezTo>
                  <a:cubicBezTo>
                    <a:pt x="768" y="2562"/>
                    <a:pt x="768" y="2666"/>
                    <a:pt x="803" y="2747"/>
                  </a:cubicBezTo>
                  <a:cubicBezTo>
                    <a:pt x="768" y="2920"/>
                    <a:pt x="595" y="3290"/>
                    <a:pt x="895" y="3324"/>
                  </a:cubicBezTo>
                  <a:cubicBezTo>
                    <a:pt x="965" y="3532"/>
                    <a:pt x="872" y="3890"/>
                    <a:pt x="1149" y="3936"/>
                  </a:cubicBezTo>
                  <a:cubicBezTo>
                    <a:pt x="1519" y="3844"/>
                    <a:pt x="1299" y="3290"/>
                    <a:pt x="1276" y="3013"/>
                  </a:cubicBezTo>
                  <a:cubicBezTo>
                    <a:pt x="1600" y="2909"/>
                    <a:pt x="1311" y="2447"/>
                    <a:pt x="1207" y="2285"/>
                  </a:cubicBezTo>
                  <a:cubicBezTo>
                    <a:pt x="1334" y="2078"/>
                    <a:pt x="1207" y="1801"/>
                    <a:pt x="1172" y="1581"/>
                  </a:cubicBezTo>
                  <a:lnTo>
                    <a:pt x="1172" y="1581"/>
                  </a:lnTo>
                  <a:cubicBezTo>
                    <a:pt x="1195" y="1586"/>
                    <a:pt x="1216" y="1588"/>
                    <a:pt x="1235" y="1588"/>
                  </a:cubicBezTo>
                  <a:cubicBezTo>
                    <a:pt x="1490" y="1588"/>
                    <a:pt x="1443" y="1185"/>
                    <a:pt x="1207" y="1131"/>
                  </a:cubicBezTo>
                  <a:cubicBezTo>
                    <a:pt x="1207" y="1108"/>
                    <a:pt x="1196" y="1050"/>
                    <a:pt x="1172" y="1016"/>
                  </a:cubicBezTo>
                  <a:cubicBezTo>
                    <a:pt x="1219" y="692"/>
                    <a:pt x="1334" y="300"/>
                    <a:pt x="965" y="231"/>
                  </a:cubicBezTo>
                  <a:cubicBezTo>
                    <a:pt x="892" y="137"/>
                    <a:pt x="829" y="6"/>
                    <a:pt x="690" y="6"/>
                  </a:cubicBezTo>
                  <a:cubicBezTo>
                    <a:pt x="675" y="6"/>
                    <a:pt x="659" y="8"/>
                    <a:pt x="642" y="11"/>
                  </a:cubicBezTo>
                  <a:cubicBezTo>
                    <a:pt x="616" y="4"/>
                    <a:pt x="591" y="1"/>
                    <a:pt x="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3374;p42">
              <a:extLst>
                <a:ext uri="{FF2B5EF4-FFF2-40B4-BE49-F238E27FC236}">
                  <a16:creationId xmlns:a16="http://schemas.microsoft.com/office/drawing/2014/main" id="{BC2462B3-8819-619F-9E40-5E6EC43C09EC}"/>
                </a:ext>
              </a:extLst>
            </p:cNvPr>
            <p:cNvSpPr/>
            <p:nvPr/>
          </p:nvSpPr>
          <p:spPr>
            <a:xfrm>
              <a:off x="5856500" y="3534875"/>
              <a:ext cx="41550" cy="93100"/>
            </a:xfrm>
            <a:custGeom>
              <a:avLst/>
              <a:gdLst/>
              <a:ahLst/>
              <a:cxnLst/>
              <a:rect l="l" t="t" r="r" b="b"/>
              <a:pathLst>
                <a:path w="1662" h="3724" extrusionOk="0">
                  <a:moveTo>
                    <a:pt x="234" y="0"/>
                  </a:moveTo>
                  <a:cubicBezTo>
                    <a:pt x="178" y="0"/>
                    <a:pt x="117" y="43"/>
                    <a:pt x="58" y="151"/>
                  </a:cubicBezTo>
                  <a:cubicBezTo>
                    <a:pt x="58" y="544"/>
                    <a:pt x="1" y="1617"/>
                    <a:pt x="474" y="1629"/>
                  </a:cubicBezTo>
                  <a:cubicBezTo>
                    <a:pt x="497" y="1767"/>
                    <a:pt x="508" y="1975"/>
                    <a:pt x="670" y="2044"/>
                  </a:cubicBezTo>
                  <a:cubicBezTo>
                    <a:pt x="682" y="2102"/>
                    <a:pt x="693" y="2194"/>
                    <a:pt x="751" y="2229"/>
                  </a:cubicBezTo>
                  <a:cubicBezTo>
                    <a:pt x="663" y="2405"/>
                    <a:pt x="682" y="2880"/>
                    <a:pt x="901" y="2880"/>
                  </a:cubicBezTo>
                  <a:cubicBezTo>
                    <a:pt x="941" y="2880"/>
                    <a:pt x="987" y="2864"/>
                    <a:pt x="1039" y="2829"/>
                  </a:cubicBezTo>
                  <a:lnTo>
                    <a:pt x="1039" y="2829"/>
                  </a:lnTo>
                  <a:cubicBezTo>
                    <a:pt x="1109" y="3118"/>
                    <a:pt x="878" y="3591"/>
                    <a:pt x="1201" y="3718"/>
                  </a:cubicBezTo>
                  <a:cubicBezTo>
                    <a:pt x="1218" y="3722"/>
                    <a:pt x="1233" y="3724"/>
                    <a:pt x="1249" y="3724"/>
                  </a:cubicBezTo>
                  <a:cubicBezTo>
                    <a:pt x="1662" y="3724"/>
                    <a:pt x="1614" y="2396"/>
                    <a:pt x="1248" y="2396"/>
                  </a:cubicBezTo>
                  <a:cubicBezTo>
                    <a:pt x="1212" y="2396"/>
                    <a:pt x="1173" y="2409"/>
                    <a:pt x="1132" y="2437"/>
                  </a:cubicBezTo>
                  <a:cubicBezTo>
                    <a:pt x="1132" y="2379"/>
                    <a:pt x="1132" y="2287"/>
                    <a:pt x="1086" y="2229"/>
                  </a:cubicBezTo>
                  <a:cubicBezTo>
                    <a:pt x="1224" y="2033"/>
                    <a:pt x="1143" y="1790"/>
                    <a:pt x="1097" y="1594"/>
                  </a:cubicBezTo>
                  <a:cubicBezTo>
                    <a:pt x="982" y="1352"/>
                    <a:pt x="1074" y="936"/>
                    <a:pt x="809" y="809"/>
                  </a:cubicBezTo>
                  <a:cubicBezTo>
                    <a:pt x="758" y="659"/>
                    <a:pt x="691" y="447"/>
                    <a:pt x="523" y="447"/>
                  </a:cubicBezTo>
                  <a:cubicBezTo>
                    <a:pt x="497" y="447"/>
                    <a:pt x="469" y="452"/>
                    <a:pt x="439" y="463"/>
                  </a:cubicBezTo>
                  <a:cubicBezTo>
                    <a:pt x="480" y="273"/>
                    <a:pt x="374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3375;p42">
              <a:extLst>
                <a:ext uri="{FF2B5EF4-FFF2-40B4-BE49-F238E27FC236}">
                  <a16:creationId xmlns:a16="http://schemas.microsoft.com/office/drawing/2014/main" id="{C5597DBE-3A61-6415-3CE0-816B329AAAC6}"/>
                </a:ext>
              </a:extLst>
            </p:cNvPr>
            <p:cNvSpPr/>
            <p:nvPr/>
          </p:nvSpPr>
          <p:spPr>
            <a:xfrm>
              <a:off x="5888100" y="3542625"/>
              <a:ext cx="28475" cy="39275"/>
            </a:xfrm>
            <a:custGeom>
              <a:avLst/>
              <a:gdLst/>
              <a:ahLst/>
              <a:cxnLst/>
              <a:rect l="l" t="t" r="r" b="b"/>
              <a:pathLst>
                <a:path w="1139" h="1571" extrusionOk="0">
                  <a:moveTo>
                    <a:pt x="630" y="0"/>
                  </a:moveTo>
                  <a:cubicBezTo>
                    <a:pt x="546" y="0"/>
                    <a:pt x="466" y="66"/>
                    <a:pt x="410" y="234"/>
                  </a:cubicBezTo>
                  <a:cubicBezTo>
                    <a:pt x="320" y="148"/>
                    <a:pt x="252" y="113"/>
                    <a:pt x="200" y="113"/>
                  </a:cubicBezTo>
                  <a:cubicBezTo>
                    <a:pt x="1" y="113"/>
                    <a:pt x="50" y="639"/>
                    <a:pt x="41" y="822"/>
                  </a:cubicBezTo>
                  <a:cubicBezTo>
                    <a:pt x="11" y="1010"/>
                    <a:pt x="95" y="1087"/>
                    <a:pt x="200" y="1087"/>
                  </a:cubicBezTo>
                  <a:cubicBezTo>
                    <a:pt x="341" y="1087"/>
                    <a:pt x="521" y="947"/>
                    <a:pt x="514" y="742"/>
                  </a:cubicBezTo>
                  <a:lnTo>
                    <a:pt x="514" y="742"/>
                  </a:lnTo>
                  <a:cubicBezTo>
                    <a:pt x="526" y="903"/>
                    <a:pt x="549" y="1042"/>
                    <a:pt x="526" y="1203"/>
                  </a:cubicBezTo>
                  <a:cubicBezTo>
                    <a:pt x="514" y="1284"/>
                    <a:pt x="583" y="1388"/>
                    <a:pt x="687" y="1423"/>
                  </a:cubicBezTo>
                  <a:cubicBezTo>
                    <a:pt x="721" y="1524"/>
                    <a:pt x="811" y="1571"/>
                    <a:pt x="899" y="1571"/>
                  </a:cubicBezTo>
                  <a:cubicBezTo>
                    <a:pt x="1021" y="1571"/>
                    <a:pt x="1138" y="1480"/>
                    <a:pt x="1091" y="1319"/>
                  </a:cubicBezTo>
                  <a:cubicBezTo>
                    <a:pt x="953" y="1111"/>
                    <a:pt x="1103" y="926"/>
                    <a:pt x="1022" y="742"/>
                  </a:cubicBezTo>
                  <a:cubicBezTo>
                    <a:pt x="1123" y="488"/>
                    <a:pt x="860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3376;p42">
              <a:extLst>
                <a:ext uri="{FF2B5EF4-FFF2-40B4-BE49-F238E27FC236}">
                  <a16:creationId xmlns:a16="http://schemas.microsoft.com/office/drawing/2014/main" id="{109003F1-5416-72EB-91D5-4B8C117C4D85}"/>
                </a:ext>
              </a:extLst>
            </p:cNvPr>
            <p:cNvSpPr/>
            <p:nvPr/>
          </p:nvSpPr>
          <p:spPr>
            <a:xfrm>
              <a:off x="5910175" y="3555100"/>
              <a:ext cx="34125" cy="49675"/>
            </a:xfrm>
            <a:custGeom>
              <a:avLst/>
              <a:gdLst/>
              <a:ahLst/>
              <a:cxnLst/>
              <a:rect l="l" t="t" r="r" b="b"/>
              <a:pathLst>
                <a:path w="1365" h="1987" extrusionOk="0">
                  <a:moveTo>
                    <a:pt x="647" y="0"/>
                  </a:moveTo>
                  <a:cubicBezTo>
                    <a:pt x="581" y="0"/>
                    <a:pt x="511" y="43"/>
                    <a:pt x="451" y="150"/>
                  </a:cubicBezTo>
                  <a:cubicBezTo>
                    <a:pt x="428" y="589"/>
                    <a:pt x="0" y="1789"/>
                    <a:pt x="612" y="1905"/>
                  </a:cubicBezTo>
                  <a:cubicBezTo>
                    <a:pt x="670" y="1905"/>
                    <a:pt x="728" y="1870"/>
                    <a:pt x="774" y="1847"/>
                  </a:cubicBezTo>
                  <a:cubicBezTo>
                    <a:pt x="860" y="1946"/>
                    <a:pt x="941" y="1987"/>
                    <a:pt x="1012" y="1987"/>
                  </a:cubicBezTo>
                  <a:cubicBezTo>
                    <a:pt x="1246" y="1987"/>
                    <a:pt x="1365" y="1544"/>
                    <a:pt x="1143" y="1305"/>
                  </a:cubicBezTo>
                  <a:cubicBezTo>
                    <a:pt x="1039" y="1074"/>
                    <a:pt x="1247" y="497"/>
                    <a:pt x="843" y="462"/>
                  </a:cubicBezTo>
                  <a:cubicBezTo>
                    <a:pt x="941" y="257"/>
                    <a:pt x="807" y="0"/>
                    <a:pt x="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3377;p42">
              <a:extLst>
                <a:ext uri="{FF2B5EF4-FFF2-40B4-BE49-F238E27FC236}">
                  <a16:creationId xmlns:a16="http://schemas.microsoft.com/office/drawing/2014/main" id="{9DF455C7-59C1-EC5A-A574-794DA27EB481}"/>
                </a:ext>
              </a:extLst>
            </p:cNvPr>
            <p:cNvSpPr/>
            <p:nvPr/>
          </p:nvSpPr>
          <p:spPr>
            <a:xfrm>
              <a:off x="5933625" y="3507050"/>
              <a:ext cx="28525" cy="41600"/>
            </a:xfrm>
            <a:custGeom>
              <a:avLst/>
              <a:gdLst/>
              <a:ahLst/>
              <a:cxnLst/>
              <a:rect l="l" t="t" r="r" b="b"/>
              <a:pathLst>
                <a:path w="1141" h="1664" extrusionOk="0">
                  <a:moveTo>
                    <a:pt x="458" y="1"/>
                  </a:moveTo>
                  <a:cubicBezTo>
                    <a:pt x="157" y="1"/>
                    <a:pt x="0" y="638"/>
                    <a:pt x="355" y="860"/>
                  </a:cubicBezTo>
                  <a:cubicBezTo>
                    <a:pt x="209" y="1121"/>
                    <a:pt x="419" y="1664"/>
                    <a:pt x="599" y="1664"/>
                  </a:cubicBezTo>
                  <a:cubicBezTo>
                    <a:pt x="675" y="1664"/>
                    <a:pt x="745" y="1570"/>
                    <a:pt x="782" y="1322"/>
                  </a:cubicBezTo>
                  <a:cubicBezTo>
                    <a:pt x="852" y="1310"/>
                    <a:pt x="909" y="1253"/>
                    <a:pt x="932" y="1184"/>
                  </a:cubicBezTo>
                  <a:cubicBezTo>
                    <a:pt x="944" y="1149"/>
                    <a:pt x="944" y="1114"/>
                    <a:pt x="944" y="1080"/>
                  </a:cubicBezTo>
                  <a:cubicBezTo>
                    <a:pt x="1106" y="1057"/>
                    <a:pt x="1140" y="826"/>
                    <a:pt x="1013" y="733"/>
                  </a:cubicBezTo>
                  <a:cubicBezTo>
                    <a:pt x="875" y="653"/>
                    <a:pt x="1025" y="202"/>
                    <a:pt x="759" y="202"/>
                  </a:cubicBezTo>
                  <a:cubicBezTo>
                    <a:pt x="652" y="58"/>
                    <a:pt x="549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3378;p42">
              <a:extLst>
                <a:ext uri="{FF2B5EF4-FFF2-40B4-BE49-F238E27FC236}">
                  <a16:creationId xmlns:a16="http://schemas.microsoft.com/office/drawing/2014/main" id="{A2149988-9E56-D4C8-C71E-779DDCC97EEB}"/>
                </a:ext>
              </a:extLst>
            </p:cNvPr>
            <p:cNvSpPr/>
            <p:nvPr/>
          </p:nvSpPr>
          <p:spPr>
            <a:xfrm>
              <a:off x="5967300" y="3390600"/>
              <a:ext cx="50250" cy="96325"/>
            </a:xfrm>
            <a:custGeom>
              <a:avLst/>
              <a:gdLst/>
              <a:ahLst/>
              <a:cxnLst/>
              <a:rect l="l" t="t" r="r" b="b"/>
              <a:pathLst>
                <a:path w="2010" h="3853" extrusionOk="0">
                  <a:moveTo>
                    <a:pt x="647" y="1"/>
                  </a:moveTo>
                  <a:cubicBezTo>
                    <a:pt x="163" y="290"/>
                    <a:pt x="578" y="1236"/>
                    <a:pt x="509" y="1767"/>
                  </a:cubicBezTo>
                  <a:cubicBezTo>
                    <a:pt x="1" y="2044"/>
                    <a:pt x="532" y="3129"/>
                    <a:pt x="509" y="3671"/>
                  </a:cubicBezTo>
                  <a:cubicBezTo>
                    <a:pt x="524" y="3797"/>
                    <a:pt x="615" y="3853"/>
                    <a:pt x="711" y="3853"/>
                  </a:cubicBezTo>
                  <a:cubicBezTo>
                    <a:pt x="835" y="3853"/>
                    <a:pt x="967" y="3759"/>
                    <a:pt x="947" y="3602"/>
                  </a:cubicBezTo>
                  <a:cubicBezTo>
                    <a:pt x="1155" y="3579"/>
                    <a:pt x="1144" y="3348"/>
                    <a:pt x="1121" y="3187"/>
                  </a:cubicBezTo>
                  <a:lnTo>
                    <a:pt x="1121" y="3187"/>
                  </a:lnTo>
                  <a:cubicBezTo>
                    <a:pt x="1127" y="3188"/>
                    <a:pt x="1133" y="3188"/>
                    <a:pt x="1139" y="3188"/>
                  </a:cubicBezTo>
                  <a:cubicBezTo>
                    <a:pt x="1298" y="3188"/>
                    <a:pt x="1351" y="2894"/>
                    <a:pt x="1340" y="2483"/>
                  </a:cubicBezTo>
                  <a:lnTo>
                    <a:pt x="1340" y="2483"/>
                  </a:lnTo>
                  <a:cubicBezTo>
                    <a:pt x="1370" y="2677"/>
                    <a:pt x="1424" y="2823"/>
                    <a:pt x="1528" y="2823"/>
                  </a:cubicBezTo>
                  <a:cubicBezTo>
                    <a:pt x="1584" y="2823"/>
                    <a:pt x="1655" y="2780"/>
                    <a:pt x="1744" y="2679"/>
                  </a:cubicBezTo>
                  <a:cubicBezTo>
                    <a:pt x="1963" y="2656"/>
                    <a:pt x="2009" y="2379"/>
                    <a:pt x="1848" y="2252"/>
                  </a:cubicBezTo>
                  <a:cubicBezTo>
                    <a:pt x="1744" y="1975"/>
                    <a:pt x="1778" y="1709"/>
                    <a:pt x="1744" y="1444"/>
                  </a:cubicBezTo>
                  <a:cubicBezTo>
                    <a:pt x="1744" y="1421"/>
                    <a:pt x="1732" y="1421"/>
                    <a:pt x="1732" y="1409"/>
                  </a:cubicBezTo>
                  <a:cubicBezTo>
                    <a:pt x="1715" y="671"/>
                    <a:pt x="1537" y="275"/>
                    <a:pt x="1402" y="275"/>
                  </a:cubicBezTo>
                  <a:cubicBezTo>
                    <a:pt x="1271" y="275"/>
                    <a:pt x="1180" y="648"/>
                    <a:pt x="1317" y="1444"/>
                  </a:cubicBezTo>
                  <a:cubicBezTo>
                    <a:pt x="1328" y="1536"/>
                    <a:pt x="1328" y="1825"/>
                    <a:pt x="1328" y="2102"/>
                  </a:cubicBezTo>
                  <a:cubicBezTo>
                    <a:pt x="1259" y="1363"/>
                    <a:pt x="1040" y="497"/>
                    <a:pt x="878" y="428"/>
                  </a:cubicBezTo>
                  <a:cubicBezTo>
                    <a:pt x="867" y="255"/>
                    <a:pt x="890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3379;p42">
              <a:extLst>
                <a:ext uri="{FF2B5EF4-FFF2-40B4-BE49-F238E27FC236}">
                  <a16:creationId xmlns:a16="http://schemas.microsoft.com/office/drawing/2014/main" id="{DC394B63-87FA-263C-8F61-BFF6C526F98E}"/>
                </a:ext>
              </a:extLst>
            </p:cNvPr>
            <p:cNvSpPr/>
            <p:nvPr/>
          </p:nvSpPr>
          <p:spPr>
            <a:xfrm>
              <a:off x="5974800" y="3468525"/>
              <a:ext cx="51950" cy="95500"/>
            </a:xfrm>
            <a:custGeom>
              <a:avLst/>
              <a:gdLst/>
              <a:ahLst/>
              <a:cxnLst/>
              <a:rect l="l" t="t" r="r" b="b"/>
              <a:pathLst>
                <a:path w="2078" h="3820" extrusionOk="0">
                  <a:moveTo>
                    <a:pt x="1363" y="0"/>
                  </a:moveTo>
                  <a:lnTo>
                    <a:pt x="1363" y="0"/>
                  </a:lnTo>
                  <a:cubicBezTo>
                    <a:pt x="809" y="381"/>
                    <a:pt x="1167" y="1420"/>
                    <a:pt x="1155" y="2032"/>
                  </a:cubicBezTo>
                  <a:cubicBezTo>
                    <a:pt x="1028" y="2043"/>
                    <a:pt x="924" y="2170"/>
                    <a:pt x="971" y="2309"/>
                  </a:cubicBezTo>
                  <a:cubicBezTo>
                    <a:pt x="927" y="2280"/>
                    <a:pt x="885" y="2267"/>
                    <a:pt x="846" y="2267"/>
                  </a:cubicBezTo>
                  <a:cubicBezTo>
                    <a:pt x="667" y="2267"/>
                    <a:pt x="541" y="2527"/>
                    <a:pt x="532" y="2678"/>
                  </a:cubicBezTo>
                  <a:cubicBezTo>
                    <a:pt x="506" y="2674"/>
                    <a:pt x="482" y="2671"/>
                    <a:pt x="460" y="2671"/>
                  </a:cubicBezTo>
                  <a:cubicBezTo>
                    <a:pt x="0" y="2671"/>
                    <a:pt x="350" y="3654"/>
                    <a:pt x="647" y="3786"/>
                  </a:cubicBezTo>
                  <a:cubicBezTo>
                    <a:pt x="708" y="3809"/>
                    <a:pt x="758" y="3819"/>
                    <a:pt x="800" y="3819"/>
                  </a:cubicBezTo>
                  <a:cubicBezTo>
                    <a:pt x="1057" y="3819"/>
                    <a:pt x="1002" y="3441"/>
                    <a:pt x="913" y="3232"/>
                  </a:cubicBezTo>
                  <a:lnTo>
                    <a:pt x="913" y="3232"/>
                  </a:lnTo>
                  <a:cubicBezTo>
                    <a:pt x="967" y="3335"/>
                    <a:pt x="1069" y="3385"/>
                    <a:pt x="1167" y="3385"/>
                  </a:cubicBezTo>
                  <a:cubicBezTo>
                    <a:pt x="1321" y="3385"/>
                    <a:pt x="1464" y="3262"/>
                    <a:pt x="1386" y="3036"/>
                  </a:cubicBezTo>
                  <a:cubicBezTo>
                    <a:pt x="1559" y="3013"/>
                    <a:pt x="1594" y="2805"/>
                    <a:pt x="1571" y="2667"/>
                  </a:cubicBezTo>
                  <a:lnTo>
                    <a:pt x="1571" y="2667"/>
                  </a:lnTo>
                  <a:cubicBezTo>
                    <a:pt x="1587" y="2670"/>
                    <a:pt x="1602" y="2671"/>
                    <a:pt x="1617" y="2671"/>
                  </a:cubicBezTo>
                  <a:cubicBezTo>
                    <a:pt x="1906" y="2671"/>
                    <a:pt x="1905" y="2155"/>
                    <a:pt x="1675" y="2078"/>
                  </a:cubicBezTo>
                  <a:cubicBezTo>
                    <a:pt x="1624" y="1927"/>
                    <a:pt x="1609" y="1749"/>
                    <a:pt x="1598" y="1576"/>
                  </a:cubicBezTo>
                  <a:lnTo>
                    <a:pt x="1598" y="1576"/>
                  </a:lnTo>
                  <a:cubicBezTo>
                    <a:pt x="1619" y="1634"/>
                    <a:pt x="1677" y="1686"/>
                    <a:pt x="1751" y="1686"/>
                  </a:cubicBezTo>
                  <a:cubicBezTo>
                    <a:pt x="1756" y="1686"/>
                    <a:pt x="1762" y="1686"/>
                    <a:pt x="1767" y="1686"/>
                  </a:cubicBezTo>
                  <a:cubicBezTo>
                    <a:pt x="2077" y="1657"/>
                    <a:pt x="1907" y="992"/>
                    <a:pt x="1674" y="992"/>
                  </a:cubicBezTo>
                  <a:cubicBezTo>
                    <a:pt x="1629" y="992"/>
                    <a:pt x="1582" y="1017"/>
                    <a:pt x="1536" y="1074"/>
                  </a:cubicBezTo>
                  <a:cubicBezTo>
                    <a:pt x="1317" y="751"/>
                    <a:pt x="1732" y="174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3380;p42">
              <a:extLst>
                <a:ext uri="{FF2B5EF4-FFF2-40B4-BE49-F238E27FC236}">
                  <a16:creationId xmlns:a16="http://schemas.microsoft.com/office/drawing/2014/main" id="{20E00A5C-D0D3-9B10-A1A8-FD1AAC849EF4}"/>
                </a:ext>
              </a:extLst>
            </p:cNvPr>
            <p:cNvSpPr/>
            <p:nvPr/>
          </p:nvSpPr>
          <p:spPr>
            <a:xfrm>
              <a:off x="6023875" y="3437350"/>
              <a:ext cx="62225" cy="95200"/>
            </a:xfrm>
            <a:custGeom>
              <a:avLst/>
              <a:gdLst/>
              <a:ahLst/>
              <a:cxnLst/>
              <a:rect l="l" t="t" r="r" b="b"/>
              <a:pathLst>
                <a:path w="2489" h="3808" extrusionOk="0">
                  <a:moveTo>
                    <a:pt x="1201" y="2229"/>
                  </a:moveTo>
                  <a:cubicBezTo>
                    <a:pt x="1212" y="2229"/>
                    <a:pt x="1247" y="2229"/>
                    <a:pt x="1258" y="2240"/>
                  </a:cubicBezTo>
                  <a:cubicBezTo>
                    <a:pt x="1258" y="2240"/>
                    <a:pt x="1258" y="2252"/>
                    <a:pt x="1247" y="2252"/>
                  </a:cubicBezTo>
                  <a:lnTo>
                    <a:pt x="1201" y="2229"/>
                  </a:lnTo>
                  <a:close/>
                  <a:moveTo>
                    <a:pt x="1282" y="1"/>
                  </a:moveTo>
                  <a:cubicBezTo>
                    <a:pt x="1028" y="12"/>
                    <a:pt x="1097" y="336"/>
                    <a:pt x="1074" y="509"/>
                  </a:cubicBezTo>
                  <a:cubicBezTo>
                    <a:pt x="751" y="901"/>
                    <a:pt x="878" y="1594"/>
                    <a:pt x="820" y="2079"/>
                  </a:cubicBezTo>
                  <a:cubicBezTo>
                    <a:pt x="804" y="2079"/>
                    <a:pt x="788" y="2078"/>
                    <a:pt x="771" y="2078"/>
                  </a:cubicBezTo>
                  <a:cubicBezTo>
                    <a:pt x="638" y="2078"/>
                    <a:pt x="472" y="2087"/>
                    <a:pt x="462" y="2252"/>
                  </a:cubicBezTo>
                  <a:cubicBezTo>
                    <a:pt x="404" y="2459"/>
                    <a:pt x="104" y="2667"/>
                    <a:pt x="116" y="2921"/>
                  </a:cubicBezTo>
                  <a:cubicBezTo>
                    <a:pt x="126" y="3381"/>
                    <a:pt x="0" y="3687"/>
                    <a:pt x="452" y="3687"/>
                  </a:cubicBezTo>
                  <a:cubicBezTo>
                    <a:pt x="511" y="3687"/>
                    <a:pt x="579" y="3682"/>
                    <a:pt x="658" y="3671"/>
                  </a:cubicBezTo>
                  <a:cubicBezTo>
                    <a:pt x="712" y="3767"/>
                    <a:pt x="770" y="3808"/>
                    <a:pt x="825" y="3808"/>
                  </a:cubicBezTo>
                  <a:cubicBezTo>
                    <a:pt x="937" y="3808"/>
                    <a:pt x="1035" y="3638"/>
                    <a:pt x="1051" y="3406"/>
                  </a:cubicBezTo>
                  <a:cubicBezTo>
                    <a:pt x="1097" y="3267"/>
                    <a:pt x="1131" y="3106"/>
                    <a:pt x="1131" y="2944"/>
                  </a:cubicBezTo>
                  <a:cubicBezTo>
                    <a:pt x="1282" y="2887"/>
                    <a:pt x="1247" y="2713"/>
                    <a:pt x="1247" y="2586"/>
                  </a:cubicBezTo>
                  <a:cubicBezTo>
                    <a:pt x="1224" y="2402"/>
                    <a:pt x="1328" y="2286"/>
                    <a:pt x="1282" y="2125"/>
                  </a:cubicBezTo>
                  <a:cubicBezTo>
                    <a:pt x="1455" y="2079"/>
                    <a:pt x="1397" y="1651"/>
                    <a:pt x="1489" y="1651"/>
                  </a:cubicBezTo>
                  <a:cubicBezTo>
                    <a:pt x="1544" y="1651"/>
                    <a:pt x="1685" y="1742"/>
                    <a:pt x="1805" y="1742"/>
                  </a:cubicBezTo>
                  <a:cubicBezTo>
                    <a:pt x="1862" y="1742"/>
                    <a:pt x="1914" y="1722"/>
                    <a:pt x="1951" y="1663"/>
                  </a:cubicBezTo>
                  <a:cubicBezTo>
                    <a:pt x="2016" y="1702"/>
                    <a:pt x="2072" y="1719"/>
                    <a:pt x="2118" y="1719"/>
                  </a:cubicBezTo>
                  <a:cubicBezTo>
                    <a:pt x="2488" y="1719"/>
                    <a:pt x="2291" y="622"/>
                    <a:pt x="1997" y="622"/>
                  </a:cubicBezTo>
                  <a:cubicBezTo>
                    <a:pt x="1891" y="622"/>
                    <a:pt x="1772" y="765"/>
                    <a:pt x="1662" y="1155"/>
                  </a:cubicBezTo>
                  <a:cubicBezTo>
                    <a:pt x="1648" y="1152"/>
                    <a:pt x="1633" y="1151"/>
                    <a:pt x="1618" y="1151"/>
                  </a:cubicBezTo>
                  <a:cubicBezTo>
                    <a:pt x="1572" y="1151"/>
                    <a:pt x="1524" y="1164"/>
                    <a:pt x="1489" y="1190"/>
                  </a:cubicBezTo>
                  <a:cubicBezTo>
                    <a:pt x="1455" y="1190"/>
                    <a:pt x="1432" y="1190"/>
                    <a:pt x="1420" y="1201"/>
                  </a:cubicBezTo>
                  <a:cubicBezTo>
                    <a:pt x="1328" y="855"/>
                    <a:pt x="1709" y="174"/>
                    <a:pt x="1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3381;p42">
              <a:extLst>
                <a:ext uri="{FF2B5EF4-FFF2-40B4-BE49-F238E27FC236}">
                  <a16:creationId xmlns:a16="http://schemas.microsoft.com/office/drawing/2014/main" id="{6AF67780-2543-DE89-8985-9C6CD4AEC515}"/>
                </a:ext>
              </a:extLst>
            </p:cNvPr>
            <p:cNvSpPr/>
            <p:nvPr/>
          </p:nvSpPr>
          <p:spPr>
            <a:xfrm>
              <a:off x="6092825" y="3413700"/>
              <a:ext cx="33750" cy="44125"/>
            </a:xfrm>
            <a:custGeom>
              <a:avLst/>
              <a:gdLst/>
              <a:ahLst/>
              <a:cxnLst/>
              <a:rect l="l" t="t" r="r" b="b"/>
              <a:pathLst>
                <a:path w="1350" h="1765" extrusionOk="0">
                  <a:moveTo>
                    <a:pt x="793" y="1"/>
                  </a:moveTo>
                  <a:cubicBezTo>
                    <a:pt x="702" y="1"/>
                    <a:pt x="606" y="62"/>
                    <a:pt x="578" y="173"/>
                  </a:cubicBezTo>
                  <a:cubicBezTo>
                    <a:pt x="559" y="166"/>
                    <a:pt x="539" y="163"/>
                    <a:pt x="519" y="163"/>
                  </a:cubicBezTo>
                  <a:cubicBezTo>
                    <a:pt x="412" y="163"/>
                    <a:pt x="311" y="262"/>
                    <a:pt x="301" y="370"/>
                  </a:cubicBezTo>
                  <a:cubicBezTo>
                    <a:pt x="1" y="612"/>
                    <a:pt x="197" y="1201"/>
                    <a:pt x="163" y="1570"/>
                  </a:cubicBezTo>
                  <a:cubicBezTo>
                    <a:pt x="185" y="1707"/>
                    <a:pt x="267" y="1764"/>
                    <a:pt x="354" y="1764"/>
                  </a:cubicBezTo>
                  <a:cubicBezTo>
                    <a:pt x="487" y="1764"/>
                    <a:pt x="632" y="1628"/>
                    <a:pt x="590" y="1432"/>
                  </a:cubicBezTo>
                  <a:lnTo>
                    <a:pt x="590" y="1432"/>
                  </a:lnTo>
                  <a:cubicBezTo>
                    <a:pt x="633" y="1449"/>
                    <a:pt x="672" y="1457"/>
                    <a:pt x="707" y="1457"/>
                  </a:cubicBezTo>
                  <a:cubicBezTo>
                    <a:pt x="991" y="1457"/>
                    <a:pt x="1013" y="929"/>
                    <a:pt x="797" y="785"/>
                  </a:cubicBezTo>
                  <a:lnTo>
                    <a:pt x="797" y="751"/>
                  </a:lnTo>
                  <a:cubicBezTo>
                    <a:pt x="820" y="762"/>
                    <a:pt x="855" y="762"/>
                    <a:pt x="878" y="762"/>
                  </a:cubicBezTo>
                  <a:cubicBezTo>
                    <a:pt x="867" y="751"/>
                    <a:pt x="878" y="751"/>
                    <a:pt x="890" y="751"/>
                  </a:cubicBezTo>
                  <a:cubicBezTo>
                    <a:pt x="925" y="861"/>
                    <a:pt x="1021" y="913"/>
                    <a:pt x="1114" y="913"/>
                  </a:cubicBezTo>
                  <a:cubicBezTo>
                    <a:pt x="1235" y="913"/>
                    <a:pt x="1349" y="826"/>
                    <a:pt x="1317" y="670"/>
                  </a:cubicBezTo>
                  <a:cubicBezTo>
                    <a:pt x="1233" y="492"/>
                    <a:pt x="1302" y="103"/>
                    <a:pt x="1055" y="103"/>
                  </a:cubicBezTo>
                  <a:cubicBezTo>
                    <a:pt x="1030" y="103"/>
                    <a:pt x="1002" y="107"/>
                    <a:pt x="971" y="116"/>
                  </a:cubicBezTo>
                  <a:cubicBezTo>
                    <a:pt x="971" y="93"/>
                    <a:pt x="947" y="93"/>
                    <a:pt x="947" y="81"/>
                  </a:cubicBezTo>
                  <a:cubicBezTo>
                    <a:pt x="911" y="27"/>
                    <a:pt x="853" y="1"/>
                    <a:pt x="7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3382;p42">
              <a:extLst>
                <a:ext uri="{FF2B5EF4-FFF2-40B4-BE49-F238E27FC236}">
                  <a16:creationId xmlns:a16="http://schemas.microsoft.com/office/drawing/2014/main" id="{C4A9B806-11FF-9CD0-7EA4-D69604AFD868}"/>
                </a:ext>
              </a:extLst>
            </p:cNvPr>
            <p:cNvSpPr/>
            <p:nvPr/>
          </p:nvSpPr>
          <p:spPr>
            <a:xfrm>
              <a:off x="6105825" y="3345225"/>
              <a:ext cx="54925" cy="78375"/>
            </a:xfrm>
            <a:custGeom>
              <a:avLst/>
              <a:gdLst/>
              <a:ahLst/>
              <a:cxnLst/>
              <a:rect l="l" t="t" r="r" b="b"/>
              <a:pathLst>
                <a:path w="2197" h="3135" extrusionOk="0">
                  <a:moveTo>
                    <a:pt x="563" y="1"/>
                  </a:moveTo>
                  <a:cubicBezTo>
                    <a:pt x="465" y="1"/>
                    <a:pt x="370" y="61"/>
                    <a:pt x="370" y="188"/>
                  </a:cubicBezTo>
                  <a:cubicBezTo>
                    <a:pt x="300" y="535"/>
                    <a:pt x="0" y="1273"/>
                    <a:pt x="520" y="1308"/>
                  </a:cubicBezTo>
                  <a:cubicBezTo>
                    <a:pt x="520" y="1504"/>
                    <a:pt x="520" y="1830"/>
                    <a:pt x="735" y="1830"/>
                  </a:cubicBezTo>
                  <a:cubicBezTo>
                    <a:pt x="760" y="1830"/>
                    <a:pt x="788" y="1826"/>
                    <a:pt x="820" y="1816"/>
                  </a:cubicBezTo>
                  <a:cubicBezTo>
                    <a:pt x="820" y="1862"/>
                    <a:pt x="855" y="1908"/>
                    <a:pt x="901" y="1920"/>
                  </a:cubicBezTo>
                  <a:cubicBezTo>
                    <a:pt x="658" y="2174"/>
                    <a:pt x="843" y="2693"/>
                    <a:pt x="889" y="3016"/>
                  </a:cubicBezTo>
                  <a:cubicBezTo>
                    <a:pt x="924" y="3097"/>
                    <a:pt x="993" y="3132"/>
                    <a:pt x="1074" y="3132"/>
                  </a:cubicBezTo>
                  <a:cubicBezTo>
                    <a:pt x="1085" y="3134"/>
                    <a:pt x="1096" y="3135"/>
                    <a:pt x="1107" y="3135"/>
                  </a:cubicBezTo>
                  <a:cubicBezTo>
                    <a:pt x="1454" y="3135"/>
                    <a:pt x="1254" y="2055"/>
                    <a:pt x="1097" y="1943"/>
                  </a:cubicBezTo>
                  <a:cubicBezTo>
                    <a:pt x="1143" y="1931"/>
                    <a:pt x="1166" y="1897"/>
                    <a:pt x="1178" y="1874"/>
                  </a:cubicBezTo>
                  <a:cubicBezTo>
                    <a:pt x="1212" y="1908"/>
                    <a:pt x="1259" y="1943"/>
                    <a:pt x="1293" y="1954"/>
                  </a:cubicBezTo>
                  <a:cubicBezTo>
                    <a:pt x="1328" y="1966"/>
                    <a:pt x="1339" y="2001"/>
                    <a:pt x="1362" y="2012"/>
                  </a:cubicBezTo>
                  <a:cubicBezTo>
                    <a:pt x="1384" y="2202"/>
                    <a:pt x="1424" y="2576"/>
                    <a:pt x="1661" y="2576"/>
                  </a:cubicBezTo>
                  <a:cubicBezTo>
                    <a:pt x="1683" y="2576"/>
                    <a:pt x="1706" y="2573"/>
                    <a:pt x="1732" y="2566"/>
                  </a:cubicBezTo>
                  <a:cubicBezTo>
                    <a:pt x="1750" y="2569"/>
                    <a:pt x="1767" y="2570"/>
                    <a:pt x="1784" y="2570"/>
                  </a:cubicBezTo>
                  <a:cubicBezTo>
                    <a:pt x="2196" y="2570"/>
                    <a:pt x="2094" y="1768"/>
                    <a:pt x="2193" y="1447"/>
                  </a:cubicBezTo>
                  <a:cubicBezTo>
                    <a:pt x="2193" y="1311"/>
                    <a:pt x="2097" y="1247"/>
                    <a:pt x="1995" y="1247"/>
                  </a:cubicBezTo>
                  <a:cubicBezTo>
                    <a:pt x="1881" y="1247"/>
                    <a:pt x="1760" y="1328"/>
                    <a:pt x="1766" y="1481"/>
                  </a:cubicBezTo>
                  <a:cubicBezTo>
                    <a:pt x="1754" y="1334"/>
                    <a:pt x="1641" y="1268"/>
                    <a:pt x="1524" y="1268"/>
                  </a:cubicBezTo>
                  <a:cubicBezTo>
                    <a:pt x="1420" y="1268"/>
                    <a:pt x="1313" y="1320"/>
                    <a:pt x="1270" y="1412"/>
                  </a:cubicBezTo>
                  <a:cubicBezTo>
                    <a:pt x="1287" y="1264"/>
                    <a:pt x="1194" y="1097"/>
                    <a:pt x="1068" y="1097"/>
                  </a:cubicBezTo>
                  <a:cubicBezTo>
                    <a:pt x="1026" y="1097"/>
                    <a:pt x="981" y="1115"/>
                    <a:pt x="935" y="1158"/>
                  </a:cubicBezTo>
                  <a:cubicBezTo>
                    <a:pt x="1081" y="1004"/>
                    <a:pt x="990" y="749"/>
                    <a:pt x="827" y="749"/>
                  </a:cubicBezTo>
                  <a:cubicBezTo>
                    <a:pt x="782" y="749"/>
                    <a:pt x="733" y="768"/>
                    <a:pt x="681" y="812"/>
                  </a:cubicBezTo>
                  <a:cubicBezTo>
                    <a:pt x="658" y="835"/>
                    <a:pt x="658" y="846"/>
                    <a:pt x="647" y="858"/>
                  </a:cubicBezTo>
                  <a:cubicBezTo>
                    <a:pt x="658" y="639"/>
                    <a:pt x="762" y="442"/>
                    <a:pt x="774" y="212"/>
                  </a:cubicBezTo>
                  <a:cubicBezTo>
                    <a:pt x="780" y="73"/>
                    <a:pt x="670" y="1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3383;p42">
              <a:extLst>
                <a:ext uri="{FF2B5EF4-FFF2-40B4-BE49-F238E27FC236}">
                  <a16:creationId xmlns:a16="http://schemas.microsoft.com/office/drawing/2014/main" id="{A786825F-AC11-90D0-F5AE-67FBDD34F820}"/>
                </a:ext>
              </a:extLst>
            </p:cNvPr>
            <p:cNvSpPr/>
            <p:nvPr/>
          </p:nvSpPr>
          <p:spPr>
            <a:xfrm>
              <a:off x="6066900" y="3263850"/>
              <a:ext cx="43200" cy="132550"/>
            </a:xfrm>
            <a:custGeom>
              <a:avLst/>
              <a:gdLst/>
              <a:ahLst/>
              <a:cxnLst/>
              <a:rect l="l" t="t" r="r" b="b"/>
              <a:pathLst>
                <a:path w="1728" h="5302" extrusionOk="0">
                  <a:moveTo>
                    <a:pt x="851" y="0"/>
                  </a:moveTo>
                  <a:cubicBezTo>
                    <a:pt x="632" y="0"/>
                    <a:pt x="1" y="4250"/>
                    <a:pt x="403" y="5036"/>
                  </a:cubicBezTo>
                  <a:cubicBezTo>
                    <a:pt x="392" y="5163"/>
                    <a:pt x="449" y="5302"/>
                    <a:pt x="565" y="5302"/>
                  </a:cubicBezTo>
                  <a:cubicBezTo>
                    <a:pt x="634" y="5302"/>
                    <a:pt x="692" y="5279"/>
                    <a:pt x="738" y="5267"/>
                  </a:cubicBezTo>
                  <a:cubicBezTo>
                    <a:pt x="758" y="5287"/>
                    <a:pt x="794" y="5300"/>
                    <a:pt x="827" y="5300"/>
                  </a:cubicBezTo>
                  <a:cubicBezTo>
                    <a:pt x="851" y="5300"/>
                    <a:pt x="873" y="5293"/>
                    <a:pt x="888" y="5279"/>
                  </a:cubicBezTo>
                  <a:cubicBezTo>
                    <a:pt x="918" y="5287"/>
                    <a:pt x="945" y="5291"/>
                    <a:pt x="968" y="5291"/>
                  </a:cubicBezTo>
                  <a:cubicBezTo>
                    <a:pt x="1173" y="5291"/>
                    <a:pt x="1112" y="4992"/>
                    <a:pt x="1153" y="4805"/>
                  </a:cubicBezTo>
                  <a:lnTo>
                    <a:pt x="1153" y="4805"/>
                  </a:lnTo>
                  <a:cubicBezTo>
                    <a:pt x="1217" y="4852"/>
                    <a:pt x="1272" y="4873"/>
                    <a:pt x="1319" y="4873"/>
                  </a:cubicBezTo>
                  <a:cubicBezTo>
                    <a:pt x="1727" y="4873"/>
                    <a:pt x="1525" y="3300"/>
                    <a:pt x="1143" y="3300"/>
                  </a:cubicBezTo>
                  <a:cubicBezTo>
                    <a:pt x="1131" y="3300"/>
                    <a:pt x="1119" y="3302"/>
                    <a:pt x="1107" y="3305"/>
                  </a:cubicBezTo>
                  <a:cubicBezTo>
                    <a:pt x="1107" y="3224"/>
                    <a:pt x="1061" y="3132"/>
                    <a:pt x="980" y="3086"/>
                  </a:cubicBezTo>
                  <a:cubicBezTo>
                    <a:pt x="1119" y="2601"/>
                    <a:pt x="992" y="2035"/>
                    <a:pt x="888" y="1562"/>
                  </a:cubicBezTo>
                  <a:cubicBezTo>
                    <a:pt x="950" y="436"/>
                    <a:pt x="921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3384;p42">
              <a:extLst>
                <a:ext uri="{FF2B5EF4-FFF2-40B4-BE49-F238E27FC236}">
                  <a16:creationId xmlns:a16="http://schemas.microsoft.com/office/drawing/2014/main" id="{B7891276-EF2B-D519-89C1-2ACCCCBABF78}"/>
                </a:ext>
              </a:extLst>
            </p:cNvPr>
            <p:cNvSpPr/>
            <p:nvPr/>
          </p:nvSpPr>
          <p:spPr>
            <a:xfrm>
              <a:off x="6024825" y="3371425"/>
              <a:ext cx="26475" cy="45425"/>
            </a:xfrm>
            <a:custGeom>
              <a:avLst/>
              <a:gdLst/>
              <a:ahLst/>
              <a:cxnLst/>
              <a:rect l="l" t="t" r="r" b="b"/>
              <a:pathLst>
                <a:path w="1059" h="1817" extrusionOk="0">
                  <a:moveTo>
                    <a:pt x="335" y="0"/>
                  </a:moveTo>
                  <a:cubicBezTo>
                    <a:pt x="155" y="0"/>
                    <a:pt x="1" y="553"/>
                    <a:pt x="193" y="1033"/>
                  </a:cubicBezTo>
                  <a:cubicBezTo>
                    <a:pt x="205" y="1137"/>
                    <a:pt x="274" y="1207"/>
                    <a:pt x="378" y="1207"/>
                  </a:cubicBezTo>
                  <a:cubicBezTo>
                    <a:pt x="321" y="1449"/>
                    <a:pt x="570" y="1816"/>
                    <a:pt x="776" y="1816"/>
                  </a:cubicBezTo>
                  <a:cubicBezTo>
                    <a:pt x="864" y="1816"/>
                    <a:pt x="945" y="1749"/>
                    <a:pt x="990" y="1576"/>
                  </a:cubicBezTo>
                  <a:cubicBezTo>
                    <a:pt x="955" y="1368"/>
                    <a:pt x="1059" y="1033"/>
                    <a:pt x="816" y="953"/>
                  </a:cubicBezTo>
                  <a:cubicBezTo>
                    <a:pt x="770" y="826"/>
                    <a:pt x="724" y="710"/>
                    <a:pt x="609" y="629"/>
                  </a:cubicBezTo>
                  <a:cubicBezTo>
                    <a:pt x="546" y="174"/>
                    <a:pt x="437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3385;p42">
              <a:extLst>
                <a:ext uri="{FF2B5EF4-FFF2-40B4-BE49-F238E27FC236}">
                  <a16:creationId xmlns:a16="http://schemas.microsoft.com/office/drawing/2014/main" id="{BFDC867A-DC2E-C9CA-5A64-0934E478D72B}"/>
                </a:ext>
              </a:extLst>
            </p:cNvPr>
            <p:cNvSpPr/>
            <p:nvPr/>
          </p:nvSpPr>
          <p:spPr>
            <a:xfrm>
              <a:off x="6032250" y="3254475"/>
              <a:ext cx="39625" cy="146900"/>
            </a:xfrm>
            <a:custGeom>
              <a:avLst/>
              <a:gdLst/>
              <a:ahLst/>
              <a:cxnLst/>
              <a:rect l="l" t="t" r="r" b="b"/>
              <a:pathLst>
                <a:path w="1585" h="5876" extrusionOk="0">
                  <a:moveTo>
                    <a:pt x="1047" y="1"/>
                  </a:moveTo>
                  <a:cubicBezTo>
                    <a:pt x="905" y="1"/>
                    <a:pt x="784" y="212"/>
                    <a:pt x="889" y="390"/>
                  </a:cubicBezTo>
                  <a:cubicBezTo>
                    <a:pt x="688" y="457"/>
                    <a:pt x="735" y="729"/>
                    <a:pt x="718" y="935"/>
                  </a:cubicBezTo>
                  <a:lnTo>
                    <a:pt x="718" y="935"/>
                  </a:lnTo>
                  <a:cubicBezTo>
                    <a:pt x="722" y="834"/>
                    <a:pt x="643" y="759"/>
                    <a:pt x="553" y="759"/>
                  </a:cubicBezTo>
                  <a:cubicBezTo>
                    <a:pt x="519" y="759"/>
                    <a:pt x="483" y="770"/>
                    <a:pt x="450" y="794"/>
                  </a:cubicBezTo>
                  <a:cubicBezTo>
                    <a:pt x="394" y="697"/>
                    <a:pt x="336" y="659"/>
                    <a:pt x="285" y="659"/>
                  </a:cubicBezTo>
                  <a:cubicBezTo>
                    <a:pt x="107" y="659"/>
                    <a:pt x="0" y="1105"/>
                    <a:pt x="268" y="1105"/>
                  </a:cubicBezTo>
                  <a:cubicBezTo>
                    <a:pt x="291" y="1105"/>
                    <a:pt x="317" y="1102"/>
                    <a:pt x="346" y="1094"/>
                  </a:cubicBezTo>
                  <a:lnTo>
                    <a:pt x="346" y="1094"/>
                  </a:lnTo>
                  <a:cubicBezTo>
                    <a:pt x="335" y="1152"/>
                    <a:pt x="346" y="3137"/>
                    <a:pt x="335" y="3184"/>
                  </a:cubicBezTo>
                  <a:cubicBezTo>
                    <a:pt x="346" y="3553"/>
                    <a:pt x="185" y="3899"/>
                    <a:pt x="473" y="4234"/>
                  </a:cubicBezTo>
                  <a:cubicBezTo>
                    <a:pt x="416" y="4269"/>
                    <a:pt x="416" y="4361"/>
                    <a:pt x="450" y="4430"/>
                  </a:cubicBezTo>
                  <a:lnTo>
                    <a:pt x="508" y="4580"/>
                  </a:lnTo>
                  <a:cubicBezTo>
                    <a:pt x="540" y="4654"/>
                    <a:pt x="610" y="4709"/>
                    <a:pt x="683" y="4709"/>
                  </a:cubicBezTo>
                  <a:cubicBezTo>
                    <a:pt x="690" y="4709"/>
                    <a:pt x="697" y="4708"/>
                    <a:pt x="704" y="4707"/>
                  </a:cubicBezTo>
                  <a:lnTo>
                    <a:pt x="704" y="4707"/>
                  </a:lnTo>
                  <a:cubicBezTo>
                    <a:pt x="682" y="4884"/>
                    <a:pt x="692" y="5229"/>
                    <a:pt x="944" y="5229"/>
                  </a:cubicBezTo>
                  <a:cubicBezTo>
                    <a:pt x="956" y="5229"/>
                    <a:pt x="968" y="5228"/>
                    <a:pt x="981" y="5227"/>
                  </a:cubicBezTo>
                  <a:lnTo>
                    <a:pt x="981" y="5227"/>
                  </a:lnTo>
                  <a:cubicBezTo>
                    <a:pt x="947" y="5455"/>
                    <a:pt x="1025" y="5875"/>
                    <a:pt x="1169" y="5875"/>
                  </a:cubicBezTo>
                  <a:cubicBezTo>
                    <a:pt x="1221" y="5875"/>
                    <a:pt x="1283" y="5819"/>
                    <a:pt x="1350" y="5677"/>
                  </a:cubicBezTo>
                  <a:cubicBezTo>
                    <a:pt x="1237" y="5313"/>
                    <a:pt x="1504" y="4152"/>
                    <a:pt x="1048" y="4152"/>
                  </a:cubicBezTo>
                  <a:cubicBezTo>
                    <a:pt x="1041" y="4152"/>
                    <a:pt x="1034" y="4153"/>
                    <a:pt x="1027" y="4153"/>
                  </a:cubicBezTo>
                  <a:cubicBezTo>
                    <a:pt x="981" y="4084"/>
                    <a:pt x="877" y="4003"/>
                    <a:pt x="773" y="4003"/>
                  </a:cubicBezTo>
                  <a:cubicBezTo>
                    <a:pt x="623" y="3565"/>
                    <a:pt x="739" y="2803"/>
                    <a:pt x="693" y="2318"/>
                  </a:cubicBezTo>
                  <a:cubicBezTo>
                    <a:pt x="1062" y="2087"/>
                    <a:pt x="681" y="1533"/>
                    <a:pt x="704" y="1187"/>
                  </a:cubicBezTo>
                  <a:lnTo>
                    <a:pt x="704" y="1187"/>
                  </a:lnTo>
                  <a:cubicBezTo>
                    <a:pt x="739" y="1360"/>
                    <a:pt x="808" y="1510"/>
                    <a:pt x="935" y="1614"/>
                  </a:cubicBezTo>
                  <a:cubicBezTo>
                    <a:pt x="1066" y="1746"/>
                    <a:pt x="1162" y="1803"/>
                    <a:pt x="1233" y="1803"/>
                  </a:cubicBezTo>
                  <a:cubicBezTo>
                    <a:pt x="1584" y="1803"/>
                    <a:pt x="1272" y="396"/>
                    <a:pt x="1224" y="136"/>
                  </a:cubicBezTo>
                  <a:cubicBezTo>
                    <a:pt x="1172" y="39"/>
                    <a:pt x="1107" y="1"/>
                    <a:pt x="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3386;p42">
              <a:extLst>
                <a:ext uri="{FF2B5EF4-FFF2-40B4-BE49-F238E27FC236}">
                  <a16:creationId xmlns:a16="http://schemas.microsoft.com/office/drawing/2014/main" id="{767102D0-CCAB-4B3B-ACCC-85BFAB8491FD}"/>
                </a:ext>
              </a:extLst>
            </p:cNvPr>
            <p:cNvSpPr/>
            <p:nvPr/>
          </p:nvSpPr>
          <p:spPr>
            <a:xfrm>
              <a:off x="6043525" y="3186175"/>
              <a:ext cx="25950" cy="63700"/>
            </a:xfrm>
            <a:custGeom>
              <a:avLst/>
              <a:gdLst/>
              <a:ahLst/>
              <a:cxnLst/>
              <a:rect l="l" t="t" r="r" b="b"/>
              <a:pathLst>
                <a:path w="1038" h="2548" extrusionOk="0">
                  <a:moveTo>
                    <a:pt x="216" y="0"/>
                  </a:moveTo>
                  <a:cubicBezTo>
                    <a:pt x="21" y="0"/>
                    <a:pt x="0" y="647"/>
                    <a:pt x="542" y="1945"/>
                  </a:cubicBezTo>
                  <a:cubicBezTo>
                    <a:pt x="568" y="2117"/>
                    <a:pt x="709" y="2547"/>
                    <a:pt x="871" y="2547"/>
                  </a:cubicBezTo>
                  <a:cubicBezTo>
                    <a:pt x="925" y="2547"/>
                    <a:pt x="982" y="2498"/>
                    <a:pt x="1038" y="2372"/>
                  </a:cubicBezTo>
                  <a:cubicBezTo>
                    <a:pt x="1038" y="2245"/>
                    <a:pt x="1038" y="2153"/>
                    <a:pt x="957" y="2118"/>
                  </a:cubicBezTo>
                  <a:cubicBezTo>
                    <a:pt x="816" y="708"/>
                    <a:pt x="421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3387;p42">
              <a:extLst>
                <a:ext uri="{FF2B5EF4-FFF2-40B4-BE49-F238E27FC236}">
                  <a16:creationId xmlns:a16="http://schemas.microsoft.com/office/drawing/2014/main" id="{5BDB75F9-C02E-9C24-E3FF-56608C44D500}"/>
                </a:ext>
              </a:extLst>
            </p:cNvPr>
            <p:cNvSpPr/>
            <p:nvPr/>
          </p:nvSpPr>
          <p:spPr>
            <a:xfrm>
              <a:off x="6019550" y="3241375"/>
              <a:ext cx="25825" cy="35525"/>
            </a:xfrm>
            <a:custGeom>
              <a:avLst/>
              <a:gdLst/>
              <a:ahLst/>
              <a:cxnLst/>
              <a:rect l="l" t="t" r="r" b="b"/>
              <a:pathLst>
                <a:path w="1033" h="1421" extrusionOk="0">
                  <a:moveTo>
                    <a:pt x="546" y="0"/>
                  </a:moveTo>
                  <a:cubicBezTo>
                    <a:pt x="486" y="0"/>
                    <a:pt x="422" y="45"/>
                    <a:pt x="358" y="152"/>
                  </a:cubicBezTo>
                  <a:cubicBezTo>
                    <a:pt x="0" y="314"/>
                    <a:pt x="243" y="891"/>
                    <a:pt x="173" y="1214"/>
                  </a:cubicBezTo>
                  <a:cubicBezTo>
                    <a:pt x="200" y="1362"/>
                    <a:pt x="280" y="1421"/>
                    <a:pt x="369" y="1421"/>
                  </a:cubicBezTo>
                  <a:cubicBezTo>
                    <a:pt x="509" y="1421"/>
                    <a:pt x="670" y="1272"/>
                    <a:pt x="670" y="1087"/>
                  </a:cubicBezTo>
                  <a:cubicBezTo>
                    <a:pt x="1033" y="1030"/>
                    <a:pt x="834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3388;p42">
              <a:extLst>
                <a:ext uri="{FF2B5EF4-FFF2-40B4-BE49-F238E27FC236}">
                  <a16:creationId xmlns:a16="http://schemas.microsoft.com/office/drawing/2014/main" id="{18C3DFDB-45ED-E1B6-237B-250AED6EDBAC}"/>
                </a:ext>
              </a:extLst>
            </p:cNvPr>
            <p:cNvSpPr/>
            <p:nvPr/>
          </p:nvSpPr>
          <p:spPr>
            <a:xfrm>
              <a:off x="5979700" y="3261125"/>
              <a:ext cx="31275" cy="49450"/>
            </a:xfrm>
            <a:custGeom>
              <a:avLst/>
              <a:gdLst/>
              <a:ahLst/>
              <a:cxnLst/>
              <a:rect l="l" t="t" r="r" b="b"/>
              <a:pathLst>
                <a:path w="1251" h="1978" extrusionOk="0">
                  <a:moveTo>
                    <a:pt x="319" y="0"/>
                  </a:moveTo>
                  <a:cubicBezTo>
                    <a:pt x="90" y="0"/>
                    <a:pt x="1" y="872"/>
                    <a:pt x="394" y="1175"/>
                  </a:cubicBezTo>
                  <a:cubicBezTo>
                    <a:pt x="474" y="1371"/>
                    <a:pt x="451" y="1694"/>
                    <a:pt x="717" y="1717"/>
                  </a:cubicBezTo>
                  <a:cubicBezTo>
                    <a:pt x="835" y="1904"/>
                    <a:pt x="930" y="1978"/>
                    <a:pt x="1004" y="1978"/>
                  </a:cubicBezTo>
                  <a:cubicBezTo>
                    <a:pt x="1227" y="1978"/>
                    <a:pt x="1251" y="1305"/>
                    <a:pt x="1086" y="1036"/>
                  </a:cubicBezTo>
                  <a:cubicBezTo>
                    <a:pt x="1075" y="967"/>
                    <a:pt x="1029" y="921"/>
                    <a:pt x="971" y="886"/>
                  </a:cubicBezTo>
                  <a:cubicBezTo>
                    <a:pt x="971" y="719"/>
                    <a:pt x="904" y="520"/>
                    <a:pt x="743" y="520"/>
                  </a:cubicBezTo>
                  <a:cubicBezTo>
                    <a:pt x="714" y="520"/>
                    <a:pt x="682" y="526"/>
                    <a:pt x="648" y="540"/>
                  </a:cubicBezTo>
                  <a:cubicBezTo>
                    <a:pt x="530" y="147"/>
                    <a:pt x="413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3389;p42">
              <a:extLst>
                <a:ext uri="{FF2B5EF4-FFF2-40B4-BE49-F238E27FC236}">
                  <a16:creationId xmlns:a16="http://schemas.microsoft.com/office/drawing/2014/main" id="{D33D9DEB-62F7-B708-B953-56D43CB31C8E}"/>
                </a:ext>
              </a:extLst>
            </p:cNvPr>
            <p:cNvSpPr/>
            <p:nvPr/>
          </p:nvSpPr>
          <p:spPr>
            <a:xfrm>
              <a:off x="5962125" y="3228475"/>
              <a:ext cx="25975" cy="41900"/>
            </a:xfrm>
            <a:custGeom>
              <a:avLst/>
              <a:gdLst/>
              <a:ahLst/>
              <a:cxnLst/>
              <a:rect l="l" t="t" r="r" b="b"/>
              <a:pathLst>
                <a:path w="1039" h="1676" extrusionOk="0">
                  <a:moveTo>
                    <a:pt x="580" y="0"/>
                  </a:moveTo>
                  <a:cubicBezTo>
                    <a:pt x="358" y="0"/>
                    <a:pt x="88" y="240"/>
                    <a:pt x="289" y="449"/>
                  </a:cubicBezTo>
                  <a:cubicBezTo>
                    <a:pt x="277" y="715"/>
                    <a:pt x="0" y="1015"/>
                    <a:pt x="208" y="1211"/>
                  </a:cubicBezTo>
                  <a:cubicBezTo>
                    <a:pt x="274" y="1547"/>
                    <a:pt x="380" y="1675"/>
                    <a:pt x="490" y="1675"/>
                  </a:cubicBezTo>
                  <a:cubicBezTo>
                    <a:pt x="745" y="1675"/>
                    <a:pt x="1017" y="982"/>
                    <a:pt x="831" y="611"/>
                  </a:cubicBezTo>
                  <a:cubicBezTo>
                    <a:pt x="912" y="484"/>
                    <a:pt x="1039" y="264"/>
                    <a:pt x="808" y="207"/>
                  </a:cubicBezTo>
                  <a:cubicBezTo>
                    <a:pt x="785" y="58"/>
                    <a:pt x="688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3390;p42">
              <a:extLst>
                <a:ext uri="{FF2B5EF4-FFF2-40B4-BE49-F238E27FC236}">
                  <a16:creationId xmlns:a16="http://schemas.microsoft.com/office/drawing/2014/main" id="{4092D556-6DA1-10D5-411D-0DC9F1E4DDE2}"/>
                </a:ext>
              </a:extLst>
            </p:cNvPr>
            <p:cNvSpPr/>
            <p:nvPr/>
          </p:nvSpPr>
          <p:spPr>
            <a:xfrm>
              <a:off x="5870850" y="3273750"/>
              <a:ext cx="53200" cy="65100"/>
            </a:xfrm>
            <a:custGeom>
              <a:avLst/>
              <a:gdLst/>
              <a:ahLst/>
              <a:cxnLst/>
              <a:rect l="l" t="t" r="r" b="b"/>
              <a:pathLst>
                <a:path w="2128" h="2604" extrusionOk="0">
                  <a:moveTo>
                    <a:pt x="338" y="0"/>
                  </a:moveTo>
                  <a:cubicBezTo>
                    <a:pt x="165" y="0"/>
                    <a:pt x="165" y="139"/>
                    <a:pt x="165" y="404"/>
                  </a:cubicBezTo>
                  <a:cubicBezTo>
                    <a:pt x="165" y="521"/>
                    <a:pt x="1" y="1197"/>
                    <a:pt x="227" y="1197"/>
                  </a:cubicBezTo>
                  <a:cubicBezTo>
                    <a:pt x="269" y="1197"/>
                    <a:pt x="324" y="1174"/>
                    <a:pt x="396" y="1120"/>
                  </a:cubicBezTo>
                  <a:cubicBezTo>
                    <a:pt x="408" y="1189"/>
                    <a:pt x="465" y="1247"/>
                    <a:pt x="535" y="1270"/>
                  </a:cubicBezTo>
                  <a:cubicBezTo>
                    <a:pt x="523" y="1351"/>
                    <a:pt x="546" y="1455"/>
                    <a:pt x="639" y="1512"/>
                  </a:cubicBezTo>
                  <a:cubicBezTo>
                    <a:pt x="550" y="1752"/>
                    <a:pt x="672" y="1970"/>
                    <a:pt x="880" y="1970"/>
                  </a:cubicBezTo>
                  <a:cubicBezTo>
                    <a:pt x="943" y="1970"/>
                    <a:pt x="1014" y="1950"/>
                    <a:pt x="1089" y="1905"/>
                  </a:cubicBezTo>
                  <a:lnTo>
                    <a:pt x="1089" y="1905"/>
                  </a:lnTo>
                  <a:cubicBezTo>
                    <a:pt x="1066" y="2043"/>
                    <a:pt x="1112" y="2274"/>
                    <a:pt x="1296" y="2320"/>
                  </a:cubicBezTo>
                  <a:cubicBezTo>
                    <a:pt x="1334" y="2450"/>
                    <a:pt x="1476" y="2603"/>
                    <a:pt x="1632" y="2603"/>
                  </a:cubicBezTo>
                  <a:cubicBezTo>
                    <a:pt x="1670" y="2603"/>
                    <a:pt x="1709" y="2594"/>
                    <a:pt x="1747" y="2574"/>
                  </a:cubicBezTo>
                  <a:cubicBezTo>
                    <a:pt x="1791" y="2592"/>
                    <a:pt x="1830" y="2600"/>
                    <a:pt x="1864" y="2600"/>
                  </a:cubicBezTo>
                  <a:cubicBezTo>
                    <a:pt x="2127" y="2600"/>
                    <a:pt x="2073" y="2130"/>
                    <a:pt x="1809" y="2130"/>
                  </a:cubicBezTo>
                  <a:cubicBezTo>
                    <a:pt x="1772" y="2130"/>
                    <a:pt x="1733" y="2139"/>
                    <a:pt x="1689" y="2159"/>
                  </a:cubicBezTo>
                  <a:cubicBezTo>
                    <a:pt x="1689" y="2147"/>
                    <a:pt x="1689" y="2147"/>
                    <a:pt x="1677" y="2136"/>
                  </a:cubicBezTo>
                  <a:cubicBezTo>
                    <a:pt x="1827" y="1905"/>
                    <a:pt x="1954" y="1466"/>
                    <a:pt x="1654" y="1339"/>
                  </a:cubicBezTo>
                  <a:cubicBezTo>
                    <a:pt x="1637" y="1333"/>
                    <a:pt x="1623" y="1333"/>
                    <a:pt x="1608" y="1333"/>
                  </a:cubicBezTo>
                  <a:cubicBezTo>
                    <a:pt x="1594" y="1333"/>
                    <a:pt x="1579" y="1333"/>
                    <a:pt x="1562" y="1328"/>
                  </a:cubicBezTo>
                  <a:cubicBezTo>
                    <a:pt x="1526" y="1209"/>
                    <a:pt x="1436" y="1157"/>
                    <a:pt x="1339" y="1157"/>
                  </a:cubicBezTo>
                  <a:cubicBezTo>
                    <a:pt x="1247" y="1157"/>
                    <a:pt x="1150" y="1203"/>
                    <a:pt x="1089" y="1281"/>
                  </a:cubicBezTo>
                  <a:cubicBezTo>
                    <a:pt x="1089" y="1212"/>
                    <a:pt x="1077" y="1120"/>
                    <a:pt x="1031" y="1051"/>
                  </a:cubicBezTo>
                  <a:cubicBezTo>
                    <a:pt x="1096" y="807"/>
                    <a:pt x="1002" y="710"/>
                    <a:pt x="866" y="710"/>
                  </a:cubicBezTo>
                  <a:cubicBezTo>
                    <a:pt x="737" y="710"/>
                    <a:pt x="572" y="795"/>
                    <a:pt x="465" y="924"/>
                  </a:cubicBezTo>
                  <a:cubicBezTo>
                    <a:pt x="500" y="531"/>
                    <a:pt x="650" y="58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3391;p42">
              <a:extLst>
                <a:ext uri="{FF2B5EF4-FFF2-40B4-BE49-F238E27FC236}">
                  <a16:creationId xmlns:a16="http://schemas.microsoft.com/office/drawing/2014/main" id="{9CB1BDF1-B89F-1521-CF01-60E3E7EBFE16}"/>
                </a:ext>
              </a:extLst>
            </p:cNvPr>
            <p:cNvSpPr/>
            <p:nvPr/>
          </p:nvSpPr>
          <p:spPr>
            <a:xfrm>
              <a:off x="5834400" y="3253175"/>
              <a:ext cx="44975" cy="26675"/>
            </a:xfrm>
            <a:custGeom>
              <a:avLst/>
              <a:gdLst/>
              <a:ahLst/>
              <a:cxnLst/>
              <a:rect l="l" t="t" r="r" b="b"/>
              <a:pathLst>
                <a:path w="1799" h="1067" extrusionOk="0">
                  <a:moveTo>
                    <a:pt x="317" y="1"/>
                  </a:moveTo>
                  <a:cubicBezTo>
                    <a:pt x="161" y="1"/>
                    <a:pt x="1" y="142"/>
                    <a:pt x="88" y="338"/>
                  </a:cubicBezTo>
                  <a:cubicBezTo>
                    <a:pt x="123" y="385"/>
                    <a:pt x="146" y="442"/>
                    <a:pt x="192" y="500"/>
                  </a:cubicBezTo>
                  <a:cubicBezTo>
                    <a:pt x="183" y="720"/>
                    <a:pt x="355" y="1067"/>
                    <a:pt x="560" y="1067"/>
                  </a:cubicBezTo>
                  <a:cubicBezTo>
                    <a:pt x="624" y="1067"/>
                    <a:pt x="692" y="1033"/>
                    <a:pt x="758" y="950"/>
                  </a:cubicBezTo>
                  <a:cubicBezTo>
                    <a:pt x="804" y="953"/>
                    <a:pt x="849" y="954"/>
                    <a:pt x="892" y="954"/>
                  </a:cubicBezTo>
                  <a:cubicBezTo>
                    <a:pt x="1760" y="954"/>
                    <a:pt x="1799" y="388"/>
                    <a:pt x="1045" y="388"/>
                  </a:cubicBezTo>
                  <a:cubicBezTo>
                    <a:pt x="947" y="388"/>
                    <a:pt x="836" y="398"/>
                    <a:pt x="711" y="419"/>
                  </a:cubicBezTo>
                  <a:lnTo>
                    <a:pt x="711" y="396"/>
                  </a:lnTo>
                  <a:cubicBezTo>
                    <a:pt x="723" y="292"/>
                    <a:pt x="642" y="200"/>
                    <a:pt x="538" y="165"/>
                  </a:cubicBezTo>
                  <a:cubicBezTo>
                    <a:pt x="500" y="50"/>
                    <a:pt x="409" y="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3392;p42">
              <a:extLst>
                <a:ext uri="{FF2B5EF4-FFF2-40B4-BE49-F238E27FC236}">
                  <a16:creationId xmlns:a16="http://schemas.microsoft.com/office/drawing/2014/main" id="{DAD3293A-5FF2-D736-450C-E3DFCAF7EE84}"/>
                </a:ext>
              </a:extLst>
            </p:cNvPr>
            <p:cNvSpPr/>
            <p:nvPr/>
          </p:nvSpPr>
          <p:spPr>
            <a:xfrm>
              <a:off x="5828825" y="3187925"/>
              <a:ext cx="47450" cy="22425"/>
            </a:xfrm>
            <a:custGeom>
              <a:avLst/>
              <a:gdLst/>
              <a:ahLst/>
              <a:cxnLst/>
              <a:rect l="l" t="t" r="r" b="b"/>
              <a:pathLst>
                <a:path w="1898" h="897" extrusionOk="0">
                  <a:moveTo>
                    <a:pt x="1042" y="0"/>
                  </a:moveTo>
                  <a:cubicBezTo>
                    <a:pt x="711" y="0"/>
                    <a:pt x="1" y="383"/>
                    <a:pt x="530" y="524"/>
                  </a:cubicBezTo>
                  <a:cubicBezTo>
                    <a:pt x="657" y="524"/>
                    <a:pt x="796" y="490"/>
                    <a:pt x="888" y="455"/>
                  </a:cubicBezTo>
                  <a:cubicBezTo>
                    <a:pt x="914" y="628"/>
                    <a:pt x="1030" y="897"/>
                    <a:pt x="1193" y="897"/>
                  </a:cubicBezTo>
                  <a:cubicBezTo>
                    <a:pt x="1248" y="897"/>
                    <a:pt x="1309" y="866"/>
                    <a:pt x="1373" y="790"/>
                  </a:cubicBezTo>
                  <a:cubicBezTo>
                    <a:pt x="1402" y="794"/>
                    <a:pt x="1427" y="796"/>
                    <a:pt x="1451" y="796"/>
                  </a:cubicBezTo>
                  <a:cubicBezTo>
                    <a:pt x="1897" y="796"/>
                    <a:pt x="1397" y="96"/>
                    <a:pt x="1188" y="63"/>
                  </a:cubicBezTo>
                  <a:cubicBezTo>
                    <a:pt x="1170" y="19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3393;p42">
              <a:extLst>
                <a:ext uri="{FF2B5EF4-FFF2-40B4-BE49-F238E27FC236}">
                  <a16:creationId xmlns:a16="http://schemas.microsoft.com/office/drawing/2014/main" id="{8AD76276-3107-455A-FD73-27751EDD8030}"/>
                </a:ext>
              </a:extLst>
            </p:cNvPr>
            <p:cNvSpPr/>
            <p:nvPr/>
          </p:nvSpPr>
          <p:spPr>
            <a:xfrm>
              <a:off x="5861450" y="3183700"/>
              <a:ext cx="48175" cy="38925"/>
            </a:xfrm>
            <a:custGeom>
              <a:avLst/>
              <a:gdLst/>
              <a:ahLst/>
              <a:cxnLst/>
              <a:rect l="l" t="t" r="r" b="b"/>
              <a:pathLst>
                <a:path w="1927" h="1557" extrusionOk="0">
                  <a:moveTo>
                    <a:pt x="368" y="1"/>
                  </a:moveTo>
                  <a:cubicBezTo>
                    <a:pt x="0" y="78"/>
                    <a:pt x="266" y="781"/>
                    <a:pt x="538" y="781"/>
                  </a:cubicBezTo>
                  <a:cubicBezTo>
                    <a:pt x="590" y="781"/>
                    <a:pt x="643" y="755"/>
                    <a:pt x="691" y="693"/>
                  </a:cubicBezTo>
                  <a:cubicBezTo>
                    <a:pt x="709" y="865"/>
                    <a:pt x="826" y="1022"/>
                    <a:pt x="964" y="1022"/>
                  </a:cubicBezTo>
                  <a:cubicBezTo>
                    <a:pt x="1003" y="1022"/>
                    <a:pt x="1043" y="1010"/>
                    <a:pt x="1084" y="982"/>
                  </a:cubicBezTo>
                  <a:cubicBezTo>
                    <a:pt x="1162" y="1412"/>
                    <a:pt x="1321" y="1556"/>
                    <a:pt x="1464" y="1556"/>
                  </a:cubicBezTo>
                  <a:cubicBezTo>
                    <a:pt x="1720" y="1556"/>
                    <a:pt x="1927" y="1093"/>
                    <a:pt x="1534" y="982"/>
                  </a:cubicBezTo>
                  <a:cubicBezTo>
                    <a:pt x="1461" y="690"/>
                    <a:pt x="1245" y="221"/>
                    <a:pt x="1095" y="221"/>
                  </a:cubicBezTo>
                  <a:cubicBezTo>
                    <a:pt x="1032" y="221"/>
                    <a:pt x="981" y="304"/>
                    <a:pt x="957" y="520"/>
                  </a:cubicBezTo>
                  <a:cubicBezTo>
                    <a:pt x="928" y="509"/>
                    <a:pt x="899" y="503"/>
                    <a:pt x="870" y="503"/>
                  </a:cubicBezTo>
                  <a:cubicBezTo>
                    <a:pt x="841" y="503"/>
                    <a:pt x="813" y="509"/>
                    <a:pt x="784" y="520"/>
                  </a:cubicBezTo>
                  <a:cubicBezTo>
                    <a:pt x="749" y="543"/>
                    <a:pt x="737" y="566"/>
                    <a:pt x="726" y="601"/>
                  </a:cubicBezTo>
                  <a:cubicBezTo>
                    <a:pt x="599" y="393"/>
                    <a:pt x="622" y="47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3394;p42">
              <a:extLst>
                <a:ext uri="{FF2B5EF4-FFF2-40B4-BE49-F238E27FC236}">
                  <a16:creationId xmlns:a16="http://schemas.microsoft.com/office/drawing/2014/main" id="{017061B0-4A09-A0A9-837F-D5C1C3534C6F}"/>
                </a:ext>
              </a:extLst>
            </p:cNvPr>
            <p:cNvSpPr/>
            <p:nvPr/>
          </p:nvSpPr>
          <p:spPr>
            <a:xfrm>
              <a:off x="5836600" y="3154575"/>
              <a:ext cx="25125" cy="32500"/>
            </a:xfrm>
            <a:custGeom>
              <a:avLst/>
              <a:gdLst/>
              <a:ahLst/>
              <a:cxnLst/>
              <a:rect l="l" t="t" r="r" b="b"/>
              <a:pathLst>
                <a:path w="1005" h="1300" extrusionOk="0">
                  <a:moveTo>
                    <a:pt x="555" y="1"/>
                  </a:moveTo>
                  <a:cubicBezTo>
                    <a:pt x="511" y="1"/>
                    <a:pt x="460" y="21"/>
                    <a:pt x="404" y="69"/>
                  </a:cubicBezTo>
                  <a:cubicBezTo>
                    <a:pt x="289" y="219"/>
                    <a:pt x="312" y="393"/>
                    <a:pt x="266" y="531"/>
                  </a:cubicBezTo>
                  <a:cubicBezTo>
                    <a:pt x="58" y="577"/>
                    <a:pt x="0" y="854"/>
                    <a:pt x="196" y="970"/>
                  </a:cubicBezTo>
                  <a:cubicBezTo>
                    <a:pt x="52" y="1179"/>
                    <a:pt x="194" y="1299"/>
                    <a:pt x="375" y="1299"/>
                  </a:cubicBezTo>
                  <a:cubicBezTo>
                    <a:pt x="513" y="1299"/>
                    <a:pt x="675" y="1229"/>
                    <a:pt x="750" y="1074"/>
                  </a:cubicBezTo>
                  <a:cubicBezTo>
                    <a:pt x="912" y="1050"/>
                    <a:pt x="1004" y="866"/>
                    <a:pt x="912" y="739"/>
                  </a:cubicBezTo>
                  <a:cubicBezTo>
                    <a:pt x="972" y="588"/>
                    <a:pt x="893" y="403"/>
                    <a:pt x="742" y="403"/>
                  </a:cubicBezTo>
                  <a:cubicBezTo>
                    <a:pt x="719" y="403"/>
                    <a:pt x="695" y="407"/>
                    <a:pt x="670" y="416"/>
                  </a:cubicBezTo>
                  <a:cubicBezTo>
                    <a:pt x="778" y="254"/>
                    <a:pt x="710" y="1"/>
                    <a:pt x="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3395;p42">
              <a:extLst>
                <a:ext uri="{FF2B5EF4-FFF2-40B4-BE49-F238E27FC236}">
                  <a16:creationId xmlns:a16="http://schemas.microsoft.com/office/drawing/2014/main" id="{1CF8F57B-5C7B-5972-1C2C-36646F5F6103}"/>
                </a:ext>
              </a:extLst>
            </p:cNvPr>
            <p:cNvSpPr/>
            <p:nvPr/>
          </p:nvSpPr>
          <p:spPr>
            <a:xfrm>
              <a:off x="5849375" y="3131300"/>
              <a:ext cx="37600" cy="30900"/>
            </a:xfrm>
            <a:custGeom>
              <a:avLst/>
              <a:gdLst/>
              <a:ahLst/>
              <a:cxnLst/>
              <a:rect l="l" t="t" r="r" b="b"/>
              <a:pathLst>
                <a:path w="1504" h="1236" extrusionOk="0">
                  <a:moveTo>
                    <a:pt x="262" y="296"/>
                  </a:moveTo>
                  <a:lnTo>
                    <a:pt x="262" y="331"/>
                  </a:lnTo>
                  <a:cubicBezTo>
                    <a:pt x="239" y="331"/>
                    <a:pt x="228" y="331"/>
                    <a:pt x="228" y="308"/>
                  </a:cubicBezTo>
                  <a:cubicBezTo>
                    <a:pt x="239" y="308"/>
                    <a:pt x="262" y="308"/>
                    <a:pt x="262" y="296"/>
                  </a:cubicBezTo>
                  <a:close/>
                  <a:moveTo>
                    <a:pt x="461" y="1"/>
                  </a:moveTo>
                  <a:cubicBezTo>
                    <a:pt x="435" y="1"/>
                    <a:pt x="407" y="6"/>
                    <a:pt x="378" y="19"/>
                  </a:cubicBezTo>
                  <a:cubicBezTo>
                    <a:pt x="347" y="7"/>
                    <a:pt x="319" y="1"/>
                    <a:pt x="293" y="1"/>
                  </a:cubicBezTo>
                  <a:cubicBezTo>
                    <a:pt x="24" y="1"/>
                    <a:pt x="0" y="599"/>
                    <a:pt x="274" y="631"/>
                  </a:cubicBezTo>
                  <a:cubicBezTo>
                    <a:pt x="282" y="879"/>
                    <a:pt x="498" y="1080"/>
                    <a:pt x="718" y="1080"/>
                  </a:cubicBezTo>
                  <a:cubicBezTo>
                    <a:pt x="804" y="1080"/>
                    <a:pt x="891" y="1049"/>
                    <a:pt x="967" y="977"/>
                  </a:cubicBezTo>
                  <a:cubicBezTo>
                    <a:pt x="1056" y="1164"/>
                    <a:pt x="1143" y="1236"/>
                    <a:pt x="1214" y="1236"/>
                  </a:cubicBezTo>
                  <a:cubicBezTo>
                    <a:pt x="1430" y="1236"/>
                    <a:pt x="1504" y="585"/>
                    <a:pt x="1070" y="481"/>
                  </a:cubicBezTo>
                  <a:cubicBezTo>
                    <a:pt x="1094" y="366"/>
                    <a:pt x="1082" y="215"/>
                    <a:pt x="932" y="169"/>
                  </a:cubicBezTo>
                  <a:cubicBezTo>
                    <a:pt x="905" y="159"/>
                    <a:pt x="878" y="155"/>
                    <a:pt x="853" y="155"/>
                  </a:cubicBezTo>
                  <a:cubicBezTo>
                    <a:pt x="759" y="155"/>
                    <a:pt x="680" y="217"/>
                    <a:pt x="643" y="308"/>
                  </a:cubicBezTo>
                  <a:cubicBezTo>
                    <a:pt x="672" y="162"/>
                    <a:pt x="596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3396;p42">
              <a:extLst>
                <a:ext uri="{FF2B5EF4-FFF2-40B4-BE49-F238E27FC236}">
                  <a16:creationId xmlns:a16="http://schemas.microsoft.com/office/drawing/2014/main" id="{DD470F49-FBF5-D15F-3C2E-C2D070D0A77B}"/>
                </a:ext>
              </a:extLst>
            </p:cNvPr>
            <p:cNvSpPr/>
            <p:nvPr/>
          </p:nvSpPr>
          <p:spPr>
            <a:xfrm>
              <a:off x="5892850" y="3134825"/>
              <a:ext cx="40400" cy="26250"/>
            </a:xfrm>
            <a:custGeom>
              <a:avLst/>
              <a:gdLst/>
              <a:ahLst/>
              <a:cxnLst/>
              <a:rect l="l" t="t" r="r" b="b"/>
              <a:pathLst>
                <a:path w="1616" h="1050" extrusionOk="0">
                  <a:moveTo>
                    <a:pt x="876" y="0"/>
                  </a:moveTo>
                  <a:cubicBezTo>
                    <a:pt x="800" y="0"/>
                    <a:pt x="726" y="34"/>
                    <a:pt x="670" y="109"/>
                  </a:cubicBezTo>
                  <a:cubicBezTo>
                    <a:pt x="637" y="96"/>
                    <a:pt x="599" y="90"/>
                    <a:pt x="562" y="90"/>
                  </a:cubicBezTo>
                  <a:cubicBezTo>
                    <a:pt x="535" y="90"/>
                    <a:pt x="510" y="93"/>
                    <a:pt x="486" y="98"/>
                  </a:cubicBezTo>
                  <a:cubicBezTo>
                    <a:pt x="413" y="38"/>
                    <a:pt x="352" y="13"/>
                    <a:pt x="302" y="13"/>
                  </a:cubicBezTo>
                  <a:cubicBezTo>
                    <a:pt x="0" y="13"/>
                    <a:pt x="85" y="934"/>
                    <a:pt x="382" y="963"/>
                  </a:cubicBezTo>
                  <a:cubicBezTo>
                    <a:pt x="382" y="952"/>
                    <a:pt x="405" y="952"/>
                    <a:pt x="440" y="952"/>
                  </a:cubicBezTo>
                  <a:cubicBezTo>
                    <a:pt x="475" y="1015"/>
                    <a:pt x="548" y="1044"/>
                    <a:pt x="621" y="1044"/>
                  </a:cubicBezTo>
                  <a:cubicBezTo>
                    <a:pt x="668" y="1044"/>
                    <a:pt x="715" y="1032"/>
                    <a:pt x="751" y="1009"/>
                  </a:cubicBezTo>
                  <a:cubicBezTo>
                    <a:pt x="790" y="1036"/>
                    <a:pt x="833" y="1049"/>
                    <a:pt x="876" y="1049"/>
                  </a:cubicBezTo>
                  <a:cubicBezTo>
                    <a:pt x="963" y="1049"/>
                    <a:pt x="1047" y="998"/>
                    <a:pt x="1086" y="906"/>
                  </a:cubicBezTo>
                  <a:cubicBezTo>
                    <a:pt x="1179" y="1003"/>
                    <a:pt x="1258" y="1043"/>
                    <a:pt x="1320" y="1043"/>
                  </a:cubicBezTo>
                  <a:cubicBezTo>
                    <a:pt x="1616" y="1043"/>
                    <a:pt x="1569" y="150"/>
                    <a:pt x="1185" y="150"/>
                  </a:cubicBezTo>
                  <a:cubicBezTo>
                    <a:pt x="1168" y="150"/>
                    <a:pt x="1150" y="152"/>
                    <a:pt x="1132" y="155"/>
                  </a:cubicBezTo>
                  <a:cubicBezTo>
                    <a:pt x="1073" y="57"/>
                    <a:pt x="974" y="0"/>
                    <a:pt x="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3397;p42">
              <a:extLst>
                <a:ext uri="{FF2B5EF4-FFF2-40B4-BE49-F238E27FC236}">
                  <a16:creationId xmlns:a16="http://schemas.microsoft.com/office/drawing/2014/main" id="{5C878D13-16CF-038B-F980-CEEFE137E746}"/>
                </a:ext>
              </a:extLst>
            </p:cNvPr>
            <p:cNvSpPr/>
            <p:nvPr/>
          </p:nvSpPr>
          <p:spPr>
            <a:xfrm>
              <a:off x="5897975" y="3164825"/>
              <a:ext cx="80025" cy="62350"/>
            </a:xfrm>
            <a:custGeom>
              <a:avLst/>
              <a:gdLst/>
              <a:ahLst/>
              <a:cxnLst/>
              <a:rect l="l" t="t" r="r" b="b"/>
              <a:pathLst>
                <a:path w="3201" h="2494" extrusionOk="0">
                  <a:moveTo>
                    <a:pt x="1901" y="1"/>
                  </a:moveTo>
                  <a:cubicBezTo>
                    <a:pt x="1813" y="1"/>
                    <a:pt x="1714" y="63"/>
                    <a:pt x="1631" y="213"/>
                  </a:cubicBezTo>
                  <a:cubicBezTo>
                    <a:pt x="1588" y="173"/>
                    <a:pt x="1534" y="156"/>
                    <a:pt x="1480" y="156"/>
                  </a:cubicBezTo>
                  <a:cubicBezTo>
                    <a:pt x="1299" y="156"/>
                    <a:pt x="1110" y="345"/>
                    <a:pt x="1296" y="514"/>
                  </a:cubicBezTo>
                  <a:cubicBezTo>
                    <a:pt x="1321" y="668"/>
                    <a:pt x="1437" y="725"/>
                    <a:pt x="1552" y="725"/>
                  </a:cubicBezTo>
                  <a:cubicBezTo>
                    <a:pt x="1600" y="725"/>
                    <a:pt x="1648" y="715"/>
                    <a:pt x="1689" y="698"/>
                  </a:cubicBezTo>
                  <a:lnTo>
                    <a:pt x="1689" y="698"/>
                  </a:lnTo>
                  <a:cubicBezTo>
                    <a:pt x="1666" y="952"/>
                    <a:pt x="1504" y="1218"/>
                    <a:pt x="1793" y="1356"/>
                  </a:cubicBezTo>
                  <a:cubicBezTo>
                    <a:pt x="1724" y="1425"/>
                    <a:pt x="1643" y="1541"/>
                    <a:pt x="1643" y="1656"/>
                  </a:cubicBezTo>
                  <a:cubicBezTo>
                    <a:pt x="1631" y="1668"/>
                    <a:pt x="1608" y="1679"/>
                    <a:pt x="1585" y="1679"/>
                  </a:cubicBezTo>
                  <a:cubicBezTo>
                    <a:pt x="1751" y="1489"/>
                    <a:pt x="1529" y="1256"/>
                    <a:pt x="1336" y="1256"/>
                  </a:cubicBezTo>
                  <a:cubicBezTo>
                    <a:pt x="1260" y="1256"/>
                    <a:pt x="1189" y="1292"/>
                    <a:pt x="1146" y="1379"/>
                  </a:cubicBezTo>
                  <a:cubicBezTo>
                    <a:pt x="1060" y="1402"/>
                    <a:pt x="936" y="1446"/>
                    <a:pt x="830" y="1446"/>
                  </a:cubicBezTo>
                  <a:cubicBezTo>
                    <a:pt x="725" y="1446"/>
                    <a:pt x="639" y="1402"/>
                    <a:pt x="627" y="1252"/>
                  </a:cubicBezTo>
                  <a:cubicBezTo>
                    <a:pt x="506" y="919"/>
                    <a:pt x="392" y="794"/>
                    <a:pt x="304" y="794"/>
                  </a:cubicBezTo>
                  <a:cubicBezTo>
                    <a:pt x="31" y="794"/>
                    <a:pt x="0" y="1987"/>
                    <a:pt x="754" y="1987"/>
                  </a:cubicBezTo>
                  <a:cubicBezTo>
                    <a:pt x="808" y="1987"/>
                    <a:pt x="865" y="1981"/>
                    <a:pt x="927" y="1968"/>
                  </a:cubicBezTo>
                  <a:cubicBezTo>
                    <a:pt x="972" y="2026"/>
                    <a:pt x="1028" y="2048"/>
                    <a:pt x="1089" y="2048"/>
                  </a:cubicBezTo>
                  <a:cubicBezTo>
                    <a:pt x="1137" y="2048"/>
                    <a:pt x="1188" y="2034"/>
                    <a:pt x="1239" y="2014"/>
                  </a:cubicBezTo>
                  <a:cubicBezTo>
                    <a:pt x="1281" y="2098"/>
                    <a:pt x="1413" y="2157"/>
                    <a:pt x="1549" y="2157"/>
                  </a:cubicBezTo>
                  <a:cubicBezTo>
                    <a:pt x="1601" y="2157"/>
                    <a:pt x="1653" y="2149"/>
                    <a:pt x="1700" y="2129"/>
                  </a:cubicBezTo>
                  <a:cubicBezTo>
                    <a:pt x="1736" y="2158"/>
                    <a:pt x="1774" y="2169"/>
                    <a:pt x="1814" y="2169"/>
                  </a:cubicBezTo>
                  <a:cubicBezTo>
                    <a:pt x="1903" y="2169"/>
                    <a:pt x="1998" y="2112"/>
                    <a:pt x="2070" y="2072"/>
                  </a:cubicBezTo>
                  <a:cubicBezTo>
                    <a:pt x="2127" y="2176"/>
                    <a:pt x="2246" y="2257"/>
                    <a:pt x="2363" y="2257"/>
                  </a:cubicBezTo>
                  <a:cubicBezTo>
                    <a:pt x="2389" y="2257"/>
                    <a:pt x="2414" y="2253"/>
                    <a:pt x="2439" y="2245"/>
                  </a:cubicBezTo>
                  <a:lnTo>
                    <a:pt x="2439" y="2245"/>
                  </a:lnTo>
                  <a:cubicBezTo>
                    <a:pt x="2419" y="2378"/>
                    <a:pt x="2516" y="2493"/>
                    <a:pt x="2652" y="2493"/>
                  </a:cubicBezTo>
                  <a:cubicBezTo>
                    <a:pt x="2669" y="2493"/>
                    <a:pt x="2686" y="2491"/>
                    <a:pt x="2705" y="2487"/>
                  </a:cubicBezTo>
                  <a:cubicBezTo>
                    <a:pt x="2797" y="2476"/>
                    <a:pt x="2889" y="2453"/>
                    <a:pt x="2936" y="2360"/>
                  </a:cubicBezTo>
                  <a:cubicBezTo>
                    <a:pt x="3143" y="2303"/>
                    <a:pt x="3201" y="2003"/>
                    <a:pt x="3062" y="1795"/>
                  </a:cubicBezTo>
                  <a:cubicBezTo>
                    <a:pt x="3166" y="1569"/>
                    <a:pt x="3049" y="1129"/>
                    <a:pt x="2847" y="1129"/>
                  </a:cubicBezTo>
                  <a:cubicBezTo>
                    <a:pt x="2781" y="1129"/>
                    <a:pt x="2704" y="1178"/>
                    <a:pt x="2624" y="1298"/>
                  </a:cubicBezTo>
                  <a:cubicBezTo>
                    <a:pt x="2581" y="1273"/>
                    <a:pt x="2477" y="1235"/>
                    <a:pt x="2365" y="1235"/>
                  </a:cubicBezTo>
                  <a:cubicBezTo>
                    <a:pt x="2324" y="1235"/>
                    <a:pt x="2283" y="1240"/>
                    <a:pt x="2243" y="1252"/>
                  </a:cubicBezTo>
                  <a:cubicBezTo>
                    <a:pt x="2220" y="1148"/>
                    <a:pt x="2128" y="1033"/>
                    <a:pt x="2047" y="987"/>
                  </a:cubicBezTo>
                  <a:cubicBezTo>
                    <a:pt x="2093" y="837"/>
                    <a:pt x="2312" y="606"/>
                    <a:pt x="2128" y="456"/>
                  </a:cubicBezTo>
                  <a:cubicBezTo>
                    <a:pt x="2179" y="198"/>
                    <a:pt x="2056" y="1"/>
                    <a:pt x="1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3398;p42">
              <a:extLst>
                <a:ext uri="{FF2B5EF4-FFF2-40B4-BE49-F238E27FC236}">
                  <a16:creationId xmlns:a16="http://schemas.microsoft.com/office/drawing/2014/main" id="{8E28F4E6-D723-EEDA-A6D9-678DD3929F63}"/>
                </a:ext>
              </a:extLst>
            </p:cNvPr>
            <p:cNvSpPr/>
            <p:nvPr/>
          </p:nvSpPr>
          <p:spPr>
            <a:xfrm>
              <a:off x="5965000" y="3100100"/>
              <a:ext cx="79950" cy="124650"/>
            </a:xfrm>
            <a:custGeom>
              <a:avLst/>
              <a:gdLst/>
              <a:ahLst/>
              <a:cxnLst/>
              <a:rect l="l" t="t" r="r" b="b"/>
              <a:pathLst>
                <a:path w="3198" h="4986" extrusionOk="0">
                  <a:moveTo>
                    <a:pt x="538" y="0"/>
                  </a:moveTo>
                  <a:cubicBezTo>
                    <a:pt x="435" y="0"/>
                    <a:pt x="330" y="92"/>
                    <a:pt x="278" y="171"/>
                  </a:cubicBezTo>
                  <a:cubicBezTo>
                    <a:pt x="58" y="171"/>
                    <a:pt x="1" y="609"/>
                    <a:pt x="231" y="644"/>
                  </a:cubicBezTo>
                  <a:cubicBezTo>
                    <a:pt x="231" y="783"/>
                    <a:pt x="349" y="889"/>
                    <a:pt x="466" y="889"/>
                  </a:cubicBezTo>
                  <a:cubicBezTo>
                    <a:pt x="505" y="889"/>
                    <a:pt x="543" y="877"/>
                    <a:pt x="578" y="852"/>
                  </a:cubicBezTo>
                  <a:lnTo>
                    <a:pt x="578" y="852"/>
                  </a:lnTo>
                  <a:cubicBezTo>
                    <a:pt x="474" y="1025"/>
                    <a:pt x="174" y="1267"/>
                    <a:pt x="439" y="1440"/>
                  </a:cubicBezTo>
                  <a:cubicBezTo>
                    <a:pt x="405" y="1602"/>
                    <a:pt x="347" y="1833"/>
                    <a:pt x="555" y="1891"/>
                  </a:cubicBezTo>
                  <a:cubicBezTo>
                    <a:pt x="520" y="2052"/>
                    <a:pt x="566" y="2306"/>
                    <a:pt x="728" y="2375"/>
                  </a:cubicBezTo>
                  <a:cubicBezTo>
                    <a:pt x="739" y="2433"/>
                    <a:pt x="739" y="2491"/>
                    <a:pt x="762" y="2560"/>
                  </a:cubicBezTo>
                  <a:cubicBezTo>
                    <a:pt x="751" y="2559"/>
                    <a:pt x="740" y="2558"/>
                    <a:pt x="730" y="2558"/>
                  </a:cubicBezTo>
                  <a:cubicBezTo>
                    <a:pt x="468" y="2558"/>
                    <a:pt x="405" y="2953"/>
                    <a:pt x="705" y="2976"/>
                  </a:cubicBezTo>
                  <a:cubicBezTo>
                    <a:pt x="809" y="3091"/>
                    <a:pt x="855" y="3345"/>
                    <a:pt x="982" y="3472"/>
                  </a:cubicBezTo>
                  <a:cubicBezTo>
                    <a:pt x="959" y="3610"/>
                    <a:pt x="912" y="3784"/>
                    <a:pt x="1028" y="3876"/>
                  </a:cubicBezTo>
                  <a:cubicBezTo>
                    <a:pt x="959" y="4037"/>
                    <a:pt x="1039" y="4280"/>
                    <a:pt x="1247" y="4338"/>
                  </a:cubicBezTo>
                  <a:cubicBezTo>
                    <a:pt x="1026" y="4822"/>
                    <a:pt x="1180" y="4985"/>
                    <a:pt x="1428" y="4985"/>
                  </a:cubicBezTo>
                  <a:cubicBezTo>
                    <a:pt x="1876" y="4985"/>
                    <a:pt x="2630" y="4448"/>
                    <a:pt x="1997" y="4314"/>
                  </a:cubicBezTo>
                  <a:cubicBezTo>
                    <a:pt x="2067" y="4199"/>
                    <a:pt x="2032" y="4072"/>
                    <a:pt x="1940" y="3991"/>
                  </a:cubicBezTo>
                  <a:cubicBezTo>
                    <a:pt x="2032" y="3818"/>
                    <a:pt x="1917" y="3610"/>
                    <a:pt x="1720" y="3587"/>
                  </a:cubicBezTo>
                  <a:cubicBezTo>
                    <a:pt x="1720" y="3495"/>
                    <a:pt x="1651" y="3391"/>
                    <a:pt x="1547" y="3356"/>
                  </a:cubicBezTo>
                  <a:cubicBezTo>
                    <a:pt x="1695" y="3199"/>
                    <a:pt x="1547" y="2946"/>
                    <a:pt x="1364" y="2946"/>
                  </a:cubicBezTo>
                  <a:cubicBezTo>
                    <a:pt x="1318" y="2946"/>
                    <a:pt x="1270" y="2962"/>
                    <a:pt x="1224" y="2999"/>
                  </a:cubicBezTo>
                  <a:cubicBezTo>
                    <a:pt x="1155" y="2872"/>
                    <a:pt x="1143" y="2710"/>
                    <a:pt x="1028" y="2641"/>
                  </a:cubicBezTo>
                  <a:cubicBezTo>
                    <a:pt x="1097" y="2629"/>
                    <a:pt x="1166" y="2548"/>
                    <a:pt x="1213" y="2525"/>
                  </a:cubicBezTo>
                  <a:cubicBezTo>
                    <a:pt x="1305" y="2606"/>
                    <a:pt x="1363" y="2849"/>
                    <a:pt x="1501" y="2860"/>
                  </a:cubicBezTo>
                  <a:cubicBezTo>
                    <a:pt x="1533" y="2963"/>
                    <a:pt x="1620" y="3009"/>
                    <a:pt x="1714" y="3009"/>
                  </a:cubicBezTo>
                  <a:cubicBezTo>
                    <a:pt x="1788" y="3009"/>
                    <a:pt x="1867" y="2980"/>
                    <a:pt x="1928" y="2929"/>
                  </a:cubicBezTo>
                  <a:cubicBezTo>
                    <a:pt x="1983" y="3026"/>
                    <a:pt x="2067" y="3048"/>
                    <a:pt x="2170" y="3048"/>
                  </a:cubicBezTo>
                  <a:cubicBezTo>
                    <a:pt x="2239" y="3048"/>
                    <a:pt x="2318" y="3038"/>
                    <a:pt x="2401" y="3033"/>
                  </a:cubicBezTo>
                  <a:lnTo>
                    <a:pt x="2401" y="3033"/>
                  </a:lnTo>
                  <a:cubicBezTo>
                    <a:pt x="2354" y="3354"/>
                    <a:pt x="2483" y="3469"/>
                    <a:pt x="2634" y="3469"/>
                  </a:cubicBezTo>
                  <a:cubicBezTo>
                    <a:pt x="2886" y="3469"/>
                    <a:pt x="3198" y="3149"/>
                    <a:pt x="2852" y="2918"/>
                  </a:cubicBezTo>
                  <a:cubicBezTo>
                    <a:pt x="2944" y="2502"/>
                    <a:pt x="2494" y="2618"/>
                    <a:pt x="2274" y="2583"/>
                  </a:cubicBezTo>
                  <a:cubicBezTo>
                    <a:pt x="2274" y="2479"/>
                    <a:pt x="2274" y="2248"/>
                    <a:pt x="2090" y="2237"/>
                  </a:cubicBezTo>
                  <a:cubicBezTo>
                    <a:pt x="2047" y="2151"/>
                    <a:pt x="1969" y="2115"/>
                    <a:pt x="1885" y="2115"/>
                  </a:cubicBezTo>
                  <a:cubicBezTo>
                    <a:pt x="1789" y="2115"/>
                    <a:pt x="1684" y="2163"/>
                    <a:pt x="1617" y="2237"/>
                  </a:cubicBezTo>
                  <a:cubicBezTo>
                    <a:pt x="1542" y="2183"/>
                    <a:pt x="1447" y="1991"/>
                    <a:pt x="1304" y="1991"/>
                  </a:cubicBezTo>
                  <a:cubicBezTo>
                    <a:pt x="1293" y="1991"/>
                    <a:pt x="1282" y="1992"/>
                    <a:pt x="1270" y="1994"/>
                  </a:cubicBezTo>
                  <a:cubicBezTo>
                    <a:pt x="1305" y="1867"/>
                    <a:pt x="1201" y="1729"/>
                    <a:pt x="1074" y="1717"/>
                  </a:cubicBezTo>
                  <a:cubicBezTo>
                    <a:pt x="1186" y="1545"/>
                    <a:pt x="1208" y="1238"/>
                    <a:pt x="975" y="1238"/>
                  </a:cubicBezTo>
                  <a:cubicBezTo>
                    <a:pt x="944" y="1238"/>
                    <a:pt x="908" y="1243"/>
                    <a:pt x="866" y="1256"/>
                  </a:cubicBezTo>
                  <a:cubicBezTo>
                    <a:pt x="970" y="1025"/>
                    <a:pt x="1282" y="609"/>
                    <a:pt x="843" y="575"/>
                  </a:cubicBezTo>
                  <a:cubicBezTo>
                    <a:pt x="936" y="459"/>
                    <a:pt x="878" y="275"/>
                    <a:pt x="728" y="263"/>
                  </a:cubicBezTo>
                  <a:cubicBezTo>
                    <a:pt x="751" y="171"/>
                    <a:pt x="705" y="78"/>
                    <a:pt x="635" y="32"/>
                  </a:cubicBezTo>
                  <a:cubicBezTo>
                    <a:pt x="605" y="10"/>
                    <a:pt x="572" y="0"/>
                    <a:pt x="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3399;p42">
              <a:extLst>
                <a:ext uri="{FF2B5EF4-FFF2-40B4-BE49-F238E27FC236}">
                  <a16:creationId xmlns:a16="http://schemas.microsoft.com/office/drawing/2014/main" id="{91AA9895-0CF3-A6AC-9278-C8239CBCE246}"/>
                </a:ext>
              </a:extLst>
            </p:cNvPr>
            <p:cNvSpPr/>
            <p:nvPr/>
          </p:nvSpPr>
          <p:spPr>
            <a:xfrm>
              <a:off x="5795900" y="3064075"/>
              <a:ext cx="172375" cy="96775"/>
            </a:xfrm>
            <a:custGeom>
              <a:avLst/>
              <a:gdLst/>
              <a:ahLst/>
              <a:cxnLst/>
              <a:rect l="l" t="t" r="r" b="b"/>
              <a:pathLst>
                <a:path w="6895" h="3871" extrusionOk="0">
                  <a:moveTo>
                    <a:pt x="2782" y="250"/>
                  </a:moveTo>
                  <a:lnTo>
                    <a:pt x="2713" y="261"/>
                  </a:lnTo>
                  <a:lnTo>
                    <a:pt x="2713" y="250"/>
                  </a:lnTo>
                  <a:close/>
                  <a:moveTo>
                    <a:pt x="1109" y="1415"/>
                  </a:moveTo>
                  <a:cubicBezTo>
                    <a:pt x="1097" y="1415"/>
                    <a:pt x="1097" y="1427"/>
                    <a:pt x="1097" y="1439"/>
                  </a:cubicBezTo>
                  <a:cubicBezTo>
                    <a:pt x="1086" y="1427"/>
                    <a:pt x="1086" y="1415"/>
                    <a:pt x="1086" y="1415"/>
                  </a:cubicBezTo>
                  <a:close/>
                  <a:moveTo>
                    <a:pt x="2822" y="1"/>
                  </a:moveTo>
                  <a:cubicBezTo>
                    <a:pt x="2650" y="1"/>
                    <a:pt x="2544" y="467"/>
                    <a:pt x="2586" y="711"/>
                  </a:cubicBezTo>
                  <a:cubicBezTo>
                    <a:pt x="2344" y="954"/>
                    <a:pt x="2136" y="1462"/>
                    <a:pt x="2228" y="1808"/>
                  </a:cubicBezTo>
                  <a:cubicBezTo>
                    <a:pt x="2171" y="1831"/>
                    <a:pt x="2124" y="1900"/>
                    <a:pt x="2124" y="1981"/>
                  </a:cubicBezTo>
                  <a:cubicBezTo>
                    <a:pt x="2072" y="1919"/>
                    <a:pt x="1992" y="1858"/>
                    <a:pt x="1906" y="1858"/>
                  </a:cubicBezTo>
                  <a:cubicBezTo>
                    <a:pt x="1879" y="1858"/>
                    <a:pt x="1852" y="1864"/>
                    <a:pt x="1824" y="1877"/>
                  </a:cubicBezTo>
                  <a:cubicBezTo>
                    <a:pt x="1790" y="1816"/>
                    <a:pt x="1719" y="1782"/>
                    <a:pt x="1653" y="1782"/>
                  </a:cubicBezTo>
                  <a:cubicBezTo>
                    <a:pt x="1607" y="1782"/>
                    <a:pt x="1564" y="1798"/>
                    <a:pt x="1536" y="1831"/>
                  </a:cubicBezTo>
                  <a:cubicBezTo>
                    <a:pt x="1545" y="1689"/>
                    <a:pt x="1438" y="1585"/>
                    <a:pt x="1309" y="1585"/>
                  </a:cubicBezTo>
                  <a:cubicBezTo>
                    <a:pt x="1281" y="1585"/>
                    <a:pt x="1253" y="1590"/>
                    <a:pt x="1224" y="1600"/>
                  </a:cubicBezTo>
                  <a:cubicBezTo>
                    <a:pt x="1247" y="1415"/>
                    <a:pt x="1224" y="1173"/>
                    <a:pt x="993" y="1173"/>
                  </a:cubicBezTo>
                  <a:cubicBezTo>
                    <a:pt x="952" y="1118"/>
                    <a:pt x="890" y="1092"/>
                    <a:pt x="827" y="1092"/>
                  </a:cubicBezTo>
                  <a:cubicBezTo>
                    <a:pt x="785" y="1092"/>
                    <a:pt x="742" y="1104"/>
                    <a:pt x="705" y="1127"/>
                  </a:cubicBezTo>
                  <a:cubicBezTo>
                    <a:pt x="721" y="960"/>
                    <a:pt x="606" y="878"/>
                    <a:pt x="491" y="878"/>
                  </a:cubicBezTo>
                  <a:cubicBezTo>
                    <a:pt x="369" y="878"/>
                    <a:pt x="247" y="971"/>
                    <a:pt x="289" y="1150"/>
                  </a:cubicBezTo>
                  <a:cubicBezTo>
                    <a:pt x="1" y="1300"/>
                    <a:pt x="185" y="1808"/>
                    <a:pt x="301" y="2050"/>
                  </a:cubicBezTo>
                  <a:cubicBezTo>
                    <a:pt x="450" y="2125"/>
                    <a:pt x="579" y="2152"/>
                    <a:pt x="708" y="2152"/>
                  </a:cubicBezTo>
                  <a:cubicBezTo>
                    <a:pt x="797" y="2152"/>
                    <a:pt x="887" y="2139"/>
                    <a:pt x="982" y="2120"/>
                  </a:cubicBezTo>
                  <a:cubicBezTo>
                    <a:pt x="1028" y="2247"/>
                    <a:pt x="1051" y="2477"/>
                    <a:pt x="1224" y="2512"/>
                  </a:cubicBezTo>
                  <a:cubicBezTo>
                    <a:pt x="1051" y="2512"/>
                    <a:pt x="993" y="2697"/>
                    <a:pt x="924" y="2824"/>
                  </a:cubicBezTo>
                  <a:cubicBezTo>
                    <a:pt x="866" y="2811"/>
                    <a:pt x="818" y="2805"/>
                    <a:pt x="781" y="2805"/>
                  </a:cubicBezTo>
                  <a:cubicBezTo>
                    <a:pt x="476" y="2805"/>
                    <a:pt x="786" y="3188"/>
                    <a:pt x="693" y="3424"/>
                  </a:cubicBezTo>
                  <a:cubicBezTo>
                    <a:pt x="604" y="3625"/>
                    <a:pt x="755" y="3788"/>
                    <a:pt x="904" y="3788"/>
                  </a:cubicBezTo>
                  <a:cubicBezTo>
                    <a:pt x="986" y="3788"/>
                    <a:pt x="1068" y="3739"/>
                    <a:pt x="1109" y="3620"/>
                  </a:cubicBezTo>
                  <a:cubicBezTo>
                    <a:pt x="1150" y="3694"/>
                    <a:pt x="1239" y="3727"/>
                    <a:pt x="1324" y="3727"/>
                  </a:cubicBezTo>
                  <a:cubicBezTo>
                    <a:pt x="1358" y="3727"/>
                    <a:pt x="1391" y="3722"/>
                    <a:pt x="1420" y="3712"/>
                  </a:cubicBezTo>
                  <a:cubicBezTo>
                    <a:pt x="1443" y="3736"/>
                    <a:pt x="1501" y="3770"/>
                    <a:pt x="1547" y="3770"/>
                  </a:cubicBezTo>
                  <a:cubicBezTo>
                    <a:pt x="1598" y="3841"/>
                    <a:pt x="1657" y="3870"/>
                    <a:pt x="1715" y="3870"/>
                  </a:cubicBezTo>
                  <a:cubicBezTo>
                    <a:pt x="1854" y="3870"/>
                    <a:pt x="1984" y="3696"/>
                    <a:pt x="1951" y="3516"/>
                  </a:cubicBezTo>
                  <a:cubicBezTo>
                    <a:pt x="1997" y="3447"/>
                    <a:pt x="2032" y="3332"/>
                    <a:pt x="2009" y="3251"/>
                  </a:cubicBezTo>
                  <a:cubicBezTo>
                    <a:pt x="2081" y="3070"/>
                    <a:pt x="1950" y="2958"/>
                    <a:pt x="1811" y="2958"/>
                  </a:cubicBezTo>
                  <a:cubicBezTo>
                    <a:pt x="1728" y="2958"/>
                    <a:pt x="1641" y="2998"/>
                    <a:pt x="1593" y="3089"/>
                  </a:cubicBezTo>
                  <a:cubicBezTo>
                    <a:pt x="1570" y="3089"/>
                    <a:pt x="1570" y="3089"/>
                    <a:pt x="1559" y="3078"/>
                  </a:cubicBezTo>
                  <a:cubicBezTo>
                    <a:pt x="1593" y="2847"/>
                    <a:pt x="1536" y="2570"/>
                    <a:pt x="1282" y="2512"/>
                  </a:cubicBezTo>
                  <a:cubicBezTo>
                    <a:pt x="1340" y="2512"/>
                    <a:pt x="1420" y="2466"/>
                    <a:pt x="1443" y="2420"/>
                  </a:cubicBezTo>
                  <a:cubicBezTo>
                    <a:pt x="1467" y="2548"/>
                    <a:pt x="1552" y="2603"/>
                    <a:pt x="1646" y="2603"/>
                  </a:cubicBezTo>
                  <a:cubicBezTo>
                    <a:pt x="1738" y="2603"/>
                    <a:pt x="1837" y="2551"/>
                    <a:pt x="1894" y="2466"/>
                  </a:cubicBezTo>
                  <a:cubicBezTo>
                    <a:pt x="1944" y="2561"/>
                    <a:pt x="2003" y="2598"/>
                    <a:pt x="2060" y="2598"/>
                  </a:cubicBezTo>
                  <a:cubicBezTo>
                    <a:pt x="2209" y="2598"/>
                    <a:pt x="2337" y="2333"/>
                    <a:pt x="2228" y="2166"/>
                  </a:cubicBezTo>
                  <a:lnTo>
                    <a:pt x="2228" y="2166"/>
                  </a:lnTo>
                  <a:cubicBezTo>
                    <a:pt x="2263" y="2185"/>
                    <a:pt x="2297" y="2194"/>
                    <a:pt x="2328" y="2194"/>
                  </a:cubicBezTo>
                  <a:cubicBezTo>
                    <a:pt x="2484" y="2194"/>
                    <a:pt x="2596" y="1983"/>
                    <a:pt x="2644" y="1819"/>
                  </a:cubicBezTo>
                  <a:cubicBezTo>
                    <a:pt x="2667" y="1877"/>
                    <a:pt x="2713" y="1923"/>
                    <a:pt x="2782" y="1935"/>
                  </a:cubicBezTo>
                  <a:cubicBezTo>
                    <a:pt x="2790" y="2126"/>
                    <a:pt x="2862" y="2200"/>
                    <a:pt x="2956" y="2200"/>
                  </a:cubicBezTo>
                  <a:cubicBezTo>
                    <a:pt x="3146" y="2200"/>
                    <a:pt x="3425" y="1901"/>
                    <a:pt x="3440" y="1669"/>
                  </a:cubicBezTo>
                  <a:cubicBezTo>
                    <a:pt x="3488" y="1703"/>
                    <a:pt x="3532" y="1717"/>
                    <a:pt x="3572" y="1717"/>
                  </a:cubicBezTo>
                  <a:cubicBezTo>
                    <a:pt x="3729" y="1717"/>
                    <a:pt x="3833" y="1504"/>
                    <a:pt x="3879" y="1358"/>
                  </a:cubicBezTo>
                  <a:cubicBezTo>
                    <a:pt x="3937" y="1426"/>
                    <a:pt x="4001" y="1455"/>
                    <a:pt x="4061" y="1455"/>
                  </a:cubicBezTo>
                  <a:cubicBezTo>
                    <a:pt x="4204" y="1455"/>
                    <a:pt x="4329" y="1294"/>
                    <a:pt x="4329" y="1115"/>
                  </a:cubicBezTo>
                  <a:cubicBezTo>
                    <a:pt x="4352" y="1121"/>
                    <a:pt x="4378" y="1124"/>
                    <a:pt x="4404" y="1124"/>
                  </a:cubicBezTo>
                  <a:cubicBezTo>
                    <a:pt x="4430" y="1124"/>
                    <a:pt x="4456" y="1121"/>
                    <a:pt x="4479" y="1115"/>
                  </a:cubicBezTo>
                  <a:cubicBezTo>
                    <a:pt x="4548" y="1231"/>
                    <a:pt x="4768" y="1138"/>
                    <a:pt x="4675" y="1346"/>
                  </a:cubicBezTo>
                  <a:cubicBezTo>
                    <a:pt x="4624" y="1514"/>
                    <a:pt x="4771" y="1630"/>
                    <a:pt x="4912" y="1630"/>
                  </a:cubicBezTo>
                  <a:cubicBezTo>
                    <a:pt x="4995" y="1630"/>
                    <a:pt x="5076" y="1590"/>
                    <a:pt x="5114" y="1496"/>
                  </a:cubicBezTo>
                  <a:cubicBezTo>
                    <a:pt x="5114" y="1755"/>
                    <a:pt x="5234" y="1870"/>
                    <a:pt x="5364" y="1870"/>
                  </a:cubicBezTo>
                  <a:cubicBezTo>
                    <a:pt x="5489" y="1870"/>
                    <a:pt x="5623" y="1764"/>
                    <a:pt x="5668" y="1577"/>
                  </a:cubicBezTo>
                  <a:cubicBezTo>
                    <a:pt x="5714" y="1658"/>
                    <a:pt x="5726" y="1762"/>
                    <a:pt x="5772" y="1843"/>
                  </a:cubicBezTo>
                  <a:cubicBezTo>
                    <a:pt x="5726" y="1958"/>
                    <a:pt x="5668" y="2062"/>
                    <a:pt x="5610" y="2177"/>
                  </a:cubicBezTo>
                  <a:cubicBezTo>
                    <a:pt x="5474" y="2282"/>
                    <a:pt x="5519" y="2579"/>
                    <a:pt x="5702" y="2579"/>
                  </a:cubicBezTo>
                  <a:cubicBezTo>
                    <a:pt x="5720" y="2579"/>
                    <a:pt x="5740" y="2576"/>
                    <a:pt x="5760" y="2570"/>
                  </a:cubicBezTo>
                  <a:lnTo>
                    <a:pt x="5760" y="2570"/>
                  </a:lnTo>
                  <a:cubicBezTo>
                    <a:pt x="5706" y="2716"/>
                    <a:pt x="5824" y="2855"/>
                    <a:pt x="5962" y="2855"/>
                  </a:cubicBezTo>
                  <a:cubicBezTo>
                    <a:pt x="5998" y="2855"/>
                    <a:pt x="6036" y="2845"/>
                    <a:pt x="6072" y="2824"/>
                  </a:cubicBezTo>
                  <a:cubicBezTo>
                    <a:pt x="6086" y="2956"/>
                    <a:pt x="6201" y="3034"/>
                    <a:pt x="6313" y="3034"/>
                  </a:cubicBezTo>
                  <a:cubicBezTo>
                    <a:pt x="6386" y="3034"/>
                    <a:pt x="6458" y="3001"/>
                    <a:pt x="6499" y="2928"/>
                  </a:cubicBezTo>
                  <a:lnTo>
                    <a:pt x="6499" y="2928"/>
                  </a:lnTo>
                  <a:cubicBezTo>
                    <a:pt x="6472" y="3105"/>
                    <a:pt x="6621" y="3233"/>
                    <a:pt x="6742" y="3233"/>
                  </a:cubicBezTo>
                  <a:cubicBezTo>
                    <a:pt x="6825" y="3233"/>
                    <a:pt x="6894" y="3171"/>
                    <a:pt x="6880" y="3020"/>
                  </a:cubicBezTo>
                  <a:cubicBezTo>
                    <a:pt x="6859" y="2806"/>
                    <a:pt x="6877" y="2294"/>
                    <a:pt x="6576" y="2294"/>
                  </a:cubicBezTo>
                  <a:cubicBezTo>
                    <a:pt x="6553" y="2294"/>
                    <a:pt x="6527" y="2298"/>
                    <a:pt x="6499" y="2304"/>
                  </a:cubicBezTo>
                  <a:cubicBezTo>
                    <a:pt x="6418" y="2120"/>
                    <a:pt x="6395" y="1981"/>
                    <a:pt x="6303" y="1831"/>
                  </a:cubicBezTo>
                  <a:cubicBezTo>
                    <a:pt x="6292" y="1652"/>
                    <a:pt x="6369" y="1183"/>
                    <a:pt x="6091" y="1183"/>
                  </a:cubicBezTo>
                  <a:cubicBezTo>
                    <a:pt x="6065" y="1183"/>
                    <a:pt x="6036" y="1187"/>
                    <a:pt x="6003" y="1196"/>
                  </a:cubicBezTo>
                  <a:cubicBezTo>
                    <a:pt x="5971" y="1025"/>
                    <a:pt x="5863" y="934"/>
                    <a:pt x="5746" y="934"/>
                  </a:cubicBezTo>
                  <a:cubicBezTo>
                    <a:pt x="5649" y="934"/>
                    <a:pt x="5545" y="996"/>
                    <a:pt x="5472" y="1127"/>
                  </a:cubicBezTo>
                  <a:cubicBezTo>
                    <a:pt x="5390" y="1015"/>
                    <a:pt x="5318" y="778"/>
                    <a:pt x="5152" y="778"/>
                  </a:cubicBezTo>
                  <a:cubicBezTo>
                    <a:pt x="5130" y="778"/>
                    <a:pt x="5106" y="783"/>
                    <a:pt x="5079" y="792"/>
                  </a:cubicBezTo>
                  <a:cubicBezTo>
                    <a:pt x="4964" y="607"/>
                    <a:pt x="4745" y="792"/>
                    <a:pt x="4629" y="561"/>
                  </a:cubicBezTo>
                  <a:cubicBezTo>
                    <a:pt x="4670" y="399"/>
                    <a:pt x="4539" y="259"/>
                    <a:pt x="4397" y="259"/>
                  </a:cubicBezTo>
                  <a:cubicBezTo>
                    <a:pt x="4338" y="259"/>
                    <a:pt x="4276" y="284"/>
                    <a:pt x="4225" y="342"/>
                  </a:cubicBezTo>
                  <a:cubicBezTo>
                    <a:pt x="4087" y="342"/>
                    <a:pt x="4029" y="481"/>
                    <a:pt x="3983" y="607"/>
                  </a:cubicBezTo>
                  <a:cubicBezTo>
                    <a:pt x="3867" y="619"/>
                    <a:pt x="3787" y="677"/>
                    <a:pt x="3729" y="734"/>
                  </a:cubicBezTo>
                  <a:cubicBezTo>
                    <a:pt x="3709" y="516"/>
                    <a:pt x="3624" y="432"/>
                    <a:pt x="3518" y="432"/>
                  </a:cubicBezTo>
                  <a:cubicBezTo>
                    <a:pt x="3322" y="432"/>
                    <a:pt x="3056" y="717"/>
                    <a:pt x="2999" y="973"/>
                  </a:cubicBezTo>
                  <a:lnTo>
                    <a:pt x="2999" y="973"/>
                  </a:lnTo>
                  <a:cubicBezTo>
                    <a:pt x="3036" y="736"/>
                    <a:pt x="3036" y="499"/>
                    <a:pt x="3036" y="261"/>
                  </a:cubicBezTo>
                  <a:lnTo>
                    <a:pt x="2932" y="250"/>
                  </a:lnTo>
                  <a:lnTo>
                    <a:pt x="2863" y="227"/>
                  </a:lnTo>
                  <a:lnTo>
                    <a:pt x="3036" y="227"/>
                  </a:lnTo>
                  <a:cubicBezTo>
                    <a:pt x="2958" y="65"/>
                    <a:pt x="2886" y="1"/>
                    <a:pt x="2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3400;p42">
              <a:extLst>
                <a:ext uri="{FF2B5EF4-FFF2-40B4-BE49-F238E27FC236}">
                  <a16:creationId xmlns:a16="http://schemas.microsoft.com/office/drawing/2014/main" id="{EFD9E943-E6AF-5A53-BD2E-9CA9EEBB6221}"/>
                </a:ext>
              </a:extLst>
            </p:cNvPr>
            <p:cNvSpPr/>
            <p:nvPr/>
          </p:nvSpPr>
          <p:spPr>
            <a:xfrm>
              <a:off x="5964725" y="3142450"/>
              <a:ext cx="12425" cy="10700"/>
            </a:xfrm>
            <a:custGeom>
              <a:avLst/>
              <a:gdLst/>
              <a:ahLst/>
              <a:cxnLst/>
              <a:rect l="l" t="t" r="r" b="b"/>
              <a:pathLst>
                <a:path w="497" h="428" extrusionOk="0">
                  <a:moveTo>
                    <a:pt x="242" y="0"/>
                  </a:moveTo>
                  <a:cubicBezTo>
                    <a:pt x="12" y="0"/>
                    <a:pt x="0" y="427"/>
                    <a:pt x="242" y="427"/>
                  </a:cubicBezTo>
                  <a:cubicBezTo>
                    <a:pt x="496" y="427"/>
                    <a:pt x="496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3401;p42">
              <a:extLst>
                <a:ext uri="{FF2B5EF4-FFF2-40B4-BE49-F238E27FC236}">
                  <a16:creationId xmlns:a16="http://schemas.microsoft.com/office/drawing/2014/main" id="{92D28EE8-2CEC-BEAC-D464-A3E929A8AAFF}"/>
                </a:ext>
              </a:extLst>
            </p:cNvPr>
            <p:cNvSpPr/>
            <p:nvPr/>
          </p:nvSpPr>
          <p:spPr>
            <a:xfrm>
              <a:off x="5910600" y="3035350"/>
              <a:ext cx="38850" cy="41650"/>
            </a:xfrm>
            <a:custGeom>
              <a:avLst/>
              <a:gdLst/>
              <a:ahLst/>
              <a:cxnLst/>
              <a:rect l="l" t="t" r="r" b="b"/>
              <a:pathLst>
                <a:path w="1554" h="1666" extrusionOk="0">
                  <a:moveTo>
                    <a:pt x="908" y="0"/>
                  </a:moveTo>
                  <a:cubicBezTo>
                    <a:pt x="821" y="0"/>
                    <a:pt x="748" y="107"/>
                    <a:pt x="722" y="383"/>
                  </a:cubicBezTo>
                  <a:cubicBezTo>
                    <a:pt x="682" y="235"/>
                    <a:pt x="605" y="176"/>
                    <a:pt x="528" y="176"/>
                  </a:cubicBezTo>
                  <a:cubicBezTo>
                    <a:pt x="383" y="176"/>
                    <a:pt x="240" y="387"/>
                    <a:pt x="353" y="614"/>
                  </a:cubicBezTo>
                  <a:cubicBezTo>
                    <a:pt x="314" y="602"/>
                    <a:pt x="279" y="596"/>
                    <a:pt x="250" y="596"/>
                  </a:cubicBezTo>
                  <a:cubicBezTo>
                    <a:pt x="0" y="596"/>
                    <a:pt x="68" y="994"/>
                    <a:pt x="99" y="1179"/>
                  </a:cubicBezTo>
                  <a:cubicBezTo>
                    <a:pt x="76" y="1214"/>
                    <a:pt x="64" y="1260"/>
                    <a:pt x="64" y="1306"/>
                  </a:cubicBezTo>
                  <a:cubicBezTo>
                    <a:pt x="64" y="1538"/>
                    <a:pt x="223" y="1666"/>
                    <a:pt x="361" y="1666"/>
                  </a:cubicBezTo>
                  <a:cubicBezTo>
                    <a:pt x="490" y="1666"/>
                    <a:pt x="599" y="1553"/>
                    <a:pt x="538" y="1306"/>
                  </a:cubicBezTo>
                  <a:lnTo>
                    <a:pt x="538" y="1306"/>
                  </a:lnTo>
                  <a:cubicBezTo>
                    <a:pt x="572" y="1335"/>
                    <a:pt x="615" y="1350"/>
                    <a:pt x="660" y="1350"/>
                  </a:cubicBezTo>
                  <a:cubicBezTo>
                    <a:pt x="705" y="1350"/>
                    <a:pt x="751" y="1335"/>
                    <a:pt x="791" y="1306"/>
                  </a:cubicBezTo>
                  <a:cubicBezTo>
                    <a:pt x="831" y="1333"/>
                    <a:pt x="875" y="1345"/>
                    <a:pt x="919" y="1345"/>
                  </a:cubicBezTo>
                  <a:cubicBezTo>
                    <a:pt x="1027" y="1345"/>
                    <a:pt x="1129" y="1268"/>
                    <a:pt x="1138" y="1145"/>
                  </a:cubicBezTo>
                  <a:cubicBezTo>
                    <a:pt x="1554" y="963"/>
                    <a:pt x="1170" y="0"/>
                    <a:pt x="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3402;p42">
              <a:extLst>
                <a:ext uri="{FF2B5EF4-FFF2-40B4-BE49-F238E27FC236}">
                  <a16:creationId xmlns:a16="http://schemas.microsoft.com/office/drawing/2014/main" id="{519C9B88-E45A-C78C-EAE4-8E92BEEA0644}"/>
                </a:ext>
              </a:extLst>
            </p:cNvPr>
            <p:cNvSpPr/>
            <p:nvPr/>
          </p:nvSpPr>
          <p:spPr>
            <a:xfrm>
              <a:off x="5802300" y="2930200"/>
              <a:ext cx="111650" cy="108575"/>
            </a:xfrm>
            <a:custGeom>
              <a:avLst/>
              <a:gdLst/>
              <a:ahLst/>
              <a:cxnLst/>
              <a:rect l="l" t="t" r="r" b="b"/>
              <a:pathLst>
                <a:path w="4466" h="4343" extrusionOk="0">
                  <a:moveTo>
                    <a:pt x="281" y="0"/>
                  </a:moveTo>
                  <a:cubicBezTo>
                    <a:pt x="255" y="0"/>
                    <a:pt x="227" y="6"/>
                    <a:pt x="195" y="18"/>
                  </a:cubicBezTo>
                  <a:cubicBezTo>
                    <a:pt x="1" y="93"/>
                    <a:pt x="108" y="791"/>
                    <a:pt x="367" y="791"/>
                  </a:cubicBezTo>
                  <a:cubicBezTo>
                    <a:pt x="386" y="791"/>
                    <a:pt x="405" y="788"/>
                    <a:pt x="426" y="780"/>
                  </a:cubicBezTo>
                  <a:cubicBezTo>
                    <a:pt x="426" y="791"/>
                    <a:pt x="437" y="791"/>
                    <a:pt x="437" y="814"/>
                  </a:cubicBezTo>
                  <a:cubicBezTo>
                    <a:pt x="398" y="923"/>
                    <a:pt x="485" y="1032"/>
                    <a:pt x="598" y="1032"/>
                  </a:cubicBezTo>
                  <a:cubicBezTo>
                    <a:pt x="617" y="1032"/>
                    <a:pt x="637" y="1029"/>
                    <a:pt x="656" y="1022"/>
                  </a:cubicBezTo>
                  <a:cubicBezTo>
                    <a:pt x="668" y="1045"/>
                    <a:pt x="691" y="1057"/>
                    <a:pt x="714" y="1068"/>
                  </a:cubicBezTo>
                  <a:cubicBezTo>
                    <a:pt x="703" y="1195"/>
                    <a:pt x="726" y="1369"/>
                    <a:pt x="887" y="1403"/>
                  </a:cubicBezTo>
                  <a:cubicBezTo>
                    <a:pt x="858" y="1538"/>
                    <a:pt x="974" y="1648"/>
                    <a:pt x="1100" y="1648"/>
                  </a:cubicBezTo>
                  <a:cubicBezTo>
                    <a:pt x="1125" y="1648"/>
                    <a:pt x="1151" y="1644"/>
                    <a:pt x="1176" y="1634"/>
                  </a:cubicBezTo>
                  <a:cubicBezTo>
                    <a:pt x="1228" y="1726"/>
                    <a:pt x="1326" y="1773"/>
                    <a:pt x="1424" y="1773"/>
                  </a:cubicBezTo>
                  <a:cubicBezTo>
                    <a:pt x="1522" y="1773"/>
                    <a:pt x="1620" y="1726"/>
                    <a:pt x="1672" y="1634"/>
                  </a:cubicBezTo>
                  <a:cubicBezTo>
                    <a:pt x="1718" y="1876"/>
                    <a:pt x="1776" y="2292"/>
                    <a:pt x="2065" y="2350"/>
                  </a:cubicBezTo>
                  <a:cubicBezTo>
                    <a:pt x="2015" y="2487"/>
                    <a:pt x="2117" y="2642"/>
                    <a:pt x="2255" y="2642"/>
                  </a:cubicBezTo>
                  <a:cubicBezTo>
                    <a:pt x="2279" y="2642"/>
                    <a:pt x="2304" y="2637"/>
                    <a:pt x="2330" y="2627"/>
                  </a:cubicBezTo>
                  <a:lnTo>
                    <a:pt x="2330" y="2627"/>
                  </a:lnTo>
                  <a:cubicBezTo>
                    <a:pt x="2295" y="2661"/>
                    <a:pt x="2284" y="2684"/>
                    <a:pt x="2272" y="2719"/>
                  </a:cubicBezTo>
                  <a:cubicBezTo>
                    <a:pt x="1765" y="2846"/>
                    <a:pt x="2134" y="3146"/>
                    <a:pt x="2469" y="3158"/>
                  </a:cubicBezTo>
                  <a:cubicBezTo>
                    <a:pt x="2503" y="3273"/>
                    <a:pt x="2503" y="3388"/>
                    <a:pt x="2503" y="3492"/>
                  </a:cubicBezTo>
                  <a:cubicBezTo>
                    <a:pt x="2498" y="3612"/>
                    <a:pt x="2582" y="3670"/>
                    <a:pt x="2666" y="3670"/>
                  </a:cubicBezTo>
                  <a:cubicBezTo>
                    <a:pt x="2752" y="3670"/>
                    <a:pt x="2838" y="3609"/>
                    <a:pt x="2826" y="3492"/>
                  </a:cubicBezTo>
                  <a:lnTo>
                    <a:pt x="2826" y="3423"/>
                  </a:lnTo>
                  <a:cubicBezTo>
                    <a:pt x="2876" y="3444"/>
                    <a:pt x="2933" y="3457"/>
                    <a:pt x="2993" y="3457"/>
                  </a:cubicBezTo>
                  <a:cubicBezTo>
                    <a:pt x="3100" y="3457"/>
                    <a:pt x="3215" y="3415"/>
                    <a:pt x="3311" y="3296"/>
                  </a:cubicBezTo>
                  <a:cubicBezTo>
                    <a:pt x="3346" y="3377"/>
                    <a:pt x="3381" y="3550"/>
                    <a:pt x="3507" y="3585"/>
                  </a:cubicBezTo>
                  <a:cubicBezTo>
                    <a:pt x="3437" y="3824"/>
                    <a:pt x="3616" y="4000"/>
                    <a:pt x="3782" y="4000"/>
                  </a:cubicBezTo>
                  <a:cubicBezTo>
                    <a:pt x="3888" y="4000"/>
                    <a:pt x="3988" y="3929"/>
                    <a:pt x="4015" y="3758"/>
                  </a:cubicBezTo>
                  <a:cubicBezTo>
                    <a:pt x="4050" y="3896"/>
                    <a:pt x="4062" y="4023"/>
                    <a:pt x="4073" y="4173"/>
                  </a:cubicBezTo>
                  <a:cubicBezTo>
                    <a:pt x="4073" y="4284"/>
                    <a:pt x="4174" y="4342"/>
                    <a:pt x="4273" y="4342"/>
                  </a:cubicBezTo>
                  <a:cubicBezTo>
                    <a:pt x="4370" y="4342"/>
                    <a:pt x="4466" y="4287"/>
                    <a:pt x="4466" y="4173"/>
                  </a:cubicBezTo>
                  <a:cubicBezTo>
                    <a:pt x="4431" y="3781"/>
                    <a:pt x="4315" y="3192"/>
                    <a:pt x="3854" y="3123"/>
                  </a:cubicBezTo>
                  <a:cubicBezTo>
                    <a:pt x="3833" y="2969"/>
                    <a:pt x="3776" y="2779"/>
                    <a:pt x="3610" y="2779"/>
                  </a:cubicBezTo>
                  <a:cubicBezTo>
                    <a:pt x="3589" y="2779"/>
                    <a:pt x="3567" y="2782"/>
                    <a:pt x="3542" y="2788"/>
                  </a:cubicBezTo>
                  <a:cubicBezTo>
                    <a:pt x="3441" y="2727"/>
                    <a:pt x="3303" y="2684"/>
                    <a:pt x="3163" y="2684"/>
                  </a:cubicBezTo>
                  <a:cubicBezTo>
                    <a:pt x="3015" y="2684"/>
                    <a:pt x="2864" y="2733"/>
                    <a:pt x="2757" y="2858"/>
                  </a:cubicBezTo>
                  <a:cubicBezTo>
                    <a:pt x="2757" y="2800"/>
                    <a:pt x="2757" y="2742"/>
                    <a:pt x="2734" y="2696"/>
                  </a:cubicBezTo>
                  <a:cubicBezTo>
                    <a:pt x="2769" y="2604"/>
                    <a:pt x="2792" y="2454"/>
                    <a:pt x="2653" y="2407"/>
                  </a:cubicBezTo>
                  <a:cubicBezTo>
                    <a:pt x="2596" y="2257"/>
                    <a:pt x="2630" y="2084"/>
                    <a:pt x="2573" y="1923"/>
                  </a:cubicBezTo>
                  <a:cubicBezTo>
                    <a:pt x="2642" y="1807"/>
                    <a:pt x="2561" y="1657"/>
                    <a:pt x="2434" y="1646"/>
                  </a:cubicBezTo>
                  <a:cubicBezTo>
                    <a:pt x="2399" y="1507"/>
                    <a:pt x="2295" y="1276"/>
                    <a:pt x="2111" y="1253"/>
                  </a:cubicBezTo>
                  <a:cubicBezTo>
                    <a:pt x="2038" y="1117"/>
                    <a:pt x="1870" y="1019"/>
                    <a:pt x="1770" y="1019"/>
                  </a:cubicBezTo>
                  <a:cubicBezTo>
                    <a:pt x="1760" y="1019"/>
                    <a:pt x="1750" y="1020"/>
                    <a:pt x="1741" y="1022"/>
                  </a:cubicBezTo>
                  <a:cubicBezTo>
                    <a:pt x="1776" y="770"/>
                    <a:pt x="1704" y="706"/>
                    <a:pt x="1588" y="706"/>
                  </a:cubicBezTo>
                  <a:cubicBezTo>
                    <a:pt x="1470" y="706"/>
                    <a:pt x="1306" y="772"/>
                    <a:pt x="1162" y="772"/>
                  </a:cubicBezTo>
                  <a:cubicBezTo>
                    <a:pt x="1073" y="772"/>
                    <a:pt x="991" y="747"/>
                    <a:pt x="933" y="664"/>
                  </a:cubicBezTo>
                  <a:cubicBezTo>
                    <a:pt x="986" y="542"/>
                    <a:pt x="866" y="413"/>
                    <a:pt x="750" y="413"/>
                  </a:cubicBezTo>
                  <a:cubicBezTo>
                    <a:pt x="712" y="413"/>
                    <a:pt x="676" y="426"/>
                    <a:pt x="645" y="457"/>
                  </a:cubicBezTo>
                  <a:cubicBezTo>
                    <a:pt x="610" y="434"/>
                    <a:pt x="564" y="422"/>
                    <a:pt x="541" y="422"/>
                  </a:cubicBezTo>
                  <a:cubicBezTo>
                    <a:pt x="501" y="242"/>
                    <a:pt x="452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3403;p42">
              <a:extLst>
                <a:ext uri="{FF2B5EF4-FFF2-40B4-BE49-F238E27FC236}">
                  <a16:creationId xmlns:a16="http://schemas.microsoft.com/office/drawing/2014/main" id="{604C96B4-F187-097B-25FD-016644DFD3DE}"/>
                </a:ext>
              </a:extLst>
            </p:cNvPr>
            <p:cNvSpPr/>
            <p:nvPr/>
          </p:nvSpPr>
          <p:spPr>
            <a:xfrm>
              <a:off x="5821075" y="3021300"/>
              <a:ext cx="44125" cy="32600"/>
            </a:xfrm>
            <a:custGeom>
              <a:avLst/>
              <a:gdLst/>
              <a:ahLst/>
              <a:cxnLst/>
              <a:rect l="l" t="t" r="r" b="b"/>
              <a:pathLst>
                <a:path w="1765" h="1304" extrusionOk="0">
                  <a:moveTo>
                    <a:pt x="662" y="1"/>
                  </a:moveTo>
                  <a:cubicBezTo>
                    <a:pt x="576" y="1"/>
                    <a:pt x="500" y="62"/>
                    <a:pt x="483" y="148"/>
                  </a:cubicBezTo>
                  <a:cubicBezTo>
                    <a:pt x="415" y="102"/>
                    <a:pt x="361" y="82"/>
                    <a:pt x="317" y="82"/>
                  </a:cubicBezTo>
                  <a:cubicBezTo>
                    <a:pt x="96" y="82"/>
                    <a:pt x="136" y="581"/>
                    <a:pt x="136" y="783"/>
                  </a:cubicBezTo>
                  <a:cubicBezTo>
                    <a:pt x="0" y="1108"/>
                    <a:pt x="161" y="1303"/>
                    <a:pt x="323" y="1303"/>
                  </a:cubicBezTo>
                  <a:cubicBezTo>
                    <a:pt x="479" y="1303"/>
                    <a:pt x="636" y="1126"/>
                    <a:pt x="540" y="714"/>
                  </a:cubicBezTo>
                  <a:lnTo>
                    <a:pt x="540" y="714"/>
                  </a:lnTo>
                  <a:cubicBezTo>
                    <a:pt x="553" y="720"/>
                    <a:pt x="567" y="723"/>
                    <a:pt x="582" y="723"/>
                  </a:cubicBezTo>
                  <a:cubicBezTo>
                    <a:pt x="649" y="723"/>
                    <a:pt x="731" y="667"/>
                    <a:pt x="760" y="610"/>
                  </a:cubicBezTo>
                  <a:lnTo>
                    <a:pt x="760" y="610"/>
                  </a:lnTo>
                  <a:cubicBezTo>
                    <a:pt x="721" y="813"/>
                    <a:pt x="866" y="1005"/>
                    <a:pt x="1011" y="1005"/>
                  </a:cubicBezTo>
                  <a:cubicBezTo>
                    <a:pt x="1080" y="1005"/>
                    <a:pt x="1150" y="961"/>
                    <a:pt x="1198" y="853"/>
                  </a:cubicBezTo>
                  <a:cubicBezTo>
                    <a:pt x="1297" y="992"/>
                    <a:pt x="1398" y="1046"/>
                    <a:pt x="1480" y="1046"/>
                  </a:cubicBezTo>
                  <a:cubicBezTo>
                    <a:pt x="1676" y="1046"/>
                    <a:pt x="1765" y="736"/>
                    <a:pt x="1464" y="541"/>
                  </a:cubicBezTo>
                  <a:cubicBezTo>
                    <a:pt x="1311" y="432"/>
                    <a:pt x="1262" y="180"/>
                    <a:pt x="1073" y="180"/>
                  </a:cubicBezTo>
                  <a:cubicBezTo>
                    <a:pt x="1062" y="180"/>
                    <a:pt x="1049" y="181"/>
                    <a:pt x="1037" y="183"/>
                  </a:cubicBezTo>
                  <a:cubicBezTo>
                    <a:pt x="1010" y="75"/>
                    <a:pt x="934" y="3"/>
                    <a:pt x="837" y="3"/>
                  </a:cubicBezTo>
                  <a:cubicBezTo>
                    <a:pt x="809" y="3"/>
                    <a:pt x="779" y="9"/>
                    <a:pt x="748" y="22"/>
                  </a:cubicBezTo>
                  <a:cubicBezTo>
                    <a:pt x="720" y="7"/>
                    <a:pt x="690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3404;p42">
              <a:extLst>
                <a:ext uri="{FF2B5EF4-FFF2-40B4-BE49-F238E27FC236}">
                  <a16:creationId xmlns:a16="http://schemas.microsoft.com/office/drawing/2014/main" id="{49FDBB67-85DA-AB31-F363-B2F6BBA359C7}"/>
                </a:ext>
              </a:extLst>
            </p:cNvPr>
            <p:cNvSpPr/>
            <p:nvPr/>
          </p:nvSpPr>
          <p:spPr>
            <a:xfrm>
              <a:off x="5750325" y="2995200"/>
              <a:ext cx="77150" cy="66700"/>
            </a:xfrm>
            <a:custGeom>
              <a:avLst/>
              <a:gdLst/>
              <a:ahLst/>
              <a:cxnLst/>
              <a:rect l="l" t="t" r="r" b="b"/>
              <a:pathLst>
                <a:path w="3086" h="2668" extrusionOk="0">
                  <a:moveTo>
                    <a:pt x="2066" y="673"/>
                  </a:moveTo>
                  <a:lnTo>
                    <a:pt x="2066" y="696"/>
                  </a:lnTo>
                  <a:lnTo>
                    <a:pt x="2054" y="696"/>
                  </a:lnTo>
                  <a:lnTo>
                    <a:pt x="2066" y="673"/>
                  </a:lnTo>
                  <a:close/>
                  <a:moveTo>
                    <a:pt x="2066" y="1389"/>
                  </a:moveTo>
                  <a:lnTo>
                    <a:pt x="2066" y="1389"/>
                  </a:lnTo>
                  <a:cubicBezTo>
                    <a:pt x="2089" y="1539"/>
                    <a:pt x="2089" y="1700"/>
                    <a:pt x="2112" y="1862"/>
                  </a:cubicBezTo>
                  <a:cubicBezTo>
                    <a:pt x="2101" y="1827"/>
                    <a:pt x="2089" y="1804"/>
                    <a:pt x="2089" y="1770"/>
                  </a:cubicBezTo>
                  <a:cubicBezTo>
                    <a:pt x="2008" y="1654"/>
                    <a:pt x="2043" y="1539"/>
                    <a:pt x="2066" y="1389"/>
                  </a:cubicBezTo>
                  <a:close/>
                  <a:moveTo>
                    <a:pt x="640" y="0"/>
                  </a:moveTo>
                  <a:cubicBezTo>
                    <a:pt x="1" y="0"/>
                    <a:pt x="346" y="1566"/>
                    <a:pt x="681" y="1566"/>
                  </a:cubicBezTo>
                  <a:cubicBezTo>
                    <a:pt x="764" y="1566"/>
                    <a:pt x="845" y="1472"/>
                    <a:pt x="912" y="1239"/>
                  </a:cubicBezTo>
                  <a:cubicBezTo>
                    <a:pt x="959" y="1242"/>
                    <a:pt x="1003" y="1243"/>
                    <a:pt x="1047" y="1243"/>
                  </a:cubicBezTo>
                  <a:cubicBezTo>
                    <a:pt x="1151" y="1243"/>
                    <a:pt x="1248" y="1235"/>
                    <a:pt x="1362" y="1227"/>
                  </a:cubicBezTo>
                  <a:lnTo>
                    <a:pt x="1362" y="1227"/>
                  </a:lnTo>
                  <a:cubicBezTo>
                    <a:pt x="1323" y="1431"/>
                    <a:pt x="1219" y="2076"/>
                    <a:pt x="1469" y="2076"/>
                  </a:cubicBezTo>
                  <a:cubicBezTo>
                    <a:pt x="1516" y="2076"/>
                    <a:pt x="1575" y="2054"/>
                    <a:pt x="1650" y="2000"/>
                  </a:cubicBezTo>
                  <a:lnTo>
                    <a:pt x="1708" y="2000"/>
                  </a:lnTo>
                  <a:cubicBezTo>
                    <a:pt x="1605" y="2227"/>
                    <a:pt x="1805" y="2409"/>
                    <a:pt x="1962" y="2409"/>
                  </a:cubicBezTo>
                  <a:cubicBezTo>
                    <a:pt x="2068" y="2409"/>
                    <a:pt x="2154" y="2326"/>
                    <a:pt x="2112" y="2116"/>
                  </a:cubicBezTo>
                  <a:cubicBezTo>
                    <a:pt x="2118" y="2104"/>
                    <a:pt x="2121" y="2089"/>
                    <a:pt x="2122" y="2070"/>
                  </a:cubicBezTo>
                  <a:lnTo>
                    <a:pt x="2122" y="2070"/>
                  </a:lnTo>
                  <a:cubicBezTo>
                    <a:pt x="2124" y="2443"/>
                    <a:pt x="2309" y="2667"/>
                    <a:pt x="2458" y="2667"/>
                  </a:cubicBezTo>
                  <a:cubicBezTo>
                    <a:pt x="2590" y="2667"/>
                    <a:pt x="2694" y="2493"/>
                    <a:pt x="2620" y="2093"/>
                  </a:cubicBezTo>
                  <a:lnTo>
                    <a:pt x="2620" y="2093"/>
                  </a:lnTo>
                  <a:cubicBezTo>
                    <a:pt x="2635" y="2097"/>
                    <a:pt x="2649" y="2099"/>
                    <a:pt x="2663" y="2099"/>
                  </a:cubicBezTo>
                  <a:cubicBezTo>
                    <a:pt x="2963" y="2099"/>
                    <a:pt x="3085" y="1204"/>
                    <a:pt x="2737" y="1204"/>
                  </a:cubicBezTo>
                  <a:cubicBezTo>
                    <a:pt x="2732" y="1204"/>
                    <a:pt x="2728" y="1204"/>
                    <a:pt x="2724" y="1204"/>
                  </a:cubicBezTo>
                  <a:lnTo>
                    <a:pt x="2724" y="973"/>
                  </a:lnTo>
                  <a:cubicBezTo>
                    <a:pt x="2724" y="866"/>
                    <a:pt x="2625" y="767"/>
                    <a:pt x="2517" y="767"/>
                  </a:cubicBezTo>
                  <a:cubicBezTo>
                    <a:pt x="2498" y="767"/>
                    <a:pt x="2478" y="770"/>
                    <a:pt x="2458" y="777"/>
                  </a:cubicBezTo>
                  <a:cubicBezTo>
                    <a:pt x="2481" y="640"/>
                    <a:pt x="2368" y="538"/>
                    <a:pt x="2255" y="538"/>
                  </a:cubicBezTo>
                  <a:cubicBezTo>
                    <a:pt x="2212" y="538"/>
                    <a:pt x="2170" y="552"/>
                    <a:pt x="2134" y="585"/>
                  </a:cubicBezTo>
                  <a:lnTo>
                    <a:pt x="2134" y="585"/>
                  </a:lnTo>
                  <a:cubicBezTo>
                    <a:pt x="2361" y="295"/>
                    <a:pt x="2263" y="160"/>
                    <a:pt x="2110" y="160"/>
                  </a:cubicBezTo>
                  <a:cubicBezTo>
                    <a:pt x="1933" y="160"/>
                    <a:pt x="1681" y="340"/>
                    <a:pt x="1766" y="673"/>
                  </a:cubicBezTo>
                  <a:cubicBezTo>
                    <a:pt x="1535" y="673"/>
                    <a:pt x="1339" y="719"/>
                    <a:pt x="1108" y="731"/>
                  </a:cubicBezTo>
                  <a:cubicBezTo>
                    <a:pt x="842" y="696"/>
                    <a:pt x="1108" y="142"/>
                    <a:pt x="796" y="27"/>
                  </a:cubicBezTo>
                  <a:cubicBezTo>
                    <a:pt x="739" y="9"/>
                    <a:pt x="687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3405;p42">
              <a:extLst>
                <a:ext uri="{FF2B5EF4-FFF2-40B4-BE49-F238E27FC236}">
                  <a16:creationId xmlns:a16="http://schemas.microsoft.com/office/drawing/2014/main" id="{B216AD64-6B47-7881-DC71-2FD405319BEC}"/>
                </a:ext>
              </a:extLst>
            </p:cNvPr>
            <p:cNvSpPr/>
            <p:nvPr/>
          </p:nvSpPr>
          <p:spPr>
            <a:xfrm>
              <a:off x="5902950" y="2961975"/>
              <a:ext cx="83425" cy="136550"/>
            </a:xfrm>
            <a:custGeom>
              <a:avLst/>
              <a:gdLst/>
              <a:ahLst/>
              <a:cxnLst/>
              <a:rect l="l" t="t" r="r" b="b"/>
              <a:pathLst>
                <a:path w="3337" h="5462" extrusionOk="0">
                  <a:moveTo>
                    <a:pt x="670" y="1367"/>
                  </a:moveTo>
                  <a:lnTo>
                    <a:pt x="670" y="1367"/>
                  </a:lnTo>
                  <a:cubicBezTo>
                    <a:pt x="728" y="1413"/>
                    <a:pt x="786" y="1413"/>
                    <a:pt x="855" y="1413"/>
                  </a:cubicBezTo>
                  <a:lnTo>
                    <a:pt x="855" y="1471"/>
                  </a:lnTo>
                  <a:cubicBezTo>
                    <a:pt x="846" y="1470"/>
                    <a:pt x="838" y="1469"/>
                    <a:pt x="830" y="1469"/>
                  </a:cubicBezTo>
                  <a:cubicBezTo>
                    <a:pt x="772" y="1469"/>
                    <a:pt x="724" y="1504"/>
                    <a:pt x="693" y="1575"/>
                  </a:cubicBezTo>
                  <a:cubicBezTo>
                    <a:pt x="682" y="1494"/>
                    <a:pt x="682" y="1425"/>
                    <a:pt x="670" y="1367"/>
                  </a:cubicBezTo>
                  <a:close/>
                  <a:moveTo>
                    <a:pt x="1201" y="1656"/>
                  </a:moveTo>
                  <a:cubicBezTo>
                    <a:pt x="1201" y="1737"/>
                    <a:pt x="1213" y="1829"/>
                    <a:pt x="1190" y="1910"/>
                  </a:cubicBezTo>
                  <a:cubicBezTo>
                    <a:pt x="1144" y="1852"/>
                    <a:pt x="1121" y="1794"/>
                    <a:pt x="1097" y="1737"/>
                  </a:cubicBezTo>
                  <a:cubicBezTo>
                    <a:pt x="1144" y="1737"/>
                    <a:pt x="1190" y="1702"/>
                    <a:pt x="1201" y="1656"/>
                  </a:cubicBezTo>
                  <a:close/>
                  <a:moveTo>
                    <a:pt x="584" y="1"/>
                  </a:moveTo>
                  <a:cubicBezTo>
                    <a:pt x="423" y="1"/>
                    <a:pt x="245" y="303"/>
                    <a:pt x="313" y="709"/>
                  </a:cubicBezTo>
                  <a:cubicBezTo>
                    <a:pt x="209" y="871"/>
                    <a:pt x="1" y="1183"/>
                    <a:pt x="289" y="1298"/>
                  </a:cubicBezTo>
                  <a:cubicBezTo>
                    <a:pt x="289" y="1356"/>
                    <a:pt x="278" y="1413"/>
                    <a:pt x="278" y="1471"/>
                  </a:cubicBezTo>
                  <a:lnTo>
                    <a:pt x="232" y="1517"/>
                  </a:lnTo>
                  <a:cubicBezTo>
                    <a:pt x="151" y="1621"/>
                    <a:pt x="174" y="1806"/>
                    <a:pt x="313" y="1864"/>
                  </a:cubicBezTo>
                  <a:cubicBezTo>
                    <a:pt x="313" y="2085"/>
                    <a:pt x="499" y="2388"/>
                    <a:pt x="673" y="2388"/>
                  </a:cubicBezTo>
                  <a:cubicBezTo>
                    <a:pt x="744" y="2388"/>
                    <a:pt x="813" y="2337"/>
                    <a:pt x="867" y="2210"/>
                  </a:cubicBezTo>
                  <a:cubicBezTo>
                    <a:pt x="920" y="2291"/>
                    <a:pt x="1045" y="2360"/>
                    <a:pt x="1153" y="2360"/>
                  </a:cubicBezTo>
                  <a:cubicBezTo>
                    <a:pt x="1230" y="2360"/>
                    <a:pt x="1299" y="2324"/>
                    <a:pt x="1328" y="2233"/>
                  </a:cubicBezTo>
                  <a:cubicBezTo>
                    <a:pt x="1373" y="2283"/>
                    <a:pt x="1434" y="2307"/>
                    <a:pt x="1495" y="2307"/>
                  </a:cubicBezTo>
                  <a:cubicBezTo>
                    <a:pt x="1558" y="2307"/>
                    <a:pt x="1621" y="2280"/>
                    <a:pt x="1663" y="2233"/>
                  </a:cubicBezTo>
                  <a:lnTo>
                    <a:pt x="1663" y="2233"/>
                  </a:lnTo>
                  <a:cubicBezTo>
                    <a:pt x="1654" y="2424"/>
                    <a:pt x="1744" y="2780"/>
                    <a:pt x="1903" y="2780"/>
                  </a:cubicBezTo>
                  <a:cubicBezTo>
                    <a:pt x="1954" y="2780"/>
                    <a:pt x="2013" y="2742"/>
                    <a:pt x="2079" y="2648"/>
                  </a:cubicBezTo>
                  <a:cubicBezTo>
                    <a:pt x="2159" y="2764"/>
                    <a:pt x="2252" y="2856"/>
                    <a:pt x="2402" y="2891"/>
                  </a:cubicBezTo>
                  <a:cubicBezTo>
                    <a:pt x="2448" y="3041"/>
                    <a:pt x="2529" y="3202"/>
                    <a:pt x="2621" y="3306"/>
                  </a:cubicBezTo>
                  <a:cubicBezTo>
                    <a:pt x="2604" y="3304"/>
                    <a:pt x="2587" y="3302"/>
                    <a:pt x="2572" y="3302"/>
                  </a:cubicBezTo>
                  <a:cubicBezTo>
                    <a:pt x="2328" y="3302"/>
                    <a:pt x="2300" y="3626"/>
                    <a:pt x="2517" y="3757"/>
                  </a:cubicBezTo>
                  <a:cubicBezTo>
                    <a:pt x="2517" y="3895"/>
                    <a:pt x="2448" y="4080"/>
                    <a:pt x="2575" y="4184"/>
                  </a:cubicBezTo>
                  <a:cubicBezTo>
                    <a:pt x="2563" y="4357"/>
                    <a:pt x="2425" y="4668"/>
                    <a:pt x="2644" y="4772"/>
                  </a:cubicBezTo>
                  <a:cubicBezTo>
                    <a:pt x="2621" y="4957"/>
                    <a:pt x="2448" y="5292"/>
                    <a:pt x="2656" y="5430"/>
                  </a:cubicBezTo>
                  <a:cubicBezTo>
                    <a:pt x="2704" y="5452"/>
                    <a:pt x="2754" y="5462"/>
                    <a:pt x="2801" y="5462"/>
                  </a:cubicBezTo>
                  <a:cubicBezTo>
                    <a:pt x="2955" y="5462"/>
                    <a:pt x="3081" y="5351"/>
                    <a:pt x="3037" y="5165"/>
                  </a:cubicBezTo>
                  <a:cubicBezTo>
                    <a:pt x="3140" y="4969"/>
                    <a:pt x="3337" y="4703"/>
                    <a:pt x="3083" y="4565"/>
                  </a:cubicBezTo>
                  <a:cubicBezTo>
                    <a:pt x="3140" y="4461"/>
                    <a:pt x="3117" y="4311"/>
                    <a:pt x="3025" y="4253"/>
                  </a:cubicBezTo>
                  <a:cubicBezTo>
                    <a:pt x="3060" y="4068"/>
                    <a:pt x="3279" y="3757"/>
                    <a:pt x="3002" y="3641"/>
                  </a:cubicBezTo>
                  <a:cubicBezTo>
                    <a:pt x="2990" y="3560"/>
                    <a:pt x="2967" y="3468"/>
                    <a:pt x="2887" y="3410"/>
                  </a:cubicBezTo>
                  <a:cubicBezTo>
                    <a:pt x="3256" y="3295"/>
                    <a:pt x="2944" y="2925"/>
                    <a:pt x="2852" y="2775"/>
                  </a:cubicBezTo>
                  <a:cubicBezTo>
                    <a:pt x="2852" y="2603"/>
                    <a:pt x="2749" y="2375"/>
                    <a:pt x="2575" y="2375"/>
                  </a:cubicBezTo>
                  <a:cubicBezTo>
                    <a:pt x="2539" y="2375"/>
                    <a:pt x="2501" y="2384"/>
                    <a:pt x="2459" y="2406"/>
                  </a:cubicBezTo>
                  <a:cubicBezTo>
                    <a:pt x="2367" y="2325"/>
                    <a:pt x="2298" y="2198"/>
                    <a:pt x="2240" y="2094"/>
                  </a:cubicBezTo>
                  <a:cubicBezTo>
                    <a:pt x="2200" y="2034"/>
                    <a:pt x="2133" y="2000"/>
                    <a:pt x="2055" y="2000"/>
                  </a:cubicBezTo>
                  <a:cubicBezTo>
                    <a:pt x="2044" y="2000"/>
                    <a:pt x="2033" y="2001"/>
                    <a:pt x="2021" y="2002"/>
                  </a:cubicBezTo>
                  <a:cubicBezTo>
                    <a:pt x="2021" y="1875"/>
                    <a:pt x="1923" y="1759"/>
                    <a:pt x="1816" y="1759"/>
                  </a:cubicBezTo>
                  <a:cubicBezTo>
                    <a:pt x="1768" y="1759"/>
                    <a:pt x="1718" y="1783"/>
                    <a:pt x="1675" y="1840"/>
                  </a:cubicBezTo>
                  <a:cubicBezTo>
                    <a:pt x="1675" y="1676"/>
                    <a:pt x="1626" y="1310"/>
                    <a:pt x="1427" y="1310"/>
                  </a:cubicBezTo>
                  <a:cubicBezTo>
                    <a:pt x="1389" y="1310"/>
                    <a:pt x="1344" y="1324"/>
                    <a:pt x="1294" y="1356"/>
                  </a:cubicBezTo>
                  <a:cubicBezTo>
                    <a:pt x="1317" y="1183"/>
                    <a:pt x="1305" y="963"/>
                    <a:pt x="1074" y="963"/>
                  </a:cubicBezTo>
                  <a:cubicBezTo>
                    <a:pt x="1040" y="790"/>
                    <a:pt x="970" y="594"/>
                    <a:pt x="809" y="525"/>
                  </a:cubicBezTo>
                  <a:cubicBezTo>
                    <a:pt x="804" y="152"/>
                    <a:pt x="698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3406;p42">
              <a:extLst>
                <a:ext uri="{FF2B5EF4-FFF2-40B4-BE49-F238E27FC236}">
                  <a16:creationId xmlns:a16="http://schemas.microsoft.com/office/drawing/2014/main" id="{5B86BF23-5554-0BAF-C52B-98947C0A4475}"/>
                </a:ext>
              </a:extLst>
            </p:cNvPr>
            <p:cNvSpPr/>
            <p:nvPr/>
          </p:nvSpPr>
          <p:spPr>
            <a:xfrm>
              <a:off x="5878450" y="2946075"/>
              <a:ext cx="38100" cy="29825"/>
            </a:xfrm>
            <a:custGeom>
              <a:avLst/>
              <a:gdLst/>
              <a:ahLst/>
              <a:cxnLst/>
              <a:rect l="l" t="t" r="r" b="b"/>
              <a:pathLst>
                <a:path w="1524" h="1193" extrusionOk="0">
                  <a:moveTo>
                    <a:pt x="785" y="0"/>
                  </a:moveTo>
                  <a:cubicBezTo>
                    <a:pt x="733" y="0"/>
                    <a:pt x="679" y="20"/>
                    <a:pt x="635" y="64"/>
                  </a:cubicBezTo>
                  <a:cubicBezTo>
                    <a:pt x="600" y="64"/>
                    <a:pt x="554" y="64"/>
                    <a:pt x="508" y="76"/>
                  </a:cubicBezTo>
                  <a:cubicBezTo>
                    <a:pt x="458" y="26"/>
                    <a:pt x="411" y="5"/>
                    <a:pt x="366" y="5"/>
                  </a:cubicBezTo>
                  <a:cubicBezTo>
                    <a:pt x="148" y="5"/>
                    <a:pt x="0" y="503"/>
                    <a:pt x="115" y="676"/>
                  </a:cubicBezTo>
                  <a:cubicBezTo>
                    <a:pt x="101" y="834"/>
                    <a:pt x="227" y="927"/>
                    <a:pt x="353" y="927"/>
                  </a:cubicBezTo>
                  <a:cubicBezTo>
                    <a:pt x="438" y="927"/>
                    <a:pt x="523" y="884"/>
                    <a:pt x="565" y="791"/>
                  </a:cubicBezTo>
                  <a:cubicBezTo>
                    <a:pt x="602" y="812"/>
                    <a:pt x="643" y="822"/>
                    <a:pt x="681" y="822"/>
                  </a:cubicBezTo>
                  <a:cubicBezTo>
                    <a:pt x="751" y="822"/>
                    <a:pt x="817" y="789"/>
                    <a:pt x="854" y="722"/>
                  </a:cubicBezTo>
                  <a:cubicBezTo>
                    <a:pt x="865" y="734"/>
                    <a:pt x="865" y="768"/>
                    <a:pt x="877" y="780"/>
                  </a:cubicBezTo>
                  <a:cubicBezTo>
                    <a:pt x="796" y="780"/>
                    <a:pt x="750" y="884"/>
                    <a:pt x="750" y="953"/>
                  </a:cubicBezTo>
                  <a:cubicBezTo>
                    <a:pt x="720" y="1108"/>
                    <a:pt x="827" y="1193"/>
                    <a:pt x="931" y="1193"/>
                  </a:cubicBezTo>
                  <a:cubicBezTo>
                    <a:pt x="1029" y="1193"/>
                    <a:pt x="1125" y="1120"/>
                    <a:pt x="1108" y="964"/>
                  </a:cubicBezTo>
                  <a:cubicBezTo>
                    <a:pt x="1523" y="884"/>
                    <a:pt x="1235" y="387"/>
                    <a:pt x="981" y="214"/>
                  </a:cubicBezTo>
                  <a:cubicBezTo>
                    <a:pt x="997" y="88"/>
                    <a:pt x="895" y="0"/>
                    <a:pt x="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3407;p42">
              <a:extLst>
                <a:ext uri="{FF2B5EF4-FFF2-40B4-BE49-F238E27FC236}">
                  <a16:creationId xmlns:a16="http://schemas.microsoft.com/office/drawing/2014/main" id="{992249D7-DB00-AD32-1526-F952AAEFF24A}"/>
                </a:ext>
              </a:extLst>
            </p:cNvPr>
            <p:cNvSpPr/>
            <p:nvPr/>
          </p:nvSpPr>
          <p:spPr>
            <a:xfrm>
              <a:off x="5844475" y="2850825"/>
              <a:ext cx="79050" cy="92275"/>
            </a:xfrm>
            <a:custGeom>
              <a:avLst/>
              <a:gdLst/>
              <a:ahLst/>
              <a:cxnLst/>
              <a:rect l="l" t="t" r="r" b="b"/>
              <a:pathLst>
                <a:path w="3162" h="3691" extrusionOk="0">
                  <a:moveTo>
                    <a:pt x="2040" y="2754"/>
                  </a:moveTo>
                  <a:cubicBezTo>
                    <a:pt x="2040" y="2778"/>
                    <a:pt x="2028" y="2778"/>
                    <a:pt x="2028" y="2789"/>
                  </a:cubicBezTo>
                  <a:lnTo>
                    <a:pt x="2017" y="2789"/>
                  </a:lnTo>
                  <a:lnTo>
                    <a:pt x="2017" y="2754"/>
                  </a:lnTo>
                  <a:close/>
                  <a:moveTo>
                    <a:pt x="1440" y="0"/>
                  </a:moveTo>
                  <a:cubicBezTo>
                    <a:pt x="1340" y="0"/>
                    <a:pt x="1230" y="44"/>
                    <a:pt x="1128" y="146"/>
                  </a:cubicBezTo>
                  <a:cubicBezTo>
                    <a:pt x="1059" y="307"/>
                    <a:pt x="1151" y="481"/>
                    <a:pt x="1290" y="481"/>
                  </a:cubicBezTo>
                  <a:cubicBezTo>
                    <a:pt x="1232" y="838"/>
                    <a:pt x="943" y="1219"/>
                    <a:pt x="1151" y="1577"/>
                  </a:cubicBezTo>
                  <a:cubicBezTo>
                    <a:pt x="1128" y="1635"/>
                    <a:pt x="1105" y="1704"/>
                    <a:pt x="1093" y="1773"/>
                  </a:cubicBezTo>
                  <a:cubicBezTo>
                    <a:pt x="1036" y="1819"/>
                    <a:pt x="1001" y="1900"/>
                    <a:pt x="1001" y="1981"/>
                  </a:cubicBezTo>
                  <a:cubicBezTo>
                    <a:pt x="987" y="1974"/>
                    <a:pt x="973" y="1972"/>
                    <a:pt x="958" y="1972"/>
                  </a:cubicBezTo>
                  <a:cubicBezTo>
                    <a:pt x="923" y="1972"/>
                    <a:pt x="887" y="1988"/>
                    <a:pt x="862" y="2004"/>
                  </a:cubicBezTo>
                  <a:cubicBezTo>
                    <a:pt x="824" y="1975"/>
                    <a:pt x="772" y="1961"/>
                    <a:pt x="719" y="1961"/>
                  </a:cubicBezTo>
                  <a:cubicBezTo>
                    <a:pt x="646" y="1961"/>
                    <a:pt x="573" y="1990"/>
                    <a:pt x="539" y="2050"/>
                  </a:cubicBezTo>
                  <a:cubicBezTo>
                    <a:pt x="605" y="1830"/>
                    <a:pt x="437" y="1637"/>
                    <a:pt x="283" y="1637"/>
                  </a:cubicBezTo>
                  <a:cubicBezTo>
                    <a:pt x="195" y="1637"/>
                    <a:pt x="111" y="1699"/>
                    <a:pt x="78" y="1854"/>
                  </a:cubicBezTo>
                  <a:cubicBezTo>
                    <a:pt x="68" y="2079"/>
                    <a:pt x="0" y="2708"/>
                    <a:pt x="280" y="2708"/>
                  </a:cubicBezTo>
                  <a:cubicBezTo>
                    <a:pt x="331" y="2708"/>
                    <a:pt x="393" y="2687"/>
                    <a:pt x="470" y="2639"/>
                  </a:cubicBezTo>
                  <a:cubicBezTo>
                    <a:pt x="493" y="2662"/>
                    <a:pt x="528" y="2662"/>
                    <a:pt x="551" y="2662"/>
                  </a:cubicBezTo>
                  <a:cubicBezTo>
                    <a:pt x="604" y="2719"/>
                    <a:pt x="660" y="2742"/>
                    <a:pt x="715" y="2742"/>
                  </a:cubicBezTo>
                  <a:cubicBezTo>
                    <a:pt x="862" y="2742"/>
                    <a:pt x="1000" y="2577"/>
                    <a:pt x="1059" y="2443"/>
                  </a:cubicBezTo>
                  <a:cubicBezTo>
                    <a:pt x="1128" y="2685"/>
                    <a:pt x="1186" y="2985"/>
                    <a:pt x="1428" y="3078"/>
                  </a:cubicBezTo>
                  <a:cubicBezTo>
                    <a:pt x="1463" y="3251"/>
                    <a:pt x="1370" y="3609"/>
                    <a:pt x="1659" y="3609"/>
                  </a:cubicBezTo>
                  <a:cubicBezTo>
                    <a:pt x="1724" y="3666"/>
                    <a:pt x="1780" y="3690"/>
                    <a:pt x="1828" y="3690"/>
                  </a:cubicBezTo>
                  <a:cubicBezTo>
                    <a:pt x="2010" y="3690"/>
                    <a:pt x="2067" y="3341"/>
                    <a:pt x="1994" y="3158"/>
                  </a:cubicBezTo>
                  <a:lnTo>
                    <a:pt x="1994" y="3158"/>
                  </a:lnTo>
                  <a:cubicBezTo>
                    <a:pt x="2005" y="3182"/>
                    <a:pt x="2040" y="3182"/>
                    <a:pt x="2051" y="3182"/>
                  </a:cubicBezTo>
                  <a:cubicBezTo>
                    <a:pt x="2108" y="3320"/>
                    <a:pt x="2208" y="3379"/>
                    <a:pt x="2304" y="3379"/>
                  </a:cubicBezTo>
                  <a:cubicBezTo>
                    <a:pt x="2463" y="3379"/>
                    <a:pt x="2611" y="3216"/>
                    <a:pt x="2525" y="2985"/>
                  </a:cubicBezTo>
                  <a:cubicBezTo>
                    <a:pt x="2571" y="2985"/>
                    <a:pt x="2617" y="2985"/>
                    <a:pt x="2663" y="2974"/>
                  </a:cubicBezTo>
                  <a:cubicBezTo>
                    <a:pt x="2677" y="2975"/>
                    <a:pt x="2689" y="2976"/>
                    <a:pt x="2702" y="2976"/>
                  </a:cubicBezTo>
                  <a:cubicBezTo>
                    <a:pt x="3162" y="2976"/>
                    <a:pt x="2936" y="2162"/>
                    <a:pt x="2619" y="2162"/>
                  </a:cubicBezTo>
                  <a:cubicBezTo>
                    <a:pt x="2540" y="2162"/>
                    <a:pt x="2456" y="2213"/>
                    <a:pt x="2375" y="2339"/>
                  </a:cubicBezTo>
                  <a:cubicBezTo>
                    <a:pt x="2348" y="2323"/>
                    <a:pt x="2321" y="2316"/>
                    <a:pt x="2294" y="2316"/>
                  </a:cubicBezTo>
                  <a:cubicBezTo>
                    <a:pt x="2202" y="2316"/>
                    <a:pt x="2115" y="2395"/>
                    <a:pt x="2097" y="2466"/>
                  </a:cubicBezTo>
                  <a:cubicBezTo>
                    <a:pt x="2089" y="2465"/>
                    <a:pt x="2081" y="2464"/>
                    <a:pt x="2073" y="2464"/>
                  </a:cubicBezTo>
                  <a:cubicBezTo>
                    <a:pt x="1906" y="2464"/>
                    <a:pt x="1836" y="2692"/>
                    <a:pt x="1913" y="2835"/>
                  </a:cubicBezTo>
                  <a:cubicBezTo>
                    <a:pt x="1901" y="2870"/>
                    <a:pt x="1878" y="2951"/>
                    <a:pt x="1878" y="3020"/>
                  </a:cubicBezTo>
                  <a:cubicBezTo>
                    <a:pt x="1867" y="3008"/>
                    <a:pt x="1855" y="2985"/>
                    <a:pt x="1820" y="2985"/>
                  </a:cubicBezTo>
                  <a:cubicBezTo>
                    <a:pt x="1717" y="2662"/>
                    <a:pt x="1520" y="2408"/>
                    <a:pt x="1474" y="2062"/>
                  </a:cubicBezTo>
                  <a:cubicBezTo>
                    <a:pt x="1659" y="1923"/>
                    <a:pt x="1982" y="1577"/>
                    <a:pt x="1590" y="1462"/>
                  </a:cubicBezTo>
                  <a:cubicBezTo>
                    <a:pt x="1717" y="1323"/>
                    <a:pt x="1890" y="1092"/>
                    <a:pt x="1647" y="965"/>
                  </a:cubicBezTo>
                  <a:cubicBezTo>
                    <a:pt x="1705" y="838"/>
                    <a:pt x="1717" y="723"/>
                    <a:pt x="1682" y="608"/>
                  </a:cubicBezTo>
                  <a:cubicBezTo>
                    <a:pt x="1872" y="277"/>
                    <a:pt x="1690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3408;p42">
              <a:extLst>
                <a:ext uri="{FF2B5EF4-FFF2-40B4-BE49-F238E27FC236}">
                  <a16:creationId xmlns:a16="http://schemas.microsoft.com/office/drawing/2014/main" id="{DE8CFD3F-0010-DA44-7253-01896A690A92}"/>
                </a:ext>
              </a:extLst>
            </p:cNvPr>
            <p:cNvSpPr/>
            <p:nvPr/>
          </p:nvSpPr>
          <p:spPr>
            <a:xfrm>
              <a:off x="5852675" y="2816975"/>
              <a:ext cx="29325" cy="26225"/>
            </a:xfrm>
            <a:custGeom>
              <a:avLst/>
              <a:gdLst/>
              <a:ahLst/>
              <a:cxnLst/>
              <a:rect l="l" t="t" r="r" b="b"/>
              <a:pathLst>
                <a:path w="1173" h="1049" extrusionOk="0">
                  <a:moveTo>
                    <a:pt x="477" y="1"/>
                  </a:moveTo>
                  <a:cubicBezTo>
                    <a:pt x="272" y="1"/>
                    <a:pt x="32" y="234"/>
                    <a:pt x="38" y="623"/>
                  </a:cubicBezTo>
                  <a:cubicBezTo>
                    <a:pt x="27" y="657"/>
                    <a:pt x="38" y="692"/>
                    <a:pt x="50" y="726"/>
                  </a:cubicBezTo>
                  <a:cubicBezTo>
                    <a:pt x="0" y="855"/>
                    <a:pt x="112" y="992"/>
                    <a:pt x="247" y="992"/>
                  </a:cubicBezTo>
                  <a:cubicBezTo>
                    <a:pt x="269" y="992"/>
                    <a:pt x="292" y="989"/>
                    <a:pt x="315" y="980"/>
                  </a:cubicBezTo>
                  <a:cubicBezTo>
                    <a:pt x="377" y="1028"/>
                    <a:pt x="455" y="1048"/>
                    <a:pt x="535" y="1048"/>
                  </a:cubicBezTo>
                  <a:cubicBezTo>
                    <a:pt x="840" y="1048"/>
                    <a:pt x="1172" y="753"/>
                    <a:pt x="742" y="588"/>
                  </a:cubicBezTo>
                  <a:cubicBezTo>
                    <a:pt x="807" y="179"/>
                    <a:pt x="656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3409;p42">
              <a:extLst>
                <a:ext uri="{FF2B5EF4-FFF2-40B4-BE49-F238E27FC236}">
                  <a16:creationId xmlns:a16="http://schemas.microsoft.com/office/drawing/2014/main" id="{71490817-E0C9-C0A6-78BD-258F6A0B028C}"/>
                </a:ext>
              </a:extLst>
            </p:cNvPr>
            <p:cNvSpPr/>
            <p:nvPr/>
          </p:nvSpPr>
          <p:spPr>
            <a:xfrm>
              <a:off x="5827925" y="2792400"/>
              <a:ext cx="31675" cy="26975"/>
            </a:xfrm>
            <a:custGeom>
              <a:avLst/>
              <a:gdLst/>
              <a:ahLst/>
              <a:cxnLst/>
              <a:rect l="l" t="t" r="r" b="b"/>
              <a:pathLst>
                <a:path w="1267" h="1079" extrusionOk="0">
                  <a:moveTo>
                    <a:pt x="968" y="1"/>
                  </a:moveTo>
                  <a:cubicBezTo>
                    <a:pt x="893" y="1"/>
                    <a:pt x="792" y="42"/>
                    <a:pt x="659" y="140"/>
                  </a:cubicBezTo>
                  <a:cubicBezTo>
                    <a:pt x="612" y="81"/>
                    <a:pt x="549" y="56"/>
                    <a:pt x="485" y="56"/>
                  </a:cubicBezTo>
                  <a:cubicBezTo>
                    <a:pt x="359" y="56"/>
                    <a:pt x="232" y="156"/>
                    <a:pt x="232" y="301"/>
                  </a:cubicBezTo>
                  <a:cubicBezTo>
                    <a:pt x="151" y="417"/>
                    <a:pt x="1" y="613"/>
                    <a:pt x="220" y="728"/>
                  </a:cubicBezTo>
                  <a:cubicBezTo>
                    <a:pt x="271" y="747"/>
                    <a:pt x="320" y="756"/>
                    <a:pt x="367" y="756"/>
                  </a:cubicBezTo>
                  <a:cubicBezTo>
                    <a:pt x="438" y="756"/>
                    <a:pt x="504" y="735"/>
                    <a:pt x="566" y="694"/>
                  </a:cubicBezTo>
                  <a:cubicBezTo>
                    <a:pt x="578" y="694"/>
                    <a:pt x="613" y="694"/>
                    <a:pt x="624" y="682"/>
                  </a:cubicBezTo>
                  <a:lnTo>
                    <a:pt x="624" y="682"/>
                  </a:lnTo>
                  <a:cubicBezTo>
                    <a:pt x="529" y="880"/>
                    <a:pt x="668" y="1079"/>
                    <a:pt x="817" y="1079"/>
                  </a:cubicBezTo>
                  <a:cubicBezTo>
                    <a:pt x="885" y="1079"/>
                    <a:pt x="954" y="1037"/>
                    <a:pt x="1005" y="936"/>
                  </a:cubicBezTo>
                  <a:cubicBezTo>
                    <a:pt x="1162" y="641"/>
                    <a:pt x="1267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3410;p42">
              <a:extLst>
                <a:ext uri="{FF2B5EF4-FFF2-40B4-BE49-F238E27FC236}">
                  <a16:creationId xmlns:a16="http://schemas.microsoft.com/office/drawing/2014/main" id="{A8DFE4FA-3545-D7EE-B25F-1C91C852AFED}"/>
                </a:ext>
              </a:extLst>
            </p:cNvPr>
            <p:cNvSpPr/>
            <p:nvPr/>
          </p:nvSpPr>
          <p:spPr>
            <a:xfrm>
              <a:off x="5754400" y="2824450"/>
              <a:ext cx="58275" cy="56650"/>
            </a:xfrm>
            <a:custGeom>
              <a:avLst/>
              <a:gdLst/>
              <a:ahLst/>
              <a:cxnLst/>
              <a:rect l="l" t="t" r="r" b="b"/>
              <a:pathLst>
                <a:path w="2331" h="2266" extrusionOk="0">
                  <a:moveTo>
                    <a:pt x="2099" y="0"/>
                  </a:moveTo>
                  <a:cubicBezTo>
                    <a:pt x="1776" y="35"/>
                    <a:pt x="1961" y="728"/>
                    <a:pt x="1880" y="1039"/>
                  </a:cubicBezTo>
                  <a:cubicBezTo>
                    <a:pt x="1912" y="744"/>
                    <a:pt x="1773" y="317"/>
                    <a:pt x="1585" y="317"/>
                  </a:cubicBezTo>
                  <a:cubicBezTo>
                    <a:pt x="1501" y="317"/>
                    <a:pt x="1407" y="402"/>
                    <a:pt x="1314" y="624"/>
                  </a:cubicBezTo>
                  <a:cubicBezTo>
                    <a:pt x="1256" y="537"/>
                    <a:pt x="1182" y="502"/>
                    <a:pt x="1106" y="502"/>
                  </a:cubicBezTo>
                  <a:cubicBezTo>
                    <a:pt x="971" y="502"/>
                    <a:pt x="831" y="613"/>
                    <a:pt x="772" y="739"/>
                  </a:cubicBezTo>
                  <a:cubicBezTo>
                    <a:pt x="691" y="739"/>
                    <a:pt x="622" y="774"/>
                    <a:pt x="564" y="831"/>
                  </a:cubicBezTo>
                  <a:cubicBezTo>
                    <a:pt x="514" y="718"/>
                    <a:pt x="435" y="672"/>
                    <a:pt x="356" y="672"/>
                  </a:cubicBezTo>
                  <a:cubicBezTo>
                    <a:pt x="178" y="672"/>
                    <a:pt x="0" y="904"/>
                    <a:pt x="160" y="1120"/>
                  </a:cubicBezTo>
                  <a:cubicBezTo>
                    <a:pt x="218" y="1443"/>
                    <a:pt x="56" y="1559"/>
                    <a:pt x="56" y="1997"/>
                  </a:cubicBezTo>
                  <a:cubicBezTo>
                    <a:pt x="79" y="2020"/>
                    <a:pt x="79" y="2055"/>
                    <a:pt x="79" y="2078"/>
                  </a:cubicBezTo>
                  <a:cubicBezTo>
                    <a:pt x="132" y="2213"/>
                    <a:pt x="191" y="2266"/>
                    <a:pt x="247" y="2266"/>
                  </a:cubicBezTo>
                  <a:cubicBezTo>
                    <a:pt x="397" y="2266"/>
                    <a:pt x="532" y="1881"/>
                    <a:pt x="506" y="1663"/>
                  </a:cubicBezTo>
                  <a:lnTo>
                    <a:pt x="506" y="1663"/>
                  </a:lnTo>
                  <a:cubicBezTo>
                    <a:pt x="536" y="1674"/>
                    <a:pt x="564" y="1679"/>
                    <a:pt x="592" y="1679"/>
                  </a:cubicBezTo>
                  <a:cubicBezTo>
                    <a:pt x="704" y="1679"/>
                    <a:pt x="797" y="1594"/>
                    <a:pt x="853" y="1501"/>
                  </a:cubicBezTo>
                  <a:cubicBezTo>
                    <a:pt x="879" y="1511"/>
                    <a:pt x="907" y="1515"/>
                    <a:pt x="935" y="1515"/>
                  </a:cubicBezTo>
                  <a:cubicBezTo>
                    <a:pt x="1038" y="1515"/>
                    <a:pt x="1139" y="1451"/>
                    <a:pt x="1176" y="1351"/>
                  </a:cubicBezTo>
                  <a:cubicBezTo>
                    <a:pt x="1219" y="1394"/>
                    <a:pt x="1279" y="1415"/>
                    <a:pt x="1340" y="1415"/>
                  </a:cubicBezTo>
                  <a:cubicBezTo>
                    <a:pt x="1441" y="1415"/>
                    <a:pt x="1544" y="1359"/>
                    <a:pt x="1580" y="1259"/>
                  </a:cubicBezTo>
                  <a:cubicBezTo>
                    <a:pt x="1609" y="1276"/>
                    <a:pt x="1640" y="1284"/>
                    <a:pt x="1671" y="1284"/>
                  </a:cubicBezTo>
                  <a:cubicBezTo>
                    <a:pt x="1760" y="1284"/>
                    <a:pt x="1846" y="1219"/>
                    <a:pt x="1867" y="1128"/>
                  </a:cubicBezTo>
                  <a:lnTo>
                    <a:pt x="1867" y="1128"/>
                  </a:lnTo>
                  <a:cubicBezTo>
                    <a:pt x="1826" y="1338"/>
                    <a:pt x="1890" y="1932"/>
                    <a:pt x="2073" y="1932"/>
                  </a:cubicBezTo>
                  <a:cubicBezTo>
                    <a:pt x="2131" y="1932"/>
                    <a:pt x="2201" y="1872"/>
                    <a:pt x="2284" y="1720"/>
                  </a:cubicBezTo>
                  <a:cubicBezTo>
                    <a:pt x="2330" y="1316"/>
                    <a:pt x="2295" y="774"/>
                    <a:pt x="2272" y="427"/>
                  </a:cubicBezTo>
                  <a:cubicBezTo>
                    <a:pt x="2272" y="139"/>
                    <a:pt x="2272" y="0"/>
                    <a:pt x="2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3411;p42">
              <a:extLst>
                <a:ext uri="{FF2B5EF4-FFF2-40B4-BE49-F238E27FC236}">
                  <a16:creationId xmlns:a16="http://schemas.microsoft.com/office/drawing/2014/main" id="{09DC8AAF-845F-D5B1-94D0-452E08DB6857}"/>
                </a:ext>
              </a:extLst>
            </p:cNvPr>
            <p:cNvSpPr/>
            <p:nvPr/>
          </p:nvSpPr>
          <p:spPr>
            <a:xfrm>
              <a:off x="5811675" y="2854750"/>
              <a:ext cx="34450" cy="62425"/>
            </a:xfrm>
            <a:custGeom>
              <a:avLst/>
              <a:gdLst/>
              <a:ahLst/>
              <a:cxnLst/>
              <a:rect l="l" t="t" r="r" b="b"/>
              <a:pathLst>
                <a:path w="1378" h="2497" extrusionOk="0">
                  <a:moveTo>
                    <a:pt x="254" y="0"/>
                  </a:moveTo>
                  <a:cubicBezTo>
                    <a:pt x="1" y="0"/>
                    <a:pt x="253" y="1075"/>
                    <a:pt x="281" y="1305"/>
                  </a:cubicBezTo>
                  <a:cubicBezTo>
                    <a:pt x="281" y="1362"/>
                    <a:pt x="305" y="1409"/>
                    <a:pt x="339" y="1432"/>
                  </a:cubicBezTo>
                  <a:cubicBezTo>
                    <a:pt x="362" y="1501"/>
                    <a:pt x="420" y="1559"/>
                    <a:pt x="501" y="1559"/>
                  </a:cubicBezTo>
                  <a:cubicBezTo>
                    <a:pt x="466" y="1616"/>
                    <a:pt x="455" y="1674"/>
                    <a:pt x="455" y="1732"/>
                  </a:cubicBezTo>
                  <a:cubicBezTo>
                    <a:pt x="231" y="1937"/>
                    <a:pt x="222" y="2496"/>
                    <a:pt x="439" y="2496"/>
                  </a:cubicBezTo>
                  <a:cubicBezTo>
                    <a:pt x="502" y="2496"/>
                    <a:pt x="584" y="2449"/>
                    <a:pt x="685" y="2332"/>
                  </a:cubicBezTo>
                  <a:cubicBezTo>
                    <a:pt x="694" y="2333"/>
                    <a:pt x="702" y="2333"/>
                    <a:pt x="710" y="2333"/>
                  </a:cubicBezTo>
                  <a:cubicBezTo>
                    <a:pt x="816" y="2333"/>
                    <a:pt x="906" y="2266"/>
                    <a:pt x="928" y="2159"/>
                  </a:cubicBezTo>
                  <a:cubicBezTo>
                    <a:pt x="985" y="2189"/>
                    <a:pt x="1032" y="2202"/>
                    <a:pt x="1069" y="2202"/>
                  </a:cubicBezTo>
                  <a:cubicBezTo>
                    <a:pt x="1262" y="2202"/>
                    <a:pt x="1196" y="1848"/>
                    <a:pt x="1089" y="1674"/>
                  </a:cubicBezTo>
                  <a:cubicBezTo>
                    <a:pt x="1378" y="1662"/>
                    <a:pt x="1343" y="1155"/>
                    <a:pt x="1078" y="1132"/>
                  </a:cubicBezTo>
                  <a:cubicBezTo>
                    <a:pt x="801" y="901"/>
                    <a:pt x="755" y="404"/>
                    <a:pt x="478" y="150"/>
                  </a:cubicBezTo>
                  <a:cubicBezTo>
                    <a:pt x="378" y="45"/>
                    <a:pt x="305" y="0"/>
                    <a:pt x="2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3412;p42">
              <a:extLst>
                <a:ext uri="{FF2B5EF4-FFF2-40B4-BE49-F238E27FC236}">
                  <a16:creationId xmlns:a16="http://schemas.microsoft.com/office/drawing/2014/main" id="{C3278B96-0503-0C4C-5A30-4A459ED4A961}"/>
                </a:ext>
              </a:extLst>
            </p:cNvPr>
            <p:cNvSpPr/>
            <p:nvPr/>
          </p:nvSpPr>
          <p:spPr>
            <a:xfrm>
              <a:off x="6075025" y="3210125"/>
              <a:ext cx="34000" cy="50150"/>
            </a:xfrm>
            <a:custGeom>
              <a:avLst/>
              <a:gdLst/>
              <a:ahLst/>
              <a:cxnLst/>
              <a:rect l="l" t="t" r="r" b="b"/>
              <a:pathLst>
                <a:path w="1360" h="2006" extrusionOk="0">
                  <a:moveTo>
                    <a:pt x="555" y="1"/>
                  </a:moveTo>
                  <a:cubicBezTo>
                    <a:pt x="506" y="1"/>
                    <a:pt x="457" y="26"/>
                    <a:pt x="424" y="87"/>
                  </a:cubicBezTo>
                  <a:cubicBezTo>
                    <a:pt x="350" y="48"/>
                    <a:pt x="289" y="32"/>
                    <a:pt x="241" y="32"/>
                  </a:cubicBezTo>
                  <a:cubicBezTo>
                    <a:pt x="0" y="32"/>
                    <a:pt x="82" y="444"/>
                    <a:pt x="332" y="560"/>
                  </a:cubicBezTo>
                  <a:cubicBezTo>
                    <a:pt x="344" y="641"/>
                    <a:pt x="390" y="698"/>
                    <a:pt x="471" y="710"/>
                  </a:cubicBezTo>
                  <a:cubicBezTo>
                    <a:pt x="482" y="756"/>
                    <a:pt x="494" y="814"/>
                    <a:pt x="505" y="848"/>
                  </a:cubicBezTo>
                  <a:cubicBezTo>
                    <a:pt x="475" y="846"/>
                    <a:pt x="438" y="843"/>
                    <a:pt x="398" y="843"/>
                  </a:cubicBezTo>
                  <a:cubicBezTo>
                    <a:pt x="254" y="843"/>
                    <a:pt x="78" y="876"/>
                    <a:pt x="78" y="1056"/>
                  </a:cubicBezTo>
                  <a:cubicBezTo>
                    <a:pt x="78" y="1187"/>
                    <a:pt x="199" y="1227"/>
                    <a:pt x="327" y="1227"/>
                  </a:cubicBezTo>
                  <a:cubicBezTo>
                    <a:pt x="436" y="1227"/>
                    <a:pt x="550" y="1198"/>
                    <a:pt x="598" y="1172"/>
                  </a:cubicBezTo>
                  <a:cubicBezTo>
                    <a:pt x="688" y="1399"/>
                    <a:pt x="822" y="2005"/>
                    <a:pt x="1066" y="2005"/>
                  </a:cubicBezTo>
                  <a:cubicBezTo>
                    <a:pt x="1132" y="2005"/>
                    <a:pt x="1207" y="1961"/>
                    <a:pt x="1290" y="1853"/>
                  </a:cubicBezTo>
                  <a:cubicBezTo>
                    <a:pt x="1359" y="1576"/>
                    <a:pt x="1198" y="1333"/>
                    <a:pt x="1117" y="1091"/>
                  </a:cubicBezTo>
                  <a:cubicBezTo>
                    <a:pt x="1267" y="964"/>
                    <a:pt x="1198" y="537"/>
                    <a:pt x="1013" y="537"/>
                  </a:cubicBezTo>
                  <a:cubicBezTo>
                    <a:pt x="978" y="352"/>
                    <a:pt x="932" y="225"/>
                    <a:pt x="736" y="202"/>
                  </a:cubicBezTo>
                  <a:cubicBezTo>
                    <a:pt x="744" y="89"/>
                    <a:pt x="648" y="1"/>
                    <a:pt x="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3413;p42">
              <a:extLst>
                <a:ext uri="{FF2B5EF4-FFF2-40B4-BE49-F238E27FC236}">
                  <a16:creationId xmlns:a16="http://schemas.microsoft.com/office/drawing/2014/main" id="{EF2E43AF-7FEE-673C-AD28-F0322275AFDA}"/>
                </a:ext>
              </a:extLst>
            </p:cNvPr>
            <p:cNvSpPr/>
            <p:nvPr/>
          </p:nvSpPr>
          <p:spPr>
            <a:xfrm>
              <a:off x="6059700" y="3143550"/>
              <a:ext cx="51050" cy="64300"/>
            </a:xfrm>
            <a:custGeom>
              <a:avLst/>
              <a:gdLst/>
              <a:ahLst/>
              <a:cxnLst/>
              <a:rect l="l" t="t" r="r" b="b"/>
              <a:pathLst>
                <a:path w="2042" h="2572" extrusionOk="0">
                  <a:moveTo>
                    <a:pt x="734" y="0"/>
                  </a:moveTo>
                  <a:cubicBezTo>
                    <a:pt x="459" y="0"/>
                    <a:pt x="0" y="486"/>
                    <a:pt x="391" y="660"/>
                  </a:cubicBezTo>
                  <a:cubicBezTo>
                    <a:pt x="403" y="741"/>
                    <a:pt x="449" y="799"/>
                    <a:pt x="518" y="845"/>
                  </a:cubicBezTo>
                  <a:cubicBezTo>
                    <a:pt x="506" y="1030"/>
                    <a:pt x="587" y="1226"/>
                    <a:pt x="737" y="1318"/>
                  </a:cubicBezTo>
                  <a:cubicBezTo>
                    <a:pt x="599" y="1572"/>
                    <a:pt x="645" y="1861"/>
                    <a:pt x="968" y="1930"/>
                  </a:cubicBezTo>
                  <a:cubicBezTo>
                    <a:pt x="753" y="2238"/>
                    <a:pt x="835" y="2571"/>
                    <a:pt x="1013" y="2571"/>
                  </a:cubicBezTo>
                  <a:cubicBezTo>
                    <a:pt x="1102" y="2571"/>
                    <a:pt x="1214" y="2488"/>
                    <a:pt x="1326" y="2276"/>
                  </a:cubicBezTo>
                  <a:cubicBezTo>
                    <a:pt x="1453" y="2046"/>
                    <a:pt x="2042" y="1642"/>
                    <a:pt x="1453" y="1607"/>
                  </a:cubicBezTo>
                  <a:cubicBezTo>
                    <a:pt x="1505" y="1450"/>
                    <a:pt x="1453" y="1254"/>
                    <a:pt x="1279" y="1254"/>
                  </a:cubicBezTo>
                  <a:cubicBezTo>
                    <a:pt x="1261" y="1254"/>
                    <a:pt x="1242" y="1256"/>
                    <a:pt x="1222" y="1261"/>
                  </a:cubicBezTo>
                  <a:cubicBezTo>
                    <a:pt x="1470" y="1064"/>
                    <a:pt x="1369" y="765"/>
                    <a:pt x="1174" y="765"/>
                  </a:cubicBezTo>
                  <a:cubicBezTo>
                    <a:pt x="1105" y="765"/>
                    <a:pt x="1026" y="802"/>
                    <a:pt x="945" y="891"/>
                  </a:cubicBezTo>
                  <a:cubicBezTo>
                    <a:pt x="910" y="776"/>
                    <a:pt x="1084" y="626"/>
                    <a:pt x="1153" y="533"/>
                  </a:cubicBezTo>
                  <a:cubicBezTo>
                    <a:pt x="1259" y="399"/>
                    <a:pt x="1124" y="248"/>
                    <a:pt x="990" y="248"/>
                  </a:cubicBezTo>
                  <a:cubicBezTo>
                    <a:pt x="963" y="248"/>
                    <a:pt x="936" y="254"/>
                    <a:pt x="910" y="268"/>
                  </a:cubicBezTo>
                  <a:cubicBezTo>
                    <a:pt x="920" y="74"/>
                    <a:pt x="841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3414;p42">
              <a:extLst>
                <a:ext uri="{FF2B5EF4-FFF2-40B4-BE49-F238E27FC236}">
                  <a16:creationId xmlns:a16="http://schemas.microsoft.com/office/drawing/2014/main" id="{FA78A601-1DD1-044B-EFC5-333720FD32EB}"/>
                </a:ext>
              </a:extLst>
            </p:cNvPr>
            <p:cNvSpPr/>
            <p:nvPr/>
          </p:nvSpPr>
          <p:spPr>
            <a:xfrm>
              <a:off x="6030825" y="3081475"/>
              <a:ext cx="74350" cy="64675"/>
            </a:xfrm>
            <a:custGeom>
              <a:avLst/>
              <a:gdLst/>
              <a:ahLst/>
              <a:cxnLst/>
              <a:rect l="l" t="t" r="r" b="b"/>
              <a:pathLst>
                <a:path w="2974" h="2587" extrusionOk="0">
                  <a:moveTo>
                    <a:pt x="505" y="1"/>
                  </a:moveTo>
                  <a:cubicBezTo>
                    <a:pt x="238" y="1"/>
                    <a:pt x="1" y="393"/>
                    <a:pt x="437" y="393"/>
                  </a:cubicBezTo>
                  <a:cubicBezTo>
                    <a:pt x="492" y="393"/>
                    <a:pt x="557" y="387"/>
                    <a:pt x="634" y="373"/>
                  </a:cubicBezTo>
                  <a:cubicBezTo>
                    <a:pt x="634" y="535"/>
                    <a:pt x="657" y="685"/>
                    <a:pt x="703" y="835"/>
                  </a:cubicBezTo>
                  <a:cubicBezTo>
                    <a:pt x="392" y="1020"/>
                    <a:pt x="576" y="1527"/>
                    <a:pt x="646" y="1781"/>
                  </a:cubicBezTo>
                  <a:cubicBezTo>
                    <a:pt x="565" y="1839"/>
                    <a:pt x="530" y="1931"/>
                    <a:pt x="507" y="2001"/>
                  </a:cubicBezTo>
                  <a:cubicBezTo>
                    <a:pt x="484" y="2047"/>
                    <a:pt x="473" y="2128"/>
                    <a:pt x="461" y="2185"/>
                  </a:cubicBezTo>
                  <a:cubicBezTo>
                    <a:pt x="262" y="2350"/>
                    <a:pt x="440" y="2586"/>
                    <a:pt x="629" y="2586"/>
                  </a:cubicBezTo>
                  <a:cubicBezTo>
                    <a:pt x="692" y="2586"/>
                    <a:pt x="756" y="2560"/>
                    <a:pt x="807" y="2497"/>
                  </a:cubicBezTo>
                  <a:cubicBezTo>
                    <a:pt x="864" y="2547"/>
                    <a:pt x="928" y="2568"/>
                    <a:pt x="992" y="2568"/>
                  </a:cubicBezTo>
                  <a:cubicBezTo>
                    <a:pt x="1148" y="2568"/>
                    <a:pt x="1299" y="2440"/>
                    <a:pt x="1315" y="2301"/>
                  </a:cubicBezTo>
                  <a:cubicBezTo>
                    <a:pt x="1332" y="2306"/>
                    <a:pt x="1349" y="2308"/>
                    <a:pt x="1365" y="2308"/>
                  </a:cubicBezTo>
                  <a:cubicBezTo>
                    <a:pt x="1457" y="2308"/>
                    <a:pt x="1528" y="2229"/>
                    <a:pt x="1558" y="2151"/>
                  </a:cubicBezTo>
                  <a:cubicBezTo>
                    <a:pt x="1619" y="2167"/>
                    <a:pt x="1682" y="2175"/>
                    <a:pt x="1747" y="2175"/>
                  </a:cubicBezTo>
                  <a:cubicBezTo>
                    <a:pt x="2130" y="2175"/>
                    <a:pt x="2554" y="1908"/>
                    <a:pt x="2850" y="1701"/>
                  </a:cubicBezTo>
                  <a:cubicBezTo>
                    <a:pt x="2974" y="1427"/>
                    <a:pt x="2890" y="1343"/>
                    <a:pt x="2735" y="1343"/>
                  </a:cubicBezTo>
                  <a:cubicBezTo>
                    <a:pt x="2557" y="1343"/>
                    <a:pt x="2284" y="1454"/>
                    <a:pt x="2123" y="1516"/>
                  </a:cubicBezTo>
                  <a:cubicBezTo>
                    <a:pt x="2012" y="1524"/>
                    <a:pt x="1857" y="1659"/>
                    <a:pt x="1765" y="1659"/>
                  </a:cubicBezTo>
                  <a:cubicBezTo>
                    <a:pt x="1733" y="1659"/>
                    <a:pt x="1708" y="1642"/>
                    <a:pt x="1696" y="1597"/>
                  </a:cubicBezTo>
                  <a:cubicBezTo>
                    <a:pt x="1662" y="1529"/>
                    <a:pt x="1592" y="1497"/>
                    <a:pt x="1522" y="1497"/>
                  </a:cubicBezTo>
                  <a:cubicBezTo>
                    <a:pt x="1448" y="1497"/>
                    <a:pt x="1374" y="1532"/>
                    <a:pt x="1338" y="1597"/>
                  </a:cubicBezTo>
                  <a:cubicBezTo>
                    <a:pt x="1281" y="1597"/>
                    <a:pt x="1211" y="1597"/>
                    <a:pt x="1177" y="1643"/>
                  </a:cubicBezTo>
                  <a:cubicBezTo>
                    <a:pt x="1177" y="1631"/>
                    <a:pt x="1177" y="1631"/>
                    <a:pt x="1165" y="1608"/>
                  </a:cubicBezTo>
                  <a:cubicBezTo>
                    <a:pt x="1575" y="1587"/>
                    <a:pt x="1168" y="143"/>
                    <a:pt x="831" y="143"/>
                  </a:cubicBezTo>
                  <a:cubicBezTo>
                    <a:pt x="807" y="143"/>
                    <a:pt x="784" y="150"/>
                    <a:pt x="761" y="165"/>
                  </a:cubicBezTo>
                  <a:cubicBezTo>
                    <a:pt x="689" y="45"/>
                    <a:pt x="596" y="1"/>
                    <a:pt x="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3415;p42">
              <a:extLst>
                <a:ext uri="{FF2B5EF4-FFF2-40B4-BE49-F238E27FC236}">
                  <a16:creationId xmlns:a16="http://schemas.microsoft.com/office/drawing/2014/main" id="{4992E790-5916-CB47-B049-6563569499A2}"/>
                </a:ext>
              </a:extLst>
            </p:cNvPr>
            <p:cNvSpPr/>
            <p:nvPr/>
          </p:nvSpPr>
          <p:spPr>
            <a:xfrm>
              <a:off x="6057350" y="3069400"/>
              <a:ext cx="34350" cy="44550"/>
            </a:xfrm>
            <a:custGeom>
              <a:avLst/>
              <a:gdLst/>
              <a:ahLst/>
              <a:cxnLst/>
              <a:rect l="l" t="t" r="r" b="b"/>
              <a:pathLst>
                <a:path w="1374" h="1782" extrusionOk="0">
                  <a:moveTo>
                    <a:pt x="1028" y="1"/>
                  </a:moveTo>
                  <a:cubicBezTo>
                    <a:pt x="860" y="1"/>
                    <a:pt x="733" y="250"/>
                    <a:pt x="658" y="371"/>
                  </a:cubicBezTo>
                  <a:cubicBezTo>
                    <a:pt x="628" y="276"/>
                    <a:pt x="537" y="227"/>
                    <a:pt x="448" y="227"/>
                  </a:cubicBezTo>
                  <a:cubicBezTo>
                    <a:pt x="364" y="227"/>
                    <a:pt x="282" y="270"/>
                    <a:pt x="254" y="360"/>
                  </a:cubicBezTo>
                  <a:cubicBezTo>
                    <a:pt x="173" y="648"/>
                    <a:pt x="0" y="1087"/>
                    <a:pt x="277" y="1283"/>
                  </a:cubicBezTo>
                  <a:cubicBezTo>
                    <a:pt x="333" y="1653"/>
                    <a:pt x="479" y="1782"/>
                    <a:pt x="618" y="1782"/>
                  </a:cubicBezTo>
                  <a:cubicBezTo>
                    <a:pt x="883" y="1782"/>
                    <a:pt x="1124" y="1315"/>
                    <a:pt x="670" y="1156"/>
                  </a:cubicBezTo>
                  <a:cubicBezTo>
                    <a:pt x="635" y="787"/>
                    <a:pt x="1374" y="441"/>
                    <a:pt x="1154" y="48"/>
                  </a:cubicBezTo>
                  <a:cubicBezTo>
                    <a:pt x="1110" y="15"/>
                    <a:pt x="1068" y="1"/>
                    <a:pt x="10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3416;p42">
              <a:extLst>
                <a:ext uri="{FF2B5EF4-FFF2-40B4-BE49-F238E27FC236}">
                  <a16:creationId xmlns:a16="http://schemas.microsoft.com/office/drawing/2014/main" id="{E26E1E93-6669-B7E4-76E2-B57DD23951AB}"/>
                </a:ext>
              </a:extLst>
            </p:cNvPr>
            <p:cNvSpPr/>
            <p:nvPr/>
          </p:nvSpPr>
          <p:spPr>
            <a:xfrm>
              <a:off x="6004275" y="3002050"/>
              <a:ext cx="60025" cy="59150"/>
            </a:xfrm>
            <a:custGeom>
              <a:avLst/>
              <a:gdLst/>
              <a:ahLst/>
              <a:cxnLst/>
              <a:rect l="l" t="t" r="r" b="b"/>
              <a:pathLst>
                <a:path w="2401" h="2366" extrusionOk="0">
                  <a:moveTo>
                    <a:pt x="592" y="1"/>
                  </a:moveTo>
                  <a:cubicBezTo>
                    <a:pt x="332" y="1"/>
                    <a:pt x="1" y="523"/>
                    <a:pt x="426" y="630"/>
                  </a:cubicBezTo>
                  <a:cubicBezTo>
                    <a:pt x="450" y="734"/>
                    <a:pt x="507" y="815"/>
                    <a:pt x="611" y="849"/>
                  </a:cubicBezTo>
                  <a:cubicBezTo>
                    <a:pt x="642" y="1024"/>
                    <a:pt x="782" y="1107"/>
                    <a:pt x="943" y="1107"/>
                  </a:cubicBezTo>
                  <a:cubicBezTo>
                    <a:pt x="963" y="1107"/>
                    <a:pt x="983" y="1106"/>
                    <a:pt x="1004" y="1103"/>
                  </a:cubicBezTo>
                  <a:lnTo>
                    <a:pt x="1004" y="1103"/>
                  </a:lnTo>
                  <a:cubicBezTo>
                    <a:pt x="1027" y="1299"/>
                    <a:pt x="957" y="1646"/>
                    <a:pt x="1142" y="1842"/>
                  </a:cubicBezTo>
                  <a:cubicBezTo>
                    <a:pt x="1177" y="1877"/>
                    <a:pt x="1200" y="1900"/>
                    <a:pt x="1234" y="1911"/>
                  </a:cubicBezTo>
                  <a:cubicBezTo>
                    <a:pt x="1143" y="2207"/>
                    <a:pt x="1360" y="2365"/>
                    <a:pt x="1568" y="2365"/>
                  </a:cubicBezTo>
                  <a:cubicBezTo>
                    <a:pt x="1700" y="2365"/>
                    <a:pt x="1829" y="2300"/>
                    <a:pt x="1869" y="2165"/>
                  </a:cubicBezTo>
                  <a:cubicBezTo>
                    <a:pt x="1835" y="1877"/>
                    <a:pt x="2400" y="1553"/>
                    <a:pt x="2146" y="1311"/>
                  </a:cubicBezTo>
                  <a:cubicBezTo>
                    <a:pt x="2110" y="1224"/>
                    <a:pt x="2060" y="1190"/>
                    <a:pt x="2007" y="1190"/>
                  </a:cubicBezTo>
                  <a:cubicBezTo>
                    <a:pt x="1905" y="1190"/>
                    <a:pt x="1791" y="1310"/>
                    <a:pt x="1731" y="1414"/>
                  </a:cubicBezTo>
                  <a:lnTo>
                    <a:pt x="1731" y="1414"/>
                  </a:lnTo>
                  <a:cubicBezTo>
                    <a:pt x="1800" y="1246"/>
                    <a:pt x="1739" y="1023"/>
                    <a:pt x="1585" y="1023"/>
                  </a:cubicBezTo>
                  <a:cubicBezTo>
                    <a:pt x="1547" y="1023"/>
                    <a:pt x="1503" y="1037"/>
                    <a:pt x="1454" y="1069"/>
                  </a:cubicBezTo>
                  <a:cubicBezTo>
                    <a:pt x="1484" y="834"/>
                    <a:pt x="1308" y="618"/>
                    <a:pt x="1123" y="618"/>
                  </a:cubicBezTo>
                  <a:cubicBezTo>
                    <a:pt x="1099" y="618"/>
                    <a:pt x="1074" y="622"/>
                    <a:pt x="1050" y="630"/>
                  </a:cubicBezTo>
                  <a:cubicBezTo>
                    <a:pt x="1050" y="513"/>
                    <a:pt x="1079" y="160"/>
                    <a:pt x="849" y="160"/>
                  </a:cubicBezTo>
                  <a:cubicBezTo>
                    <a:pt x="829" y="160"/>
                    <a:pt x="808" y="163"/>
                    <a:pt x="784" y="168"/>
                  </a:cubicBezTo>
                  <a:cubicBezTo>
                    <a:pt x="742" y="48"/>
                    <a:pt x="670" y="1"/>
                    <a:pt x="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3417;p42">
              <a:extLst>
                <a:ext uri="{FF2B5EF4-FFF2-40B4-BE49-F238E27FC236}">
                  <a16:creationId xmlns:a16="http://schemas.microsoft.com/office/drawing/2014/main" id="{C30DC97F-48CE-F5E2-4C1D-0FDB9530DEF3}"/>
                </a:ext>
              </a:extLst>
            </p:cNvPr>
            <p:cNvSpPr/>
            <p:nvPr/>
          </p:nvSpPr>
          <p:spPr>
            <a:xfrm>
              <a:off x="6084625" y="3050475"/>
              <a:ext cx="32925" cy="43100"/>
            </a:xfrm>
            <a:custGeom>
              <a:avLst/>
              <a:gdLst/>
              <a:ahLst/>
              <a:cxnLst/>
              <a:rect l="l" t="t" r="r" b="b"/>
              <a:pathLst>
                <a:path w="1317" h="1724" extrusionOk="0">
                  <a:moveTo>
                    <a:pt x="286" y="0"/>
                  </a:moveTo>
                  <a:cubicBezTo>
                    <a:pt x="138" y="0"/>
                    <a:pt x="0" y="140"/>
                    <a:pt x="121" y="332"/>
                  </a:cubicBezTo>
                  <a:cubicBezTo>
                    <a:pt x="240" y="441"/>
                    <a:pt x="214" y="917"/>
                    <a:pt x="439" y="917"/>
                  </a:cubicBezTo>
                  <a:cubicBezTo>
                    <a:pt x="476" y="917"/>
                    <a:pt x="519" y="904"/>
                    <a:pt x="571" y="874"/>
                  </a:cubicBezTo>
                  <a:cubicBezTo>
                    <a:pt x="618" y="990"/>
                    <a:pt x="641" y="1175"/>
                    <a:pt x="791" y="1221"/>
                  </a:cubicBezTo>
                  <a:cubicBezTo>
                    <a:pt x="818" y="1581"/>
                    <a:pt x="928" y="1723"/>
                    <a:pt x="1029" y="1723"/>
                  </a:cubicBezTo>
                  <a:cubicBezTo>
                    <a:pt x="1182" y="1723"/>
                    <a:pt x="1317" y="1405"/>
                    <a:pt x="1137" y="1025"/>
                  </a:cubicBezTo>
                  <a:cubicBezTo>
                    <a:pt x="1102" y="944"/>
                    <a:pt x="1068" y="909"/>
                    <a:pt x="1022" y="874"/>
                  </a:cubicBezTo>
                  <a:cubicBezTo>
                    <a:pt x="906" y="676"/>
                    <a:pt x="905" y="164"/>
                    <a:pt x="614" y="164"/>
                  </a:cubicBezTo>
                  <a:cubicBezTo>
                    <a:pt x="584" y="164"/>
                    <a:pt x="551" y="170"/>
                    <a:pt x="514" y="182"/>
                  </a:cubicBezTo>
                  <a:cubicBezTo>
                    <a:pt x="474" y="54"/>
                    <a:pt x="378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3418;p42">
              <a:extLst>
                <a:ext uri="{FF2B5EF4-FFF2-40B4-BE49-F238E27FC236}">
                  <a16:creationId xmlns:a16="http://schemas.microsoft.com/office/drawing/2014/main" id="{00D46F9B-02BD-92A4-472D-75FBE70FD0AA}"/>
                </a:ext>
              </a:extLst>
            </p:cNvPr>
            <p:cNvSpPr/>
            <p:nvPr/>
          </p:nvSpPr>
          <p:spPr>
            <a:xfrm>
              <a:off x="6109000" y="3006475"/>
              <a:ext cx="88325" cy="300450"/>
            </a:xfrm>
            <a:custGeom>
              <a:avLst/>
              <a:gdLst/>
              <a:ahLst/>
              <a:cxnLst/>
              <a:rect l="l" t="t" r="r" b="b"/>
              <a:pathLst>
                <a:path w="3533" h="12018" extrusionOk="0">
                  <a:moveTo>
                    <a:pt x="2066" y="2600"/>
                  </a:moveTo>
                  <a:lnTo>
                    <a:pt x="2066" y="2600"/>
                  </a:lnTo>
                  <a:cubicBezTo>
                    <a:pt x="2055" y="2646"/>
                    <a:pt x="2066" y="2704"/>
                    <a:pt x="2078" y="2750"/>
                  </a:cubicBezTo>
                  <a:lnTo>
                    <a:pt x="1974" y="2750"/>
                  </a:lnTo>
                  <a:cubicBezTo>
                    <a:pt x="1963" y="2715"/>
                    <a:pt x="1963" y="2704"/>
                    <a:pt x="1951" y="2681"/>
                  </a:cubicBezTo>
                  <a:cubicBezTo>
                    <a:pt x="1997" y="2658"/>
                    <a:pt x="2020" y="2623"/>
                    <a:pt x="2066" y="2600"/>
                  </a:cubicBezTo>
                  <a:close/>
                  <a:moveTo>
                    <a:pt x="2636" y="0"/>
                  </a:moveTo>
                  <a:cubicBezTo>
                    <a:pt x="2396" y="0"/>
                    <a:pt x="2067" y="317"/>
                    <a:pt x="2251" y="511"/>
                  </a:cubicBezTo>
                  <a:cubicBezTo>
                    <a:pt x="2042" y="786"/>
                    <a:pt x="2005" y="1210"/>
                    <a:pt x="2301" y="1210"/>
                  </a:cubicBezTo>
                  <a:cubicBezTo>
                    <a:pt x="2365" y="1210"/>
                    <a:pt x="2444" y="1190"/>
                    <a:pt x="2540" y="1145"/>
                  </a:cubicBezTo>
                  <a:cubicBezTo>
                    <a:pt x="2540" y="1192"/>
                    <a:pt x="2551" y="1238"/>
                    <a:pt x="2586" y="1261"/>
                  </a:cubicBezTo>
                  <a:cubicBezTo>
                    <a:pt x="2459" y="1353"/>
                    <a:pt x="2401" y="1526"/>
                    <a:pt x="2540" y="1619"/>
                  </a:cubicBezTo>
                  <a:cubicBezTo>
                    <a:pt x="2494" y="1723"/>
                    <a:pt x="2470" y="1826"/>
                    <a:pt x="2436" y="1953"/>
                  </a:cubicBezTo>
                  <a:cubicBezTo>
                    <a:pt x="2251" y="2173"/>
                    <a:pt x="1951" y="2173"/>
                    <a:pt x="1766" y="2427"/>
                  </a:cubicBezTo>
                  <a:cubicBezTo>
                    <a:pt x="1821" y="2153"/>
                    <a:pt x="1637" y="1957"/>
                    <a:pt x="1466" y="1957"/>
                  </a:cubicBezTo>
                  <a:cubicBezTo>
                    <a:pt x="1348" y="1957"/>
                    <a:pt x="1236" y="2050"/>
                    <a:pt x="1212" y="2277"/>
                  </a:cubicBezTo>
                  <a:cubicBezTo>
                    <a:pt x="1189" y="2277"/>
                    <a:pt x="1155" y="2288"/>
                    <a:pt x="1132" y="2300"/>
                  </a:cubicBezTo>
                  <a:cubicBezTo>
                    <a:pt x="1117" y="2290"/>
                    <a:pt x="1098" y="2286"/>
                    <a:pt x="1080" y="2286"/>
                  </a:cubicBezTo>
                  <a:cubicBezTo>
                    <a:pt x="1054" y="2286"/>
                    <a:pt x="1029" y="2293"/>
                    <a:pt x="1016" y="2300"/>
                  </a:cubicBezTo>
                  <a:cubicBezTo>
                    <a:pt x="1016" y="2204"/>
                    <a:pt x="912" y="2115"/>
                    <a:pt x="817" y="2115"/>
                  </a:cubicBezTo>
                  <a:cubicBezTo>
                    <a:pt x="798" y="2115"/>
                    <a:pt x="779" y="2119"/>
                    <a:pt x="762" y="2127"/>
                  </a:cubicBezTo>
                  <a:cubicBezTo>
                    <a:pt x="808" y="1734"/>
                    <a:pt x="820" y="1319"/>
                    <a:pt x="751" y="949"/>
                  </a:cubicBezTo>
                  <a:cubicBezTo>
                    <a:pt x="824" y="767"/>
                    <a:pt x="689" y="631"/>
                    <a:pt x="563" y="631"/>
                  </a:cubicBezTo>
                  <a:cubicBezTo>
                    <a:pt x="489" y="631"/>
                    <a:pt x="418" y="677"/>
                    <a:pt x="393" y="788"/>
                  </a:cubicBezTo>
                  <a:cubicBezTo>
                    <a:pt x="404" y="1065"/>
                    <a:pt x="0" y="1353"/>
                    <a:pt x="358" y="1503"/>
                  </a:cubicBezTo>
                  <a:cubicBezTo>
                    <a:pt x="390" y="1739"/>
                    <a:pt x="264" y="2252"/>
                    <a:pt x="567" y="2252"/>
                  </a:cubicBezTo>
                  <a:cubicBezTo>
                    <a:pt x="591" y="2252"/>
                    <a:pt x="617" y="2249"/>
                    <a:pt x="647" y="2242"/>
                  </a:cubicBezTo>
                  <a:lnTo>
                    <a:pt x="647" y="2242"/>
                  </a:lnTo>
                  <a:cubicBezTo>
                    <a:pt x="618" y="2441"/>
                    <a:pt x="699" y="2904"/>
                    <a:pt x="914" y="2904"/>
                  </a:cubicBezTo>
                  <a:cubicBezTo>
                    <a:pt x="961" y="2904"/>
                    <a:pt x="1014" y="2882"/>
                    <a:pt x="1074" y="2831"/>
                  </a:cubicBezTo>
                  <a:cubicBezTo>
                    <a:pt x="1085" y="2819"/>
                    <a:pt x="1085" y="2808"/>
                    <a:pt x="1097" y="2808"/>
                  </a:cubicBezTo>
                  <a:cubicBezTo>
                    <a:pt x="1114" y="2813"/>
                    <a:pt x="1134" y="2816"/>
                    <a:pt x="1154" y="2816"/>
                  </a:cubicBezTo>
                  <a:cubicBezTo>
                    <a:pt x="1214" y="2816"/>
                    <a:pt x="1282" y="2790"/>
                    <a:pt x="1316" y="2738"/>
                  </a:cubicBezTo>
                  <a:cubicBezTo>
                    <a:pt x="1328" y="2738"/>
                    <a:pt x="1362" y="2738"/>
                    <a:pt x="1374" y="2715"/>
                  </a:cubicBezTo>
                  <a:cubicBezTo>
                    <a:pt x="1616" y="2877"/>
                    <a:pt x="1662" y="3223"/>
                    <a:pt x="1905" y="3408"/>
                  </a:cubicBezTo>
                  <a:cubicBezTo>
                    <a:pt x="1828" y="3594"/>
                    <a:pt x="1721" y="4070"/>
                    <a:pt x="2014" y="4070"/>
                  </a:cubicBezTo>
                  <a:cubicBezTo>
                    <a:pt x="2030" y="4070"/>
                    <a:pt x="2048" y="4069"/>
                    <a:pt x="2066" y="4066"/>
                  </a:cubicBezTo>
                  <a:lnTo>
                    <a:pt x="2066" y="4066"/>
                  </a:lnTo>
                  <a:cubicBezTo>
                    <a:pt x="2009" y="4239"/>
                    <a:pt x="1951" y="4412"/>
                    <a:pt x="1916" y="4597"/>
                  </a:cubicBezTo>
                  <a:cubicBezTo>
                    <a:pt x="1686" y="4712"/>
                    <a:pt x="1709" y="4989"/>
                    <a:pt x="1893" y="5047"/>
                  </a:cubicBezTo>
                  <a:cubicBezTo>
                    <a:pt x="1905" y="5070"/>
                    <a:pt x="1940" y="5116"/>
                    <a:pt x="1974" y="5128"/>
                  </a:cubicBezTo>
                  <a:cubicBezTo>
                    <a:pt x="1997" y="5474"/>
                    <a:pt x="1916" y="5636"/>
                    <a:pt x="1859" y="5970"/>
                  </a:cubicBezTo>
                  <a:cubicBezTo>
                    <a:pt x="1847" y="5970"/>
                    <a:pt x="1836" y="5993"/>
                    <a:pt x="1824" y="5993"/>
                  </a:cubicBezTo>
                  <a:cubicBezTo>
                    <a:pt x="1789" y="5970"/>
                    <a:pt x="1766" y="5936"/>
                    <a:pt x="1732" y="5936"/>
                  </a:cubicBezTo>
                  <a:cubicBezTo>
                    <a:pt x="1732" y="5748"/>
                    <a:pt x="1639" y="5459"/>
                    <a:pt x="1431" y="5459"/>
                  </a:cubicBezTo>
                  <a:cubicBezTo>
                    <a:pt x="1396" y="5459"/>
                    <a:pt x="1358" y="5467"/>
                    <a:pt x="1316" y="5485"/>
                  </a:cubicBezTo>
                  <a:cubicBezTo>
                    <a:pt x="1270" y="5393"/>
                    <a:pt x="1420" y="4943"/>
                    <a:pt x="1270" y="4781"/>
                  </a:cubicBezTo>
                  <a:cubicBezTo>
                    <a:pt x="1282" y="4666"/>
                    <a:pt x="1316" y="4539"/>
                    <a:pt x="1328" y="4424"/>
                  </a:cubicBezTo>
                  <a:cubicBezTo>
                    <a:pt x="1362" y="4297"/>
                    <a:pt x="1270" y="4158"/>
                    <a:pt x="1143" y="4135"/>
                  </a:cubicBezTo>
                  <a:cubicBezTo>
                    <a:pt x="1143" y="4031"/>
                    <a:pt x="1074" y="3916"/>
                    <a:pt x="958" y="3904"/>
                  </a:cubicBezTo>
                  <a:cubicBezTo>
                    <a:pt x="1017" y="3695"/>
                    <a:pt x="900" y="3419"/>
                    <a:pt x="747" y="3419"/>
                  </a:cubicBezTo>
                  <a:cubicBezTo>
                    <a:pt x="689" y="3419"/>
                    <a:pt x="626" y="3459"/>
                    <a:pt x="566" y="3558"/>
                  </a:cubicBezTo>
                  <a:cubicBezTo>
                    <a:pt x="439" y="3673"/>
                    <a:pt x="474" y="3893"/>
                    <a:pt x="520" y="4031"/>
                  </a:cubicBezTo>
                  <a:cubicBezTo>
                    <a:pt x="520" y="4077"/>
                    <a:pt x="508" y="4100"/>
                    <a:pt x="508" y="4147"/>
                  </a:cubicBezTo>
                  <a:cubicBezTo>
                    <a:pt x="303" y="4311"/>
                    <a:pt x="207" y="4732"/>
                    <a:pt x="491" y="4732"/>
                  </a:cubicBezTo>
                  <a:cubicBezTo>
                    <a:pt x="525" y="4732"/>
                    <a:pt x="566" y="4726"/>
                    <a:pt x="612" y="4712"/>
                  </a:cubicBezTo>
                  <a:lnTo>
                    <a:pt x="612" y="4712"/>
                  </a:lnTo>
                  <a:cubicBezTo>
                    <a:pt x="577" y="4839"/>
                    <a:pt x="577" y="5024"/>
                    <a:pt x="739" y="5081"/>
                  </a:cubicBezTo>
                  <a:cubicBezTo>
                    <a:pt x="739" y="5185"/>
                    <a:pt x="739" y="5301"/>
                    <a:pt x="808" y="5370"/>
                  </a:cubicBezTo>
                  <a:cubicBezTo>
                    <a:pt x="843" y="5621"/>
                    <a:pt x="843" y="6109"/>
                    <a:pt x="1177" y="6109"/>
                  </a:cubicBezTo>
                  <a:cubicBezTo>
                    <a:pt x="1181" y="6109"/>
                    <a:pt x="1185" y="6109"/>
                    <a:pt x="1189" y="6109"/>
                  </a:cubicBezTo>
                  <a:lnTo>
                    <a:pt x="1189" y="6109"/>
                  </a:lnTo>
                  <a:cubicBezTo>
                    <a:pt x="1097" y="6282"/>
                    <a:pt x="901" y="6455"/>
                    <a:pt x="1108" y="6628"/>
                  </a:cubicBezTo>
                  <a:cubicBezTo>
                    <a:pt x="1051" y="6721"/>
                    <a:pt x="1028" y="6801"/>
                    <a:pt x="1085" y="6894"/>
                  </a:cubicBezTo>
                  <a:cubicBezTo>
                    <a:pt x="993" y="6986"/>
                    <a:pt x="1028" y="7159"/>
                    <a:pt x="1155" y="7217"/>
                  </a:cubicBezTo>
                  <a:cubicBezTo>
                    <a:pt x="1039" y="7540"/>
                    <a:pt x="635" y="8129"/>
                    <a:pt x="1028" y="8394"/>
                  </a:cubicBezTo>
                  <a:cubicBezTo>
                    <a:pt x="1016" y="8521"/>
                    <a:pt x="935" y="8637"/>
                    <a:pt x="901" y="8764"/>
                  </a:cubicBezTo>
                  <a:cubicBezTo>
                    <a:pt x="808" y="8798"/>
                    <a:pt x="762" y="8856"/>
                    <a:pt x="751" y="8914"/>
                  </a:cubicBezTo>
                  <a:cubicBezTo>
                    <a:pt x="701" y="8897"/>
                    <a:pt x="658" y="8890"/>
                    <a:pt x="622" y="8890"/>
                  </a:cubicBezTo>
                  <a:cubicBezTo>
                    <a:pt x="273" y="8890"/>
                    <a:pt x="457" y="9572"/>
                    <a:pt x="404" y="9791"/>
                  </a:cubicBezTo>
                  <a:cubicBezTo>
                    <a:pt x="404" y="9945"/>
                    <a:pt x="553" y="9965"/>
                    <a:pt x="690" y="9965"/>
                  </a:cubicBezTo>
                  <a:cubicBezTo>
                    <a:pt x="740" y="9965"/>
                    <a:pt x="788" y="9963"/>
                    <a:pt x="827" y="9963"/>
                  </a:cubicBezTo>
                  <a:cubicBezTo>
                    <a:pt x="841" y="9963"/>
                    <a:pt x="855" y="9963"/>
                    <a:pt x="866" y="9964"/>
                  </a:cubicBezTo>
                  <a:cubicBezTo>
                    <a:pt x="797" y="10137"/>
                    <a:pt x="958" y="10391"/>
                    <a:pt x="866" y="10610"/>
                  </a:cubicBezTo>
                  <a:cubicBezTo>
                    <a:pt x="843" y="10737"/>
                    <a:pt x="808" y="10911"/>
                    <a:pt x="970" y="10991"/>
                  </a:cubicBezTo>
                  <a:cubicBezTo>
                    <a:pt x="970" y="11188"/>
                    <a:pt x="1016" y="11361"/>
                    <a:pt x="1097" y="11511"/>
                  </a:cubicBezTo>
                  <a:cubicBezTo>
                    <a:pt x="1085" y="11603"/>
                    <a:pt x="1143" y="11707"/>
                    <a:pt x="1247" y="11753"/>
                  </a:cubicBezTo>
                  <a:cubicBezTo>
                    <a:pt x="1285" y="11943"/>
                    <a:pt x="1362" y="12017"/>
                    <a:pt x="1451" y="12017"/>
                  </a:cubicBezTo>
                  <a:cubicBezTo>
                    <a:pt x="1762" y="12017"/>
                    <a:pt x="2220" y="11111"/>
                    <a:pt x="1709" y="11084"/>
                  </a:cubicBezTo>
                  <a:cubicBezTo>
                    <a:pt x="1688" y="10980"/>
                    <a:pt x="1575" y="10895"/>
                    <a:pt x="1468" y="10895"/>
                  </a:cubicBezTo>
                  <a:cubicBezTo>
                    <a:pt x="1456" y="10895"/>
                    <a:pt x="1444" y="10897"/>
                    <a:pt x="1432" y="10899"/>
                  </a:cubicBezTo>
                  <a:cubicBezTo>
                    <a:pt x="1443" y="10772"/>
                    <a:pt x="1501" y="10622"/>
                    <a:pt x="1374" y="10541"/>
                  </a:cubicBezTo>
                  <a:cubicBezTo>
                    <a:pt x="1265" y="10214"/>
                    <a:pt x="1557" y="9599"/>
                    <a:pt x="1153" y="9599"/>
                  </a:cubicBezTo>
                  <a:cubicBezTo>
                    <a:pt x="1129" y="9599"/>
                    <a:pt x="1103" y="9602"/>
                    <a:pt x="1074" y="9606"/>
                  </a:cubicBezTo>
                  <a:lnTo>
                    <a:pt x="1074" y="9225"/>
                  </a:lnTo>
                  <a:cubicBezTo>
                    <a:pt x="1080" y="9226"/>
                    <a:pt x="1086" y="9227"/>
                    <a:pt x="1092" y="9227"/>
                  </a:cubicBezTo>
                  <a:cubicBezTo>
                    <a:pt x="1336" y="9227"/>
                    <a:pt x="1506" y="8335"/>
                    <a:pt x="1247" y="8290"/>
                  </a:cubicBezTo>
                  <a:cubicBezTo>
                    <a:pt x="1282" y="8186"/>
                    <a:pt x="1316" y="8083"/>
                    <a:pt x="1339" y="8002"/>
                  </a:cubicBezTo>
                  <a:cubicBezTo>
                    <a:pt x="1559" y="7817"/>
                    <a:pt x="1778" y="7240"/>
                    <a:pt x="1766" y="6871"/>
                  </a:cubicBezTo>
                  <a:cubicBezTo>
                    <a:pt x="1789" y="6744"/>
                    <a:pt x="1789" y="6582"/>
                    <a:pt x="1662" y="6524"/>
                  </a:cubicBezTo>
                  <a:cubicBezTo>
                    <a:pt x="1709" y="6444"/>
                    <a:pt x="1743" y="6374"/>
                    <a:pt x="1801" y="6282"/>
                  </a:cubicBezTo>
                  <a:cubicBezTo>
                    <a:pt x="1951" y="6351"/>
                    <a:pt x="2170" y="6351"/>
                    <a:pt x="2367" y="6397"/>
                  </a:cubicBezTo>
                  <a:cubicBezTo>
                    <a:pt x="2459" y="6490"/>
                    <a:pt x="2494" y="6605"/>
                    <a:pt x="2632" y="6617"/>
                  </a:cubicBezTo>
                  <a:cubicBezTo>
                    <a:pt x="2693" y="6724"/>
                    <a:pt x="2751" y="6766"/>
                    <a:pt x="2805" y="6766"/>
                  </a:cubicBezTo>
                  <a:cubicBezTo>
                    <a:pt x="2953" y="6766"/>
                    <a:pt x="3069" y="6440"/>
                    <a:pt x="3128" y="6270"/>
                  </a:cubicBezTo>
                  <a:cubicBezTo>
                    <a:pt x="3532" y="6270"/>
                    <a:pt x="3290" y="5809"/>
                    <a:pt x="3117" y="5647"/>
                  </a:cubicBezTo>
                  <a:cubicBezTo>
                    <a:pt x="3163" y="5509"/>
                    <a:pt x="3290" y="5128"/>
                    <a:pt x="3105" y="4989"/>
                  </a:cubicBezTo>
                  <a:lnTo>
                    <a:pt x="3105" y="4966"/>
                  </a:lnTo>
                  <a:cubicBezTo>
                    <a:pt x="3117" y="4897"/>
                    <a:pt x="3105" y="4828"/>
                    <a:pt x="3059" y="4770"/>
                  </a:cubicBezTo>
                  <a:cubicBezTo>
                    <a:pt x="3059" y="4596"/>
                    <a:pt x="2954" y="4455"/>
                    <a:pt x="2809" y="4455"/>
                  </a:cubicBezTo>
                  <a:cubicBezTo>
                    <a:pt x="2761" y="4455"/>
                    <a:pt x="2709" y="4470"/>
                    <a:pt x="2655" y="4504"/>
                  </a:cubicBezTo>
                  <a:cubicBezTo>
                    <a:pt x="2586" y="4389"/>
                    <a:pt x="2494" y="4297"/>
                    <a:pt x="2378" y="4239"/>
                  </a:cubicBezTo>
                  <a:cubicBezTo>
                    <a:pt x="2457" y="4100"/>
                    <a:pt x="2401" y="3885"/>
                    <a:pt x="2259" y="3885"/>
                  </a:cubicBezTo>
                  <a:cubicBezTo>
                    <a:pt x="2236" y="3885"/>
                    <a:pt x="2210" y="3891"/>
                    <a:pt x="2182" y="3904"/>
                  </a:cubicBezTo>
                  <a:cubicBezTo>
                    <a:pt x="2193" y="3812"/>
                    <a:pt x="2193" y="3743"/>
                    <a:pt x="2228" y="3673"/>
                  </a:cubicBezTo>
                  <a:cubicBezTo>
                    <a:pt x="2278" y="3741"/>
                    <a:pt x="2339" y="3769"/>
                    <a:pt x="2399" y="3769"/>
                  </a:cubicBezTo>
                  <a:cubicBezTo>
                    <a:pt x="2561" y="3769"/>
                    <a:pt x="2706" y="3563"/>
                    <a:pt x="2528" y="3419"/>
                  </a:cubicBezTo>
                  <a:cubicBezTo>
                    <a:pt x="2413" y="3327"/>
                    <a:pt x="2378" y="3085"/>
                    <a:pt x="2286" y="2946"/>
                  </a:cubicBezTo>
                  <a:lnTo>
                    <a:pt x="2286" y="2946"/>
                  </a:lnTo>
                  <a:cubicBezTo>
                    <a:pt x="2305" y="2952"/>
                    <a:pt x="2324" y="2955"/>
                    <a:pt x="2341" y="2955"/>
                  </a:cubicBezTo>
                  <a:cubicBezTo>
                    <a:pt x="2496" y="2955"/>
                    <a:pt x="2560" y="2737"/>
                    <a:pt x="2644" y="2623"/>
                  </a:cubicBezTo>
                  <a:cubicBezTo>
                    <a:pt x="2932" y="2346"/>
                    <a:pt x="3521" y="1861"/>
                    <a:pt x="2990" y="1711"/>
                  </a:cubicBezTo>
                  <a:cubicBezTo>
                    <a:pt x="3059" y="1538"/>
                    <a:pt x="3163" y="1365"/>
                    <a:pt x="3186" y="1180"/>
                  </a:cubicBezTo>
                  <a:cubicBezTo>
                    <a:pt x="3440" y="1076"/>
                    <a:pt x="3509" y="661"/>
                    <a:pt x="3186" y="603"/>
                  </a:cubicBezTo>
                  <a:cubicBezTo>
                    <a:pt x="3141" y="530"/>
                    <a:pt x="3072" y="503"/>
                    <a:pt x="2997" y="503"/>
                  </a:cubicBezTo>
                  <a:cubicBezTo>
                    <a:pt x="2919" y="503"/>
                    <a:pt x="2836" y="533"/>
                    <a:pt x="2771" y="568"/>
                  </a:cubicBezTo>
                  <a:cubicBezTo>
                    <a:pt x="2805" y="372"/>
                    <a:pt x="2921" y="153"/>
                    <a:pt x="2759" y="37"/>
                  </a:cubicBezTo>
                  <a:cubicBezTo>
                    <a:pt x="2724" y="12"/>
                    <a:pt x="2682" y="0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3419;p42">
              <a:extLst>
                <a:ext uri="{FF2B5EF4-FFF2-40B4-BE49-F238E27FC236}">
                  <a16:creationId xmlns:a16="http://schemas.microsoft.com/office/drawing/2014/main" id="{EC3A8D5F-1AEE-1119-71F0-EAE31B48C1D6}"/>
                </a:ext>
              </a:extLst>
            </p:cNvPr>
            <p:cNvSpPr/>
            <p:nvPr/>
          </p:nvSpPr>
          <p:spPr>
            <a:xfrm>
              <a:off x="6095125" y="3268350"/>
              <a:ext cx="37125" cy="31725"/>
            </a:xfrm>
            <a:custGeom>
              <a:avLst/>
              <a:gdLst/>
              <a:ahLst/>
              <a:cxnLst/>
              <a:rect l="l" t="t" r="r" b="b"/>
              <a:pathLst>
                <a:path w="1485" h="1269" extrusionOk="0">
                  <a:moveTo>
                    <a:pt x="711" y="1"/>
                  </a:moveTo>
                  <a:cubicBezTo>
                    <a:pt x="606" y="1"/>
                    <a:pt x="490" y="66"/>
                    <a:pt x="428" y="158"/>
                  </a:cubicBezTo>
                  <a:cubicBezTo>
                    <a:pt x="358" y="120"/>
                    <a:pt x="300" y="103"/>
                    <a:pt x="254" y="103"/>
                  </a:cubicBezTo>
                  <a:cubicBezTo>
                    <a:pt x="1" y="103"/>
                    <a:pt x="110" y="611"/>
                    <a:pt x="394" y="689"/>
                  </a:cubicBezTo>
                  <a:cubicBezTo>
                    <a:pt x="350" y="842"/>
                    <a:pt x="441" y="1026"/>
                    <a:pt x="607" y="1026"/>
                  </a:cubicBezTo>
                  <a:cubicBezTo>
                    <a:pt x="616" y="1026"/>
                    <a:pt x="626" y="1025"/>
                    <a:pt x="636" y="1024"/>
                  </a:cubicBezTo>
                  <a:lnTo>
                    <a:pt x="636" y="1024"/>
                  </a:lnTo>
                  <a:cubicBezTo>
                    <a:pt x="613" y="1140"/>
                    <a:pt x="682" y="1232"/>
                    <a:pt x="798" y="1267"/>
                  </a:cubicBezTo>
                  <a:cubicBezTo>
                    <a:pt x="807" y="1268"/>
                    <a:pt x="816" y="1268"/>
                    <a:pt x="825" y="1268"/>
                  </a:cubicBezTo>
                  <a:cubicBezTo>
                    <a:pt x="1210" y="1268"/>
                    <a:pt x="1485" y="164"/>
                    <a:pt x="1023" y="164"/>
                  </a:cubicBezTo>
                  <a:cubicBezTo>
                    <a:pt x="990" y="164"/>
                    <a:pt x="954" y="170"/>
                    <a:pt x="913" y="182"/>
                  </a:cubicBezTo>
                  <a:cubicBezTo>
                    <a:pt x="886" y="52"/>
                    <a:pt x="803" y="1"/>
                    <a:pt x="7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3420;p42">
              <a:extLst>
                <a:ext uri="{FF2B5EF4-FFF2-40B4-BE49-F238E27FC236}">
                  <a16:creationId xmlns:a16="http://schemas.microsoft.com/office/drawing/2014/main" id="{F0C72304-76B3-83CF-3F05-C1F7B38FEFA2}"/>
                </a:ext>
              </a:extLst>
            </p:cNvPr>
            <p:cNvSpPr/>
            <p:nvPr/>
          </p:nvSpPr>
          <p:spPr>
            <a:xfrm>
              <a:off x="6160950" y="3204000"/>
              <a:ext cx="41850" cy="131000"/>
            </a:xfrm>
            <a:custGeom>
              <a:avLst/>
              <a:gdLst/>
              <a:ahLst/>
              <a:cxnLst/>
              <a:rect l="l" t="t" r="r" b="b"/>
              <a:pathLst>
                <a:path w="1674" h="5240" extrusionOk="0">
                  <a:moveTo>
                    <a:pt x="701" y="0"/>
                  </a:moveTo>
                  <a:cubicBezTo>
                    <a:pt x="596" y="0"/>
                    <a:pt x="488" y="129"/>
                    <a:pt x="462" y="459"/>
                  </a:cubicBezTo>
                  <a:cubicBezTo>
                    <a:pt x="196" y="551"/>
                    <a:pt x="0" y="943"/>
                    <a:pt x="369" y="1001"/>
                  </a:cubicBezTo>
                  <a:cubicBezTo>
                    <a:pt x="369" y="1151"/>
                    <a:pt x="358" y="1359"/>
                    <a:pt x="531" y="1428"/>
                  </a:cubicBezTo>
                  <a:cubicBezTo>
                    <a:pt x="462" y="1705"/>
                    <a:pt x="289" y="2051"/>
                    <a:pt x="577" y="2352"/>
                  </a:cubicBezTo>
                  <a:cubicBezTo>
                    <a:pt x="300" y="2490"/>
                    <a:pt x="42" y="3409"/>
                    <a:pt x="461" y="3409"/>
                  </a:cubicBezTo>
                  <a:cubicBezTo>
                    <a:pt x="495" y="3409"/>
                    <a:pt x="534" y="3403"/>
                    <a:pt x="577" y="3390"/>
                  </a:cubicBezTo>
                  <a:cubicBezTo>
                    <a:pt x="589" y="3390"/>
                    <a:pt x="589" y="3402"/>
                    <a:pt x="600" y="3402"/>
                  </a:cubicBezTo>
                  <a:cubicBezTo>
                    <a:pt x="658" y="3448"/>
                    <a:pt x="300" y="3944"/>
                    <a:pt x="416" y="4152"/>
                  </a:cubicBezTo>
                  <a:cubicBezTo>
                    <a:pt x="369" y="4302"/>
                    <a:pt x="335" y="4487"/>
                    <a:pt x="485" y="4579"/>
                  </a:cubicBezTo>
                  <a:cubicBezTo>
                    <a:pt x="391" y="4833"/>
                    <a:pt x="465" y="5195"/>
                    <a:pt x="721" y="5195"/>
                  </a:cubicBezTo>
                  <a:cubicBezTo>
                    <a:pt x="779" y="5195"/>
                    <a:pt x="847" y="5176"/>
                    <a:pt x="923" y="5133"/>
                  </a:cubicBezTo>
                  <a:cubicBezTo>
                    <a:pt x="967" y="5208"/>
                    <a:pt x="1033" y="5239"/>
                    <a:pt x="1104" y="5239"/>
                  </a:cubicBezTo>
                  <a:cubicBezTo>
                    <a:pt x="1352" y="5239"/>
                    <a:pt x="1673" y="4869"/>
                    <a:pt x="1431" y="4672"/>
                  </a:cubicBezTo>
                  <a:cubicBezTo>
                    <a:pt x="1558" y="4545"/>
                    <a:pt x="1604" y="4360"/>
                    <a:pt x="1454" y="4245"/>
                  </a:cubicBezTo>
                  <a:cubicBezTo>
                    <a:pt x="1406" y="4205"/>
                    <a:pt x="1354" y="4187"/>
                    <a:pt x="1302" y="4187"/>
                  </a:cubicBezTo>
                  <a:cubicBezTo>
                    <a:pt x="1204" y="4187"/>
                    <a:pt x="1107" y="4250"/>
                    <a:pt x="1039" y="4348"/>
                  </a:cubicBezTo>
                  <a:cubicBezTo>
                    <a:pt x="1039" y="4256"/>
                    <a:pt x="981" y="4187"/>
                    <a:pt x="912" y="4141"/>
                  </a:cubicBezTo>
                  <a:cubicBezTo>
                    <a:pt x="912" y="3921"/>
                    <a:pt x="1258" y="3748"/>
                    <a:pt x="1050" y="3540"/>
                  </a:cubicBezTo>
                  <a:cubicBezTo>
                    <a:pt x="1097" y="3333"/>
                    <a:pt x="1200" y="3044"/>
                    <a:pt x="923" y="2975"/>
                  </a:cubicBezTo>
                  <a:cubicBezTo>
                    <a:pt x="947" y="2848"/>
                    <a:pt x="912" y="2698"/>
                    <a:pt x="773" y="2652"/>
                  </a:cubicBezTo>
                  <a:cubicBezTo>
                    <a:pt x="831" y="2571"/>
                    <a:pt x="831" y="2455"/>
                    <a:pt x="750" y="2398"/>
                  </a:cubicBezTo>
                  <a:cubicBezTo>
                    <a:pt x="877" y="2386"/>
                    <a:pt x="947" y="2225"/>
                    <a:pt x="889" y="2109"/>
                  </a:cubicBezTo>
                  <a:cubicBezTo>
                    <a:pt x="739" y="1786"/>
                    <a:pt x="1339" y="1128"/>
                    <a:pt x="866" y="897"/>
                  </a:cubicBezTo>
                  <a:cubicBezTo>
                    <a:pt x="854" y="839"/>
                    <a:pt x="831" y="770"/>
                    <a:pt x="820" y="713"/>
                  </a:cubicBezTo>
                  <a:cubicBezTo>
                    <a:pt x="1034" y="341"/>
                    <a:pt x="872" y="0"/>
                    <a:pt x="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3421;p42">
              <a:extLst>
                <a:ext uri="{FF2B5EF4-FFF2-40B4-BE49-F238E27FC236}">
                  <a16:creationId xmlns:a16="http://schemas.microsoft.com/office/drawing/2014/main" id="{82FBCE81-CB75-D3B3-FD1F-F33184B8BF5B}"/>
                </a:ext>
              </a:extLst>
            </p:cNvPr>
            <p:cNvSpPr/>
            <p:nvPr/>
          </p:nvSpPr>
          <p:spPr>
            <a:xfrm>
              <a:off x="6217825" y="3311525"/>
              <a:ext cx="35575" cy="35025"/>
            </a:xfrm>
            <a:custGeom>
              <a:avLst/>
              <a:gdLst/>
              <a:ahLst/>
              <a:cxnLst/>
              <a:rect l="l" t="t" r="r" b="b"/>
              <a:pathLst>
                <a:path w="1423" h="1401" extrusionOk="0">
                  <a:moveTo>
                    <a:pt x="682" y="1"/>
                  </a:moveTo>
                  <a:cubicBezTo>
                    <a:pt x="649" y="1"/>
                    <a:pt x="617" y="8"/>
                    <a:pt x="588" y="24"/>
                  </a:cubicBezTo>
                  <a:cubicBezTo>
                    <a:pt x="568" y="19"/>
                    <a:pt x="548" y="17"/>
                    <a:pt x="529" y="17"/>
                  </a:cubicBezTo>
                  <a:cubicBezTo>
                    <a:pt x="415" y="17"/>
                    <a:pt x="322" y="102"/>
                    <a:pt x="322" y="221"/>
                  </a:cubicBezTo>
                  <a:cubicBezTo>
                    <a:pt x="311" y="409"/>
                    <a:pt x="1" y="823"/>
                    <a:pt x="368" y="823"/>
                  </a:cubicBezTo>
                  <a:cubicBezTo>
                    <a:pt x="383" y="823"/>
                    <a:pt x="398" y="822"/>
                    <a:pt x="414" y="821"/>
                  </a:cubicBezTo>
                  <a:cubicBezTo>
                    <a:pt x="438" y="879"/>
                    <a:pt x="507" y="925"/>
                    <a:pt x="565" y="936"/>
                  </a:cubicBezTo>
                  <a:cubicBezTo>
                    <a:pt x="499" y="1274"/>
                    <a:pt x="605" y="1401"/>
                    <a:pt x="751" y="1401"/>
                  </a:cubicBezTo>
                  <a:cubicBezTo>
                    <a:pt x="1019" y="1401"/>
                    <a:pt x="1422" y="972"/>
                    <a:pt x="1153" y="636"/>
                  </a:cubicBezTo>
                  <a:cubicBezTo>
                    <a:pt x="1222" y="509"/>
                    <a:pt x="1303" y="313"/>
                    <a:pt x="1130" y="198"/>
                  </a:cubicBezTo>
                  <a:cubicBezTo>
                    <a:pt x="1095" y="180"/>
                    <a:pt x="1055" y="172"/>
                    <a:pt x="1016" y="172"/>
                  </a:cubicBezTo>
                  <a:cubicBezTo>
                    <a:pt x="977" y="172"/>
                    <a:pt x="940" y="180"/>
                    <a:pt x="911" y="198"/>
                  </a:cubicBezTo>
                  <a:cubicBezTo>
                    <a:pt x="902" y="82"/>
                    <a:pt x="791" y="1"/>
                    <a:pt x="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3422;p42">
              <a:extLst>
                <a:ext uri="{FF2B5EF4-FFF2-40B4-BE49-F238E27FC236}">
                  <a16:creationId xmlns:a16="http://schemas.microsoft.com/office/drawing/2014/main" id="{1DC5D0B7-C13A-3241-B95A-61C44AE650C9}"/>
                </a:ext>
              </a:extLst>
            </p:cNvPr>
            <p:cNvSpPr/>
            <p:nvPr/>
          </p:nvSpPr>
          <p:spPr>
            <a:xfrm>
              <a:off x="6300900" y="2850225"/>
              <a:ext cx="74475" cy="265525"/>
            </a:xfrm>
            <a:custGeom>
              <a:avLst/>
              <a:gdLst/>
              <a:ahLst/>
              <a:cxnLst/>
              <a:rect l="l" t="t" r="r" b="b"/>
              <a:pathLst>
                <a:path w="2979" h="10621" extrusionOk="0">
                  <a:moveTo>
                    <a:pt x="1535" y="7269"/>
                  </a:moveTo>
                  <a:cubicBezTo>
                    <a:pt x="1535" y="7280"/>
                    <a:pt x="1512" y="7303"/>
                    <a:pt x="1512" y="7315"/>
                  </a:cubicBezTo>
                  <a:cubicBezTo>
                    <a:pt x="1501" y="7315"/>
                    <a:pt x="1501" y="7292"/>
                    <a:pt x="1489" y="7292"/>
                  </a:cubicBezTo>
                  <a:lnTo>
                    <a:pt x="1489" y="7269"/>
                  </a:lnTo>
                  <a:close/>
                  <a:moveTo>
                    <a:pt x="670" y="0"/>
                  </a:moveTo>
                  <a:cubicBezTo>
                    <a:pt x="418" y="0"/>
                    <a:pt x="17" y="530"/>
                    <a:pt x="335" y="735"/>
                  </a:cubicBezTo>
                  <a:cubicBezTo>
                    <a:pt x="289" y="1059"/>
                    <a:pt x="0" y="1347"/>
                    <a:pt x="335" y="1497"/>
                  </a:cubicBezTo>
                  <a:cubicBezTo>
                    <a:pt x="254" y="1682"/>
                    <a:pt x="185" y="1890"/>
                    <a:pt x="370" y="1982"/>
                  </a:cubicBezTo>
                  <a:cubicBezTo>
                    <a:pt x="447" y="2136"/>
                    <a:pt x="145" y="2911"/>
                    <a:pt x="559" y="2911"/>
                  </a:cubicBezTo>
                  <a:cubicBezTo>
                    <a:pt x="579" y="2911"/>
                    <a:pt x="600" y="2909"/>
                    <a:pt x="624" y="2905"/>
                  </a:cubicBezTo>
                  <a:lnTo>
                    <a:pt x="624" y="2905"/>
                  </a:lnTo>
                  <a:cubicBezTo>
                    <a:pt x="600" y="3021"/>
                    <a:pt x="600" y="3171"/>
                    <a:pt x="681" y="3298"/>
                  </a:cubicBezTo>
                  <a:cubicBezTo>
                    <a:pt x="665" y="3294"/>
                    <a:pt x="649" y="3293"/>
                    <a:pt x="633" y="3293"/>
                  </a:cubicBezTo>
                  <a:cubicBezTo>
                    <a:pt x="345" y="3293"/>
                    <a:pt x="229" y="3872"/>
                    <a:pt x="404" y="4037"/>
                  </a:cubicBezTo>
                  <a:cubicBezTo>
                    <a:pt x="404" y="4106"/>
                    <a:pt x="370" y="4198"/>
                    <a:pt x="404" y="4267"/>
                  </a:cubicBezTo>
                  <a:cubicBezTo>
                    <a:pt x="346" y="4556"/>
                    <a:pt x="254" y="4960"/>
                    <a:pt x="485" y="5202"/>
                  </a:cubicBezTo>
                  <a:cubicBezTo>
                    <a:pt x="508" y="5410"/>
                    <a:pt x="404" y="5722"/>
                    <a:pt x="647" y="5814"/>
                  </a:cubicBezTo>
                  <a:cubicBezTo>
                    <a:pt x="524" y="6071"/>
                    <a:pt x="595" y="6543"/>
                    <a:pt x="955" y="6543"/>
                  </a:cubicBezTo>
                  <a:cubicBezTo>
                    <a:pt x="967" y="6543"/>
                    <a:pt x="980" y="6542"/>
                    <a:pt x="993" y="6541"/>
                  </a:cubicBezTo>
                  <a:cubicBezTo>
                    <a:pt x="1120" y="6599"/>
                    <a:pt x="1028" y="6980"/>
                    <a:pt x="1085" y="7107"/>
                  </a:cubicBezTo>
                  <a:cubicBezTo>
                    <a:pt x="947" y="7395"/>
                    <a:pt x="993" y="7730"/>
                    <a:pt x="1097" y="8007"/>
                  </a:cubicBezTo>
                  <a:cubicBezTo>
                    <a:pt x="1120" y="8180"/>
                    <a:pt x="1039" y="8504"/>
                    <a:pt x="1293" y="8538"/>
                  </a:cubicBezTo>
                  <a:cubicBezTo>
                    <a:pt x="1512" y="8515"/>
                    <a:pt x="1432" y="8250"/>
                    <a:pt x="1443" y="8065"/>
                  </a:cubicBezTo>
                  <a:cubicBezTo>
                    <a:pt x="1455" y="8065"/>
                    <a:pt x="1455" y="8042"/>
                    <a:pt x="1455" y="8042"/>
                  </a:cubicBezTo>
                  <a:cubicBezTo>
                    <a:pt x="1455" y="8146"/>
                    <a:pt x="1547" y="8250"/>
                    <a:pt x="1639" y="8261"/>
                  </a:cubicBezTo>
                  <a:cubicBezTo>
                    <a:pt x="1584" y="8515"/>
                    <a:pt x="1613" y="8759"/>
                    <a:pt x="1869" y="8759"/>
                  </a:cubicBezTo>
                  <a:cubicBezTo>
                    <a:pt x="1881" y="8759"/>
                    <a:pt x="1892" y="8758"/>
                    <a:pt x="1905" y="8757"/>
                  </a:cubicBezTo>
                  <a:lnTo>
                    <a:pt x="1905" y="8757"/>
                  </a:lnTo>
                  <a:cubicBezTo>
                    <a:pt x="1859" y="8884"/>
                    <a:pt x="1905" y="9046"/>
                    <a:pt x="2043" y="9081"/>
                  </a:cubicBezTo>
                  <a:lnTo>
                    <a:pt x="2020" y="9196"/>
                  </a:lnTo>
                  <a:cubicBezTo>
                    <a:pt x="1987" y="9045"/>
                    <a:pt x="1900" y="8987"/>
                    <a:pt x="1806" y="8987"/>
                  </a:cubicBezTo>
                  <a:cubicBezTo>
                    <a:pt x="1606" y="8987"/>
                    <a:pt x="1373" y="9253"/>
                    <a:pt x="1570" y="9450"/>
                  </a:cubicBezTo>
                  <a:cubicBezTo>
                    <a:pt x="1613" y="9717"/>
                    <a:pt x="1487" y="10292"/>
                    <a:pt x="1864" y="10292"/>
                  </a:cubicBezTo>
                  <a:cubicBezTo>
                    <a:pt x="1893" y="10292"/>
                    <a:pt x="1926" y="10289"/>
                    <a:pt x="1962" y="10281"/>
                  </a:cubicBezTo>
                  <a:cubicBezTo>
                    <a:pt x="1969" y="10493"/>
                    <a:pt x="2150" y="10621"/>
                    <a:pt x="2308" y="10621"/>
                  </a:cubicBezTo>
                  <a:cubicBezTo>
                    <a:pt x="2443" y="10621"/>
                    <a:pt x="2561" y="10528"/>
                    <a:pt x="2540" y="10316"/>
                  </a:cubicBezTo>
                  <a:cubicBezTo>
                    <a:pt x="2978" y="10108"/>
                    <a:pt x="2551" y="9750"/>
                    <a:pt x="2332" y="9565"/>
                  </a:cubicBezTo>
                  <a:cubicBezTo>
                    <a:pt x="2320" y="9519"/>
                    <a:pt x="2297" y="9485"/>
                    <a:pt x="2274" y="9462"/>
                  </a:cubicBezTo>
                  <a:cubicBezTo>
                    <a:pt x="2366" y="9427"/>
                    <a:pt x="2390" y="9346"/>
                    <a:pt x="2436" y="9277"/>
                  </a:cubicBezTo>
                  <a:cubicBezTo>
                    <a:pt x="2716" y="9061"/>
                    <a:pt x="2936" y="8413"/>
                    <a:pt x="2512" y="8413"/>
                  </a:cubicBezTo>
                  <a:cubicBezTo>
                    <a:pt x="2482" y="8413"/>
                    <a:pt x="2449" y="8416"/>
                    <a:pt x="2413" y="8423"/>
                  </a:cubicBezTo>
                  <a:cubicBezTo>
                    <a:pt x="2413" y="8319"/>
                    <a:pt x="2378" y="8146"/>
                    <a:pt x="2274" y="8042"/>
                  </a:cubicBezTo>
                  <a:cubicBezTo>
                    <a:pt x="2332" y="7869"/>
                    <a:pt x="2274" y="7569"/>
                    <a:pt x="2043" y="7569"/>
                  </a:cubicBezTo>
                  <a:cubicBezTo>
                    <a:pt x="2089" y="7465"/>
                    <a:pt x="2136" y="7349"/>
                    <a:pt x="2066" y="7257"/>
                  </a:cubicBezTo>
                  <a:cubicBezTo>
                    <a:pt x="2100" y="7088"/>
                    <a:pt x="2068" y="6644"/>
                    <a:pt x="1777" y="6644"/>
                  </a:cubicBezTo>
                  <a:cubicBezTo>
                    <a:pt x="1770" y="6644"/>
                    <a:pt x="1762" y="6645"/>
                    <a:pt x="1755" y="6645"/>
                  </a:cubicBezTo>
                  <a:cubicBezTo>
                    <a:pt x="1743" y="6576"/>
                    <a:pt x="1674" y="6518"/>
                    <a:pt x="1605" y="6484"/>
                  </a:cubicBezTo>
                  <a:cubicBezTo>
                    <a:pt x="1558" y="6276"/>
                    <a:pt x="1455" y="6068"/>
                    <a:pt x="1166" y="6045"/>
                  </a:cubicBezTo>
                  <a:cubicBezTo>
                    <a:pt x="1120" y="5987"/>
                    <a:pt x="1166" y="5768"/>
                    <a:pt x="1178" y="5676"/>
                  </a:cubicBezTo>
                  <a:cubicBezTo>
                    <a:pt x="1201" y="5664"/>
                    <a:pt x="1201" y="5653"/>
                    <a:pt x="1212" y="5653"/>
                  </a:cubicBezTo>
                  <a:cubicBezTo>
                    <a:pt x="1234" y="5978"/>
                    <a:pt x="1329" y="6104"/>
                    <a:pt x="1435" y="6104"/>
                  </a:cubicBezTo>
                  <a:cubicBezTo>
                    <a:pt x="1670" y="6104"/>
                    <a:pt x="1956" y="5476"/>
                    <a:pt x="1582" y="5029"/>
                  </a:cubicBezTo>
                  <a:cubicBezTo>
                    <a:pt x="1582" y="4741"/>
                    <a:pt x="1501" y="4521"/>
                    <a:pt x="1455" y="4267"/>
                  </a:cubicBezTo>
                  <a:cubicBezTo>
                    <a:pt x="1466" y="4060"/>
                    <a:pt x="1501" y="3760"/>
                    <a:pt x="1293" y="3656"/>
                  </a:cubicBezTo>
                  <a:cubicBezTo>
                    <a:pt x="1212" y="3356"/>
                    <a:pt x="1466" y="2790"/>
                    <a:pt x="1097" y="2651"/>
                  </a:cubicBezTo>
                  <a:cubicBezTo>
                    <a:pt x="1140" y="2499"/>
                    <a:pt x="1060" y="2315"/>
                    <a:pt x="895" y="2315"/>
                  </a:cubicBezTo>
                  <a:cubicBezTo>
                    <a:pt x="886" y="2315"/>
                    <a:pt x="876" y="2315"/>
                    <a:pt x="866" y="2317"/>
                  </a:cubicBezTo>
                  <a:cubicBezTo>
                    <a:pt x="935" y="2213"/>
                    <a:pt x="993" y="2074"/>
                    <a:pt x="877" y="1970"/>
                  </a:cubicBezTo>
                  <a:cubicBezTo>
                    <a:pt x="877" y="1832"/>
                    <a:pt x="877" y="1636"/>
                    <a:pt x="739" y="1578"/>
                  </a:cubicBezTo>
                  <a:cubicBezTo>
                    <a:pt x="750" y="1336"/>
                    <a:pt x="993" y="1024"/>
                    <a:pt x="750" y="851"/>
                  </a:cubicBezTo>
                  <a:cubicBezTo>
                    <a:pt x="929" y="212"/>
                    <a:pt x="829" y="0"/>
                    <a:pt x="6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3423;p42">
              <a:extLst>
                <a:ext uri="{FF2B5EF4-FFF2-40B4-BE49-F238E27FC236}">
                  <a16:creationId xmlns:a16="http://schemas.microsoft.com/office/drawing/2014/main" id="{0BA176E0-D536-2138-17EE-1534D84848B5}"/>
                </a:ext>
              </a:extLst>
            </p:cNvPr>
            <p:cNvSpPr/>
            <p:nvPr/>
          </p:nvSpPr>
          <p:spPr>
            <a:xfrm>
              <a:off x="6063400" y="2901425"/>
              <a:ext cx="26700" cy="52075"/>
            </a:xfrm>
            <a:custGeom>
              <a:avLst/>
              <a:gdLst/>
              <a:ahLst/>
              <a:cxnLst/>
              <a:rect l="l" t="t" r="r" b="b"/>
              <a:pathLst>
                <a:path w="1068" h="2083" extrusionOk="0">
                  <a:moveTo>
                    <a:pt x="286" y="1"/>
                  </a:moveTo>
                  <a:cubicBezTo>
                    <a:pt x="27" y="1"/>
                    <a:pt x="1" y="288"/>
                    <a:pt x="416" y="500"/>
                  </a:cubicBezTo>
                  <a:cubicBezTo>
                    <a:pt x="370" y="730"/>
                    <a:pt x="47" y="1181"/>
                    <a:pt x="416" y="1296"/>
                  </a:cubicBezTo>
                  <a:cubicBezTo>
                    <a:pt x="96" y="1861"/>
                    <a:pt x="172" y="2082"/>
                    <a:pt x="352" y="2082"/>
                  </a:cubicBezTo>
                  <a:cubicBezTo>
                    <a:pt x="606" y="2082"/>
                    <a:pt x="1068" y="1640"/>
                    <a:pt x="912" y="1100"/>
                  </a:cubicBezTo>
                  <a:cubicBezTo>
                    <a:pt x="970" y="984"/>
                    <a:pt x="901" y="834"/>
                    <a:pt x="774" y="788"/>
                  </a:cubicBezTo>
                  <a:cubicBezTo>
                    <a:pt x="843" y="592"/>
                    <a:pt x="947" y="165"/>
                    <a:pt x="647" y="130"/>
                  </a:cubicBezTo>
                  <a:cubicBezTo>
                    <a:pt x="503" y="38"/>
                    <a:pt x="379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3424;p42">
              <a:extLst>
                <a:ext uri="{FF2B5EF4-FFF2-40B4-BE49-F238E27FC236}">
                  <a16:creationId xmlns:a16="http://schemas.microsoft.com/office/drawing/2014/main" id="{55708C30-77E8-46A4-6F70-D8F2DBB0F73E}"/>
                </a:ext>
              </a:extLst>
            </p:cNvPr>
            <p:cNvSpPr/>
            <p:nvPr/>
          </p:nvSpPr>
          <p:spPr>
            <a:xfrm>
              <a:off x="5947400" y="2906075"/>
              <a:ext cx="108825" cy="93475"/>
            </a:xfrm>
            <a:custGeom>
              <a:avLst/>
              <a:gdLst/>
              <a:ahLst/>
              <a:cxnLst/>
              <a:rect l="l" t="t" r="r" b="b"/>
              <a:pathLst>
                <a:path w="4353" h="3739" extrusionOk="0">
                  <a:moveTo>
                    <a:pt x="1316" y="2322"/>
                  </a:moveTo>
                  <a:cubicBezTo>
                    <a:pt x="1328" y="2322"/>
                    <a:pt x="1328" y="2334"/>
                    <a:pt x="1339" y="2334"/>
                  </a:cubicBezTo>
                  <a:lnTo>
                    <a:pt x="1339" y="2357"/>
                  </a:lnTo>
                  <a:cubicBezTo>
                    <a:pt x="1328" y="2357"/>
                    <a:pt x="1328" y="2334"/>
                    <a:pt x="1316" y="2322"/>
                  </a:cubicBezTo>
                  <a:close/>
                  <a:moveTo>
                    <a:pt x="2757" y="1"/>
                  </a:moveTo>
                  <a:cubicBezTo>
                    <a:pt x="2617" y="1"/>
                    <a:pt x="2447" y="94"/>
                    <a:pt x="2378" y="279"/>
                  </a:cubicBezTo>
                  <a:cubicBezTo>
                    <a:pt x="2346" y="249"/>
                    <a:pt x="2309" y="236"/>
                    <a:pt x="2271" y="236"/>
                  </a:cubicBezTo>
                  <a:cubicBezTo>
                    <a:pt x="2010" y="236"/>
                    <a:pt x="1669" y="848"/>
                    <a:pt x="2032" y="1029"/>
                  </a:cubicBezTo>
                  <a:cubicBezTo>
                    <a:pt x="2090" y="1041"/>
                    <a:pt x="2170" y="1041"/>
                    <a:pt x="2205" y="1041"/>
                  </a:cubicBezTo>
                  <a:cubicBezTo>
                    <a:pt x="2147" y="1156"/>
                    <a:pt x="2194" y="1283"/>
                    <a:pt x="2297" y="1341"/>
                  </a:cubicBezTo>
                  <a:cubicBezTo>
                    <a:pt x="2251" y="1399"/>
                    <a:pt x="2228" y="1468"/>
                    <a:pt x="2205" y="1549"/>
                  </a:cubicBezTo>
                  <a:cubicBezTo>
                    <a:pt x="2166" y="1549"/>
                    <a:pt x="2109" y="1540"/>
                    <a:pt x="2051" y="1540"/>
                  </a:cubicBezTo>
                  <a:cubicBezTo>
                    <a:pt x="1972" y="1540"/>
                    <a:pt x="1892" y="1556"/>
                    <a:pt x="1859" y="1629"/>
                  </a:cubicBezTo>
                  <a:cubicBezTo>
                    <a:pt x="1802" y="1440"/>
                    <a:pt x="1706" y="1172"/>
                    <a:pt x="1520" y="1172"/>
                  </a:cubicBezTo>
                  <a:cubicBezTo>
                    <a:pt x="1480" y="1172"/>
                    <a:pt x="1435" y="1185"/>
                    <a:pt x="1386" y="1214"/>
                  </a:cubicBezTo>
                  <a:cubicBezTo>
                    <a:pt x="1369" y="1211"/>
                    <a:pt x="1354" y="1210"/>
                    <a:pt x="1339" y="1210"/>
                  </a:cubicBezTo>
                  <a:cubicBezTo>
                    <a:pt x="1092" y="1210"/>
                    <a:pt x="1147" y="1570"/>
                    <a:pt x="1212" y="1733"/>
                  </a:cubicBezTo>
                  <a:cubicBezTo>
                    <a:pt x="1257" y="1899"/>
                    <a:pt x="1110" y="2172"/>
                    <a:pt x="1261" y="2306"/>
                  </a:cubicBezTo>
                  <a:lnTo>
                    <a:pt x="1261" y="2306"/>
                  </a:lnTo>
                  <a:cubicBezTo>
                    <a:pt x="1234" y="2288"/>
                    <a:pt x="1204" y="2280"/>
                    <a:pt x="1174" y="2280"/>
                  </a:cubicBezTo>
                  <a:cubicBezTo>
                    <a:pt x="1048" y="2280"/>
                    <a:pt x="919" y="2420"/>
                    <a:pt x="982" y="2553"/>
                  </a:cubicBezTo>
                  <a:cubicBezTo>
                    <a:pt x="959" y="2553"/>
                    <a:pt x="924" y="2564"/>
                    <a:pt x="901" y="2587"/>
                  </a:cubicBezTo>
                  <a:cubicBezTo>
                    <a:pt x="855" y="2449"/>
                    <a:pt x="901" y="2253"/>
                    <a:pt x="728" y="2207"/>
                  </a:cubicBezTo>
                  <a:cubicBezTo>
                    <a:pt x="682" y="1980"/>
                    <a:pt x="637" y="1192"/>
                    <a:pt x="430" y="1192"/>
                  </a:cubicBezTo>
                  <a:cubicBezTo>
                    <a:pt x="373" y="1192"/>
                    <a:pt x="304" y="1252"/>
                    <a:pt x="220" y="1399"/>
                  </a:cubicBezTo>
                  <a:lnTo>
                    <a:pt x="220" y="1779"/>
                  </a:lnTo>
                  <a:cubicBezTo>
                    <a:pt x="116" y="1964"/>
                    <a:pt x="0" y="2587"/>
                    <a:pt x="335" y="2657"/>
                  </a:cubicBezTo>
                  <a:cubicBezTo>
                    <a:pt x="335" y="2839"/>
                    <a:pt x="414" y="3212"/>
                    <a:pt x="576" y="3212"/>
                  </a:cubicBezTo>
                  <a:cubicBezTo>
                    <a:pt x="629" y="3212"/>
                    <a:pt x="691" y="3172"/>
                    <a:pt x="762" y="3072"/>
                  </a:cubicBezTo>
                  <a:cubicBezTo>
                    <a:pt x="791" y="3087"/>
                    <a:pt x="823" y="3093"/>
                    <a:pt x="854" y="3093"/>
                  </a:cubicBezTo>
                  <a:cubicBezTo>
                    <a:pt x="923" y="3093"/>
                    <a:pt x="992" y="3062"/>
                    <a:pt x="1039" y="3015"/>
                  </a:cubicBezTo>
                  <a:cubicBezTo>
                    <a:pt x="1124" y="3189"/>
                    <a:pt x="1230" y="3263"/>
                    <a:pt x="1328" y="3263"/>
                  </a:cubicBezTo>
                  <a:cubicBezTo>
                    <a:pt x="1481" y="3263"/>
                    <a:pt x="1612" y="3080"/>
                    <a:pt x="1605" y="2818"/>
                  </a:cubicBezTo>
                  <a:cubicBezTo>
                    <a:pt x="1917" y="2772"/>
                    <a:pt x="1743" y="2334"/>
                    <a:pt x="1651" y="2183"/>
                  </a:cubicBezTo>
                  <a:cubicBezTo>
                    <a:pt x="1651" y="2149"/>
                    <a:pt x="1663" y="2126"/>
                    <a:pt x="1663" y="2103"/>
                  </a:cubicBezTo>
                  <a:cubicBezTo>
                    <a:pt x="1672" y="2104"/>
                    <a:pt x="1681" y="2105"/>
                    <a:pt x="1691" y="2105"/>
                  </a:cubicBezTo>
                  <a:cubicBezTo>
                    <a:pt x="1808" y="2105"/>
                    <a:pt x="1915" y="1978"/>
                    <a:pt x="1893" y="1860"/>
                  </a:cubicBezTo>
                  <a:lnTo>
                    <a:pt x="1893" y="1860"/>
                  </a:lnTo>
                  <a:cubicBezTo>
                    <a:pt x="1940" y="1897"/>
                    <a:pt x="2006" y="1910"/>
                    <a:pt x="2075" y="1910"/>
                  </a:cubicBezTo>
                  <a:cubicBezTo>
                    <a:pt x="2179" y="1910"/>
                    <a:pt x="2288" y="1881"/>
                    <a:pt x="2344" y="1860"/>
                  </a:cubicBezTo>
                  <a:cubicBezTo>
                    <a:pt x="2372" y="1866"/>
                    <a:pt x="2404" y="1869"/>
                    <a:pt x="2436" y="1869"/>
                  </a:cubicBezTo>
                  <a:cubicBezTo>
                    <a:pt x="2468" y="1869"/>
                    <a:pt x="2499" y="1866"/>
                    <a:pt x="2528" y="1860"/>
                  </a:cubicBezTo>
                  <a:lnTo>
                    <a:pt x="2528" y="1860"/>
                  </a:lnTo>
                  <a:cubicBezTo>
                    <a:pt x="2482" y="1895"/>
                    <a:pt x="2436" y="1953"/>
                    <a:pt x="2401" y="2045"/>
                  </a:cubicBezTo>
                  <a:cubicBezTo>
                    <a:pt x="2343" y="2328"/>
                    <a:pt x="2441" y="2775"/>
                    <a:pt x="2751" y="2775"/>
                  </a:cubicBezTo>
                  <a:cubicBezTo>
                    <a:pt x="2808" y="2775"/>
                    <a:pt x="2872" y="2760"/>
                    <a:pt x="2944" y="2726"/>
                  </a:cubicBezTo>
                  <a:cubicBezTo>
                    <a:pt x="3144" y="3031"/>
                    <a:pt x="3248" y="3681"/>
                    <a:pt x="3640" y="3681"/>
                  </a:cubicBezTo>
                  <a:cubicBezTo>
                    <a:pt x="3678" y="3681"/>
                    <a:pt x="3719" y="3674"/>
                    <a:pt x="3763" y="3661"/>
                  </a:cubicBezTo>
                  <a:cubicBezTo>
                    <a:pt x="3788" y="3655"/>
                    <a:pt x="3812" y="3652"/>
                    <a:pt x="3837" y="3652"/>
                  </a:cubicBezTo>
                  <a:cubicBezTo>
                    <a:pt x="3979" y="3652"/>
                    <a:pt x="4119" y="3738"/>
                    <a:pt x="4217" y="3738"/>
                  </a:cubicBezTo>
                  <a:cubicBezTo>
                    <a:pt x="4296" y="3738"/>
                    <a:pt x="4347" y="3684"/>
                    <a:pt x="4352" y="3488"/>
                  </a:cubicBezTo>
                  <a:cubicBezTo>
                    <a:pt x="4237" y="3221"/>
                    <a:pt x="4128" y="3186"/>
                    <a:pt x="4015" y="3186"/>
                  </a:cubicBezTo>
                  <a:cubicBezTo>
                    <a:pt x="3975" y="3186"/>
                    <a:pt x="3934" y="3191"/>
                    <a:pt x="3892" y="3191"/>
                  </a:cubicBezTo>
                  <a:cubicBezTo>
                    <a:pt x="3722" y="3191"/>
                    <a:pt x="3535" y="3116"/>
                    <a:pt x="3302" y="2357"/>
                  </a:cubicBezTo>
                  <a:cubicBezTo>
                    <a:pt x="3285" y="2216"/>
                    <a:pt x="3199" y="2157"/>
                    <a:pt x="3098" y="2157"/>
                  </a:cubicBezTo>
                  <a:cubicBezTo>
                    <a:pt x="2993" y="2157"/>
                    <a:pt x="2871" y="2222"/>
                    <a:pt x="2794" y="2322"/>
                  </a:cubicBezTo>
                  <a:cubicBezTo>
                    <a:pt x="2828" y="2149"/>
                    <a:pt x="2725" y="1872"/>
                    <a:pt x="2598" y="1849"/>
                  </a:cubicBezTo>
                  <a:cubicBezTo>
                    <a:pt x="2678" y="1837"/>
                    <a:pt x="2782" y="1803"/>
                    <a:pt x="2886" y="1791"/>
                  </a:cubicBezTo>
                  <a:cubicBezTo>
                    <a:pt x="2918" y="1879"/>
                    <a:pt x="2987" y="1915"/>
                    <a:pt x="3068" y="1915"/>
                  </a:cubicBezTo>
                  <a:cubicBezTo>
                    <a:pt x="3306" y="1915"/>
                    <a:pt x="3647" y="1608"/>
                    <a:pt x="3475" y="1410"/>
                  </a:cubicBezTo>
                  <a:cubicBezTo>
                    <a:pt x="3481" y="1229"/>
                    <a:pt x="3385" y="1164"/>
                    <a:pt x="3265" y="1164"/>
                  </a:cubicBezTo>
                  <a:cubicBezTo>
                    <a:pt x="3156" y="1164"/>
                    <a:pt x="3026" y="1217"/>
                    <a:pt x="2932" y="1283"/>
                  </a:cubicBezTo>
                  <a:cubicBezTo>
                    <a:pt x="3059" y="1052"/>
                    <a:pt x="3359" y="464"/>
                    <a:pt x="2909" y="394"/>
                  </a:cubicBezTo>
                  <a:cubicBezTo>
                    <a:pt x="3047" y="132"/>
                    <a:pt x="2923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3425;p42">
              <a:extLst>
                <a:ext uri="{FF2B5EF4-FFF2-40B4-BE49-F238E27FC236}">
                  <a16:creationId xmlns:a16="http://schemas.microsoft.com/office/drawing/2014/main" id="{41128112-3BAC-2C0C-9EB9-CC15A0152D77}"/>
                </a:ext>
              </a:extLst>
            </p:cNvPr>
            <p:cNvSpPr/>
            <p:nvPr/>
          </p:nvSpPr>
          <p:spPr>
            <a:xfrm>
              <a:off x="6113650" y="2956725"/>
              <a:ext cx="25375" cy="46500"/>
            </a:xfrm>
            <a:custGeom>
              <a:avLst/>
              <a:gdLst/>
              <a:ahLst/>
              <a:cxnLst/>
              <a:rect l="l" t="t" r="r" b="b"/>
              <a:pathLst>
                <a:path w="1015" h="1860" extrusionOk="0">
                  <a:moveTo>
                    <a:pt x="472" y="0"/>
                  </a:moveTo>
                  <a:cubicBezTo>
                    <a:pt x="259" y="0"/>
                    <a:pt x="1" y="593"/>
                    <a:pt x="380" y="862"/>
                  </a:cubicBezTo>
                  <a:cubicBezTo>
                    <a:pt x="368" y="1104"/>
                    <a:pt x="265" y="1393"/>
                    <a:pt x="449" y="1612"/>
                  </a:cubicBezTo>
                  <a:cubicBezTo>
                    <a:pt x="385" y="1783"/>
                    <a:pt x="512" y="1860"/>
                    <a:pt x="643" y="1860"/>
                  </a:cubicBezTo>
                  <a:cubicBezTo>
                    <a:pt x="795" y="1860"/>
                    <a:pt x="954" y="1757"/>
                    <a:pt x="830" y="1577"/>
                  </a:cubicBezTo>
                  <a:cubicBezTo>
                    <a:pt x="853" y="1450"/>
                    <a:pt x="911" y="1335"/>
                    <a:pt x="911" y="1196"/>
                  </a:cubicBezTo>
                  <a:cubicBezTo>
                    <a:pt x="1015" y="1104"/>
                    <a:pt x="1015" y="919"/>
                    <a:pt x="876" y="850"/>
                  </a:cubicBezTo>
                  <a:cubicBezTo>
                    <a:pt x="911" y="619"/>
                    <a:pt x="807" y="538"/>
                    <a:pt x="669" y="469"/>
                  </a:cubicBezTo>
                  <a:cubicBezTo>
                    <a:pt x="658" y="127"/>
                    <a:pt x="570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3426;p42">
              <a:extLst>
                <a:ext uri="{FF2B5EF4-FFF2-40B4-BE49-F238E27FC236}">
                  <a16:creationId xmlns:a16="http://schemas.microsoft.com/office/drawing/2014/main" id="{90DB5447-20C3-1837-8DD4-A06EBF6C53C4}"/>
                </a:ext>
              </a:extLst>
            </p:cNvPr>
            <p:cNvSpPr/>
            <p:nvPr/>
          </p:nvSpPr>
          <p:spPr>
            <a:xfrm>
              <a:off x="6104850" y="2910725"/>
              <a:ext cx="32425" cy="44650"/>
            </a:xfrm>
            <a:custGeom>
              <a:avLst/>
              <a:gdLst/>
              <a:ahLst/>
              <a:cxnLst/>
              <a:rect l="l" t="t" r="r" b="b"/>
              <a:pathLst>
                <a:path w="1297" h="1786" extrusionOk="0">
                  <a:moveTo>
                    <a:pt x="958" y="0"/>
                  </a:moveTo>
                  <a:cubicBezTo>
                    <a:pt x="956" y="0"/>
                    <a:pt x="954" y="1"/>
                    <a:pt x="951" y="1"/>
                  </a:cubicBezTo>
                  <a:cubicBezTo>
                    <a:pt x="663" y="35"/>
                    <a:pt x="559" y="301"/>
                    <a:pt x="513" y="566"/>
                  </a:cubicBezTo>
                  <a:cubicBezTo>
                    <a:pt x="461" y="532"/>
                    <a:pt x="415" y="516"/>
                    <a:pt x="374" y="516"/>
                  </a:cubicBezTo>
                  <a:cubicBezTo>
                    <a:pt x="1" y="516"/>
                    <a:pt x="41" y="1786"/>
                    <a:pt x="292" y="1786"/>
                  </a:cubicBezTo>
                  <a:cubicBezTo>
                    <a:pt x="368" y="1786"/>
                    <a:pt x="462" y="1671"/>
                    <a:pt x="570" y="1374"/>
                  </a:cubicBezTo>
                  <a:cubicBezTo>
                    <a:pt x="801" y="1340"/>
                    <a:pt x="905" y="1097"/>
                    <a:pt x="951" y="912"/>
                  </a:cubicBezTo>
                  <a:cubicBezTo>
                    <a:pt x="1249" y="855"/>
                    <a:pt x="1297" y="0"/>
                    <a:pt x="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3427;p42">
              <a:extLst>
                <a:ext uri="{FF2B5EF4-FFF2-40B4-BE49-F238E27FC236}">
                  <a16:creationId xmlns:a16="http://schemas.microsoft.com/office/drawing/2014/main" id="{68DDC65D-3E04-23B4-788F-48FBA85CD64E}"/>
                </a:ext>
              </a:extLst>
            </p:cNvPr>
            <p:cNvSpPr/>
            <p:nvPr/>
          </p:nvSpPr>
          <p:spPr>
            <a:xfrm>
              <a:off x="6132000" y="2803325"/>
              <a:ext cx="45525" cy="80600"/>
            </a:xfrm>
            <a:custGeom>
              <a:avLst/>
              <a:gdLst/>
              <a:ahLst/>
              <a:cxnLst/>
              <a:rect l="l" t="t" r="r" b="b"/>
              <a:pathLst>
                <a:path w="1821" h="3224" extrusionOk="0">
                  <a:moveTo>
                    <a:pt x="1488" y="0"/>
                  </a:moveTo>
                  <a:cubicBezTo>
                    <a:pt x="1444" y="0"/>
                    <a:pt x="1388" y="15"/>
                    <a:pt x="1320" y="49"/>
                  </a:cubicBezTo>
                  <a:cubicBezTo>
                    <a:pt x="1314" y="49"/>
                    <a:pt x="1309" y="48"/>
                    <a:pt x="1303" y="48"/>
                  </a:cubicBezTo>
                  <a:cubicBezTo>
                    <a:pt x="1161" y="48"/>
                    <a:pt x="1056" y="192"/>
                    <a:pt x="1100" y="326"/>
                  </a:cubicBezTo>
                  <a:cubicBezTo>
                    <a:pt x="927" y="361"/>
                    <a:pt x="881" y="580"/>
                    <a:pt x="1031" y="661"/>
                  </a:cubicBezTo>
                  <a:cubicBezTo>
                    <a:pt x="1077" y="776"/>
                    <a:pt x="962" y="972"/>
                    <a:pt x="962" y="1088"/>
                  </a:cubicBezTo>
                  <a:cubicBezTo>
                    <a:pt x="904" y="1122"/>
                    <a:pt x="846" y="1169"/>
                    <a:pt x="800" y="1203"/>
                  </a:cubicBezTo>
                  <a:cubicBezTo>
                    <a:pt x="846" y="1111"/>
                    <a:pt x="742" y="995"/>
                    <a:pt x="639" y="995"/>
                  </a:cubicBezTo>
                  <a:lnTo>
                    <a:pt x="569" y="995"/>
                  </a:lnTo>
                  <a:cubicBezTo>
                    <a:pt x="496" y="915"/>
                    <a:pt x="427" y="882"/>
                    <a:pt x="367" y="882"/>
                  </a:cubicBezTo>
                  <a:cubicBezTo>
                    <a:pt x="99" y="882"/>
                    <a:pt x="1" y="1545"/>
                    <a:pt x="350" y="1630"/>
                  </a:cubicBezTo>
                  <a:cubicBezTo>
                    <a:pt x="223" y="1838"/>
                    <a:pt x="212" y="2057"/>
                    <a:pt x="419" y="2115"/>
                  </a:cubicBezTo>
                  <a:cubicBezTo>
                    <a:pt x="388" y="2274"/>
                    <a:pt x="513" y="2362"/>
                    <a:pt x="636" y="2362"/>
                  </a:cubicBezTo>
                  <a:cubicBezTo>
                    <a:pt x="737" y="2362"/>
                    <a:pt x="836" y="2303"/>
                    <a:pt x="846" y="2173"/>
                  </a:cubicBezTo>
                  <a:cubicBezTo>
                    <a:pt x="869" y="2034"/>
                    <a:pt x="846" y="1873"/>
                    <a:pt x="846" y="1723"/>
                  </a:cubicBezTo>
                  <a:lnTo>
                    <a:pt x="846" y="1723"/>
                  </a:lnTo>
                  <a:cubicBezTo>
                    <a:pt x="867" y="1729"/>
                    <a:pt x="887" y="1732"/>
                    <a:pt x="907" y="1732"/>
                  </a:cubicBezTo>
                  <a:cubicBezTo>
                    <a:pt x="955" y="1732"/>
                    <a:pt x="1002" y="1716"/>
                    <a:pt x="1043" y="1700"/>
                  </a:cubicBezTo>
                  <a:cubicBezTo>
                    <a:pt x="1054" y="1746"/>
                    <a:pt x="1077" y="1803"/>
                    <a:pt x="1089" y="1838"/>
                  </a:cubicBezTo>
                  <a:cubicBezTo>
                    <a:pt x="1054" y="2000"/>
                    <a:pt x="1054" y="2173"/>
                    <a:pt x="1043" y="2334"/>
                  </a:cubicBezTo>
                  <a:lnTo>
                    <a:pt x="1031" y="2346"/>
                  </a:lnTo>
                  <a:cubicBezTo>
                    <a:pt x="800" y="2381"/>
                    <a:pt x="673" y="2785"/>
                    <a:pt x="881" y="2912"/>
                  </a:cubicBezTo>
                  <a:cubicBezTo>
                    <a:pt x="858" y="3137"/>
                    <a:pt x="972" y="3223"/>
                    <a:pt x="1116" y="3223"/>
                  </a:cubicBezTo>
                  <a:cubicBezTo>
                    <a:pt x="1341" y="3223"/>
                    <a:pt x="1641" y="3014"/>
                    <a:pt x="1620" y="2796"/>
                  </a:cubicBezTo>
                  <a:cubicBezTo>
                    <a:pt x="1735" y="2277"/>
                    <a:pt x="1597" y="1769"/>
                    <a:pt x="1377" y="1238"/>
                  </a:cubicBezTo>
                  <a:cubicBezTo>
                    <a:pt x="1389" y="1180"/>
                    <a:pt x="1400" y="1134"/>
                    <a:pt x="1435" y="1076"/>
                  </a:cubicBezTo>
                  <a:cubicBezTo>
                    <a:pt x="1506" y="862"/>
                    <a:pt x="1821" y="0"/>
                    <a:pt x="1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3428;p42">
              <a:extLst>
                <a:ext uri="{FF2B5EF4-FFF2-40B4-BE49-F238E27FC236}">
                  <a16:creationId xmlns:a16="http://schemas.microsoft.com/office/drawing/2014/main" id="{FE49F7F8-6188-35D0-373F-18C8E2BBE894}"/>
                </a:ext>
              </a:extLst>
            </p:cNvPr>
            <p:cNvSpPr/>
            <p:nvPr/>
          </p:nvSpPr>
          <p:spPr>
            <a:xfrm>
              <a:off x="6175625" y="2781775"/>
              <a:ext cx="34400" cy="37150"/>
            </a:xfrm>
            <a:custGeom>
              <a:avLst/>
              <a:gdLst/>
              <a:ahLst/>
              <a:cxnLst/>
              <a:rect l="l" t="t" r="r" b="b"/>
              <a:pathLst>
                <a:path w="1376" h="1486" extrusionOk="0">
                  <a:moveTo>
                    <a:pt x="767" y="0"/>
                  </a:moveTo>
                  <a:cubicBezTo>
                    <a:pt x="653" y="0"/>
                    <a:pt x="529" y="79"/>
                    <a:pt x="452" y="253"/>
                  </a:cubicBezTo>
                  <a:cubicBezTo>
                    <a:pt x="427" y="249"/>
                    <a:pt x="404" y="247"/>
                    <a:pt x="383" y="247"/>
                  </a:cubicBezTo>
                  <a:cubicBezTo>
                    <a:pt x="0" y="247"/>
                    <a:pt x="107" y="852"/>
                    <a:pt x="396" y="852"/>
                  </a:cubicBezTo>
                  <a:cubicBezTo>
                    <a:pt x="464" y="852"/>
                    <a:pt x="541" y="819"/>
                    <a:pt x="625" y="738"/>
                  </a:cubicBezTo>
                  <a:cubicBezTo>
                    <a:pt x="636" y="877"/>
                    <a:pt x="726" y="1006"/>
                    <a:pt x="867" y="1006"/>
                  </a:cubicBezTo>
                  <a:cubicBezTo>
                    <a:pt x="878" y="1006"/>
                    <a:pt x="890" y="1005"/>
                    <a:pt x="902" y="1003"/>
                  </a:cubicBezTo>
                  <a:lnTo>
                    <a:pt x="902" y="1003"/>
                  </a:lnTo>
                  <a:cubicBezTo>
                    <a:pt x="845" y="1194"/>
                    <a:pt x="843" y="1486"/>
                    <a:pt x="1018" y="1486"/>
                  </a:cubicBezTo>
                  <a:cubicBezTo>
                    <a:pt x="1056" y="1486"/>
                    <a:pt x="1101" y="1472"/>
                    <a:pt x="1156" y="1442"/>
                  </a:cubicBezTo>
                  <a:cubicBezTo>
                    <a:pt x="1375" y="1246"/>
                    <a:pt x="1329" y="888"/>
                    <a:pt x="1329" y="622"/>
                  </a:cubicBezTo>
                  <a:cubicBezTo>
                    <a:pt x="1329" y="505"/>
                    <a:pt x="1230" y="404"/>
                    <a:pt x="1108" y="404"/>
                  </a:cubicBezTo>
                  <a:cubicBezTo>
                    <a:pt x="1086" y="404"/>
                    <a:pt x="1063" y="408"/>
                    <a:pt x="1041" y="415"/>
                  </a:cubicBezTo>
                  <a:cubicBezTo>
                    <a:pt x="1067" y="153"/>
                    <a:pt x="926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3429;p42">
              <a:extLst>
                <a:ext uri="{FF2B5EF4-FFF2-40B4-BE49-F238E27FC236}">
                  <a16:creationId xmlns:a16="http://schemas.microsoft.com/office/drawing/2014/main" id="{BD989516-2B2F-A209-00F3-1F660EE13354}"/>
                </a:ext>
              </a:extLst>
            </p:cNvPr>
            <p:cNvSpPr/>
            <p:nvPr/>
          </p:nvSpPr>
          <p:spPr>
            <a:xfrm>
              <a:off x="6153075" y="2897100"/>
              <a:ext cx="21325" cy="13450"/>
            </a:xfrm>
            <a:custGeom>
              <a:avLst/>
              <a:gdLst/>
              <a:ahLst/>
              <a:cxnLst/>
              <a:rect l="l" t="t" r="r" b="b"/>
              <a:pathLst>
                <a:path w="853" h="538" extrusionOk="0">
                  <a:moveTo>
                    <a:pt x="605" y="1"/>
                  </a:moveTo>
                  <a:cubicBezTo>
                    <a:pt x="547" y="1"/>
                    <a:pt x="486" y="26"/>
                    <a:pt x="442" y="84"/>
                  </a:cubicBezTo>
                  <a:cubicBezTo>
                    <a:pt x="365" y="30"/>
                    <a:pt x="301" y="7"/>
                    <a:pt x="250" y="7"/>
                  </a:cubicBezTo>
                  <a:cubicBezTo>
                    <a:pt x="0" y="7"/>
                    <a:pt x="48" y="538"/>
                    <a:pt x="342" y="538"/>
                  </a:cubicBezTo>
                  <a:cubicBezTo>
                    <a:pt x="450" y="538"/>
                    <a:pt x="592" y="466"/>
                    <a:pt x="765" y="269"/>
                  </a:cubicBezTo>
                  <a:cubicBezTo>
                    <a:pt x="852" y="118"/>
                    <a:pt x="733" y="1"/>
                    <a:pt x="6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3430;p42">
              <a:extLst>
                <a:ext uri="{FF2B5EF4-FFF2-40B4-BE49-F238E27FC236}">
                  <a16:creationId xmlns:a16="http://schemas.microsoft.com/office/drawing/2014/main" id="{6057145E-8EF6-E63E-726D-19BC74265D91}"/>
                </a:ext>
              </a:extLst>
            </p:cNvPr>
            <p:cNvSpPr/>
            <p:nvPr/>
          </p:nvSpPr>
          <p:spPr>
            <a:xfrm>
              <a:off x="6188650" y="2811025"/>
              <a:ext cx="40125" cy="76800"/>
            </a:xfrm>
            <a:custGeom>
              <a:avLst/>
              <a:gdLst/>
              <a:ahLst/>
              <a:cxnLst/>
              <a:rect l="l" t="t" r="r" b="b"/>
              <a:pathLst>
                <a:path w="1605" h="3072" extrusionOk="0">
                  <a:moveTo>
                    <a:pt x="1263" y="1"/>
                  </a:moveTo>
                  <a:cubicBezTo>
                    <a:pt x="1198" y="1"/>
                    <a:pt x="1131" y="45"/>
                    <a:pt x="1074" y="156"/>
                  </a:cubicBezTo>
                  <a:cubicBezTo>
                    <a:pt x="1039" y="330"/>
                    <a:pt x="970" y="468"/>
                    <a:pt x="924" y="630"/>
                  </a:cubicBezTo>
                  <a:cubicBezTo>
                    <a:pt x="681" y="630"/>
                    <a:pt x="635" y="941"/>
                    <a:pt x="681" y="1115"/>
                  </a:cubicBezTo>
                  <a:cubicBezTo>
                    <a:pt x="473" y="1207"/>
                    <a:pt x="600" y="1438"/>
                    <a:pt x="635" y="1576"/>
                  </a:cubicBezTo>
                  <a:cubicBezTo>
                    <a:pt x="616" y="1571"/>
                    <a:pt x="598" y="1569"/>
                    <a:pt x="581" y="1569"/>
                  </a:cubicBezTo>
                  <a:cubicBezTo>
                    <a:pt x="395" y="1569"/>
                    <a:pt x="345" y="1843"/>
                    <a:pt x="335" y="1980"/>
                  </a:cubicBezTo>
                  <a:cubicBezTo>
                    <a:pt x="231" y="2096"/>
                    <a:pt x="312" y="2269"/>
                    <a:pt x="289" y="2419"/>
                  </a:cubicBezTo>
                  <a:cubicBezTo>
                    <a:pt x="81" y="2419"/>
                    <a:pt x="0" y="2765"/>
                    <a:pt x="231" y="2811"/>
                  </a:cubicBezTo>
                  <a:cubicBezTo>
                    <a:pt x="188" y="2968"/>
                    <a:pt x="321" y="3072"/>
                    <a:pt x="445" y="3072"/>
                  </a:cubicBezTo>
                  <a:cubicBezTo>
                    <a:pt x="523" y="3072"/>
                    <a:pt x="597" y="3031"/>
                    <a:pt x="623" y="2938"/>
                  </a:cubicBezTo>
                  <a:cubicBezTo>
                    <a:pt x="1027" y="2869"/>
                    <a:pt x="693" y="2396"/>
                    <a:pt x="773" y="2153"/>
                  </a:cubicBezTo>
                  <a:lnTo>
                    <a:pt x="773" y="2153"/>
                  </a:lnTo>
                  <a:cubicBezTo>
                    <a:pt x="799" y="2161"/>
                    <a:pt x="822" y="2165"/>
                    <a:pt x="844" y="2165"/>
                  </a:cubicBezTo>
                  <a:cubicBezTo>
                    <a:pt x="1055" y="2165"/>
                    <a:pt x="1119" y="1843"/>
                    <a:pt x="889" y="1749"/>
                  </a:cubicBezTo>
                  <a:cubicBezTo>
                    <a:pt x="1027" y="1726"/>
                    <a:pt x="1085" y="1565"/>
                    <a:pt x="1154" y="1461"/>
                  </a:cubicBezTo>
                  <a:cubicBezTo>
                    <a:pt x="1605" y="1449"/>
                    <a:pt x="1316" y="884"/>
                    <a:pt x="1420" y="641"/>
                  </a:cubicBezTo>
                  <a:cubicBezTo>
                    <a:pt x="1443" y="607"/>
                    <a:pt x="1501" y="560"/>
                    <a:pt x="1501" y="457"/>
                  </a:cubicBezTo>
                  <a:cubicBezTo>
                    <a:pt x="1558" y="261"/>
                    <a:pt x="1418" y="1"/>
                    <a:pt x="1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3431;p42">
              <a:extLst>
                <a:ext uri="{FF2B5EF4-FFF2-40B4-BE49-F238E27FC236}">
                  <a16:creationId xmlns:a16="http://schemas.microsoft.com/office/drawing/2014/main" id="{EA86B9BD-67EF-F1CC-D15B-FEF814DFDAA3}"/>
                </a:ext>
              </a:extLst>
            </p:cNvPr>
            <p:cNvSpPr/>
            <p:nvPr/>
          </p:nvSpPr>
          <p:spPr>
            <a:xfrm>
              <a:off x="5894025" y="2817350"/>
              <a:ext cx="43375" cy="28600"/>
            </a:xfrm>
            <a:custGeom>
              <a:avLst/>
              <a:gdLst/>
              <a:ahLst/>
              <a:cxnLst/>
              <a:rect l="l" t="t" r="r" b="b"/>
              <a:pathLst>
                <a:path w="1735" h="1144" extrusionOk="0">
                  <a:moveTo>
                    <a:pt x="1108" y="1"/>
                  </a:moveTo>
                  <a:cubicBezTo>
                    <a:pt x="1026" y="1"/>
                    <a:pt x="942" y="26"/>
                    <a:pt x="866" y="88"/>
                  </a:cubicBezTo>
                  <a:cubicBezTo>
                    <a:pt x="826" y="73"/>
                    <a:pt x="786" y="66"/>
                    <a:pt x="746" y="66"/>
                  </a:cubicBezTo>
                  <a:cubicBezTo>
                    <a:pt x="604" y="66"/>
                    <a:pt x="471" y="155"/>
                    <a:pt x="381" y="273"/>
                  </a:cubicBezTo>
                  <a:cubicBezTo>
                    <a:pt x="361" y="268"/>
                    <a:pt x="343" y="266"/>
                    <a:pt x="325" y="266"/>
                  </a:cubicBezTo>
                  <a:cubicBezTo>
                    <a:pt x="119" y="266"/>
                    <a:pt x="74" y="564"/>
                    <a:pt x="127" y="735"/>
                  </a:cubicBezTo>
                  <a:cubicBezTo>
                    <a:pt x="0" y="850"/>
                    <a:pt x="35" y="1058"/>
                    <a:pt x="289" y="1139"/>
                  </a:cubicBezTo>
                  <a:cubicBezTo>
                    <a:pt x="302" y="1142"/>
                    <a:pt x="315" y="1144"/>
                    <a:pt x="328" y="1144"/>
                  </a:cubicBezTo>
                  <a:cubicBezTo>
                    <a:pt x="437" y="1144"/>
                    <a:pt x="521" y="1022"/>
                    <a:pt x="531" y="919"/>
                  </a:cubicBezTo>
                  <a:cubicBezTo>
                    <a:pt x="693" y="896"/>
                    <a:pt x="750" y="723"/>
                    <a:pt x="785" y="573"/>
                  </a:cubicBezTo>
                  <a:cubicBezTo>
                    <a:pt x="823" y="592"/>
                    <a:pt x="864" y="601"/>
                    <a:pt x="905" y="601"/>
                  </a:cubicBezTo>
                  <a:cubicBezTo>
                    <a:pt x="991" y="601"/>
                    <a:pt x="1077" y="562"/>
                    <a:pt x="1131" y="492"/>
                  </a:cubicBezTo>
                  <a:cubicBezTo>
                    <a:pt x="1154" y="504"/>
                    <a:pt x="1201" y="515"/>
                    <a:pt x="1247" y="515"/>
                  </a:cubicBezTo>
                  <a:lnTo>
                    <a:pt x="1247" y="388"/>
                  </a:lnTo>
                  <a:lnTo>
                    <a:pt x="1258" y="388"/>
                  </a:lnTo>
                  <a:lnTo>
                    <a:pt x="1281" y="515"/>
                  </a:lnTo>
                  <a:cubicBezTo>
                    <a:pt x="1734" y="414"/>
                    <a:pt x="1439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3432;p42">
              <a:extLst>
                <a:ext uri="{FF2B5EF4-FFF2-40B4-BE49-F238E27FC236}">
                  <a16:creationId xmlns:a16="http://schemas.microsoft.com/office/drawing/2014/main" id="{3A2D32A0-422E-8BBD-9A31-DD4E4BE205CD}"/>
                </a:ext>
              </a:extLst>
            </p:cNvPr>
            <p:cNvSpPr/>
            <p:nvPr/>
          </p:nvSpPr>
          <p:spPr>
            <a:xfrm>
              <a:off x="5929725" y="2796625"/>
              <a:ext cx="29400" cy="23250"/>
            </a:xfrm>
            <a:custGeom>
              <a:avLst/>
              <a:gdLst/>
              <a:ahLst/>
              <a:cxnLst/>
              <a:rect l="l" t="t" r="r" b="b"/>
              <a:pathLst>
                <a:path w="1176" h="930" extrusionOk="0">
                  <a:moveTo>
                    <a:pt x="661" y="1"/>
                  </a:moveTo>
                  <a:cubicBezTo>
                    <a:pt x="600" y="1"/>
                    <a:pt x="534" y="33"/>
                    <a:pt x="465" y="109"/>
                  </a:cubicBezTo>
                  <a:cubicBezTo>
                    <a:pt x="448" y="107"/>
                    <a:pt x="431" y="106"/>
                    <a:pt x="416" y="106"/>
                  </a:cubicBezTo>
                  <a:cubicBezTo>
                    <a:pt x="1" y="106"/>
                    <a:pt x="289" y="814"/>
                    <a:pt x="584" y="814"/>
                  </a:cubicBezTo>
                  <a:cubicBezTo>
                    <a:pt x="590" y="814"/>
                    <a:pt x="597" y="814"/>
                    <a:pt x="604" y="813"/>
                  </a:cubicBezTo>
                  <a:cubicBezTo>
                    <a:pt x="707" y="896"/>
                    <a:pt x="788" y="930"/>
                    <a:pt x="851" y="930"/>
                  </a:cubicBezTo>
                  <a:cubicBezTo>
                    <a:pt x="1176" y="930"/>
                    <a:pt x="989" y="1"/>
                    <a:pt x="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3433;p42">
              <a:extLst>
                <a:ext uri="{FF2B5EF4-FFF2-40B4-BE49-F238E27FC236}">
                  <a16:creationId xmlns:a16="http://schemas.microsoft.com/office/drawing/2014/main" id="{16D13742-971C-417C-489F-7A054DFDBB22}"/>
                </a:ext>
              </a:extLst>
            </p:cNvPr>
            <p:cNvSpPr/>
            <p:nvPr/>
          </p:nvSpPr>
          <p:spPr>
            <a:xfrm>
              <a:off x="5941825" y="2853325"/>
              <a:ext cx="59925" cy="29075"/>
            </a:xfrm>
            <a:custGeom>
              <a:avLst/>
              <a:gdLst/>
              <a:ahLst/>
              <a:cxnLst/>
              <a:rect l="l" t="t" r="r" b="b"/>
              <a:pathLst>
                <a:path w="2397" h="1163" extrusionOk="0">
                  <a:moveTo>
                    <a:pt x="2126" y="0"/>
                  </a:moveTo>
                  <a:cubicBezTo>
                    <a:pt x="2077" y="0"/>
                    <a:pt x="2013" y="17"/>
                    <a:pt x="1932" y="57"/>
                  </a:cubicBezTo>
                  <a:cubicBezTo>
                    <a:pt x="1912" y="92"/>
                    <a:pt x="1871" y="101"/>
                    <a:pt x="1823" y="101"/>
                  </a:cubicBezTo>
                  <a:cubicBezTo>
                    <a:pt x="1772" y="101"/>
                    <a:pt x="1714" y="90"/>
                    <a:pt x="1669" y="90"/>
                  </a:cubicBezTo>
                  <a:cubicBezTo>
                    <a:pt x="1660" y="90"/>
                    <a:pt x="1651" y="91"/>
                    <a:pt x="1643" y="92"/>
                  </a:cubicBezTo>
                  <a:cubicBezTo>
                    <a:pt x="1424" y="138"/>
                    <a:pt x="1366" y="369"/>
                    <a:pt x="1101" y="404"/>
                  </a:cubicBezTo>
                  <a:cubicBezTo>
                    <a:pt x="993" y="350"/>
                    <a:pt x="925" y="276"/>
                    <a:pt x="813" y="276"/>
                  </a:cubicBezTo>
                  <a:cubicBezTo>
                    <a:pt x="805" y="276"/>
                    <a:pt x="797" y="276"/>
                    <a:pt x="789" y="277"/>
                  </a:cubicBezTo>
                  <a:cubicBezTo>
                    <a:pt x="741" y="176"/>
                    <a:pt x="660" y="136"/>
                    <a:pt x="581" y="136"/>
                  </a:cubicBezTo>
                  <a:cubicBezTo>
                    <a:pt x="415" y="136"/>
                    <a:pt x="255" y="316"/>
                    <a:pt x="420" y="496"/>
                  </a:cubicBezTo>
                  <a:cubicBezTo>
                    <a:pt x="397" y="542"/>
                    <a:pt x="397" y="600"/>
                    <a:pt x="397" y="658"/>
                  </a:cubicBezTo>
                  <a:cubicBezTo>
                    <a:pt x="0" y="763"/>
                    <a:pt x="380" y="1162"/>
                    <a:pt x="611" y="1162"/>
                  </a:cubicBezTo>
                  <a:cubicBezTo>
                    <a:pt x="710" y="1162"/>
                    <a:pt x="782" y="1089"/>
                    <a:pt x="754" y="888"/>
                  </a:cubicBezTo>
                  <a:cubicBezTo>
                    <a:pt x="812" y="888"/>
                    <a:pt x="858" y="865"/>
                    <a:pt x="904" y="831"/>
                  </a:cubicBezTo>
                  <a:cubicBezTo>
                    <a:pt x="973" y="868"/>
                    <a:pt x="1063" y="895"/>
                    <a:pt x="1148" y="895"/>
                  </a:cubicBezTo>
                  <a:cubicBezTo>
                    <a:pt x="1248" y="895"/>
                    <a:pt x="1340" y="856"/>
                    <a:pt x="1378" y="750"/>
                  </a:cubicBezTo>
                  <a:cubicBezTo>
                    <a:pt x="1516" y="669"/>
                    <a:pt x="1712" y="658"/>
                    <a:pt x="1782" y="496"/>
                  </a:cubicBezTo>
                  <a:cubicBezTo>
                    <a:pt x="1821" y="513"/>
                    <a:pt x="1858" y="521"/>
                    <a:pt x="1895" y="521"/>
                  </a:cubicBezTo>
                  <a:cubicBezTo>
                    <a:pt x="2195" y="521"/>
                    <a:pt x="2396" y="0"/>
                    <a:pt x="2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3434;p42">
              <a:extLst>
                <a:ext uri="{FF2B5EF4-FFF2-40B4-BE49-F238E27FC236}">
                  <a16:creationId xmlns:a16="http://schemas.microsoft.com/office/drawing/2014/main" id="{8BA1FEA7-342A-5926-ED44-610FC71B2100}"/>
                </a:ext>
              </a:extLst>
            </p:cNvPr>
            <p:cNvSpPr/>
            <p:nvPr/>
          </p:nvSpPr>
          <p:spPr>
            <a:xfrm>
              <a:off x="6017400" y="2667550"/>
              <a:ext cx="65350" cy="80075"/>
            </a:xfrm>
            <a:custGeom>
              <a:avLst/>
              <a:gdLst/>
              <a:ahLst/>
              <a:cxnLst/>
              <a:rect l="l" t="t" r="r" b="b"/>
              <a:pathLst>
                <a:path w="2614" h="3203" extrusionOk="0">
                  <a:moveTo>
                    <a:pt x="1966" y="1"/>
                  </a:moveTo>
                  <a:cubicBezTo>
                    <a:pt x="1811" y="1"/>
                    <a:pt x="1671" y="205"/>
                    <a:pt x="1794" y="355"/>
                  </a:cubicBezTo>
                  <a:lnTo>
                    <a:pt x="1829" y="436"/>
                  </a:lnTo>
                  <a:cubicBezTo>
                    <a:pt x="1798" y="459"/>
                    <a:pt x="1759" y="467"/>
                    <a:pt x="1715" y="467"/>
                  </a:cubicBezTo>
                  <a:cubicBezTo>
                    <a:pt x="1612" y="467"/>
                    <a:pt x="1485" y="422"/>
                    <a:pt x="1376" y="422"/>
                  </a:cubicBezTo>
                  <a:cubicBezTo>
                    <a:pt x="1344" y="422"/>
                    <a:pt x="1314" y="426"/>
                    <a:pt x="1287" y="436"/>
                  </a:cubicBezTo>
                  <a:cubicBezTo>
                    <a:pt x="1222" y="378"/>
                    <a:pt x="1121" y="330"/>
                    <a:pt x="1027" y="330"/>
                  </a:cubicBezTo>
                  <a:cubicBezTo>
                    <a:pt x="952" y="330"/>
                    <a:pt x="882" y="360"/>
                    <a:pt x="836" y="436"/>
                  </a:cubicBezTo>
                  <a:cubicBezTo>
                    <a:pt x="825" y="436"/>
                    <a:pt x="606" y="378"/>
                    <a:pt x="594" y="367"/>
                  </a:cubicBezTo>
                  <a:cubicBezTo>
                    <a:pt x="573" y="359"/>
                    <a:pt x="552" y="355"/>
                    <a:pt x="532" y="355"/>
                  </a:cubicBezTo>
                  <a:cubicBezTo>
                    <a:pt x="462" y="355"/>
                    <a:pt x="399" y="399"/>
                    <a:pt x="363" y="470"/>
                  </a:cubicBezTo>
                  <a:cubicBezTo>
                    <a:pt x="327" y="461"/>
                    <a:pt x="296" y="457"/>
                    <a:pt x="269" y="457"/>
                  </a:cubicBezTo>
                  <a:cubicBezTo>
                    <a:pt x="0" y="457"/>
                    <a:pt x="144" y="887"/>
                    <a:pt x="259" y="1013"/>
                  </a:cubicBezTo>
                  <a:cubicBezTo>
                    <a:pt x="304" y="1107"/>
                    <a:pt x="376" y="1147"/>
                    <a:pt x="450" y="1147"/>
                  </a:cubicBezTo>
                  <a:cubicBezTo>
                    <a:pt x="565" y="1147"/>
                    <a:pt x="684" y="1046"/>
                    <a:pt x="698" y="898"/>
                  </a:cubicBezTo>
                  <a:cubicBezTo>
                    <a:pt x="737" y="975"/>
                    <a:pt x="807" y="1007"/>
                    <a:pt x="883" y="1007"/>
                  </a:cubicBezTo>
                  <a:cubicBezTo>
                    <a:pt x="965" y="1007"/>
                    <a:pt x="1053" y="969"/>
                    <a:pt x="1113" y="909"/>
                  </a:cubicBezTo>
                  <a:cubicBezTo>
                    <a:pt x="1152" y="928"/>
                    <a:pt x="1188" y="935"/>
                    <a:pt x="1224" y="935"/>
                  </a:cubicBezTo>
                  <a:cubicBezTo>
                    <a:pt x="1311" y="935"/>
                    <a:pt x="1392" y="895"/>
                    <a:pt x="1485" y="895"/>
                  </a:cubicBezTo>
                  <a:cubicBezTo>
                    <a:pt x="1514" y="895"/>
                    <a:pt x="1544" y="899"/>
                    <a:pt x="1575" y="909"/>
                  </a:cubicBezTo>
                  <a:cubicBezTo>
                    <a:pt x="1771" y="1521"/>
                    <a:pt x="1564" y="2006"/>
                    <a:pt x="1760" y="2583"/>
                  </a:cubicBezTo>
                  <a:cubicBezTo>
                    <a:pt x="1760" y="2698"/>
                    <a:pt x="1748" y="2871"/>
                    <a:pt x="1933" y="2871"/>
                  </a:cubicBezTo>
                  <a:cubicBezTo>
                    <a:pt x="1799" y="3066"/>
                    <a:pt x="1915" y="3202"/>
                    <a:pt x="2049" y="3202"/>
                  </a:cubicBezTo>
                  <a:cubicBezTo>
                    <a:pt x="2145" y="3202"/>
                    <a:pt x="2250" y="3132"/>
                    <a:pt x="2279" y="2964"/>
                  </a:cubicBezTo>
                  <a:cubicBezTo>
                    <a:pt x="2614" y="2791"/>
                    <a:pt x="2337" y="1590"/>
                    <a:pt x="2106" y="1417"/>
                  </a:cubicBezTo>
                  <a:cubicBezTo>
                    <a:pt x="2095" y="1278"/>
                    <a:pt x="2083" y="1128"/>
                    <a:pt x="2048" y="990"/>
                  </a:cubicBezTo>
                  <a:lnTo>
                    <a:pt x="2048" y="990"/>
                  </a:lnTo>
                  <a:cubicBezTo>
                    <a:pt x="2069" y="993"/>
                    <a:pt x="2088" y="994"/>
                    <a:pt x="2107" y="994"/>
                  </a:cubicBezTo>
                  <a:cubicBezTo>
                    <a:pt x="2500" y="994"/>
                    <a:pt x="2393" y="309"/>
                    <a:pt x="2106" y="66"/>
                  </a:cubicBezTo>
                  <a:cubicBezTo>
                    <a:pt x="2063" y="20"/>
                    <a:pt x="2013" y="1"/>
                    <a:pt x="1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3435;p42">
              <a:extLst>
                <a:ext uri="{FF2B5EF4-FFF2-40B4-BE49-F238E27FC236}">
                  <a16:creationId xmlns:a16="http://schemas.microsoft.com/office/drawing/2014/main" id="{0EAD2EDF-75FD-F077-BBC6-F6AA63ABCE58}"/>
                </a:ext>
              </a:extLst>
            </p:cNvPr>
            <p:cNvSpPr/>
            <p:nvPr/>
          </p:nvSpPr>
          <p:spPr>
            <a:xfrm>
              <a:off x="6072800" y="2648375"/>
              <a:ext cx="44150" cy="31700"/>
            </a:xfrm>
            <a:custGeom>
              <a:avLst/>
              <a:gdLst/>
              <a:ahLst/>
              <a:cxnLst/>
              <a:rect l="l" t="t" r="r" b="b"/>
              <a:pathLst>
                <a:path w="1766" h="1268" extrusionOk="0">
                  <a:moveTo>
                    <a:pt x="1448" y="0"/>
                  </a:moveTo>
                  <a:cubicBezTo>
                    <a:pt x="1361" y="0"/>
                    <a:pt x="1252" y="123"/>
                    <a:pt x="1137" y="453"/>
                  </a:cubicBezTo>
                  <a:cubicBezTo>
                    <a:pt x="1031" y="400"/>
                    <a:pt x="901" y="359"/>
                    <a:pt x="779" y="359"/>
                  </a:cubicBezTo>
                  <a:cubicBezTo>
                    <a:pt x="662" y="359"/>
                    <a:pt x="552" y="397"/>
                    <a:pt x="479" y="499"/>
                  </a:cubicBezTo>
                  <a:cubicBezTo>
                    <a:pt x="356" y="392"/>
                    <a:pt x="265" y="349"/>
                    <a:pt x="203" y="349"/>
                  </a:cubicBezTo>
                  <a:cubicBezTo>
                    <a:pt x="1" y="349"/>
                    <a:pt x="91" y="798"/>
                    <a:pt x="329" y="1018"/>
                  </a:cubicBezTo>
                  <a:cubicBezTo>
                    <a:pt x="369" y="1188"/>
                    <a:pt x="483" y="1267"/>
                    <a:pt x="589" y="1267"/>
                  </a:cubicBezTo>
                  <a:cubicBezTo>
                    <a:pt x="729" y="1267"/>
                    <a:pt x="856" y="1133"/>
                    <a:pt x="790" y="891"/>
                  </a:cubicBezTo>
                  <a:lnTo>
                    <a:pt x="790" y="891"/>
                  </a:lnTo>
                  <a:cubicBezTo>
                    <a:pt x="969" y="1016"/>
                    <a:pt x="1115" y="1067"/>
                    <a:pt x="1232" y="1067"/>
                  </a:cubicBezTo>
                  <a:cubicBezTo>
                    <a:pt x="1766" y="1067"/>
                    <a:pt x="1704" y="0"/>
                    <a:pt x="1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3436;p42">
              <a:extLst>
                <a:ext uri="{FF2B5EF4-FFF2-40B4-BE49-F238E27FC236}">
                  <a16:creationId xmlns:a16="http://schemas.microsoft.com/office/drawing/2014/main" id="{5FAD1D0D-5BB7-EF08-7685-9169D7EF4342}"/>
                </a:ext>
              </a:extLst>
            </p:cNvPr>
            <p:cNvSpPr/>
            <p:nvPr/>
          </p:nvSpPr>
          <p:spPr>
            <a:xfrm>
              <a:off x="6108850" y="2644300"/>
              <a:ext cx="24175" cy="14025"/>
            </a:xfrm>
            <a:custGeom>
              <a:avLst/>
              <a:gdLst/>
              <a:ahLst/>
              <a:cxnLst/>
              <a:rect l="l" t="t" r="r" b="b"/>
              <a:pathLst>
                <a:path w="967" h="561" extrusionOk="0">
                  <a:moveTo>
                    <a:pt x="604" y="1"/>
                  </a:moveTo>
                  <a:cubicBezTo>
                    <a:pt x="303" y="1"/>
                    <a:pt x="1" y="463"/>
                    <a:pt x="457" y="558"/>
                  </a:cubicBezTo>
                  <a:cubicBezTo>
                    <a:pt x="470" y="560"/>
                    <a:pt x="483" y="560"/>
                    <a:pt x="496" y="560"/>
                  </a:cubicBezTo>
                  <a:cubicBezTo>
                    <a:pt x="737" y="560"/>
                    <a:pt x="966" y="270"/>
                    <a:pt x="791" y="73"/>
                  </a:cubicBezTo>
                  <a:cubicBezTo>
                    <a:pt x="734" y="22"/>
                    <a:pt x="669" y="1"/>
                    <a:pt x="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3437;p42">
              <a:extLst>
                <a:ext uri="{FF2B5EF4-FFF2-40B4-BE49-F238E27FC236}">
                  <a16:creationId xmlns:a16="http://schemas.microsoft.com/office/drawing/2014/main" id="{893417B2-F0F9-1979-B5DA-B3D4E98BF8EE}"/>
                </a:ext>
              </a:extLst>
            </p:cNvPr>
            <p:cNvSpPr/>
            <p:nvPr/>
          </p:nvSpPr>
          <p:spPr>
            <a:xfrm>
              <a:off x="6086600" y="2746100"/>
              <a:ext cx="101925" cy="80725"/>
            </a:xfrm>
            <a:custGeom>
              <a:avLst/>
              <a:gdLst/>
              <a:ahLst/>
              <a:cxnLst/>
              <a:rect l="l" t="t" r="r" b="b"/>
              <a:pathLst>
                <a:path w="4077" h="3229" extrusionOk="0">
                  <a:moveTo>
                    <a:pt x="1831" y="710"/>
                  </a:moveTo>
                  <a:cubicBezTo>
                    <a:pt x="1843" y="710"/>
                    <a:pt x="1889" y="745"/>
                    <a:pt x="1924" y="757"/>
                  </a:cubicBezTo>
                  <a:lnTo>
                    <a:pt x="1924" y="884"/>
                  </a:lnTo>
                  <a:cubicBezTo>
                    <a:pt x="1889" y="860"/>
                    <a:pt x="1877" y="826"/>
                    <a:pt x="1843" y="803"/>
                  </a:cubicBezTo>
                  <a:cubicBezTo>
                    <a:pt x="1831" y="780"/>
                    <a:pt x="1808" y="768"/>
                    <a:pt x="1785" y="757"/>
                  </a:cubicBezTo>
                  <a:cubicBezTo>
                    <a:pt x="1808" y="757"/>
                    <a:pt x="1831" y="745"/>
                    <a:pt x="1831" y="710"/>
                  </a:cubicBezTo>
                  <a:close/>
                  <a:moveTo>
                    <a:pt x="2408" y="1"/>
                  </a:moveTo>
                  <a:cubicBezTo>
                    <a:pt x="2358" y="1"/>
                    <a:pt x="2309" y="10"/>
                    <a:pt x="2270" y="29"/>
                  </a:cubicBezTo>
                  <a:cubicBezTo>
                    <a:pt x="2245" y="16"/>
                    <a:pt x="2220" y="10"/>
                    <a:pt x="2195" y="10"/>
                  </a:cubicBezTo>
                  <a:cubicBezTo>
                    <a:pt x="2090" y="10"/>
                    <a:pt x="1993" y="114"/>
                    <a:pt x="1993" y="226"/>
                  </a:cubicBezTo>
                  <a:cubicBezTo>
                    <a:pt x="1926" y="173"/>
                    <a:pt x="1856" y="149"/>
                    <a:pt x="1788" y="149"/>
                  </a:cubicBezTo>
                  <a:cubicBezTo>
                    <a:pt x="1689" y="149"/>
                    <a:pt x="1594" y="200"/>
                    <a:pt x="1520" y="295"/>
                  </a:cubicBezTo>
                  <a:cubicBezTo>
                    <a:pt x="1444" y="200"/>
                    <a:pt x="1328" y="150"/>
                    <a:pt x="1218" y="150"/>
                  </a:cubicBezTo>
                  <a:cubicBezTo>
                    <a:pt x="1075" y="150"/>
                    <a:pt x="944" y="234"/>
                    <a:pt x="931" y="410"/>
                  </a:cubicBezTo>
                  <a:cubicBezTo>
                    <a:pt x="902" y="403"/>
                    <a:pt x="876" y="400"/>
                    <a:pt x="851" y="400"/>
                  </a:cubicBezTo>
                  <a:cubicBezTo>
                    <a:pt x="632" y="400"/>
                    <a:pt x="593" y="663"/>
                    <a:pt x="665" y="860"/>
                  </a:cubicBezTo>
                  <a:cubicBezTo>
                    <a:pt x="550" y="824"/>
                    <a:pt x="463" y="809"/>
                    <a:pt x="399" y="809"/>
                  </a:cubicBezTo>
                  <a:cubicBezTo>
                    <a:pt x="0" y="809"/>
                    <a:pt x="549" y="1429"/>
                    <a:pt x="883" y="1429"/>
                  </a:cubicBezTo>
                  <a:cubicBezTo>
                    <a:pt x="1019" y="1429"/>
                    <a:pt x="1119" y="1326"/>
                    <a:pt x="1104" y="1034"/>
                  </a:cubicBezTo>
                  <a:cubicBezTo>
                    <a:pt x="1196" y="987"/>
                    <a:pt x="1289" y="884"/>
                    <a:pt x="1335" y="814"/>
                  </a:cubicBezTo>
                  <a:cubicBezTo>
                    <a:pt x="1370" y="849"/>
                    <a:pt x="1427" y="872"/>
                    <a:pt x="1485" y="884"/>
                  </a:cubicBezTo>
                  <a:cubicBezTo>
                    <a:pt x="1416" y="1045"/>
                    <a:pt x="1566" y="1161"/>
                    <a:pt x="1658" y="1276"/>
                  </a:cubicBezTo>
                  <a:cubicBezTo>
                    <a:pt x="1658" y="1334"/>
                    <a:pt x="1658" y="1391"/>
                    <a:pt x="1681" y="1461"/>
                  </a:cubicBezTo>
                  <a:cubicBezTo>
                    <a:pt x="1624" y="1576"/>
                    <a:pt x="1681" y="1738"/>
                    <a:pt x="1739" y="1842"/>
                  </a:cubicBezTo>
                  <a:cubicBezTo>
                    <a:pt x="1693" y="1945"/>
                    <a:pt x="1624" y="2015"/>
                    <a:pt x="1624" y="2142"/>
                  </a:cubicBezTo>
                  <a:lnTo>
                    <a:pt x="1600" y="2142"/>
                  </a:lnTo>
                  <a:cubicBezTo>
                    <a:pt x="1529" y="2101"/>
                    <a:pt x="1471" y="2084"/>
                    <a:pt x="1425" y="2084"/>
                  </a:cubicBezTo>
                  <a:cubicBezTo>
                    <a:pt x="1196" y="2084"/>
                    <a:pt x="1252" y="2519"/>
                    <a:pt x="1300" y="2730"/>
                  </a:cubicBezTo>
                  <a:cubicBezTo>
                    <a:pt x="1277" y="2719"/>
                    <a:pt x="1243" y="2707"/>
                    <a:pt x="1196" y="2707"/>
                  </a:cubicBezTo>
                  <a:cubicBezTo>
                    <a:pt x="1128" y="2602"/>
                    <a:pt x="1035" y="2547"/>
                    <a:pt x="951" y="2547"/>
                  </a:cubicBezTo>
                  <a:cubicBezTo>
                    <a:pt x="850" y="2547"/>
                    <a:pt x="760" y="2625"/>
                    <a:pt x="735" y="2788"/>
                  </a:cubicBezTo>
                  <a:cubicBezTo>
                    <a:pt x="727" y="2787"/>
                    <a:pt x="720" y="2787"/>
                    <a:pt x="713" y="2787"/>
                  </a:cubicBezTo>
                  <a:cubicBezTo>
                    <a:pt x="542" y="2787"/>
                    <a:pt x="453" y="3045"/>
                    <a:pt x="619" y="3123"/>
                  </a:cubicBezTo>
                  <a:cubicBezTo>
                    <a:pt x="658" y="3199"/>
                    <a:pt x="711" y="3229"/>
                    <a:pt x="767" y="3229"/>
                  </a:cubicBezTo>
                  <a:cubicBezTo>
                    <a:pt x="864" y="3229"/>
                    <a:pt x="968" y="3141"/>
                    <a:pt x="1012" y="3054"/>
                  </a:cubicBezTo>
                  <a:cubicBezTo>
                    <a:pt x="1061" y="3121"/>
                    <a:pt x="1136" y="3162"/>
                    <a:pt x="1205" y="3162"/>
                  </a:cubicBezTo>
                  <a:cubicBezTo>
                    <a:pt x="1267" y="3162"/>
                    <a:pt x="1325" y="3130"/>
                    <a:pt x="1358" y="3054"/>
                  </a:cubicBezTo>
                  <a:cubicBezTo>
                    <a:pt x="1385" y="3063"/>
                    <a:pt x="1415" y="3068"/>
                    <a:pt x="1446" y="3068"/>
                  </a:cubicBezTo>
                  <a:cubicBezTo>
                    <a:pt x="1494" y="3068"/>
                    <a:pt x="1542" y="3054"/>
                    <a:pt x="1577" y="3019"/>
                  </a:cubicBezTo>
                  <a:cubicBezTo>
                    <a:pt x="1658" y="3097"/>
                    <a:pt x="1731" y="3129"/>
                    <a:pt x="1794" y="3129"/>
                  </a:cubicBezTo>
                  <a:cubicBezTo>
                    <a:pt x="1993" y="3129"/>
                    <a:pt x="2086" y="2807"/>
                    <a:pt x="1955" y="2577"/>
                  </a:cubicBezTo>
                  <a:lnTo>
                    <a:pt x="1955" y="2577"/>
                  </a:lnTo>
                  <a:cubicBezTo>
                    <a:pt x="2004" y="2646"/>
                    <a:pt x="2089" y="2710"/>
                    <a:pt x="2170" y="2710"/>
                  </a:cubicBezTo>
                  <a:cubicBezTo>
                    <a:pt x="2225" y="2710"/>
                    <a:pt x="2278" y="2681"/>
                    <a:pt x="2316" y="2603"/>
                  </a:cubicBezTo>
                  <a:cubicBezTo>
                    <a:pt x="2339" y="2373"/>
                    <a:pt x="2178" y="2142"/>
                    <a:pt x="2178" y="1899"/>
                  </a:cubicBezTo>
                  <a:lnTo>
                    <a:pt x="2178" y="1899"/>
                  </a:lnTo>
                  <a:cubicBezTo>
                    <a:pt x="2230" y="1973"/>
                    <a:pt x="2328" y="2013"/>
                    <a:pt x="2424" y="2013"/>
                  </a:cubicBezTo>
                  <a:cubicBezTo>
                    <a:pt x="2538" y="2013"/>
                    <a:pt x="2649" y="1956"/>
                    <a:pt x="2674" y="1830"/>
                  </a:cubicBezTo>
                  <a:cubicBezTo>
                    <a:pt x="2628" y="1507"/>
                    <a:pt x="2270" y="1322"/>
                    <a:pt x="2097" y="1045"/>
                  </a:cubicBezTo>
                  <a:lnTo>
                    <a:pt x="2097" y="1045"/>
                  </a:lnTo>
                  <a:cubicBezTo>
                    <a:pt x="2106" y="1047"/>
                    <a:pt x="2115" y="1047"/>
                    <a:pt x="2124" y="1047"/>
                  </a:cubicBezTo>
                  <a:cubicBezTo>
                    <a:pt x="2183" y="1047"/>
                    <a:pt x="2240" y="1015"/>
                    <a:pt x="2270" y="964"/>
                  </a:cubicBezTo>
                  <a:cubicBezTo>
                    <a:pt x="2339" y="1045"/>
                    <a:pt x="2455" y="1103"/>
                    <a:pt x="2558" y="1103"/>
                  </a:cubicBezTo>
                  <a:cubicBezTo>
                    <a:pt x="2456" y="1340"/>
                    <a:pt x="2567" y="1444"/>
                    <a:pt x="2686" y="1444"/>
                  </a:cubicBezTo>
                  <a:cubicBezTo>
                    <a:pt x="2821" y="1444"/>
                    <a:pt x="2966" y="1308"/>
                    <a:pt x="2812" y="1080"/>
                  </a:cubicBezTo>
                  <a:cubicBezTo>
                    <a:pt x="2836" y="1057"/>
                    <a:pt x="2859" y="1057"/>
                    <a:pt x="2870" y="1045"/>
                  </a:cubicBezTo>
                  <a:cubicBezTo>
                    <a:pt x="2906" y="1101"/>
                    <a:pt x="2961" y="1125"/>
                    <a:pt x="3017" y="1125"/>
                  </a:cubicBezTo>
                  <a:cubicBezTo>
                    <a:pt x="3122" y="1125"/>
                    <a:pt x="3228" y="1039"/>
                    <a:pt x="3205" y="918"/>
                  </a:cubicBezTo>
                  <a:lnTo>
                    <a:pt x="3205" y="918"/>
                  </a:lnTo>
                  <a:cubicBezTo>
                    <a:pt x="3245" y="963"/>
                    <a:pt x="3300" y="985"/>
                    <a:pt x="3356" y="985"/>
                  </a:cubicBezTo>
                  <a:cubicBezTo>
                    <a:pt x="3428" y="985"/>
                    <a:pt x="3500" y="949"/>
                    <a:pt x="3540" y="884"/>
                  </a:cubicBezTo>
                  <a:lnTo>
                    <a:pt x="3540" y="884"/>
                  </a:lnTo>
                  <a:cubicBezTo>
                    <a:pt x="3532" y="1042"/>
                    <a:pt x="3666" y="1218"/>
                    <a:pt x="3795" y="1218"/>
                  </a:cubicBezTo>
                  <a:cubicBezTo>
                    <a:pt x="3854" y="1218"/>
                    <a:pt x="3912" y="1181"/>
                    <a:pt x="3955" y="1091"/>
                  </a:cubicBezTo>
                  <a:cubicBezTo>
                    <a:pt x="4076" y="821"/>
                    <a:pt x="3814" y="400"/>
                    <a:pt x="3544" y="400"/>
                  </a:cubicBezTo>
                  <a:cubicBezTo>
                    <a:pt x="3480" y="400"/>
                    <a:pt x="3415" y="424"/>
                    <a:pt x="3355" y="480"/>
                  </a:cubicBezTo>
                  <a:cubicBezTo>
                    <a:pt x="3292" y="396"/>
                    <a:pt x="3183" y="325"/>
                    <a:pt x="3084" y="325"/>
                  </a:cubicBezTo>
                  <a:cubicBezTo>
                    <a:pt x="3019" y="325"/>
                    <a:pt x="2957" y="356"/>
                    <a:pt x="2916" y="433"/>
                  </a:cubicBezTo>
                  <a:cubicBezTo>
                    <a:pt x="2847" y="376"/>
                    <a:pt x="2743" y="341"/>
                    <a:pt x="2639" y="318"/>
                  </a:cubicBezTo>
                  <a:cubicBezTo>
                    <a:pt x="2803" y="127"/>
                    <a:pt x="2594" y="1"/>
                    <a:pt x="2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3438;p42">
              <a:extLst>
                <a:ext uri="{FF2B5EF4-FFF2-40B4-BE49-F238E27FC236}">
                  <a16:creationId xmlns:a16="http://schemas.microsoft.com/office/drawing/2014/main" id="{7B2A07D0-A957-2FEE-FEE8-CAE3EA586416}"/>
                </a:ext>
              </a:extLst>
            </p:cNvPr>
            <p:cNvSpPr/>
            <p:nvPr/>
          </p:nvSpPr>
          <p:spPr>
            <a:xfrm>
              <a:off x="6057350" y="2810075"/>
              <a:ext cx="72725" cy="92350"/>
            </a:xfrm>
            <a:custGeom>
              <a:avLst/>
              <a:gdLst/>
              <a:ahLst/>
              <a:cxnLst/>
              <a:rect l="l" t="t" r="r" b="b"/>
              <a:pathLst>
                <a:path w="2909" h="3694" extrusionOk="0">
                  <a:moveTo>
                    <a:pt x="984" y="1"/>
                  </a:moveTo>
                  <a:cubicBezTo>
                    <a:pt x="654" y="1"/>
                    <a:pt x="239" y="1014"/>
                    <a:pt x="543" y="1176"/>
                  </a:cubicBezTo>
                  <a:cubicBezTo>
                    <a:pt x="566" y="1256"/>
                    <a:pt x="612" y="1349"/>
                    <a:pt x="693" y="1372"/>
                  </a:cubicBezTo>
                  <a:cubicBezTo>
                    <a:pt x="704" y="1383"/>
                    <a:pt x="727" y="1418"/>
                    <a:pt x="739" y="1441"/>
                  </a:cubicBezTo>
                  <a:cubicBezTo>
                    <a:pt x="624" y="1545"/>
                    <a:pt x="462" y="1672"/>
                    <a:pt x="404" y="1799"/>
                  </a:cubicBezTo>
                  <a:cubicBezTo>
                    <a:pt x="0" y="1822"/>
                    <a:pt x="127" y="2399"/>
                    <a:pt x="116" y="2653"/>
                  </a:cubicBezTo>
                  <a:cubicBezTo>
                    <a:pt x="104" y="2786"/>
                    <a:pt x="302" y="2839"/>
                    <a:pt x="504" y="2839"/>
                  </a:cubicBezTo>
                  <a:cubicBezTo>
                    <a:pt x="690" y="2839"/>
                    <a:pt x="879" y="2794"/>
                    <a:pt x="912" y="2722"/>
                  </a:cubicBezTo>
                  <a:cubicBezTo>
                    <a:pt x="947" y="2711"/>
                    <a:pt x="1016" y="2699"/>
                    <a:pt x="1062" y="2688"/>
                  </a:cubicBezTo>
                  <a:cubicBezTo>
                    <a:pt x="1095" y="2785"/>
                    <a:pt x="1188" y="2862"/>
                    <a:pt x="1294" y="2862"/>
                  </a:cubicBezTo>
                  <a:cubicBezTo>
                    <a:pt x="1301" y="2862"/>
                    <a:pt x="1309" y="2862"/>
                    <a:pt x="1316" y="2861"/>
                  </a:cubicBezTo>
                  <a:cubicBezTo>
                    <a:pt x="1362" y="2884"/>
                    <a:pt x="1397" y="2907"/>
                    <a:pt x="1466" y="2907"/>
                  </a:cubicBezTo>
                  <a:cubicBezTo>
                    <a:pt x="1524" y="3061"/>
                    <a:pt x="1632" y="3122"/>
                    <a:pt x="1735" y="3122"/>
                  </a:cubicBezTo>
                  <a:cubicBezTo>
                    <a:pt x="1941" y="3122"/>
                    <a:pt x="2128" y="2876"/>
                    <a:pt x="1859" y="2630"/>
                  </a:cubicBezTo>
                  <a:cubicBezTo>
                    <a:pt x="1968" y="2534"/>
                    <a:pt x="2052" y="2494"/>
                    <a:pt x="2116" y="2494"/>
                  </a:cubicBezTo>
                  <a:cubicBezTo>
                    <a:pt x="2368" y="2494"/>
                    <a:pt x="2313" y="3125"/>
                    <a:pt x="2332" y="3484"/>
                  </a:cubicBezTo>
                  <a:cubicBezTo>
                    <a:pt x="2361" y="3633"/>
                    <a:pt x="2439" y="3693"/>
                    <a:pt x="2520" y="3693"/>
                  </a:cubicBezTo>
                  <a:cubicBezTo>
                    <a:pt x="2665" y="3693"/>
                    <a:pt x="2820" y="3502"/>
                    <a:pt x="2724" y="3288"/>
                  </a:cubicBezTo>
                  <a:cubicBezTo>
                    <a:pt x="2909" y="3115"/>
                    <a:pt x="2713" y="2976"/>
                    <a:pt x="2713" y="2803"/>
                  </a:cubicBezTo>
                  <a:cubicBezTo>
                    <a:pt x="2697" y="2322"/>
                    <a:pt x="2485" y="2043"/>
                    <a:pt x="2166" y="2043"/>
                  </a:cubicBezTo>
                  <a:cubicBezTo>
                    <a:pt x="2003" y="2043"/>
                    <a:pt x="1812" y="2116"/>
                    <a:pt x="1605" y="2272"/>
                  </a:cubicBezTo>
                  <a:cubicBezTo>
                    <a:pt x="1582" y="2261"/>
                    <a:pt x="1553" y="2255"/>
                    <a:pt x="1524" y="2255"/>
                  </a:cubicBezTo>
                  <a:cubicBezTo>
                    <a:pt x="1495" y="2255"/>
                    <a:pt x="1466" y="2261"/>
                    <a:pt x="1443" y="2272"/>
                  </a:cubicBezTo>
                  <a:cubicBezTo>
                    <a:pt x="1443" y="2111"/>
                    <a:pt x="1558" y="1960"/>
                    <a:pt x="1270" y="1891"/>
                  </a:cubicBezTo>
                  <a:cubicBezTo>
                    <a:pt x="1247" y="1695"/>
                    <a:pt x="1374" y="1176"/>
                    <a:pt x="1039" y="1176"/>
                  </a:cubicBezTo>
                  <a:cubicBezTo>
                    <a:pt x="1039" y="1153"/>
                    <a:pt x="1028" y="1153"/>
                    <a:pt x="1028" y="1141"/>
                  </a:cubicBezTo>
                  <a:cubicBezTo>
                    <a:pt x="1178" y="887"/>
                    <a:pt x="1593" y="379"/>
                    <a:pt x="1178" y="160"/>
                  </a:cubicBezTo>
                  <a:cubicBezTo>
                    <a:pt x="1122" y="47"/>
                    <a:pt x="1055" y="1"/>
                    <a:pt x="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3439;p42">
              <a:extLst>
                <a:ext uri="{FF2B5EF4-FFF2-40B4-BE49-F238E27FC236}">
                  <a16:creationId xmlns:a16="http://schemas.microsoft.com/office/drawing/2014/main" id="{803D202B-35F5-BDD1-3213-36D76C861F22}"/>
                </a:ext>
              </a:extLst>
            </p:cNvPr>
            <p:cNvSpPr/>
            <p:nvPr/>
          </p:nvSpPr>
          <p:spPr>
            <a:xfrm>
              <a:off x="6030550" y="2774350"/>
              <a:ext cx="37675" cy="66950"/>
            </a:xfrm>
            <a:custGeom>
              <a:avLst/>
              <a:gdLst/>
              <a:ahLst/>
              <a:cxnLst/>
              <a:rect l="l" t="t" r="r" b="b"/>
              <a:pathLst>
                <a:path w="1507" h="2678" extrusionOk="0">
                  <a:moveTo>
                    <a:pt x="155" y="1"/>
                  </a:moveTo>
                  <a:cubicBezTo>
                    <a:pt x="61" y="1"/>
                    <a:pt x="1" y="77"/>
                    <a:pt x="22" y="273"/>
                  </a:cubicBezTo>
                  <a:cubicBezTo>
                    <a:pt x="368" y="504"/>
                    <a:pt x="241" y="1035"/>
                    <a:pt x="576" y="1208"/>
                  </a:cubicBezTo>
                  <a:cubicBezTo>
                    <a:pt x="611" y="1404"/>
                    <a:pt x="634" y="1704"/>
                    <a:pt x="761" y="1877"/>
                  </a:cubicBezTo>
                  <a:cubicBezTo>
                    <a:pt x="495" y="2388"/>
                    <a:pt x="466" y="2678"/>
                    <a:pt x="632" y="2678"/>
                  </a:cubicBezTo>
                  <a:cubicBezTo>
                    <a:pt x="748" y="2678"/>
                    <a:pt x="957" y="2538"/>
                    <a:pt x="1245" y="2235"/>
                  </a:cubicBezTo>
                  <a:cubicBezTo>
                    <a:pt x="1431" y="2111"/>
                    <a:pt x="1506" y="1359"/>
                    <a:pt x="1189" y="1359"/>
                  </a:cubicBezTo>
                  <a:cubicBezTo>
                    <a:pt x="1152" y="1359"/>
                    <a:pt x="1109" y="1370"/>
                    <a:pt x="1061" y="1393"/>
                  </a:cubicBezTo>
                  <a:cubicBezTo>
                    <a:pt x="1072" y="1104"/>
                    <a:pt x="899" y="885"/>
                    <a:pt x="761" y="712"/>
                  </a:cubicBezTo>
                  <a:cubicBezTo>
                    <a:pt x="749" y="689"/>
                    <a:pt x="726" y="677"/>
                    <a:pt x="714" y="677"/>
                  </a:cubicBezTo>
                  <a:cubicBezTo>
                    <a:pt x="755" y="403"/>
                    <a:pt x="369" y="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3440;p42">
              <a:extLst>
                <a:ext uri="{FF2B5EF4-FFF2-40B4-BE49-F238E27FC236}">
                  <a16:creationId xmlns:a16="http://schemas.microsoft.com/office/drawing/2014/main" id="{621487EC-7EA5-87EB-E25A-74166FD09947}"/>
                </a:ext>
              </a:extLst>
            </p:cNvPr>
            <p:cNvSpPr/>
            <p:nvPr/>
          </p:nvSpPr>
          <p:spPr>
            <a:xfrm>
              <a:off x="5937350" y="2735925"/>
              <a:ext cx="40900" cy="47175"/>
            </a:xfrm>
            <a:custGeom>
              <a:avLst/>
              <a:gdLst/>
              <a:ahLst/>
              <a:cxnLst/>
              <a:rect l="l" t="t" r="r" b="b"/>
              <a:pathLst>
                <a:path w="1636" h="1887" extrusionOk="0">
                  <a:moveTo>
                    <a:pt x="622" y="1568"/>
                  </a:moveTo>
                  <a:lnTo>
                    <a:pt x="576" y="1614"/>
                  </a:lnTo>
                  <a:lnTo>
                    <a:pt x="610" y="1568"/>
                  </a:lnTo>
                  <a:close/>
                  <a:moveTo>
                    <a:pt x="1173" y="1"/>
                  </a:moveTo>
                  <a:cubicBezTo>
                    <a:pt x="1152" y="1"/>
                    <a:pt x="1130" y="4"/>
                    <a:pt x="1107" y="9"/>
                  </a:cubicBezTo>
                  <a:cubicBezTo>
                    <a:pt x="1072" y="21"/>
                    <a:pt x="1014" y="21"/>
                    <a:pt x="980" y="56"/>
                  </a:cubicBezTo>
                  <a:cubicBezTo>
                    <a:pt x="929" y="19"/>
                    <a:pt x="882" y="3"/>
                    <a:pt x="840" y="3"/>
                  </a:cubicBezTo>
                  <a:cubicBezTo>
                    <a:pt x="669" y="3"/>
                    <a:pt x="580" y="258"/>
                    <a:pt x="691" y="425"/>
                  </a:cubicBezTo>
                  <a:cubicBezTo>
                    <a:pt x="495" y="506"/>
                    <a:pt x="553" y="737"/>
                    <a:pt x="587" y="887"/>
                  </a:cubicBezTo>
                  <a:cubicBezTo>
                    <a:pt x="495" y="1002"/>
                    <a:pt x="529" y="1164"/>
                    <a:pt x="645" y="1256"/>
                  </a:cubicBezTo>
                  <a:lnTo>
                    <a:pt x="622" y="1279"/>
                  </a:lnTo>
                  <a:cubicBezTo>
                    <a:pt x="614" y="1278"/>
                    <a:pt x="607" y="1278"/>
                    <a:pt x="599" y="1278"/>
                  </a:cubicBezTo>
                  <a:cubicBezTo>
                    <a:pt x="503" y="1278"/>
                    <a:pt x="414" y="1344"/>
                    <a:pt x="414" y="1441"/>
                  </a:cubicBezTo>
                  <a:cubicBezTo>
                    <a:pt x="375" y="1387"/>
                    <a:pt x="326" y="1365"/>
                    <a:pt x="277" y="1365"/>
                  </a:cubicBezTo>
                  <a:cubicBezTo>
                    <a:pt x="136" y="1365"/>
                    <a:pt x="0" y="1546"/>
                    <a:pt x="137" y="1683"/>
                  </a:cubicBezTo>
                  <a:cubicBezTo>
                    <a:pt x="203" y="1789"/>
                    <a:pt x="356" y="1887"/>
                    <a:pt x="468" y="1887"/>
                  </a:cubicBezTo>
                  <a:cubicBezTo>
                    <a:pt x="552" y="1887"/>
                    <a:pt x="614" y="1831"/>
                    <a:pt x="599" y="1683"/>
                  </a:cubicBezTo>
                  <a:lnTo>
                    <a:pt x="599" y="1683"/>
                  </a:lnTo>
                  <a:cubicBezTo>
                    <a:pt x="649" y="1724"/>
                    <a:pt x="701" y="1741"/>
                    <a:pt x="750" y="1741"/>
                  </a:cubicBezTo>
                  <a:cubicBezTo>
                    <a:pt x="883" y="1741"/>
                    <a:pt x="990" y="1612"/>
                    <a:pt x="957" y="1452"/>
                  </a:cubicBezTo>
                  <a:cubicBezTo>
                    <a:pt x="1222" y="1429"/>
                    <a:pt x="1164" y="1141"/>
                    <a:pt x="1049" y="944"/>
                  </a:cubicBezTo>
                  <a:lnTo>
                    <a:pt x="1049" y="944"/>
                  </a:lnTo>
                  <a:cubicBezTo>
                    <a:pt x="1069" y="948"/>
                    <a:pt x="1087" y="949"/>
                    <a:pt x="1105" y="949"/>
                  </a:cubicBezTo>
                  <a:cubicBezTo>
                    <a:pt x="1321" y="949"/>
                    <a:pt x="1357" y="700"/>
                    <a:pt x="1314" y="529"/>
                  </a:cubicBezTo>
                  <a:lnTo>
                    <a:pt x="1314" y="529"/>
                  </a:lnTo>
                  <a:cubicBezTo>
                    <a:pt x="1327" y="531"/>
                    <a:pt x="1340" y="532"/>
                    <a:pt x="1351" y="532"/>
                  </a:cubicBezTo>
                  <a:cubicBezTo>
                    <a:pt x="1606" y="532"/>
                    <a:pt x="1635" y="79"/>
                    <a:pt x="1337" y="79"/>
                  </a:cubicBezTo>
                  <a:cubicBezTo>
                    <a:pt x="1294" y="27"/>
                    <a:pt x="1238" y="1"/>
                    <a:pt x="1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3441;p42">
              <a:extLst>
                <a:ext uri="{FF2B5EF4-FFF2-40B4-BE49-F238E27FC236}">
                  <a16:creationId xmlns:a16="http://schemas.microsoft.com/office/drawing/2014/main" id="{0CD2B770-87BD-1CBB-31F7-F64D93E2F44B}"/>
                </a:ext>
              </a:extLst>
            </p:cNvPr>
            <p:cNvSpPr/>
            <p:nvPr/>
          </p:nvSpPr>
          <p:spPr>
            <a:xfrm>
              <a:off x="5967425" y="2724675"/>
              <a:ext cx="32450" cy="24500"/>
            </a:xfrm>
            <a:custGeom>
              <a:avLst/>
              <a:gdLst/>
              <a:ahLst/>
              <a:cxnLst/>
              <a:rect l="l" t="t" r="r" b="b"/>
              <a:pathLst>
                <a:path w="1298" h="980" extrusionOk="0">
                  <a:moveTo>
                    <a:pt x="296" y="0"/>
                  </a:moveTo>
                  <a:cubicBezTo>
                    <a:pt x="125" y="0"/>
                    <a:pt x="0" y="120"/>
                    <a:pt x="181" y="344"/>
                  </a:cubicBezTo>
                  <a:cubicBezTo>
                    <a:pt x="323" y="467"/>
                    <a:pt x="395" y="980"/>
                    <a:pt x="627" y="980"/>
                  </a:cubicBezTo>
                  <a:cubicBezTo>
                    <a:pt x="678" y="980"/>
                    <a:pt x="736" y="956"/>
                    <a:pt x="804" y="898"/>
                  </a:cubicBezTo>
                  <a:cubicBezTo>
                    <a:pt x="835" y="903"/>
                    <a:pt x="862" y="906"/>
                    <a:pt x="888" y="906"/>
                  </a:cubicBezTo>
                  <a:cubicBezTo>
                    <a:pt x="1297" y="906"/>
                    <a:pt x="1056" y="272"/>
                    <a:pt x="718" y="272"/>
                  </a:cubicBezTo>
                  <a:cubicBezTo>
                    <a:pt x="704" y="272"/>
                    <a:pt x="691" y="273"/>
                    <a:pt x="677" y="275"/>
                  </a:cubicBezTo>
                  <a:cubicBezTo>
                    <a:pt x="624" y="88"/>
                    <a:pt x="443" y="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3442;p42">
              <a:extLst>
                <a:ext uri="{FF2B5EF4-FFF2-40B4-BE49-F238E27FC236}">
                  <a16:creationId xmlns:a16="http://schemas.microsoft.com/office/drawing/2014/main" id="{A1BF3379-AE4D-8553-CD75-E68F764D24EA}"/>
                </a:ext>
              </a:extLst>
            </p:cNvPr>
            <p:cNvSpPr/>
            <p:nvPr/>
          </p:nvSpPr>
          <p:spPr>
            <a:xfrm>
              <a:off x="5901550" y="2699325"/>
              <a:ext cx="58875" cy="28875"/>
            </a:xfrm>
            <a:custGeom>
              <a:avLst/>
              <a:gdLst/>
              <a:ahLst/>
              <a:cxnLst/>
              <a:rect l="l" t="t" r="r" b="b"/>
              <a:pathLst>
                <a:path w="2355" h="1155" extrusionOk="0">
                  <a:moveTo>
                    <a:pt x="1955" y="1"/>
                  </a:moveTo>
                  <a:cubicBezTo>
                    <a:pt x="1758" y="1"/>
                    <a:pt x="1509" y="86"/>
                    <a:pt x="1430" y="238"/>
                  </a:cubicBezTo>
                  <a:cubicBezTo>
                    <a:pt x="1324" y="372"/>
                    <a:pt x="1220" y="384"/>
                    <a:pt x="1121" y="384"/>
                  </a:cubicBezTo>
                  <a:cubicBezTo>
                    <a:pt x="1098" y="384"/>
                    <a:pt x="1076" y="384"/>
                    <a:pt x="1054" y="384"/>
                  </a:cubicBezTo>
                  <a:cubicBezTo>
                    <a:pt x="965" y="384"/>
                    <a:pt x="882" y="394"/>
                    <a:pt x="807" y="504"/>
                  </a:cubicBezTo>
                  <a:cubicBezTo>
                    <a:pt x="778" y="485"/>
                    <a:pt x="741" y="476"/>
                    <a:pt x="703" y="476"/>
                  </a:cubicBezTo>
                  <a:cubicBezTo>
                    <a:pt x="622" y="476"/>
                    <a:pt x="535" y="517"/>
                    <a:pt x="496" y="596"/>
                  </a:cubicBezTo>
                  <a:cubicBezTo>
                    <a:pt x="483" y="595"/>
                    <a:pt x="471" y="595"/>
                    <a:pt x="460" y="595"/>
                  </a:cubicBezTo>
                  <a:cubicBezTo>
                    <a:pt x="0" y="595"/>
                    <a:pt x="354" y="1155"/>
                    <a:pt x="667" y="1155"/>
                  </a:cubicBezTo>
                  <a:cubicBezTo>
                    <a:pt x="729" y="1155"/>
                    <a:pt x="790" y="1133"/>
                    <a:pt x="842" y="1081"/>
                  </a:cubicBezTo>
                  <a:cubicBezTo>
                    <a:pt x="883" y="1096"/>
                    <a:pt x="925" y="1103"/>
                    <a:pt x="966" y="1103"/>
                  </a:cubicBezTo>
                  <a:cubicBezTo>
                    <a:pt x="1088" y="1103"/>
                    <a:pt x="1200" y="1040"/>
                    <a:pt x="1234" y="919"/>
                  </a:cubicBezTo>
                  <a:cubicBezTo>
                    <a:pt x="1581" y="908"/>
                    <a:pt x="1788" y="515"/>
                    <a:pt x="2065" y="400"/>
                  </a:cubicBezTo>
                  <a:cubicBezTo>
                    <a:pt x="2355" y="123"/>
                    <a:pt x="2192" y="1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3443;p42">
              <a:extLst>
                <a:ext uri="{FF2B5EF4-FFF2-40B4-BE49-F238E27FC236}">
                  <a16:creationId xmlns:a16="http://schemas.microsoft.com/office/drawing/2014/main" id="{8CBF24EF-D184-E414-4CBE-425252B4EDBB}"/>
                </a:ext>
              </a:extLst>
            </p:cNvPr>
            <p:cNvSpPr/>
            <p:nvPr/>
          </p:nvSpPr>
          <p:spPr>
            <a:xfrm>
              <a:off x="5893700" y="2657325"/>
              <a:ext cx="55950" cy="24300"/>
            </a:xfrm>
            <a:custGeom>
              <a:avLst/>
              <a:gdLst/>
              <a:ahLst/>
              <a:cxnLst/>
              <a:rect l="l" t="t" r="r" b="b"/>
              <a:pathLst>
                <a:path w="2238" h="972" extrusionOk="0">
                  <a:moveTo>
                    <a:pt x="278" y="0"/>
                  </a:moveTo>
                  <a:cubicBezTo>
                    <a:pt x="137" y="0"/>
                    <a:pt x="0" y="187"/>
                    <a:pt x="117" y="337"/>
                  </a:cubicBezTo>
                  <a:cubicBezTo>
                    <a:pt x="173" y="542"/>
                    <a:pt x="356" y="918"/>
                    <a:pt x="576" y="918"/>
                  </a:cubicBezTo>
                  <a:cubicBezTo>
                    <a:pt x="629" y="918"/>
                    <a:pt x="684" y="896"/>
                    <a:pt x="740" y="845"/>
                  </a:cubicBezTo>
                  <a:cubicBezTo>
                    <a:pt x="799" y="930"/>
                    <a:pt x="901" y="972"/>
                    <a:pt x="995" y="972"/>
                  </a:cubicBezTo>
                  <a:cubicBezTo>
                    <a:pt x="1143" y="972"/>
                    <a:pt x="1271" y="869"/>
                    <a:pt x="1179" y="672"/>
                  </a:cubicBezTo>
                  <a:lnTo>
                    <a:pt x="1179" y="672"/>
                  </a:lnTo>
                  <a:cubicBezTo>
                    <a:pt x="1255" y="722"/>
                    <a:pt x="1389" y="746"/>
                    <a:pt x="1527" y="746"/>
                  </a:cubicBezTo>
                  <a:cubicBezTo>
                    <a:pt x="1868" y="746"/>
                    <a:pt x="2238" y="600"/>
                    <a:pt x="1860" y="337"/>
                  </a:cubicBezTo>
                  <a:lnTo>
                    <a:pt x="1860" y="337"/>
                  </a:lnTo>
                  <a:cubicBezTo>
                    <a:pt x="1829" y="342"/>
                    <a:pt x="1798" y="344"/>
                    <a:pt x="1767" y="344"/>
                  </a:cubicBezTo>
                  <a:cubicBezTo>
                    <a:pt x="1562" y="344"/>
                    <a:pt x="1345" y="251"/>
                    <a:pt x="1154" y="251"/>
                  </a:cubicBezTo>
                  <a:cubicBezTo>
                    <a:pt x="1043" y="251"/>
                    <a:pt x="941" y="282"/>
                    <a:pt x="856" y="383"/>
                  </a:cubicBezTo>
                  <a:cubicBezTo>
                    <a:pt x="785" y="321"/>
                    <a:pt x="701" y="226"/>
                    <a:pt x="608" y="226"/>
                  </a:cubicBezTo>
                  <a:cubicBezTo>
                    <a:pt x="580" y="226"/>
                    <a:pt x="551" y="235"/>
                    <a:pt x="521" y="256"/>
                  </a:cubicBezTo>
                  <a:cubicBezTo>
                    <a:pt x="509" y="210"/>
                    <a:pt x="463" y="141"/>
                    <a:pt x="429" y="95"/>
                  </a:cubicBezTo>
                  <a:cubicBezTo>
                    <a:pt x="387" y="27"/>
                    <a:pt x="332" y="0"/>
                    <a:pt x="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3444;p42">
              <a:extLst>
                <a:ext uri="{FF2B5EF4-FFF2-40B4-BE49-F238E27FC236}">
                  <a16:creationId xmlns:a16="http://schemas.microsoft.com/office/drawing/2014/main" id="{31DD89F1-37A6-CEB3-97B4-26356AAD068E}"/>
                </a:ext>
              </a:extLst>
            </p:cNvPr>
            <p:cNvSpPr/>
            <p:nvPr/>
          </p:nvSpPr>
          <p:spPr>
            <a:xfrm>
              <a:off x="5909350" y="2598875"/>
              <a:ext cx="63925" cy="20375"/>
            </a:xfrm>
            <a:custGeom>
              <a:avLst/>
              <a:gdLst/>
              <a:ahLst/>
              <a:cxnLst/>
              <a:rect l="l" t="t" r="r" b="b"/>
              <a:pathLst>
                <a:path w="2557" h="815" extrusionOk="0">
                  <a:moveTo>
                    <a:pt x="783" y="0"/>
                  </a:moveTo>
                  <a:cubicBezTo>
                    <a:pt x="662" y="0"/>
                    <a:pt x="551" y="103"/>
                    <a:pt x="472" y="205"/>
                  </a:cubicBezTo>
                  <a:cubicBezTo>
                    <a:pt x="376" y="126"/>
                    <a:pt x="300" y="94"/>
                    <a:pt x="243" y="94"/>
                  </a:cubicBezTo>
                  <a:cubicBezTo>
                    <a:pt x="1" y="94"/>
                    <a:pt x="112" y="678"/>
                    <a:pt x="495" y="678"/>
                  </a:cubicBezTo>
                  <a:cubicBezTo>
                    <a:pt x="693" y="566"/>
                    <a:pt x="836" y="526"/>
                    <a:pt x="954" y="526"/>
                  </a:cubicBezTo>
                  <a:cubicBezTo>
                    <a:pt x="1252" y="526"/>
                    <a:pt x="1395" y="780"/>
                    <a:pt x="1857" y="805"/>
                  </a:cubicBezTo>
                  <a:cubicBezTo>
                    <a:pt x="1882" y="811"/>
                    <a:pt x="1909" y="814"/>
                    <a:pt x="1937" y="814"/>
                  </a:cubicBezTo>
                  <a:cubicBezTo>
                    <a:pt x="2211" y="814"/>
                    <a:pt x="2557" y="522"/>
                    <a:pt x="2169" y="343"/>
                  </a:cubicBezTo>
                  <a:lnTo>
                    <a:pt x="2169" y="343"/>
                  </a:lnTo>
                  <a:cubicBezTo>
                    <a:pt x="2131" y="348"/>
                    <a:pt x="2094" y="350"/>
                    <a:pt x="2058" y="350"/>
                  </a:cubicBezTo>
                  <a:cubicBezTo>
                    <a:pt x="1653" y="350"/>
                    <a:pt x="1349" y="78"/>
                    <a:pt x="957" y="78"/>
                  </a:cubicBezTo>
                  <a:cubicBezTo>
                    <a:pt x="898" y="23"/>
                    <a:pt x="839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3445;p42">
              <a:extLst>
                <a:ext uri="{FF2B5EF4-FFF2-40B4-BE49-F238E27FC236}">
                  <a16:creationId xmlns:a16="http://schemas.microsoft.com/office/drawing/2014/main" id="{AFDE4B15-F30D-52B7-3CD0-78891822CC22}"/>
                </a:ext>
              </a:extLst>
            </p:cNvPr>
            <p:cNvSpPr/>
            <p:nvPr/>
          </p:nvSpPr>
          <p:spPr>
            <a:xfrm>
              <a:off x="5675000" y="3468900"/>
              <a:ext cx="46125" cy="64875"/>
            </a:xfrm>
            <a:custGeom>
              <a:avLst/>
              <a:gdLst/>
              <a:ahLst/>
              <a:cxnLst/>
              <a:rect l="l" t="t" r="r" b="b"/>
              <a:pathLst>
                <a:path w="1845" h="2595" extrusionOk="0">
                  <a:moveTo>
                    <a:pt x="513" y="1"/>
                  </a:moveTo>
                  <a:cubicBezTo>
                    <a:pt x="475" y="1"/>
                    <a:pt x="437" y="14"/>
                    <a:pt x="404" y="43"/>
                  </a:cubicBezTo>
                  <a:cubicBezTo>
                    <a:pt x="0" y="482"/>
                    <a:pt x="520" y="886"/>
                    <a:pt x="750" y="1151"/>
                  </a:cubicBezTo>
                  <a:cubicBezTo>
                    <a:pt x="700" y="1371"/>
                    <a:pt x="841" y="1764"/>
                    <a:pt x="1015" y="1764"/>
                  </a:cubicBezTo>
                  <a:cubicBezTo>
                    <a:pt x="1079" y="1764"/>
                    <a:pt x="1147" y="1711"/>
                    <a:pt x="1212" y="1578"/>
                  </a:cubicBezTo>
                  <a:lnTo>
                    <a:pt x="1212" y="1578"/>
                  </a:lnTo>
                  <a:cubicBezTo>
                    <a:pt x="1201" y="1659"/>
                    <a:pt x="1189" y="1694"/>
                    <a:pt x="1201" y="1751"/>
                  </a:cubicBezTo>
                  <a:cubicBezTo>
                    <a:pt x="1154" y="1751"/>
                    <a:pt x="1120" y="1775"/>
                    <a:pt x="1085" y="1809"/>
                  </a:cubicBezTo>
                  <a:cubicBezTo>
                    <a:pt x="1055" y="1802"/>
                    <a:pt x="1027" y="1799"/>
                    <a:pt x="1001" y="1799"/>
                  </a:cubicBezTo>
                  <a:cubicBezTo>
                    <a:pt x="597" y="1799"/>
                    <a:pt x="594" y="2584"/>
                    <a:pt x="934" y="2584"/>
                  </a:cubicBezTo>
                  <a:cubicBezTo>
                    <a:pt x="1002" y="2584"/>
                    <a:pt x="1083" y="2553"/>
                    <a:pt x="1178" y="2479"/>
                  </a:cubicBezTo>
                  <a:cubicBezTo>
                    <a:pt x="1243" y="2560"/>
                    <a:pt x="1328" y="2595"/>
                    <a:pt x="1414" y="2595"/>
                  </a:cubicBezTo>
                  <a:cubicBezTo>
                    <a:pt x="1630" y="2595"/>
                    <a:pt x="1844" y="2372"/>
                    <a:pt x="1720" y="2132"/>
                  </a:cubicBezTo>
                  <a:cubicBezTo>
                    <a:pt x="1812" y="1971"/>
                    <a:pt x="1778" y="1798"/>
                    <a:pt x="1766" y="1682"/>
                  </a:cubicBezTo>
                  <a:cubicBezTo>
                    <a:pt x="1766" y="1555"/>
                    <a:pt x="1732" y="1405"/>
                    <a:pt x="1593" y="1382"/>
                  </a:cubicBezTo>
                  <a:cubicBezTo>
                    <a:pt x="1509" y="1290"/>
                    <a:pt x="1376" y="1154"/>
                    <a:pt x="1257" y="1154"/>
                  </a:cubicBezTo>
                  <a:cubicBezTo>
                    <a:pt x="1212" y="1154"/>
                    <a:pt x="1169" y="1173"/>
                    <a:pt x="1131" y="1221"/>
                  </a:cubicBezTo>
                  <a:cubicBezTo>
                    <a:pt x="1143" y="793"/>
                    <a:pt x="381" y="539"/>
                    <a:pt x="693" y="182"/>
                  </a:cubicBezTo>
                  <a:cubicBezTo>
                    <a:pt x="701" y="82"/>
                    <a:pt x="609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3446;p42">
              <a:extLst>
                <a:ext uri="{FF2B5EF4-FFF2-40B4-BE49-F238E27FC236}">
                  <a16:creationId xmlns:a16="http://schemas.microsoft.com/office/drawing/2014/main" id="{28F0A9EC-3BD0-3E0F-6FCF-F69A33B7C90B}"/>
                </a:ext>
              </a:extLst>
            </p:cNvPr>
            <p:cNvSpPr/>
            <p:nvPr/>
          </p:nvSpPr>
          <p:spPr>
            <a:xfrm>
              <a:off x="6046650" y="3604450"/>
              <a:ext cx="39800" cy="35400"/>
            </a:xfrm>
            <a:custGeom>
              <a:avLst/>
              <a:gdLst/>
              <a:ahLst/>
              <a:cxnLst/>
              <a:rect l="l" t="t" r="r" b="b"/>
              <a:pathLst>
                <a:path w="1592" h="1416" extrusionOk="0">
                  <a:moveTo>
                    <a:pt x="1342" y="1"/>
                  </a:moveTo>
                  <a:cubicBezTo>
                    <a:pt x="1124" y="1"/>
                    <a:pt x="841" y="257"/>
                    <a:pt x="994" y="473"/>
                  </a:cubicBezTo>
                  <a:cubicBezTo>
                    <a:pt x="945" y="449"/>
                    <a:pt x="902" y="438"/>
                    <a:pt x="864" y="438"/>
                  </a:cubicBezTo>
                  <a:cubicBezTo>
                    <a:pt x="687" y="438"/>
                    <a:pt x="624" y="675"/>
                    <a:pt x="624" y="866"/>
                  </a:cubicBezTo>
                  <a:cubicBezTo>
                    <a:pt x="578" y="866"/>
                    <a:pt x="532" y="877"/>
                    <a:pt x="486" y="912"/>
                  </a:cubicBezTo>
                  <a:cubicBezTo>
                    <a:pt x="407" y="829"/>
                    <a:pt x="337" y="795"/>
                    <a:pt x="279" y="795"/>
                  </a:cubicBezTo>
                  <a:cubicBezTo>
                    <a:pt x="31" y="795"/>
                    <a:pt x="0" y="1415"/>
                    <a:pt x="378" y="1415"/>
                  </a:cubicBezTo>
                  <a:cubicBezTo>
                    <a:pt x="401" y="1415"/>
                    <a:pt x="425" y="1413"/>
                    <a:pt x="451" y="1408"/>
                  </a:cubicBezTo>
                  <a:cubicBezTo>
                    <a:pt x="486" y="1374"/>
                    <a:pt x="521" y="1339"/>
                    <a:pt x="567" y="1327"/>
                  </a:cubicBezTo>
                  <a:cubicBezTo>
                    <a:pt x="612" y="1355"/>
                    <a:pt x="661" y="1368"/>
                    <a:pt x="711" y="1368"/>
                  </a:cubicBezTo>
                  <a:cubicBezTo>
                    <a:pt x="786" y="1368"/>
                    <a:pt x="862" y="1337"/>
                    <a:pt x="925" y="1281"/>
                  </a:cubicBezTo>
                  <a:cubicBezTo>
                    <a:pt x="980" y="1298"/>
                    <a:pt x="1026" y="1305"/>
                    <a:pt x="1066" y="1305"/>
                  </a:cubicBezTo>
                  <a:cubicBezTo>
                    <a:pt x="1386" y="1305"/>
                    <a:pt x="1202" y="805"/>
                    <a:pt x="1109" y="589"/>
                  </a:cubicBezTo>
                  <a:lnTo>
                    <a:pt x="1109" y="589"/>
                  </a:lnTo>
                  <a:cubicBezTo>
                    <a:pt x="1202" y="648"/>
                    <a:pt x="1279" y="673"/>
                    <a:pt x="1341" y="673"/>
                  </a:cubicBezTo>
                  <a:cubicBezTo>
                    <a:pt x="1536" y="673"/>
                    <a:pt x="1592" y="426"/>
                    <a:pt x="1548" y="173"/>
                  </a:cubicBezTo>
                  <a:cubicBezTo>
                    <a:pt x="1520" y="50"/>
                    <a:pt x="1437" y="1"/>
                    <a:pt x="1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3447;p42">
              <a:extLst>
                <a:ext uri="{FF2B5EF4-FFF2-40B4-BE49-F238E27FC236}">
                  <a16:creationId xmlns:a16="http://schemas.microsoft.com/office/drawing/2014/main" id="{A23F24DF-6BD7-6230-2342-FC2CF358B83C}"/>
                </a:ext>
              </a:extLst>
            </p:cNvPr>
            <p:cNvSpPr/>
            <p:nvPr/>
          </p:nvSpPr>
          <p:spPr>
            <a:xfrm>
              <a:off x="6076800" y="3628450"/>
              <a:ext cx="13275" cy="11250"/>
            </a:xfrm>
            <a:custGeom>
              <a:avLst/>
              <a:gdLst/>
              <a:ahLst/>
              <a:cxnLst/>
              <a:rect l="l" t="t" r="r" b="b"/>
              <a:pathLst>
                <a:path w="531" h="450" extrusionOk="0">
                  <a:moveTo>
                    <a:pt x="307" y="275"/>
                  </a:moveTo>
                  <a:lnTo>
                    <a:pt x="342" y="321"/>
                  </a:lnTo>
                  <a:cubicBezTo>
                    <a:pt x="313" y="327"/>
                    <a:pt x="284" y="330"/>
                    <a:pt x="257" y="330"/>
                  </a:cubicBezTo>
                  <a:cubicBezTo>
                    <a:pt x="229" y="330"/>
                    <a:pt x="203" y="327"/>
                    <a:pt x="180" y="321"/>
                  </a:cubicBezTo>
                  <a:lnTo>
                    <a:pt x="203" y="298"/>
                  </a:lnTo>
                  <a:cubicBezTo>
                    <a:pt x="215" y="298"/>
                    <a:pt x="235" y="304"/>
                    <a:pt x="252" y="304"/>
                  </a:cubicBezTo>
                  <a:cubicBezTo>
                    <a:pt x="270" y="304"/>
                    <a:pt x="284" y="298"/>
                    <a:pt x="284" y="275"/>
                  </a:cubicBezTo>
                  <a:close/>
                  <a:moveTo>
                    <a:pt x="257" y="0"/>
                  </a:moveTo>
                  <a:cubicBezTo>
                    <a:pt x="223" y="0"/>
                    <a:pt x="186" y="10"/>
                    <a:pt x="146" y="33"/>
                  </a:cubicBezTo>
                  <a:cubicBezTo>
                    <a:pt x="1" y="133"/>
                    <a:pt x="28" y="449"/>
                    <a:pt x="228" y="449"/>
                  </a:cubicBezTo>
                  <a:cubicBezTo>
                    <a:pt x="235" y="449"/>
                    <a:pt x="242" y="449"/>
                    <a:pt x="250" y="448"/>
                  </a:cubicBezTo>
                  <a:cubicBezTo>
                    <a:pt x="531" y="438"/>
                    <a:pt x="480" y="0"/>
                    <a:pt x="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3448;p42">
              <a:extLst>
                <a:ext uri="{FF2B5EF4-FFF2-40B4-BE49-F238E27FC236}">
                  <a16:creationId xmlns:a16="http://schemas.microsoft.com/office/drawing/2014/main" id="{291A440F-EF63-8E54-1262-67666D46E464}"/>
                </a:ext>
              </a:extLst>
            </p:cNvPr>
            <p:cNvSpPr/>
            <p:nvPr/>
          </p:nvSpPr>
          <p:spPr>
            <a:xfrm>
              <a:off x="6085975" y="3606450"/>
              <a:ext cx="32900" cy="32400"/>
            </a:xfrm>
            <a:custGeom>
              <a:avLst/>
              <a:gdLst/>
              <a:ahLst/>
              <a:cxnLst/>
              <a:rect l="l" t="t" r="r" b="b"/>
              <a:pathLst>
                <a:path w="1316" h="1296" extrusionOk="0">
                  <a:moveTo>
                    <a:pt x="642" y="1"/>
                  </a:moveTo>
                  <a:cubicBezTo>
                    <a:pt x="584" y="1"/>
                    <a:pt x="517" y="40"/>
                    <a:pt x="437" y="139"/>
                  </a:cubicBezTo>
                  <a:cubicBezTo>
                    <a:pt x="429" y="139"/>
                    <a:pt x="421" y="139"/>
                    <a:pt x="414" y="139"/>
                  </a:cubicBezTo>
                  <a:cubicBezTo>
                    <a:pt x="0" y="139"/>
                    <a:pt x="388" y="779"/>
                    <a:pt x="240" y="1074"/>
                  </a:cubicBezTo>
                  <a:cubicBezTo>
                    <a:pt x="273" y="1233"/>
                    <a:pt x="351" y="1295"/>
                    <a:pt x="437" y="1295"/>
                  </a:cubicBezTo>
                  <a:cubicBezTo>
                    <a:pt x="595" y="1295"/>
                    <a:pt x="778" y="1083"/>
                    <a:pt x="748" y="867"/>
                  </a:cubicBezTo>
                  <a:lnTo>
                    <a:pt x="748" y="867"/>
                  </a:lnTo>
                  <a:cubicBezTo>
                    <a:pt x="806" y="947"/>
                    <a:pt x="881" y="980"/>
                    <a:pt x="953" y="980"/>
                  </a:cubicBezTo>
                  <a:cubicBezTo>
                    <a:pt x="1142" y="980"/>
                    <a:pt x="1316" y="758"/>
                    <a:pt x="1141" y="566"/>
                  </a:cubicBezTo>
                  <a:cubicBezTo>
                    <a:pt x="937" y="433"/>
                    <a:pt x="835" y="1"/>
                    <a:pt x="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3449;p42">
              <a:extLst>
                <a:ext uri="{FF2B5EF4-FFF2-40B4-BE49-F238E27FC236}">
                  <a16:creationId xmlns:a16="http://schemas.microsoft.com/office/drawing/2014/main" id="{A065A2A3-86A0-F7D4-CEE8-0C6DB286D565}"/>
                </a:ext>
              </a:extLst>
            </p:cNvPr>
            <p:cNvSpPr/>
            <p:nvPr/>
          </p:nvSpPr>
          <p:spPr>
            <a:xfrm>
              <a:off x="6114100" y="3538900"/>
              <a:ext cx="80750" cy="90150"/>
            </a:xfrm>
            <a:custGeom>
              <a:avLst/>
              <a:gdLst/>
              <a:ahLst/>
              <a:cxnLst/>
              <a:rect l="l" t="t" r="r" b="b"/>
              <a:pathLst>
                <a:path w="3230" h="3606" extrusionOk="0">
                  <a:moveTo>
                    <a:pt x="2332" y="1"/>
                  </a:moveTo>
                  <a:cubicBezTo>
                    <a:pt x="2271" y="1"/>
                    <a:pt x="2211" y="41"/>
                    <a:pt x="2163" y="140"/>
                  </a:cubicBezTo>
                  <a:cubicBezTo>
                    <a:pt x="2118" y="116"/>
                    <a:pt x="2070" y="105"/>
                    <a:pt x="2018" y="105"/>
                  </a:cubicBezTo>
                  <a:cubicBezTo>
                    <a:pt x="1683" y="105"/>
                    <a:pt x="1245" y="582"/>
                    <a:pt x="1285" y="902"/>
                  </a:cubicBezTo>
                  <a:cubicBezTo>
                    <a:pt x="1228" y="960"/>
                    <a:pt x="1181" y="1018"/>
                    <a:pt x="1158" y="1087"/>
                  </a:cubicBezTo>
                  <a:cubicBezTo>
                    <a:pt x="1091" y="1046"/>
                    <a:pt x="1033" y="1028"/>
                    <a:pt x="984" y="1028"/>
                  </a:cubicBezTo>
                  <a:cubicBezTo>
                    <a:pt x="703" y="1028"/>
                    <a:pt x="703" y="1612"/>
                    <a:pt x="870" y="1779"/>
                  </a:cubicBezTo>
                  <a:cubicBezTo>
                    <a:pt x="824" y="1906"/>
                    <a:pt x="812" y="2080"/>
                    <a:pt x="812" y="2114"/>
                  </a:cubicBezTo>
                  <a:cubicBezTo>
                    <a:pt x="761" y="2019"/>
                    <a:pt x="689" y="1981"/>
                    <a:pt x="618" y="1981"/>
                  </a:cubicBezTo>
                  <a:cubicBezTo>
                    <a:pt x="446" y="1981"/>
                    <a:pt x="283" y="2203"/>
                    <a:pt x="454" y="2391"/>
                  </a:cubicBezTo>
                  <a:cubicBezTo>
                    <a:pt x="397" y="2449"/>
                    <a:pt x="373" y="2518"/>
                    <a:pt x="397" y="2587"/>
                  </a:cubicBezTo>
                  <a:cubicBezTo>
                    <a:pt x="375" y="2582"/>
                    <a:pt x="356" y="2579"/>
                    <a:pt x="339" y="2579"/>
                  </a:cubicBezTo>
                  <a:cubicBezTo>
                    <a:pt x="0" y="2579"/>
                    <a:pt x="300" y="3559"/>
                    <a:pt x="539" y="3559"/>
                  </a:cubicBezTo>
                  <a:cubicBezTo>
                    <a:pt x="546" y="3559"/>
                    <a:pt x="552" y="3558"/>
                    <a:pt x="558" y="3557"/>
                  </a:cubicBezTo>
                  <a:cubicBezTo>
                    <a:pt x="597" y="3591"/>
                    <a:pt x="643" y="3605"/>
                    <a:pt x="689" y="3605"/>
                  </a:cubicBezTo>
                  <a:cubicBezTo>
                    <a:pt x="833" y="3605"/>
                    <a:pt x="977" y="3463"/>
                    <a:pt x="916" y="3315"/>
                  </a:cubicBezTo>
                  <a:lnTo>
                    <a:pt x="916" y="3280"/>
                  </a:lnTo>
                  <a:cubicBezTo>
                    <a:pt x="951" y="3289"/>
                    <a:pt x="990" y="3294"/>
                    <a:pt x="1028" y="3294"/>
                  </a:cubicBezTo>
                  <a:cubicBezTo>
                    <a:pt x="1145" y="3294"/>
                    <a:pt x="1259" y="3248"/>
                    <a:pt x="1251" y="3118"/>
                  </a:cubicBezTo>
                  <a:cubicBezTo>
                    <a:pt x="1193" y="2622"/>
                    <a:pt x="1378" y="2333"/>
                    <a:pt x="1239" y="2045"/>
                  </a:cubicBezTo>
                  <a:cubicBezTo>
                    <a:pt x="1285" y="1895"/>
                    <a:pt x="1205" y="1733"/>
                    <a:pt x="1262" y="1583"/>
                  </a:cubicBezTo>
                  <a:cubicBezTo>
                    <a:pt x="1355" y="1583"/>
                    <a:pt x="1424" y="1502"/>
                    <a:pt x="1435" y="1422"/>
                  </a:cubicBezTo>
                  <a:cubicBezTo>
                    <a:pt x="1516" y="1387"/>
                    <a:pt x="1551" y="1329"/>
                    <a:pt x="1574" y="1260"/>
                  </a:cubicBezTo>
                  <a:cubicBezTo>
                    <a:pt x="1816" y="1133"/>
                    <a:pt x="1632" y="891"/>
                    <a:pt x="1920" y="741"/>
                  </a:cubicBezTo>
                  <a:cubicBezTo>
                    <a:pt x="2105" y="683"/>
                    <a:pt x="2163" y="521"/>
                    <a:pt x="2232" y="394"/>
                  </a:cubicBezTo>
                  <a:cubicBezTo>
                    <a:pt x="2252" y="535"/>
                    <a:pt x="2263" y="832"/>
                    <a:pt x="2447" y="832"/>
                  </a:cubicBezTo>
                  <a:cubicBezTo>
                    <a:pt x="2475" y="832"/>
                    <a:pt x="2507" y="825"/>
                    <a:pt x="2544" y="810"/>
                  </a:cubicBezTo>
                  <a:lnTo>
                    <a:pt x="2544" y="960"/>
                  </a:lnTo>
                  <a:cubicBezTo>
                    <a:pt x="2347" y="1156"/>
                    <a:pt x="2313" y="2080"/>
                    <a:pt x="2520" y="2276"/>
                  </a:cubicBezTo>
                  <a:lnTo>
                    <a:pt x="2613" y="2172"/>
                  </a:lnTo>
                  <a:lnTo>
                    <a:pt x="2613" y="2172"/>
                  </a:lnTo>
                  <a:lnTo>
                    <a:pt x="2544" y="2276"/>
                  </a:lnTo>
                  <a:cubicBezTo>
                    <a:pt x="2694" y="2471"/>
                    <a:pt x="2839" y="2548"/>
                    <a:pt x="2946" y="2548"/>
                  </a:cubicBezTo>
                  <a:cubicBezTo>
                    <a:pt x="3169" y="2548"/>
                    <a:pt x="3229" y="2218"/>
                    <a:pt x="2832" y="1929"/>
                  </a:cubicBezTo>
                  <a:lnTo>
                    <a:pt x="2809" y="1918"/>
                  </a:lnTo>
                  <a:cubicBezTo>
                    <a:pt x="2751" y="1525"/>
                    <a:pt x="3190" y="544"/>
                    <a:pt x="2624" y="440"/>
                  </a:cubicBezTo>
                  <a:cubicBezTo>
                    <a:pt x="2649" y="266"/>
                    <a:pt x="2488" y="1"/>
                    <a:pt x="2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3450;p42">
              <a:extLst>
                <a:ext uri="{FF2B5EF4-FFF2-40B4-BE49-F238E27FC236}">
                  <a16:creationId xmlns:a16="http://schemas.microsoft.com/office/drawing/2014/main" id="{EBA281EA-1CF8-E8EC-F756-E4A4598D5800}"/>
                </a:ext>
              </a:extLst>
            </p:cNvPr>
            <p:cNvSpPr/>
            <p:nvPr/>
          </p:nvSpPr>
          <p:spPr>
            <a:xfrm>
              <a:off x="6188250" y="3483225"/>
              <a:ext cx="53400" cy="62425"/>
            </a:xfrm>
            <a:custGeom>
              <a:avLst/>
              <a:gdLst/>
              <a:ahLst/>
              <a:cxnLst/>
              <a:rect l="l" t="t" r="r" b="b"/>
              <a:pathLst>
                <a:path w="2136" h="2497" extrusionOk="0">
                  <a:moveTo>
                    <a:pt x="1868" y="0"/>
                  </a:moveTo>
                  <a:cubicBezTo>
                    <a:pt x="1772" y="0"/>
                    <a:pt x="1689" y="88"/>
                    <a:pt x="1678" y="186"/>
                  </a:cubicBezTo>
                  <a:cubicBezTo>
                    <a:pt x="1667" y="578"/>
                    <a:pt x="1309" y="544"/>
                    <a:pt x="1240" y="832"/>
                  </a:cubicBezTo>
                  <a:cubicBezTo>
                    <a:pt x="1218" y="827"/>
                    <a:pt x="1198" y="825"/>
                    <a:pt x="1178" y="825"/>
                  </a:cubicBezTo>
                  <a:cubicBezTo>
                    <a:pt x="978" y="825"/>
                    <a:pt x="885" y="1079"/>
                    <a:pt x="916" y="1248"/>
                  </a:cubicBezTo>
                  <a:cubicBezTo>
                    <a:pt x="900" y="1245"/>
                    <a:pt x="883" y="1244"/>
                    <a:pt x="866" y="1244"/>
                  </a:cubicBezTo>
                  <a:cubicBezTo>
                    <a:pt x="812" y="1244"/>
                    <a:pt x="758" y="1259"/>
                    <a:pt x="732" y="1294"/>
                  </a:cubicBezTo>
                  <a:cubicBezTo>
                    <a:pt x="687" y="1226"/>
                    <a:pt x="611" y="1194"/>
                    <a:pt x="538" y="1194"/>
                  </a:cubicBezTo>
                  <a:cubicBezTo>
                    <a:pt x="461" y="1194"/>
                    <a:pt x="386" y="1229"/>
                    <a:pt x="351" y="1294"/>
                  </a:cubicBezTo>
                  <a:cubicBezTo>
                    <a:pt x="1" y="1384"/>
                    <a:pt x="225" y="2380"/>
                    <a:pt x="559" y="2380"/>
                  </a:cubicBezTo>
                  <a:cubicBezTo>
                    <a:pt x="567" y="2380"/>
                    <a:pt x="574" y="2380"/>
                    <a:pt x="582" y="2379"/>
                  </a:cubicBezTo>
                  <a:cubicBezTo>
                    <a:pt x="665" y="2462"/>
                    <a:pt x="738" y="2497"/>
                    <a:pt x="800" y="2497"/>
                  </a:cubicBezTo>
                  <a:cubicBezTo>
                    <a:pt x="1005" y="2497"/>
                    <a:pt x="1086" y="2122"/>
                    <a:pt x="997" y="1883"/>
                  </a:cubicBezTo>
                  <a:cubicBezTo>
                    <a:pt x="1090" y="1883"/>
                    <a:pt x="1170" y="1848"/>
                    <a:pt x="1228" y="1802"/>
                  </a:cubicBezTo>
                  <a:cubicBezTo>
                    <a:pt x="1271" y="1887"/>
                    <a:pt x="1365" y="1935"/>
                    <a:pt x="1457" y="1935"/>
                  </a:cubicBezTo>
                  <a:cubicBezTo>
                    <a:pt x="1489" y="1935"/>
                    <a:pt x="1521" y="1929"/>
                    <a:pt x="1551" y="1917"/>
                  </a:cubicBezTo>
                  <a:cubicBezTo>
                    <a:pt x="1967" y="1744"/>
                    <a:pt x="1367" y="1005"/>
                    <a:pt x="1794" y="890"/>
                  </a:cubicBezTo>
                  <a:lnTo>
                    <a:pt x="1794" y="890"/>
                  </a:lnTo>
                  <a:cubicBezTo>
                    <a:pt x="1799" y="891"/>
                    <a:pt x="1803" y="891"/>
                    <a:pt x="1808" y="891"/>
                  </a:cubicBezTo>
                  <a:cubicBezTo>
                    <a:pt x="2062" y="891"/>
                    <a:pt x="2135" y="1"/>
                    <a:pt x="1886" y="1"/>
                  </a:cubicBezTo>
                  <a:cubicBezTo>
                    <a:pt x="1880" y="0"/>
                    <a:pt x="1874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3451;p42">
              <a:extLst>
                <a:ext uri="{FF2B5EF4-FFF2-40B4-BE49-F238E27FC236}">
                  <a16:creationId xmlns:a16="http://schemas.microsoft.com/office/drawing/2014/main" id="{C372517A-06DF-A359-14D8-54B2DA00B2DB}"/>
                </a:ext>
              </a:extLst>
            </p:cNvPr>
            <p:cNvSpPr/>
            <p:nvPr/>
          </p:nvSpPr>
          <p:spPr>
            <a:xfrm>
              <a:off x="6230075" y="3455950"/>
              <a:ext cx="26550" cy="24275"/>
            </a:xfrm>
            <a:custGeom>
              <a:avLst/>
              <a:gdLst/>
              <a:ahLst/>
              <a:cxnLst/>
              <a:rect l="l" t="t" r="r" b="b"/>
              <a:pathLst>
                <a:path w="1062" h="971" extrusionOk="0">
                  <a:moveTo>
                    <a:pt x="255" y="0"/>
                  </a:moveTo>
                  <a:cubicBezTo>
                    <a:pt x="0" y="0"/>
                    <a:pt x="76" y="970"/>
                    <a:pt x="438" y="970"/>
                  </a:cubicBezTo>
                  <a:cubicBezTo>
                    <a:pt x="479" y="970"/>
                    <a:pt x="523" y="958"/>
                    <a:pt x="571" y="931"/>
                  </a:cubicBezTo>
                  <a:cubicBezTo>
                    <a:pt x="626" y="951"/>
                    <a:pt x="672" y="961"/>
                    <a:pt x="711" y="961"/>
                  </a:cubicBezTo>
                  <a:cubicBezTo>
                    <a:pt x="1062" y="961"/>
                    <a:pt x="829" y="209"/>
                    <a:pt x="559" y="157"/>
                  </a:cubicBezTo>
                  <a:cubicBezTo>
                    <a:pt x="548" y="149"/>
                    <a:pt x="538" y="147"/>
                    <a:pt x="528" y="147"/>
                  </a:cubicBezTo>
                  <a:cubicBezTo>
                    <a:pt x="508" y="147"/>
                    <a:pt x="490" y="157"/>
                    <a:pt x="467" y="157"/>
                  </a:cubicBezTo>
                  <a:cubicBezTo>
                    <a:pt x="380" y="46"/>
                    <a:pt x="310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3452;p42">
              <a:extLst>
                <a:ext uri="{FF2B5EF4-FFF2-40B4-BE49-F238E27FC236}">
                  <a16:creationId xmlns:a16="http://schemas.microsoft.com/office/drawing/2014/main" id="{86F135B4-7F37-9C51-5527-C550AE9AB199}"/>
                </a:ext>
              </a:extLst>
            </p:cNvPr>
            <p:cNvSpPr/>
            <p:nvPr/>
          </p:nvSpPr>
          <p:spPr>
            <a:xfrm>
              <a:off x="6217575" y="3443000"/>
              <a:ext cx="89875" cy="202700"/>
            </a:xfrm>
            <a:custGeom>
              <a:avLst/>
              <a:gdLst/>
              <a:ahLst/>
              <a:cxnLst/>
              <a:rect l="l" t="t" r="r" b="b"/>
              <a:pathLst>
                <a:path w="3595" h="8108" extrusionOk="0">
                  <a:moveTo>
                    <a:pt x="2791" y="1841"/>
                  </a:moveTo>
                  <a:cubicBezTo>
                    <a:pt x="2768" y="2037"/>
                    <a:pt x="2629" y="2360"/>
                    <a:pt x="2860" y="2476"/>
                  </a:cubicBezTo>
                  <a:cubicBezTo>
                    <a:pt x="2848" y="2487"/>
                    <a:pt x="2848" y="2487"/>
                    <a:pt x="2848" y="2499"/>
                  </a:cubicBezTo>
                  <a:cubicBezTo>
                    <a:pt x="2745" y="2499"/>
                    <a:pt x="2652" y="2591"/>
                    <a:pt x="2652" y="2695"/>
                  </a:cubicBezTo>
                  <a:lnTo>
                    <a:pt x="2652" y="2822"/>
                  </a:lnTo>
                  <a:cubicBezTo>
                    <a:pt x="2571" y="2603"/>
                    <a:pt x="2756" y="2303"/>
                    <a:pt x="2583" y="2130"/>
                  </a:cubicBezTo>
                  <a:lnTo>
                    <a:pt x="2583" y="2095"/>
                  </a:lnTo>
                  <a:cubicBezTo>
                    <a:pt x="2710" y="2083"/>
                    <a:pt x="2756" y="1956"/>
                    <a:pt x="2791" y="1841"/>
                  </a:cubicBezTo>
                  <a:close/>
                  <a:moveTo>
                    <a:pt x="2698" y="3064"/>
                  </a:moveTo>
                  <a:cubicBezTo>
                    <a:pt x="2712" y="3092"/>
                    <a:pt x="2729" y="3122"/>
                    <a:pt x="2749" y="3150"/>
                  </a:cubicBezTo>
                  <a:lnTo>
                    <a:pt x="2749" y="3150"/>
                  </a:lnTo>
                  <a:cubicBezTo>
                    <a:pt x="2729" y="3140"/>
                    <a:pt x="2704" y="3134"/>
                    <a:pt x="2675" y="3134"/>
                  </a:cubicBezTo>
                  <a:cubicBezTo>
                    <a:pt x="2687" y="3122"/>
                    <a:pt x="2698" y="3099"/>
                    <a:pt x="2698" y="3064"/>
                  </a:cubicBezTo>
                  <a:close/>
                  <a:moveTo>
                    <a:pt x="2181" y="1"/>
                  </a:moveTo>
                  <a:cubicBezTo>
                    <a:pt x="2032" y="1"/>
                    <a:pt x="1948" y="174"/>
                    <a:pt x="2156" y="594"/>
                  </a:cubicBezTo>
                  <a:cubicBezTo>
                    <a:pt x="2135" y="590"/>
                    <a:pt x="2114" y="588"/>
                    <a:pt x="2093" y="588"/>
                  </a:cubicBezTo>
                  <a:cubicBezTo>
                    <a:pt x="1950" y="588"/>
                    <a:pt x="1800" y="680"/>
                    <a:pt x="1660" y="710"/>
                  </a:cubicBezTo>
                  <a:cubicBezTo>
                    <a:pt x="1607" y="699"/>
                    <a:pt x="1561" y="695"/>
                    <a:pt x="1522" y="695"/>
                  </a:cubicBezTo>
                  <a:cubicBezTo>
                    <a:pt x="1146" y="695"/>
                    <a:pt x="1366" y="1128"/>
                    <a:pt x="1742" y="1128"/>
                  </a:cubicBezTo>
                  <a:cubicBezTo>
                    <a:pt x="1851" y="1128"/>
                    <a:pt x="1974" y="1092"/>
                    <a:pt x="2098" y="998"/>
                  </a:cubicBezTo>
                  <a:lnTo>
                    <a:pt x="2098" y="998"/>
                  </a:lnTo>
                  <a:cubicBezTo>
                    <a:pt x="2064" y="1195"/>
                    <a:pt x="2075" y="1541"/>
                    <a:pt x="2306" y="1737"/>
                  </a:cubicBezTo>
                  <a:lnTo>
                    <a:pt x="2306" y="1749"/>
                  </a:lnTo>
                  <a:cubicBezTo>
                    <a:pt x="1937" y="1956"/>
                    <a:pt x="2352" y="2499"/>
                    <a:pt x="2306" y="2834"/>
                  </a:cubicBezTo>
                  <a:cubicBezTo>
                    <a:pt x="2225" y="2891"/>
                    <a:pt x="2214" y="3007"/>
                    <a:pt x="2167" y="3099"/>
                  </a:cubicBezTo>
                  <a:cubicBezTo>
                    <a:pt x="2075" y="3111"/>
                    <a:pt x="2017" y="3134"/>
                    <a:pt x="2017" y="3226"/>
                  </a:cubicBezTo>
                  <a:cubicBezTo>
                    <a:pt x="1994" y="3180"/>
                    <a:pt x="1948" y="3157"/>
                    <a:pt x="1890" y="3134"/>
                  </a:cubicBezTo>
                  <a:cubicBezTo>
                    <a:pt x="1808" y="2998"/>
                    <a:pt x="1733" y="2944"/>
                    <a:pt x="1669" y="2944"/>
                  </a:cubicBezTo>
                  <a:cubicBezTo>
                    <a:pt x="1511" y="2944"/>
                    <a:pt x="1425" y="3279"/>
                    <a:pt x="1475" y="3526"/>
                  </a:cubicBezTo>
                  <a:cubicBezTo>
                    <a:pt x="1416" y="3461"/>
                    <a:pt x="1354" y="3433"/>
                    <a:pt x="1294" y="3433"/>
                  </a:cubicBezTo>
                  <a:cubicBezTo>
                    <a:pt x="1046" y="3433"/>
                    <a:pt x="826" y="3895"/>
                    <a:pt x="955" y="4080"/>
                  </a:cubicBezTo>
                  <a:cubicBezTo>
                    <a:pt x="944" y="4092"/>
                    <a:pt x="909" y="4092"/>
                    <a:pt x="898" y="4103"/>
                  </a:cubicBezTo>
                  <a:cubicBezTo>
                    <a:pt x="833" y="3949"/>
                    <a:pt x="761" y="3887"/>
                    <a:pt x="688" y="3887"/>
                  </a:cubicBezTo>
                  <a:cubicBezTo>
                    <a:pt x="434" y="3887"/>
                    <a:pt x="174" y="4641"/>
                    <a:pt x="228" y="4865"/>
                  </a:cubicBezTo>
                  <a:cubicBezTo>
                    <a:pt x="101" y="5708"/>
                    <a:pt x="32" y="6712"/>
                    <a:pt x="147" y="7508"/>
                  </a:cubicBezTo>
                  <a:cubicBezTo>
                    <a:pt x="0" y="7764"/>
                    <a:pt x="149" y="8108"/>
                    <a:pt x="298" y="8108"/>
                  </a:cubicBezTo>
                  <a:cubicBezTo>
                    <a:pt x="371" y="8108"/>
                    <a:pt x="444" y="8025"/>
                    <a:pt x="482" y="7808"/>
                  </a:cubicBezTo>
                  <a:cubicBezTo>
                    <a:pt x="504" y="7813"/>
                    <a:pt x="524" y="7814"/>
                    <a:pt x="543" y="7814"/>
                  </a:cubicBezTo>
                  <a:cubicBezTo>
                    <a:pt x="797" y="7814"/>
                    <a:pt x="812" y="7474"/>
                    <a:pt x="598" y="7324"/>
                  </a:cubicBezTo>
                  <a:cubicBezTo>
                    <a:pt x="621" y="7231"/>
                    <a:pt x="655" y="7093"/>
                    <a:pt x="551" y="7035"/>
                  </a:cubicBezTo>
                  <a:cubicBezTo>
                    <a:pt x="632" y="6446"/>
                    <a:pt x="667" y="5823"/>
                    <a:pt x="678" y="5292"/>
                  </a:cubicBezTo>
                  <a:cubicBezTo>
                    <a:pt x="863" y="5038"/>
                    <a:pt x="771" y="4669"/>
                    <a:pt x="840" y="4380"/>
                  </a:cubicBezTo>
                  <a:lnTo>
                    <a:pt x="840" y="4380"/>
                  </a:lnTo>
                  <a:cubicBezTo>
                    <a:pt x="878" y="4588"/>
                    <a:pt x="981" y="4671"/>
                    <a:pt x="1097" y="4671"/>
                  </a:cubicBezTo>
                  <a:cubicBezTo>
                    <a:pt x="1332" y="4671"/>
                    <a:pt x="1625" y="4335"/>
                    <a:pt x="1579" y="3988"/>
                  </a:cubicBezTo>
                  <a:cubicBezTo>
                    <a:pt x="1694" y="3976"/>
                    <a:pt x="1810" y="3884"/>
                    <a:pt x="1867" y="3792"/>
                  </a:cubicBezTo>
                  <a:cubicBezTo>
                    <a:pt x="1905" y="3928"/>
                    <a:pt x="2005" y="3987"/>
                    <a:pt x="2113" y="3987"/>
                  </a:cubicBezTo>
                  <a:cubicBezTo>
                    <a:pt x="2232" y="3987"/>
                    <a:pt x="2360" y="3913"/>
                    <a:pt x="2421" y="3792"/>
                  </a:cubicBezTo>
                  <a:cubicBezTo>
                    <a:pt x="2538" y="3992"/>
                    <a:pt x="2654" y="4079"/>
                    <a:pt x="2742" y="4079"/>
                  </a:cubicBezTo>
                  <a:cubicBezTo>
                    <a:pt x="2871" y="4079"/>
                    <a:pt x="2938" y="3887"/>
                    <a:pt x="2848" y="3584"/>
                  </a:cubicBezTo>
                  <a:cubicBezTo>
                    <a:pt x="2848" y="3469"/>
                    <a:pt x="2857" y="3323"/>
                    <a:pt x="2817" y="3229"/>
                  </a:cubicBezTo>
                  <a:lnTo>
                    <a:pt x="2817" y="3229"/>
                  </a:lnTo>
                  <a:cubicBezTo>
                    <a:pt x="2852" y="3261"/>
                    <a:pt x="2894" y="3286"/>
                    <a:pt x="2941" y="3295"/>
                  </a:cubicBezTo>
                  <a:cubicBezTo>
                    <a:pt x="2930" y="4209"/>
                    <a:pt x="3120" y="4634"/>
                    <a:pt x="3281" y="4634"/>
                  </a:cubicBezTo>
                  <a:cubicBezTo>
                    <a:pt x="3456" y="4634"/>
                    <a:pt x="3595" y="4134"/>
                    <a:pt x="3402" y="3215"/>
                  </a:cubicBezTo>
                  <a:cubicBezTo>
                    <a:pt x="3391" y="3018"/>
                    <a:pt x="3379" y="2764"/>
                    <a:pt x="3287" y="2522"/>
                  </a:cubicBezTo>
                  <a:cubicBezTo>
                    <a:pt x="3276" y="2303"/>
                    <a:pt x="3402" y="2014"/>
                    <a:pt x="3206" y="1853"/>
                  </a:cubicBezTo>
                  <a:cubicBezTo>
                    <a:pt x="3299" y="1650"/>
                    <a:pt x="3176" y="1399"/>
                    <a:pt x="3014" y="1399"/>
                  </a:cubicBezTo>
                  <a:cubicBezTo>
                    <a:pt x="2954" y="1399"/>
                    <a:pt x="2888" y="1434"/>
                    <a:pt x="2825" y="1518"/>
                  </a:cubicBezTo>
                  <a:cubicBezTo>
                    <a:pt x="2652" y="1264"/>
                    <a:pt x="2918" y="791"/>
                    <a:pt x="2594" y="641"/>
                  </a:cubicBezTo>
                  <a:cubicBezTo>
                    <a:pt x="2639" y="260"/>
                    <a:pt x="2362" y="1"/>
                    <a:pt x="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3453;p42">
              <a:extLst>
                <a:ext uri="{FF2B5EF4-FFF2-40B4-BE49-F238E27FC236}">
                  <a16:creationId xmlns:a16="http://schemas.microsoft.com/office/drawing/2014/main" id="{A45AAB34-34D7-2060-096C-6AA588CD7766}"/>
                </a:ext>
              </a:extLst>
            </p:cNvPr>
            <p:cNvSpPr/>
            <p:nvPr/>
          </p:nvSpPr>
          <p:spPr>
            <a:xfrm>
              <a:off x="6050125" y="3661350"/>
              <a:ext cx="86475" cy="57375"/>
            </a:xfrm>
            <a:custGeom>
              <a:avLst/>
              <a:gdLst/>
              <a:ahLst/>
              <a:cxnLst/>
              <a:rect l="l" t="t" r="r" b="b"/>
              <a:pathLst>
                <a:path w="3459" h="2295" extrusionOk="0">
                  <a:moveTo>
                    <a:pt x="3081" y="1"/>
                  </a:moveTo>
                  <a:cubicBezTo>
                    <a:pt x="2950" y="1"/>
                    <a:pt x="2799" y="140"/>
                    <a:pt x="2863" y="333"/>
                  </a:cubicBezTo>
                  <a:cubicBezTo>
                    <a:pt x="2806" y="344"/>
                    <a:pt x="2748" y="379"/>
                    <a:pt x="2713" y="437"/>
                  </a:cubicBezTo>
                  <a:cubicBezTo>
                    <a:pt x="2644" y="483"/>
                    <a:pt x="2621" y="552"/>
                    <a:pt x="2598" y="621"/>
                  </a:cubicBezTo>
                  <a:cubicBezTo>
                    <a:pt x="2567" y="535"/>
                    <a:pt x="2486" y="488"/>
                    <a:pt x="2406" y="488"/>
                  </a:cubicBezTo>
                  <a:cubicBezTo>
                    <a:pt x="2336" y="488"/>
                    <a:pt x="2266" y="523"/>
                    <a:pt x="2228" y="598"/>
                  </a:cubicBezTo>
                  <a:cubicBezTo>
                    <a:pt x="2181" y="554"/>
                    <a:pt x="2131" y="536"/>
                    <a:pt x="2081" y="536"/>
                  </a:cubicBezTo>
                  <a:cubicBezTo>
                    <a:pt x="1962" y="536"/>
                    <a:pt x="1847" y="642"/>
                    <a:pt x="1790" y="748"/>
                  </a:cubicBezTo>
                  <a:cubicBezTo>
                    <a:pt x="1740" y="714"/>
                    <a:pt x="1695" y="699"/>
                    <a:pt x="1652" y="699"/>
                  </a:cubicBezTo>
                  <a:cubicBezTo>
                    <a:pt x="1467" y="699"/>
                    <a:pt x="1350" y="983"/>
                    <a:pt x="1293" y="1152"/>
                  </a:cubicBezTo>
                  <a:cubicBezTo>
                    <a:pt x="1229" y="962"/>
                    <a:pt x="1141" y="888"/>
                    <a:pt x="1045" y="888"/>
                  </a:cubicBezTo>
                  <a:cubicBezTo>
                    <a:pt x="815" y="888"/>
                    <a:pt x="544" y="1317"/>
                    <a:pt x="462" y="1602"/>
                  </a:cubicBezTo>
                  <a:cubicBezTo>
                    <a:pt x="347" y="1775"/>
                    <a:pt x="1" y="2133"/>
                    <a:pt x="335" y="2295"/>
                  </a:cubicBezTo>
                  <a:cubicBezTo>
                    <a:pt x="612" y="2295"/>
                    <a:pt x="866" y="1995"/>
                    <a:pt x="993" y="1764"/>
                  </a:cubicBezTo>
                  <a:cubicBezTo>
                    <a:pt x="1078" y="1870"/>
                    <a:pt x="1159" y="1913"/>
                    <a:pt x="1236" y="1913"/>
                  </a:cubicBezTo>
                  <a:cubicBezTo>
                    <a:pt x="1370" y="1913"/>
                    <a:pt x="1491" y="1782"/>
                    <a:pt x="1594" y="1614"/>
                  </a:cubicBezTo>
                  <a:cubicBezTo>
                    <a:pt x="1660" y="1686"/>
                    <a:pt x="1725" y="1715"/>
                    <a:pt x="1788" y="1715"/>
                  </a:cubicBezTo>
                  <a:cubicBezTo>
                    <a:pt x="1975" y="1715"/>
                    <a:pt x="2127" y="1444"/>
                    <a:pt x="2136" y="1245"/>
                  </a:cubicBezTo>
                  <a:cubicBezTo>
                    <a:pt x="2161" y="1256"/>
                    <a:pt x="2186" y="1261"/>
                    <a:pt x="2210" y="1261"/>
                  </a:cubicBezTo>
                  <a:cubicBezTo>
                    <a:pt x="2307" y="1261"/>
                    <a:pt x="2390" y="1178"/>
                    <a:pt x="2436" y="1094"/>
                  </a:cubicBezTo>
                  <a:cubicBezTo>
                    <a:pt x="2464" y="1184"/>
                    <a:pt x="2541" y="1232"/>
                    <a:pt x="2620" y="1232"/>
                  </a:cubicBezTo>
                  <a:cubicBezTo>
                    <a:pt x="2674" y="1232"/>
                    <a:pt x="2729" y="1210"/>
                    <a:pt x="2771" y="1164"/>
                  </a:cubicBezTo>
                  <a:cubicBezTo>
                    <a:pt x="2875" y="1164"/>
                    <a:pt x="2956" y="1106"/>
                    <a:pt x="2990" y="1025"/>
                  </a:cubicBezTo>
                  <a:cubicBezTo>
                    <a:pt x="3054" y="1053"/>
                    <a:pt x="3106" y="1066"/>
                    <a:pt x="3150" y="1066"/>
                  </a:cubicBezTo>
                  <a:cubicBezTo>
                    <a:pt x="3458" y="1066"/>
                    <a:pt x="3285" y="416"/>
                    <a:pt x="3244" y="183"/>
                  </a:cubicBezTo>
                  <a:cubicBezTo>
                    <a:pt x="3235" y="54"/>
                    <a:pt x="3162" y="1"/>
                    <a:pt x="3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3454;p42">
              <a:extLst>
                <a:ext uri="{FF2B5EF4-FFF2-40B4-BE49-F238E27FC236}">
                  <a16:creationId xmlns:a16="http://schemas.microsoft.com/office/drawing/2014/main" id="{35ADAD68-D4FD-2017-EBE7-4D2BB29131CE}"/>
                </a:ext>
              </a:extLst>
            </p:cNvPr>
            <p:cNvSpPr/>
            <p:nvPr/>
          </p:nvSpPr>
          <p:spPr>
            <a:xfrm>
              <a:off x="6166425" y="2644775"/>
              <a:ext cx="102450" cy="112400"/>
            </a:xfrm>
            <a:custGeom>
              <a:avLst/>
              <a:gdLst/>
              <a:ahLst/>
              <a:cxnLst/>
              <a:rect l="l" t="t" r="r" b="b"/>
              <a:pathLst>
                <a:path w="4098" h="4496" extrusionOk="0">
                  <a:moveTo>
                    <a:pt x="1525" y="1"/>
                  </a:moveTo>
                  <a:cubicBezTo>
                    <a:pt x="1371" y="1"/>
                    <a:pt x="1272" y="238"/>
                    <a:pt x="1455" y="377"/>
                  </a:cubicBezTo>
                  <a:cubicBezTo>
                    <a:pt x="1443" y="493"/>
                    <a:pt x="1489" y="608"/>
                    <a:pt x="1570" y="677"/>
                  </a:cubicBezTo>
                  <a:cubicBezTo>
                    <a:pt x="1582" y="735"/>
                    <a:pt x="1582" y="781"/>
                    <a:pt x="1616" y="839"/>
                  </a:cubicBezTo>
                  <a:cubicBezTo>
                    <a:pt x="1547" y="943"/>
                    <a:pt x="1385" y="1001"/>
                    <a:pt x="1316" y="1104"/>
                  </a:cubicBezTo>
                  <a:cubicBezTo>
                    <a:pt x="1272" y="1090"/>
                    <a:pt x="1225" y="1082"/>
                    <a:pt x="1178" y="1082"/>
                  </a:cubicBezTo>
                  <a:cubicBezTo>
                    <a:pt x="1077" y="1082"/>
                    <a:pt x="979" y="1118"/>
                    <a:pt x="924" y="1197"/>
                  </a:cubicBezTo>
                  <a:cubicBezTo>
                    <a:pt x="908" y="1194"/>
                    <a:pt x="891" y="1193"/>
                    <a:pt x="874" y="1193"/>
                  </a:cubicBezTo>
                  <a:cubicBezTo>
                    <a:pt x="815" y="1193"/>
                    <a:pt x="749" y="1210"/>
                    <a:pt x="704" y="1254"/>
                  </a:cubicBezTo>
                  <a:lnTo>
                    <a:pt x="566" y="1254"/>
                  </a:lnTo>
                  <a:cubicBezTo>
                    <a:pt x="536" y="1232"/>
                    <a:pt x="500" y="1222"/>
                    <a:pt x="463" y="1222"/>
                  </a:cubicBezTo>
                  <a:cubicBezTo>
                    <a:pt x="384" y="1222"/>
                    <a:pt x="305" y="1268"/>
                    <a:pt x="289" y="1347"/>
                  </a:cubicBezTo>
                  <a:cubicBezTo>
                    <a:pt x="58" y="1439"/>
                    <a:pt x="0" y="1751"/>
                    <a:pt x="243" y="1762"/>
                  </a:cubicBezTo>
                  <a:cubicBezTo>
                    <a:pt x="300" y="1762"/>
                    <a:pt x="347" y="1739"/>
                    <a:pt x="370" y="1693"/>
                  </a:cubicBezTo>
                  <a:cubicBezTo>
                    <a:pt x="393" y="1682"/>
                    <a:pt x="416" y="1682"/>
                    <a:pt x="427" y="1670"/>
                  </a:cubicBezTo>
                  <a:cubicBezTo>
                    <a:pt x="474" y="1728"/>
                    <a:pt x="508" y="1762"/>
                    <a:pt x="531" y="1809"/>
                  </a:cubicBezTo>
                  <a:cubicBezTo>
                    <a:pt x="451" y="1993"/>
                    <a:pt x="566" y="2374"/>
                    <a:pt x="774" y="2420"/>
                  </a:cubicBezTo>
                  <a:cubicBezTo>
                    <a:pt x="808" y="2443"/>
                    <a:pt x="831" y="2455"/>
                    <a:pt x="878" y="2478"/>
                  </a:cubicBezTo>
                  <a:cubicBezTo>
                    <a:pt x="927" y="2638"/>
                    <a:pt x="1012" y="3004"/>
                    <a:pt x="1235" y="3004"/>
                  </a:cubicBezTo>
                  <a:cubicBezTo>
                    <a:pt x="1270" y="3004"/>
                    <a:pt x="1308" y="2995"/>
                    <a:pt x="1351" y="2974"/>
                  </a:cubicBezTo>
                  <a:cubicBezTo>
                    <a:pt x="1374" y="3021"/>
                    <a:pt x="1385" y="3067"/>
                    <a:pt x="1432" y="3090"/>
                  </a:cubicBezTo>
                  <a:cubicBezTo>
                    <a:pt x="1363" y="3656"/>
                    <a:pt x="1386" y="3768"/>
                    <a:pt x="1800" y="3768"/>
                  </a:cubicBezTo>
                  <a:cubicBezTo>
                    <a:pt x="1875" y="3768"/>
                    <a:pt x="1964" y="3765"/>
                    <a:pt x="2066" y="3759"/>
                  </a:cubicBezTo>
                  <a:cubicBezTo>
                    <a:pt x="2157" y="3930"/>
                    <a:pt x="2259" y="4279"/>
                    <a:pt x="2494" y="4279"/>
                  </a:cubicBezTo>
                  <a:cubicBezTo>
                    <a:pt x="2497" y="4279"/>
                    <a:pt x="2501" y="4279"/>
                    <a:pt x="2505" y="4279"/>
                  </a:cubicBezTo>
                  <a:cubicBezTo>
                    <a:pt x="2518" y="4408"/>
                    <a:pt x="2637" y="4483"/>
                    <a:pt x="2750" y="4483"/>
                  </a:cubicBezTo>
                  <a:cubicBezTo>
                    <a:pt x="2839" y="4483"/>
                    <a:pt x="2925" y="4438"/>
                    <a:pt x="2955" y="4336"/>
                  </a:cubicBezTo>
                  <a:lnTo>
                    <a:pt x="3013" y="4336"/>
                  </a:lnTo>
                  <a:cubicBezTo>
                    <a:pt x="3050" y="4447"/>
                    <a:pt x="3140" y="4495"/>
                    <a:pt x="3232" y="4495"/>
                  </a:cubicBezTo>
                  <a:cubicBezTo>
                    <a:pt x="3369" y="4495"/>
                    <a:pt x="3509" y="4387"/>
                    <a:pt x="3475" y="4221"/>
                  </a:cubicBezTo>
                  <a:lnTo>
                    <a:pt x="3475" y="4221"/>
                  </a:lnTo>
                  <a:cubicBezTo>
                    <a:pt x="3549" y="4310"/>
                    <a:pt x="3739" y="4457"/>
                    <a:pt x="3895" y="4457"/>
                  </a:cubicBezTo>
                  <a:cubicBezTo>
                    <a:pt x="3981" y="4457"/>
                    <a:pt x="4057" y="4413"/>
                    <a:pt x="4098" y="4290"/>
                  </a:cubicBezTo>
                  <a:cubicBezTo>
                    <a:pt x="4051" y="4064"/>
                    <a:pt x="3664" y="3713"/>
                    <a:pt x="3367" y="3713"/>
                  </a:cubicBezTo>
                  <a:cubicBezTo>
                    <a:pt x="3300" y="3713"/>
                    <a:pt x="3239" y="3731"/>
                    <a:pt x="3186" y="3771"/>
                  </a:cubicBezTo>
                  <a:cubicBezTo>
                    <a:pt x="3128" y="3713"/>
                    <a:pt x="3082" y="3678"/>
                    <a:pt x="3001" y="3678"/>
                  </a:cubicBezTo>
                  <a:cubicBezTo>
                    <a:pt x="2953" y="3589"/>
                    <a:pt x="2853" y="3523"/>
                    <a:pt x="2751" y="3523"/>
                  </a:cubicBezTo>
                  <a:cubicBezTo>
                    <a:pt x="2707" y="3523"/>
                    <a:pt x="2662" y="3535"/>
                    <a:pt x="2621" y="3563"/>
                  </a:cubicBezTo>
                  <a:lnTo>
                    <a:pt x="2551" y="3563"/>
                  </a:lnTo>
                  <a:cubicBezTo>
                    <a:pt x="2447" y="3378"/>
                    <a:pt x="2551" y="3044"/>
                    <a:pt x="2251" y="3044"/>
                  </a:cubicBezTo>
                  <a:cubicBezTo>
                    <a:pt x="2251" y="3044"/>
                    <a:pt x="2240" y="3044"/>
                    <a:pt x="2240" y="3032"/>
                  </a:cubicBezTo>
                  <a:cubicBezTo>
                    <a:pt x="2263" y="2847"/>
                    <a:pt x="2436" y="2582"/>
                    <a:pt x="2274" y="2443"/>
                  </a:cubicBezTo>
                  <a:cubicBezTo>
                    <a:pt x="2363" y="2306"/>
                    <a:pt x="2242" y="2126"/>
                    <a:pt x="2097" y="2126"/>
                  </a:cubicBezTo>
                  <a:cubicBezTo>
                    <a:pt x="2072" y="2126"/>
                    <a:pt x="2046" y="2131"/>
                    <a:pt x="2020" y="2143"/>
                  </a:cubicBezTo>
                  <a:cubicBezTo>
                    <a:pt x="2135" y="1816"/>
                    <a:pt x="2045" y="1678"/>
                    <a:pt x="1922" y="1678"/>
                  </a:cubicBezTo>
                  <a:cubicBezTo>
                    <a:pt x="1772" y="1678"/>
                    <a:pt x="1571" y="1884"/>
                    <a:pt x="1628" y="2201"/>
                  </a:cubicBezTo>
                  <a:cubicBezTo>
                    <a:pt x="1610" y="2196"/>
                    <a:pt x="1594" y="2193"/>
                    <a:pt x="1578" y="2193"/>
                  </a:cubicBezTo>
                  <a:cubicBezTo>
                    <a:pt x="1488" y="2193"/>
                    <a:pt x="1419" y="2267"/>
                    <a:pt x="1351" y="2316"/>
                  </a:cubicBezTo>
                  <a:cubicBezTo>
                    <a:pt x="1328" y="2224"/>
                    <a:pt x="1339" y="2120"/>
                    <a:pt x="1293" y="2051"/>
                  </a:cubicBezTo>
                  <a:cubicBezTo>
                    <a:pt x="1409" y="1993"/>
                    <a:pt x="1443" y="1855"/>
                    <a:pt x="1409" y="1739"/>
                  </a:cubicBezTo>
                  <a:lnTo>
                    <a:pt x="1409" y="1739"/>
                  </a:lnTo>
                  <a:cubicBezTo>
                    <a:pt x="1414" y="1740"/>
                    <a:pt x="1419" y="1740"/>
                    <a:pt x="1424" y="1740"/>
                  </a:cubicBezTo>
                  <a:cubicBezTo>
                    <a:pt x="1568" y="1740"/>
                    <a:pt x="1695" y="1585"/>
                    <a:pt x="1639" y="1451"/>
                  </a:cubicBezTo>
                  <a:cubicBezTo>
                    <a:pt x="1547" y="1278"/>
                    <a:pt x="1870" y="1162"/>
                    <a:pt x="1916" y="1001"/>
                  </a:cubicBezTo>
                  <a:cubicBezTo>
                    <a:pt x="1963" y="989"/>
                    <a:pt x="2009" y="943"/>
                    <a:pt x="2020" y="897"/>
                  </a:cubicBezTo>
                  <a:cubicBezTo>
                    <a:pt x="2078" y="966"/>
                    <a:pt x="2147" y="1047"/>
                    <a:pt x="2251" y="1047"/>
                  </a:cubicBezTo>
                  <a:cubicBezTo>
                    <a:pt x="2263" y="1128"/>
                    <a:pt x="2320" y="1185"/>
                    <a:pt x="2413" y="1197"/>
                  </a:cubicBezTo>
                  <a:cubicBezTo>
                    <a:pt x="2560" y="1374"/>
                    <a:pt x="2682" y="1818"/>
                    <a:pt x="2929" y="1818"/>
                  </a:cubicBezTo>
                  <a:cubicBezTo>
                    <a:pt x="2972" y="1818"/>
                    <a:pt x="3019" y="1805"/>
                    <a:pt x="3071" y="1774"/>
                  </a:cubicBezTo>
                  <a:cubicBezTo>
                    <a:pt x="3111" y="1801"/>
                    <a:pt x="3151" y="1812"/>
                    <a:pt x="3188" y="1812"/>
                  </a:cubicBezTo>
                  <a:cubicBezTo>
                    <a:pt x="3342" y="1812"/>
                    <a:pt x="3450" y="1611"/>
                    <a:pt x="3348" y="1462"/>
                  </a:cubicBezTo>
                  <a:cubicBezTo>
                    <a:pt x="3740" y="1393"/>
                    <a:pt x="3452" y="1081"/>
                    <a:pt x="3244" y="954"/>
                  </a:cubicBezTo>
                  <a:cubicBezTo>
                    <a:pt x="3207" y="913"/>
                    <a:pt x="3156" y="894"/>
                    <a:pt x="3105" y="894"/>
                  </a:cubicBezTo>
                  <a:cubicBezTo>
                    <a:pt x="3013" y="894"/>
                    <a:pt x="2920" y="955"/>
                    <a:pt x="2898" y="1058"/>
                  </a:cubicBezTo>
                  <a:cubicBezTo>
                    <a:pt x="2886" y="1058"/>
                    <a:pt x="2851" y="1047"/>
                    <a:pt x="2840" y="1047"/>
                  </a:cubicBezTo>
                  <a:cubicBezTo>
                    <a:pt x="2817" y="1012"/>
                    <a:pt x="2794" y="966"/>
                    <a:pt x="2771" y="943"/>
                  </a:cubicBezTo>
                  <a:cubicBezTo>
                    <a:pt x="2885" y="579"/>
                    <a:pt x="2476" y="225"/>
                    <a:pt x="2140" y="225"/>
                  </a:cubicBezTo>
                  <a:cubicBezTo>
                    <a:pt x="2103" y="225"/>
                    <a:pt x="2067" y="229"/>
                    <a:pt x="2032" y="239"/>
                  </a:cubicBezTo>
                  <a:cubicBezTo>
                    <a:pt x="1968" y="157"/>
                    <a:pt x="1868" y="68"/>
                    <a:pt x="1767" y="68"/>
                  </a:cubicBezTo>
                  <a:cubicBezTo>
                    <a:pt x="1740" y="68"/>
                    <a:pt x="1712" y="74"/>
                    <a:pt x="1686" y="89"/>
                  </a:cubicBezTo>
                  <a:cubicBezTo>
                    <a:pt x="1631" y="26"/>
                    <a:pt x="1575" y="1"/>
                    <a:pt x="1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3455;p42">
              <a:extLst>
                <a:ext uri="{FF2B5EF4-FFF2-40B4-BE49-F238E27FC236}">
                  <a16:creationId xmlns:a16="http://schemas.microsoft.com/office/drawing/2014/main" id="{EEE90390-0F90-3E78-6D7F-F19AA4A8BF80}"/>
                </a:ext>
              </a:extLst>
            </p:cNvPr>
            <p:cNvSpPr/>
            <p:nvPr/>
          </p:nvSpPr>
          <p:spPr>
            <a:xfrm>
              <a:off x="6276650" y="2788325"/>
              <a:ext cx="36850" cy="36275"/>
            </a:xfrm>
            <a:custGeom>
              <a:avLst/>
              <a:gdLst/>
              <a:ahLst/>
              <a:cxnLst/>
              <a:rect l="l" t="t" r="r" b="b"/>
              <a:pathLst>
                <a:path w="1474" h="1451" extrusionOk="0">
                  <a:moveTo>
                    <a:pt x="405" y="1307"/>
                  </a:moveTo>
                  <a:lnTo>
                    <a:pt x="393" y="1353"/>
                  </a:lnTo>
                  <a:cubicBezTo>
                    <a:pt x="382" y="1353"/>
                    <a:pt x="347" y="1318"/>
                    <a:pt x="347" y="1307"/>
                  </a:cubicBezTo>
                  <a:close/>
                  <a:moveTo>
                    <a:pt x="300" y="1"/>
                  </a:moveTo>
                  <a:cubicBezTo>
                    <a:pt x="285" y="1"/>
                    <a:pt x="270" y="1"/>
                    <a:pt x="255" y="3"/>
                  </a:cubicBezTo>
                  <a:cubicBezTo>
                    <a:pt x="24" y="26"/>
                    <a:pt x="1" y="349"/>
                    <a:pt x="220" y="383"/>
                  </a:cubicBezTo>
                  <a:cubicBezTo>
                    <a:pt x="301" y="395"/>
                    <a:pt x="439" y="441"/>
                    <a:pt x="543" y="522"/>
                  </a:cubicBezTo>
                  <a:cubicBezTo>
                    <a:pt x="462" y="568"/>
                    <a:pt x="439" y="637"/>
                    <a:pt x="451" y="730"/>
                  </a:cubicBezTo>
                  <a:cubicBezTo>
                    <a:pt x="370" y="799"/>
                    <a:pt x="370" y="926"/>
                    <a:pt x="439" y="1018"/>
                  </a:cubicBezTo>
                  <a:cubicBezTo>
                    <a:pt x="425" y="1015"/>
                    <a:pt x="411" y="1014"/>
                    <a:pt x="398" y="1014"/>
                  </a:cubicBezTo>
                  <a:cubicBezTo>
                    <a:pt x="220" y="1014"/>
                    <a:pt x="153" y="1289"/>
                    <a:pt x="335" y="1365"/>
                  </a:cubicBezTo>
                  <a:cubicBezTo>
                    <a:pt x="371" y="1426"/>
                    <a:pt x="425" y="1451"/>
                    <a:pt x="479" y="1451"/>
                  </a:cubicBezTo>
                  <a:cubicBezTo>
                    <a:pt x="599" y="1451"/>
                    <a:pt x="722" y="1327"/>
                    <a:pt x="659" y="1191"/>
                  </a:cubicBezTo>
                  <a:lnTo>
                    <a:pt x="659" y="1191"/>
                  </a:lnTo>
                  <a:cubicBezTo>
                    <a:pt x="683" y="1204"/>
                    <a:pt x="713" y="1210"/>
                    <a:pt x="743" y="1210"/>
                  </a:cubicBezTo>
                  <a:cubicBezTo>
                    <a:pt x="796" y="1210"/>
                    <a:pt x="852" y="1190"/>
                    <a:pt x="889" y="1145"/>
                  </a:cubicBezTo>
                  <a:cubicBezTo>
                    <a:pt x="1473" y="775"/>
                    <a:pt x="834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3456;p42">
              <a:extLst>
                <a:ext uri="{FF2B5EF4-FFF2-40B4-BE49-F238E27FC236}">
                  <a16:creationId xmlns:a16="http://schemas.microsoft.com/office/drawing/2014/main" id="{07734D97-D8F0-347E-3389-7CE6D9CDDA74}"/>
                </a:ext>
              </a:extLst>
            </p:cNvPr>
            <p:cNvSpPr/>
            <p:nvPr/>
          </p:nvSpPr>
          <p:spPr>
            <a:xfrm>
              <a:off x="6286700" y="2739025"/>
              <a:ext cx="52400" cy="22350"/>
            </a:xfrm>
            <a:custGeom>
              <a:avLst/>
              <a:gdLst/>
              <a:ahLst/>
              <a:cxnLst/>
              <a:rect l="l" t="t" r="r" b="b"/>
              <a:pathLst>
                <a:path w="2096" h="894" extrusionOk="0">
                  <a:moveTo>
                    <a:pt x="1592" y="1"/>
                  </a:moveTo>
                  <a:cubicBezTo>
                    <a:pt x="1503" y="1"/>
                    <a:pt x="1423" y="43"/>
                    <a:pt x="1411" y="151"/>
                  </a:cubicBezTo>
                  <a:cubicBezTo>
                    <a:pt x="1361" y="144"/>
                    <a:pt x="1312" y="141"/>
                    <a:pt x="1266" y="141"/>
                  </a:cubicBezTo>
                  <a:cubicBezTo>
                    <a:pt x="1165" y="141"/>
                    <a:pt x="1081" y="154"/>
                    <a:pt x="1041" y="162"/>
                  </a:cubicBezTo>
                  <a:lnTo>
                    <a:pt x="1053" y="266"/>
                  </a:lnTo>
                  <a:lnTo>
                    <a:pt x="1041" y="266"/>
                  </a:lnTo>
                  <a:lnTo>
                    <a:pt x="1007" y="162"/>
                  </a:lnTo>
                  <a:cubicBezTo>
                    <a:pt x="903" y="174"/>
                    <a:pt x="730" y="232"/>
                    <a:pt x="684" y="359"/>
                  </a:cubicBezTo>
                  <a:cubicBezTo>
                    <a:pt x="592" y="275"/>
                    <a:pt x="462" y="236"/>
                    <a:pt x="348" y="236"/>
                  </a:cubicBezTo>
                  <a:cubicBezTo>
                    <a:pt x="147" y="236"/>
                    <a:pt x="0" y="361"/>
                    <a:pt x="222" y="589"/>
                  </a:cubicBezTo>
                  <a:cubicBezTo>
                    <a:pt x="405" y="716"/>
                    <a:pt x="634" y="894"/>
                    <a:pt x="815" y="894"/>
                  </a:cubicBezTo>
                  <a:cubicBezTo>
                    <a:pt x="931" y="894"/>
                    <a:pt x="1026" y="820"/>
                    <a:pt x="1076" y="613"/>
                  </a:cubicBezTo>
                  <a:cubicBezTo>
                    <a:pt x="1111" y="596"/>
                    <a:pt x="1150" y="590"/>
                    <a:pt x="1192" y="590"/>
                  </a:cubicBezTo>
                  <a:cubicBezTo>
                    <a:pt x="1302" y="590"/>
                    <a:pt x="1433" y="632"/>
                    <a:pt x="1547" y="632"/>
                  </a:cubicBezTo>
                  <a:cubicBezTo>
                    <a:pt x="1636" y="632"/>
                    <a:pt x="1715" y="607"/>
                    <a:pt x="1769" y="520"/>
                  </a:cubicBezTo>
                  <a:cubicBezTo>
                    <a:pt x="1799" y="532"/>
                    <a:pt x="1826" y="538"/>
                    <a:pt x="1851" y="538"/>
                  </a:cubicBezTo>
                  <a:cubicBezTo>
                    <a:pt x="2076" y="538"/>
                    <a:pt x="2095" y="91"/>
                    <a:pt x="1848" y="91"/>
                  </a:cubicBezTo>
                  <a:cubicBezTo>
                    <a:pt x="1838" y="91"/>
                    <a:pt x="1826" y="91"/>
                    <a:pt x="1815" y="93"/>
                  </a:cubicBezTo>
                  <a:cubicBezTo>
                    <a:pt x="1765" y="37"/>
                    <a:pt x="1674" y="1"/>
                    <a:pt x="1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3457;p42">
              <a:extLst>
                <a:ext uri="{FF2B5EF4-FFF2-40B4-BE49-F238E27FC236}">
                  <a16:creationId xmlns:a16="http://schemas.microsoft.com/office/drawing/2014/main" id="{B0E2C99D-63DC-5EB2-EF78-96F7B3819828}"/>
                </a:ext>
              </a:extLst>
            </p:cNvPr>
            <p:cNvSpPr/>
            <p:nvPr/>
          </p:nvSpPr>
          <p:spPr>
            <a:xfrm>
              <a:off x="6323575" y="2720225"/>
              <a:ext cx="45600" cy="24650"/>
            </a:xfrm>
            <a:custGeom>
              <a:avLst/>
              <a:gdLst/>
              <a:ahLst/>
              <a:cxnLst/>
              <a:rect l="l" t="t" r="r" b="b"/>
              <a:pathLst>
                <a:path w="1824" h="986" extrusionOk="0">
                  <a:moveTo>
                    <a:pt x="1000" y="1"/>
                  </a:moveTo>
                  <a:cubicBezTo>
                    <a:pt x="887" y="1"/>
                    <a:pt x="805" y="73"/>
                    <a:pt x="836" y="268"/>
                  </a:cubicBezTo>
                  <a:cubicBezTo>
                    <a:pt x="778" y="268"/>
                    <a:pt x="709" y="303"/>
                    <a:pt x="663" y="337"/>
                  </a:cubicBezTo>
                  <a:cubicBezTo>
                    <a:pt x="615" y="207"/>
                    <a:pt x="513" y="157"/>
                    <a:pt x="414" y="157"/>
                  </a:cubicBezTo>
                  <a:cubicBezTo>
                    <a:pt x="204" y="157"/>
                    <a:pt x="0" y="377"/>
                    <a:pt x="305" y="533"/>
                  </a:cubicBezTo>
                  <a:cubicBezTo>
                    <a:pt x="336" y="739"/>
                    <a:pt x="548" y="986"/>
                    <a:pt x="725" y="986"/>
                  </a:cubicBezTo>
                  <a:cubicBezTo>
                    <a:pt x="815" y="986"/>
                    <a:pt x="897" y="921"/>
                    <a:pt x="940" y="753"/>
                  </a:cubicBezTo>
                  <a:cubicBezTo>
                    <a:pt x="969" y="835"/>
                    <a:pt x="1084" y="890"/>
                    <a:pt x="1193" y="890"/>
                  </a:cubicBezTo>
                  <a:cubicBezTo>
                    <a:pt x="1298" y="890"/>
                    <a:pt x="1396" y="838"/>
                    <a:pt x="1402" y="707"/>
                  </a:cubicBezTo>
                  <a:cubicBezTo>
                    <a:pt x="1442" y="716"/>
                    <a:pt x="1478" y="721"/>
                    <a:pt x="1510" y="721"/>
                  </a:cubicBezTo>
                  <a:cubicBezTo>
                    <a:pt x="1823" y="721"/>
                    <a:pt x="1728" y="296"/>
                    <a:pt x="1413" y="233"/>
                  </a:cubicBezTo>
                  <a:cubicBezTo>
                    <a:pt x="1330" y="112"/>
                    <a:pt x="1140" y="1"/>
                    <a:pt x="10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3458;p42">
              <a:extLst>
                <a:ext uri="{FF2B5EF4-FFF2-40B4-BE49-F238E27FC236}">
                  <a16:creationId xmlns:a16="http://schemas.microsoft.com/office/drawing/2014/main" id="{944108D1-CBE3-A505-2640-73FE66E6E877}"/>
                </a:ext>
              </a:extLst>
            </p:cNvPr>
            <p:cNvSpPr/>
            <p:nvPr/>
          </p:nvSpPr>
          <p:spPr>
            <a:xfrm>
              <a:off x="6370425" y="2692475"/>
              <a:ext cx="39650" cy="24750"/>
            </a:xfrm>
            <a:custGeom>
              <a:avLst/>
              <a:gdLst/>
              <a:ahLst/>
              <a:cxnLst/>
              <a:rect l="l" t="t" r="r" b="b"/>
              <a:pathLst>
                <a:path w="1586" h="990" extrusionOk="0">
                  <a:moveTo>
                    <a:pt x="757" y="1"/>
                  </a:moveTo>
                  <a:cubicBezTo>
                    <a:pt x="670" y="1"/>
                    <a:pt x="592" y="38"/>
                    <a:pt x="544" y="131"/>
                  </a:cubicBezTo>
                  <a:cubicBezTo>
                    <a:pt x="503" y="102"/>
                    <a:pt x="458" y="89"/>
                    <a:pt x="416" y="89"/>
                  </a:cubicBezTo>
                  <a:cubicBezTo>
                    <a:pt x="288" y="89"/>
                    <a:pt x="174" y="204"/>
                    <a:pt x="209" y="351"/>
                  </a:cubicBezTo>
                  <a:cubicBezTo>
                    <a:pt x="24" y="374"/>
                    <a:pt x="1" y="616"/>
                    <a:pt x="140" y="732"/>
                  </a:cubicBezTo>
                  <a:cubicBezTo>
                    <a:pt x="184" y="871"/>
                    <a:pt x="396" y="990"/>
                    <a:pt x="564" y="990"/>
                  </a:cubicBezTo>
                  <a:cubicBezTo>
                    <a:pt x="702" y="990"/>
                    <a:pt x="811" y="910"/>
                    <a:pt x="774" y="697"/>
                  </a:cubicBezTo>
                  <a:cubicBezTo>
                    <a:pt x="855" y="697"/>
                    <a:pt x="959" y="651"/>
                    <a:pt x="1005" y="582"/>
                  </a:cubicBezTo>
                  <a:cubicBezTo>
                    <a:pt x="1585" y="582"/>
                    <a:pt x="1100" y="1"/>
                    <a:pt x="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3459;p42">
              <a:extLst>
                <a:ext uri="{FF2B5EF4-FFF2-40B4-BE49-F238E27FC236}">
                  <a16:creationId xmlns:a16="http://schemas.microsoft.com/office/drawing/2014/main" id="{9E730B2B-E4E7-D536-3B3F-AA0351B319A5}"/>
                </a:ext>
              </a:extLst>
            </p:cNvPr>
            <p:cNvSpPr/>
            <p:nvPr/>
          </p:nvSpPr>
          <p:spPr>
            <a:xfrm>
              <a:off x="6510400" y="2730025"/>
              <a:ext cx="49475" cy="26875"/>
            </a:xfrm>
            <a:custGeom>
              <a:avLst/>
              <a:gdLst/>
              <a:ahLst/>
              <a:cxnLst/>
              <a:rect l="l" t="t" r="r" b="b"/>
              <a:pathLst>
                <a:path w="1979" h="1075" extrusionOk="0">
                  <a:moveTo>
                    <a:pt x="1424" y="1"/>
                  </a:moveTo>
                  <a:cubicBezTo>
                    <a:pt x="1041" y="1"/>
                    <a:pt x="514" y="159"/>
                    <a:pt x="508" y="407"/>
                  </a:cubicBezTo>
                  <a:cubicBezTo>
                    <a:pt x="514" y="144"/>
                    <a:pt x="394" y="26"/>
                    <a:pt x="275" y="26"/>
                  </a:cubicBezTo>
                  <a:cubicBezTo>
                    <a:pt x="142" y="26"/>
                    <a:pt x="10" y="170"/>
                    <a:pt x="46" y="418"/>
                  </a:cubicBezTo>
                  <a:cubicBezTo>
                    <a:pt x="23" y="465"/>
                    <a:pt x="0" y="534"/>
                    <a:pt x="23" y="580"/>
                  </a:cubicBezTo>
                  <a:cubicBezTo>
                    <a:pt x="76" y="749"/>
                    <a:pt x="177" y="1062"/>
                    <a:pt x="379" y="1062"/>
                  </a:cubicBezTo>
                  <a:cubicBezTo>
                    <a:pt x="398" y="1062"/>
                    <a:pt x="418" y="1059"/>
                    <a:pt x="439" y="1053"/>
                  </a:cubicBezTo>
                  <a:cubicBezTo>
                    <a:pt x="477" y="1068"/>
                    <a:pt x="511" y="1074"/>
                    <a:pt x="542" y="1074"/>
                  </a:cubicBezTo>
                  <a:cubicBezTo>
                    <a:pt x="783" y="1074"/>
                    <a:pt x="824" y="676"/>
                    <a:pt x="947" y="522"/>
                  </a:cubicBezTo>
                  <a:cubicBezTo>
                    <a:pt x="1002" y="491"/>
                    <a:pt x="1071" y="484"/>
                    <a:pt x="1147" y="484"/>
                  </a:cubicBezTo>
                  <a:cubicBezTo>
                    <a:pt x="1215" y="484"/>
                    <a:pt x="1289" y="490"/>
                    <a:pt x="1362" y="490"/>
                  </a:cubicBezTo>
                  <a:cubicBezTo>
                    <a:pt x="1477" y="490"/>
                    <a:pt x="1589" y="475"/>
                    <a:pt x="1674" y="395"/>
                  </a:cubicBezTo>
                  <a:cubicBezTo>
                    <a:pt x="1978" y="118"/>
                    <a:pt x="1754" y="1"/>
                    <a:pt x="1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3460;p42">
              <a:extLst>
                <a:ext uri="{FF2B5EF4-FFF2-40B4-BE49-F238E27FC236}">
                  <a16:creationId xmlns:a16="http://schemas.microsoft.com/office/drawing/2014/main" id="{9F238F9B-EB7E-0E74-6A36-EA7C3E920CBA}"/>
                </a:ext>
              </a:extLst>
            </p:cNvPr>
            <p:cNvSpPr/>
            <p:nvPr/>
          </p:nvSpPr>
          <p:spPr>
            <a:xfrm>
              <a:off x="6491625" y="2680600"/>
              <a:ext cx="23500" cy="33025"/>
            </a:xfrm>
            <a:custGeom>
              <a:avLst/>
              <a:gdLst/>
              <a:ahLst/>
              <a:cxnLst/>
              <a:rect l="l" t="t" r="r" b="b"/>
              <a:pathLst>
                <a:path w="940" h="1321" extrusionOk="0">
                  <a:moveTo>
                    <a:pt x="180" y="1"/>
                  </a:moveTo>
                  <a:cubicBezTo>
                    <a:pt x="98" y="1"/>
                    <a:pt x="23" y="55"/>
                    <a:pt x="1" y="191"/>
                  </a:cubicBezTo>
                  <a:cubicBezTo>
                    <a:pt x="1" y="329"/>
                    <a:pt x="47" y="410"/>
                    <a:pt x="82" y="560"/>
                  </a:cubicBezTo>
                  <a:cubicBezTo>
                    <a:pt x="105" y="641"/>
                    <a:pt x="151" y="780"/>
                    <a:pt x="255" y="849"/>
                  </a:cubicBezTo>
                  <a:cubicBezTo>
                    <a:pt x="322" y="1193"/>
                    <a:pt x="420" y="1320"/>
                    <a:pt x="512" y="1320"/>
                  </a:cubicBezTo>
                  <a:cubicBezTo>
                    <a:pt x="748" y="1320"/>
                    <a:pt x="939" y="468"/>
                    <a:pt x="440" y="318"/>
                  </a:cubicBezTo>
                  <a:cubicBezTo>
                    <a:pt x="468" y="146"/>
                    <a:pt x="315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3461;p42">
              <a:extLst>
                <a:ext uri="{FF2B5EF4-FFF2-40B4-BE49-F238E27FC236}">
                  <a16:creationId xmlns:a16="http://schemas.microsoft.com/office/drawing/2014/main" id="{6B8E5C59-B844-53BE-CD5A-D80AD46E6813}"/>
                </a:ext>
              </a:extLst>
            </p:cNvPr>
            <p:cNvSpPr/>
            <p:nvPr/>
          </p:nvSpPr>
          <p:spPr>
            <a:xfrm>
              <a:off x="6427850" y="2611725"/>
              <a:ext cx="62425" cy="76250"/>
            </a:xfrm>
            <a:custGeom>
              <a:avLst/>
              <a:gdLst/>
              <a:ahLst/>
              <a:cxnLst/>
              <a:rect l="l" t="t" r="r" b="b"/>
              <a:pathLst>
                <a:path w="2497" h="3050" extrusionOk="0">
                  <a:moveTo>
                    <a:pt x="994" y="2680"/>
                  </a:moveTo>
                  <a:lnTo>
                    <a:pt x="994" y="2703"/>
                  </a:lnTo>
                  <a:lnTo>
                    <a:pt x="959" y="2680"/>
                  </a:lnTo>
                  <a:close/>
                  <a:moveTo>
                    <a:pt x="382" y="2784"/>
                  </a:moveTo>
                  <a:cubicBezTo>
                    <a:pt x="393" y="2796"/>
                    <a:pt x="405" y="2830"/>
                    <a:pt x="405" y="2842"/>
                  </a:cubicBezTo>
                  <a:lnTo>
                    <a:pt x="359" y="2842"/>
                  </a:lnTo>
                  <a:cubicBezTo>
                    <a:pt x="359" y="2830"/>
                    <a:pt x="382" y="2796"/>
                    <a:pt x="382" y="2784"/>
                  </a:cubicBezTo>
                  <a:close/>
                  <a:moveTo>
                    <a:pt x="280" y="2719"/>
                  </a:moveTo>
                  <a:cubicBezTo>
                    <a:pt x="302" y="2719"/>
                    <a:pt x="326" y="2727"/>
                    <a:pt x="347" y="2738"/>
                  </a:cubicBezTo>
                  <a:cubicBezTo>
                    <a:pt x="324" y="2773"/>
                    <a:pt x="290" y="2830"/>
                    <a:pt x="243" y="2854"/>
                  </a:cubicBezTo>
                  <a:cubicBezTo>
                    <a:pt x="220" y="2830"/>
                    <a:pt x="220" y="2796"/>
                    <a:pt x="220" y="2761"/>
                  </a:cubicBezTo>
                  <a:cubicBezTo>
                    <a:pt x="233" y="2730"/>
                    <a:pt x="255" y="2719"/>
                    <a:pt x="280" y="2719"/>
                  </a:cubicBezTo>
                  <a:close/>
                  <a:moveTo>
                    <a:pt x="1637" y="0"/>
                  </a:moveTo>
                  <a:cubicBezTo>
                    <a:pt x="1578" y="0"/>
                    <a:pt x="1541" y="173"/>
                    <a:pt x="1548" y="603"/>
                  </a:cubicBezTo>
                  <a:cubicBezTo>
                    <a:pt x="1545" y="603"/>
                    <a:pt x="1543" y="603"/>
                    <a:pt x="1541" y="603"/>
                  </a:cubicBezTo>
                  <a:cubicBezTo>
                    <a:pt x="989" y="603"/>
                    <a:pt x="1755" y="1966"/>
                    <a:pt x="1675" y="2357"/>
                  </a:cubicBezTo>
                  <a:cubicBezTo>
                    <a:pt x="1611" y="2202"/>
                    <a:pt x="1504" y="1904"/>
                    <a:pt x="1331" y="1904"/>
                  </a:cubicBezTo>
                  <a:cubicBezTo>
                    <a:pt x="1285" y="1904"/>
                    <a:pt x="1234" y="1925"/>
                    <a:pt x="1178" y="1976"/>
                  </a:cubicBezTo>
                  <a:cubicBezTo>
                    <a:pt x="1091" y="1869"/>
                    <a:pt x="1020" y="1826"/>
                    <a:pt x="966" y="1826"/>
                  </a:cubicBezTo>
                  <a:cubicBezTo>
                    <a:pt x="802" y="1826"/>
                    <a:pt x="783" y="2210"/>
                    <a:pt x="913" y="2426"/>
                  </a:cubicBezTo>
                  <a:cubicBezTo>
                    <a:pt x="832" y="2426"/>
                    <a:pt x="763" y="2473"/>
                    <a:pt x="740" y="2530"/>
                  </a:cubicBezTo>
                  <a:cubicBezTo>
                    <a:pt x="706" y="2459"/>
                    <a:pt x="643" y="2427"/>
                    <a:pt x="580" y="2427"/>
                  </a:cubicBezTo>
                  <a:cubicBezTo>
                    <a:pt x="490" y="2427"/>
                    <a:pt x="400" y="2491"/>
                    <a:pt x="393" y="2600"/>
                  </a:cubicBezTo>
                  <a:cubicBezTo>
                    <a:pt x="369" y="2589"/>
                    <a:pt x="343" y="2583"/>
                    <a:pt x="318" y="2583"/>
                  </a:cubicBezTo>
                  <a:cubicBezTo>
                    <a:pt x="239" y="2583"/>
                    <a:pt x="163" y="2636"/>
                    <a:pt x="128" y="2715"/>
                  </a:cubicBezTo>
                  <a:cubicBezTo>
                    <a:pt x="1" y="2796"/>
                    <a:pt x="70" y="3050"/>
                    <a:pt x="266" y="3050"/>
                  </a:cubicBezTo>
                  <a:cubicBezTo>
                    <a:pt x="359" y="3050"/>
                    <a:pt x="463" y="3004"/>
                    <a:pt x="509" y="2911"/>
                  </a:cubicBezTo>
                  <a:cubicBezTo>
                    <a:pt x="536" y="2934"/>
                    <a:pt x="568" y="2944"/>
                    <a:pt x="601" y="2944"/>
                  </a:cubicBezTo>
                  <a:cubicBezTo>
                    <a:pt x="652" y="2944"/>
                    <a:pt x="704" y="2919"/>
                    <a:pt x="740" y="2877"/>
                  </a:cubicBezTo>
                  <a:cubicBezTo>
                    <a:pt x="784" y="2929"/>
                    <a:pt x="848" y="2953"/>
                    <a:pt x="911" y="2953"/>
                  </a:cubicBezTo>
                  <a:cubicBezTo>
                    <a:pt x="1027" y="2953"/>
                    <a:pt x="1139" y="2869"/>
                    <a:pt x="1109" y="2727"/>
                  </a:cubicBezTo>
                  <a:lnTo>
                    <a:pt x="1109" y="2727"/>
                  </a:lnTo>
                  <a:lnTo>
                    <a:pt x="1144" y="2761"/>
                  </a:lnTo>
                  <a:cubicBezTo>
                    <a:pt x="1165" y="2846"/>
                    <a:pt x="1250" y="2896"/>
                    <a:pt x="1338" y="2896"/>
                  </a:cubicBezTo>
                  <a:cubicBezTo>
                    <a:pt x="1393" y="2896"/>
                    <a:pt x="1450" y="2875"/>
                    <a:pt x="1490" y="2830"/>
                  </a:cubicBezTo>
                  <a:cubicBezTo>
                    <a:pt x="1537" y="2870"/>
                    <a:pt x="1600" y="2893"/>
                    <a:pt x="1661" y="2893"/>
                  </a:cubicBezTo>
                  <a:cubicBezTo>
                    <a:pt x="1690" y="2893"/>
                    <a:pt x="1718" y="2888"/>
                    <a:pt x="1744" y="2877"/>
                  </a:cubicBezTo>
                  <a:cubicBezTo>
                    <a:pt x="1825" y="2944"/>
                    <a:pt x="1892" y="2974"/>
                    <a:pt x="1948" y="2974"/>
                  </a:cubicBezTo>
                  <a:cubicBezTo>
                    <a:pt x="2496" y="2974"/>
                    <a:pt x="1880" y="0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3462;p42">
              <a:extLst>
                <a:ext uri="{FF2B5EF4-FFF2-40B4-BE49-F238E27FC236}">
                  <a16:creationId xmlns:a16="http://schemas.microsoft.com/office/drawing/2014/main" id="{5C3A4980-6978-B755-A3F3-07F6AD6606B0}"/>
                </a:ext>
              </a:extLst>
            </p:cNvPr>
            <p:cNvSpPr/>
            <p:nvPr/>
          </p:nvSpPr>
          <p:spPr>
            <a:xfrm>
              <a:off x="6563725" y="2681375"/>
              <a:ext cx="49700" cy="115400"/>
            </a:xfrm>
            <a:custGeom>
              <a:avLst/>
              <a:gdLst/>
              <a:ahLst/>
              <a:cxnLst/>
              <a:rect l="l" t="t" r="r" b="b"/>
              <a:pathLst>
                <a:path w="1988" h="4616" extrusionOk="0">
                  <a:moveTo>
                    <a:pt x="215" y="1"/>
                  </a:moveTo>
                  <a:cubicBezTo>
                    <a:pt x="96" y="1"/>
                    <a:pt x="46" y="327"/>
                    <a:pt x="257" y="1083"/>
                  </a:cubicBezTo>
                  <a:cubicBezTo>
                    <a:pt x="291" y="1383"/>
                    <a:pt x="372" y="1707"/>
                    <a:pt x="441" y="2007"/>
                  </a:cubicBezTo>
                  <a:cubicBezTo>
                    <a:pt x="422" y="2005"/>
                    <a:pt x="404" y="2004"/>
                    <a:pt x="387" y="2004"/>
                  </a:cubicBezTo>
                  <a:cubicBezTo>
                    <a:pt x="1" y="2004"/>
                    <a:pt x="114" y="2489"/>
                    <a:pt x="280" y="2699"/>
                  </a:cubicBezTo>
                  <a:cubicBezTo>
                    <a:pt x="439" y="2881"/>
                    <a:pt x="352" y="3219"/>
                    <a:pt x="668" y="3219"/>
                  </a:cubicBezTo>
                  <a:cubicBezTo>
                    <a:pt x="673" y="3219"/>
                    <a:pt x="678" y="3219"/>
                    <a:pt x="684" y="3219"/>
                  </a:cubicBezTo>
                  <a:cubicBezTo>
                    <a:pt x="758" y="3377"/>
                    <a:pt x="795" y="3694"/>
                    <a:pt x="971" y="3694"/>
                  </a:cubicBezTo>
                  <a:cubicBezTo>
                    <a:pt x="1013" y="3694"/>
                    <a:pt x="1062" y="3676"/>
                    <a:pt x="1122" y="3634"/>
                  </a:cubicBezTo>
                  <a:cubicBezTo>
                    <a:pt x="1145" y="3692"/>
                    <a:pt x="1191" y="3750"/>
                    <a:pt x="1249" y="3761"/>
                  </a:cubicBezTo>
                  <a:cubicBezTo>
                    <a:pt x="1330" y="4027"/>
                    <a:pt x="1203" y="4546"/>
                    <a:pt x="1549" y="4615"/>
                  </a:cubicBezTo>
                  <a:cubicBezTo>
                    <a:pt x="1757" y="4615"/>
                    <a:pt x="1792" y="4396"/>
                    <a:pt x="1769" y="4234"/>
                  </a:cubicBezTo>
                  <a:cubicBezTo>
                    <a:pt x="1988" y="3923"/>
                    <a:pt x="1676" y="3449"/>
                    <a:pt x="1607" y="3126"/>
                  </a:cubicBezTo>
                  <a:cubicBezTo>
                    <a:pt x="1619" y="3057"/>
                    <a:pt x="1607" y="2988"/>
                    <a:pt x="1561" y="2930"/>
                  </a:cubicBezTo>
                  <a:cubicBezTo>
                    <a:pt x="1353" y="2757"/>
                    <a:pt x="1422" y="2422"/>
                    <a:pt x="1157" y="2376"/>
                  </a:cubicBezTo>
                  <a:cubicBezTo>
                    <a:pt x="995" y="2063"/>
                    <a:pt x="1116" y="1104"/>
                    <a:pt x="707" y="1104"/>
                  </a:cubicBezTo>
                  <a:cubicBezTo>
                    <a:pt x="679" y="1104"/>
                    <a:pt x="648" y="1108"/>
                    <a:pt x="614" y="1118"/>
                  </a:cubicBezTo>
                  <a:cubicBezTo>
                    <a:pt x="577" y="424"/>
                    <a:pt x="351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3463;p42">
              <a:extLst>
                <a:ext uri="{FF2B5EF4-FFF2-40B4-BE49-F238E27FC236}">
                  <a16:creationId xmlns:a16="http://schemas.microsoft.com/office/drawing/2014/main" id="{CA25A2F2-AAC9-09E8-E8BB-1B197C6C28A2}"/>
                </a:ext>
              </a:extLst>
            </p:cNvPr>
            <p:cNvSpPr/>
            <p:nvPr/>
          </p:nvSpPr>
          <p:spPr>
            <a:xfrm>
              <a:off x="6679425" y="2759600"/>
              <a:ext cx="61275" cy="108975"/>
            </a:xfrm>
            <a:custGeom>
              <a:avLst/>
              <a:gdLst/>
              <a:ahLst/>
              <a:cxnLst/>
              <a:rect l="l" t="t" r="r" b="b"/>
              <a:pathLst>
                <a:path w="2451" h="4359" extrusionOk="0">
                  <a:moveTo>
                    <a:pt x="246" y="0"/>
                  </a:moveTo>
                  <a:cubicBezTo>
                    <a:pt x="127" y="0"/>
                    <a:pt x="1" y="155"/>
                    <a:pt x="107" y="286"/>
                  </a:cubicBezTo>
                  <a:cubicBezTo>
                    <a:pt x="188" y="401"/>
                    <a:pt x="188" y="563"/>
                    <a:pt x="303" y="667"/>
                  </a:cubicBezTo>
                  <a:cubicBezTo>
                    <a:pt x="273" y="870"/>
                    <a:pt x="314" y="1403"/>
                    <a:pt x="591" y="1403"/>
                  </a:cubicBezTo>
                  <a:cubicBezTo>
                    <a:pt x="629" y="1403"/>
                    <a:pt x="672" y="1393"/>
                    <a:pt x="719" y="1371"/>
                  </a:cubicBezTo>
                  <a:cubicBezTo>
                    <a:pt x="742" y="1429"/>
                    <a:pt x="765" y="1498"/>
                    <a:pt x="788" y="1567"/>
                  </a:cubicBezTo>
                  <a:cubicBezTo>
                    <a:pt x="707" y="1729"/>
                    <a:pt x="730" y="1971"/>
                    <a:pt x="892" y="2144"/>
                  </a:cubicBezTo>
                  <a:cubicBezTo>
                    <a:pt x="848" y="2122"/>
                    <a:pt x="799" y="2112"/>
                    <a:pt x="752" y="2112"/>
                  </a:cubicBezTo>
                  <a:cubicBezTo>
                    <a:pt x="580" y="2112"/>
                    <a:pt x="431" y="2249"/>
                    <a:pt x="603" y="2421"/>
                  </a:cubicBezTo>
                  <a:cubicBezTo>
                    <a:pt x="759" y="2499"/>
                    <a:pt x="1013" y="2593"/>
                    <a:pt x="1228" y="2593"/>
                  </a:cubicBezTo>
                  <a:cubicBezTo>
                    <a:pt x="1267" y="2593"/>
                    <a:pt x="1306" y="2590"/>
                    <a:pt x="1342" y="2583"/>
                  </a:cubicBezTo>
                  <a:lnTo>
                    <a:pt x="1342" y="2583"/>
                  </a:lnTo>
                  <a:cubicBezTo>
                    <a:pt x="1354" y="2768"/>
                    <a:pt x="1296" y="3056"/>
                    <a:pt x="1538" y="3102"/>
                  </a:cubicBezTo>
                  <a:cubicBezTo>
                    <a:pt x="1538" y="3137"/>
                    <a:pt x="1550" y="3148"/>
                    <a:pt x="1573" y="3160"/>
                  </a:cubicBezTo>
                  <a:cubicBezTo>
                    <a:pt x="1550" y="3379"/>
                    <a:pt x="1400" y="4060"/>
                    <a:pt x="1781" y="4072"/>
                  </a:cubicBezTo>
                  <a:lnTo>
                    <a:pt x="1746" y="4072"/>
                  </a:lnTo>
                  <a:cubicBezTo>
                    <a:pt x="1700" y="4264"/>
                    <a:pt x="1808" y="4359"/>
                    <a:pt x="1920" y="4359"/>
                  </a:cubicBezTo>
                  <a:cubicBezTo>
                    <a:pt x="2031" y="4359"/>
                    <a:pt x="2144" y="4267"/>
                    <a:pt x="2115" y="4083"/>
                  </a:cubicBezTo>
                  <a:cubicBezTo>
                    <a:pt x="2185" y="3853"/>
                    <a:pt x="2450" y="3102"/>
                    <a:pt x="2115" y="3010"/>
                  </a:cubicBezTo>
                  <a:cubicBezTo>
                    <a:pt x="2297" y="2874"/>
                    <a:pt x="2244" y="2548"/>
                    <a:pt x="1990" y="2548"/>
                  </a:cubicBezTo>
                  <a:cubicBezTo>
                    <a:pt x="1986" y="2548"/>
                    <a:pt x="1981" y="2548"/>
                    <a:pt x="1977" y="2548"/>
                  </a:cubicBezTo>
                  <a:cubicBezTo>
                    <a:pt x="1954" y="2421"/>
                    <a:pt x="2035" y="1960"/>
                    <a:pt x="1896" y="1879"/>
                  </a:cubicBezTo>
                  <a:cubicBezTo>
                    <a:pt x="1923" y="1711"/>
                    <a:pt x="1801" y="1551"/>
                    <a:pt x="1660" y="1551"/>
                  </a:cubicBezTo>
                  <a:cubicBezTo>
                    <a:pt x="1616" y="1551"/>
                    <a:pt x="1571" y="1566"/>
                    <a:pt x="1527" y="1602"/>
                  </a:cubicBezTo>
                  <a:cubicBezTo>
                    <a:pt x="1481" y="1382"/>
                    <a:pt x="1550" y="1048"/>
                    <a:pt x="1319" y="921"/>
                  </a:cubicBezTo>
                  <a:cubicBezTo>
                    <a:pt x="1286" y="862"/>
                    <a:pt x="1226" y="837"/>
                    <a:pt x="1165" y="837"/>
                  </a:cubicBezTo>
                  <a:cubicBezTo>
                    <a:pt x="1057" y="837"/>
                    <a:pt x="942" y="914"/>
                    <a:pt x="950" y="1025"/>
                  </a:cubicBezTo>
                  <a:cubicBezTo>
                    <a:pt x="915" y="967"/>
                    <a:pt x="880" y="898"/>
                    <a:pt x="800" y="863"/>
                  </a:cubicBezTo>
                  <a:cubicBezTo>
                    <a:pt x="846" y="748"/>
                    <a:pt x="846" y="574"/>
                    <a:pt x="684" y="528"/>
                  </a:cubicBezTo>
                  <a:cubicBezTo>
                    <a:pt x="662" y="384"/>
                    <a:pt x="607" y="88"/>
                    <a:pt x="396" y="88"/>
                  </a:cubicBezTo>
                  <a:cubicBezTo>
                    <a:pt x="389" y="88"/>
                    <a:pt x="381" y="89"/>
                    <a:pt x="373" y="90"/>
                  </a:cubicBezTo>
                  <a:cubicBezTo>
                    <a:pt x="342" y="26"/>
                    <a:pt x="295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3464;p42">
              <a:extLst>
                <a:ext uri="{FF2B5EF4-FFF2-40B4-BE49-F238E27FC236}">
                  <a16:creationId xmlns:a16="http://schemas.microsoft.com/office/drawing/2014/main" id="{CDE026BF-4C51-3363-7DC6-5A4A530C7F42}"/>
                </a:ext>
              </a:extLst>
            </p:cNvPr>
            <p:cNvSpPr/>
            <p:nvPr/>
          </p:nvSpPr>
          <p:spPr>
            <a:xfrm>
              <a:off x="6609950" y="3001600"/>
              <a:ext cx="73700" cy="74950"/>
            </a:xfrm>
            <a:custGeom>
              <a:avLst/>
              <a:gdLst/>
              <a:ahLst/>
              <a:cxnLst/>
              <a:rect l="l" t="t" r="r" b="b"/>
              <a:pathLst>
                <a:path w="2948" h="2998" extrusionOk="0">
                  <a:moveTo>
                    <a:pt x="392" y="1"/>
                  </a:moveTo>
                  <a:cubicBezTo>
                    <a:pt x="224" y="1"/>
                    <a:pt x="96" y="245"/>
                    <a:pt x="266" y="406"/>
                  </a:cubicBezTo>
                  <a:cubicBezTo>
                    <a:pt x="347" y="821"/>
                    <a:pt x="439" y="1087"/>
                    <a:pt x="47" y="1514"/>
                  </a:cubicBezTo>
                  <a:cubicBezTo>
                    <a:pt x="0" y="1594"/>
                    <a:pt x="0" y="1687"/>
                    <a:pt x="47" y="1744"/>
                  </a:cubicBezTo>
                  <a:cubicBezTo>
                    <a:pt x="277" y="2056"/>
                    <a:pt x="543" y="2437"/>
                    <a:pt x="958" y="2437"/>
                  </a:cubicBezTo>
                  <a:cubicBezTo>
                    <a:pt x="1028" y="2526"/>
                    <a:pt x="1164" y="2631"/>
                    <a:pt x="1303" y="2631"/>
                  </a:cubicBezTo>
                  <a:cubicBezTo>
                    <a:pt x="1327" y="2631"/>
                    <a:pt x="1351" y="2628"/>
                    <a:pt x="1374" y="2622"/>
                  </a:cubicBezTo>
                  <a:cubicBezTo>
                    <a:pt x="1374" y="2805"/>
                    <a:pt x="1525" y="2998"/>
                    <a:pt x="1661" y="2998"/>
                  </a:cubicBezTo>
                  <a:cubicBezTo>
                    <a:pt x="1731" y="2998"/>
                    <a:pt x="1797" y="2947"/>
                    <a:pt x="1836" y="2818"/>
                  </a:cubicBezTo>
                  <a:cubicBezTo>
                    <a:pt x="1893" y="2783"/>
                    <a:pt x="1928" y="2726"/>
                    <a:pt x="1940" y="2656"/>
                  </a:cubicBezTo>
                  <a:cubicBezTo>
                    <a:pt x="1966" y="2663"/>
                    <a:pt x="1990" y="2666"/>
                    <a:pt x="2013" y="2666"/>
                  </a:cubicBezTo>
                  <a:cubicBezTo>
                    <a:pt x="2240" y="2666"/>
                    <a:pt x="2298" y="2369"/>
                    <a:pt x="2309" y="2148"/>
                  </a:cubicBezTo>
                  <a:cubicBezTo>
                    <a:pt x="2947" y="1987"/>
                    <a:pt x="2675" y="1005"/>
                    <a:pt x="2454" y="1005"/>
                  </a:cubicBezTo>
                  <a:cubicBezTo>
                    <a:pt x="2359" y="1005"/>
                    <a:pt x="2274" y="1185"/>
                    <a:pt x="2274" y="1687"/>
                  </a:cubicBezTo>
                  <a:cubicBezTo>
                    <a:pt x="2228" y="1698"/>
                    <a:pt x="2182" y="1721"/>
                    <a:pt x="2159" y="1756"/>
                  </a:cubicBezTo>
                  <a:cubicBezTo>
                    <a:pt x="2148" y="1755"/>
                    <a:pt x="2138" y="1754"/>
                    <a:pt x="2128" y="1754"/>
                  </a:cubicBezTo>
                  <a:cubicBezTo>
                    <a:pt x="2061" y="1754"/>
                    <a:pt x="2003" y="1787"/>
                    <a:pt x="1963" y="1837"/>
                  </a:cubicBezTo>
                  <a:cubicBezTo>
                    <a:pt x="1928" y="1791"/>
                    <a:pt x="1882" y="1744"/>
                    <a:pt x="1813" y="1744"/>
                  </a:cubicBezTo>
                  <a:cubicBezTo>
                    <a:pt x="1773" y="1451"/>
                    <a:pt x="1667" y="1335"/>
                    <a:pt x="1565" y="1335"/>
                  </a:cubicBezTo>
                  <a:cubicBezTo>
                    <a:pt x="1399" y="1335"/>
                    <a:pt x="1244" y="1643"/>
                    <a:pt x="1409" y="1987"/>
                  </a:cubicBezTo>
                  <a:cubicBezTo>
                    <a:pt x="1351" y="1987"/>
                    <a:pt x="1305" y="2010"/>
                    <a:pt x="1259" y="2033"/>
                  </a:cubicBezTo>
                  <a:cubicBezTo>
                    <a:pt x="1187" y="1833"/>
                    <a:pt x="1021" y="1568"/>
                    <a:pt x="861" y="1568"/>
                  </a:cubicBezTo>
                  <a:cubicBezTo>
                    <a:pt x="789" y="1568"/>
                    <a:pt x="719" y="1621"/>
                    <a:pt x="658" y="1756"/>
                  </a:cubicBezTo>
                  <a:cubicBezTo>
                    <a:pt x="612" y="1744"/>
                    <a:pt x="554" y="1733"/>
                    <a:pt x="520" y="1721"/>
                  </a:cubicBezTo>
                  <a:cubicBezTo>
                    <a:pt x="670" y="1583"/>
                    <a:pt x="831" y="1491"/>
                    <a:pt x="831" y="1271"/>
                  </a:cubicBezTo>
                  <a:cubicBezTo>
                    <a:pt x="1305" y="1052"/>
                    <a:pt x="716" y="394"/>
                    <a:pt x="543" y="71"/>
                  </a:cubicBezTo>
                  <a:cubicBezTo>
                    <a:pt x="493" y="21"/>
                    <a:pt x="441" y="1"/>
                    <a:pt x="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3465;p42">
              <a:extLst>
                <a:ext uri="{FF2B5EF4-FFF2-40B4-BE49-F238E27FC236}">
                  <a16:creationId xmlns:a16="http://schemas.microsoft.com/office/drawing/2014/main" id="{942C43BA-5453-9B62-E73E-CEF1D8320632}"/>
                </a:ext>
              </a:extLst>
            </p:cNvPr>
            <p:cNvSpPr/>
            <p:nvPr/>
          </p:nvSpPr>
          <p:spPr>
            <a:xfrm>
              <a:off x="6636025" y="2989800"/>
              <a:ext cx="46275" cy="32925"/>
            </a:xfrm>
            <a:custGeom>
              <a:avLst/>
              <a:gdLst/>
              <a:ahLst/>
              <a:cxnLst/>
              <a:rect l="l" t="t" r="r" b="b"/>
              <a:pathLst>
                <a:path w="1851" h="1317" extrusionOk="0">
                  <a:moveTo>
                    <a:pt x="181" y="1"/>
                  </a:moveTo>
                  <a:cubicBezTo>
                    <a:pt x="68" y="1"/>
                    <a:pt x="0" y="101"/>
                    <a:pt x="77" y="358"/>
                  </a:cubicBezTo>
                  <a:cubicBezTo>
                    <a:pt x="225" y="598"/>
                    <a:pt x="232" y="1142"/>
                    <a:pt x="519" y="1142"/>
                  </a:cubicBezTo>
                  <a:cubicBezTo>
                    <a:pt x="591" y="1142"/>
                    <a:pt x="680" y="1108"/>
                    <a:pt x="793" y="1028"/>
                  </a:cubicBezTo>
                  <a:cubicBezTo>
                    <a:pt x="827" y="1062"/>
                    <a:pt x="862" y="1097"/>
                    <a:pt x="908" y="1108"/>
                  </a:cubicBezTo>
                  <a:cubicBezTo>
                    <a:pt x="897" y="1212"/>
                    <a:pt x="977" y="1316"/>
                    <a:pt x="1081" y="1316"/>
                  </a:cubicBezTo>
                  <a:cubicBezTo>
                    <a:pt x="1312" y="1316"/>
                    <a:pt x="1474" y="1316"/>
                    <a:pt x="1485" y="1155"/>
                  </a:cubicBezTo>
                  <a:cubicBezTo>
                    <a:pt x="1851" y="1145"/>
                    <a:pt x="1710" y="426"/>
                    <a:pt x="1486" y="426"/>
                  </a:cubicBezTo>
                  <a:cubicBezTo>
                    <a:pt x="1427" y="426"/>
                    <a:pt x="1363" y="476"/>
                    <a:pt x="1301" y="600"/>
                  </a:cubicBezTo>
                  <a:cubicBezTo>
                    <a:pt x="1279" y="417"/>
                    <a:pt x="1098" y="255"/>
                    <a:pt x="953" y="255"/>
                  </a:cubicBezTo>
                  <a:cubicBezTo>
                    <a:pt x="861" y="255"/>
                    <a:pt x="783" y="320"/>
                    <a:pt x="770" y="485"/>
                  </a:cubicBezTo>
                  <a:cubicBezTo>
                    <a:pt x="723" y="508"/>
                    <a:pt x="689" y="508"/>
                    <a:pt x="666" y="520"/>
                  </a:cubicBezTo>
                  <a:cubicBezTo>
                    <a:pt x="645" y="245"/>
                    <a:pt x="358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3466;p42">
              <a:extLst>
                <a:ext uri="{FF2B5EF4-FFF2-40B4-BE49-F238E27FC236}">
                  <a16:creationId xmlns:a16="http://schemas.microsoft.com/office/drawing/2014/main" id="{C19D5404-BC61-1A0B-DE4C-9711D52BC092}"/>
                </a:ext>
              </a:extLst>
            </p:cNvPr>
            <p:cNvSpPr/>
            <p:nvPr/>
          </p:nvSpPr>
          <p:spPr>
            <a:xfrm>
              <a:off x="6536950" y="2687900"/>
              <a:ext cx="169625" cy="294050"/>
            </a:xfrm>
            <a:custGeom>
              <a:avLst/>
              <a:gdLst/>
              <a:ahLst/>
              <a:cxnLst/>
              <a:rect l="l" t="t" r="r" b="b"/>
              <a:pathLst>
                <a:path w="6785" h="11762" extrusionOk="0">
                  <a:moveTo>
                    <a:pt x="4132" y="2381"/>
                  </a:moveTo>
                  <a:cubicBezTo>
                    <a:pt x="4155" y="2404"/>
                    <a:pt x="4179" y="2438"/>
                    <a:pt x="4213" y="2461"/>
                  </a:cubicBezTo>
                  <a:cubicBezTo>
                    <a:pt x="4184" y="2456"/>
                    <a:pt x="4158" y="2453"/>
                    <a:pt x="4134" y="2453"/>
                  </a:cubicBezTo>
                  <a:cubicBezTo>
                    <a:pt x="4109" y="2453"/>
                    <a:pt x="4086" y="2456"/>
                    <a:pt x="4063" y="2461"/>
                  </a:cubicBezTo>
                  <a:cubicBezTo>
                    <a:pt x="4098" y="2450"/>
                    <a:pt x="4121" y="2427"/>
                    <a:pt x="4132" y="2381"/>
                  </a:cubicBezTo>
                  <a:close/>
                  <a:moveTo>
                    <a:pt x="1824" y="6894"/>
                  </a:moveTo>
                  <a:cubicBezTo>
                    <a:pt x="1824" y="6905"/>
                    <a:pt x="1812" y="6905"/>
                    <a:pt x="1812" y="6905"/>
                  </a:cubicBezTo>
                  <a:lnTo>
                    <a:pt x="1812" y="6894"/>
                  </a:lnTo>
                  <a:close/>
                  <a:moveTo>
                    <a:pt x="3902" y="9375"/>
                  </a:moveTo>
                  <a:cubicBezTo>
                    <a:pt x="3959" y="9606"/>
                    <a:pt x="3867" y="10022"/>
                    <a:pt x="4213" y="10045"/>
                  </a:cubicBezTo>
                  <a:cubicBezTo>
                    <a:pt x="4282" y="10160"/>
                    <a:pt x="4340" y="10276"/>
                    <a:pt x="4456" y="10333"/>
                  </a:cubicBezTo>
                  <a:cubicBezTo>
                    <a:pt x="4421" y="10333"/>
                    <a:pt x="4386" y="10345"/>
                    <a:pt x="4352" y="10356"/>
                  </a:cubicBezTo>
                  <a:cubicBezTo>
                    <a:pt x="4317" y="10328"/>
                    <a:pt x="4262" y="10310"/>
                    <a:pt x="4207" y="10310"/>
                  </a:cubicBezTo>
                  <a:cubicBezTo>
                    <a:pt x="4153" y="10310"/>
                    <a:pt x="4098" y="10328"/>
                    <a:pt x="4063" y="10368"/>
                  </a:cubicBezTo>
                  <a:cubicBezTo>
                    <a:pt x="4047" y="10225"/>
                    <a:pt x="3917" y="10082"/>
                    <a:pt x="3784" y="10082"/>
                  </a:cubicBezTo>
                  <a:cubicBezTo>
                    <a:pt x="3724" y="10082"/>
                    <a:pt x="3663" y="10111"/>
                    <a:pt x="3613" y="10183"/>
                  </a:cubicBezTo>
                  <a:cubicBezTo>
                    <a:pt x="3590" y="10137"/>
                    <a:pt x="3590" y="10102"/>
                    <a:pt x="3578" y="10056"/>
                  </a:cubicBezTo>
                  <a:cubicBezTo>
                    <a:pt x="3636" y="9999"/>
                    <a:pt x="3648" y="9895"/>
                    <a:pt x="3636" y="9825"/>
                  </a:cubicBezTo>
                  <a:cubicBezTo>
                    <a:pt x="3775" y="9699"/>
                    <a:pt x="3821" y="9525"/>
                    <a:pt x="3902" y="9375"/>
                  </a:cubicBezTo>
                  <a:close/>
                  <a:moveTo>
                    <a:pt x="5321" y="9214"/>
                  </a:moveTo>
                  <a:cubicBezTo>
                    <a:pt x="5287" y="9491"/>
                    <a:pt x="5252" y="9768"/>
                    <a:pt x="5217" y="10045"/>
                  </a:cubicBezTo>
                  <a:cubicBezTo>
                    <a:pt x="5044" y="10218"/>
                    <a:pt x="4860" y="10403"/>
                    <a:pt x="4767" y="10645"/>
                  </a:cubicBezTo>
                  <a:cubicBezTo>
                    <a:pt x="4698" y="10541"/>
                    <a:pt x="4652" y="10403"/>
                    <a:pt x="4536" y="10345"/>
                  </a:cubicBezTo>
                  <a:cubicBezTo>
                    <a:pt x="4871" y="10299"/>
                    <a:pt x="4744" y="9964"/>
                    <a:pt x="4583" y="9791"/>
                  </a:cubicBezTo>
                  <a:cubicBezTo>
                    <a:pt x="4998" y="9779"/>
                    <a:pt x="4767" y="9295"/>
                    <a:pt x="5321" y="9214"/>
                  </a:cubicBezTo>
                  <a:close/>
                  <a:moveTo>
                    <a:pt x="3274" y="1"/>
                  </a:moveTo>
                  <a:cubicBezTo>
                    <a:pt x="3173" y="1"/>
                    <a:pt x="3121" y="89"/>
                    <a:pt x="3209" y="326"/>
                  </a:cubicBezTo>
                  <a:cubicBezTo>
                    <a:pt x="3440" y="534"/>
                    <a:pt x="3428" y="961"/>
                    <a:pt x="3740" y="1122"/>
                  </a:cubicBezTo>
                  <a:cubicBezTo>
                    <a:pt x="3705" y="1180"/>
                    <a:pt x="3671" y="1249"/>
                    <a:pt x="3682" y="1342"/>
                  </a:cubicBezTo>
                  <a:cubicBezTo>
                    <a:pt x="3705" y="1411"/>
                    <a:pt x="3728" y="1480"/>
                    <a:pt x="3740" y="1538"/>
                  </a:cubicBezTo>
                  <a:cubicBezTo>
                    <a:pt x="3728" y="1549"/>
                    <a:pt x="3728" y="1573"/>
                    <a:pt x="3717" y="1584"/>
                  </a:cubicBezTo>
                  <a:cubicBezTo>
                    <a:pt x="3024" y="1630"/>
                    <a:pt x="4144" y="2784"/>
                    <a:pt x="3555" y="3165"/>
                  </a:cubicBezTo>
                  <a:cubicBezTo>
                    <a:pt x="3538" y="3164"/>
                    <a:pt x="3522" y="3164"/>
                    <a:pt x="3507" y="3164"/>
                  </a:cubicBezTo>
                  <a:cubicBezTo>
                    <a:pt x="3085" y="3164"/>
                    <a:pt x="3230" y="3557"/>
                    <a:pt x="3532" y="3557"/>
                  </a:cubicBezTo>
                  <a:cubicBezTo>
                    <a:pt x="3572" y="3557"/>
                    <a:pt x="3615" y="3551"/>
                    <a:pt x="3659" y="3535"/>
                  </a:cubicBezTo>
                  <a:cubicBezTo>
                    <a:pt x="3705" y="3558"/>
                    <a:pt x="3740" y="3569"/>
                    <a:pt x="3786" y="3592"/>
                  </a:cubicBezTo>
                  <a:cubicBezTo>
                    <a:pt x="3867" y="3719"/>
                    <a:pt x="3867" y="3893"/>
                    <a:pt x="3959" y="3996"/>
                  </a:cubicBezTo>
                  <a:cubicBezTo>
                    <a:pt x="4040" y="4089"/>
                    <a:pt x="4098" y="4193"/>
                    <a:pt x="4132" y="4308"/>
                  </a:cubicBezTo>
                  <a:cubicBezTo>
                    <a:pt x="3859" y="4396"/>
                    <a:pt x="3949" y="4699"/>
                    <a:pt x="4165" y="4699"/>
                  </a:cubicBezTo>
                  <a:cubicBezTo>
                    <a:pt x="4205" y="4699"/>
                    <a:pt x="4248" y="4689"/>
                    <a:pt x="4294" y="4666"/>
                  </a:cubicBezTo>
                  <a:lnTo>
                    <a:pt x="4294" y="4689"/>
                  </a:lnTo>
                  <a:cubicBezTo>
                    <a:pt x="4167" y="4920"/>
                    <a:pt x="4167" y="5208"/>
                    <a:pt x="4179" y="5451"/>
                  </a:cubicBezTo>
                  <a:cubicBezTo>
                    <a:pt x="4131" y="5422"/>
                    <a:pt x="4081" y="5405"/>
                    <a:pt x="4036" y="5405"/>
                  </a:cubicBezTo>
                  <a:cubicBezTo>
                    <a:pt x="3972" y="5405"/>
                    <a:pt x="3917" y="5439"/>
                    <a:pt x="3890" y="5520"/>
                  </a:cubicBezTo>
                  <a:cubicBezTo>
                    <a:pt x="3717" y="5485"/>
                    <a:pt x="3544" y="5370"/>
                    <a:pt x="3371" y="5324"/>
                  </a:cubicBezTo>
                  <a:cubicBezTo>
                    <a:pt x="3300" y="5156"/>
                    <a:pt x="3149" y="5017"/>
                    <a:pt x="3013" y="5017"/>
                  </a:cubicBezTo>
                  <a:cubicBezTo>
                    <a:pt x="2925" y="5017"/>
                    <a:pt x="2843" y="5075"/>
                    <a:pt x="2793" y="5220"/>
                  </a:cubicBezTo>
                  <a:cubicBezTo>
                    <a:pt x="2771" y="5205"/>
                    <a:pt x="2746" y="5199"/>
                    <a:pt x="2721" y="5199"/>
                  </a:cubicBezTo>
                  <a:cubicBezTo>
                    <a:pt x="2668" y="5199"/>
                    <a:pt x="2613" y="5227"/>
                    <a:pt x="2574" y="5266"/>
                  </a:cubicBezTo>
                  <a:cubicBezTo>
                    <a:pt x="2320" y="5301"/>
                    <a:pt x="2447" y="5913"/>
                    <a:pt x="2401" y="6086"/>
                  </a:cubicBezTo>
                  <a:cubicBezTo>
                    <a:pt x="2300" y="5983"/>
                    <a:pt x="2227" y="5940"/>
                    <a:pt x="2175" y="5940"/>
                  </a:cubicBezTo>
                  <a:cubicBezTo>
                    <a:pt x="1950" y="5940"/>
                    <a:pt x="2107" y="6722"/>
                    <a:pt x="2136" y="6928"/>
                  </a:cubicBezTo>
                  <a:cubicBezTo>
                    <a:pt x="2112" y="6894"/>
                    <a:pt x="2089" y="6871"/>
                    <a:pt x="2055" y="6871"/>
                  </a:cubicBezTo>
                  <a:cubicBezTo>
                    <a:pt x="2115" y="6727"/>
                    <a:pt x="1982" y="6608"/>
                    <a:pt x="1858" y="6608"/>
                  </a:cubicBezTo>
                  <a:cubicBezTo>
                    <a:pt x="1792" y="6608"/>
                    <a:pt x="1729" y="6641"/>
                    <a:pt x="1697" y="6721"/>
                  </a:cubicBezTo>
                  <a:cubicBezTo>
                    <a:pt x="1679" y="6588"/>
                    <a:pt x="1587" y="6428"/>
                    <a:pt x="1462" y="6428"/>
                  </a:cubicBezTo>
                  <a:cubicBezTo>
                    <a:pt x="1424" y="6428"/>
                    <a:pt x="1382" y="6443"/>
                    <a:pt x="1339" y="6478"/>
                  </a:cubicBezTo>
                  <a:cubicBezTo>
                    <a:pt x="1198" y="6206"/>
                    <a:pt x="1233" y="5272"/>
                    <a:pt x="882" y="5272"/>
                  </a:cubicBezTo>
                  <a:cubicBezTo>
                    <a:pt x="831" y="5272"/>
                    <a:pt x="773" y="5292"/>
                    <a:pt x="704" y="5335"/>
                  </a:cubicBezTo>
                  <a:cubicBezTo>
                    <a:pt x="681" y="5324"/>
                    <a:pt x="654" y="5319"/>
                    <a:pt x="626" y="5319"/>
                  </a:cubicBezTo>
                  <a:cubicBezTo>
                    <a:pt x="571" y="5319"/>
                    <a:pt x="512" y="5339"/>
                    <a:pt x="473" y="5370"/>
                  </a:cubicBezTo>
                  <a:cubicBezTo>
                    <a:pt x="489" y="5156"/>
                    <a:pt x="317" y="4922"/>
                    <a:pt x="172" y="4922"/>
                  </a:cubicBezTo>
                  <a:cubicBezTo>
                    <a:pt x="98" y="4922"/>
                    <a:pt x="31" y="4983"/>
                    <a:pt x="0" y="5139"/>
                  </a:cubicBezTo>
                  <a:cubicBezTo>
                    <a:pt x="35" y="5659"/>
                    <a:pt x="266" y="6086"/>
                    <a:pt x="208" y="6617"/>
                  </a:cubicBezTo>
                  <a:cubicBezTo>
                    <a:pt x="202" y="7152"/>
                    <a:pt x="400" y="7449"/>
                    <a:pt x="568" y="7449"/>
                  </a:cubicBezTo>
                  <a:cubicBezTo>
                    <a:pt x="722" y="7449"/>
                    <a:pt x="851" y="7198"/>
                    <a:pt x="773" y="6651"/>
                  </a:cubicBezTo>
                  <a:lnTo>
                    <a:pt x="773" y="6651"/>
                  </a:lnTo>
                  <a:cubicBezTo>
                    <a:pt x="827" y="6903"/>
                    <a:pt x="958" y="7547"/>
                    <a:pt x="1210" y="7547"/>
                  </a:cubicBezTo>
                  <a:cubicBezTo>
                    <a:pt x="1281" y="7547"/>
                    <a:pt x="1363" y="7495"/>
                    <a:pt x="1454" y="7367"/>
                  </a:cubicBezTo>
                  <a:cubicBezTo>
                    <a:pt x="1488" y="7391"/>
                    <a:pt x="1526" y="7403"/>
                    <a:pt x="1563" y="7403"/>
                  </a:cubicBezTo>
                  <a:cubicBezTo>
                    <a:pt x="1614" y="7403"/>
                    <a:pt x="1663" y="7379"/>
                    <a:pt x="1697" y="7332"/>
                  </a:cubicBezTo>
                  <a:cubicBezTo>
                    <a:pt x="1719" y="7445"/>
                    <a:pt x="1787" y="7489"/>
                    <a:pt x="1865" y="7489"/>
                  </a:cubicBezTo>
                  <a:cubicBezTo>
                    <a:pt x="1995" y="7489"/>
                    <a:pt x="2151" y="7366"/>
                    <a:pt x="2159" y="7228"/>
                  </a:cubicBezTo>
                  <a:cubicBezTo>
                    <a:pt x="2244" y="7394"/>
                    <a:pt x="2324" y="7460"/>
                    <a:pt x="2392" y="7460"/>
                  </a:cubicBezTo>
                  <a:cubicBezTo>
                    <a:pt x="2590" y="7460"/>
                    <a:pt x="2688" y="6909"/>
                    <a:pt x="2551" y="6651"/>
                  </a:cubicBezTo>
                  <a:lnTo>
                    <a:pt x="2551" y="6651"/>
                  </a:lnTo>
                  <a:cubicBezTo>
                    <a:pt x="2587" y="6668"/>
                    <a:pt x="2619" y="6675"/>
                    <a:pt x="2649" y="6675"/>
                  </a:cubicBezTo>
                  <a:cubicBezTo>
                    <a:pt x="2826" y="6675"/>
                    <a:pt x="2883" y="6406"/>
                    <a:pt x="2863" y="6247"/>
                  </a:cubicBezTo>
                  <a:lnTo>
                    <a:pt x="2863" y="6247"/>
                  </a:lnTo>
                  <a:cubicBezTo>
                    <a:pt x="2911" y="6265"/>
                    <a:pt x="2952" y="6273"/>
                    <a:pt x="2988" y="6273"/>
                  </a:cubicBezTo>
                  <a:cubicBezTo>
                    <a:pt x="3235" y="6273"/>
                    <a:pt x="3205" y="5893"/>
                    <a:pt x="3174" y="5682"/>
                  </a:cubicBezTo>
                  <a:lnTo>
                    <a:pt x="3174" y="5682"/>
                  </a:lnTo>
                  <a:cubicBezTo>
                    <a:pt x="3440" y="5809"/>
                    <a:pt x="3728" y="5959"/>
                    <a:pt x="4052" y="6005"/>
                  </a:cubicBezTo>
                  <a:cubicBezTo>
                    <a:pt x="4075" y="6132"/>
                    <a:pt x="4190" y="6178"/>
                    <a:pt x="4236" y="6270"/>
                  </a:cubicBezTo>
                  <a:cubicBezTo>
                    <a:pt x="4113" y="6496"/>
                    <a:pt x="4081" y="6866"/>
                    <a:pt x="4358" y="6866"/>
                  </a:cubicBezTo>
                  <a:cubicBezTo>
                    <a:pt x="4393" y="6866"/>
                    <a:pt x="4433" y="6860"/>
                    <a:pt x="4479" y="6847"/>
                  </a:cubicBezTo>
                  <a:lnTo>
                    <a:pt x="4479" y="6847"/>
                  </a:lnTo>
                  <a:cubicBezTo>
                    <a:pt x="4333" y="7123"/>
                    <a:pt x="4488" y="7364"/>
                    <a:pt x="4693" y="7364"/>
                  </a:cubicBezTo>
                  <a:cubicBezTo>
                    <a:pt x="4781" y="7364"/>
                    <a:pt x="4877" y="7320"/>
                    <a:pt x="4963" y="7217"/>
                  </a:cubicBezTo>
                  <a:lnTo>
                    <a:pt x="4963" y="7217"/>
                  </a:lnTo>
                  <a:cubicBezTo>
                    <a:pt x="4940" y="7367"/>
                    <a:pt x="4871" y="7586"/>
                    <a:pt x="5021" y="7713"/>
                  </a:cubicBezTo>
                  <a:cubicBezTo>
                    <a:pt x="4990" y="7857"/>
                    <a:pt x="5060" y="8009"/>
                    <a:pt x="5205" y="8009"/>
                  </a:cubicBezTo>
                  <a:cubicBezTo>
                    <a:pt x="5223" y="8009"/>
                    <a:pt x="5243" y="8007"/>
                    <a:pt x="5264" y="8002"/>
                  </a:cubicBezTo>
                  <a:cubicBezTo>
                    <a:pt x="5275" y="8163"/>
                    <a:pt x="5344" y="8279"/>
                    <a:pt x="5448" y="8371"/>
                  </a:cubicBezTo>
                  <a:cubicBezTo>
                    <a:pt x="5448" y="8510"/>
                    <a:pt x="5379" y="8614"/>
                    <a:pt x="5367" y="8740"/>
                  </a:cubicBezTo>
                  <a:cubicBezTo>
                    <a:pt x="5328" y="8705"/>
                    <a:pt x="5278" y="8688"/>
                    <a:pt x="5228" y="8688"/>
                  </a:cubicBezTo>
                  <a:cubicBezTo>
                    <a:pt x="5133" y="8688"/>
                    <a:pt x="5040" y="8750"/>
                    <a:pt x="5033" y="8856"/>
                  </a:cubicBezTo>
                  <a:cubicBezTo>
                    <a:pt x="4917" y="8948"/>
                    <a:pt x="4710" y="8971"/>
                    <a:pt x="4617" y="9075"/>
                  </a:cubicBezTo>
                  <a:cubicBezTo>
                    <a:pt x="4546" y="8977"/>
                    <a:pt x="4426" y="8872"/>
                    <a:pt x="4301" y="8872"/>
                  </a:cubicBezTo>
                  <a:cubicBezTo>
                    <a:pt x="4264" y="8872"/>
                    <a:pt x="4227" y="8881"/>
                    <a:pt x="4190" y="8902"/>
                  </a:cubicBezTo>
                  <a:cubicBezTo>
                    <a:pt x="4162" y="8828"/>
                    <a:pt x="4090" y="8762"/>
                    <a:pt x="4004" y="8762"/>
                  </a:cubicBezTo>
                  <a:cubicBezTo>
                    <a:pt x="3982" y="8762"/>
                    <a:pt x="3959" y="8766"/>
                    <a:pt x="3936" y="8775"/>
                  </a:cubicBezTo>
                  <a:cubicBezTo>
                    <a:pt x="3925" y="8752"/>
                    <a:pt x="3902" y="8740"/>
                    <a:pt x="3878" y="8729"/>
                  </a:cubicBezTo>
                  <a:lnTo>
                    <a:pt x="3878" y="8625"/>
                  </a:lnTo>
                  <a:cubicBezTo>
                    <a:pt x="4050" y="8397"/>
                    <a:pt x="3814" y="7863"/>
                    <a:pt x="3541" y="7863"/>
                  </a:cubicBezTo>
                  <a:cubicBezTo>
                    <a:pt x="3538" y="7863"/>
                    <a:pt x="3535" y="7863"/>
                    <a:pt x="3532" y="7863"/>
                  </a:cubicBezTo>
                  <a:cubicBezTo>
                    <a:pt x="3569" y="7671"/>
                    <a:pt x="3503" y="7354"/>
                    <a:pt x="3319" y="7354"/>
                  </a:cubicBezTo>
                  <a:cubicBezTo>
                    <a:pt x="3271" y="7354"/>
                    <a:pt x="3215" y="7375"/>
                    <a:pt x="3151" y="7425"/>
                  </a:cubicBezTo>
                  <a:cubicBezTo>
                    <a:pt x="3146" y="7424"/>
                    <a:pt x="3142" y="7424"/>
                    <a:pt x="3137" y="7424"/>
                  </a:cubicBezTo>
                  <a:cubicBezTo>
                    <a:pt x="2908" y="7424"/>
                    <a:pt x="2918" y="7693"/>
                    <a:pt x="2890" y="7865"/>
                  </a:cubicBezTo>
                  <a:lnTo>
                    <a:pt x="2890" y="7865"/>
                  </a:lnTo>
                  <a:cubicBezTo>
                    <a:pt x="2916" y="7685"/>
                    <a:pt x="2789" y="7501"/>
                    <a:pt x="2641" y="7501"/>
                  </a:cubicBezTo>
                  <a:cubicBezTo>
                    <a:pt x="2577" y="7501"/>
                    <a:pt x="2509" y="7536"/>
                    <a:pt x="2447" y="7621"/>
                  </a:cubicBezTo>
                  <a:cubicBezTo>
                    <a:pt x="2407" y="7602"/>
                    <a:pt x="2367" y="7593"/>
                    <a:pt x="2329" y="7593"/>
                  </a:cubicBezTo>
                  <a:cubicBezTo>
                    <a:pt x="2183" y="7593"/>
                    <a:pt x="2059" y="7714"/>
                    <a:pt x="1985" y="7806"/>
                  </a:cubicBezTo>
                  <a:cubicBezTo>
                    <a:pt x="1731" y="7928"/>
                    <a:pt x="1870" y="8272"/>
                    <a:pt x="2063" y="8272"/>
                  </a:cubicBezTo>
                  <a:cubicBezTo>
                    <a:pt x="2124" y="8272"/>
                    <a:pt x="2190" y="8238"/>
                    <a:pt x="2251" y="8152"/>
                  </a:cubicBezTo>
                  <a:lnTo>
                    <a:pt x="2251" y="8152"/>
                  </a:lnTo>
                  <a:cubicBezTo>
                    <a:pt x="2222" y="8352"/>
                    <a:pt x="2350" y="8439"/>
                    <a:pt x="2494" y="8439"/>
                  </a:cubicBezTo>
                  <a:cubicBezTo>
                    <a:pt x="2641" y="8439"/>
                    <a:pt x="2805" y="8349"/>
                    <a:pt x="2840" y="8198"/>
                  </a:cubicBezTo>
                  <a:lnTo>
                    <a:pt x="2840" y="8198"/>
                  </a:lnTo>
                  <a:cubicBezTo>
                    <a:pt x="2830" y="8328"/>
                    <a:pt x="2916" y="8511"/>
                    <a:pt x="3060" y="8511"/>
                  </a:cubicBezTo>
                  <a:cubicBezTo>
                    <a:pt x="3081" y="8511"/>
                    <a:pt x="3104" y="8507"/>
                    <a:pt x="3128" y="8498"/>
                  </a:cubicBezTo>
                  <a:cubicBezTo>
                    <a:pt x="3160" y="8551"/>
                    <a:pt x="3230" y="8603"/>
                    <a:pt x="3295" y="8603"/>
                  </a:cubicBezTo>
                  <a:cubicBezTo>
                    <a:pt x="3301" y="8603"/>
                    <a:pt x="3307" y="8603"/>
                    <a:pt x="3313" y="8602"/>
                  </a:cubicBezTo>
                  <a:lnTo>
                    <a:pt x="3313" y="8602"/>
                  </a:lnTo>
                  <a:cubicBezTo>
                    <a:pt x="3209" y="8717"/>
                    <a:pt x="3324" y="8833"/>
                    <a:pt x="3347" y="8948"/>
                  </a:cubicBezTo>
                  <a:cubicBezTo>
                    <a:pt x="3295" y="8936"/>
                    <a:pt x="3250" y="8930"/>
                    <a:pt x="3212" y="8930"/>
                  </a:cubicBezTo>
                  <a:cubicBezTo>
                    <a:pt x="2761" y="8930"/>
                    <a:pt x="3230" y="9748"/>
                    <a:pt x="3209" y="10056"/>
                  </a:cubicBezTo>
                  <a:cubicBezTo>
                    <a:pt x="3140" y="10287"/>
                    <a:pt x="3324" y="10483"/>
                    <a:pt x="3428" y="10633"/>
                  </a:cubicBezTo>
                  <a:cubicBezTo>
                    <a:pt x="3428" y="10807"/>
                    <a:pt x="3359" y="11234"/>
                    <a:pt x="3313" y="11349"/>
                  </a:cubicBezTo>
                  <a:cubicBezTo>
                    <a:pt x="3278" y="11372"/>
                    <a:pt x="3255" y="11395"/>
                    <a:pt x="3232" y="11430"/>
                  </a:cubicBezTo>
                  <a:cubicBezTo>
                    <a:pt x="3263" y="11170"/>
                    <a:pt x="3500" y="10659"/>
                    <a:pt x="3170" y="10659"/>
                  </a:cubicBezTo>
                  <a:cubicBezTo>
                    <a:pt x="3133" y="10659"/>
                    <a:pt x="3088" y="10666"/>
                    <a:pt x="3036" y="10680"/>
                  </a:cubicBezTo>
                  <a:cubicBezTo>
                    <a:pt x="3036" y="10599"/>
                    <a:pt x="3024" y="10518"/>
                    <a:pt x="3024" y="10449"/>
                  </a:cubicBezTo>
                  <a:cubicBezTo>
                    <a:pt x="3190" y="10416"/>
                    <a:pt x="3261" y="9938"/>
                    <a:pt x="3003" y="9938"/>
                  </a:cubicBezTo>
                  <a:cubicBezTo>
                    <a:pt x="2991" y="9938"/>
                    <a:pt x="2979" y="9939"/>
                    <a:pt x="2967" y="9941"/>
                  </a:cubicBezTo>
                  <a:cubicBezTo>
                    <a:pt x="2882" y="9781"/>
                    <a:pt x="2802" y="9718"/>
                    <a:pt x="2733" y="9718"/>
                  </a:cubicBezTo>
                  <a:cubicBezTo>
                    <a:pt x="2549" y="9718"/>
                    <a:pt x="2448" y="10173"/>
                    <a:pt x="2574" y="10426"/>
                  </a:cubicBezTo>
                  <a:cubicBezTo>
                    <a:pt x="2505" y="10587"/>
                    <a:pt x="2609" y="10830"/>
                    <a:pt x="2747" y="10910"/>
                  </a:cubicBezTo>
                  <a:cubicBezTo>
                    <a:pt x="2724" y="10945"/>
                    <a:pt x="2713" y="10991"/>
                    <a:pt x="2690" y="11037"/>
                  </a:cubicBezTo>
                  <a:cubicBezTo>
                    <a:pt x="2648" y="10938"/>
                    <a:pt x="2557" y="10895"/>
                    <a:pt x="2466" y="10895"/>
                  </a:cubicBezTo>
                  <a:cubicBezTo>
                    <a:pt x="2303" y="10895"/>
                    <a:pt x="2140" y="11030"/>
                    <a:pt x="2251" y="11222"/>
                  </a:cubicBezTo>
                  <a:cubicBezTo>
                    <a:pt x="2175" y="11422"/>
                    <a:pt x="2201" y="11756"/>
                    <a:pt x="2407" y="11756"/>
                  </a:cubicBezTo>
                  <a:cubicBezTo>
                    <a:pt x="2451" y="11756"/>
                    <a:pt x="2502" y="11741"/>
                    <a:pt x="2563" y="11707"/>
                  </a:cubicBezTo>
                  <a:cubicBezTo>
                    <a:pt x="2600" y="11730"/>
                    <a:pt x="2641" y="11740"/>
                    <a:pt x="2681" y="11740"/>
                  </a:cubicBezTo>
                  <a:cubicBezTo>
                    <a:pt x="2741" y="11740"/>
                    <a:pt x="2798" y="11718"/>
                    <a:pt x="2840" y="11684"/>
                  </a:cubicBezTo>
                  <a:cubicBezTo>
                    <a:pt x="2883" y="11731"/>
                    <a:pt x="2942" y="11753"/>
                    <a:pt x="3002" y="11753"/>
                  </a:cubicBezTo>
                  <a:cubicBezTo>
                    <a:pt x="3102" y="11753"/>
                    <a:pt x="3203" y="11693"/>
                    <a:pt x="3232" y="11591"/>
                  </a:cubicBezTo>
                  <a:cubicBezTo>
                    <a:pt x="3275" y="11703"/>
                    <a:pt x="3372" y="11761"/>
                    <a:pt x="3471" y="11761"/>
                  </a:cubicBezTo>
                  <a:cubicBezTo>
                    <a:pt x="3558" y="11761"/>
                    <a:pt x="3646" y="11717"/>
                    <a:pt x="3705" y="11626"/>
                  </a:cubicBezTo>
                  <a:cubicBezTo>
                    <a:pt x="3746" y="11660"/>
                    <a:pt x="3792" y="11675"/>
                    <a:pt x="3838" y="11675"/>
                  </a:cubicBezTo>
                  <a:cubicBezTo>
                    <a:pt x="3950" y="11675"/>
                    <a:pt x="4058" y="11587"/>
                    <a:pt x="4075" y="11465"/>
                  </a:cubicBezTo>
                  <a:lnTo>
                    <a:pt x="4098" y="11453"/>
                  </a:lnTo>
                  <a:cubicBezTo>
                    <a:pt x="4098" y="11453"/>
                    <a:pt x="4098" y="11465"/>
                    <a:pt x="4109" y="11465"/>
                  </a:cubicBezTo>
                  <a:cubicBezTo>
                    <a:pt x="4138" y="11635"/>
                    <a:pt x="4229" y="11704"/>
                    <a:pt x="4326" y="11704"/>
                  </a:cubicBezTo>
                  <a:cubicBezTo>
                    <a:pt x="4497" y="11704"/>
                    <a:pt x="4686" y="11489"/>
                    <a:pt x="4583" y="11245"/>
                  </a:cubicBezTo>
                  <a:cubicBezTo>
                    <a:pt x="4629" y="11234"/>
                    <a:pt x="4652" y="11222"/>
                    <a:pt x="4686" y="11176"/>
                  </a:cubicBezTo>
                  <a:cubicBezTo>
                    <a:pt x="4747" y="11232"/>
                    <a:pt x="4801" y="11255"/>
                    <a:pt x="4852" y="11255"/>
                  </a:cubicBezTo>
                  <a:cubicBezTo>
                    <a:pt x="5071" y="11255"/>
                    <a:pt x="5200" y="10805"/>
                    <a:pt x="5275" y="10645"/>
                  </a:cubicBezTo>
                  <a:cubicBezTo>
                    <a:pt x="5340" y="10693"/>
                    <a:pt x="5394" y="10715"/>
                    <a:pt x="5440" y="10715"/>
                  </a:cubicBezTo>
                  <a:cubicBezTo>
                    <a:pt x="5763" y="10715"/>
                    <a:pt x="5625" y="9618"/>
                    <a:pt x="5737" y="9375"/>
                  </a:cubicBezTo>
                  <a:lnTo>
                    <a:pt x="5737" y="9375"/>
                  </a:lnTo>
                  <a:cubicBezTo>
                    <a:pt x="5762" y="9393"/>
                    <a:pt x="5792" y="9401"/>
                    <a:pt x="5824" y="9401"/>
                  </a:cubicBezTo>
                  <a:cubicBezTo>
                    <a:pt x="5893" y="9401"/>
                    <a:pt x="5967" y="9362"/>
                    <a:pt x="5991" y="9306"/>
                  </a:cubicBezTo>
                  <a:lnTo>
                    <a:pt x="5991" y="9306"/>
                  </a:lnTo>
                  <a:cubicBezTo>
                    <a:pt x="6014" y="9595"/>
                    <a:pt x="5691" y="9964"/>
                    <a:pt x="5910" y="10195"/>
                  </a:cubicBezTo>
                  <a:cubicBezTo>
                    <a:pt x="5852" y="10603"/>
                    <a:pt x="5923" y="10757"/>
                    <a:pt x="6041" y="10757"/>
                  </a:cubicBezTo>
                  <a:cubicBezTo>
                    <a:pt x="6300" y="10757"/>
                    <a:pt x="6784" y="10015"/>
                    <a:pt x="6626" y="9595"/>
                  </a:cubicBezTo>
                  <a:cubicBezTo>
                    <a:pt x="6656" y="9451"/>
                    <a:pt x="6551" y="9335"/>
                    <a:pt x="6421" y="9335"/>
                  </a:cubicBezTo>
                  <a:cubicBezTo>
                    <a:pt x="6405" y="9335"/>
                    <a:pt x="6388" y="9337"/>
                    <a:pt x="6372" y="9341"/>
                  </a:cubicBezTo>
                  <a:cubicBezTo>
                    <a:pt x="6372" y="9087"/>
                    <a:pt x="6487" y="8810"/>
                    <a:pt x="6418" y="8556"/>
                  </a:cubicBezTo>
                  <a:cubicBezTo>
                    <a:pt x="6494" y="8428"/>
                    <a:pt x="6370" y="8288"/>
                    <a:pt x="6249" y="8288"/>
                  </a:cubicBezTo>
                  <a:cubicBezTo>
                    <a:pt x="6205" y="8288"/>
                    <a:pt x="6163" y="8306"/>
                    <a:pt x="6129" y="8348"/>
                  </a:cubicBezTo>
                  <a:cubicBezTo>
                    <a:pt x="6199" y="8106"/>
                    <a:pt x="6268" y="7829"/>
                    <a:pt x="6279" y="7575"/>
                  </a:cubicBezTo>
                  <a:cubicBezTo>
                    <a:pt x="6265" y="7435"/>
                    <a:pt x="6191" y="7376"/>
                    <a:pt x="6106" y="7376"/>
                  </a:cubicBezTo>
                  <a:cubicBezTo>
                    <a:pt x="5981" y="7376"/>
                    <a:pt x="5831" y="7504"/>
                    <a:pt x="5818" y="7690"/>
                  </a:cubicBezTo>
                  <a:cubicBezTo>
                    <a:pt x="5783" y="7690"/>
                    <a:pt x="5737" y="7702"/>
                    <a:pt x="5702" y="7725"/>
                  </a:cubicBezTo>
                  <a:cubicBezTo>
                    <a:pt x="5679" y="7494"/>
                    <a:pt x="5691" y="7182"/>
                    <a:pt x="5448" y="7113"/>
                  </a:cubicBezTo>
                  <a:cubicBezTo>
                    <a:pt x="5458" y="6990"/>
                    <a:pt x="5387" y="6876"/>
                    <a:pt x="5266" y="6876"/>
                  </a:cubicBezTo>
                  <a:cubicBezTo>
                    <a:pt x="5251" y="6876"/>
                    <a:pt x="5234" y="6878"/>
                    <a:pt x="5217" y="6882"/>
                  </a:cubicBezTo>
                  <a:cubicBezTo>
                    <a:pt x="5298" y="6801"/>
                    <a:pt x="5275" y="6663"/>
                    <a:pt x="5252" y="6570"/>
                  </a:cubicBezTo>
                  <a:cubicBezTo>
                    <a:pt x="5274" y="6403"/>
                    <a:pt x="5383" y="5899"/>
                    <a:pt x="5107" y="5899"/>
                  </a:cubicBezTo>
                  <a:cubicBezTo>
                    <a:pt x="5098" y="5899"/>
                    <a:pt x="5089" y="5900"/>
                    <a:pt x="5079" y="5901"/>
                  </a:cubicBezTo>
                  <a:lnTo>
                    <a:pt x="5079" y="5878"/>
                  </a:lnTo>
                  <a:cubicBezTo>
                    <a:pt x="5171" y="5705"/>
                    <a:pt x="5206" y="5335"/>
                    <a:pt x="4940" y="5289"/>
                  </a:cubicBezTo>
                  <a:cubicBezTo>
                    <a:pt x="4987" y="5174"/>
                    <a:pt x="4998" y="5047"/>
                    <a:pt x="4987" y="4897"/>
                  </a:cubicBezTo>
                  <a:cubicBezTo>
                    <a:pt x="4975" y="4781"/>
                    <a:pt x="4883" y="4701"/>
                    <a:pt x="4767" y="4689"/>
                  </a:cubicBezTo>
                  <a:cubicBezTo>
                    <a:pt x="4767" y="4512"/>
                    <a:pt x="4834" y="4067"/>
                    <a:pt x="4612" y="4067"/>
                  </a:cubicBezTo>
                  <a:cubicBezTo>
                    <a:pt x="4573" y="4067"/>
                    <a:pt x="4525" y="4081"/>
                    <a:pt x="4467" y="4112"/>
                  </a:cubicBezTo>
                  <a:cubicBezTo>
                    <a:pt x="4432" y="4031"/>
                    <a:pt x="4398" y="3962"/>
                    <a:pt x="4363" y="3904"/>
                  </a:cubicBezTo>
                  <a:cubicBezTo>
                    <a:pt x="4375" y="3800"/>
                    <a:pt x="4363" y="3708"/>
                    <a:pt x="4340" y="3604"/>
                  </a:cubicBezTo>
                  <a:cubicBezTo>
                    <a:pt x="4363" y="3546"/>
                    <a:pt x="4363" y="3454"/>
                    <a:pt x="4317" y="3396"/>
                  </a:cubicBezTo>
                  <a:cubicBezTo>
                    <a:pt x="4340" y="3362"/>
                    <a:pt x="4340" y="3327"/>
                    <a:pt x="4317" y="3269"/>
                  </a:cubicBezTo>
                  <a:cubicBezTo>
                    <a:pt x="4686" y="3269"/>
                    <a:pt x="4432" y="2877"/>
                    <a:pt x="4386" y="2681"/>
                  </a:cubicBezTo>
                  <a:lnTo>
                    <a:pt x="4386" y="2681"/>
                  </a:lnTo>
                  <a:cubicBezTo>
                    <a:pt x="4477" y="2898"/>
                    <a:pt x="4584" y="2981"/>
                    <a:pt x="4678" y="2981"/>
                  </a:cubicBezTo>
                  <a:cubicBezTo>
                    <a:pt x="4908" y="2981"/>
                    <a:pt x="5062" y="2486"/>
                    <a:pt x="4710" y="2265"/>
                  </a:cubicBezTo>
                  <a:lnTo>
                    <a:pt x="4710" y="2265"/>
                  </a:lnTo>
                  <a:cubicBezTo>
                    <a:pt x="4728" y="2270"/>
                    <a:pt x="4745" y="2272"/>
                    <a:pt x="4762" y="2272"/>
                  </a:cubicBezTo>
                  <a:cubicBezTo>
                    <a:pt x="4982" y="2272"/>
                    <a:pt x="5021" y="1865"/>
                    <a:pt x="4860" y="1769"/>
                  </a:cubicBezTo>
                  <a:cubicBezTo>
                    <a:pt x="4823" y="1750"/>
                    <a:pt x="4790" y="1742"/>
                    <a:pt x="4760" y="1742"/>
                  </a:cubicBezTo>
                  <a:cubicBezTo>
                    <a:pt x="4603" y="1742"/>
                    <a:pt x="4544" y="1969"/>
                    <a:pt x="4583" y="2115"/>
                  </a:cubicBezTo>
                  <a:cubicBezTo>
                    <a:pt x="4548" y="2011"/>
                    <a:pt x="4525" y="1884"/>
                    <a:pt x="4456" y="1780"/>
                  </a:cubicBezTo>
                  <a:cubicBezTo>
                    <a:pt x="4513" y="1780"/>
                    <a:pt x="4548" y="1746"/>
                    <a:pt x="4583" y="1688"/>
                  </a:cubicBezTo>
                  <a:cubicBezTo>
                    <a:pt x="4640" y="1697"/>
                    <a:pt x="4690" y="1702"/>
                    <a:pt x="4733" y="1702"/>
                  </a:cubicBezTo>
                  <a:cubicBezTo>
                    <a:pt x="5450" y="1702"/>
                    <a:pt x="4206" y="449"/>
                    <a:pt x="3800" y="449"/>
                  </a:cubicBezTo>
                  <a:cubicBezTo>
                    <a:pt x="3787" y="449"/>
                    <a:pt x="3774" y="450"/>
                    <a:pt x="3763" y="453"/>
                  </a:cubicBezTo>
                  <a:cubicBezTo>
                    <a:pt x="3734" y="238"/>
                    <a:pt x="343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3467;p42">
              <a:extLst>
                <a:ext uri="{FF2B5EF4-FFF2-40B4-BE49-F238E27FC236}">
                  <a16:creationId xmlns:a16="http://schemas.microsoft.com/office/drawing/2014/main" id="{5D026C25-8145-0BEE-A892-BF0721F1F1C2}"/>
                </a:ext>
              </a:extLst>
            </p:cNvPr>
            <p:cNvSpPr/>
            <p:nvPr/>
          </p:nvSpPr>
          <p:spPr>
            <a:xfrm>
              <a:off x="6451150" y="2756950"/>
              <a:ext cx="135500" cy="69450"/>
            </a:xfrm>
            <a:custGeom>
              <a:avLst/>
              <a:gdLst/>
              <a:ahLst/>
              <a:cxnLst/>
              <a:rect l="l" t="t" r="r" b="b"/>
              <a:pathLst>
                <a:path w="5420" h="2778" extrusionOk="0">
                  <a:moveTo>
                    <a:pt x="1608" y="1234"/>
                  </a:moveTo>
                  <a:lnTo>
                    <a:pt x="1608" y="1246"/>
                  </a:lnTo>
                  <a:lnTo>
                    <a:pt x="1585" y="1258"/>
                  </a:lnTo>
                  <a:cubicBezTo>
                    <a:pt x="1585" y="1258"/>
                    <a:pt x="1562" y="1246"/>
                    <a:pt x="1562" y="1234"/>
                  </a:cubicBezTo>
                  <a:close/>
                  <a:moveTo>
                    <a:pt x="1421" y="1"/>
                  </a:moveTo>
                  <a:cubicBezTo>
                    <a:pt x="1277" y="1"/>
                    <a:pt x="1116" y="241"/>
                    <a:pt x="1147" y="450"/>
                  </a:cubicBezTo>
                  <a:cubicBezTo>
                    <a:pt x="1147" y="484"/>
                    <a:pt x="1135" y="496"/>
                    <a:pt x="1135" y="530"/>
                  </a:cubicBezTo>
                  <a:cubicBezTo>
                    <a:pt x="1031" y="388"/>
                    <a:pt x="942" y="76"/>
                    <a:pt x="755" y="76"/>
                  </a:cubicBezTo>
                  <a:cubicBezTo>
                    <a:pt x="714" y="76"/>
                    <a:pt x="668" y="91"/>
                    <a:pt x="616" y="126"/>
                  </a:cubicBezTo>
                  <a:cubicBezTo>
                    <a:pt x="564" y="106"/>
                    <a:pt x="518" y="96"/>
                    <a:pt x="476" y="96"/>
                  </a:cubicBezTo>
                  <a:cubicBezTo>
                    <a:pt x="0" y="96"/>
                    <a:pt x="116" y="1315"/>
                    <a:pt x="339" y="1315"/>
                  </a:cubicBezTo>
                  <a:cubicBezTo>
                    <a:pt x="212" y="1604"/>
                    <a:pt x="627" y="1650"/>
                    <a:pt x="800" y="1708"/>
                  </a:cubicBezTo>
                  <a:cubicBezTo>
                    <a:pt x="870" y="1751"/>
                    <a:pt x="941" y="1770"/>
                    <a:pt x="1008" y="1770"/>
                  </a:cubicBezTo>
                  <a:cubicBezTo>
                    <a:pt x="1230" y="1770"/>
                    <a:pt x="1418" y="1561"/>
                    <a:pt x="1435" y="1304"/>
                  </a:cubicBezTo>
                  <a:cubicBezTo>
                    <a:pt x="1470" y="1373"/>
                    <a:pt x="1493" y="1465"/>
                    <a:pt x="1539" y="1546"/>
                  </a:cubicBezTo>
                  <a:cubicBezTo>
                    <a:pt x="1459" y="1739"/>
                    <a:pt x="1585" y="1915"/>
                    <a:pt x="1743" y="1915"/>
                  </a:cubicBezTo>
                  <a:cubicBezTo>
                    <a:pt x="1812" y="1915"/>
                    <a:pt x="1888" y="1881"/>
                    <a:pt x="1955" y="1800"/>
                  </a:cubicBezTo>
                  <a:lnTo>
                    <a:pt x="1955" y="1800"/>
                  </a:lnTo>
                  <a:cubicBezTo>
                    <a:pt x="1865" y="1998"/>
                    <a:pt x="1936" y="2490"/>
                    <a:pt x="2136" y="2490"/>
                  </a:cubicBezTo>
                  <a:cubicBezTo>
                    <a:pt x="2192" y="2490"/>
                    <a:pt x="2259" y="2451"/>
                    <a:pt x="2336" y="2354"/>
                  </a:cubicBezTo>
                  <a:cubicBezTo>
                    <a:pt x="2416" y="2100"/>
                    <a:pt x="2336" y="1823"/>
                    <a:pt x="2405" y="1581"/>
                  </a:cubicBezTo>
                  <a:cubicBezTo>
                    <a:pt x="2463" y="1569"/>
                    <a:pt x="2520" y="1535"/>
                    <a:pt x="2566" y="1477"/>
                  </a:cubicBezTo>
                  <a:cubicBezTo>
                    <a:pt x="2578" y="1488"/>
                    <a:pt x="2589" y="1511"/>
                    <a:pt x="2624" y="1511"/>
                  </a:cubicBezTo>
                  <a:cubicBezTo>
                    <a:pt x="2532" y="1662"/>
                    <a:pt x="2532" y="1869"/>
                    <a:pt x="2532" y="2054"/>
                  </a:cubicBezTo>
                  <a:cubicBezTo>
                    <a:pt x="2354" y="2221"/>
                    <a:pt x="2546" y="2777"/>
                    <a:pt x="2824" y="2777"/>
                  </a:cubicBezTo>
                  <a:cubicBezTo>
                    <a:pt x="2853" y="2777"/>
                    <a:pt x="2882" y="2771"/>
                    <a:pt x="2913" y="2758"/>
                  </a:cubicBezTo>
                  <a:cubicBezTo>
                    <a:pt x="3559" y="2747"/>
                    <a:pt x="3167" y="1881"/>
                    <a:pt x="3028" y="1523"/>
                  </a:cubicBezTo>
                  <a:lnTo>
                    <a:pt x="3028" y="1523"/>
                  </a:lnTo>
                  <a:cubicBezTo>
                    <a:pt x="3039" y="1524"/>
                    <a:pt x="3049" y="1525"/>
                    <a:pt x="3059" y="1525"/>
                  </a:cubicBezTo>
                  <a:cubicBezTo>
                    <a:pt x="3235" y="1525"/>
                    <a:pt x="3326" y="1340"/>
                    <a:pt x="3294" y="1177"/>
                  </a:cubicBezTo>
                  <a:lnTo>
                    <a:pt x="3294" y="1177"/>
                  </a:lnTo>
                  <a:cubicBezTo>
                    <a:pt x="3305" y="1178"/>
                    <a:pt x="3316" y="1178"/>
                    <a:pt x="3326" y="1178"/>
                  </a:cubicBezTo>
                  <a:cubicBezTo>
                    <a:pt x="3464" y="1178"/>
                    <a:pt x="3588" y="1112"/>
                    <a:pt x="3663" y="1027"/>
                  </a:cubicBezTo>
                  <a:cubicBezTo>
                    <a:pt x="3721" y="1177"/>
                    <a:pt x="3917" y="1119"/>
                    <a:pt x="3963" y="1246"/>
                  </a:cubicBezTo>
                  <a:cubicBezTo>
                    <a:pt x="4006" y="1376"/>
                    <a:pt x="4173" y="1597"/>
                    <a:pt x="4336" y="1597"/>
                  </a:cubicBezTo>
                  <a:cubicBezTo>
                    <a:pt x="4391" y="1597"/>
                    <a:pt x="4445" y="1572"/>
                    <a:pt x="4494" y="1511"/>
                  </a:cubicBezTo>
                  <a:cubicBezTo>
                    <a:pt x="4524" y="1586"/>
                    <a:pt x="4639" y="1650"/>
                    <a:pt x="4745" y="1650"/>
                  </a:cubicBezTo>
                  <a:cubicBezTo>
                    <a:pt x="4805" y="1650"/>
                    <a:pt x="4861" y="1630"/>
                    <a:pt x="4898" y="1581"/>
                  </a:cubicBezTo>
                  <a:cubicBezTo>
                    <a:pt x="5026" y="1746"/>
                    <a:pt x="5124" y="1810"/>
                    <a:pt x="5192" y="1810"/>
                  </a:cubicBezTo>
                  <a:cubicBezTo>
                    <a:pt x="5419" y="1810"/>
                    <a:pt x="5311" y="1102"/>
                    <a:pt x="4840" y="1084"/>
                  </a:cubicBezTo>
                  <a:cubicBezTo>
                    <a:pt x="4870" y="967"/>
                    <a:pt x="4766" y="841"/>
                    <a:pt x="4656" y="841"/>
                  </a:cubicBezTo>
                  <a:cubicBezTo>
                    <a:pt x="4637" y="841"/>
                    <a:pt x="4617" y="845"/>
                    <a:pt x="4598" y="854"/>
                  </a:cubicBezTo>
                  <a:cubicBezTo>
                    <a:pt x="4627" y="690"/>
                    <a:pt x="4524" y="610"/>
                    <a:pt x="4416" y="610"/>
                  </a:cubicBezTo>
                  <a:cubicBezTo>
                    <a:pt x="4310" y="610"/>
                    <a:pt x="4200" y="688"/>
                    <a:pt x="4205" y="842"/>
                  </a:cubicBezTo>
                  <a:cubicBezTo>
                    <a:pt x="4121" y="765"/>
                    <a:pt x="4024" y="743"/>
                    <a:pt x="3940" y="743"/>
                  </a:cubicBezTo>
                  <a:cubicBezTo>
                    <a:pt x="3886" y="743"/>
                    <a:pt x="3838" y="752"/>
                    <a:pt x="3801" y="761"/>
                  </a:cubicBezTo>
                  <a:cubicBezTo>
                    <a:pt x="3885" y="521"/>
                    <a:pt x="3820" y="432"/>
                    <a:pt x="3706" y="432"/>
                  </a:cubicBezTo>
                  <a:cubicBezTo>
                    <a:pt x="3584" y="432"/>
                    <a:pt x="3407" y="532"/>
                    <a:pt x="3294" y="657"/>
                  </a:cubicBezTo>
                  <a:cubicBezTo>
                    <a:pt x="3230" y="605"/>
                    <a:pt x="3158" y="552"/>
                    <a:pt x="3066" y="552"/>
                  </a:cubicBezTo>
                  <a:cubicBezTo>
                    <a:pt x="3058" y="552"/>
                    <a:pt x="3049" y="552"/>
                    <a:pt x="3040" y="553"/>
                  </a:cubicBezTo>
                  <a:cubicBezTo>
                    <a:pt x="3016" y="459"/>
                    <a:pt x="2917" y="391"/>
                    <a:pt x="2819" y="391"/>
                  </a:cubicBezTo>
                  <a:cubicBezTo>
                    <a:pt x="2774" y="391"/>
                    <a:pt x="2730" y="405"/>
                    <a:pt x="2693" y="438"/>
                  </a:cubicBezTo>
                  <a:cubicBezTo>
                    <a:pt x="2654" y="314"/>
                    <a:pt x="2530" y="234"/>
                    <a:pt x="2411" y="234"/>
                  </a:cubicBezTo>
                  <a:cubicBezTo>
                    <a:pt x="2319" y="234"/>
                    <a:pt x="2231" y="281"/>
                    <a:pt x="2186" y="392"/>
                  </a:cubicBezTo>
                  <a:cubicBezTo>
                    <a:pt x="1885" y="392"/>
                    <a:pt x="1955" y="784"/>
                    <a:pt x="1943" y="992"/>
                  </a:cubicBezTo>
                  <a:cubicBezTo>
                    <a:pt x="1897" y="992"/>
                    <a:pt x="1851" y="1004"/>
                    <a:pt x="1828" y="1015"/>
                  </a:cubicBezTo>
                  <a:cubicBezTo>
                    <a:pt x="1788" y="981"/>
                    <a:pt x="1734" y="963"/>
                    <a:pt x="1680" y="963"/>
                  </a:cubicBezTo>
                  <a:cubicBezTo>
                    <a:pt x="1607" y="963"/>
                    <a:pt x="1533" y="995"/>
                    <a:pt x="1493" y="1061"/>
                  </a:cubicBezTo>
                  <a:cubicBezTo>
                    <a:pt x="1481" y="773"/>
                    <a:pt x="1585" y="496"/>
                    <a:pt x="1597" y="207"/>
                  </a:cubicBezTo>
                  <a:cubicBezTo>
                    <a:pt x="1559" y="59"/>
                    <a:pt x="1492" y="1"/>
                    <a:pt x="1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3468;p42">
              <a:extLst>
                <a:ext uri="{FF2B5EF4-FFF2-40B4-BE49-F238E27FC236}">
                  <a16:creationId xmlns:a16="http://schemas.microsoft.com/office/drawing/2014/main" id="{4291B49B-9567-EDA1-C167-6A5C9CB48CCD}"/>
                </a:ext>
              </a:extLst>
            </p:cNvPr>
            <p:cNvSpPr/>
            <p:nvPr/>
          </p:nvSpPr>
          <p:spPr>
            <a:xfrm>
              <a:off x="6410075" y="2719725"/>
              <a:ext cx="59425" cy="106550"/>
            </a:xfrm>
            <a:custGeom>
              <a:avLst/>
              <a:gdLst/>
              <a:ahLst/>
              <a:cxnLst/>
              <a:rect l="l" t="t" r="r" b="b"/>
              <a:pathLst>
                <a:path w="2377" h="4262" extrusionOk="0">
                  <a:moveTo>
                    <a:pt x="1688" y="0"/>
                  </a:moveTo>
                  <a:cubicBezTo>
                    <a:pt x="1498" y="0"/>
                    <a:pt x="1278" y="95"/>
                    <a:pt x="1208" y="265"/>
                  </a:cubicBezTo>
                  <a:cubicBezTo>
                    <a:pt x="1100" y="258"/>
                    <a:pt x="961" y="219"/>
                    <a:pt x="837" y="219"/>
                  </a:cubicBezTo>
                  <a:cubicBezTo>
                    <a:pt x="763" y="219"/>
                    <a:pt x="695" y="233"/>
                    <a:pt x="643" y="276"/>
                  </a:cubicBezTo>
                  <a:cubicBezTo>
                    <a:pt x="608" y="265"/>
                    <a:pt x="585" y="253"/>
                    <a:pt x="550" y="253"/>
                  </a:cubicBezTo>
                  <a:cubicBezTo>
                    <a:pt x="511" y="190"/>
                    <a:pt x="448" y="162"/>
                    <a:pt x="385" y="162"/>
                  </a:cubicBezTo>
                  <a:cubicBezTo>
                    <a:pt x="264" y="162"/>
                    <a:pt x="143" y="264"/>
                    <a:pt x="181" y="415"/>
                  </a:cubicBezTo>
                  <a:cubicBezTo>
                    <a:pt x="227" y="646"/>
                    <a:pt x="366" y="877"/>
                    <a:pt x="550" y="1038"/>
                  </a:cubicBezTo>
                  <a:cubicBezTo>
                    <a:pt x="550" y="1108"/>
                    <a:pt x="573" y="1188"/>
                    <a:pt x="597" y="1269"/>
                  </a:cubicBezTo>
                  <a:cubicBezTo>
                    <a:pt x="532" y="1245"/>
                    <a:pt x="478" y="1234"/>
                    <a:pt x="434" y="1234"/>
                  </a:cubicBezTo>
                  <a:cubicBezTo>
                    <a:pt x="118" y="1234"/>
                    <a:pt x="279" y="1770"/>
                    <a:pt x="643" y="1800"/>
                  </a:cubicBezTo>
                  <a:cubicBezTo>
                    <a:pt x="608" y="1858"/>
                    <a:pt x="631" y="1927"/>
                    <a:pt x="654" y="1973"/>
                  </a:cubicBezTo>
                  <a:cubicBezTo>
                    <a:pt x="481" y="2204"/>
                    <a:pt x="839" y="2423"/>
                    <a:pt x="874" y="2631"/>
                  </a:cubicBezTo>
                  <a:lnTo>
                    <a:pt x="862" y="2654"/>
                  </a:lnTo>
                  <a:cubicBezTo>
                    <a:pt x="852" y="2653"/>
                    <a:pt x="842" y="2652"/>
                    <a:pt x="832" y="2652"/>
                  </a:cubicBezTo>
                  <a:cubicBezTo>
                    <a:pt x="644" y="2652"/>
                    <a:pt x="551" y="2957"/>
                    <a:pt x="781" y="3012"/>
                  </a:cubicBezTo>
                  <a:cubicBezTo>
                    <a:pt x="631" y="3127"/>
                    <a:pt x="527" y="3266"/>
                    <a:pt x="412" y="3393"/>
                  </a:cubicBezTo>
                  <a:cubicBezTo>
                    <a:pt x="0" y="4024"/>
                    <a:pt x="42" y="4262"/>
                    <a:pt x="253" y="4262"/>
                  </a:cubicBezTo>
                  <a:cubicBezTo>
                    <a:pt x="575" y="4262"/>
                    <a:pt x="1293" y="3708"/>
                    <a:pt x="1405" y="3151"/>
                  </a:cubicBezTo>
                  <a:cubicBezTo>
                    <a:pt x="1474" y="3127"/>
                    <a:pt x="1532" y="3047"/>
                    <a:pt x="1566" y="2977"/>
                  </a:cubicBezTo>
                  <a:cubicBezTo>
                    <a:pt x="1583" y="2982"/>
                    <a:pt x="1600" y="2985"/>
                    <a:pt x="1617" y="2985"/>
                  </a:cubicBezTo>
                  <a:cubicBezTo>
                    <a:pt x="1795" y="2985"/>
                    <a:pt x="1951" y="2725"/>
                    <a:pt x="1751" y="2620"/>
                  </a:cubicBezTo>
                  <a:cubicBezTo>
                    <a:pt x="1728" y="2562"/>
                    <a:pt x="1693" y="2504"/>
                    <a:pt x="1647" y="2470"/>
                  </a:cubicBezTo>
                  <a:cubicBezTo>
                    <a:pt x="1584" y="2317"/>
                    <a:pt x="1473" y="2012"/>
                    <a:pt x="1297" y="2012"/>
                  </a:cubicBezTo>
                  <a:cubicBezTo>
                    <a:pt x="1246" y="2012"/>
                    <a:pt x="1190" y="2038"/>
                    <a:pt x="1128" y="2100"/>
                  </a:cubicBezTo>
                  <a:cubicBezTo>
                    <a:pt x="1093" y="2008"/>
                    <a:pt x="1047" y="1915"/>
                    <a:pt x="989" y="1823"/>
                  </a:cubicBezTo>
                  <a:cubicBezTo>
                    <a:pt x="1185" y="1719"/>
                    <a:pt x="1093" y="1465"/>
                    <a:pt x="1047" y="1292"/>
                  </a:cubicBezTo>
                  <a:lnTo>
                    <a:pt x="1047" y="1292"/>
                  </a:lnTo>
                  <a:cubicBezTo>
                    <a:pt x="1078" y="1303"/>
                    <a:pt x="1109" y="1308"/>
                    <a:pt x="1137" y="1308"/>
                  </a:cubicBezTo>
                  <a:cubicBezTo>
                    <a:pt x="1387" y="1308"/>
                    <a:pt x="1491" y="931"/>
                    <a:pt x="1231" y="796"/>
                  </a:cubicBezTo>
                  <a:lnTo>
                    <a:pt x="1231" y="796"/>
                  </a:lnTo>
                  <a:cubicBezTo>
                    <a:pt x="1358" y="838"/>
                    <a:pt x="1519" y="893"/>
                    <a:pt x="1666" y="893"/>
                  </a:cubicBezTo>
                  <a:cubicBezTo>
                    <a:pt x="1800" y="893"/>
                    <a:pt x="1922" y="847"/>
                    <a:pt x="1993" y="704"/>
                  </a:cubicBezTo>
                  <a:cubicBezTo>
                    <a:pt x="2015" y="707"/>
                    <a:pt x="2036" y="709"/>
                    <a:pt x="2055" y="709"/>
                  </a:cubicBezTo>
                  <a:cubicBezTo>
                    <a:pt x="2377" y="709"/>
                    <a:pt x="2354" y="207"/>
                    <a:pt x="2015" y="207"/>
                  </a:cubicBezTo>
                  <a:cubicBezTo>
                    <a:pt x="2008" y="207"/>
                    <a:pt x="2001" y="207"/>
                    <a:pt x="1993" y="207"/>
                  </a:cubicBezTo>
                  <a:cubicBezTo>
                    <a:pt x="1983" y="66"/>
                    <a:pt x="1846" y="0"/>
                    <a:pt x="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3469;p42">
              <a:extLst>
                <a:ext uri="{FF2B5EF4-FFF2-40B4-BE49-F238E27FC236}">
                  <a16:creationId xmlns:a16="http://schemas.microsoft.com/office/drawing/2014/main" id="{FD28AB4D-2ABC-14A6-D4A1-28D596E45E14}"/>
                </a:ext>
              </a:extLst>
            </p:cNvPr>
            <p:cNvSpPr/>
            <p:nvPr/>
          </p:nvSpPr>
          <p:spPr>
            <a:xfrm>
              <a:off x="6365250" y="2839775"/>
              <a:ext cx="90150" cy="39050"/>
            </a:xfrm>
            <a:custGeom>
              <a:avLst/>
              <a:gdLst/>
              <a:ahLst/>
              <a:cxnLst/>
              <a:rect l="l" t="t" r="r" b="b"/>
              <a:pathLst>
                <a:path w="3606" h="1562" extrusionOk="0">
                  <a:moveTo>
                    <a:pt x="831" y="0"/>
                  </a:moveTo>
                  <a:cubicBezTo>
                    <a:pt x="756" y="0"/>
                    <a:pt x="689" y="67"/>
                    <a:pt x="647" y="242"/>
                  </a:cubicBezTo>
                  <a:cubicBezTo>
                    <a:pt x="594" y="175"/>
                    <a:pt x="527" y="147"/>
                    <a:pt x="460" y="147"/>
                  </a:cubicBezTo>
                  <a:cubicBezTo>
                    <a:pt x="306" y="147"/>
                    <a:pt x="156" y="296"/>
                    <a:pt x="196" y="472"/>
                  </a:cubicBezTo>
                  <a:cubicBezTo>
                    <a:pt x="81" y="507"/>
                    <a:pt x="0" y="611"/>
                    <a:pt x="12" y="738"/>
                  </a:cubicBezTo>
                  <a:cubicBezTo>
                    <a:pt x="3" y="967"/>
                    <a:pt x="190" y="1487"/>
                    <a:pt x="448" y="1487"/>
                  </a:cubicBezTo>
                  <a:cubicBezTo>
                    <a:pt x="528" y="1487"/>
                    <a:pt x="615" y="1437"/>
                    <a:pt x="704" y="1315"/>
                  </a:cubicBezTo>
                  <a:cubicBezTo>
                    <a:pt x="762" y="1292"/>
                    <a:pt x="820" y="1257"/>
                    <a:pt x="843" y="1200"/>
                  </a:cubicBezTo>
                  <a:cubicBezTo>
                    <a:pt x="901" y="1176"/>
                    <a:pt x="958" y="1119"/>
                    <a:pt x="1004" y="1084"/>
                  </a:cubicBezTo>
                  <a:cubicBezTo>
                    <a:pt x="1071" y="1124"/>
                    <a:pt x="1161" y="1157"/>
                    <a:pt x="1248" y="1157"/>
                  </a:cubicBezTo>
                  <a:cubicBezTo>
                    <a:pt x="1310" y="1157"/>
                    <a:pt x="1371" y="1139"/>
                    <a:pt x="1420" y="1096"/>
                  </a:cubicBezTo>
                  <a:cubicBezTo>
                    <a:pt x="1455" y="1311"/>
                    <a:pt x="1686" y="1480"/>
                    <a:pt x="1877" y="1480"/>
                  </a:cubicBezTo>
                  <a:cubicBezTo>
                    <a:pt x="2004" y="1480"/>
                    <a:pt x="2113" y="1406"/>
                    <a:pt x="2136" y="1223"/>
                  </a:cubicBezTo>
                  <a:cubicBezTo>
                    <a:pt x="2155" y="1228"/>
                    <a:pt x="2173" y="1230"/>
                    <a:pt x="2190" y="1230"/>
                  </a:cubicBezTo>
                  <a:cubicBezTo>
                    <a:pt x="2344" y="1230"/>
                    <a:pt x="2434" y="1042"/>
                    <a:pt x="2580" y="1042"/>
                  </a:cubicBezTo>
                  <a:cubicBezTo>
                    <a:pt x="2597" y="1042"/>
                    <a:pt x="2614" y="1044"/>
                    <a:pt x="2632" y="1050"/>
                  </a:cubicBezTo>
                  <a:cubicBezTo>
                    <a:pt x="2773" y="1245"/>
                    <a:pt x="2751" y="1562"/>
                    <a:pt x="3015" y="1562"/>
                  </a:cubicBezTo>
                  <a:cubicBezTo>
                    <a:pt x="3032" y="1562"/>
                    <a:pt x="3051" y="1560"/>
                    <a:pt x="3071" y="1557"/>
                  </a:cubicBezTo>
                  <a:cubicBezTo>
                    <a:pt x="3606" y="1430"/>
                    <a:pt x="2915" y="227"/>
                    <a:pt x="2555" y="227"/>
                  </a:cubicBezTo>
                  <a:cubicBezTo>
                    <a:pt x="2457" y="227"/>
                    <a:pt x="2384" y="317"/>
                    <a:pt x="2366" y="542"/>
                  </a:cubicBezTo>
                  <a:cubicBezTo>
                    <a:pt x="2309" y="565"/>
                    <a:pt x="2228" y="576"/>
                    <a:pt x="2170" y="599"/>
                  </a:cubicBezTo>
                  <a:cubicBezTo>
                    <a:pt x="2127" y="440"/>
                    <a:pt x="1975" y="309"/>
                    <a:pt x="1836" y="309"/>
                  </a:cubicBezTo>
                  <a:cubicBezTo>
                    <a:pt x="1753" y="309"/>
                    <a:pt x="1675" y="356"/>
                    <a:pt x="1628" y="472"/>
                  </a:cubicBezTo>
                  <a:cubicBezTo>
                    <a:pt x="1599" y="459"/>
                    <a:pt x="1567" y="454"/>
                    <a:pt x="1534" y="454"/>
                  </a:cubicBezTo>
                  <a:cubicBezTo>
                    <a:pt x="1448" y="454"/>
                    <a:pt x="1353" y="492"/>
                    <a:pt x="1270" y="542"/>
                  </a:cubicBezTo>
                  <a:cubicBezTo>
                    <a:pt x="1206" y="334"/>
                    <a:pt x="999" y="0"/>
                    <a:pt x="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3470;p42">
              <a:extLst>
                <a:ext uri="{FF2B5EF4-FFF2-40B4-BE49-F238E27FC236}">
                  <a16:creationId xmlns:a16="http://schemas.microsoft.com/office/drawing/2014/main" id="{EC61C4E7-3CD6-2B65-1A5D-A9B055F6DC84}"/>
                </a:ext>
              </a:extLst>
            </p:cNvPr>
            <p:cNvSpPr/>
            <p:nvPr/>
          </p:nvSpPr>
          <p:spPr>
            <a:xfrm>
              <a:off x="6447900" y="2820550"/>
              <a:ext cx="64600" cy="38750"/>
            </a:xfrm>
            <a:custGeom>
              <a:avLst/>
              <a:gdLst/>
              <a:ahLst/>
              <a:cxnLst/>
              <a:rect l="l" t="t" r="r" b="b"/>
              <a:pathLst>
                <a:path w="2584" h="1550" extrusionOk="0">
                  <a:moveTo>
                    <a:pt x="298" y="1"/>
                  </a:moveTo>
                  <a:cubicBezTo>
                    <a:pt x="0" y="1"/>
                    <a:pt x="545" y="1550"/>
                    <a:pt x="991" y="1550"/>
                  </a:cubicBezTo>
                  <a:cubicBezTo>
                    <a:pt x="1116" y="1550"/>
                    <a:pt x="1234" y="1427"/>
                    <a:pt x="1323" y="1114"/>
                  </a:cubicBezTo>
                  <a:cubicBezTo>
                    <a:pt x="1383" y="1204"/>
                    <a:pt x="1450" y="1240"/>
                    <a:pt x="1514" y="1240"/>
                  </a:cubicBezTo>
                  <a:cubicBezTo>
                    <a:pt x="1673" y="1240"/>
                    <a:pt x="1819" y="1021"/>
                    <a:pt x="1819" y="849"/>
                  </a:cubicBezTo>
                  <a:cubicBezTo>
                    <a:pt x="1999" y="989"/>
                    <a:pt x="2135" y="1044"/>
                    <a:pt x="2230" y="1044"/>
                  </a:cubicBezTo>
                  <a:cubicBezTo>
                    <a:pt x="2584" y="1044"/>
                    <a:pt x="2392" y="295"/>
                    <a:pt x="1846" y="295"/>
                  </a:cubicBezTo>
                  <a:cubicBezTo>
                    <a:pt x="1808" y="295"/>
                    <a:pt x="1768" y="299"/>
                    <a:pt x="1727" y="306"/>
                  </a:cubicBezTo>
                  <a:cubicBezTo>
                    <a:pt x="1658" y="318"/>
                    <a:pt x="1577" y="364"/>
                    <a:pt x="1519" y="410"/>
                  </a:cubicBezTo>
                  <a:cubicBezTo>
                    <a:pt x="1444" y="121"/>
                    <a:pt x="1326" y="3"/>
                    <a:pt x="1212" y="3"/>
                  </a:cubicBezTo>
                  <a:cubicBezTo>
                    <a:pt x="1044" y="3"/>
                    <a:pt x="884" y="258"/>
                    <a:pt x="884" y="595"/>
                  </a:cubicBezTo>
                  <a:cubicBezTo>
                    <a:pt x="579" y="164"/>
                    <a:pt x="394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3471;p42">
              <a:extLst>
                <a:ext uri="{FF2B5EF4-FFF2-40B4-BE49-F238E27FC236}">
                  <a16:creationId xmlns:a16="http://schemas.microsoft.com/office/drawing/2014/main" id="{6191F181-ED7F-C1B1-4325-E46DA6BB4AB7}"/>
                </a:ext>
              </a:extLst>
            </p:cNvPr>
            <p:cNvSpPr/>
            <p:nvPr/>
          </p:nvSpPr>
          <p:spPr>
            <a:xfrm>
              <a:off x="6343125" y="2912825"/>
              <a:ext cx="86500" cy="152200"/>
            </a:xfrm>
            <a:custGeom>
              <a:avLst/>
              <a:gdLst/>
              <a:ahLst/>
              <a:cxnLst/>
              <a:rect l="l" t="t" r="r" b="b"/>
              <a:pathLst>
                <a:path w="3460" h="6088" extrusionOk="0">
                  <a:moveTo>
                    <a:pt x="2166" y="4707"/>
                  </a:moveTo>
                  <a:lnTo>
                    <a:pt x="2166" y="4707"/>
                  </a:lnTo>
                  <a:cubicBezTo>
                    <a:pt x="2155" y="4718"/>
                    <a:pt x="2155" y="4741"/>
                    <a:pt x="2155" y="4741"/>
                  </a:cubicBezTo>
                  <a:cubicBezTo>
                    <a:pt x="2132" y="4741"/>
                    <a:pt x="2120" y="4741"/>
                    <a:pt x="2109" y="4753"/>
                  </a:cubicBezTo>
                  <a:lnTo>
                    <a:pt x="2109" y="4753"/>
                  </a:lnTo>
                  <a:cubicBezTo>
                    <a:pt x="2120" y="4741"/>
                    <a:pt x="2155" y="4718"/>
                    <a:pt x="2166" y="4707"/>
                  </a:cubicBezTo>
                  <a:close/>
                  <a:moveTo>
                    <a:pt x="908" y="1"/>
                  </a:moveTo>
                  <a:cubicBezTo>
                    <a:pt x="880" y="1"/>
                    <a:pt x="850" y="7"/>
                    <a:pt x="816" y="20"/>
                  </a:cubicBezTo>
                  <a:cubicBezTo>
                    <a:pt x="792" y="12"/>
                    <a:pt x="769" y="8"/>
                    <a:pt x="747" y="8"/>
                  </a:cubicBezTo>
                  <a:cubicBezTo>
                    <a:pt x="470" y="8"/>
                    <a:pt x="340" y="628"/>
                    <a:pt x="597" y="725"/>
                  </a:cubicBezTo>
                  <a:cubicBezTo>
                    <a:pt x="527" y="875"/>
                    <a:pt x="516" y="1129"/>
                    <a:pt x="735" y="1129"/>
                  </a:cubicBezTo>
                  <a:cubicBezTo>
                    <a:pt x="770" y="1232"/>
                    <a:pt x="781" y="1336"/>
                    <a:pt x="804" y="1429"/>
                  </a:cubicBezTo>
                  <a:cubicBezTo>
                    <a:pt x="724" y="1706"/>
                    <a:pt x="920" y="1983"/>
                    <a:pt x="954" y="2237"/>
                  </a:cubicBezTo>
                  <a:cubicBezTo>
                    <a:pt x="943" y="2260"/>
                    <a:pt x="920" y="2260"/>
                    <a:pt x="908" y="2271"/>
                  </a:cubicBezTo>
                  <a:cubicBezTo>
                    <a:pt x="885" y="2237"/>
                    <a:pt x="839" y="2202"/>
                    <a:pt x="781" y="2156"/>
                  </a:cubicBezTo>
                  <a:cubicBezTo>
                    <a:pt x="727" y="2126"/>
                    <a:pt x="674" y="2112"/>
                    <a:pt x="623" y="2112"/>
                  </a:cubicBezTo>
                  <a:cubicBezTo>
                    <a:pt x="248" y="2112"/>
                    <a:pt x="0" y="2840"/>
                    <a:pt x="371" y="2840"/>
                  </a:cubicBezTo>
                  <a:cubicBezTo>
                    <a:pt x="430" y="2840"/>
                    <a:pt x="505" y="2822"/>
                    <a:pt x="597" y="2779"/>
                  </a:cubicBezTo>
                  <a:cubicBezTo>
                    <a:pt x="713" y="2940"/>
                    <a:pt x="892" y="3199"/>
                    <a:pt x="1090" y="3199"/>
                  </a:cubicBezTo>
                  <a:cubicBezTo>
                    <a:pt x="1148" y="3199"/>
                    <a:pt x="1207" y="3177"/>
                    <a:pt x="1266" y="3125"/>
                  </a:cubicBezTo>
                  <a:cubicBezTo>
                    <a:pt x="1307" y="3139"/>
                    <a:pt x="1353" y="3146"/>
                    <a:pt x="1398" y="3146"/>
                  </a:cubicBezTo>
                  <a:cubicBezTo>
                    <a:pt x="1506" y="3146"/>
                    <a:pt x="1613" y="3109"/>
                    <a:pt x="1670" y="3045"/>
                  </a:cubicBezTo>
                  <a:cubicBezTo>
                    <a:pt x="1832" y="3252"/>
                    <a:pt x="1809" y="3518"/>
                    <a:pt x="1993" y="3645"/>
                  </a:cubicBezTo>
                  <a:cubicBezTo>
                    <a:pt x="2005" y="3815"/>
                    <a:pt x="2128" y="4098"/>
                    <a:pt x="2286" y="4162"/>
                  </a:cubicBezTo>
                  <a:lnTo>
                    <a:pt x="2286" y="4162"/>
                  </a:lnTo>
                  <a:cubicBezTo>
                    <a:pt x="2264" y="4154"/>
                    <a:pt x="2241" y="4149"/>
                    <a:pt x="2217" y="4149"/>
                  </a:cubicBezTo>
                  <a:cubicBezTo>
                    <a:pt x="2178" y="4149"/>
                    <a:pt x="2138" y="4160"/>
                    <a:pt x="2097" y="4187"/>
                  </a:cubicBezTo>
                  <a:cubicBezTo>
                    <a:pt x="2109" y="4014"/>
                    <a:pt x="2051" y="3853"/>
                    <a:pt x="1936" y="3703"/>
                  </a:cubicBezTo>
                  <a:cubicBezTo>
                    <a:pt x="1901" y="3656"/>
                    <a:pt x="1878" y="3622"/>
                    <a:pt x="1820" y="3622"/>
                  </a:cubicBezTo>
                  <a:cubicBezTo>
                    <a:pt x="1832" y="3610"/>
                    <a:pt x="1832" y="3587"/>
                    <a:pt x="1832" y="3553"/>
                  </a:cubicBezTo>
                  <a:cubicBezTo>
                    <a:pt x="1832" y="3461"/>
                    <a:pt x="1751" y="3387"/>
                    <a:pt x="1668" y="3387"/>
                  </a:cubicBezTo>
                  <a:cubicBezTo>
                    <a:pt x="1657" y="3387"/>
                    <a:pt x="1646" y="3388"/>
                    <a:pt x="1636" y="3391"/>
                  </a:cubicBezTo>
                  <a:cubicBezTo>
                    <a:pt x="1628" y="3391"/>
                    <a:pt x="1621" y="3390"/>
                    <a:pt x="1614" y="3390"/>
                  </a:cubicBezTo>
                  <a:cubicBezTo>
                    <a:pt x="1411" y="3390"/>
                    <a:pt x="1180" y="3547"/>
                    <a:pt x="1370" y="3726"/>
                  </a:cubicBezTo>
                  <a:cubicBezTo>
                    <a:pt x="1809" y="4164"/>
                    <a:pt x="1520" y="4176"/>
                    <a:pt x="1520" y="4661"/>
                  </a:cubicBezTo>
                  <a:lnTo>
                    <a:pt x="1693" y="4684"/>
                  </a:lnTo>
                  <a:lnTo>
                    <a:pt x="1520" y="4695"/>
                  </a:lnTo>
                  <a:cubicBezTo>
                    <a:pt x="1527" y="4844"/>
                    <a:pt x="1632" y="4913"/>
                    <a:pt x="1751" y="4913"/>
                  </a:cubicBezTo>
                  <a:cubicBezTo>
                    <a:pt x="1835" y="4913"/>
                    <a:pt x="1926" y="4878"/>
                    <a:pt x="1993" y="4811"/>
                  </a:cubicBezTo>
                  <a:lnTo>
                    <a:pt x="1993" y="4811"/>
                  </a:lnTo>
                  <a:cubicBezTo>
                    <a:pt x="1832" y="5053"/>
                    <a:pt x="2213" y="5261"/>
                    <a:pt x="2224" y="5503"/>
                  </a:cubicBezTo>
                  <a:cubicBezTo>
                    <a:pt x="2132" y="5700"/>
                    <a:pt x="2313" y="5826"/>
                    <a:pt x="2483" y="5826"/>
                  </a:cubicBezTo>
                  <a:cubicBezTo>
                    <a:pt x="2613" y="5826"/>
                    <a:pt x="2737" y="5753"/>
                    <a:pt x="2732" y="5584"/>
                  </a:cubicBezTo>
                  <a:lnTo>
                    <a:pt x="2801" y="5584"/>
                  </a:lnTo>
                  <a:cubicBezTo>
                    <a:pt x="2898" y="5945"/>
                    <a:pt x="3039" y="6088"/>
                    <a:pt x="3154" y="6088"/>
                  </a:cubicBezTo>
                  <a:cubicBezTo>
                    <a:pt x="3340" y="6088"/>
                    <a:pt x="3460" y="5712"/>
                    <a:pt x="3217" y="5284"/>
                  </a:cubicBezTo>
                  <a:cubicBezTo>
                    <a:pt x="3409" y="5054"/>
                    <a:pt x="3223" y="4773"/>
                    <a:pt x="3057" y="4773"/>
                  </a:cubicBezTo>
                  <a:cubicBezTo>
                    <a:pt x="2973" y="4773"/>
                    <a:pt x="2894" y="4844"/>
                    <a:pt x="2871" y="5030"/>
                  </a:cubicBezTo>
                  <a:cubicBezTo>
                    <a:pt x="2836" y="5053"/>
                    <a:pt x="2813" y="5088"/>
                    <a:pt x="2801" y="5122"/>
                  </a:cubicBezTo>
                  <a:lnTo>
                    <a:pt x="2594" y="5122"/>
                  </a:lnTo>
                  <a:cubicBezTo>
                    <a:pt x="2582" y="5099"/>
                    <a:pt x="2570" y="5088"/>
                    <a:pt x="2547" y="5065"/>
                  </a:cubicBezTo>
                  <a:cubicBezTo>
                    <a:pt x="2524" y="4891"/>
                    <a:pt x="2570" y="4626"/>
                    <a:pt x="2328" y="4580"/>
                  </a:cubicBezTo>
                  <a:cubicBezTo>
                    <a:pt x="2539" y="4469"/>
                    <a:pt x="2473" y="4220"/>
                    <a:pt x="2314" y="4170"/>
                  </a:cubicBezTo>
                  <a:lnTo>
                    <a:pt x="2314" y="4170"/>
                  </a:lnTo>
                  <a:cubicBezTo>
                    <a:pt x="2322" y="4171"/>
                    <a:pt x="2331" y="4172"/>
                    <a:pt x="2340" y="4172"/>
                  </a:cubicBezTo>
                  <a:cubicBezTo>
                    <a:pt x="2401" y="4172"/>
                    <a:pt x="2472" y="4133"/>
                    <a:pt x="2536" y="4014"/>
                  </a:cubicBezTo>
                  <a:cubicBezTo>
                    <a:pt x="2547" y="3622"/>
                    <a:pt x="2386" y="3091"/>
                    <a:pt x="2097" y="2802"/>
                  </a:cubicBezTo>
                  <a:cubicBezTo>
                    <a:pt x="2028" y="2640"/>
                    <a:pt x="1896" y="2555"/>
                    <a:pt x="1723" y="2555"/>
                  </a:cubicBezTo>
                  <a:cubicBezTo>
                    <a:pt x="1637" y="2555"/>
                    <a:pt x="1542" y="2576"/>
                    <a:pt x="1439" y="2618"/>
                  </a:cubicBezTo>
                  <a:cubicBezTo>
                    <a:pt x="1428" y="2583"/>
                    <a:pt x="1405" y="2560"/>
                    <a:pt x="1382" y="2514"/>
                  </a:cubicBezTo>
                  <a:cubicBezTo>
                    <a:pt x="1924" y="2341"/>
                    <a:pt x="1497" y="1533"/>
                    <a:pt x="1197" y="1336"/>
                  </a:cubicBezTo>
                  <a:cubicBezTo>
                    <a:pt x="1208" y="1048"/>
                    <a:pt x="1151" y="771"/>
                    <a:pt x="1093" y="494"/>
                  </a:cubicBezTo>
                  <a:cubicBezTo>
                    <a:pt x="1164" y="351"/>
                    <a:pt x="1119" y="1"/>
                    <a:pt x="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3472;p42">
              <a:extLst>
                <a:ext uri="{FF2B5EF4-FFF2-40B4-BE49-F238E27FC236}">
                  <a16:creationId xmlns:a16="http://schemas.microsoft.com/office/drawing/2014/main" id="{CDAADE9E-8661-3B9C-1EA7-4ECC588F9FAC}"/>
                </a:ext>
              </a:extLst>
            </p:cNvPr>
            <p:cNvSpPr/>
            <p:nvPr/>
          </p:nvSpPr>
          <p:spPr>
            <a:xfrm>
              <a:off x="6403000" y="3068275"/>
              <a:ext cx="30650" cy="71025"/>
            </a:xfrm>
            <a:custGeom>
              <a:avLst/>
              <a:gdLst/>
              <a:ahLst/>
              <a:cxnLst/>
              <a:rect l="l" t="t" r="r" b="b"/>
              <a:pathLst>
                <a:path w="1226" h="2841" extrusionOk="0">
                  <a:moveTo>
                    <a:pt x="643" y="1"/>
                  </a:moveTo>
                  <a:cubicBezTo>
                    <a:pt x="442" y="1"/>
                    <a:pt x="342" y="291"/>
                    <a:pt x="660" y="855"/>
                  </a:cubicBezTo>
                  <a:cubicBezTo>
                    <a:pt x="591" y="924"/>
                    <a:pt x="487" y="1040"/>
                    <a:pt x="487" y="1178"/>
                  </a:cubicBezTo>
                  <a:cubicBezTo>
                    <a:pt x="476" y="1190"/>
                    <a:pt x="476" y="1201"/>
                    <a:pt x="464" y="1201"/>
                  </a:cubicBezTo>
                  <a:cubicBezTo>
                    <a:pt x="245" y="1271"/>
                    <a:pt x="349" y="1536"/>
                    <a:pt x="349" y="1709"/>
                  </a:cubicBezTo>
                  <a:cubicBezTo>
                    <a:pt x="302" y="1871"/>
                    <a:pt x="245" y="2044"/>
                    <a:pt x="187" y="2194"/>
                  </a:cubicBezTo>
                  <a:cubicBezTo>
                    <a:pt x="1" y="2371"/>
                    <a:pt x="66" y="2841"/>
                    <a:pt x="253" y="2841"/>
                  </a:cubicBezTo>
                  <a:cubicBezTo>
                    <a:pt x="310" y="2841"/>
                    <a:pt x="377" y="2798"/>
                    <a:pt x="452" y="2690"/>
                  </a:cubicBezTo>
                  <a:cubicBezTo>
                    <a:pt x="522" y="2309"/>
                    <a:pt x="741" y="1963"/>
                    <a:pt x="764" y="1594"/>
                  </a:cubicBezTo>
                  <a:cubicBezTo>
                    <a:pt x="926" y="1594"/>
                    <a:pt x="995" y="1409"/>
                    <a:pt x="972" y="1271"/>
                  </a:cubicBezTo>
                  <a:cubicBezTo>
                    <a:pt x="1157" y="1201"/>
                    <a:pt x="1226" y="924"/>
                    <a:pt x="1203" y="751"/>
                  </a:cubicBezTo>
                  <a:cubicBezTo>
                    <a:pt x="1098" y="247"/>
                    <a:pt x="828" y="1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3473;p42">
              <a:extLst>
                <a:ext uri="{FF2B5EF4-FFF2-40B4-BE49-F238E27FC236}">
                  <a16:creationId xmlns:a16="http://schemas.microsoft.com/office/drawing/2014/main" id="{5F88B734-5C87-3BF7-E078-0B152D8C0311}"/>
                </a:ext>
              </a:extLst>
            </p:cNvPr>
            <p:cNvSpPr/>
            <p:nvPr/>
          </p:nvSpPr>
          <p:spPr>
            <a:xfrm>
              <a:off x="6409400" y="2945875"/>
              <a:ext cx="34650" cy="68425"/>
            </a:xfrm>
            <a:custGeom>
              <a:avLst/>
              <a:gdLst/>
              <a:ahLst/>
              <a:cxnLst/>
              <a:rect l="l" t="t" r="r" b="b"/>
              <a:pathLst>
                <a:path w="1386" h="2737" extrusionOk="0">
                  <a:moveTo>
                    <a:pt x="796" y="1"/>
                  </a:moveTo>
                  <a:cubicBezTo>
                    <a:pt x="707" y="1"/>
                    <a:pt x="641" y="90"/>
                    <a:pt x="658" y="326"/>
                  </a:cubicBezTo>
                  <a:cubicBezTo>
                    <a:pt x="681" y="372"/>
                    <a:pt x="693" y="476"/>
                    <a:pt x="716" y="545"/>
                  </a:cubicBezTo>
                  <a:lnTo>
                    <a:pt x="577" y="545"/>
                  </a:lnTo>
                  <a:cubicBezTo>
                    <a:pt x="472" y="496"/>
                    <a:pt x="324" y="436"/>
                    <a:pt x="203" y="436"/>
                  </a:cubicBezTo>
                  <a:cubicBezTo>
                    <a:pt x="99" y="436"/>
                    <a:pt x="16" y="481"/>
                    <a:pt x="0" y="615"/>
                  </a:cubicBezTo>
                  <a:cubicBezTo>
                    <a:pt x="0" y="776"/>
                    <a:pt x="150" y="788"/>
                    <a:pt x="323" y="834"/>
                  </a:cubicBezTo>
                  <a:cubicBezTo>
                    <a:pt x="439" y="1007"/>
                    <a:pt x="485" y="1169"/>
                    <a:pt x="543" y="1342"/>
                  </a:cubicBezTo>
                  <a:cubicBezTo>
                    <a:pt x="323" y="1365"/>
                    <a:pt x="323" y="1607"/>
                    <a:pt x="381" y="1769"/>
                  </a:cubicBezTo>
                  <a:cubicBezTo>
                    <a:pt x="254" y="2011"/>
                    <a:pt x="404" y="2277"/>
                    <a:pt x="497" y="2473"/>
                  </a:cubicBezTo>
                  <a:cubicBezTo>
                    <a:pt x="565" y="2662"/>
                    <a:pt x="654" y="2737"/>
                    <a:pt x="737" y="2737"/>
                  </a:cubicBezTo>
                  <a:cubicBezTo>
                    <a:pt x="933" y="2737"/>
                    <a:pt x="1102" y="2326"/>
                    <a:pt x="924" y="2034"/>
                  </a:cubicBezTo>
                  <a:cubicBezTo>
                    <a:pt x="1385" y="1838"/>
                    <a:pt x="1016" y="1122"/>
                    <a:pt x="1016" y="730"/>
                  </a:cubicBezTo>
                  <a:cubicBezTo>
                    <a:pt x="1349" y="503"/>
                    <a:pt x="1008" y="1"/>
                    <a:pt x="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3474;p42">
              <a:extLst>
                <a:ext uri="{FF2B5EF4-FFF2-40B4-BE49-F238E27FC236}">
                  <a16:creationId xmlns:a16="http://schemas.microsoft.com/office/drawing/2014/main" id="{5236A2CB-4695-8DCB-C183-1F89FA173F93}"/>
                </a:ext>
              </a:extLst>
            </p:cNvPr>
            <p:cNvSpPr/>
            <p:nvPr/>
          </p:nvSpPr>
          <p:spPr>
            <a:xfrm>
              <a:off x="6377475" y="2934125"/>
              <a:ext cx="49025" cy="17875"/>
            </a:xfrm>
            <a:custGeom>
              <a:avLst/>
              <a:gdLst/>
              <a:ahLst/>
              <a:cxnLst/>
              <a:rect l="l" t="t" r="r" b="b"/>
              <a:pathLst>
                <a:path w="1961" h="715" extrusionOk="0">
                  <a:moveTo>
                    <a:pt x="1441" y="0"/>
                  </a:moveTo>
                  <a:cubicBezTo>
                    <a:pt x="1367" y="0"/>
                    <a:pt x="1295" y="37"/>
                    <a:pt x="1266" y="115"/>
                  </a:cubicBezTo>
                  <a:cubicBezTo>
                    <a:pt x="1214" y="93"/>
                    <a:pt x="1159" y="84"/>
                    <a:pt x="1101" y="84"/>
                  </a:cubicBezTo>
                  <a:cubicBezTo>
                    <a:pt x="910" y="84"/>
                    <a:pt x="695" y="177"/>
                    <a:pt x="502" y="177"/>
                  </a:cubicBezTo>
                  <a:cubicBezTo>
                    <a:pt x="479" y="177"/>
                    <a:pt x="457" y="176"/>
                    <a:pt x="435" y="173"/>
                  </a:cubicBezTo>
                  <a:lnTo>
                    <a:pt x="435" y="173"/>
                  </a:lnTo>
                  <a:cubicBezTo>
                    <a:pt x="0" y="404"/>
                    <a:pt x="417" y="590"/>
                    <a:pt x="731" y="590"/>
                  </a:cubicBezTo>
                  <a:cubicBezTo>
                    <a:pt x="809" y="590"/>
                    <a:pt x="880" y="579"/>
                    <a:pt x="931" y="554"/>
                  </a:cubicBezTo>
                  <a:cubicBezTo>
                    <a:pt x="959" y="542"/>
                    <a:pt x="986" y="537"/>
                    <a:pt x="1012" y="537"/>
                  </a:cubicBezTo>
                  <a:cubicBezTo>
                    <a:pt x="1141" y="537"/>
                    <a:pt x="1242" y="663"/>
                    <a:pt x="1364" y="663"/>
                  </a:cubicBezTo>
                  <a:cubicBezTo>
                    <a:pt x="1405" y="663"/>
                    <a:pt x="1449" y="649"/>
                    <a:pt x="1497" y="611"/>
                  </a:cubicBezTo>
                  <a:cubicBezTo>
                    <a:pt x="1545" y="684"/>
                    <a:pt x="1612" y="714"/>
                    <a:pt x="1676" y="714"/>
                  </a:cubicBezTo>
                  <a:cubicBezTo>
                    <a:pt x="1825" y="714"/>
                    <a:pt x="1960" y="553"/>
                    <a:pt x="1831" y="392"/>
                  </a:cubicBezTo>
                  <a:cubicBezTo>
                    <a:pt x="1774" y="323"/>
                    <a:pt x="1647" y="230"/>
                    <a:pt x="1647" y="196"/>
                  </a:cubicBezTo>
                  <a:cubicBezTo>
                    <a:pt x="1647" y="69"/>
                    <a:pt x="1543" y="0"/>
                    <a:pt x="1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3475;p42">
              <a:extLst>
                <a:ext uri="{FF2B5EF4-FFF2-40B4-BE49-F238E27FC236}">
                  <a16:creationId xmlns:a16="http://schemas.microsoft.com/office/drawing/2014/main" id="{35A92393-8CEE-45A3-54DF-1DAF65E5D0A0}"/>
                </a:ext>
              </a:extLst>
            </p:cNvPr>
            <p:cNvSpPr/>
            <p:nvPr/>
          </p:nvSpPr>
          <p:spPr>
            <a:xfrm>
              <a:off x="6421800" y="2895650"/>
              <a:ext cx="20225" cy="34975"/>
            </a:xfrm>
            <a:custGeom>
              <a:avLst/>
              <a:gdLst/>
              <a:ahLst/>
              <a:cxnLst/>
              <a:rect l="l" t="t" r="r" b="b"/>
              <a:pathLst>
                <a:path w="809" h="1399" extrusionOk="0">
                  <a:moveTo>
                    <a:pt x="411" y="0"/>
                  </a:moveTo>
                  <a:cubicBezTo>
                    <a:pt x="351" y="0"/>
                    <a:pt x="285" y="28"/>
                    <a:pt x="220" y="96"/>
                  </a:cubicBezTo>
                  <a:cubicBezTo>
                    <a:pt x="1" y="315"/>
                    <a:pt x="12" y="731"/>
                    <a:pt x="139" y="950"/>
                  </a:cubicBezTo>
                  <a:cubicBezTo>
                    <a:pt x="116" y="1077"/>
                    <a:pt x="255" y="1123"/>
                    <a:pt x="243" y="1238"/>
                  </a:cubicBezTo>
                  <a:cubicBezTo>
                    <a:pt x="262" y="1350"/>
                    <a:pt x="333" y="1398"/>
                    <a:pt x="406" y="1398"/>
                  </a:cubicBezTo>
                  <a:cubicBezTo>
                    <a:pt x="516" y="1398"/>
                    <a:pt x="631" y="1293"/>
                    <a:pt x="589" y="1135"/>
                  </a:cubicBezTo>
                  <a:cubicBezTo>
                    <a:pt x="809" y="927"/>
                    <a:pt x="393" y="650"/>
                    <a:pt x="566" y="430"/>
                  </a:cubicBezTo>
                  <a:cubicBezTo>
                    <a:pt x="723" y="265"/>
                    <a:pt x="597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3476;p42">
              <a:extLst>
                <a:ext uri="{FF2B5EF4-FFF2-40B4-BE49-F238E27FC236}">
                  <a16:creationId xmlns:a16="http://schemas.microsoft.com/office/drawing/2014/main" id="{6F7299C7-E7B6-0585-FABE-4690F2935763}"/>
                </a:ext>
              </a:extLst>
            </p:cNvPr>
            <p:cNvSpPr/>
            <p:nvPr/>
          </p:nvSpPr>
          <p:spPr>
            <a:xfrm>
              <a:off x="6361975" y="3211400"/>
              <a:ext cx="20800" cy="28650"/>
            </a:xfrm>
            <a:custGeom>
              <a:avLst/>
              <a:gdLst/>
              <a:ahLst/>
              <a:cxnLst/>
              <a:rect l="l" t="t" r="r" b="b"/>
              <a:pathLst>
                <a:path w="832" h="1146" extrusionOk="0">
                  <a:moveTo>
                    <a:pt x="417" y="1"/>
                  </a:moveTo>
                  <a:cubicBezTo>
                    <a:pt x="212" y="1"/>
                    <a:pt x="0" y="310"/>
                    <a:pt x="131" y="971"/>
                  </a:cubicBezTo>
                  <a:cubicBezTo>
                    <a:pt x="143" y="1028"/>
                    <a:pt x="166" y="1040"/>
                    <a:pt x="224" y="1063"/>
                  </a:cubicBezTo>
                  <a:cubicBezTo>
                    <a:pt x="273" y="1120"/>
                    <a:pt x="338" y="1146"/>
                    <a:pt x="403" y="1146"/>
                  </a:cubicBezTo>
                  <a:cubicBezTo>
                    <a:pt x="520" y="1146"/>
                    <a:pt x="636" y="1062"/>
                    <a:pt x="651" y="936"/>
                  </a:cubicBezTo>
                  <a:cubicBezTo>
                    <a:pt x="832" y="328"/>
                    <a:pt x="628" y="1"/>
                    <a:pt x="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3477;p42">
              <a:extLst>
                <a:ext uri="{FF2B5EF4-FFF2-40B4-BE49-F238E27FC236}">
                  <a16:creationId xmlns:a16="http://schemas.microsoft.com/office/drawing/2014/main" id="{74ECF4EE-3F76-C306-FCC5-37F4B1AE018C}"/>
                </a:ext>
              </a:extLst>
            </p:cNvPr>
            <p:cNvSpPr/>
            <p:nvPr/>
          </p:nvSpPr>
          <p:spPr>
            <a:xfrm>
              <a:off x="6328700" y="3126225"/>
              <a:ext cx="46275" cy="89925"/>
            </a:xfrm>
            <a:custGeom>
              <a:avLst/>
              <a:gdLst/>
              <a:ahLst/>
              <a:cxnLst/>
              <a:rect l="l" t="t" r="r" b="b"/>
              <a:pathLst>
                <a:path w="1851" h="3597" extrusionOk="0">
                  <a:moveTo>
                    <a:pt x="674" y="0"/>
                  </a:moveTo>
                  <a:cubicBezTo>
                    <a:pt x="598" y="0"/>
                    <a:pt x="513" y="60"/>
                    <a:pt x="423" y="211"/>
                  </a:cubicBezTo>
                  <a:cubicBezTo>
                    <a:pt x="401" y="207"/>
                    <a:pt x="380" y="205"/>
                    <a:pt x="361" y="205"/>
                  </a:cubicBezTo>
                  <a:cubicBezTo>
                    <a:pt x="1" y="205"/>
                    <a:pt x="138" y="814"/>
                    <a:pt x="448" y="814"/>
                  </a:cubicBezTo>
                  <a:cubicBezTo>
                    <a:pt x="484" y="814"/>
                    <a:pt x="522" y="806"/>
                    <a:pt x="562" y="788"/>
                  </a:cubicBezTo>
                  <a:cubicBezTo>
                    <a:pt x="608" y="1053"/>
                    <a:pt x="562" y="1134"/>
                    <a:pt x="712" y="1261"/>
                  </a:cubicBezTo>
                  <a:cubicBezTo>
                    <a:pt x="735" y="1457"/>
                    <a:pt x="850" y="1630"/>
                    <a:pt x="1024" y="1711"/>
                  </a:cubicBezTo>
                  <a:cubicBezTo>
                    <a:pt x="1001" y="1931"/>
                    <a:pt x="897" y="2173"/>
                    <a:pt x="943" y="2404"/>
                  </a:cubicBezTo>
                  <a:cubicBezTo>
                    <a:pt x="781" y="2450"/>
                    <a:pt x="712" y="2577"/>
                    <a:pt x="735" y="2692"/>
                  </a:cubicBezTo>
                  <a:cubicBezTo>
                    <a:pt x="792" y="2922"/>
                    <a:pt x="707" y="3596"/>
                    <a:pt x="966" y="3596"/>
                  </a:cubicBezTo>
                  <a:cubicBezTo>
                    <a:pt x="1019" y="3596"/>
                    <a:pt x="1087" y="3567"/>
                    <a:pt x="1174" y="3500"/>
                  </a:cubicBezTo>
                  <a:cubicBezTo>
                    <a:pt x="1254" y="3362"/>
                    <a:pt x="1485" y="3108"/>
                    <a:pt x="1289" y="2981"/>
                  </a:cubicBezTo>
                  <a:cubicBezTo>
                    <a:pt x="1393" y="2865"/>
                    <a:pt x="1462" y="2681"/>
                    <a:pt x="1485" y="2438"/>
                  </a:cubicBezTo>
                  <a:cubicBezTo>
                    <a:pt x="1716" y="2184"/>
                    <a:pt x="1462" y="1804"/>
                    <a:pt x="1728" y="1527"/>
                  </a:cubicBezTo>
                  <a:cubicBezTo>
                    <a:pt x="1851" y="1324"/>
                    <a:pt x="1679" y="1129"/>
                    <a:pt x="1493" y="1129"/>
                  </a:cubicBezTo>
                  <a:cubicBezTo>
                    <a:pt x="1435" y="1129"/>
                    <a:pt x="1376" y="1148"/>
                    <a:pt x="1324" y="1192"/>
                  </a:cubicBezTo>
                  <a:cubicBezTo>
                    <a:pt x="1270" y="1225"/>
                    <a:pt x="1252" y="1251"/>
                    <a:pt x="1234" y="1251"/>
                  </a:cubicBezTo>
                  <a:cubicBezTo>
                    <a:pt x="1222" y="1251"/>
                    <a:pt x="1209" y="1237"/>
                    <a:pt x="1185" y="1203"/>
                  </a:cubicBezTo>
                  <a:cubicBezTo>
                    <a:pt x="1382" y="1089"/>
                    <a:pt x="1365" y="667"/>
                    <a:pt x="1108" y="667"/>
                  </a:cubicBezTo>
                  <a:cubicBezTo>
                    <a:pt x="1079" y="667"/>
                    <a:pt x="1047" y="672"/>
                    <a:pt x="1012" y="684"/>
                  </a:cubicBezTo>
                  <a:cubicBezTo>
                    <a:pt x="1012" y="409"/>
                    <a:pt x="873" y="0"/>
                    <a:pt x="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3478;p42">
              <a:extLst>
                <a:ext uri="{FF2B5EF4-FFF2-40B4-BE49-F238E27FC236}">
                  <a16:creationId xmlns:a16="http://schemas.microsoft.com/office/drawing/2014/main" id="{C13C1A62-55A5-0430-A335-703ADE380B7F}"/>
                </a:ext>
              </a:extLst>
            </p:cNvPr>
            <p:cNvSpPr/>
            <p:nvPr/>
          </p:nvSpPr>
          <p:spPr>
            <a:xfrm>
              <a:off x="6315600" y="3112475"/>
              <a:ext cx="14475" cy="21775"/>
            </a:xfrm>
            <a:custGeom>
              <a:avLst/>
              <a:gdLst/>
              <a:ahLst/>
              <a:cxnLst/>
              <a:rect l="l" t="t" r="r" b="b"/>
              <a:pathLst>
                <a:path w="579" h="871" extrusionOk="0">
                  <a:moveTo>
                    <a:pt x="347" y="0"/>
                  </a:moveTo>
                  <a:cubicBezTo>
                    <a:pt x="239" y="0"/>
                    <a:pt x="139" y="102"/>
                    <a:pt x="139" y="230"/>
                  </a:cubicBezTo>
                  <a:cubicBezTo>
                    <a:pt x="1" y="345"/>
                    <a:pt x="116" y="518"/>
                    <a:pt x="162" y="645"/>
                  </a:cubicBezTo>
                  <a:cubicBezTo>
                    <a:pt x="139" y="795"/>
                    <a:pt x="243" y="870"/>
                    <a:pt x="346" y="870"/>
                  </a:cubicBezTo>
                  <a:cubicBezTo>
                    <a:pt x="448" y="870"/>
                    <a:pt x="549" y="795"/>
                    <a:pt x="520" y="645"/>
                  </a:cubicBezTo>
                  <a:cubicBezTo>
                    <a:pt x="566" y="472"/>
                    <a:pt x="578" y="230"/>
                    <a:pt x="486" y="68"/>
                  </a:cubicBezTo>
                  <a:cubicBezTo>
                    <a:pt x="451" y="22"/>
                    <a:pt x="428" y="22"/>
                    <a:pt x="405" y="10"/>
                  </a:cubicBezTo>
                  <a:cubicBezTo>
                    <a:pt x="386" y="3"/>
                    <a:pt x="36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3479;p42">
              <a:extLst>
                <a:ext uri="{FF2B5EF4-FFF2-40B4-BE49-F238E27FC236}">
                  <a16:creationId xmlns:a16="http://schemas.microsoft.com/office/drawing/2014/main" id="{961BE3C9-92F5-F40E-BF1A-977F451D2041}"/>
                </a:ext>
              </a:extLst>
            </p:cNvPr>
            <p:cNvSpPr/>
            <p:nvPr/>
          </p:nvSpPr>
          <p:spPr>
            <a:xfrm>
              <a:off x="6299750" y="3101175"/>
              <a:ext cx="20225" cy="11850"/>
            </a:xfrm>
            <a:custGeom>
              <a:avLst/>
              <a:gdLst/>
              <a:ahLst/>
              <a:cxnLst/>
              <a:rect l="l" t="t" r="r" b="b"/>
              <a:pathLst>
                <a:path w="809" h="474" extrusionOk="0">
                  <a:moveTo>
                    <a:pt x="231" y="1"/>
                  </a:moveTo>
                  <a:cubicBezTo>
                    <a:pt x="0" y="1"/>
                    <a:pt x="0" y="474"/>
                    <a:pt x="231" y="474"/>
                  </a:cubicBezTo>
                  <a:cubicBezTo>
                    <a:pt x="808" y="462"/>
                    <a:pt x="808" y="24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3480;p42">
              <a:extLst>
                <a:ext uri="{FF2B5EF4-FFF2-40B4-BE49-F238E27FC236}">
                  <a16:creationId xmlns:a16="http://schemas.microsoft.com/office/drawing/2014/main" id="{1A84CB6D-82CF-9EBB-19F6-47E58B7DF8C4}"/>
                </a:ext>
              </a:extLst>
            </p:cNvPr>
            <p:cNvSpPr/>
            <p:nvPr/>
          </p:nvSpPr>
          <p:spPr>
            <a:xfrm>
              <a:off x="6495675" y="3047650"/>
              <a:ext cx="58275" cy="86975"/>
            </a:xfrm>
            <a:custGeom>
              <a:avLst/>
              <a:gdLst/>
              <a:ahLst/>
              <a:cxnLst/>
              <a:rect l="l" t="t" r="r" b="b"/>
              <a:pathLst>
                <a:path w="2331" h="3479" extrusionOk="0">
                  <a:moveTo>
                    <a:pt x="1677" y="0"/>
                  </a:moveTo>
                  <a:cubicBezTo>
                    <a:pt x="1661" y="0"/>
                    <a:pt x="1644" y="2"/>
                    <a:pt x="1628" y="6"/>
                  </a:cubicBezTo>
                  <a:cubicBezTo>
                    <a:pt x="1386" y="168"/>
                    <a:pt x="1501" y="526"/>
                    <a:pt x="1328" y="757"/>
                  </a:cubicBezTo>
                  <a:cubicBezTo>
                    <a:pt x="1294" y="736"/>
                    <a:pt x="1256" y="727"/>
                    <a:pt x="1217" y="727"/>
                  </a:cubicBezTo>
                  <a:cubicBezTo>
                    <a:pt x="1122" y="727"/>
                    <a:pt x="1026" y="782"/>
                    <a:pt x="993" y="872"/>
                  </a:cubicBezTo>
                  <a:cubicBezTo>
                    <a:pt x="981" y="870"/>
                    <a:pt x="969" y="869"/>
                    <a:pt x="958" y="869"/>
                  </a:cubicBezTo>
                  <a:cubicBezTo>
                    <a:pt x="835" y="869"/>
                    <a:pt x="736" y="975"/>
                    <a:pt x="705" y="1091"/>
                  </a:cubicBezTo>
                  <a:cubicBezTo>
                    <a:pt x="667" y="1035"/>
                    <a:pt x="592" y="995"/>
                    <a:pt x="518" y="995"/>
                  </a:cubicBezTo>
                  <a:cubicBezTo>
                    <a:pt x="456" y="995"/>
                    <a:pt x="395" y="1023"/>
                    <a:pt x="358" y="1091"/>
                  </a:cubicBezTo>
                  <a:cubicBezTo>
                    <a:pt x="1" y="1149"/>
                    <a:pt x="266" y="1507"/>
                    <a:pt x="266" y="1738"/>
                  </a:cubicBezTo>
                  <a:cubicBezTo>
                    <a:pt x="301" y="2038"/>
                    <a:pt x="278" y="2361"/>
                    <a:pt x="381" y="2661"/>
                  </a:cubicBezTo>
                  <a:cubicBezTo>
                    <a:pt x="395" y="3244"/>
                    <a:pt x="541" y="3479"/>
                    <a:pt x="681" y="3479"/>
                  </a:cubicBezTo>
                  <a:cubicBezTo>
                    <a:pt x="891" y="3479"/>
                    <a:pt x="1090" y="2956"/>
                    <a:pt x="820" y="2292"/>
                  </a:cubicBezTo>
                  <a:lnTo>
                    <a:pt x="820" y="2292"/>
                  </a:lnTo>
                  <a:cubicBezTo>
                    <a:pt x="838" y="2296"/>
                    <a:pt x="856" y="2298"/>
                    <a:pt x="874" y="2298"/>
                  </a:cubicBezTo>
                  <a:cubicBezTo>
                    <a:pt x="1002" y="2298"/>
                    <a:pt x="1109" y="2194"/>
                    <a:pt x="1109" y="2072"/>
                  </a:cubicBezTo>
                  <a:cubicBezTo>
                    <a:pt x="1166" y="2026"/>
                    <a:pt x="1212" y="1957"/>
                    <a:pt x="1212" y="1865"/>
                  </a:cubicBezTo>
                  <a:cubicBezTo>
                    <a:pt x="1222" y="1866"/>
                    <a:pt x="1231" y="1866"/>
                    <a:pt x="1240" y="1866"/>
                  </a:cubicBezTo>
                  <a:cubicBezTo>
                    <a:pt x="1407" y="1866"/>
                    <a:pt x="1499" y="1672"/>
                    <a:pt x="1455" y="1518"/>
                  </a:cubicBezTo>
                  <a:lnTo>
                    <a:pt x="1455" y="1518"/>
                  </a:lnTo>
                  <a:cubicBezTo>
                    <a:pt x="1468" y="1520"/>
                    <a:pt x="1481" y="1521"/>
                    <a:pt x="1493" y="1521"/>
                  </a:cubicBezTo>
                  <a:cubicBezTo>
                    <a:pt x="1769" y="1521"/>
                    <a:pt x="1663" y="1029"/>
                    <a:pt x="1674" y="930"/>
                  </a:cubicBezTo>
                  <a:cubicBezTo>
                    <a:pt x="1743" y="930"/>
                    <a:pt x="1824" y="872"/>
                    <a:pt x="1836" y="791"/>
                  </a:cubicBezTo>
                  <a:cubicBezTo>
                    <a:pt x="1847" y="757"/>
                    <a:pt x="1847" y="734"/>
                    <a:pt x="1859" y="699"/>
                  </a:cubicBezTo>
                  <a:cubicBezTo>
                    <a:pt x="2330" y="688"/>
                    <a:pt x="1990" y="0"/>
                    <a:pt x="1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3481;p42">
              <a:extLst>
                <a:ext uri="{FF2B5EF4-FFF2-40B4-BE49-F238E27FC236}">
                  <a16:creationId xmlns:a16="http://schemas.microsoft.com/office/drawing/2014/main" id="{161BF164-AB32-750E-97A3-AE1F894E388D}"/>
                </a:ext>
              </a:extLst>
            </p:cNvPr>
            <p:cNvSpPr/>
            <p:nvPr/>
          </p:nvSpPr>
          <p:spPr>
            <a:xfrm>
              <a:off x="6565100" y="3005500"/>
              <a:ext cx="38900" cy="44250"/>
            </a:xfrm>
            <a:custGeom>
              <a:avLst/>
              <a:gdLst/>
              <a:ahLst/>
              <a:cxnLst/>
              <a:rect l="l" t="t" r="r" b="b"/>
              <a:pathLst>
                <a:path w="1556" h="1770" extrusionOk="0">
                  <a:moveTo>
                    <a:pt x="929" y="0"/>
                  </a:moveTo>
                  <a:cubicBezTo>
                    <a:pt x="737" y="0"/>
                    <a:pt x="596" y="369"/>
                    <a:pt x="813" y="642"/>
                  </a:cubicBezTo>
                  <a:cubicBezTo>
                    <a:pt x="793" y="634"/>
                    <a:pt x="772" y="630"/>
                    <a:pt x="751" y="630"/>
                  </a:cubicBezTo>
                  <a:cubicBezTo>
                    <a:pt x="657" y="630"/>
                    <a:pt x="571" y="711"/>
                    <a:pt x="571" y="815"/>
                  </a:cubicBezTo>
                  <a:cubicBezTo>
                    <a:pt x="556" y="814"/>
                    <a:pt x="541" y="813"/>
                    <a:pt x="528" y="813"/>
                  </a:cubicBezTo>
                  <a:cubicBezTo>
                    <a:pt x="0" y="813"/>
                    <a:pt x="585" y="1770"/>
                    <a:pt x="824" y="1770"/>
                  </a:cubicBezTo>
                  <a:cubicBezTo>
                    <a:pt x="904" y="1770"/>
                    <a:pt x="945" y="1664"/>
                    <a:pt x="894" y="1381"/>
                  </a:cubicBezTo>
                  <a:lnTo>
                    <a:pt x="894" y="1381"/>
                  </a:lnTo>
                  <a:cubicBezTo>
                    <a:pt x="928" y="1414"/>
                    <a:pt x="969" y="1432"/>
                    <a:pt x="1012" y="1432"/>
                  </a:cubicBezTo>
                  <a:cubicBezTo>
                    <a:pt x="1042" y="1432"/>
                    <a:pt x="1073" y="1423"/>
                    <a:pt x="1102" y="1404"/>
                  </a:cubicBezTo>
                  <a:cubicBezTo>
                    <a:pt x="1176" y="1452"/>
                    <a:pt x="1238" y="1473"/>
                    <a:pt x="1289" y="1473"/>
                  </a:cubicBezTo>
                  <a:cubicBezTo>
                    <a:pt x="1556" y="1473"/>
                    <a:pt x="1526" y="907"/>
                    <a:pt x="1390" y="723"/>
                  </a:cubicBezTo>
                  <a:cubicBezTo>
                    <a:pt x="1431" y="551"/>
                    <a:pt x="1507" y="229"/>
                    <a:pt x="1292" y="229"/>
                  </a:cubicBezTo>
                  <a:cubicBezTo>
                    <a:pt x="1262" y="229"/>
                    <a:pt x="1226" y="235"/>
                    <a:pt x="1183" y="250"/>
                  </a:cubicBezTo>
                  <a:cubicBezTo>
                    <a:pt x="1105" y="71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3482;p42">
              <a:extLst>
                <a:ext uri="{FF2B5EF4-FFF2-40B4-BE49-F238E27FC236}">
                  <a16:creationId xmlns:a16="http://schemas.microsoft.com/office/drawing/2014/main" id="{F4990CD5-C8CF-8386-4338-726DB1F18C52}"/>
                </a:ext>
              </a:extLst>
            </p:cNvPr>
            <p:cNvSpPr/>
            <p:nvPr/>
          </p:nvSpPr>
          <p:spPr>
            <a:xfrm>
              <a:off x="6645450" y="3089600"/>
              <a:ext cx="32600" cy="64400"/>
            </a:xfrm>
            <a:custGeom>
              <a:avLst/>
              <a:gdLst/>
              <a:ahLst/>
              <a:cxnLst/>
              <a:rect l="l" t="t" r="r" b="b"/>
              <a:pathLst>
                <a:path w="1304" h="2576" extrusionOk="0">
                  <a:moveTo>
                    <a:pt x="404" y="2253"/>
                  </a:moveTo>
                  <a:lnTo>
                    <a:pt x="404" y="2264"/>
                  </a:lnTo>
                  <a:cubicBezTo>
                    <a:pt x="393" y="2253"/>
                    <a:pt x="393" y="2253"/>
                    <a:pt x="370" y="2253"/>
                  </a:cubicBezTo>
                  <a:close/>
                  <a:moveTo>
                    <a:pt x="254" y="2345"/>
                  </a:moveTo>
                  <a:lnTo>
                    <a:pt x="254" y="2345"/>
                  </a:lnTo>
                  <a:cubicBezTo>
                    <a:pt x="263" y="2347"/>
                    <a:pt x="271" y="2348"/>
                    <a:pt x="278" y="2348"/>
                  </a:cubicBezTo>
                  <a:cubicBezTo>
                    <a:pt x="287" y="2348"/>
                    <a:pt x="294" y="2347"/>
                    <a:pt x="301" y="2347"/>
                  </a:cubicBezTo>
                  <a:cubicBezTo>
                    <a:pt x="322" y="2347"/>
                    <a:pt x="335" y="2353"/>
                    <a:pt x="335" y="2403"/>
                  </a:cubicBezTo>
                  <a:cubicBezTo>
                    <a:pt x="331" y="2404"/>
                    <a:pt x="327" y="2405"/>
                    <a:pt x="323" y="2405"/>
                  </a:cubicBezTo>
                  <a:cubicBezTo>
                    <a:pt x="291" y="2405"/>
                    <a:pt x="254" y="2366"/>
                    <a:pt x="254" y="2345"/>
                  </a:cubicBezTo>
                  <a:close/>
                  <a:moveTo>
                    <a:pt x="739" y="0"/>
                  </a:moveTo>
                  <a:cubicBezTo>
                    <a:pt x="654" y="0"/>
                    <a:pt x="605" y="109"/>
                    <a:pt x="658" y="394"/>
                  </a:cubicBezTo>
                  <a:cubicBezTo>
                    <a:pt x="508" y="568"/>
                    <a:pt x="739" y="822"/>
                    <a:pt x="739" y="1029"/>
                  </a:cubicBezTo>
                  <a:cubicBezTo>
                    <a:pt x="706" y="1006"/>
                    <a:pt x="671" y="996"/>
                    <a:pt x="638" y="996"/>
                  </a:cubicBezTo>
                  <a:cubicBezTo>
                    <a:pt x="519" y="996"/>
                    <a:pt x="414" y="1123"/>
                    <a:pt x="450" y="1249"/>
                  </a:cubicBezTo>
                  <a:cubicBezTo>
                    <a:pt x="139" y="1283"/>
                    <a:pt x="300" y="1583"/>
                    <a:pt x="370" y="1780"/>
                  </a:cubicBezTo>
                  <a:cubicBezTo>
                    <a:pt x="416" y="1860"/>
                    <a:pt x="231" y="1941"/>
                    <a:pt x="266" y="2068"/>
                  </a:cubicBezTo>
                  <a:cubicBezTo>
                    <a:pt x="58" y="2068"/>
                    <a:pt x="0" y="2403"/>
                    <a:pt x="196" y="2484"/>
                  </a:cubicBezTo>
                  <a:cubicBezTo>
                    <a:pt x="243" y="2549"/>
                    <a:pt x="301" y="2575"/>
                    <a:pt x="358" y="2575"/>
                  </a:cubicBezTo>
                  <a:cubicBezTo>
                    <a:pt x="514" y="2575"/>
                    <a:pt x="664" y="2376"/>
                    <a:pt x="554" y="2207"/>
                  </a:cubicBezTo>
                  <a:cubicBezTo>
                    <a:pt x="808" y="2126"/>
                    <a:pt x="820" y="1964"/>
                    <a:pt x="774" y="1733"/>
                  </a:cubicBezTo>
                  <a:cubicBezTo>
                    <a:pt x="866" y="1618"/>
                    <a:pt x="889" y="1503"/>
                    <a:pt x="877" y="1399"/>
                  </a:cubicBezTo>
                  <a:lnTo>
                    <a:pt x="877" y="1399"/>
                  </a:lnTo>
                  <a:cubicBezTo>
                    <a:pt x="914" y="1410"/>
                    <a:pt x="946" y="1415"/>
                    <a:pt x="974" y="1415"/>
                  </a:cubicBezTo>
                  <a:cubicBezTo>
                    <a:pt x="1209" y="1415"/>
                    <a:pt x="1192" y="1065"/>
                    <a:pt x="1120" y="879"/>
                  </a:cubicBezTo>
                  <a:cubicBezTo>
                    <a:pt x="1303" y="544"/>
                    <a:pt x="930" y="0"/>
                    <a:pt x="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3483;p42">
              <a:extLst>
                <a:ext uri="{FF2B5EF4-FFF2-40B4-BE49-F238E27FC236}">
                  <a16:creationId xmlns:a16="http://schemas.microsoft.com/office/drawing/2014/main" id="{66BB3ADA-FFA5-2C84-C685-DD60580D5FFC}"/>
                </a:ext>
              </a:extLst>
            </p:cNvPr>
            <p:cNvSpPr/>
            <p:nvPr/>
          </p:nvSpPr>
          <p:spPr>
            <a:xfrm>
              <a:off x="6514475" y="2989350"/>
              <a:ext cx="82625" cy="118800"/>
            </a:xfrm>
            <a:custGeom>
              <a:avLst/>
              <a:gdLst/>
              <a:ahLst/>
              <a:cxnLst/>
              <a:rect l="l" t="t" r="r" b="b"/>
              <a:pathLst>
                <a:path w="3305" h="4752" extrusionOk="0">
                  <a:moveTo>
                    <a:pt x="262" y="0"/>
                  </a:moveTo>
                  <a:cubicBezTo>
                    <a:pt x="153" y="0"/>
                    <a:pt x="50" y="73"/>
                    <a:pt x="45" y="238"/>
                  </a:cubicBezTo>
                  <a:cubicBezTo>
                    <a:pt x="133" y="579"/>
                    <a:pt x="1" y="1456"/>
                    <a:pt x="469" y="1456"/>
                  </a:cubicBezTo>
                  <a:cubicBezTo>
                    <a:pt x="492" y="1456"/>
                    <a:pt x="516" y="1454"/>
                    <a:pt x="541" y="1450"/>
                  </a:cubicBezTo>
                  <a:cubicBezTo>
                    <a:pt x="580" y="1616"/>
                    <a:pt x="670" y="1816"/>
                    <a:pt x="844" y="1816"/>
                  </a:cubicBezTo>
                  <a:cubicBezTo>
                    <a:pt x="875" y="1816"/>
                    <a:pt x="909" y="1810"/>
                    <a:pt x="945" y="1796"/>
                  </a:cubicBezTo>
                  <a:cubicBezTo>
                    <a:pt x="1041" y="2063"/>
                    <a:pt x="1010" y="2385"/>
                    <a:pt x="1231" y="2385"/>
                  </a:cubicBezTo>
                  <a:cubicBezTo>
                    <a:pt x="1277" y="2385"/>
                    <a:pt x="1335" y="2370"/>
                    <a:pt x="1407" y="2338"/>
                  </a:cubicBezTo>
                  <a:cubicBezTo>
                    <a:pt x="1442" y="2385"/>
                    <a:pt x="1453" y="2419"/>
                    <a:pt x="1488" y="2454"/>
                  </a:cubicBezTo>
                  <a:cubicBezTo>
                    <a:pt x="1557" y="2846"/>
                    <a:pt x="1372" y="4174"/>
                    <a:pt x="1742" y="4208"/>
                  </a:cubicBezTo>
                  <a:cubicBezTo>
                    <a:pt x="1782" y="4369"/>
                    <a:pt x="1973" y="4541"/>
                    <a:pt x="2136" y="4541"/>
                  </a:cubicBezTo>
                  <a:cubicBezTo>
                    <a:pt x="2207" y="4541"/>
                    <a:pt x="2273" y="4508"/>
                    <a:pt x="2319" y="4428"/>
                  </a:cubicBezTo>
                  <a:cubicBezTo>
                    <a:pt x="2374" y="4496"/>
                    <a:pt x="2458" y="4541"/>
                    <a:pt x="2538" y="4541"/>
                  </a:cubicBezTo>
                  <a:cubicBezTo>
                    <a:pt x="2593" y="4541"/>
                    <a:pt x="2646" y="4520"/>
                    <a:pt x="2688" y="4474"/>
                  </a:cubicBezTo>
                  <a:cubicBezTo>
                    <a:pt x="2721" y="4656"/>
                    <a:pt x="2890" y="4751"/>
                    <a:pt x="3031" y="4751"/>
                  </a:cubicBezTo>
                  <a:cubicBezTo>
                    <a:pt x="3184" y="4751"/>
                    <a:pt x="3305" y="4639"/>
                    <a:pt x="3185" y="4404"/>
                  </a:cubicBezTo>
                  <a:cubicBezTo>
                    <a:pt x="3000" y="4185"/>
                    <a:pt x="3150" y="3677"/>
                    <a:pt x="2827" y="3562"/>
                  </a:cubicBezTo>
                  <a:cubicBezTo>
                    <a:pt x="2794" y="3444"/>
                    <a:pt x="2712" y="3393"/>
                    <a:pt x="2624" y="3393"/>
                  </a:cubicBezTo>
                  <a:cubicBezTo>
                    <a:pt x="2497" y="3393"/>
                    <a:pt x="2358" y="3498"/>
                    <a:pt x="2330" y="3654"/>
                  </a:cubicBezTo>
                  <a:cubicBezTo>
                    <a:pt x="2307" y="3649"/>
                    <a:pt x="2281" y="3647"/>
                    <a:pt x="2255" y="3647"/>
                  </a:cubicBezTo>
                  <a:cubicBezTo>
                    <a:pt x="2219" y="3647"/>
                    <a:pt x="2184" y="3652"/>
                    <a:pt x="2157" y="3666"/>
                  </a:cubicBezTo>
                  <a:cubicBezTo>
                    <a:pt x="2134" y="3527"/>
                    <a:pt x="2123" y="3366"/>
                    <a:pt x="2030" y="3239"/>
                  </a:cubicBezTo>
                  <a:cubicBezTo>
                    <a:pt x="2030" y="3031"/>
                    <a:pt x="2019" y="2846"/>
                    <a:pt x="1973" y="2696"/>
                  </a:cubicBezTo>
                  <a:lnTo>
                    <a:pt x="1973" y="2696"/>
                  </a:lnTo>
                  <a:cubicBezTo>
                    <a:pt x="2025" y="2725"/>
                    <a:pt x="2073" y="2737"/>
                    <a:pt x="2117" y="2737"/>
                  </a:cubicBezTo>
                  <a:cubicBezTo>
                    <a:pt x="2394" y="2737"/>
                    <a:pt x="2489" y="2242"/>
                    <a:pt x="2180" y="2142"/>
                  </a:cubicBezTo>
                  <a:cubicBezTo>
                    <a:pt x="2121" y="1940"/>
                    <a:pt x="1951" y="1620"/>
                    <a:pt x="1761" y="1620"/>
                  </a:cubicBezTo>
                  <a:cubicBezTo>
                    <a:pt x="1690" y="1620"/>
                    <a:pt x="1617" y="1664"/>
                    <a:pt x="1545" y="1773"/>
                  </a:cubicBezTo>
                  <a:cubicBezTo>
                    <a:pt x="1511" y="1761"/>
                    <a:pt x="1499" y="1750"/>
                    <a:pt x="1465" y="1750"/>
                  </a:cubicBezTo>
                  <a:cubicBezTo>
                    <a:pt x="1326" y="1484"/>
                    <a:pt x="1234" y="1011"/>
                    <a:pt x="911" y="988"/>
                  </a:cubicBezTo>
                  <a:cubicBezTo>
                    <a:pt x="807" y="769"/>
                    <a:pt x="830" y="330"/>
                    <a:pt x="518" y="307"/>
                  </a:cubicBezTo>
                  <a:cubicBezTo>
                    <a:pt x="544" y="114"/>
                    <a:pt x="399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3484;p42">
              <a:extLst>
                <a:ext uri="{FF2B5EF4-FFF2-40B4-BE49-F238E27FC236}">
                  <a16:creationId xmlns:a16="http://schemas.microsoft.com/office/drawing/2014/main" id="{22C15B67-2924-3B50-743C-A494B8171704}"/>
                </a:ext>
              </a:extLst>
            </p:cNvPr>
            <p:cNvSpPr/>
            <p:nvPr/>
          </p:nvSpPr>
          <p:spPr>
            <a:xfrm>
              <a:off x="6597950" y="3106500"/>
              <a:ext cx="16150" cy="12575"/>
            </a:xfrm>
            <a:custGeom>
              <a:avLst/>
              <a:gdLst/>
              <a:ahLst/>
              <a:cxnLst/>
              <a:rect l="l" t="t" r="r" b="b"/>
              <a:pathLst>
                <a:path w="646" h="503" extrusionOk="0">
                  <a:moveTo>
                    <a:pt x="277" y="0"/>
                  </a:moveTo>
                  <a:cubicBezTo>
                    <a:pt x="122" y="0"/>
                    <a:pt x="0" y="236"/>
                    <a:pt x="180" y="353"/>
                  </a:cubicBezTo>
                  <a:cubicBezTo>
                    <a:pt x="231" y="461"/>
                    <a:pt x="295" y="502"/>
                    <a:pt x="355" y="502"/>
                  </a:cubicBezTo>
                  <a:cubicBezTo>
                    <a:pt x="515" y="502"/>
                    <a:pt x="646" y="207"/>
                    <a:pt x="411" y="65"/>
                  </a:cubicBezTo>
                  <a:cubicBezTo>
                    <a:pt x="368" y="19"/>
                    <a:pt x="321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3485;p42">
              <a:extLst>
                <a:ext uri="{FF2B5EF4-FFF2-40B4-BE49-F238E27FC236}">
                  <a16:creationId xmlns:a16="http://schemas.microsoft.com/office/drawing/2014/main" id="{EB3C38F6-8885-8893-915E-1315E8674A1E}"/>
                </a:ext>
              </a:extLst>
            </p:cNvPr>
            <p:cNvSpPr/>
            <p:nvPr/>
          </p:nvSpPr>
          <p:spPr>
            <a:xfrm>
              <a:off x="6604825" y="3115100"/>
              <a:ext cx="25300" cy="33475"/>
            </a:xfrm>
            <a:custGeom>
              <a:avLst/>
              <a:gdLst/>
              <a:ahLst/>
              <a:cxnLst/>
              <a:rect l="l" t="t" r="r" b="b"/>
              <a:pathLst>
                <a:path w="1012" h="1339" extrusionOk="0">
                  <a:moveTo>
                    <a:pt x="407" y="0"/>
                  </a:moveTo>
                  <a:cubicBezTo>
                    <a:pt x="248" y="0"/>
                    <a:pt x="187" y="393"/>
                    <a:pt x="240" y="586"/>
                  </a:cubicBezTo>
                  <a:cubicBezTo>
                    <a:pt x="0" y="701"/>
                    <a:pt x="144" y="1175"/>
                    <a:pt x="426" y="1175"/>
                  </a:cubicBezTo>
                  <a:cubicBezTo>
                    <a:pt x="430" y="1175"/>
                    <a:pt x="433" y="1175"/>
                    <a:pt x="436" y="1175"/>
                  </a:cubicBezTo>
                  <a:cubicBezTo>
                    <a:pt x="471" y="1267"/>
                    <a:pt x="575" y="1337"/>
                    <a:pt x="667" y="1337"/>
                  </a:cubicBezTo>
                  <a:cubicBezTo>
                    <a:pt x="676" y="1338"/>
                    <a:pt x="685" y="1339"/>
                    <a:pt x="694" y="1339"/>
                  </a:cubicBezTo>
                  <a:cubicBezTo>
                    <a:pt x="1012" y="1339"/>
                    <a:pt x="983" y="343"/>
                    <a:pt x="725" y="298"/>
                  </a:cubicBezTo>
                  <a:cubicBezTo>
                    <a:pt x="713" y="229"/>
                    <a:pt x="656" y="171"/>
                    <a:pt x="586" y="136"/>
                  </a:cubicBezTo>
                  <a:cubicBezTo>
                    <a:pt x="517" y="39"/>
                    <a:pt x="457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3486;p42">
              <a:extLst>
                <a:ext uri="{FF2B5EF4-FFF2-40B4-BE49-F238E27FC236}">
                  <a16:creationId xmlns:a16="http://schemas.microsoft.com/office/drawing/2014/main" id="{93797C08-B75C-ECFE-BE40-20F063172AF7}"/>
                </a:ext>
              </a:extLst>
            </p:cNvPr>
            <p:cNvSpPr/>
            <p:nvPr/>
          </p:nvSpPr>
          <p:spPr>
            <a:xfrm>
              <a:off x="6564650" y="3115750"/>
              <a:ext cx="38525" cy="54650"/>
            </a:xfrm>
            <a:custGeom>
              <a:avLst/>
              <a:gdLst/>
              <a:ahLst/>
              <a:cxnLst/>
              <a:rect l="l" t="t" r="r" b="b"/>
              <a:pathLst>
                <a:path w="1541" h="2186" extrusionOk="0">
                  <a:moveTo>
                    <a:pt x="778" y="1"/>
                  </a:moveTo>
                  <a:cubicBezTo>
                    <a:pt x="637" y="1"/>
                    <a:pt x="490" y="111"/>
                    <a:pt x="531" y="283"/>
                  </a:cubicBezTo>
                  <a:cubicBezTo>
                    <a:pt x="346" y="387"/>
                    <a:pt x="312" y="687"/>
                    <a:pt x="277" y="872"/>
                  </a:cubicBezTo>
                  <a:cubicBezTo>
                    <a:pt x="0" y="1138"/>
                    <a:pt x="231" y="1680"/>
                    <a:pt x="243" y="2049"/>
                  </a:cubicBezTo>
                  <a:cubicBezTo>
                    <a:pt x="316" y="2146"/>
                    <a:pt x="382" y="2185"/>
                    <a:pt x="439" y="2185"/>
                  </a:cubicBezTo>
                  <a:cubicBezTo>
                    <a:pt x="633" y="2185"/>
                    <a:pt x="719" y="1726"/>
                    <a:pt x="612" y="1530"/>
                  </a:cubicBezTo>
                  <a:cubicBezTo>
                    <a:pt x="727" y="1472"/>
                    <a:pt x="797" y="1334"/>
                    <a:pt x="727" y="1218"/>
                  </a:cubicBezTo>
                  <a:cubicBezTo>
                    <a:pt x="750" y="1195"/>
                    <a:pt x="750" y="1161"/>
                    <a:pt x="750" y="1138"/>
                  </a:cubicBezTo>
                  <a:cubicBezTo>
                    <a:pt x="784" y="1152"/>
                    <a:pt x="819" y="1159"/>
                    <a:pt x="852" y="1159"/>
                  </a:cubicBezTo>
                  <a:cubicBezTo>
                    <a:pt x="923" y="1159"/>
                    <a:pt x="988" y="1130"/>
                    <a:pt x="1028" y="1091"/>
                  </a:cubicBezTo>
                  <a:cubicBezTo>
                    <a:pt x="1084" y="1116"/>
                    <a:pt x="1134" y="1128"/>
                    <a:pt x="1177" y="1128"/>
                  </a:cubicBezTo>
                  <a:cubicBezTo>
                    <a:pt x="1540" y="1128"/>
                    <a:pt x="1504" y="357"/>
                    <a:pt x="1339" y="110"/>
                  </a:cubicBezTo>
                  <a:cubicBezTo>
                    <a:pt x="1306" y="63"/>
                    <a:pt x="1249" y="41"/>
                    <a:pt x="1191" y="41"/>
                  </a:cubicBezTo>
                  <a:cubicBezTo>
                    <a:pt x="1107" y="41"/>
                    <a:pt x="1020" y="86"/>
                    <a:pt x="993" y="168"/>
                  </a:cubicBezTo>
                  <a:cubicBezTo>
                    <a:pt x="965" y="51"/>
                    <a:pt x="873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3487;p42">
              <a:extLst>
                <a:ext uri="{FF2B5EF4-FFF2-40B4-BE49-F238E27FC236}">
                  <a16:creationId xmlns:a16="http://schemas.microsoft.com/office/drawing/2014/main" id="{C36E91E9-C261-7413-8FB2-2BA20F21E492}"/>
                </a:ext>
              </a:extLst>
            </p:cNvPr>
            <p:cNvSpPr/>
            <p:nvPr/>
          </p:nvSpPr>
          <p:spPr>
            <a:xfrm>
              <a:off x="6452825" y="3011925"/>
              <a:ext cx="48450" cy="66450"/>
            </a:xfrm>
            <a:custGeom>
              <a:avLst/>
              <a:gdLst/>
              <a:ahLst/>
              <a:cxnLst/>
              <a:rect l="l" t="t" r="r" b="b"/>
              <a:pathLst>
                <a:path w="1938" h="2658" extrusionOk="0">
                  <a:moveTo>
                    <a:pt x="250" y="0"/>
                  </a:moveTo>
                  <a:cubicBezTo>
                    <a:pt x="0" y="0"/>
                    <a:pt x="70" y="749"/>
                    <a:pt x="355" y="749"/>
                  </a:cubicBezTo>
                  <a:cubicBezTo>
                    <a:pt x="386" y="749"/>
                    <a:pt x="420" y="740"/>
                    <a:pt x="456" y="720"/>
                  </a:cubicBezTo>
                  <a:cubicBezTo>
                    <a:pt x="503" y="801"/>
                    <a:pt x="560" y="893"/>
                    <a:pt x="618" y="974"/>
                  </a:cubicBezTo>
                  <a:cubicBezTo>
                    <a:pt x="606" y="1193"/>
                    <a:pt x="768" y="1493"/>
                    <a:pt x="976" y="1585"/>
                  </a:cubicBezTo>
                  <a:cubicBezTo>
                    <a:pt x="953" y="1735"/>
                    <a:pt x="964" y="1932"/>
                    <a:pt x="999" y="2070"/>
                  </a:cubicBezTo>
                  <a:cubicBezTo>
                    <a:pt x="1036" y="2503"/>
                    <a:pt x="1174" y="2657"/>
                    <a:pt x="1316" y="2657"/>
                  </a:cubicBezTo>
                  <a:cubicBezTo>
                    <a:pt x="1615" y="2657"/>
                    <a:pt x="1938" y="1981"/>
                    <a:pt x="1414" y="1770"/>
                  </a:cubicBezTo>
                  <a:cubicBezTo>
                    <a:pt x="1403" y="1643"/>
                    <a:pt x="1403" y="1482"/>
                    <a:pt x="1230" y="1435"/>
                  </a:cubicBezTo>
                  <a:cubicBezTo>
                    <a:pt x="1299" y="1262"/>
                    <a:pt x="1172" y="1078"/>
                    <a:pt x="1080" y="951"/>
                  </a:cubicBezTo>
                  <a:cubicBezTo>
                    <a:pt x="1122" y="811"/>
                    <a:pt x="718" y="106"/>
                    <a:pt x="503" y="106"/>
                  </a:cubicBezTo>
                  <a:cubicBezTo>
                    <a:pt x="486" y="106"/>
                    <a:pt x="471" y="110"/>
                    <a:pt x="456" y="119"/>
                  </a:cubicBezTo>
                  <a:cubicBezTo>
                    <a:pt x="372" y="35"/>
                    <a:pt x="303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3488;p42">
              <a:extLst>
                <a:ext uri="{FF2B5EF4-FFF2-40B4-BE49-F238E27FC236}">
                  <a16:creationId xmlns:a16="http://schemas.microsoft.com/office/drawing/2014/main" id="{6A89406D-FAB5-70D1-4480-FDD50909DDDF}"/>
                </a:ext>
              </a:extLst>
            </p:cNvPr>
            <p:cNvSpPr/>
            <p:nvPr/>
          </p:nvSpPr>
          <p:spPr>
            <a:xfrm>
              <a:off x="6497400" y="2911975"/>
              <a:ext cx="34375" cy="39425"/>
            </a:xfrm>
            <a:custGeom>
              <a:avLst/>
              <a:gdLst/>
              <a:ahLst/>
              <a:cxnLst/>
              <a:rect l="l" t="t" r="r" b="b"/>
              <a:pathLst>
                <a:path w="1375" h="1577" extrusionOk="0">
                  <a:moveTo>
                    <a:pt x="460" y="1"/>
                  </a:moveTo>
                  <a:cubicBezTo>
                    <a:pt x="182" y="1"/>
                    <a:pt x="0" y="560"/>
                    <a:pt x="462" y="1001"/>
                  </a:cubicBezTo>
                  <a:cubicBezTo>
                    <a:pt x="423" y="1270"/>
                    <a:pt x="697" y="1576"/>
                    <a:pt x="915" y="1576"/>
                  </a:cubicBezTo>
                  <a:cubicBezTo>
                    <a:pt x="1015" y="1576"/>
                    <a:pt x="1103" y="1511"/>
                    <a:pt x="1143" y="1347"/>
                  </a:cubicBezTo>
                  <a:cubicBezTo>
                    <a:pt x="1351" y="1232"/>
                    <a:pt x="1374" y="874"/>
                    <a:pt x="1120" y="828"/>
                  </a:cubicBezTo>
                  <a:cubicBezTo>
                    <a:pt x="1063" y="816"/>
                    <a:pt x="1005" y="816"/>
                    <a:pt x="959" y="816"/>
                  </a:cubicBezTo>
                  <a:cubicBezTo>
                    <a:pt x="844" y="218"/>
                    <a:pt x="633" y="1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3489;p42">
              <a:extLst>
                <a:ext uri="{FF2B5EF4-FFF2-40B4-BE49-F238E27FC236}">
                  <a16:creationId xmlns:a16="http://schemas.microsoft.com/office/drawing/2014/main" id="{04F05E17-BBCA-5974-A838-CD85C8B0BED6}"/>
                </a:ext>
              </a:extLst>
            </p:cNvPr>
            <p:cNvSpPr/>
            <p:nvPr/>
          </p:nvSpPr>
          <p:spPr>
            <a:xfrm>
              <a:off x="6530025" y="2939675"/>
              <a:ext cx="57825" cy="39750"/>
            </a:xfrm>
            <a:custGeom>
              <a:avLst/>
              <a:gdLst/>
              <a:ahLst/>
              <a:cxnLst/>
              <a:rect l="l" t="t" r="r" b="b"/>
              <a:pathLst>
                <a:path w="2313" h="1590" extrusionOk="0">
                  <a:moveTo>
                    <a:pt x="229" y="0"/>
                  </a:moveTo>
                  <a:cubicBezTo>
                    <a:pt x="185" y="0"/>
                    <a:pt x="142" y="16"/>
                    <a:pt x="104" y="55"/>
                  </a:cubicBezTo>
                  <a:cubicBezTo>
                    <a:pt x="23" y="101"/>
                    <a:pt x="0" y="158"/>
                    <a:pt x="0" y="216"/>
                  </a:cubicBezTo>
                  <a:cubicBezTo>
                    <a:pt x="157" y="451"/>
                    <a:pt x="462" y="951"/>
                    <a:pt x="811" y="951"/>
                  </a:cubicBezTo>
                  <a:cubicBezTo>
                    <a:pt x="874" y="951"/>
                    <a:pt x="939" y="934"/>
                    <a:pt x="1004" y="897"/>
                  </a:cubicBezTo>
                  <a:cubicBezTo>
                    <a:pt x="1374" y="990"/>
                    <a:pt x="1339" y="1509"/>
                    <a:pt x="1674" y="1590"/>
                  </a:cubicBezTo>
                  <a:cubicBezTo>
                    <a:pt x="2312" y="1339"/>
                    <a:pt x="1518" y="404"/>
                    <a:pt x="985" y="404"/>
                  </a:cubicBezTo>
                  <a:cubicBezTo>
                    <a:pt x="930" y="404"/>
                    <a:pt x="879" y="414"/>
                    <a:pt x="831" y="435"/>
                  </a:cubicBezTo>
                  <a:cubicBezTo>
                    <a:pt x="830" y="436"/>
                    <a:pt x="828" y="436"/>
                    <a:pt x="827" y="436"/>
                  </a:cubicBezTo>
                  <a:cubicBezTo>
                    <a:pt x="751" y="436"/>
                    <a:pt x="46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3490;p42">
              <a:extLst>
                <a:ext uri="{FF2B5EF4-FFF2-40B4-BE49-F238E27FC236}">
                  <a16:creationId xmlns:a16="http://schemas.microsoft.com/office/drawing/2014/main" id="{7B70CCA3-AF3C-2EED-370F-7A8A05B205E3}"/>
                </a:ext>
              </a:extLst>
            </p:cNvPr>
            <p:cNvSpPr/>
            <p:nvPr/>
          </p:nvSpPr>
          <p:spPr>
            <a:xfrm>
              <a:off x="6549350" y="2980100"/>
              <a:ext cx="18775" cy="9075"/>
            </a:xfrm>
            <a:custGeom>
              <a:avLst/>
              <a:gdLst/>
              <a:ahLst/>
              <a:cxnLst/>
              <a:rect l="l" t="t" r="r" b="b"/>
              <a:pathLst>
                <a:path w="751" h="363" extrusionOk="0">
                  <a:moveTo>
                    <a:pt x="324" y="1"/>
                  </a:moveTo>
                  <a:cubicBezTo>
                    <a:pt x="291" y="1"/>
                    <a:pt x="257" y="3"/>
                    <a:pt x="220" y="7"/>
                  </a:cubicBezTo>
                  <a:cubicBezTo>
                    <a:pt x="216" y="7"/>
                    <a:pt x="213" y="7"/>
                    <a:pt x="209" y="7"/>
                  </a:cubicBezTo>
                  <a:cubicBezTo>
                    <a:pt x="0" y="7"/>
                    <a:pt x="4" y="354"/>
                    <a:pt x="220" y="354"/>
                  </a:cubicBezTo>
                  <a:cubicBezTo>
                    <a:pt x="263" y="360"/>
                    <a:pt x="302" y="363"/>
                    <a:pt x="338" y="363"/>
                  </a:cubicBezTo>
                  <a:cubicBezTo>
                    <a:pt x="751" y="363"/>
                    <a:pt x="746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3491;p42">
              <a:extLst>
                <a:ext uri="{FF2B5EF4-FFF2-40B4-BE49-F238E27FC236}">
                  <a16:creationId xmlns:a16="http://schemas.microsoft.com/office/drawing/2014/main" id="{0BFBFE8E-F194-F50A-CFAD-D11D3F70CFD4}"/>
                </a:ext>
              </a:extLst>
            </p:cNvPr>
            <p:cNvSpPr/>
            <p:nvPr/>
          </p:nvSpPr>
          <p:spPr>
            <a:xfrm>
              <a:off x="6629050" y="3226475"/>
              <a:ext cx="32275" cy="53925"/>
            </a:xfrm>
            <a:custGeom>
              <a:avLst/>
              <a:gdLst/>
              <a:ahLst/>
              <a:cxnLst/>
              <a:rect l="l" t="t" r="r" b="b"/>
              <a:pathLst>
                <a:path w="1291" h="2157" extrusionOk="0">
                  <a:moveTo>
                    <a:pt x="365" y="0"/>
                  </a:moveTo>
                  <a:cubicBezTo>
                    <a:pt x="168" y="0"/>
                    <a:pt x="1" y="456"/>
                    <a:pt x="241" y="645"/>
                  </a:cubicBezTo>
                  <a:cubicBezTo>
                    <a:pt x="321" y="887"/>
                    <a:pt x="471" y="1210"/>
                    <a:pt x="656" y="1326"/>
                  </a:cubicBezTo>
                  <a:lnTo>
                    <a:pt x="656" y="1383"/>
                  </a:lnTo>
                  <a:cubicBezTo>
                    <a:pt x="506" y="1487"/>
                    <a:pt x="610" y="2145"/>
                    <a:pt x="829" y="2157"/>
                  </a:cubicBezTo>
                  <a:cubicBezTo>
                    <a:pt x="1291" y="2122"/>
                    <a:pt x="910" y="1406"/>
                    <a:pt x="1118" y="1164"/>
                  </a:cubicBezTo>
                  <a:cubicBezTo>
                    <a:pt x="1231" y="1022"/>
                    <a:pt x="1089" y="834"/>
                    <a:pt x="933" y="834"/>
                  </a:cubicBezTo>
                  <a:cubicBezTo>
                    <a:pt x="898" y="834"/>
                    <a:pt x="863" y="843"/>
                    <a:pt x="829" y="864"/>
                  </a:cubicBezTo>
                  <a:cubicBezTo>
                    <a:pt x="725" y="748"/>
                    <a:pt x="598" y="356"/>
                    <a:pt x="564" y="194"/>
                  </a:cubicBezTo>
                  <a:cubicBezTo>
                    <a:pt x="504" y="55"/>
                    <a:pt x="433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3492;p42">
              <a:extLst>
                <a:ext uri="{FF2B5EF4-FFF2-40B4-BE49-F238E27FC236}">
                  <a16:creationId xmlns:a16="http://schemas.microsoft.com/office/drawing/2014/main" id="{F4E2E885-BC87-4757-011E-615A596E90C0}"/>
                </a:ext>
              </a:extLst>
            </p:cNvPr>
            <p:cNvSpPr/>
            <p:nvPr/>
          </p:nvSpPr>
          <p:spPr>
            <a:xfrm>
              <a:off x="6541200" y="3230650"/>
              <a:ext cx="23750" cy="62450"/>
            </a:xfrm>
            <a:custGeom>
              <a:avLst/>
              <a:gdLst/>
              <a:ahLst/>
              <a:cxnLst/>
              <a:rect l="l" t="t" r="r" b="b"/>
              <a:pathLst>
                <a:path w="950" h="2498" extrusionOk="0">
                  <a:moveTo>
                    <a:pt x="295" y="0"/>
                  </a:moveTo>
                  <a:cubicBezTo>
                    <a:pt x="136" y="0"/>
                    <a:pt x="1" y="224"/>
                    <a:pt x="142" y="374"/>
                  </a:cubicBezTo>
                  <a:cubicBezTo>
                    <a:pt x="96" y="547"/>
                    <a:pt x="234" y="778"/>
                    <a:pt x="269" y="928"/>
                  </a:cubicBezTo>
                  <a:cubicBezTo>
                    <a:pt x="153" y="1101"/>
                    <a:pt x="176" y="1586"/>
                    <a:pt x="373" y="1724"/>
                  </a:cubicBezTo>
                  <a:cubicBezTo>
                    <a:pt x="465" y="1920"/>
                    <a:pt x="130" y="2474"/>
                    <a:pt x="546" y="2498"/>
                  </a:cubicBezTo>
                  <a:cubicBezTo>
                    <a:pt x="950" y="2428"/>
                    <a:pt x="904" y="1701"/>
                    <a:pt x="673" y="1389"/>
                  </a:cubicBezTo>
                  <a:cubicBezTo>
                    <a:pt x="673" y="1355"/>
                    <a:pt x="696" y="1286"/>
                    <a:pt x="673" y="1274"/>
                  </a:cubicBezTo>
                  <a:cubicBezTo>
                    <a:pt x="754" y="1205"/>
                    <a:pt x="788" y="1112"/>
                    <a:pt x="788" y="1009"/>
                  </a:cubicBezTo>
                  <a:lnTo>
                    <a:pt x="615" y="997"/>
                  </a:lnTo>
                  <a:lnTo>
                    <a:pt x="788" y="985"/>
                  </a:lnTo>
                  <a:cubicBezTo>
                    <a:pt x="800" y="916"/>
                    <a:pt x="777" y="708"/>
                    <a:pt x="707" y="697"/>
                  </a:cubicBezTo>
                  <a:cubicBezTo>
                    <a:pt x="661" y="478"/>
                    <a:pt x="580" y="281"/>
                    <a:pt x="442" y="74"/>
                  </a:cubicBezTo>
                  <a:cubicBezTo>
                    <a:pt x="395" y="22"/>
                    <a:pt x="344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3493;p42">
              <a:extLst>
                <a:ext uri="{FF2B5EF4-FFF2-40B4-BE49-F238E27FC236}">
                  <a16:creationId xmlns:a16="http://schemas.microsoft.com/office/drawing/2014/main" id="{376F53AC-35E8-6F30-EB0F-CA7397F3ED88}"/>
                </a:ext>
              </a:extLst>
            </p:cNvPr>
            <p:cNvSpPr/>
            <p:nvPr/>
          </p:nvSpPr>
          <p:spPr>
            <a:xfrm>
              <a:off x="6537275" y="3288900"/>
              <a:ext cx="38925" cy="68350"/>
            </a:xfrm>
            <a:custGeom>
              <a:avLst/>
              <a:gdLst/>
              <a:ahLst/>
              <a:cxnLst/>
              <a:rect l="l" t="t" r="r" b="b"/>
              <a:pathLst>
                <a:path w="1557" h="2734" extrusionOk="0">
                  <a:moveTo>
                    <a:pt x="264" y="1"/>
                  </a:moveTo>
                  <a:cubicBezTo>
                    <a:pt x="199" y="1"/>
                    <a:pt x="132" y="55"/>
                    <a:pt x="79" y="191"/>
                  </a:cubicBezTo>
                  <a:cubicBezTo>
                    <a:pt x="90" y="486"/>
                    <a:pt x="1" y="1250"/>
                    <a:pt x="353" y="1250"/>
                  </a:cubicBezTo>
                  <a:cubicBezTo>
                    <a:pt x="400" y="1250"/>
                    <a:pt x="455" y="1236"/>
                    <a:pt x="518" y="1206"/>
                  </a:cubicBezTo>
                  <a:cubicBezTo>
                    <a:pt x="539" y="1401"/>
                    <a:pt x="541" y="1695"/>
                    <a:pt x="766" y="1695"/>
                  </a:cubicBezTo>
                  <a:cubicBezTo>
                    <a:pt x="795" y="1695"/>
                    <a:pt x="828" y="1690"/>
                    <a:pt x="864" y="1680"/>
                  </a:cubicBezTo>
                  <a:cubicBezTo>
                    <a:pt x="911" y="1726"/>
                    <a:pt x="968" y="1772"/>
                    <a:pt x="1026" y="1772"/>
                  </a:cubicBezTo>
                  <a:cubicBezTo>
                    <a:pt x="964" y="1993"/>
                    <a:pt x="1186" y="2734"/>
                    <a:pt x="1387" y="2734"/>
                  </a:cubicBezTo>
                  <a:cubicBezTo>
                    <a:pt x="1448" y="2734"/>
                    <a:pt x="1508" y="2664"/>
                    <a:pt x="1557" y="2488"/>
                  </a:cubicBezTo>
                  <a:cubicBezTo>
                    <a:pt x="1338" y="2014"/>
                    <a:pt x="1499" y="1668"/>
                    <a:pt x="1349" y="1310"/>
                  </a:cubicBezTo>
                  <a:cubicBezTo>
                    <a:pt x="1326" y="1276"/>
                    <a:pt x="1280" y="1264"/>
                    <a:pt x="1234" y="1253"/>
                  </a:cubicBezTo>
                  <a:cubicBezTo>
                    <a:pt x="1222" y="1149"/>
                    <a:pt x="1199" y="1045"/>
                    <a:pt x="1176" y="929"/>
                  </a:cubicBezTo>
                  <a:cubicBezTo>
                    <a:pt x="1167" y="818"/>
                    <a:pt x="1075" y="728"/>
                    <a:pt x="967" y="728"/>
                  </a:cubicBezTo>
                  <a:cubicBezTo>
                    <a:pt x="941" y="728"/>
                    <a:pt x="914" y="734"/>
                    <a:pt x="887" y="745"/>
                  </a:cubicBezTo>
                  <a:cubicBezTo>
                    <a:pt x="870" y="604"/>
                    <a:pt x="752" y="470"/>
                    <a:pt x="615" y="470"/>
                  </a:cubicBezTo>
                  <a:cubicBezTo>
                    <a:pt x="572" y="470"/>
                    <a:pt x="528" y="483"/>
                    <a:pt x="483" y="514"/>
                  </a:cubicBezTo>
                  <a:cubicBezTo>
                    <a:pt x="556" y="288"/>
                    <a:pt x="415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3494;p42">
              <a:extLst>
                <a:ext uri="{FF2B5EF4-FFF2-40B4-BE49-F238E27FC236}">
                  <a16:creationId xmlns:a16="http://schemas.microsoft.com/office/drawing/2014/main" id="{CC62F872-2533-5CD7-E936-492F50EDEB73}"/>
                </a:ext>
              </a:extLst>
            </p:cNvPr>
            <p:cNvSpPr/>
            <p:nvPr/>
          </p:nvSpPr>
          <p:spPr>
            <a:xfrm>
              <a:off x="6560850" y="3211675"/>
              <a:ext cx="35275" cy="97800"/>
            </a:xfrm>
            <a:custGeom>
              <a:avLst/>
              <a:gdLst/>
              <a:ahLst/>
              <a:cxnLst/>
              <a:rect l="l" t="t" r="r" b="b"/>
              <a:pathLst>
                <a:path w="1411" h="3912" extrusionOk="0">
                  <a:moveTo>
                    <a:pt x="492" y="0"/>
                  </a:moveTo>
                  <a:cubicBezTo>
                    <a:pt x="309" y="0"/>
                    <a:pt x="63" y="331"/>
                    <a:pt x="164" y="521"/>
                  </a:cubicBezTo>
                  <a:cubicBezTo>
                    <a:pt x="0" y="603"/>
                    <a:pt x="72" y="919"/>
                    <a:pt x="250" y="919"/>
                  </a:cubicBezTo>
                  <a:cubicBezTo>
                    <a:pt x="274" y="919"/>
                    <a:pt x="299" y="914"/>
                    <a:pt x="325" y="902"/>
                  </a:cubicBezTo>
                  <a:lnTo>
                    <a:pt x="325" y="902"/>
                  </a:lnTo>
                  <a:cubicBezTo>
                    <a:pt x="372" y="1098"/>
                    <a:pt x="268" y="1364"/>
                    <a:pt x="545" y="1421"/>
                  </a:cubicBezTo>
                  <a:cubicBezTo>
                    <a:pt x="429" y="1502"/>
                    <a:pt x="464" y="1710"/>
                    <a:pt x="452" y="1825"/>
                  </a:cubicBezTo>
                  <a:cubicBezTo>
                    <a:pt x="464" y="2056"/>
                    <a:pt x="752" y="2091"/>
                    <a:pt x="902" y="2252"/>
                  </a:cubicBezTo>
                  <a:lnTo>
                    <a:pt x="845" y="2310"/>
                  </a:lnTo>
                  <a:cubicBezTo>
                    <a:pt x="804" y="2295"/>
                    <a:pt x="768" y="2289"/>
                    <a:pt x="738" y="2289"/>
                  </a:cubicBezTo>
                  <a:cubicBezTo>
                    <a:pt x="527" y="2289"/>
                    <a:pt x="548" y="2602"/>
                    <a:pt x="568" y="2783"/>
                  </a:cubicBezTo>
                  <a:cubicBezTo>
                    <a:pt x="334" y="2986"/>
                    <a:pt x="369" y="3520"/>
                    <a:pt x="663" y="3520"/>
                  </a:cubicBezTo>
                  <a:cubicBezTo>
                    <a:pt x="703" y="3520"/>
                    <a:pt x="749" y="3510"/>
                    <a:pt x="799" y="3487"/>
                  </a:cubicBezTo>
                  <a:lnTo>
                    <a:pt x="799" y="3487"/>
                  </a:lnTo>
                  <a:cubicBezTo>
                    <a:pt x="748" y="3663"/>
                    <a:pt x="868" y="3912"/>
                    <a:pt x="1017" y="3912"/>
                  </a:cubicBezTo>
                  <a:cubicBezTo>
                    <a:pt x="1073" y="3912"/>
                    <a:pt x="1134" y="3876"/>
                    <a:pt x="1191" y="3788"/>
                  </a:cubicBezTo>
                  <a:cubicBezTo>
                    <a:pt x="1249" y="3418"/>
                    <a:pt x="1376" y="2968"/>
                    <a:pt x="1099" y="2622"/>
                  </a:cubicBezTo>
                  <a:cubicBezTo>
                    <a:pt x="1214" y="2495"/>
                    <a:pt x="1410" y="2275"/>
                    <a:pt x="1191" y="2148"/>
                  </a:cubicBezTo>
                  <a:cubicBezTo>
                    <a:pt x="1260" y="1941"/>
                    <a:pt x="1076" y="1802"/>
                    <a:pt x="891" y="1675"/>
                  </a:cubicBezTo>
                  <a:cubicBezTo>
                    <a:pt x="902" y="1537"/>
                    <a:pt x="868" y="1398"/>
                    <a:pt x="729" y="1364"/>
                  </a:cubicBezTo>
                  <a:cubicBezTo>
                    <a:pt x="741" y="1352"/>
                    <a:pt x="752" y="1352"/>
                    <a:pt x="776" y="1340"/>
                  </a:cubicBezTo>
                  <a:cubicBezTo>
                    <a:pt x="983" y="1087"/>
                    <a:pt x="845" y="59"/>
                    <a:pt x="510" y="2"/>
                  </a:cubicBezTo>
                  <a:cubicBezTo>
                    <a:pt x="504" y="1"/>
                    <a:pt x="498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3495;p42">
              <a:extLst>
                <a:ext uri="{FF2B5EF4-FFF2-40B4-BE49-F238E27FC236}">
                  <a16:creationId xmlns:a16="http://schemas.microsoft.com/office/drawing/2014/main" id="{79A7B86C-E75B-BDEA-5012-99B49235AC08}"/>
                </a:ext>
              </a:extLst>
            </p:cNvPr>
            <p:cNvSpPr/>
            <p:nvPr/>
          </p:nvSpPr>
          <p:spPr>
            <a:xfrm>
              <a:off x="6586000" y="3310675"/>
              <a:ext cx="13000" cy="15325"/>
            </a:xfrm>
            <a:custGeom>
              <a:avLst/>
              <a:gdLst/>
              <a:ahLst/>
              <a:cxnLst/>
              <a:rect l="l" t="t" r="r" b="b"/>
              <a:pathLst>
                <a:path w="520" h="613" extrusionOk="0">
                  <a:moveTo>
                    <a:pt x="254" y="1"/>
                  </a:moveTo>
                  <a:cubicBezTo>
                    <a:pt x="0" y="1"/>
                    <a:pt x="0" y="601"/>
                    <a:pt x="254" y="612"/>
                  </a:cubicBezTo>
                  <a:cubicBezTo>
                    <a:pt x="520" y="601"/>
                    <a:pt x="520" y="24"/>
                    <a:pt x="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3496;p42">
              <a:extLst>
                <a:ext uri="{FF2B5EF4-FFF2-40B4-BE49-F238E27FC236}">
                  <a16:creationId xmlns:a16="http://schemas.microsoft.com/office/drawing/2014/main" id="{083942DB-F379-10C9-1F29-493784577F24}"/>
                </a:ext>
              </a:extLst>
            </p:cNvPr>
            <p:cNvSpPr/>
            <p:nvPr/>
          </p:nvSpPr>
          <p:spPr>
            <a:xfrm>
              <a:off x="6588875" y="3326625"/>
              <a:ext cx="15125" cy="14375"/>
            </a:xfrm>
            <a:custGeom>
              <a:avLst/>
              <a:gdLst/>
              <a:ahLst/>
              <a:cxnLst/>
              <a:rect l="l" t="t" r="r" b="b"/>
              <a:pathLst>
                <a:path w="605" h="575" extrusionOk="0">
                  <a:moveTo>
                    <a:pt x="185" y="251"/>
                  </a:moveTo>
                  <a:lnTo>
                    <a:pt x="185" y="332"/>
                  </a:lnTo>
                  <a:cubicBezTo>
                    <a:pt x="151" y="321"/>
                    <a:pt x="128" y="298"/>
                    <a:pt x="116" y="286"/>
                  </a:cubicBezTo>
                  <a:cubicBezTo>
                    <a:pt x="128" y="263"/>
                    <a:pt x="151" y="251"/>
                    <a:pt x="185" y="251"/>
                  </a:cubicBezTo>
                  <a:close/>
                  <a:moveTo>
                    <a:pt x="255" y="251"/>
                  </a:moveTo>
                  <a:cubicBezTo>
                    <a:pt x="289" y="251"/>
                    <a:pt x="312" y="263"/>
                    <a:pt x="324" y="286"/>
                  </a:cubicBezTo>
                  <a:cubicBezTo>
                    <a:pt x="312" y="321"/>
                    <a:pt x="289" y="332"/>
                    <a:pt x="255" y="332"/>
                  </a:cubicBezTo>
                  <a:lnTo>
                    <a:pt x="255" y="251"/>
                  </a:lnTo>
                  <a:close/>
                  <a:moveTo>
                    <a:pt x="211" y="1"/>
                  </a:moveTo>
                  <a:cubicBezTo>
                    <a:pt x="149" y="1"/>
                    <a:pt x="86" y="48"/>
                    <a:pt x="35" y="171"/>
                  </a:cubicBezTo>
                  <a:lnTo>
                    <a:pt x="197" y="205"/>
                  </a:lnTo>
                  <a:lnTo>
                    <a:pt x="24" y="205"/>
                  </a:lnTo>
                  <a:cubicBezTo>
                    <a:pt x="1" y="321"/>
                    <a:pt x="35" y="575"/>
                    <a:pt x="232" y="575"/>
                  </a:cubicBezTo>
                  <a:cubicBezTo>
                    <a:pt x="605" y="530"/>
                    <a:pt x="417" y="1"/>
                    <a:pt x="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3497;p42">
              <a:extLst>
                <a:ext uri="{FF2B5EF4-FFF2-40B4-BE49-F238E27FC236}">
                  <a16:creationId xmlns:a16="http://schemas.microsoft.com/office/drawing/2014/main" id="{0728AFA6-D03A-C5BD-94B8-8FBB309F7C62}"/>
                </a:ext>
              </a:extLst>
            </p:cNvPr>
            <p:cNvSpPr/>
            <p:nvPr/>
          </p:nvSpPr>
          <p:spPr>
            <a:xfrm>
              <a:off x="6590325" y="3346525"/>
              <a:ext cx="17875" cy="36450"/>
            </a:xfrm>
            <a:custGeom>
              <a:avLst/>
              <a:gdLst/>
              <a:ahLst/>
              <a:cxnLst/>
              <a:rect l="l" t="t" r="r" b="b"/>
              <a:pathLst>
                <a:path w="715" h="1458" extrusionOk="0">
                  <a:moveTo>
                    <a:pt x="342" y="1"/>
                  </a:moveTo>
                  <a:cubicBezTo>
                    <a:pt x="191" y="1"/>
                    <a:pt x="35" y="131"/>
                    <a:pt x="243" y="390"/>
                  </a:cubicBezTo>
                  <a:cubicBezTo>
                    <a:pt x="1" y="610"/>
                    <a:pt x="151" y="1048"/>
                    <a:pt x="208" y="1337"/>
                  </a:cubicBezTo>
                  <a:cubicBezTo>
                    <a:pt x="304" y="1422"/>
                    <a:pt x="381" y="1458"/>
                    <a:pt x="442" y="1458"/>
                  </a:cubicBezTo>
                  <a:cubicBezTo>
                    <a:pt x="714" y="1458"/>
                    <a:pt x="673" y="755"/>
                    <a:pt x="531" y="529"/>
                  </a:cubicBezTo>
                  <a:cubicBezTo>
                    <a:pt x="520" y="460"/>
                    <a:pt x="474" y="413"/>
                    <a:pt x="416" y="390"/>
                  </a:cubicBezTo>
                  <a:cubicBezTo>
                    <a:pt x="641" y="131"/>
                    <a:pt x="494" y="1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3498;p42">
              <a:extLst>
                <a:ext uri="{FF2B5EF4-FFF2-40B4-BE49-F238E27FC236}">
                  <a16:creationId xmlns:a16="http://schemas.microsoft.com/office/drawing/2014/main" id="{8A297A56-799F-01EB-C565-B7C64C353448}"/>
                </a:ext>
              </a:extLst>
            </p:cNvPr>
            <p:cNvSpPr/>
            <p:nvPr/>
          </p:nvSpPr>
          <p:spPr>
            <a:xfrm>
              <a:off x="6394475" y="3150500"/>
              <a:ext cx="38250" cy="94075"/>
            </a:xfrm>
            <a:custGeom>
              <a:avLst/>
              <a:gdLst/>
              <a:ahLst/>
              <a:cxnLst/>
              <a:rect l="l" t="t" r="r" b="b"/>
              <a:pathLst>
                <a:path w="1530" h="3763" extrusionOk="0">
                  <a:moveTo>
                    <a:pt x="1094" y="1"/>
                  </a:moveTo>
                  <a:cubicBezTo>
                    <a:pt x="1001" y="1"/>
                    <a:pt x="870" y="42"/>
                    <a:pt x="713" y="140"/>
                  </a:cubicBezTo>
                  <a:cubicBezTo>
                    <a:pt x="697" y="133"/>
                    <a:pt x="679" y="130"/>
                    <a:pt x="662" y="130"/>
                  </a:cubicBezTo>
                  <a:cubicBezTo>
                    <a:pt x="593" y="130"/>
                    <a:pt x="519" y="182"/>
                    <a:pt x="482" y="255"/>
                  </a:cubicBezTo>
                  <a:cubicBezTo>
                    <a:pt x="366" y="267"/>
                    <a:pt x="297" y="382"/>
                    <a:pt x="343" y="486"/>
                  </a:cubicBezTo>
                  <a:cubicBezTo>
                    <a:pt x="332" y="509"/>
                    <a:pt x="182" y="590"/>
                    <a:pt x="170" y="613"/>
                  </a:cubicBezTo>
                  <a:cubicBezTo>
                    <a:pt x="1" y="757"/>
                    <a:pt x="136" y="938"/>
                    <a:pt x="292" y="938"/>
                  </a:cubicBezTo>
                  <a:cubicBezTo>
                    <a:pt x="349" y="938"/>
                    <a:pt x="409" y="914"/>
                    <a:pt x="459" y="856"/>
                  </a:cubicBezTo>
                  <a:cubicBezTo>
                    <a:pt x="459" y="902"/>
                    <a:pt x="470" y="960"/>
                    <a:pt x="505" y="983"/>
                  </a:cubicBezTo>
                  <a:cubicBezTo>
                    <a:pt x="482" y="1144"/>
                    <a:pt x="482" y="1306"/>
                    <a:pt x="516" y="1491"/>
                  </a:cubicBezTo>
                  <a:cubicBezTo>
                    <a:pt x="528" y="1560"/>
                    <a:pt x="586" y="1641"/>
                    <a:pt x="643" y="1664"/>
                  </a:cubicBezTo>
                  <a:cubicBezTo>
                    <a:pt x="655" y="1768"/>
                    <a:pt x="690" y="2021"/>
                    <a:pt x="701" y="2714"/>
                  </a:cubicBezTo>
                  <a:cubicBezTo>
                    <a:pt x="691" y="2853"/>
                    <a:pt x="792" y="2991"/>
                    <a:pt x="923" y="2991"/>
                  </a:cubicBezTo>
                  <a:cubicBezTo>
                    <a:pt x="944" y="2991"/>
                    <a:pt x="967" y="2988"/>
                    <a:pt x="990" y="2979"/>
                  </a:cubicBezTo>
                  <a:lnTo>
                    <a:pt x="990" y="2979"/>
                  </a:lnTo>
                  <a:cubicBezTo>
                    <a:pt x="842" y="3542"/>
                    <a:pt x="947" y="3763"/>
                    <a:pt x="1088" y="3763"/>
                  </a:cubicBezTo>
                  <a:cubicBezTo>
                    <a:pt x="1276" y="3763"/>
                    <a:pt x="1529" y="3366"/>
                    <a:pt x="1324" y="2864"/>
                  </a:cubicBezTo>
                  <a:cubicBezTo>
                    <a:pt x="1440" y="2702"/>
                    <a:pt x="1336" y="2472"/>
                    <a:pt x="1174" y="2402"/>
                  </a:cubicBezTo>
                  <a:cubicBezTo>
                    <a:pt x="1094" y="1998"/>
                    <a:pt x="1428" y="1491"/>
                    <a:pt x="990" y="1202"/>
                  </a:cubicBezTo>
                  <a:cubicBezTo>
                    <a:pt x="932" y="1029"/>
                    <a:pt x="1117" y="717"/>
                    <a:pt x="920" y="567"/>
                  </a:cubicBezTo>
                  <a:lnTo>
                    <a:pt x="920" y="498"/>
                  </a:lnTo>
                  <a:cubicBezTo>
                    <a:pt x="1325" y="258"/>
                    <a:pt x="1328" y="1"/>
                    <a:pt x="10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3499;p42">
              <a:extLst>
                <a:ext uri="{FF2B5EF4-FFF2-40B4-BE49-F238E27FC236}">
                  <a16:creationId xmlns:a16="http://schemas.microsoft.com/office/drawing/2014/main" id="{24BBA67D-B6AA-371B-DB10-A4DCCCCA963F}"/>
                </a:ext>
              </a:extLst>
            </p:cNvPr>
            <p:cNvSpPr/>
            <p:nvPr/>
          </p:nvSpPr>
          <p:spPr>
            <a:xfrm>
              <a:off x="6406575" y="3260850"/>
              <a:ext cx="24475" cy="27650"/>
            </a:xfrm>
            <a:custGeom>
              <a:avLst/>
              <a:gdLst/>
              <a:ahLst/>
              <a:cxnLst/>
              <a:rect l="l" t="t" r="r" b="b"/>
              <a:pathLst>
                <a:path w="979" h="1106" extrusionOk="0">
                  <a:moveTo>
                    <a:pt x="502" y="1"/>
                  </a:moveTo>
                  <a:cubicBezTo>
                    <a:pt x="258" y="1"/>
                    <a:pt x="0" y="132"/>
                    <a:pt x="206" y="343"/>
                  </a:cubicBezTo>
                  <a:cubicBezTo>
                    <a:pt x="59" y="422"/>
                    <a:pt x="111" y="644"/>
                    <a:pt x="274" y="644"/>
                  </a:cubicBezTo>
                  <a:cubicBezTo>
                    <a:pt x="278" y="644"/>
                    <a:pt x="282" y="643"/>
                    <a:pt x="286" y="643"/>
                  </a:cubicBezTo>
                  <a:lnTo>
                    <a:pt x="425" y="643"/>
                  </a:lnTo>
                  <a:cubicBezTo>
                    <a:pt x="460" y="712"/>
                    <a:pt x="517" y="759"/>
                    <a:pt x="575" y="816"/>
                  </a:cubicBezTo>
                  <a:cubicBezTo>
                    <a:pt x="554" y="984"/>
                    <a:pt x="686" y="1106"/>
                    <a:pt x="806" y="1106"/>
                  </a:cubicBezTo>
                  <a:cubicBezTo>
                    <a:pt x="883" y="1106"/>
                    <a:pt x="956" y="1054"/>
                    <a:pt x="979" y="932"/>
                  </a:cubicBezTo>
                  <a:cubicBezTo>
                    <a:pt x="944" y="724"/>
                    <a:pt x="875" y="516"/>
                    <a:pt x="806" y="320"/>
                  </a:cubicBezTo>
                  <a:cubicBezTo>
                    <a:pt x="912" y="96"/>
                    <a:pt x="712" y="1"/>
                    <a:pt x="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3500;p42">
              <a:extLst>
                <a:ext uri="{FF2B5EF4-FFF2-40B4-BE49-F238E27FC236}">
                  <a16:creationId xmlns:a16="http://schemas.microsoft.com/office/drawing/2014/main" id="{8335E9BF-61A9-CC46-C23C-74E50FF3BEF2}"/>
                </a:ext>
              </a:extLst>
            </p:cNvPr>
            <p:cNvSpPr/>
            <p:nvPr/>
          </p:nvSpPr>
          <p:spPr>
            <a:xfrm>
              <a:off x="6394875" y="3241525"/>
              <a:ext cx="33475" cy="18000"/>
            </a:xfrm>
            <a:custGeom>
              <a:avLst/>
              <a:gdLst/>
              <a:ahLst/>
              <a:cxnLst/>
              <a:rect l="l" t="t" r="r" b="b"/>
              <a:pathLst>
                <a:path w="1339" h="720" extrusionOk="0">
                  <a:moveTo>
                    <a:pt x="1089" y="389"/>
                  </a:moveTo>
                  <a:cubicBezTo>
                    <a:pt x="1124" y="389"/>
                    <a:pt x="1158" y="400"/>
                    <a:pt x="1193" y="424"/>
                  </a:cubicBezTo>
                  <a:lnTo>
                    <a:pt x="1124" y="424"/>
                  </a:lnTo>
                  <a:cubicBezTo>
                    <a:pt x="1116" y="416"/>
                    <a:pt x="1110" y="413"/>
                    <a:pt x="1104" y="413"/>
                  </a:cubicBezTo>
                  <a:cubicBezTo>
                    <a:pt x="1093" y="413"/>
                    <a:pt x="1085" y="424"/>
                    <a:pt x="1078" y="424"/>
                  </a:cubicBezTo>
                  <a:lnTo>
                    <a:pt x="1066" y="435"/>
                  </a:lnTo>
                  <a:lnTo>
                    <a:pt x="985" y="424"/>
                  </a:lnTo>
                  <a:cubicBezTo>
                    <a:pt x="1008" y="400"/>
                    <a:pt x="1043" y="389"/>
                    <a:pt x="1089" y="389"/>
                  </a:cubicBezTo>
                  <a:close/>
                  <a:moveTo>
                    <a:pt x="1101" y="504"/>
                  </a:moveTo>
                  <a:lnTo>
                    <a:pt x="1147" y="562"/>
                  </a:lnTo>
                  <a:cubicBezTo>
                    <a:pt x="1124" y="579"/>
                    <a:pt x="1104" y="588"/>
                    <a:pt x="1083" y="588"/>
                  </a:cubicBezTo>
                  <a:cubicBezTo>
                    <a:pt x="1063" y="588"/>
                    <a:pt x="1043" y="579"/>
                    <a:pt x="1020" y="562"/>
                  </a:cubicBezTo>
                  <a:lnTo>
                    <a:pt x="1043" y="527"/>
                  </a:lnTo>
                  <a:cubicBezTo>
                    <a:pt x="1043" y="550"/>
                    <a:pt x="1055" y="562"/>
                    <a:pt x="1067" y="562"/>
                  </a:cubicBezTo>
                  <a:cubicBezTo>
                    <a:pt x="1080" y="562"/>
                    <a:pt x="1095" y="550"/>
                    <a:pt x="1101" y="527"/>
                  </a:cubicBezTo>
                  <a:lnTo>
                    <a:pt x="1101" y="504"/>
                  </a:lnTo>
                  <a:close/>
                  <a:moveTo>
                    <a:pt x="714" y="1"/>
                  </a:moveTo>
                  <a:cubicBezTo>
                    <a:pt x="423" y="1"/>
                    <a:pt x="0" y="506"/>
                    <a:pt x="743" y="539"/>
                  </a:cubicBezTo>
                  <a:cubicBezTo>
                    <a:pt x="751" y="540"/>
                    <a:pt x="758" y="541"/>
                    <a:pt x="766" y="541"/>
                  </a:cubicBezTo>
                  <a:cubicBezTo>
                    <a:pt x="816" y="541"/>
                    <a:pt x="863" y="511"/>
                    <a:pt x="893" y="481"/>
                  </a:cubicBezTo>
                  <a:lnTo>
                    <a:pt x="893" y="481"/>
                  </a:lnTo>
                  <a:cubicBezTo>
                    <a:pt x="873" y="627"/>
                    <a:pt x="990" y="719"/>
                    <a:pt x="1100" y="719"/>
                  </a:cubicBezTo>
                  <a:cubicBezTo>
                    <a:pt x="1181" y="719"/>
                    <a:pt x="1259" y="668"/>
                    <a:pt x="1274" y="550"/>
                  </a:cubicBezTo>
                  <a:cubicBezTo>
                    <a:pt x="1339" y="389"/>
                    <a:pt x="1210" y="238"/>
                    <a:pt x="1076" y="238"/>
                  </a:cubicBezTo>
                  <a:cubicBezTo>
                    <a:pt x="1019" y="238"/>
                    <a:pt x="961" y="266"/>
                    <a:pt x="916" y="331"/>
                  </a:cubicBezTo>
                  <a:cubicBezTo>
                    <a:pt x="933" y="88"/>
                    <a:pt x="835" y="1"/>
                    <a:pt x="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3501;p42">
              <a:extLst>
                <a:ext uri="{FF2B5EF4-FFF2-40B4-BE49-F238E27FC236}">
                  <a16:creationId xmlns:a16="http://schemas.microsoft.com/office/drawing/2014/main" id="{360D96B0-B7BB-E225-9E10-445FFDDB1FFE}"/>
                </a:ext>
              </a:extLst>
            </p:cNvPr>
            <p:cNvSpPr/>
            <p:nvPr/>
          </p:nvSpPr>
          <p:spPr>
            <a:xfrm>
              <a:off x="6447475" y="3230750"/>
              <a:ext cx="37425" cy="60325"/>
            </a:xfrm>
            <a:custGeom>
              <a:avLst/>
              <a:gdLst/>
              <a:ahLst/>
              <a:cxnLst/>
              <a:rect l="l" t="t" r="r" b="b"/>
              <a:pathLst>
                <a:path w="1497" h="2413" extrusionOk="0">
                  <a:moveTo>
                    <a:pt x="773" y="0"/>
                  </a:moveTo>
                  <a:cubicBezTo>
                    <a:pt x="389" y="0"/>
                    <a:pt x="117" y="1711"/>
                    <a:pt x="463" y="1813"/>
                  </a:cubicBezTo>
                  <a:cubicBezTo>
                    <a:pt x="301" y="1963"/>
                    <a:pt x="1" y="2090"/>
                    <a:pt x="139" y="2320"/>
                  </a:cubicBezTo>
                  <a:cubicBezTo>
                    <a:pt x="178" y="2382"/>
                    <a:pt x="242" y="2413"/>
                    <a:pt x="311" y="2413"/>
                  </a:cubicBezTo>
                  <a:cubicBezTo>
                    <a:pt x="346" y="2413"/>
                    <a:pt x="382" y="2405"/>
                    <a:pt x="416" y="2390"/>
                  </a:cubicBezTo>
                  <a:cubicBezTo>
                    <a:pt x="563" y="2321"/>
                    <a:pt x="825" y="2113"/>
                    <a:pt x="979" y="2113"/>
                  </a:cubicBezTo>
                  <a:cubicBezTo>
                    <a:pt x="1007" y="2113"/>
                    <a:pt x="1032" y="2120"/>
                    <a:pt x="1051" y="2136"/>
                  </a:cubicBezTo>
                  <a:cubicBezTo>
                    <a:pt x="1080" y="2152"/>
                    <a:pt x="1111" y="2160"/>
                    <a:pt x="1143" y="2160"/>
                  </a:cubicBezTo>
                  <a:cubicBezTo>
                    <a:pt x="1201" y="2160"/>
                    <a:pt x="1260" y="2134"/>
                    <a:pt x="1305" y="2090"/>
                  </a:cubicBezTo>
                  <a:cubicBezTo>
                    <a:pt x="1497" y="1866"/>
                    <a:pt x="1128" y="1623"/>
                    <a:pt x="943" y="1623"/>
                  </a:cubicBezTo>
                  <a:cubicBezTo>
                    <a:pt x="928" y="1623"/>
                    <a:pt x="914" y="1624"/>
                    <a:pt x="901" y="1628"/>
                  </a:cubicBezTo>
                  <a:cubicBezTo>
                    <a:pt x="670" y="1443"/>
                    <a:pt x="659" y="1443"/>
                    <a:pt x="786" y="1108"/>
                  </a:cubicBezTo>
                  <a:lnTo>
                    <a:pt x="786" y="1108"/>
                  </a:lnTo>
                  <a:cubicBezTo>
                    <a:pt x="827" y="1130"/>
                    <a:pt x="866" y="1140"/>
                    <a:pt x="902" y="1140"/>
                  </a:cubicBezTo>
                  <a:cubicBezTo>
                    <a:pt x="1268" y="1140"/>
                    <a:pt x="1345" y="125"/>
                    <a:pt x="936" y="104"/>
                  </a:cubicBezTo>
                  <a:cubicBezTo>
                    <a:pt x="880" y="32"/>
                    <a:pt x="826" y="0"/>
                    <a:pt x="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3502;p42">
              <a:extLst>
                <a:ext uri="{FF2B5EF4-FFF2-40B4-BE49-F238E27FC236}">
                  <a16:creationId xmlns:a16="http://schemas.microsoft.com/office/drawing/2014/main" id="{63DAE152-E624-0896-E817-619952162854}"/>
                </a:ext>
              </a:extLst>
            </p:cNvPr>
            <p:cNvSpPr/>
            <p:nvPr/>
          </p:nvSpPr>
          <p:spPr>
            <a:xfrm>
              <a:off x="6458775" y="3218750"/>
              <a:ext cx="15800" cy="9725"/>
            </a:xfrm>
            <a:custGeom>
              <a:avLst/>
              <a:gdLst/>
              <a:ahLst/>
              <a:cxnLst/>
              <a:rect l="l" t="t" r="r" b="b"/>
              <a:pathLst>
                <a:path w="632" h="389" extrusionOk="0">
                  <a:moveTo>
                    <a:pt x="288" y="1"/>
                  </a:moveTo>
                  <a:cubicBezTo>
                    <a:pt x="154" y="1"/>
                    <a:pt x="27" y="50"/>
                    <a:pt x="22" y="169"/>
                  </a:cubicBezTo>
                  <a:cubicBezTo>
                    <a:pt x="0" y="324"/>
                    <a:pt x="145" y="388"/>
                    <a:pt x="296" y="388"/>
                  </a:cubicBezTo>
                  <a:cubicBezTo>
                    <a:pt x="459" y="388"/>
                    <a:pt x="629" y="312"/>
                    <a:pt x="599" y="192"/>
                  </a:cubicBezTo>
                  <a:cubicBezTo>
                    <a:pt x="631" y="77"/>
                    <a:pt x="454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3503;p42">
              <a:extLst>
                <a:ext uri="{FF2B5EF4-FFF2-40B4-BE49-F238E27FC236}">
                  <a16:creationId xmlns:a16="http://schemas.microsoft.com/office/drawing/2014/main" id="{68700464-2F03-ADA9-33A2-D6595B329E7B}"/>
                </a:ext>
              </a:extLst>
            </p:cNvPr>
            <p:cNvSpPr/>
            <p:nvPr/>
          </p:nvSpPr>
          <p:spPr>
            <a:xfrm>
              <a:off x="6483325" y="3175500"/>
              <a:ext cx="41650" cy="53125"/>
            </a:xfrm>
            <a:custGeom>
              <a:avLst/>
              <a:gdLst/>
              <a:ahLst/>
              <a:cxnLst/>
              <a:rect l="l" t="t" r="r" b="b"/>
              <a:pathLst>
                <a:path w="1666" h="2125" extrusionOk="0">
                  <a:moveTo>
                    <a:pt x="1141" y="248"/>
                  </a:moveTo>
                  <a:cubicBezTo>
                    <a:pt x="1164" y="260"/>
                    <a:pt x="1164" y="260"/>
                    <a:pt x="1141" y="271"/>
                  </a:cubicBezTo>
                  <a:lnTo>
                    <a:pt x="1222" y="271"/>
                  </a:lnTo>
                  <a:lnTo>
                    <a:pt x="1222" y="294"/>
                  </a:lnTo>
                  <a:lnTo>
                    <a:pt x="1141" y="271"/>
                  </a:lnTo>
                  <a:cubicBezTo>
                    <a:pt x="1118" y="306"/>
                    <a:pt x="1072" y="329"/>
                    <a:pt x="1025" y="329"/>
                  </a:cubicBezTo>
                  <a:lnTo>
                    <a:pt x="1049" y="271"/>
                  </a:lnTo>
                  <a:lnTo>
                    <a:pt x="1049" y="260"/>
                  </a:lnTo>
                  <a:lnTo>
                    <a:pt x="1141" y="248"/>
                  </a:lnTo>
                  <a:close/>
                  <a:moveTo>
                    <a:pt x="1061" y="0"/>
                  </a:moveTo>
                  <a:cubicBezTo>
                    <a:pt x="907" y="0"/>
                    <a:pt x="728" y="176"/>
                    <a:pt x="910" y="387"/>
                  </a:cubicBezTo>
                  <a:cubicBezTo>
                    <a:pt x="889" y="382"/>
                    <a:pt x="869" y="380"/>
                    <a:pt x="850" y="380"/>
                  </a:cubicBezTo>
                  <a:cubicBezTo>
                    <a:pt x="569" y="380"/>
                    <a:pt x="613" y="849"/>
                    <a:pt x="656" y="1033"/>
                  </a:cubicBezTo>
                  <a:cubicBezTo>
                    <a:pt x="471" y="1079"/>
                    <a:pt x="414" y="1322"/>
                    <a:pt x="414" y="1472"/>
                  </a:cubicBezTo>
                  <a:cubicBezTo>
                    <a:pt x="400" y="1469"/>
                    <a:pt x="387" y="1468"/>
                    <a:pt x="373" y="1468"/>
                  </a:cubicBezTo>
                  <a:cubicBezTo>
                    <a:pt x="188" y="1468"/>
                    <a:pt x="1" y="1678"/>
                    <a:pt x="194" y="1818"/>
                  </a:cubicBezTo>
                  <a:cubicBezTo>
                    <a:pt x="233" y="2023"/>
                    <a:pt x="381" y="2124"/>
                    <a:pt x="524" y="2124"/>
                  </a:cubicBezTo>
                  <a:cubicBezTo>
                    <a:pt x="680" y="2124"/>
                    <a:pt x="829" y="2006"/>
                    <a:pt x="829" y="1772"/>
                  </a:cubicBezTo>
                  <a:cubicBezTo>
                    <a:pt x="845" y="1774"/>
                    <a:pt x="860" y="1775"/>
                    <a:pt x="874" y="1775"/>
                  </a:cubicBezTo>
                  <a:cubicBezTo>
                    <a:pt x="1119" y="1775"/>
                    <a:pt x="1122" y="1416"/>
                    <a:pt x="1002" y="1252"/>
                  </a:cubicBezTo>
                  <a:cubicBezTo>
                    <a:pt x="1164" y="1068"/>
                    <a:pt x="1187" y="641"/>
                    <a:pt x="1025" y="433"/>
                  </a:cubicBezTo>
                  <a:lnTo>
                    <a:pt x="1025" y="433"/>
                  </a:lnTo>
                  <a:cubicBezTo>
                    <a:pt x="1032" y="434"/>
                    <a:pt x="1039" y="434"/>
                    <a:pt x="1046" y="434"/>
                  </a:cubicBezTo>
                  <a:cubicBezTo>
                    <a:pt x="1120" y="434"/>
                    <a:pt x="1190" y="381"/>
                    <a:pt x="1222" y="317"/>
                  </a:cubicBezTo>
                  <a:cubicBezTo>
                    <a:pt x="1226" y="449"/>
                    <a:pt x="1294" y="504"/>
                    <a:pt x="1374" y="504"/>
                  </a:cubicBezTo>
                  <a:cubicBezTo>
                    <a:pt x="1504" y="504"/>
                    <a:pt x="1666" y="360"/>
                    <a:pt x="1637" y="167"/>
                  </a:cubicBezTo>
                  <a:cubicBezTo>
                    <a:pt x="1602" y="48"/>
                    <a:pt x="1545" y="2"/>
                    <a:pt x="1483" y="2"/>
                  </a:cubicBezTo>
                  <a:cubicBezTo>
                    <a:pt x="1383" y="2"/>
                    <a:pt x="1272" y="124"/>
                    <a:pt x="1222" y="260"/>
                  </a:cubicBezTo>
                  <a:cubicBezTo>
                    <a:pt x="1249" y="74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3504;p42">
              <a:extLst>
                <a:ext uri="{FF2B5EF4-FFF2-40B4-BE49-F238E27FC236}">
                  <a16:creationId xmlns:a16="http://schemas.microsoft.com/office/drawing/2014/main" id="{48763BB6-6AFE-2FC2-845F-887B4BCF8EA9}"/>
                </a:ext>
              </a:extLst>
            </p:cNvPr>
            <p:cNvSpPr/>
            <p:nvPr/>
          </p:nvSpPr>
          <p:spPr>
            <a:xfrm>
              <a:off x="6481025" y="3275500"/>
              <a:ext cx="44600" cy="47125"/>
            </a:xfrm>
            <a:custGeom>
              <a:avLst/>
              <a:gdLst/>
              <a:ahLst/>
              <a:cxnLst/>
              <a:rect l="l" t="t" r="r" b="b"/>
              <a:pathLst>
                <a:path w="1784" h="1885" extrusionOk="0">
                  <a:moveTo>
                    <a:pt x="771" y="138"/>
                  </a:moveTo>
                  <a:lnTo>
                    <a:pt x="771" y="196"/>
                  </a:lnTo>
                  <a:lnTo>
                    <a:pt x="760" y="138"/>
                  </a:lnTo>
                  <a:close/>
                  <a:moveTo>
                    <a:pt x="1440" y="875"/>
                  </a:moveTo>
                  <a:cubicBezTo>
                    <a:pt x="1429" y="880"/>
                    <a:pt x="1417" y="895"/>
                    <a:pt x="1406" y="923"/>
                  </a:cubicBezTo>
                  <a:lnTo>
                    <a:pt x="1348" y="923"/>
                  </a:lnTo>
                  <a:cubicBezTo>
                    <a:pt x="1360" y="911"/>
                    <a:pt x="1383" y="888"/>
                    <a:pt x="1394" y="888"/>
                  </a:cubicBezTo>
                  <a:cubicBezTo>
                    <a:pt x="1408" y="880"/>
                    <a:pt x="1424" y="876"/>
                    <a:pt x="1440" y="875"/>
                  </a:cubicBezTo>
                  <a:close/>
                  <a:moveTo>
                    <a:pt x="1429" y="934"/>
                  </a:moveTo>
                  <a:cubicBezTo>
                    <a:pt x="1429" y="969"/>
                    <a:pt x="1406" y="992"/>
                    <a:pt x="1429" y="1027"/>
                  </a:cubicBezTo>
                  <a:cubicBezTo>
                    <a:pt x="1406" y="992"/>
                    <a:pt x="1383" y="981"/>
                    <a:pt x="1348" y="969"/>
                  </a:cubicBezTo>
                  <a:cubicBezTo>
                    <a:pt x="1348" y="946"/>
                    <a:pt x="1360" y="946"/>
                    <a:pt x="1360" y="934"/>
                  </a:cubicBezTo>
                  <a:close/>
                  <a:moveTo>
                    <a:pt x="1464" y="876"/>
                  </a:moveTo>
                  <a:cubicBezTo>
                    <a:pt x="1512" y="883"/>
                    <a:pt x="1560" y="916"/>
                    <a:pt x="1568" y="969"/>
                  </a:cubicBezTo>
                  <a:cubicBezTo>
                    <a:pt x="1568" y="1004"/>
                    <a:pt x="1521" y="1038"/>
                    <a:pt x="1487" y="1038"/>
                  </a:cubicBezTo>
                  <a:cubicBezTo>
                    <a:pt x="1471" y="1038"/>
                    <a:pt x="1466" y="1043"/>
                    <a:pt x="1458" y="1043"/>
                  </a:cubicBezTo>
                  <a:cubicBezTo>
                    <a:pt x="1455" y="1043"/>
                    <a:pt x="1453" y="1043"/>
                    <a:pt x="1449" y="1042"/>
                  </a:cubicBezTo>
                  <a:lnTo>
                    <a:pt x="1449" y="1042"/>
                  </a:lnTo>
                  <a:cubicBezTo>
                    <a:pt x="1448" y="1040"/>
                    <a:pt x="1446" y="1038"/>
                    <a:pt x="1441" y="1038"/>
                  </a:cubicBezTo>
                  <a:lnTo>
                    <a:pt x="1487" y="1038"/>
                  </a:lnTo>
                  <a:cubicBezTo>
                    <a:pt x="1535" y="1014"/>
                    <a:pt x="1506" y="897"/>
                    <a:pt x="1464" y="876"/>
                  </a:cubicBezTo>
                  <a:close/>
                  <a:moveTo>
                    <a:pt x="589" y="1"/>
                  </a:moveTo>
                  <a:cubicBezTo>
                    <a:pt x="289" y="1"/>
                    <a:pt x="1" y="146"/>
                    <a:pt x="367" y="461"/>
                  </a:cubicBezTo>
                  <a:cubicBezTo>
                    <a:pt x="425" y="565"/>
                    <a:pt x="517" y="657"/>
                    <a:pt x="563" y="773"/>
                  </a:cubicBezTo>
                  <a:cubicBezTo>
                    <a:pt x="559" y="773"/>
                    <a:pt x="554" y="773"/>
                    <a:pt x="550" y="773"/>
                  </a:cubicBezTo>
                  <a:cubicBezTo>
                    <a:pt x="254" y="773"/>
                    <a:pt x="334" y="1145"/>
                    <a:pt x="448" y="1315"/>
                  </a:cubicBezTo>
                  <a:cubicBezTo>
                    <a:pt x="501" y="1377"/>
                    <a:pt x="572" y="1395"/>
                    <a:pt x="650" y="1395"/>
                  </a:cubicBezTo>
                  <a:cubicBezTo>
                    <a:pt x="759" y="1395"/>
                    <a:pt x="881" y="1361"/>
                    <a:pt x="993" y="1361"/>
                  </a:cubicBezTo>
                  <a:cubicBezTo>
                    <a:pt x="1028" y="1361"/>
                    <a:pt x="1062" y="1364"/>
                    <a:pt x="1094" y="1373"/>
                  </a:cubicBezTo>
                  <a:cubicBezTo>
                    <a:pt x="1099" y="1742"/>
                    <a:pt x="1224" y="1885"/>
                    <a:pt x="1356" y="1885"/>
                  </a:cubicBezTo>
                  <a:cubicBezTo>
                    <a:pt x="1562" y="1885"/>
                    <a:pt x="1783" y="1534"/>
                    <a:pt x="1579" y="1154"/>
                  </a:cubicBezTo>
                  <a:cubicBezTo>
                    <a:pt x="1672" y="1119"/>
                    <a:pt x="1683" y="1027"/>
                    <a:pt x="1672" y="923"/>
                  </a:cubicBezTo>
                  <a:cubicBezTo>
                    <a:pt x="1672" y="787"/>
                    <a:pt x="1563" y="718"/>
                    <a:pt x="1457" y="718"/>
                  </a:cubicBezTo>
                  <a:cubicBezTo>
                    <a:pt x="1355" y="718"/>
                    <a:pt x="1256" y="781"/>
                    <a:pt x="1256" y="911"/>
                  </a:cubicBezTo>
                  <a:cubicBezTo>
                    <a:pt x="1048" y="796"/>
                    <a:pt x="887" y="646"/>
                    <a:pt x="806" y="461"/>
                  </a:cubicBezTo>
                  <a:lnTo>
                    <a:pt x="817" y="461"/>
                  </a:lnTo>
                  <a:lnTo>
                    <a:pt x="806" y="288"/>
                  </a:lnTo>
                  <a:lnTo>
                    <a:pt x="829" y="450"/>
                  </a:lnTo>
                  <a:cubicBezTo>
                    <a:pt x="1231" y="160"/>
                    <a:pt x="904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3505;p42">
              <a:extLst>
                <a:ext uri="{FF2B5EF4-FFF2-40B4-BE49-F238E27FC236}">
                  <a16:creationId xmlns:a16="http://schemas.microsoft.com/office/drawing/2014/main" id="{6355CB23-AC0A-B91C-B87E-AE50E090ACD2}"/>
                </a:ext>
              </a:extLst>
            </p:cNvPr>
            <p:cNvSpPr/>
            <p:nvPr/>
          </p:nvSpPr>
          <p:spPr>
            <a:xfrm>
              <a:off x="6611975" y="3351725"/>
              <a:ext cx="48925" cy="23350"/>
            </a:xfrm>
            <a:custGeom>
              <a:avLst/>
              <a:gdLst/>
              <a:ahLst/>
              <a:cxnLst/>
              <a:rect l="l" t="t" r="r" b="b"/>
              <a:pathLst>
                <a:path w="1957" h="934" extrusionOk="0">
                  <a:moveTo>
                    <a:pt x="270" y="1"/>
                  </a:moveTo>
                  <a:cubicBezTo>
                    <a:pt x="190" y="1"/>
                    <a:pt x="114" y="53"/>
                    <a:pt x="81" y="182"/>
                  </a:cubicBezTo>
                  <a:cubicBezTo>
                    <a:pt x="81" y="367"/>
                    <a:pt x="0" y="633"/>
                    <a:pt x="139" y="783"/>
                  </a:cubicBezTo>
                  <a:cubicBezTo>
                    <a:pt x="427" y="898"/>
                    <a:pt x="750" y="783"/>
                    <a:pt x="1051" y="933"/>
                  </a:cubicBezTo>
                  <a:cubicBezTo>
                    <a:pt x="1056" y="933"/>
                    <a:pt x="1062" y="933"/>
                    <a:pt x="1068" y="933"/>
                  </a:cubicBezTo>
                  <a:cubicBezTo>
                    <a:pt x="1456" y="933"/>
                    <a:pt x="1956" y="242"/>
                    <a:pt x="1461" y="242"/>
                  </a:cubicBezTo>
                  <a:cubicBezTo>
                    <a:pt x="1428" y="242"/>
                    <a:pt x="1392" y="245"/>
                    <a:pt x="1351" y="252"/>
                  </a:cubicBezTo>
                  <a:cubicBezTo>
                    <a:pt x="1247" y="371"/>
                    <a:pt x="1131" y="404"/>
                    <a:pt x="1006" y="404"/>
                  </a:cubicBezTo>
                  <a:cubicBezTo>
                    <a:pt x="855" y="404"/>
                    <a:pt x="691" y="356"/>
                    <a:pt x="520" y="356"/>
                  </a:cubicBezTo>
                  <a:cubicBezTo>
                    <a:pt x="564" y="164"/>
                    <a:pt x="41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3506;p42">
              <a:extLst>
                <a:ext uri="{FF2B5EF4-FFF2-40B4-BE49-F238E27FC236}">
                  <a16:creationId xmlns:a16="http://schemas.microsoft.com/office/drawing/2014/main" id="{38D50C00-A77D-DADD-1F36-B8C909A42E66}"/>
                </a:ext>
              </a:extLst>
            </p:cNvPr>
            <p:cNvSpPr/>
            <p:nvPr/>
          </p:nvSpPr>
          <p:spPr>
            <a:xfrm>
              <a:off x="6665675" y="3339525"/>
              <a:ext cx="18450" cy="18625"/>
            </a:xfrm>
            <a:custGeom>
              <a:avLst/>
              <a:gdLst/>
              <a:ahLst/>
              <a:cxnLst/>
              <a:rect l="l" t="t" r="r" b="b"/>
              <a:pathLst>
                <a:path w="738" h="745" extrusionOk="0">
                  <a:moveTo>
                    <a:pt x="472" y="1"/>
                  </a:moveTo>
                  <a:cubicBezTo>
                    <a:pt x="369" y="1"/>
                    <a:pt x="299" y="82"/>
                    <a:pt x="288" y="163"/>
                  </a:cubicBezTo>
                  <a:cubicBezTo>
                    <a:pt x="1" y="351"/>
                    <a:pt x="297" y="744"/>
                    <a:pt x="517" y="744"/>
                  </a:cubicBezTo>
                  <a:cubicBezTo>
                    <a:pt x="606" y="744"/>
                    <a:pt x="683" y="679"/>
                    <a:pt x="703" y="509"/>
                  </a:cubicBezTo>
                  <a:cubicBezTo>
                    <a:pt x="680" y="324"/>
                    <a:pt x="738" y="24"/>
                    <a:pt x="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3507;p42">
              <a:extLst>
                <a:ext uri="{FF2B5EF4-FFF2-40B4-BE49-F238E27FC236}">
                  <a16:creationId xmlns:a16="http://schemas.microsoft.com/office/drawing/2014/main" id="{8DA270A8-859E-05D5-9C85-9C8840590086}"/>
                </a:ext>
              </a:extLst>
            </p:cNvPr>
            <p:cNvSpPr/>
            <p:nvPr/>
          </p:nvSpPr>
          <p:spPr>
            <a:xfrm>
              <a:off x="6374325" y="3384350"/>
              <a:ext cx="71750" cy="89975"/>
            </a:xfrm>
            <a:custGeom>
              <a:avLst/>
              <a:gdLst/>
              <a:ahLst/>
              <a:cxnLst/>
              <a:rect l="l" t="t" r="r" b="b"/>
              <a:pathLst>
                <a:path w="2870" h="3599" extrusionOk="0">
                  <a:moveTo>
                    <a:pt x="324" y="0"/>
                  </a:moveTo>
                  <a:cubicBezTo>
                    <a:pt x="1" y="0"/>
                    <a:pt x="157" y="1039"/>
                    <a:pt x="518" y="1039"/>
                  </a:cubicBezTo>
                  <a:cubicBezTo>
                    <a:pt x="543" y="1039"/>
                    <a:pt x="569" y="1035"/>
                    <a:pt x="595" y="1024"/>
                  </a:cubicBezTo>
                  <a:cubicBezTo>
                    <a:pt x="628" y="1134"/>
                    <a:pt x="744" y="1233"/>
                    <a:pt x="864" y="1233"/>
                  </a:cubicBezTo>
                  <a:cubicBezTo>
                    <a:pt x="871" y="1233"/>
                    <a:pt x="877" y="1233"/>
                    <a:pt x="884" y="1232"/>
                  </a:cubicBezTo>
                  <a:cubicBezTo>
                    <a:pt x="912" y="1420"/>
                    <a:pt x="986" y="1708"/>
                    <a:pt x="1175" y="1708"/>
                  </a:cubicBezTo>
                  <a:cubicBezTo>
                    <a:pt x="1218" y="1708"/>
                    <a:pt x="1267" y="1693"/>
                    <a:pt x="1322" y="1659"/>
                  </a:cubicBezTo>
                  <a:lnTo>
                    <a:pt x="1322" y="1659"/>
                  </a:lnTo>
                  <a:cubicBezTo>
                    <a:pt x="1312" y="1798"/>
                    <a:pt x="1341" y="1986"/>
                    <a:pt x="1509" y="1986"/>
                  </a:cubicBezTo>
                  <a:cubicBezTo>
                    <a:pt x="1523" y="1986"/>
                    <a:pt x="1538" y="1985"/>
                    <a:pt x="1553" y="1982"/>
                  </a:cubicBezTo>
                  <a:cubicBezTo>
                    <a:pt x="1553" y="2098"/>
                    <a:pt x="1634" y="2179"/>
                    <a:pt x="1738" y="2179"/>
                  </a:cubicBezTo>
                  <a:cubicBezTo>
                    <a:pt x="1900" y="2456"/>
                    <a:pt x="1519" y="2860"/>
                    <a:pt x="1830" y="3079"/>
                  </a:cubicBezTo>
                  <a:cubicBezTo>
                    <a:pt x="1849" y="3200"/>
                    <a:pt x="1965" y="3350"/>
                    <a:pt x="2100" y="3350"/>
                  </a:cubicBezTo>
                  <a:cubicBezTo>
                    <a:pt x="2132" y="3350"/>
                    <a:pt x="2166" y="3342"/>
                    <a:pt x="2200" y="3321"/>
                  </a:cubicBezTo>
                  <a:cubicBezTo>
                    <a:pt x="2200" y="3424"/>
                    <a:pt x="2304" y="3511"/>
                    <a:pt x="2406" y="3511"/>
                  </a:cubicBezTo>
                  <a:cubicBezTo>
                    <a:pt x="2430" y="3511"/>
                    <a:pt x="2454" y="3506"/>
                    <a:pt x="2477" y="3494"/>
                  </a:cubicBezTo>
                  <a:cubicBezTo>
                    <a:pt x="2555" y="3568"/>
                    <a:pt x="2617" y="3598"/>
                    <a:pt x="2668" y="3598"/>
                  </a:cubicBezTo>
                  <a:cubicBezTo>
                    <a:pt x="2855" y="3598"/>
                    <a:pt x="2869" y="3175"/>
                    <a:pt x="2869" y="2975"/>
                  </a:cubicBezTo>
                  <a:cubicBezTo>
                    <a:pt x="2858" y="2828"/>
                    <a:pt x="2764" y="2761"/>
                    <a:pt x="2662" y="2761"/>
                  </a:cubicBezTo>
                  <a:cubicBezTo>
                    <a:pt x="2556" y="2761"/>
                    <a:pt x="2443" y="2834"/>
                    <a:pt x="2407" y="2963"/>
                  </a:cubicBezTo>
                  <a:cubicBezTo>
                    <a:pt x="2378" y="2905"/>
                    <a:pt x="2322" y="2879"/>
                    <a:pt x="2259" y="2879"/>
                  </a:cubicBezTo>
                  <a:cubicBezTo>
                    <a:pt x="2221" y="2879"/>
                    <a:pt x="2181" y="2889"/>
                    <a:pt x="2142" y="2906"/>
                  </a:cubicBezTo>
                  <a:lnTo>
                    <a:pt x="2142" y="2871"/>
                  </a:lnTo>
                  <a:lnTo>
                    <a:pt x="2096" y="2883"/>
                  </a:lnTo>
                  <a:lnTo>
                    <a:pt x="2096" y="2871"/>
                  </a:lnTo>
                  <a:lnTo>
                    <a:pt x="2142" y="2871"/>
                  </a:lnTo>
                  <a:cubicBezTo>
                    <a:pt x="2211" y="2282"/>
                    <a:pt x="2304" y="1324"/>
                    <a:pt x="1888" y="909"/>
                  </a:cubicBezTo>
                  <a:cubicBezTo>
                    <a:pt x="1857" y="686"/>
                    <a:pt x="1782" y="599"/>
                    <a:pt x="1703" y="599"/>
                  </a:cubicBezTo>
                  <a:cubicBezTo>
                    <a:pt x="1549" y="599"/>
                    <a:pt x="1381" y="927"/>
                    <a:pt x="1496" y="1209"/>
                  </a:cubicBezTo>
                  <a:cubicBezTo>
                    <a:pt x="1461" y="1197"/>
                    <a:pt x="1438" y="1197"/>
                    <a:pt x="1392" y="1197"/>
                  </a:cubicBezTo>
                  <a:cubicBezTo>
                    <a:pt x="1322" y="944"/>
                    <a:pt x="1311" y="586"/>
                    <a:pt x="1034" y="551"/>
                  </a:cubicBezTo>
                  <a:cubicBezTo>
                    <a:pt x="1051" y="358"/>
                    <a:pt x="922" y="130"/>
                    <a:pt x="751" y="130"/>
                  </a:cubicBezTo>
                  <a:cubicBezTo>
                    <a:pt x="698" y="130"/>
                    <a:pt x="641" y="153"/>
                    <a:pt x="584" y="205"/>
                  </a:cubicBezTo>
                  <a:cubicBezTo>
                    <a:pt x="572" y="159"/>
                    <a:pt x="538" y="112"/>
                    <a:pt x="503" y="78"/>
                  </a:cubicBezTo>
                  <a:cubicBezTo>
                    <a:pt x="432" y="24"/>
                    <a:pt x="372" y="0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3508;p42">
              <a:extLst>
                <a:ext uri="{FF2B5EF4-FFF2-40B4-BE49-F238E27FC236}">
                  <a16:creationId xmlns:a16="http://schemas.microsoft.com/office/drawing/2014/main" id="{D5F1A523-2AF1-FC25-3D60-A20F9A40CC8E}"/>
                </a:ext>
              </a:extLst>
            </p:cNvPr>
            <p:cNvSpPr/>
            <p:nvPr/>
          </p:nvSpPr>
          <p:spPr>
            <a:xfrm>
              <a:off x="6371025" y="3273100"/>
              <a:ext cx="70175" cy="57275"/>
            </a:xfrm>
            <a:custGeom>
              <a:avLst/>
              <a:gdLst/>
              <a:ahLst/>
              <a:cxnLst/>
              <a:rect l="l" t="t" r="r" b="b"/>
              <a:pathLst>
                <a:path w="2807" h="2291" extrusionOk="0">
                  <a:moveTo>
                    <a:pt x="185" y="0"/>
                  </a:moveTo>
                  <a:cubicBezTo>
                    <a:pt x="95" y="0"/>
                    <a:pt x="10" y="61"/>
                    <a:pt x="0" y="199"/>
                  </a:cubicBezTo>
                  <a:cubicBezTo>
                    <a:pt x="23" y="326"/>
                    <a:pt x="81" y="788"/>
                    <a:pt x="427" y="1019"/>
                  </a:cubicBezTo>
                  <a:cubicBezTo>
                    <a:pt x="473" y="1042"/>
                    <a:pt x="531" y="1065"/>
                    <a:pt x="577" y="1065"/>
                  </a:cubicBezTo>
                  <a:cubicBezTo>
                    <a:pt x="716" y="1238"/>
                    <a:pt x="877" y="1134"/>
                    <a:pt x="935" y="1446"/>
                  </a:cubicBezTo>
                  <a:cubicBezTo>
                    <a:pt x="952" y="1605"/>
                    <a:pt x="1071" y="1745"/>
                    <a:pt x="1206" y="1745"/>
                  </a:cubicBezTo>
                  <a:cubicBezTo>
                    <a:pt x="1257" y="1745"/>
                    <a:pt x="1311" y="1725"/>
                    <a:pt x="1362" y="1677"/>
                  </a:cubicBezTo>
                  <a:cubicBezTo>
                    <a:pt x="1407" y="1830"/>
                    <a:pt x="1537" y="2076"/>
                    <a:pt x="1702" y="2076"/>
                  </a:cubicBezTo>
                  <a:cubicBezTo>
                    <a:pt x="1748" y="2076"/>
                    <a:pt x="1797" y="2057"/>
                    <a:pt x="1847" y="2012"/>
                  </a:cubicBezTo>
                  <a:cubicBezTo>
                    <a:pt x="1897" y="2069"/>
                    <a:pt x="1965" y="2113"/>
                    <a:pt x="2035" y="2113"/>
                  </a:cubicBezTo>
                  <a:cubicBezTo>
                    <a:pt x="2077" y="2113"/>
                    <a:pt x="2119" y="2097"/>
                    <a:pt x="2159" y="2058"/>
                  </a:cubicBezTo>
                  <a:cubicBezTo>
                    <a:pt x="2237" y="2227"/>
                    <a:pt x="2333" y="2290"/>
                    <a:pt x="2420" y="2290"/>
                  </a:cubicBezTo>
                  <a:cubicBezTo>
                    <a:pt x="2643" y="2290"/>
                    <a:pt x="2807" y="1875"/>
                    <a:pt x="2459" y="1735"/>
                  </a:cubicBezTo>
                  <a:cubicBezTo>
                    <a:pt x="2399" y="1535"/>
                    <a:pt x="2252" y="1326"/>
                    <a:pt x="2042" y="1326"/>
                  </a:cubicBezTo>
                  <a:cubicBezTo>
                    <a:pt x="2009" y="1326"/>
                    <a:pt x="1975" y="1331"/>
                    <a:pt x="1939" y="1342"/>
                  </a:cubicBezTo>
                  <a:cubicBezTo>
                    <a:pt x="1921" y="1205"/>
                    <a:pt x="1823" y="1054"/>
                    <a:pt x="1692" y="1054"/>
                  </a:cubicBezTo>
                  <a:cubicBezTo>
                    <a:pt x="1657" y="1054"/>
                    <a:pt x="1620" y="1064"/>
                    <a:pt x="1581" y="1088"/>
                  </a:cubicBezTo>
                  <a:cubicBezTo>
                    <a:pt x="1523" y="1011"/>
                    <a:pt x="1400" y="941"/>
                    <a:pt x="1287" y="941"/>
                  </a:cubicBezTo>
                  <a:cubicBezTo>
                    <a:pt x="1266" y="941"/>
                    <a:pt x="1244" y="944"/>
                    <a:pt x="1224" y="950"/>
                  </a:cubicBezTo>
                  <a:cubicBezTo>
                    <a:pt x="1039" y="742"/>
                    <a:pt x="762" y="684"/>
                    <a:pt x="727" y="384"/>
                  </a:cubicBezTo>
                  <a:cubicBezTo>
                    <a:pt x="719" y="280"/>
                    <a:pt x="623" y="215"/>
                    <a:pt x="527" y="215"/>
                  </a:cubicBezTo>
                  <a:cubicBezTo>
                    <a:pt x="483" y="215"/>
                    <a:pt x="440" y="228"/>
                    <a:pt x="404" y="257"/>
                  </a:cubicBezTo>
                  <a:cubicBezTo>
                    <a:pt x="417" y="96"/>
                    <a:pt x="29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3509;p42">
              <a:extLst>
                <a:ext uri="{FF2B5EF4-FFF2-40B4-BE49-F238E27FC236}">
                  <a16:creationId xmlns:a16="http://schemas.microsoft.com/office/drawing/2014/main" id="{4A4F10F0-F0A4-27DE-D667-E4CEA200F0EB}"/>
                </a:ext>
              </a:extLst>
            </p:cNvPr>
            <p:cNvSpPr/>
            <p:nvPr/>
          </p:nvSpPr>
          <p:spPr>
            <a:xfrm>
              <a:off x="6332125" y="3293475"/>
              <a:ext cx="59825" cy="55225"/>
            </a:xfrm>
            <a:custGeom>
              <a:avLst/>
              <a:gdLst/>
              <a:ahLst/>
              <a:cxnLst/>
              <a:rect l="l" t="t" r="r" b="b"/>
              <a:pathLst>
                <a:path w="2393" h="2209" extrusionOk="0">
                  <a:moveTo>
                    <a:pt x="259" y="0"/>
                  </a:moveTo>
                  <a:cubicBezTo>
                    <a:pt x="239" y="0"/>
                    <a:pt x="217" y="3"/>
                    <a:pt x="194" y="8"/>
                  </a:cubicBezTo>
                  <a:cubicBezTo>
                    <a:pt x="1" y="143"/>
                    <a:pt x="301" y="2011"/>
                    <a:pt x="696" y="2011"/>
                  </a:cubicBezTo>
                  <a:cubicBezTo>
                    <a:pt x="772" y="2011"/>
                    <a:pt x="852" y="1941"/>
                    <a:pt x="933" y="1774"/>
                  </a:cubicBezTo>
                  <a:cubicBezTo>
                    <a:pt x="995" y="1809"/>
                    <a:pt x="1056" y="1824"/>
                    <a:pt x="1113" y="1824"/>
                  </a:cubicBezTo>
                  <a:cubicBezTo>
                    <a:pt x="1130" y="1824"/>
                    <a:pt x="1147" y="1823"/>
                    <a:pt x="1164" y="1820"/>
                  </a:cubicBezTo>
                  <a:cubicBezTo>
                    <a:pt x="1185" y="1904"/>
                    <a:pt x="1264" y="1960"/>
                    <a:pt x="1357" y="1960"/>
                  </a:cubicBezTo>
                  <a:cubicBezTo>
                    <a:pt x="1365" y="1960"/>
                    <a:pt x="1374" y="1959"/>
                    <a:pt x="1383" y="1958"/>
                  </a:cubicBezTo>
                  <a:cubicBezTo>
                    <a:pt x="1394" y="1970"/>
                    <a:pt x="1409" y="1976"/>
                    <a:pt x="1423" y="1976"/>
                  </a:cubicBezTo>
                  <a:cubicBezTo>
                    <a:pt x="1438" y="1976"/>
                    <a:pt x="1452" y="1970"/>
                    <a:pt x="1464" y="1958"/>
                  </a:cubicBezTo>
                  <a:cubicBezTo>
                    <a:pt x="1524" y="2105"/>
                    <a:pt x="1660" y="2209"/>
                    <a:pt x="1781" y="2209"/>
                  </a:cubicBezTo>
                  <a:cubicBezTo>
                    <a:pt x="1869" y="2209"/>
                    <a:pt x="1949" y="2153"/>
                    <a:pt x="1983" y="2016"/>
                  </a:cubicBezTo>
                  <a:cubicBezTo>
                    <a:pt x="2022" y="2100"/>
                    <a:pt x="2105" y="2143"/>
                    <a:pt x="2185" y="2143"/>
                  </a:cubicBezTo>
                  <a:cubicBezTo>
                    <a:pt x="2270" y="2143"/>
                    <a:pt x="2352" y="2094"/>
                    <a:pt x="2376" y="1993"/>
                  </a:cubicBezTo>
                  <a:cubicBezTo>
                    <a:pt x="2393" y="1753"/>
                    <a:pt x="2193" y="1519"/>
                    <a:pt x="1990" y="1519"/>
                  </a:cubicBezTo>
                  <a:cubicBezTo>
                    <a:pt x="1920" y="1519"/>
                    <a:pt x="1849" y="1547"/>
                    <a:pt x="1787" y="1612"/>
                  </a:cubicBezTo>
                  <a:cubicBezTo>
                    <a:pt x="1757" y="1536"/>
                    <a:pt x="1677" y="1491"/>
                    <a:pt x="1596" y="1491"/>
                  </a:cubicBezTo>
                  <a:cubicBezTo>
                    <a:pt x="1554" y="1491"/>
                    <a:pt x="1511" y="1503"/>
                    <a:pt x="1475" y="1531"/>
                  </a:cubicBezTo>
                  <a:cubicBezTo>
                    <a:pt x="1354" y="1299"/>
                    <a:pt x="1312" y="597"/>
                    <a:pt x="1025" y="597"/>
                  </a:cubicBezTo>
                  <a:cubicBezTo>
                    <a:pt x="984" y="597"/>
                    <a:pt x="938" y="611"/>
                    <a:pt x="887" y="642"/>
                  </a:cubicBezTo>
                  <a:cubicBezTo>
                    <a:pt x="878" y="641"/>
                    <a:pt x="869" y="641"/>
                    <a:pt x="860" y="641"/>
                  </a:cubicBezTo>
                  <a:cubicBezTo>
                    <a:pt x="767" y="641"/>
                    <a:pt x="687" y="697"/>
                    <a:pt x="656" y="781"/>
                  </a:cubicBezTo>
                  <a:cubicBezTo>
                    <a:pt x="580" y="564"/>
                    <a:pt x="575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3510;p42">
              <a:extLst>
                <a:ext uri="{FF2B5EF4-FFF2-40B4-BE49-F238E27FC236}">
                  <a16:creationId xmlns:a16="http://schemas.microsoft.com/office/drawing/2014/main" id="{7F232568-9639-6DE8-DDF7-42052DE8B460}"/>
                </a:ext>
              </a:extLst>
            </p:cNvPr>
            <p:cNvSpPr/>
            <p:nvPr/>
          </p:nvSpPr>
          <p:spPr>
            <a:xfrm>
              <a:off x="6321325" y="3450800"/>
              <a:ext cx="48200" cy="57000"/>
            </a:xfrm>
            <a:custGeom>
              <a:avLst/>
              <a:gdLst/>
              <a:ahLst/>
              <a:cxnLst/>
              <a:rect l="l" t="t" r="r" b="b"/>
              <a:pathLst>
                <a:path w="1928" h="2280" extrusionOk="0">
                  <a:moveTo>
                    <a:pt x="680" y="1"/>
                  </a:moveTo>
                  <a:cubicBezTo>
                    <a:pt x="616" y="1"/>
                    <a:pt x="552" y="42"/>
                    <a:pt x="499" y="144"/>
                  </a:cubicBezTo>
                  <a:cubicBezTo>
                    <a:pt x="433" y="119"/>
                    <a:pt x="379" y="108"/>
                    <a:pt x="336" y="108"/>
                  </a:cubicBezTo>
                  <a:cubicBezTo>
                    <a:pt x="1" y="108"/>
                    <a:pt x="304" y="776"/>
                    <a:pt x="580" y="848"/>
                  </a:cubicBezTo>
                  <a:cubicBezTo>
                    <a:pt x="611" y="1003"/>
                    <a:pt x="697" y="1203"/>
                    <a:pt x="863" y="1203"/>
                  </a:cubicBezTo>
                  <a:cubicBezTo>
                    <a:pt x="883" y="1203"/>
                    <a:pt x="904" y="1200"/>
                    <a:pt x="926" y="1194"/>
                  </a:cubicBezTo>
                  <a:cubicBezTo>
                    <a:pt x="972" y="1287"/>
                    <a:pt x="1007" y="1402"/>
                    <a:pt x="1099" y="1437"/>
                  </a:cubicBezTo>
                  <a:cubicBezTo>
                    <a:pt x="1261" y="1691"/>
                    <a:pt x="1272" y="2222"/>
                    <a:pt x="1607" y="2279"/>
                  </a:cubicBezTo>
                  <a:cubicBezTo>
                    <a:pt x="1612" y="2280"/>
                    <a:pt x="1616" y="2280"/>
                    <a:pt x="1621" y="2280"/>
                  </a:cubicBezTo>
                  <a:cubicBezTo>
                    <a:pt x="1798" y="2280"/>
                    <a:pt x="1928" y="2057"/>
                    <a:pt x="1815" y="1921"/>
                  </a:cubicBezTo>
                  <a:cubicBezTo>
                    <a:pt x="1561" y="1702"/>
                    <a:pt x="1850" y="1113"/>
                    <a:pt x="1480" y="1010"/>
                  </a:cubicBezTo>
                  <a:cubicBezTo>
                    <a:pt x="1434" y="860"/>
                    <a:pt x="1411" y="675"/>
                    <a:pt x="1215" y="663"/>
                  </a:cubicBezTo>
                  <a:cubicBezTo>
                    <a:pt x="1180" y="536"/>
                    <a:pt x="1099" y="398"/>
                    <a:pt x="949" y="398"/>
                  </a:cubicBezTo>
                  <a:cubicBezTo>
                    <a:pt x="965" y="213"/>
                    <a:pt x="825" y="1"/>
                    <a:pt x="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3511;p42">
              <a:extLst>
                <a:ext uri="{FF2B5EF4-FFF2-40B4-BE49-F238E27FC236}">
                  <a16:creationId xmlns:a16="http://schemas.microsoft.com/office/drawing/2014/main" id="{A3E922CB-9CF9-99B2-47BA-EFFF731980C8}"/>
                </a:ext>
              </a:extLst>
            </p:cNvPr>
            <p:cNvSpPr/>
            <p:nvPr/>
          </p:nvSpPr>
          <p:spPr>
            <a:xfrm>
              <a:off x="6362925" y="3506350"/>
              <a:ext cx="42925" cy="39150"/>
            </a:xfrm>
            <a:custGeom>
              <a:avLst/>
              <a:gdLst/>
              <a:ahLst/>
              <a:cxnLst/>
              <a:rect l="l" t="t" r="r" b="b"/>
              <a:pathLst>
                <a:path w="1717" h="1566" extrusionOk="0">
                  <a:moveTo>
                    <a:pt x="253" y="1"/>
                  </a:moveTo>
                  <a:cubicBezTo>
                    <a:pt x="227" y="1"/>
                    <a:pt x="201" y="4"/>
                    <a:pt x="174" y="11"/>
                  </a:cubicBezTo>
                  <a:cubicBezTo>
                    <a:pt x="1" y="127"/>
                    <a:pt x="128" y="311"/>
                    <a:pt x="209" y="450"/>
                  </a:cubicBezTo>
                  <a:cubicBezTo>
                    <a:pt x="21" y="544"/>
                    <a:pt x="123" y="851"/>
                    <a:pt x="286" y="851"/>
                  </a:cubicBezTo>
                  <a:cubicBezTo>
                    <a:pt x="323" y="851"/>
                    <a:pt x="364" y="835"/>
                    <a:pt x="405" y="796"/>
                  </a:cubicBezTo>
                  <a:lnTo>
                    <a:pt x="405" y="808"/>
                  </a:lnTo>
                  <a:cubicBezTo>
                    <a:pt x="347" y="1027"/>
                    <a:pt x="740" y="1119"/>
                    <a:pt x="809" y="1292"/>
                  </a:cubicBezTo>
                  <a:cubicBezTo>
                    <a:pt x="901" y="1491"/>
                    <a:pt x="1053" y="1565"/>
                    <a:pt x="1191" y="1565"/>
                  </a:cubicBezTo>
                  <a:cubicBezTo>
                    <a:pt x="1486" y="1565"/>
                    <a:pt x="1717" y="1227"/>
                    <a:pt x="1167" y="1038"/>
                  </a:cubicBezTo>
                  <a:cubicBezTo>
                    <a:pt x="1132" y="981"/>
                    <a:pt x="1074" y="934"/>
                    <a:pt x="1028" y="888"/>
                  </a:cubicBezTo>
                  <a:cubicBezTo>
                    <a:pt x="856" y="620"/>
                    <a:pt x="604" y="1"/>
                    <a:pt x="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3512;p42">
              <a:extLst>
                <a:ext uri="{FF2B5EF4-FFF2-40B4-BE49-F238E27FC236}">
                  <a16:creationId xmlns:a16="http://schemas.microsoft.com/office/drawing/2014/main" id="{86FCF677-60BF-AC55-DA25-FC7F59450D20}"/>
                </a:ext>
              </a:extLst>
            </p:cNvPr>
            <p:cNvSpPr/>
            <p:nvPr/>
          </p:nvSpPr>
          <p:spPr>
            <a:xfrm>
              <a:off x="6329175" y="3528850"/>
              <a:ext cx="36500" cy="131350"/>
            </a:xfrm>
            <a:custGeom>
              <a:avLst/>
              <a:gdLst/>
              <a:ahLst/>
              <a:cxnLst/>
              <a:rect l="l" t="t" r="r" b="b"/>
              <a:pathLst>
                <a:path w="1460" h="5254" extrusionOk="0">
                  <a:moveTo>
                    <a:pt x="259" y="0"/>
                  </a:moveTo>
                  <a:cubicBezTo>
                    <a:pt x="70" y="0"/>
                    <a:pt x="1" y="532"/>
                    <a:pt x="358" y="1304"/>
                  </a:cubicBezTo>
                  <a:cubicBezTo>
                    <a:pt x="370" y="1443"/>
                    <a:pt x="312" y="1662"/>
                    <a:pt x="520" y="1697"/>
                  </a:cubicBezTo>
                  <a:cubicBezTo>
                    <a:pt x="474" y="1835"/>
                    <a:pt x="474" y="1974"/>
                    <a:pt x="404" y="2112"/>
                  </a:cubicBezTo>
                  <a:cubicBezTo>
                    <a:pt x="208" y="2204"/>
                    <a:pt x="185" y="2470"/>
                    <a:pt x="404" y="2562"/>
                  </a:cubicBezTo>
                  <a:cubicBezTo>
                    <a:pt x="358" y="2793"/>
                    <a:pt x="266" y="3359"/>
                    <a:pt x="658" y="3359"/>
                  </a:cubicBezTo>
                  <a:cubicBezTo>
                    <a:pt x="670" y="3393"/>
                    <a:pt x="716" y="3440"/>
                    <a:pt x="751" y="3463"/>
                  </a:cubicBezTo>
                  <a:cubicBezTo>
                    <a:pt x="704" y="3867"/>
                    <a:pt x="751" y="4282"/>
                    <a:pt x="866" y="4652"/>
                  </a:cubicBezTo>
                  <a:cubicBezTo>
                    <a:pt x="843" y="4871"/>
                    <a:pt x="589" y="5044"/>
                    <a:pt x="762" y="5229"/>
                  </a:cubicBezTo>
                  <a:cubicBezTo>
                    <a:pt x="800" y="5246"/>
                    <a:pt x="836" y="5254"/>
                    <a:pt x="870" y="5254"/>
                  </a:cubicBezTo>
                  <a:cubicBezTo>
                    <a:pt x="1202" y="5254"/>
                    <a:pt x="1362" y="4503"/>
                    <a:pt x="1247" y="4294"/>
                  </a:cubicBezTo>
                  <a:cubicBezTo>
                    <a:pt x="1293" y="3728"/>
                    <a:pt x="1282" y="3393"/>
                    <a:pt x="1189" y="3209"/>
                  </a:cubicBezTo>
                  <a:cubicBezTo>
                    <a:pt x="1275" y="3004"/>
                    <a:pt x="1241" y="2590"/>
                    <a:pt x="966" y="2590"/>
                  </a:cubicBezTo>
                  <a:cubicBezTo>
                    <a:pt x="945" y="2590"/>
                    <a:pt x="924" y="2592"/>
                    <a:pt x="901" y="2597"/>
                  </a:cubicBezTo>
                  <a:cubicBezTo>
                    <a:pt x="901" y="2276"/>
                    <a:pt x="1459" y="1154"/>
                    <a:pt x="988" y="1154"/>
                  </a:cubicBezTo>
                  <a:cubicBezTo>
                    <a:pt x="935" y="1154"/>
                    <a:pt x="868" y="1168"/>
                    <a:pt x="785" y="1200"/>
                  </a:cubicBezTo>
                  <a:cubicBezTo>
                    <a:pt x="641" y="348"/>
                    <a:pt x="411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3513;p42">
              <a:extLst>
                <a:ext uri="{FF2B5EF4-FFF2-40B4-BE49-F238E27FC236}">
                  <a16:creationId xmlns:a16="http://schemas.microsoft.com/office/drawing/2014/main" id="{0C81DB76-7BA3-408E-2F58-07F85B436B5D}"/>
                </a:ext>
              </a:extLst>
            </p:cNvPr>
            <p:cNvSpPr/>
            <p:nvPr/>
          </p:nvSpPr>
          <p:spPr>
            <a:xfrm>
              <a:off x="6374525" y="3552950"/>
              <a:ext cx="38350" cy="55600"/>
            </a:xfrm>
            <a:custGeom>
              <a:avLst/>
              <a:gdLst/>
              <a:ahLst/>
              <a:cxnLst/>
              <a:rect l="l" t="t" r="r" b="b"/>
              <a:pathLst>
                <a:path w="1534" h="2224" extrusionOk="0">
                  <a:moveTo>
                    <a:pt x="594" y="1"/>
                  </a:moveTo>
                  <a:cubicBezTo>
                    <a:pt x="530" y="1"/>
                    <a:pt x="456" y="45"/>
                    <a:pt x="380" y="155"/>
                  </a:cubicBezTo>
                  <a:cubicBezTo>
                    <a:pt x="245" y="437"/>
                    <a:pt x="0" y="1265"/>
                    <a:pt x="532" y="1265"/>
                  </a:cubicBezTo>
                  <a:cubicBezTo>
                    <a:pt x="546" y="1265"/>
                    <a:pt x="561" y="1265"/>
                    <a:pt x="576" y="1264"/>
                  </a:cubicBezTo>
                  <a:lnTo>
                    <a:pt x="576" y="1264"/>
                  </a:lnTo>
                  <a:cubicBezTo>
                    <a:pt x="564" y="1391"/>
                    <a:pt x="587" y="1552"/>
                    <a:pt x="726" y="1610"/>
                  </a:cubicBezTo>
                  <a:cubicBezTo>
                    <a:pt x="626" y="1842"/>
                    <a:pt x="718" y="2224"/>
                    <a:pt x="1011" y="2224"/>
                  </a:cubicBezTo>
                  <a:cubicBezTo>
                    <a:pt x="1023" y="2224"/>
                    <a:pt x="1036" y="2223"/>
                    <a:pt x="1049" y="2222"/>
                  </a:cubicBezTo>
                  <a:cubicBezTo>
                    <a:pt x="1268" y="2164"/>
                    <a:pt x="1534" y="1771"/>
                    <a:pt x="1187" y="1679"/>
                  </a:cubicBezTo>
                  <a:cubicBezTo>
                    <a:pt x="1199" y="1552"/>
                    <a:pt x="1245" y="1333"/>
                    <a:pt x="1084" y="1206"/>
                  </a:cubicBezTo>
                  <a:cubicBezTo>
                    <a:pt x="1084" y="978"/>
                    <a:pt x="1032" y="555"/>
                    <a:pt x="747" y="555"/>
                  </a:cubicBezTo>
                  <a:cubicBezTo>
                    <a:pt x="729" y="555"/>
                    <a:pt x="711" y="556"/>
                    <a:pt x="691" y="559"/>
                  </a:cubicBezTo>
                  <a:cubicBezTo>
                    <a:pt x="861" y="339"/>
                    <a:pt x="769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3514;p42">
              <a:extLst>
                <a:ext uri="{FF2B5EF4-FFF2-40B4-BE49-F238E27FC236}">
                  <a16:creationId xmlns:a16="http://schemas.microsoft.com/office/drawing/2014/main" id="{8622196C-5627-23B7-1889-EDE1A865343A}"/>
                </a:ext>
              </a:extLst>
            </p:cNvPr>
            <p:cNvSpPr/>
            <p:nvPr/>
          </p:nvSpPr>
          <p:spPr>
            <a:xfrm>
              <a:off x="6395025" y="3607400"/>
              <a:ext cx="16000" cy="11775"/>
            </a:xfrm>
            <a:custGeom>
              <a:avLst/>
              <a:gdLst/>
              <a:ahLst/>
              <a:cxnLst/>
              <a:rect l="l" t="t" r="r" b="b"/>
              <a:pathLst>
                <a:path w="640" h="471" extrusionOk="0">
                  <a:moveTo>
                    <a:pt x="310" y="159"/>
                  </a:moveTo>
                  <a:lnTo>
                    <a:pt x="287" y="251"/>
                  </a:lnTo>
                  <a:lnTo>
                    <a:pt x="287" y="274"/>
                  </a:lnTo>
                  <a:cubicBezTo>
                    <a:pt x="264" y="228"/>
                    <a:pt x="252" y="171"/>
                    <a:pt x="310" y="159"/>
                  </a:cubicBezTo>
                  <a:close/>
                  <a:moveTo>
                    <a:pt x="437" y="217"/>
                  </a:moveTo>
                  <a:cubicBezTo>
                    <a:pt x="460" y="251"/>
                    <a:pt x="460" y="298"/>
                    <a:pt x="448" y="332"/>
                  </a:cubicBezTo>
                  <a:cubicBezTo>
                    <a:pt x="440" y="336"/>
                    <a:pt x="427" y="339"/>
                    <a:pt x="412" y="339"/>
                  </a:cubicBezTo>
                  <a:cubicBezTo>
                    <a:pt x="386" y="339"/>
                    <a:pt x="355" y="331"/>
                    <a:pt x="333" y="309"/>
                  </a:cubicBezTo>
                  <a:cubicBezTo>
                    <a:pt x="391" y="298"/>
                    <a:pt x="425" y="274"/>
                    <a:pt x="437" y="217"/>
                  </a:cubicBezTo>
                  <a:close/>
                  <a:moveTo>
                    <a:pt x="405" y="0"/>
                  </a:moveTo>
                  <a:cubicBezTo>
                    <a:pt x="342" y="0"/>
                    <a:pt x="281" y="31"/>
                    <a:pt x="252" y="101"/>
                  </a:cubicBezTo>
                  <a:cubicBezTo>
                    <a:pt x="1" y="288"/>
                    <a:pt x="187" y="470"/>
                    <a:pt x="372" y="470"/>
                  </a:cubicBezTo>
                  <a:cubicBezTo>
                    <a:pt x="485" y="470"/>
                    <a:pt x="597" y="403"/>
                    <a:pt x="610" y="228"/>
                  </a:cubicBezTo>
                  <a:cubicBezTo>
                    <a:pt x="639" y="95"/>
                    <a:pt x="518" y="0"/>
                    <a:pt x="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3515;p42">
              <a:extLst>
                <a:ext uri="{FF2B5EF4-FFF2-40B4-BE49-F238E27FC236}">
                  <a16:creationId xmlns:a16="http://schemas.microsoft.com/office/drawing/2014/main" id="{FDAC3CF4-FF33-02A5-287A-4A5B108C316D}"/>
                </a:ext>
              </a:extLst>
            </p:cNvPr>
            <p:cNvSpPr/>
            <p:nvPr/>
          </p:nvSpPr>
          <p:spPr>
            <a:xfrm>
              <a:off x="6401450" y="3594550"/>
              <a:ext cx="71375" cy="91625"/>
            </a:xfrm>
            <a:custGeom>
              <a:avLst/>
              <a:gdLst/>
              <a:ahLst/>
              <a:cxnLst/>
              <a:rect l="l" t="t" r="r" b="b"/>
              <a:pathLst>
                <a:path w="2855" h="3665" extrusionOk="0">
                  <a:moveTo>
                    <a:pt x="748" y="0"/>
                  </a:moveTo>
                  <a:cubicBezTo>
                    <a:pt x="685" y="0"/>
                    <a:pt x="604" y="64"/>
                    <a:pt x="503" y="223"/>
                  </a:cubicBezTo>
                  <a:cubicBezTo>
                    <a:pt x="542" y="582"/>
                    <a:pt x="0" y="2020"/>
                    <a:pt x="419" y="2020"/>
                  </a:cubicBezTo>
                  <a:cubicBezTo>
                    <a:pt x="498" y="2020"/>
                    <a:pt x="611" y="1969"/>
                    <a:pt x="768" y="1850"/>
                  </a:cubicBezTo>
                  <a:cubicBezTo>
                    <a:pt x="813" y="1961"/>
                    <a:pt x="920" y="2082"/>
                    <a:pt x="1041" y="2082"/>
                  </a:cubicBezTo>
                  <a:cubicBezTo>
                    <a:pt x="1046" y="2082"/>
                    <a:pt x="1052" y="2082"/>
                    <a:pt x="1057" y="2081"/>
                  </a:cubicBezTo>
                  <a:lnTo>
                    <a:pt x="1057" y="2081"/>
                  </a:lnTo>
                  <a:cubicBezTo>
                    <a:pt x="1000" y="2345"/>
                    <a:pt x="1013" y="2832"/>
                    <a:pt x="1271" y="2832"/>
                  </a:cubicBezTo>
                  <a:cubicBezTo>
                    <a:pt x="1329" y="2832"/>
                    <a:pt x="1399" y="2808"/>
                    <a:pt x="1484" y="2751"/>
                  </a:cubicBezTo>
                  <a:cubicBezTo>
                    <a:pt x="1576" y="2958"/>
                    <a:pt x="1623" y="3282"/>
                    <a:pt x="1888" y="3293"/>
                  </a:cubicBezTo>
                  <a:cubicBezTo>
                    <a:pt x="2038" y="3524"/>
                    <a:pt x="2211" y="3386"/>
                    <a:pt x="2373" y="3582"/>
                  </a:cubicBezTo>
                  <a:cubicBezTo>
                    <a:pt x="2422" y="3640"/>
                    <a:pt x="2482" y="3664"/>
                    <a:pt x="2541" y="3664"/>
                  </a:cubicBezTo>
                  <a:cubicBezTo>
                    <a:pt x="2704" y="3664"/>
                    <a:pt x="2855" y="3480"/>
                    <a:pt x="2719" y="3328"/>
                  </a:cubicBezTo>
                  <a:cubicBezTo>
                    <a:pt x="2604" y="3189"/>
                    <a:pt x="2477" y="3097"/>
                    <a:pt x="2327" y="3039"/>
                  </a:cubicBezTo>
                  <a:cubicBezTo>
                    <a:pt x="2198" y="2836"/>
                    <a:pt x="2288" y="2396"/>
                    <a:pt x="1990" y="2396"/>
                  </a:cubicBezTo>
                  <a:cubicBezTo>
                    <a:pt x="1966" y="2396"/>
                    <a:pt x="1940" y="2398"/>
                    <a:pt x="1911" y="2404"/>
                  </a:cubicBezTo>
                  <a:cubicBezTo>
                    <a:pt x="1853" y="2289"/>
                    <a:pt x="1773" y="2081"/>
                    <a:pt x="1623" y="2058"/>
                  </a:cubicBezTo>
                  <a:cubicBezTo>
                    <a:pt x="1633" y="1799"/>
                    <a:pt x="1654" y="1277"/>
                    <a:pt x="1307" y="1277"/>
                  </a:cubicBezTo>
                  <a:cubicBezTo>
                    <a:pt x="1283" y="1277"/>
                    <a:pt x="1258" y="1280"/>
                    <a:pt x="1230" y="1285"/>
                  </a:cubicBezTo>
                  <a:cubicBezTo>
                    <a:pt x="1269" y="1121"/>
                    <a:pt x="1122" y="965"/>
                    <a:pt x="965" y="965"/>
                  </a:cubicBezTo>
                  <a:cubicBezTo>
                    <a:pt x="934" y="965"/>
                    <a:pt x="903" y="971"/>
                    <a:pt x="872" y="985"/>
                  </a:cubicBezTo>
                  <a:cubicBezTo>
                    <a:pt x="971" y="752"/>
                    <a:pt x="965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3516;p42">
              <a:extLst>
                <a:ext uri="{FF2B5EF4-FFF2-40B4-BE49-F238E27FC236}">
                  <a16:creationId xmlns:a16="http://schemas.microsoft.com/office/drawing/2014/main" id="{BF015F80-260A-816C-9E4B-A65AB3D72554}"/>
                </a:ext>
              </a:extLst>
            </p:cNvPr>
            <p:cNvSpPr/>
            <p:nvPr/>
          </p:nvSpPr>
          <p:spPr>
            <a:xfrm>
              <a:off x="6417425" y="3500575"/>
              <a:ext cx="75100" cy="45575"/>
            </a:xfrm>
            <a:custGeom>
              <a:avLst/>
              <a:gdLst/>
              <a:ahLst/>
              <a:cxnLst/>
              <a:rect l="l" t="t" r="r" b="b"/>
              <a:pathLst>
                <a:path w="3004" h="1823" extrusionOk="0">
                  <a:moveTo>
                    <a:pt x="977" y="0"/>
                  </a:moveTo>
                  <a:cubicBezTo>
                    <a:pt x="910" y="0"/>
                    <a:pt x="839" y="40"/>
                    <a:pt x="776" y="138"/>
                  </a:cubicBezTo>
                  <a:cubicBezTo>
                    <a:pt x="718" y="138"/>
                    <a:pt x="626" y="173"/>
                    <a:pt x="556" y="231"/>
                  </a:cubicBezTo>
                  <a:cubicBezTo>
                    <a:pt x="542" y="230"/>
                    <a:pt x="527" y="229"/>
                    <a:pt x="513" y="229"/>
                  </a:cubicBezTo>
                  <a:cubicBezTo>
                    <a:pt x="92" y="229"/>
                    <a:pt x="1" y="664"/>
                    <a:pt x="384" y="664"/>
                  </a:cubicBezTo>
                  <a:cubicBezTo>
                    <a:pt x="427" y="664"/>
                    <a:pt x="477" y="659"/>
                    <a:pt x="533" y="646"/>
                  </a:cubicBezTo>
                  <a:lnTo>
                    <a:pt x="533" y="646"/>
                  </a:lnTo>
                  <a:cubicBezTo>
                    <a:pt x="487" y="773"/>
                    <a:pt x="556" y="923"/>
                    <a:pt x="695" y="946"/>
                  </a:cubicBezTo>
                  <a:cubicBezTo>
                    <a:pt x="716" y="1094"/>
                    <a:pt x="902" y="1262"/>
                    <a:pt x="1040" y="1262"/>
                  </a:cubicBezTo>
                  <a:cubicBezTo>
                    <a:pt x="1052" y="1262"/>
                    <a:pt x="1064" y="1261"/>
                    <a:pt x="1076" y="1258"/>
                  </a:cubicBezTo>
                  <a:cubicBezTo>
                    <a:pt x="1122" y="1363"/>
                    <a:pt x="1217" y="1409"/>
                    <a:pt x="1316" y="1409"/>
                  </a:cubicBezTo>
                  <a:cubicBezTo>
                    <a:pt x="1390" y="1409"/>
                    <a:pt x="1467" y="1383"/>
                    <a:pt x="1526" y="1339"/>
                  </a:cubicBezTo>
                  <a:cubicBezTo>
                    <a:pt x="1534" y="1563"/>
                    <a:pt x="1672" y="1657"/>
                    <a:pt x="1838" y="1657"/>
                  </a:cubicBezTo>
                  <a:cubicBezTo>
                    <a:pt x="1928" y="1657"/>
                    <a:pt x="2026" y="1630"/>
                    <a:pt x="2115" y="1581"/>
                  </a:cubicBezTo>
                  <a:cubicBezTo>
                    <a:pt x="2192" y="1735"/>
                    <a:pt x="2330" y="1822"/>
                    <a:pt x="2465" y="1822"/>
                  </a:cubicBezTo>
                  <a:cubicBezTo>
                    <a:pt x="2533" y="1822"/>
                    <a:pt x="2600" y="1800"/>
                    <a:pt x="2657" y="1754"/>
                  </a:cubicBezTo>
                  <a:cubicBezTo>
                    <a:pt x="2685" y="1762"/>
                    <a:pt x="2713" y="1765"/>
                    <a:pt x="2739" y="1765"/>
                  </a:cubicBezTo>
                  <a:cubicBezTo>
                    <a:pt x="2835" y="1765"/>
                    <a:pt x="2919" y="1717"/>
                    <a:pt x="2946" y="1627"/>
                  </a:cubicBezTo>
                  <a:cubicBezTo>
                    <a:pt x="3004" y="1408"/>
                    <a:pt x="2761" y="1339"/>
                    <a:pt x="2600" y="1269"/>
                  </a:cubicBezTo>
                  <a:cubicBezTo>
                    <a:pt x="2513" y="1145"/>
                    <a:pt x="2267" y="1036"/>
                    <a:pt x="2114" y="1036"/>
                  </a:cubicBezTo>
                  <a:cubicBezTo>
                    <a:pt x="2083" y="1036"/>
                    <a:pt x="2055" y="1040"/>
                    <a:pt x="2034" y="1050"/>
                  </a:cubicBezTo>
                  <a:cubicBezTo>
                    <a:pt x="1998" y="871"/>
                    <a:pt x="1852" y="554"/>
                    <a:pt x="1653" y="554"/>
                  </a:cubicBezTo>
                  <a:cubicBezTo>
                    <a:pt x="1596" y="554"/>
                    <a:pt x="1533" y="581"/>
                    <a:pt x="1468" y="646"/>
                  </a:cubicBezTo>
                  <a:cubicBezTo>
                    <a:pt x="1432" y="555"/>
                    <a:pt x="1353" y="493"/>
                    <a:pt x="1259" y="493"/>
                  </a:cubicBezTo>
                  <a:cubicBezTo>
                    <a:pt x="1234" y="493"/>
                    <a:pt x="1207" y="498"/>
                    <a:pt x="1180" y="508"/>
                  </a:cubicBezTo>
                  <a:cubicBezTo>
                    <a:pt x="1297" y="281"/>
                    <a:pt x="1153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3517;p42">
              <a:extLst>
                <a:ext uri="{FF2B5EF4-FFF2-40B4-BE49-F238E27FC236}">
                  <a16:creationId xmlns:a16="http://schemas.microsoft.com/office/drawing/2014/main" id="{77F6FB74-59CA-E392-4EC7-49008D0E35DE}"/>
                </a:ext>
              </a:extLst>
            </p:cNvPr>
            <p:cNvSpPr/>
            <p:nvPr/>
          </p:nvSpPr>
          <p:spPr>
            <a:xfrm>
              <a:off x="6487775" y="3570025"/>
              <a:ext cx="67950" cy="82575"/>
            </a:xfrm>
            <a:custGeom>
              <a:avLst/>
              <a:gdLst/>
              <a:ahLst/>
              <a:cxnLst/>
              <a:rect l="l" t="t" r="r" b="b"/>
              <a:pathLst>
                <a:path w="2718" h="3303" extrusionOk="0">
                  <a:moveTo>
                    <a:pt x="1482" y="1389"/>
                  </a:moveTo>
                  <a:lnTo>
                    <a:pt x="1482" y="1492"/>
                  </a:lnTo>
                  <a:lnTo>
                    <a:pt x="1459" y="1516"/>
                  </a:lnTo>
                  <a:cubicBezTo>
                    <a:pt x="1482" y="1481"/>
                    <a:pt x="1482" y="1435"/>
                    <a:pt x="1482" y="1389"/>
                  </a:cubicBezTo>
                  <a:close/>
                  <a:moveTo>
                    <a:pt x="1425" y="1631"/>
                  </a:moveTo>
                  <a:cubicBezTo>
                    <a:pt x="1425" y="1654"/>
                    <a:pt x="1425" y="1666"/>
                    <a:pt x="1413" y="1677"/>
                  </a:cubicBezTo>
                  <a:cubicBezTo>
                    <a:pt x="1408" y="1682"/>
                    <a:pt x="1404" y="1688"/>
                    <a:pt x="1400" y="1695"/>
                  </a:cubicBezTo>
                  <a:lnTo>
                    <a:pt x="1400" y="1695"/>
                  </a:lnTo>
                  <a:cubicBezTo>
                    <a:pt x="1402" y="1683"/>
                    <a:pt x="1402" y="1671"/>
                    <a:pt x="1402" y="1666"/>
                  </a:cubicBezTo>
                  <a:lnTo>
                    <a:pt x="1425" y="1631"/>
                  </a:lnTo>
                  <a:close/>
                  <a:moveTo>
                    <a:pt x="1906" y="0"/>
                  </a:moveTo>
                  <a:cubicBezTo>
                    <a:pt x="1771" y="0"/>
                    <a:pt x="1624" y="117"/>
                    <a:pt x="1690" y="257"/>
                  </a:cubicBezTo>
                  <a:cubicBezTo>
                    <a:pt x="1598" y="650"/>
                    <a:pt x="1494" y="996"/>
                    <a:pt x="1482" y="1377"/>
                  </a:cubicBezTo>
                  <a:cubicBezTo>
                    <a:pt x="1482" y="1199"/>
                    <a:pt x="1356" y="1077"/>
                    <a:pt x="1242" y="1077"/>
                  </a:cubicBezTo>
                  <a:cubicBezTo>
                    <a:pt x="1150" y="1077"/>
                    <a:pt x="1067" y="1157"/>
                    <a:pt x="1067" y="1354"/>
                  </a:cubicBezTo>
                  <a:cubicBezTo>
                    <a:pt x="974" y="1400"/>
                    <a:pt x="963" y="1516"/>
                    <a:pt x="951" y="1585"/>
                  </a:cubicBezTo>
                  <a:cubicBezTo>
                    <a:pt x="940" y="1608"/>
                    <a:pt x="905" y="1619"/>
                    <a:pt x="894" y="1642"/>
                  </a:cubicBezTo>
                  <a:cubicBezTo>
                    <a:pt x="801" y="1677"/>
                    <a:pt x="686" y="1723"/>
                    <a:pt x="617" y="1758"/>
                  </a:cubicBezTo>
                  <a:cubicBezTo>
                    <a:pt x="565" y="1714"/>
                    <a:pt x="510" y="1696"/>
                    <a:pt x="457" y="1696"/>
                  </a:cubicBezTo>
                  <a:cubicBezTo>
                    <a:pt x="206" y="1696"/>
                    <a:pt x="0" y="2114"/>
                    <a:pt x="363" y="2162"/>
                  </a:cubicBezTo>
                  <a:cubicBezTo>
                    <a:pt x="455" y="2381"/>
                    <a:pt x="340" y="2624"/>
                    <a:pt x="490" y="2785"/>
                  </a:cubicBezTo>
                  <a:cubicBezTo>
                    <a:pt x="524" y="2878"/>
                    <a:pt x="582" y="2958"/>
                    <a:pt x="674" y="3005"/>
                  </a:cubicBezTo>
                  <a:cubicBezTo>
                    <a:pt x="712" y="3018"/>
                    <a:pt x="747" y="3025"/>
                    <a:pt x="780" y="3025"/>
                  </a:cubicBezTo>
                  <a:cubicBezTo>
                    <a:pt x="1018" y="3025"/>
                    <a:pt x="1126" y="2688"/>
                    <a:pt x="1136" y="2485"/>
                  </a:cubicBezTo>
                  <a:cubicBezTo>
                    <a:pt x="1171" y="2474"/>
                    <a:pt x="1194" y="2439"/>
                    <a:pt x="1228" y="2416"/>
                  </a:cubicBezTo>
                  <a:cubicBezTo>
                    <a:pt x="1233" y="2669"/>
                    <a:pt x="1320" y="2772"/>
                    <a:pt x="1416" y="2772"/>
                  </a:cubicBezTo>
                  <a:cubicBezTo>
                    <a:pt x="1547" y="2772"/>
                    <a:pt x="1694" y="2579"/>
                    <a:pt x="1667" y="2312"/>
                  </a:cubicBezTo>
                  <a:lnTo>
                    <a:pt x="1667" y="2312"/>
                  </a:lnTo>
                  <a:cubicBezTo>
                    <a:pt x="1707" y="2524"/>
                    <a:pt x="1818" y="2816"/>
                    <a:pt x="2039" y="2816"/>
                  </a:cubicBezTo>
                  <a:cubicBezTo>
                    <a:pt x="2070" y="2816"/>
                    <a:pt x="2104" y="2810"/>
                    <a:pt x="2140" y="2797"/>
                  </a:cubicBezTo>
                  <a:lnTo>
                    <a:pt x="2140" y="2797"/>
                  </a:lnTo>
                  <a:cubicBezTo>
                    <a:pt x="2108" y="3146"/>
                    <a:pt x="2233" y="3303"/>
                    <a:pt x="2364" y="3303"/>
                  </a:cubicBezTo>
                  <a:cubicBezTo>
                    <a:pt x="2514" y="3303"/>
                    <a:pt x="2670" y="3097"/>
                    <a:pt x="2602" y="2739"/>
                  </a:cubicBezTo>
                  <a:cubicBezTo>
                    <a:pt x="2717" y="2612"/>
                    <a:pt x="2602" y="2439"/>
                    <a:pt x="2556" y="2300"/>
                  </a:cubicBezTo>
                  <a:cubicBezTo>
                    <a:pt x="2556" y="1873"/>
                    <a:pt x="2579" y="1458"/>
                    <a:pt x="2313" y="1100"/>
                  </a:cubicBezTo>
                  <a:cubicBezTo>
                    <a:pt x="2298" y="974"/>
                    <a:pt x="2168" y="907"/>
                    <a:pt x="2044" y="907"/>
                  </a:cubicBezTo>
                  <a:cubicBezTo>
                    <a:pt x="1986" y="907"/>
                    <a:pt x="1930" y="921"/>
                    <a:pt x="1886" y="950"/>
                  </a:cubicBezTo>
                  <a:lnTo>
                    <a:pt x="1886" y="950"/>
                  </a:lnTo>
                  <a:cubicBezTo>
                    <a:pt x="1886" y="661"/>
                    <a:pt x="2175" y="338"/>
                    <a:pt x="2048" y="61"/>
                  </a:cubicBezTo>
                  <a:cubicBezTo>
                    <a:pt x="2012" y="19"/>
                    <a:pt x="1960" y="0"/>
                    <a:pt x="1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3518;p42">
              <a:extLst>
                <a:ext uri="{FF2B5EF4-FFF2-40B4-BE49-F238E27FC236}">
                  <a16:creationId xmlns:a16="http://schemas.microsoft.com/office/drawing/2014/main" id="{36F7A17C-1FAA-C299-1D00-8519D2B914C9}"/>
                </a:ext>
              </a:extLst>
            </p:cNvPr>
            <p:cNvSpPr/>
            <p:nvPr/>
          </p:nvSpPr>
          <p:spPr>
            <a:xfrm>
              <a:off x="6487400" y="3539775"/>
              <a:ext cx="44650" cy="52075"/>
            </a:xfrm>
            <a:custGeom>
              <a:avLst/>
              <a:gdLst/>
              <a:ahLst/>
              <a:cxnLst/>
              <a:rect l="l" t="t" r="r" b="b"/>
              <a:pathLst>
                <a:path w="1786" h="2083" extrusionOk="0">
                  <a:moveTo>
                    <a:pt x="364" y="1"/>
                  </a:moveTo>
                  <a:cubicBezTo>
                    <a:pt x="184" y="1"/>
                    <a:pt x="0" y="140"/>
                    <a:pt x="112" y="371"/>
                  </a:cubicBezTo>
                  <a:cubicBezTo>
                    <a:pt x="135" y="532"/>
                    <a:pt x="147" y="856"/>
                    <a:pt x="332" y="971"/>
                  </a:cubicBezTo>
                  <a:cubicBezTo>
                    <a:pt x="274" y="994"/>
                    <a:pt x="228" y="1040"/>
                    <a:pt x="228" y="1110"/>
                  </a:cubicBezTo>
                  <a:cubicBezTo>
                    <a:pt x="205" y="1363"/>
                    <a:pt x="193" y="1617"/>
                    <a:pt x="308" y="1802"/>
                  </a:cubicBezTo>
                  <a:cubicBezTo>
                    <a:pt x="397" y="2003"/>
                    <a:pt x="484" y="2082"/>
                    <a:pt x="561" y="2082"/>
                  </a:cubicBezTo>
                  <a:cubicBezTo>
                    <a:pt x="778" y="2082"/>
                    <a:pt x="915" y="1458"/>
                    <a:pt x="785" y="1152"/>
                  </a:cubicBezTo>
                  <a:lnTo>
                    <a:pt x="785" y="1152"/>
                  </a:lnTo>
                  <a:cubicBezTo>
                    <a:pt x="787" y="1155"/>
                    <a:pt x="789" y="1156"/>
                    <a:pt x="793" y="1156"/>
                  </a:cubicBezTo>
                  <a:cubicBezTo>
                    <a:pt x="1036" y="1248"/>
                    <a:pt x="1232" y="1410"/>
                    <a:pt x="1463" y="1490"/>
                  </a:cubicBezTo>
                  <a:cubicBezTo>
                    <a:pt x="1682" y="1490"/>
                    <a:pt x="1786" y="1167"/>
                    <a:pt x="1601" y="1040"/>
                  </a:cubicBezTo>
                  <a:cubicBezTo>
                    <a:pt x="1520" y="867"/>
                    <a:pt x="1128" y="833"/>
                    <a:pt x="1059" y="706"/>
                  </a:cubicBezTo>
                  <a:cubicBezTo>
                    <a:pt x="1013" y="567"/>
                    <a:pt x="897" y="348"/>
                    <a:pt x="632" y="336"/>
                  </a:cubicBezTo>
                  <a:cubicBezTo>
                    <a:pt x="669" y="102"/>
                    <a:pt x="518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3519;p42">
              <a:extLst>
                <a:ext uri="{FF2B5EF4-FFF2-40B4-BE49-F238E27FC236}">
                  <a16:creationId xmlns:a16="http://schemas.microsoft.com/office/drawing/2014/main" id="{23BCE58F-C5D7-5B71-0086-51D098E40A69}"/>
                </a:ext>
              </a:extLst>
            </p:cNvPr>
            <p:cNvSpPr/>
            <p:nvPr/>
          </p:nvSpPr>
          <p:spPr>
            <a:xfrm>
              <a:off x="6427275" y="3543425"/>
              <a:ext cx="47650" cy="100000"/>
            </a:xfrm>
            <a:custGeom>
              <a:avLst/>
              <a:gdLst/>
              <a:ahLst/>
              <a:cxnLst/>
              <a:rect l="l" t="t" r="r" b="b"/>
              <a:pathLst>
                <a:path w="1906" h="4000" extrusionOk="0">
                  <a:moveTo>
                    <a:pt x="573" y="0"/>
                  </a:moveTo>
                  <a:cubicBezTo>
                    <a:pt x="490" y="0"/>
                    <a:pt x="449" y="129"/>
                    <a:pt x="520" y="467"/>
                  </a:cubicBezTo>
                  <a:cubicBezTo>
                    <a:pt x="427" y="410"/>
                    <a:pt x="298" y="326"/>
                    <a:pt x="189" y="326"/>
                  </a:cubicBezTo>
                  <a:cubicBezTo>
                    <a:pt x="122" y="326"/>
                    <a:pt x="63" y="357"/>
                    <a:pt x="24" y="444"/>
                  </a:cubicBezTo>
                  <a:cubicBezTo>
                    <a:pt x="1" y="536"/>
                    <a:pt x="36" y="663"/>
                    <a:pt x="128" y="698"/>
                  </a:cubicBezTo>
                  <a:cubicBezTo>
                    <a:pt x="670" y="906"/>
                    <a:pt x="693" y="1541"/>
                    <a:pt x="763" y="2037"/>
                  </a:cubicBezTo>
                  <a:cubicBezTo>
                    <a:pt x="774" y="2134"/>
                    <a:pt x="865" y="2211"/>
                    <a:pt x="962" y="2211"/>
                  </a:cubicBezTo>
                  <a:cubicBezTo>
                    <a:pt x="969" y="2211"/>
                    <a:pt x="975" y="2211"/>
                    <a:pt x="982" y="2210"/>
                  </a:cubicBezTo>
                  <a:lnTo>
                    <a:pt x="982" y="2210"/>
                  </a:lnTo>
                  <a:cubicBezTo>
                    <a:pt x="1178" y="2556"/>
                    <a:pt x="901" y="3018"/>
                    <a:pt x="1213" y="3295"/>
                  </a:cubicBezTo>
                  <a:cubicBezTo>
                    <a:pt x="1248" y="3526"/>
                    <a:pt x="1109" y="3988"/>
                    <a:pt x="1467" y="3999"/>
                  </a:cubicBezTo>
                  <a:cubicBezTo>
                    <a:pt x="1905" y="3849"/>
                    <a:pt x="1744" y="2487"/>
                    <a:pt x="1455" y="2164"/>
                  </a:cubicBezTo>
                  <a:cubicBezTo>
                    <a:pt x="1363" y="2002"/>
                    <a:pt x="1351" y="1748"/>
                    <a:pt x="1155" y="1714"/>
                  </a:cubicBezTo>
                  <a:lnTo>
                    <a:pt x="1155" y="1679"/>
                  </a:lnTo>
                  <a:cubicBezTo>
                    <a:pt x="1395" y="1507"/>
                    <a:pt x="1515" y="714"/>
                    <a:pt x="1238" y="714"/>
                  </a:cubicBezTo>
                  <a:cubicBezTo>
                    <a:pt x="1182" y="714"/>
                    <a:pt x="1109" y="747"/>
                    <a:pt x="1017" y="825"/>
                  </a:cubicBezTo>
                  <a:cubicBezTo>
                    <a:pt x="1039" y="462"/>
                    <a:pt x="730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3520;p42">
              <a:extLst>
                <a:ext uri="{FF2B5EF4-FFF2-40B4-BE49-F238E27FC236}">
                  <a16:creationId xmlns:a16="http://schemas.microsoft.com/office/drawing/2014/main" id="{C84967AB-3F6C-813D-6F1B-195F3737CB61}"/>
                </a:ext>
              </a:extLst>
            </p:cNvPr>
            <p:cNvSpPr/>
            <p:nvPr/>
          </p:nvSpPr>
          <p:spPr>
            <a:xfrm>
              <a:off x="6417175" y="3533900"/>
              <a:ext cx="21175" cy="18575"/>
            </a:xfrm>
            <a:custGeom>
              <a:avLst/>
              <a:gdLst/>
              <a:ahLst/>
              <a:cxnLst/>
              <a:rect l="l" t="t" r="r" b="b"/>
              <a:pathLst>
                <a:path w="847" h="743" extrusionOk="0">
                  <a:moveTo>
                    <a:pt x="279" y="0"/>
                  </a:moveTo>
                  <a:cubicBezTo>
                    <a:pt x="263" y="0"/>
                    <a:pt x="247" y="2"/>
                    <a:pt x="232" y="6"/>
                  </a:cubicBezTo>
                  <a:cubicBezTo>
                    <a:pt x="1" y="63"/>
                    <a:pt x="12" y="352"/>
                    <a:pt x="197" y="467"/>
                  </a:cubicBezTo>
                  <a:cubicBezTo>
                    <a:pt x="138" y="602"/>
                    <a:pt x="251" y="742"/>
                    <a:pt x="369" y="742"/>
                  </a:cubicBezTo>
                  <a:cubicBezTo>
                    <a:pt x="414" y="742"/>
                    <a:pt x="459" y="722"/>
                    <a:pt x="497" y="675"/>
                  </a:cubicBezTo>
                  <a:cubicBezTo>
                    <a:pt x="847" y="544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3521;p42">
              <a:extLst>
                <a:ext uri="{FF2B5EF4-FFF2-40B4-BE49-F238E27FC236}">
                  <a16:creationId xmlns:a16="http://schemas.microsoft.com/office/drawing/2014/main" id="{A8F4AB15-952C-C7D6-DB0D-B0A60C80A455}"/>
                </a:ext>
              </a:extLst>
            </p:cNvPr>
            <p:cNvSpPr/>
            <p:nvPr/>
          </p:nvSpPr>
          <p:spPr>
            <a:xfrm>
              <a:off x="6475775" y="3442175"/>
              <a:ext cx="42825" cy="35850"/>
            </a:xfrm>
            <a:custGeom>
              <a:avLst/>
              <a:gdLst/>
              <a:ahLst/>
              <a:cxnLst/>
              <a:rect l="l" t="t" r="r" b="b"/>
              <a:pathLst>
                <a:path w="1713" h="1434" extrusionOk="0">
                  <a:moveTo>
                    <a:pt x="926" y="0"/>
                  </a:moveTo>
                  <a:cubicBezTo>
                    <a:pt x="862" y="0"/>
                    <a:pt x="798" y="27"/>
                    <a:pt x="750" y="85"/>
                  </a:cubicBezTo>
                  <a:cubicBezTo>
                    <a:pt x="712" y="33"/>
                    <a:pt x="653" y="8"/>
                    <a:pt x="592" y="8"/>
                  </a:cubicBezTo>
                  <a:cubicBezTo>
                    <a:pt x="505" y="8"/>
                    <a:pt x="415" y="59"/>
                    <a:pt x="381" y="154"/>
                  </a:cubicBezTo>
                  <a:cubicBezTo>
                    <a:pt x="323" y="128"/>
                    <a:pt x="274" y="117"/>
                    <a:pt x="233" y="117"/>
                  </a:cubicBezTo>
                  <a:cubicBezTo>
                    <a:pt x="0" y="117"/>
                    <a:pt x="21" y="477"/>
                    <a:pt x="266" y="604"/>
                  </a:cubicBezTo>
                  <a:cubicBezTo>
                    <a:pt x="323" y="685"/>
                    <a:pt x="289" y="904"/>
                    <a:pt x="450" y="916"/>
                  </a:cubicBezTo>
                  <a:cubicBezTo>
                    <a:pt x="543" y="1089"/>
                    <a:pt x="612" y="1297"/>
                    <a:pt x="797" y="1412"/>
                  </a:cubicBezTo>
                  <a:cubicBezTo>
                    <a:pt x="849" y="1427"/>
                    <a:pt x="893" y="1433"/>
                    <a:pt x="931" y="1433"/>
                  </a:cubicBezTo>
                  <a:cubicBezTo>
                    <a:pt x="1251" y="1433"/>
                    <a:pt x="1075" y="952"/>
                    <a:pt x="889" y="766"/>
                  </a:cubicBezTo>
                  <a:cubicBezTo>
                    <a:pt x="958" y="766"/>
                    <a:pt x="1016" y="731"/>
                    <a:pt x="1039" y="674"/>
                  </a:cubicBezTo>
                  <a:cubicBezTo>
                    <a:pt x="1079" y="691"/>
                    <a:pt x="1123" y="702"/>
                    <a:pt x="1166" y="702"/>
                  </a:cubicBezTo>
                  <a:cubicBezTo>
                    <a:pt x="1209" y="702"/>
                    <a:pt x="1252" y="691"/>
                    <a:pt x="1293" y="662"/>
                  </a:cubicBezTo>
                  <a:cubicBezTo>
                    <a:pt x="1312" y="664"/>
                    <a:pt x="1330" y="666"/>
                    <a:pt x="1346" y="666"/>
                  </a:cubicBezTo>
                  <a:cubicBezTo>
                    <a:pt x="1712" y="666"/>
                    <a:pt x="1455" y="104"/>
                    <a:pt x="1170" y="104"/>
                  </a:cubicBezTo>
                  <a:cubicBezTo>
                    <a:pt x="1157" y="104"/>
                    <a:pt x="1144" y="106"/>
                    <a:pt x="1131" y="108"/>
                  </a:cubicBezTo>
                  <a:cubicBezTo>
                    <a:pt x="1081" y="39"/>
                    <a:pt x="1003" y="0"/>
                    <a:pt x="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3522;p42">
              <a:extLst>
                <a:ext uri="{FF2B5EF4-FFF2-40B4-BE49-F238E27FC236}">
                  <a16:creationId xmlns:a16="http://schemas.microsoft.com/office/drawing/2014/main" id="{FFB129E2-20A0-D030-CE2E-4B38DFF0E7AA}"/>
                </a:ext>
              </a:extLst>
            </p:cNvPr>
            <p:cNvSpPr/>
            <p:nvPr/>
          </p:nvSpPr>
          <p:spPr>
            <a:xfrm>
              <a:off x="6525300" y="3453650"/>
              <a:ext cx="60025" cy="70700"/>
            </a:xfrm>
            <a:custGeom>
              <a:avLst/>
              <a:gdLst/>
              <a:ahLst/>
              <a:cxnLst/>
              <a:rect l="l" t="t" r="r" b="b"/>
              <a:pathLst>
                <a:path w="2401" h="2828" extrusionOk="0">
                  <a:moveTo>
                    <a:pt x="250" y="1"/>
                  </a:moveTo>
                  <a:cubicBezTo>
                    <a:pt x="1" y="1"/>
                    <a:pt x="217" y="884"/>
                    <a:pt x="639" y="1323"/>
                  </a:cubicBezTo>
                  <a:cubicBezTo>
                    <a:pt x="675" y="1372"/>
                    <a:pt x="723" y="1396"/>
                    <a:pt x="777" y="1396"/>
                  </a:cubicBezTo>
                  <a:cubicBezTo>
                    <a:pt x="811" y="1396"/>
                    <a:pt x="846" y="1387"/>
                    <a:pt x="882" y="1369"/>
                  </a:cubicBezTo>
                  <a:cubicBezTo>
                    <a:pt x="893" y="1369"/>
                    <a:pt x="905" y="1380"/>
                    <a:pt x="928" y="1380"/>
                  </a:cubicBezTo>
                  <a:cubicBezTo>
                    <a:pt x="789" y="1473"/>
                    <a:pt x="824" y="1657"/>
                    <a:pt x="962" y="1704"/>
                  </a:cubicBezTo>
                  <a:cubicBezTo>
                    <a:pt x="1136" y="1900"/>
                    <a:pt x="1355" y="2154"/>
                    <a:pt x="1343" y="2442"/>
                  </a:cubicBezTo>
                  <a:cubicBezTo>
                    <a:pt x="1334" y="2543"/>
                    <a:pt x="1427" y="2636"/>
                    <a:pt x="1523" y="2636"/>
                  </a:cubicBezTo>
                  <a:cubicBezTo>
                    <a:pt x="1548" y="2636"/>
                    <a:pt x="1573" y="2630"/>
                    <a:pt x="1597" y="2615"/>
                  </a:cubicBezTo>
                  <a:cubicBezTo>
                    <a:pt x="1675" y="2751"/>
                    <a:pt x="1871" y="2827"/>
                    <a:pt x="2037" y="2827"/>
                  </a:cubicBezTo>
                  <a:cubicBezTo>
                    <a:pt x="2241" y="2827"/>
                    <a:pt x="2401" y="2714"/>
                    <a:pt x="2255" y="2454"/>
                  </a:cubicBezTo>
                  <a:cubicBezTo>
                    <a:pt x="2059" y="2338"/>
                    <a:pt x="1920" y="2211"/>
                    <a:pt x="1701" y="2131"/>
                  </a:cubicBezTo>
                  <a:cubicBezTo>
                    <a:pt x="1690" y="2073"/>
                    <a:pt x="1655" y="2015"/>
                    <a:pt x="1632" y="1957"/>
                  </a:cubicBezTo>
                  <a:cubicBezTo>
                    <a:pt x="1643" y="1854"/>
                    <a:pt x="1632" y="1750"/>
                    <a:pt x="1528" y="1692"/>
                  </a:cubicBezTo>
                  <a:cubicBezTo>
                    <a:pt x="1505" y="1634"/>
                    <a:pt x="1424" y="1588"/>
                    <a:pt x="1366" y="1588"/>
                  </a:cubicBezTo>
                  <a:cubicBezTo>
                    <a:pt x="1291" y="1480"/>
                    <a:pt x="1276" y="1321"/>
                    <a:pt x="1112" y="1321"/>
                  </a:cubicBezTo>
                  <a:cubicBezTo>
                    <a:pt x="1101" y="1321"/>
                    <a:pt x="1090" y="1321"/>
                    <a:pt x="1078" y="1323"/>
                  </a:cubicBezTo>
                  <a:cubicBezTo>
                    <a:pt x="1251" y="1080"/>
                    <a:pt x="939" y="780"/>
                    <a:pt x="835" y="572"/>
                  </a:cubicBezTo>
                  <a:cubicBezTo>
                    <a:pt x="544" y="158"/>
                    <a:pt x="356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3523;p42">
              <a:extLst>
                <a:ext uri="{FF2B5EF4-FFF2-40B4-BE49-F238E27FC236}">
                  <a16:creationId xmlns:a16="http://schemas.microsoft.com/office/drawing/2014/main" id="{7F67759A-1D9F-0D5A-CC31-C0F122A39CB4}"/>
                </a:ext>
              </a:extLst>
            </p:cNvPr>
            <p:cNvSpPr/>
            <p:nvPr/>
          </p:nvSpPr>
          <p:spPr>
            <a:xfrm>
              <a:off x="6459900" y="3391175"/>
              <a:ext cx="61475" cy="57075"/>
            </a:xfrm>
            <a:custGeom>
              <a:avLst/>
              <a:gdLst/>
              <a:ahLst/>
              <a:cxnLst/>
              <a:rect l="l" t="t" r="r" b="b"/>
              <a:pathLst>
                <a:path w="2459" h="2283" extrusionOk="0">
                  <a:moveTo>
                    <a:pt x="1393" y="166"/>
                  </a:moveTo>
                  <a:cubicBezTo>
                    <a:pt x="1406" y="166"/>
                    <a:pt x="1420" y="168"/>
                    <a:pt x="1432" y="174"/>
                  </a:cubicBezTo>
                  <a:cubicBezTo>
                    <a:pt x="1420" y="186"/>
                    <a:pt x="1432" y="209"/>
                    <a:pt x="1420" y="243"/>
                  </a:cubicBezTo>
                  <a:cubicBezTo>
                    <a:pt x="1408" y="220"/>
                    <a:pt x="1374" y="186"/>
                    <a:pt x="1362" y="174"/>
                  </a:cubicBezTo>
                  <a:cubicBezTo>
                    <a:pt x="1368" y="168"/>
                    <a:pt x="1380" y="166"/>
                    <a:pt x="1393" y="166"/>
                  </a:cubicBezTo>
                  <a:close/>
                  <a:moveTo>
                    <a:pt x="1270" y="232"/>
                  </a:moveTo>
                  <a:cubicBezTo>
                    <a:pt x="1305" y="267"/>
                    <a:pt x="1328" y="278"/>
                    <a:pt x="1351" y="290"/>
                  </a:cubicBezTo>
                  <a:cubicBezTo>
                    <a:pt x="1338" y="309"/>
                    <a:pt x="1325" y="317"/>
                    <a:pt x="1311" y="317"/>
                  </a:cubicBezTo>
                  <a:cubicBezTo>
                    <a:pt x="1299" y="317"/>
                    <a:pt x="1285" y="312"/>
                    <a:pt x="1270" y="301"/>
                  </a:cubicBezTo>
                  <a:lnTo>
                    <a:pt x="1270" y="232"/>
                  </a:lnTo>
                  <a:close/>
                  <a:moveTo>
                    <a:pt x="1374" y="682"/>
                  </a:moveTo>
                  <a:cubicBezTo>
                    <a:pt x="1385" y="694"/>
                    <a:pt x="1385" y="705"/>
                    <a:pt x="1408" y="728"/>
                  </a:cubicBezTo>
                  <a:cubicBezTo>
                    <a:pt x="1385" y="740"/>
                    <a:pt x="1374" y="740"/>
                    <a:pt x="1362" y="751"/>
                  </a:cubicBezTo>
                  <a:lnTo>
                    <a:pt x="1328" y="751"/>
                  </a:lnTo>
                  <a:cubicBezTo>
                    <a:pt x="1328" y="728"/>
                    <a:pt x="1339" y="705"/>
                    <a:pt x="1374" y="682"/>
                  </a:cubicBezTo>
                  <a:close/>
                  <a:moveTo>
                    <a:pt x="1201" y="694"/>
                  </a:moveTo>
                  <a:cubicBezTo>
                    <a:pt x="1212" y="751"/>
                    <a:pt x="1235" y="797"/>
                    <a:pt x="1258" y="844"/>
                  </a:cubicBezTo>
                  <a:cubicBezTo>
                    <a:pt x="1258" y="855"/>
                    <a:pt x="1247" y="867"/>
                    <a:pt x="1247" y="878"/>
                  </a:cubicBezTo>
                  <a:cubicBezTo>
                    <a:pt x="1201" y="855"/>
                    <a:pt x="1154" y="809"/>
                    <a:pt x="1097" y="786"/>
                  </a:cubicBezTo>
                  <a:cubicBezTo>
                    <a:pt x="1143" y="763"/>
                    <a:pt x="1189" y="740"/>
                    <a:pt x="1201" y="694"/>
                  </a:cubicBezTo>
                  <a:close/>
                  <a:moveTo>
                    <a:pt x="1302" y="1"/>
                  </a:moveTo>
                  <a:cubicBezTo>
                    <a:pt x="1100" y="1"/>
                    <a:pt x="926" y="154"/>
                    <a:pt x="1293" y="451"/>
                  </a:cubicBezTo>
                  <a:cubicBezTo>
                    <a:pt x="1258" y="463"/>
                    <a:pt x="1235" y="509"/>
                    <a:pt x="1212" y="555"/>
                  </a:cubicBezTo>
                  <a:cubicBezTo>
                    <a:pt x="1184" y="471"/>
                    <a:pt x="1120" y="444"/>
                    <a:pt x="1049" y="444"/>
                  </a:cubicBezTo>
                  <a:cubicBezTo>
                    <a:pt x="974" y="444"/>
                    <a:pt x="891" y="474"/>
                    <a:pt x="831" y="497"/>
                  </a:cubicBezTo>
                  <a:cubicBezTo>
                    <a:pt x="778" y="314"/>
                    <a:pt x="456" y="44"/>
                    <a:pt x="228" y="44"/>
                  </a:cubicBezTo>
                  <a:cubicBezTo>
                    <a:pt x="111" y="44"/>
                    <a:pt x="20" y="114"/>
                    <a:pt x="0" y="301"/>
                  </a:cubicBezTo>
                  <a:cubicBezTo>
                    <a:pt x="58" y="578"/>
                    <a:pt x="347" y="440"/>
                    <a:pt x="427" y="740"/>
                  </a:cubicBezTo>
                  <a:cubicBezTo>
                    <a:pt x="574" y="906"/>
                    <a:pt x="1296" y="1837"/>
                    <a:pt x="1643" y="1837"/>
                  </a:cubicBezTo>
                  <a:cubicBezTo>
                    <a:pt x="1706" y="1837"/>
                    <a:pt x="1757" y="1806"/>
                    <a:pt x="1789" y="1732"/>
                  </a:cubicBezTo>
                  <a:cubicBezTo>
                    <a:pt x="1908" y="1931"/>
                    <a:pt x="2010" y="2282"/>
                    <a:pt x="2220" y="2282"/>
                  </a:cubicBezTo>
                  <a:cubicBezTo>
                    <a:pt x="2254" y="2282"/>
                    <a:pt x="2291" y="2273"/>
                    <a:pt x="2332" y="2252"/>
                  </a:cubicBezTo>
                  <a:cubicBezTo>
                    <a:pt x="2459" y="1802"/>
                    <a:pt x="1997" y="1132"/>
                    <a:pt x="1651" y="786"/>
                  </a:cubicBezTo>
                  <a:cubicBezTo>
                    <a:pt x="1639" y="647"/>
                    <a:pt x="1582" y="532"/>
                    <a:pt x="1489" y="451"/>
                  </a:cubicBezTo>
                  <a:cubicBezTo>
                    <a:pt x="1724" y="148"/>
                    <a:pt x="1499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3524;p42">
              <a:extLst>
                <a:ext uri="{FF2B5EF4-FFF2-40B4-BE49-F238E27FC236}">
                  <a16:creationId xmlns:a16="http://schemas.microsoft.com/office/drawing/2014/main" id="{A5ECEFC5-081A-2FCF-1FA7-1601D82FD482}"/>
                </a:ext>
              </a:extLst>
            </p:cNvPr>
            <p:cNvSpPr/>
            <p:nvPr/>
          </p:nvSpPr>
          <p:spPr>
            <a:xfrm>
              <a:off x="6509825" y="3340575"/>
              <a:ext cx="68350" cy="82725"/>
            </a:xfrm>
            <a:custGeom>
              <a:avLst/>
              <a:gdLst/>
              <a:ahLst/>
              <a:cxnLst/>
              <a:rect l="l" t="t" r="r" b="b"/>
              <a:pathLst>
                <a:path w="2734" h="3309" extrusionOk="0">
                  <a:moveTo>
                    <a:pt x="762" y="1725"/>
                  </a:moveTo>
                  <a:cubicBezTo>
                    <a:pt x="762" y="1736"/>
                    <a:pt x="762" y="1760"/>
                    <a:pt x="750" y="1783"/>
                  </a:cubicBezTo>
                  <a:cubicBezTo>
                    <a:pt x="750" y="1783"/>
                    <a:pt x="739" y="1783"/>
                    <a:pt x="739" y="1760"/>
                  </a:cubicBezTo>
                  <a:lnTo>
                    <a:pt x="762" y="1725"/>
                  </a:lnTo>
                  <a:close/>
                  <a:moveTo>
                    <a:pt x="192" y="1"/>
                  </a:moveTo>
                  <a:cubicBezTo>
                    <a:pt x="127" y="1"/>
                    <a:pt x="67" y="70"/>
                    <a:pt x="23" y="247"/>
                  </a:cubicBezTo>
                  <a:cubicBezTo>
                    <a:pt x="196" y="571"/>
                    <a:pt x="0" y="1217"/>
                    <a:pt x="393" y="1321"/>
                  </a:cubicBezTo>
                  <a:cubicBezTo>
                    <a:pt x="398" y="1342"/>
                    <a:pt x="410" y="1349"/>
                    <a:pt x="423" y="1349"/>
                  </a:cubicBezTo>
                  <a:cubicBezTo>
                    <a:pt x="439" y="1349"/>
                    <a:pt x="455" y="1339"/>
                    <a:pt x="462" y="1332"/>
                  </a:cubicBezTo>
                  <a:cubicBezTo>
                    <a:pt x="513" y="1486"/>
                    <a:pt x="482" y="1859"/>
                    <a:pt x="710" y="1859"/>
                  </a:cubicBezTo>
                  <a:cubicBezTo>
                    <a:pt x="738" y="1859"/>
                    <a:pt x="771" y="1853"/>
                    <a:pt x="808" y="1840"/>
                  </a:cubicBezTo>
                  <a:cubicBezTo>
                    <a:pt x="1224" y="2291"/>
                    <a:pt x="1443" y="2925"/>
                    <a:pt x="1951" y="3306"/>
                  </a:cubicBezTo>
                  <a:cubicBezTo>
                    <a:pt x="1973" y="3308"/>
                    <a:pt x="1994" y="3309"/>
                    <a:pt x="2014" y="3309"/>
                  </a:cubicBezTo>
                  <a:cubicBezTo>
                    <a:pt x="2734" y="3309"/>
                    <a:pt x="1658" y="2306"/>
                    <a:pt x="1512" y="2013"/>
                  </a:cubicBezTo>
                  <a:lnTo>
                    <a:pt x="1512" y="2013"/>
                  </a:lnTo>
                  <a:cubicBezTo>
                    <a:pt x="1597" y="2098"/>
                    <a:pt x="1707" y="2239"/>
                    <a:pt x="1823" y="2239"/>
                  </a:cubicBezTo>
                  <a:cubicBezTo>
                    <a:pt x="1865" y="2239"/>
                    <a:pt x="1908" y="2221"/>
                    <a:pt x="1951" y="2175"/>
                  </a:cubicBezTo>
                  <a:cubicBezTo>
                    <a:pt x="1954" y="2175"/>
                    <a:pt x="1956" y="2175"/>
                    <a:pt x="1959" y="2175"/>
                  </a:cubicBezTo>
                  <a:cubicBezTo>
                    <a:pt x="2522" y="2175"/>
                    <a:pt x="1859" y="1214"/>
                    <a:pt x="1530" y="1214"/>
                  </a:cubicBezTo>
                  <a:cubicBezTo>
                    <a:pt x="1464" y="1214"/>
                    <a:pt x="1412" y="1252"/>
                    <a:pt x="1385" y="1344"/>
                  </a:cubicBezTo>
                  <a:cubicBezTo>
                    <a:pt x="1235" y="1379"/>
                    <a:pt x="1143" y="1448"/>
                    <a:pt x="1004" y="1506"/>
                  </a:cubicBezTo>
                  <a:lnTo>
                    <a:pt x="947" y="1506"/>
                  </a:lnTo>
                  <a:cubicBezTo>
                    <a:pt x="947" y="1506"/>
                    <a:pt x="947" y="1494"/>
                    <a:pt x="935" y="1494"/>
                  </a:cubicBezTo>
                  <a:cubicBezTo>
                    <a:pt x="924" y="1206"/>
                    <a:pt x="808" y="928"/>
                    <a:pt x="543" y="732"/>
                  </a:cubicBezTo>
                  <a:cubicBezTo>
                    <a:pt x="568" y="505"/>
                    <a:pt x="366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3525;p42">
              <a:extLst>
                <a:ext uri="{FF2B5EF4-FFF2-40B4-BE49-F238E27FC236}">
                  <a16:creationId xmlns:a16="http://schemas.microsoft.com/office/drawing/2014/main" id="{A9AE397E-E06F-A49B-3DF7-D7678B448337}"/>
                </a:ext>
              </a:extLst>
            </p:cNvPr>
            <p:cNvSpPr/>
            <p:nvPr/>
          </p:nvSpPr>
          <p:spPr>
            <a:xfrm>
              <a:off x="6520700" y="3759675"/>
              <a:ext cx="74550" cy="128500"/>
            </a:xfrm>
            <a:custGeom>
              <a:avLst/>
              <a:gdLst/>
              <a:ahLst/>
              <a:cxnLst/>
              <a:rect l="l" t="t" r="r" b="b"/>
              <a:pathLst>
                <a:path w="2982" h="5140" extrusionOk="0">
                  <a:moveTo>
                    <a:pt x="1978" y="1882"/>
                  </a:moveTo>
                  <a:lnTo>
                    <a:pt x="1943" y="1894"/>
                  </a:lnTo>
                  <a:lnTo>
                    <a:pt x="1931" y="1894"/>
                  </a:lnTo>
                  <a:lnTo>
                    <a:pt x="1978" y="1882"/>
                  </a:lnTo>
                  <a:close/>
                  <a:moveTo>
                    <a:pt x="808" y="1"/>
                  </a:moveTo>
                  <a:cubicBezTo>
                    <a:pt x="626" y="1"/>
                    <a:pt x="551" y="282"/>
                    <a:pt x="512" y="451"/>
                  </a:cubicBezTo>
                  <a:cubicBezTo>
                    <a:pt x="465" y="427"/>
                    <a:pt x="424" y="415"/>
                    <a:pt x="388" y="415"/>
                  </a:cubicBezTo>
                  <a:cubicBezTo>
                    <a:pt x="0" y="415"/>
                    <a:pt x="174" y="1713"/>
                    <a:pt x="512" y="1755"/>
                  </a:cubicBezTo>
                  <a:cubicBezTo>
                    <a:pt x="557" y="2036"/>
                    <a:pt x="755" y="2449"/>
                    <a:pt x="1010" y="2449"/>
                  </a:cubicBezTo>
                  <a:cubicBezTo>
                    <a:pt x="1017" y="2449"/>
                    <a:pt x="1024" y="2449"/>
                    <a:pt x="1031" y="2448"/>
                  </a:cubicBezTo>
                  <a:cubicBezTo>
                    <a:pt x="1031" y="2606"/>
                    <a:pt x="1118" y="2764"/>
                    <a:pt x="1273" y="2764"/>
                  </a:cubicBezTo>
                  <a:cubicBezTo>
                    <a:pt x="1288" y="2764"/>
                    <a:pt x="1303" y="2763"/>
                    <a:pt x="1320" y="2760"/>
                  </a:cubicBezTo>
                  <a:cubicBezTo>
                    <a:pt x="1354" y="2967"/>
                    <a:pt x="1377" y="3314"/>
                    <a:pt x="1631" y="3418"/>
                  </a:cubicBezTo>
                  <a:cubicBezTo>
                    <a:pt x="1648" y="3559"/>
                    <a:pt x="1767" y="3665"/>
                    <a:pt x="1892" y="3665"/>
                  </a:cubicBezTo>
                  <a:cubicBezTo>
                    <a:pt x="1941" y="3665"/>
                    <a:pt x="1990" y="3649"/>
                    <a:pt x="2035" y="3614"/>
                  </a:cubicBezTo>
                  <a:cubicBezTo>
                    <a:pt x="2047" y="3625"/>
                    <a:pt x="2070" y="3648"/>
                    <a:pt x="2093" y="3660"/>
                  </a:cubicBezTo>
                  <a:cubicBezTo>
                    <a:pt x="2116" y="3798"/>
                    <a:pt x="2058" y="3948"/>
                    <a:pt x="2128" y="4087"/>
                  </a:cubicBezTo>
                  <a:cubicBezTo>
                    <a:pt x="2078" y="4226"/>
                    <a:pt x="2131" y="4441"/>
                    <a:pt x="2278" y="4441"/>
                  </a:cubicBezTo>
                  <a:cubicBezTo>
                    <a:pt x="2302" y="4441"/>
                    <a:pt x="2329" y="4435"/>
                    <a:pt x="2358" y="4422"/>
                  </a:cubicBezTo>
                  <a:lnTo>
                    <a:pt x="2358" y="4433"/>
                  </a:lnTo>
                  <a:cubicBezTo>
                    <a:pt x="2220" y="4468"/>
                    <a:pt x="2174" y="4756"/>
                    <a:pt x="2335" y="4953"/>
                  </a:cubicBezTo>
                  <a:cubicBezTo>
                    <a:pt x="2367" y="5085"/>
                    <a:pt x="2448" y="5140"/>
                    <a:pt x="2532" y="5140"/>
                  </a:cubicBezTo>
                  <a:cubicBezTo>
                    <a:pt x="2660" y="5140"/>
                    <a:pt x="2795" y="5012"/>
                    <a:pt x="2774" y="4837"/>
                  </a:cubicBezTo>
                  <a:cubicBezTo>
                    <a:pt x="2982" y="4572"/>
                    <a:pt x="2901" y="4006"/>
                    <a:pt x="2555" y="3972"/>
                  </a:cubicBezTo>
                  <a:cubicBezTo>
                    <a:pt x="2508" y="3787"/>
                    <a:pt x="2670" y="3568"/>
                    <a:pt x="2508" y="3429"/>
                  </a:cubicBezTo>
                  <a:cubicBezTo>
                    <a:pt x="2624" y="3141"/>
                    <a:pt x="2532" y="2806"/>
                    <a:pt x="2405" y="2563"/>
                  </a:cubicBezTo>
                  <a:cubicBezTo>
                    <a:pt x="2393" y="2529"/>
                    <a:pt x="2358" y="2506"/>
                    <a:pt x="2335" y="2494"/>
                  </a:cubicBezTo>
                  <a:cubicBezTo>
                    <a:pt x="2462" y="2390"/>
                    <a:pt x="2405" y="2240"/>
                    <a:pt x="2382" y="2090"/>
                  </a:cubicBezTo>
                  <a:cubicBezTo>
                    <a:pt x="2474" y="1998"/>
                    <a:pt x="2474" y="1836"/>
                    <a:pt x="2382" y="1755"/>
                  </a:cubicBezTo>
                  <a:lnTo>
                    <a:pt x="2324" y="1709"/>
                  </a:lnTo>
                  <a:cubicBezTo>
                    <a:pt x="2335" y="1552"/>
                    <a:pt x="2208" y="1476"/>
                    <a:pt x="2082" y="1476"/>
                  </a:cubicBezTo>
                  <a:cubicBezTo>
                    <a:pt x="1941" y="1476"/>
                    <a:pt x="1801" y="1572"/>
                    <a:pt x="1862" y="1755"/>
                  </a:cubicBezTo>
                  <a:cubicBezTo>
                    <a:pt x="1827" y="1813"/>
                    <a:pt x="1827" y="1871"/>
                    <a:pt x="1839" y="1929"/>
                  </a:cubicBezTo>
                  <a:cubicBezTo>
                    <a:pt x="1804" y="2044"/>
                    <a:pt x="1770" y="2171"/>
                    <a:pt x="1770" y="2321"/>
                  </a:cubicBezTo>
                  <a:cubicBezTo>
                    <a:pt x="1758" y="2298"/>
                    <a:pt x="1747" y="2298"/>
                    <a:pt x="1724" y="2286"/>
                  </a:cubicBezTo>
                  <a:cubicBezTo>
                    <a:pt x="1548" y="2102"/>
                    <a:pt x="1521" y="1515"/>
                    <a:pt x="1247" y="1515"/>
                  </a:cubicBezTo>
                  <a:cubicBezTo>
                    <a:pt x="1196" y="1515"/>
                    <a:pt x="1136" y="1535"/>
                    <a:pt x="1066" y="1582"/>
                  </a:cubicBezTo>
                  <a:cubicBezTo>
                    <a:pt x="1054" y="1409"/>
                    <a:pt x="1112" y="1190"/>
                    <a:pt x="916" y="1121"/>
                  </a:cubicBezTo>
                  <a:cubicBezTo>
                    <a:pt x="973" y="832"/>
                    <a:pt x="846" y="532"/>
                    <a:pt x="973" y="266"/>
                  </a:cubicBezTo>
                  <a:cubicBezTo>
                    <a:pt x="1019" y="197"/>
                    <a:pt x="996" y="70"/>
                    <a:pt x="904" y="24"/>
                  </a:cubicBezTo>
                  <a:cubicBezTo>
                    <a:pt x="869" y="8"/>
                    <a:pt x="837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3526;p42">
              <a:extLst>
                <a:ext uri="{FF2B5EF4-FFF2-40B4-BE49-F238E27FC236}">
                  <a16:creationId xmlns:a16="http://schemas.microsoft.com/office/drawing/2014/main" id="{B6441E1A-E4AB-9FC0-4DA4-23323B8E0A26}"/>
                </a:ext>
              </a:extLst>
            </p:cNvPr>
            <p:cNvSpPr/>
            <p:nvPr/>
          </p:nvSpPr>
          <p:spPr>
            <a:xfrm>
              <a:off x="6573875" y="3761725"/>
              <a:ext cx="13025" cy="11250"/>
            </a:xfrm>
            <a:custGeom>
              <a:avLst/>
              <a:gdLst/>
              <a:ahLst/>
              <a:cxnLst/>
              <a:rect l="l" t="t" r="r" b="b"/>
              <a:pathLst>
                <a:path w="521" h="450" extrusionOk="0">
                  <a:moveTo>
                    <a:pt x="253" y="0"/>
                  </a:moveTo>
                  <a:cubicBezTo>
                    <a:pt x="225" y="0"/>
                    <a:pt x="195" y="7"/>
                    <a:pt x="162" y="23"/>
                  </a:cubicBezTo>
                  <a:cubicBezTo>
                    <a:pt x="1" y="127"/>
                    <a:pt x="47" y="450"/>
                    <a:pt x="255" y="450"/>
                  </a:cubicBezTo>
                  <a:cubicBezTo>
                    <a:pt x="521" y="429"/>
                    <a:pt x="469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3527;p42">
              <a:extLst>
                <a:ext uri="{FF2B5EF4-FFF2-40B4-BE49-F238E27FC236}">
                  <a16:creationId xmlns:a16="http://schemas.microsoft.com/office/drawing/2014/main" id="{DD41C851-E26E-FB8B-331A-EC7B87AFA1C8}"/>
                </a:ext>
              </a:extLst>
            </p:cNvPr>
            <p:cNvSpPr/>
            <p:nvPr/>
          </p:nvSpPr>
          <p:spPr>
            <a:xfrm>
              <a:off x="6559025" y="3761475"/>
              <a:ext cx="15375" cy="9600"/>
            </a:xfrm>
            <a:custGeom>
              <a:avLst/>
              <a:gdLst/>
              <a:ahLst/>
              <a:cxnLst/>
              <a:rect l="l" t="t" r="r" b="b"/>
              <a:pathLst>
                <a:path w="615" h="384" extrusionOk="0">
                  <a:moveTo>
                    <a:pt x="288" y="1"/>
                  </a:moveTo>
                  <a:cubicBezTo>
                    <a:pt x="143" y="1"/>
                    <a:pt x="0" y="62"/>
                    <a:pt x="6" y="206"/>
                  </a:cubicBezTo>
                  <a:cubicBezTo>
                    <a:pt x="11" y="332"/>
                    <a:pt x="142" y="384"/>
                    <a:pt x="278" y="384"/>
                  </a:cubicBezTo>
                  <a:cubicBezTo>
                    <a:pt x="443" y="384"/>
                    <a:pt x="615" y="308"/>
                    <a:pt x="583" y="194"/>
                  </a:cubicBezTo>
                  <a:cubicBezTo>
                    <a:pt x="607" y="74"/>
                    <a:pt x="446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3528;p42">
              <a:extLst>
                <a:ext uri="{FF2B5EF4-FFF2-40B4-BE49-F238E27FC236}">
                  <a16:creationId xmlns:a16="http://schemas.microsoft.com/office/drawing/2014/main" id="{7126325F-2C16-26F5-F77E-7F976B1D5AB1}"/>
                </a:ext>
              </a:extLst>
            </p:cNvPr>
            <p:cNvSpPr/>
            <p:nvPr/>
          </p:nvSpPr>
          <p:spPr>
            <a:xfrm>
              <a:off x="6556500" y="3720875"/>
              <a:ext cx="27075" cy="33950"/>
            </a:xfrm>
            <a:custGeom>
              <a:avLst/>
              <a:gdLst/>
              <a:ahLst/>
              <a:cxnLst/>
              <a:rect l="l" t="t" r="r" b="b"/>
              <a:pathLst>
                <a:path w="1083" h="1358" extrusionOk="0">
                  <a:moveTo>
                    <a:pt x="608" y="0"/>
                  </a:moveTo>
                  <a:cubicBezTo>
                    <a:pt x="582" y="0"/>
                    <a:pt x="554" y="2"/>
                    <a:pt x="522" y="6"/>
                  </a:cubicBezTo>
                  <a:cubicBezTo>
                    <a:pt x="1" y="96"/>
                    <a:pt x="306" y="1357"/>
                    <a:pt x="614" y="1357"/>
                  </a:cubicBezTo>
                  <a:cubicBezTo>
                    <a:pt x="701" y="1357"/>
                    <a:pt x="788" y="1256"/>
                    <a:pt x="857" y="999"/>
                  </a:cubicBezTo>
                  <a:cubicBezTo>
                    <a:pt x="627" y="681"/>
                    <a:pt x="1083" y="0"/>
                    <a:pt x="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3529;p42">
              <a:extLst>
                <a:ext uri="{FF2B5EF4-FFF2-40B4-BE49-F238E27FC236}">
                  <a16:creationId xmlns:a16="http://schemas.microsoft.com/office/drawing/2014/main" id="{12B4A1DB-0471-8A92-38FE-3BD388CB32B0}"/>
                </a:ext>
              </a:extLst>
            </p:cNvPr>
            <p:cNvSpPr/>
            <p:nvPr/>
          </p:nvSpPr>
          <p:spPr>
            <a:xfrm>
              <a:off x="6463100" y="3711625"/>
              <a:ext cx="24800" cy="19800"/>
            </a:xfrm>
            <a:custGeom>
              <a:avLst/>
              <a:gdLst/>
              <a:ahLst/>
              <a:cxnLst/>
              <a:rect l="l" t="t" r="r" b="b"/>
              <a:pathLst>
                <a:path w="992" h="792" extrusionOk="0">
                  <a:moveTo>
                    <a:pt x="315" y="0"/>
                  </a:moveTo>
                  <a:cubicBezTo>
                    <a:pt x="1" y="0"/>
                    <a:pt x="318" y="751"/>
                    <a:pt x="599" y="792"/>
                  </a:cubicBezTo>
                  <a:cubicBezTo>
                    <a:pt x="992" y="699"/>
                    <a:pt x="657" y="238"/>
                    <a:pt x="496" y="53"/>
                  </a:cubicBezTo>
                  <a:cubicBezTo>
                    <a:pt x="420" y="16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3530;p42">
              <a:extLst>
                <a:ext uri="{FF2B5EF4-FFF2-40B4-BE49-F238E27FC236}">
                  <a16:creationId xmlns:a16="http://schemas.microsoft.com/office/drawing/2014/main" id="{7735C4C1-1C9E-D69E-24EF-E16FA51B94CF}"/>
                </a:ext>
              </a:extLst>
            </p:cNvPr>
            <p:cNvSpPr/>
            <p:nvPr/>
          </p:nvSpPr>
          <p:spPr>
            <a:xfrm>
              <a:off x="6678800" y="3734075"/>
              <a:ext cx="54175" cy="60400"/>
            </a:xfrm>
            <a:custGeom>
              <a:avLst/>
              <a:gdLst/>
              <a:ahLst/>
              <a:cxnLst/>
              <a:rect l="l" t="t" r="r" b="b"/>
              <a:pathLst>
                <a:path w="2167" h="2416" extrusionOk="0">
                  <a:moveTo>
                    <a:pt x="535" y="1"/>
                  </a:moveTo>
                  <a:cubicBezTo>
                    <a:pt x="461" y="1"/>
                    <a:pt x="386" y="38"/>
                    <a:pt x="351" y="113"/>
                  </a:cubicBezTo>
                  <a:cubicBezTo>
                    <a:pt x="316" y="104"/>
                    <a:pt x="285" y="100"/>
                    <a:pt x="258" y="100"/>
                  </a:cubicBezTo>
                  <a:cubicBezTo>
                    <a:pt x="1" y="100"/>
                    <a:pt x="93" y="463"/>
                    <a:pt x="271" y="609"/>
                  </a:cubicBezTo>
                  <a:cubicBezTo>
                    <a:pt x="271" y="736"/>
                    <a:pt x="351" y="898"/>
                    <a:pt x="478" y="956"/>
                  </a:cubicBezTo>
                  <a:cubicBezTo>
                    <a:pt x="546" y="1082"/>
                    <a:pt x="614" y="1305"/>
                    <a:pt x="771" y="1305"/>
                  </a:cubicBezTo>
                  <a:cubicBezTo>
                    <a:pt x="801" y="1305"/>
                    <a:pt x="834" y="1297"/>
                    <a:pt x="871" y="1279"/>
                  </a:cubicBezTo>
                  <a:lnTo>
                    <a:pt x="871" y="1279"/>
                  </a:lnTo>
                  <a:cubicBezTo>
                    <a:pt x="862" y="1553"/>
                    <a:pt x="1107" y="2416"/>
                    <a:pt x="1416" y="2416"/>
                  </a:cubicBezTo>
                  <a:cubicBezTo>
                    <a:pt x="1496" y="2416"/>
                    <a:pt x="1581" y="2357"/>
                    <a:pt x="1667" y="2214"/>
                  </a:cubicBezTo>
                  <a:cubicBezTo>
                    <a:pt x="1706" y="2347"/>
                    <a:pt x="1773" y="2399"/>
                    <a:pt x="1842" y="2399"/>
                  </a:cubicBezTo>
                  <a:cubicBezTo>
                    <a:pt x="2000" y="2399"/>
                    <a:pt x="2166" y="2123"/>
                    <a:pt x="2014" y="1914"/>
                  </a:cubicBezTo>
                  <a:cubicBezTo>
                    <a:pt x="1887" y="1752"/>
                    <a:pt x="1794" y="1533"/>
                    <a:pt x="1610" y="1417"/>
                  </a:cubicBezTo>
                  <a:cubicBezTo>
                    <a:pt x="1448" y="1337"/>
                    <a:pt x="1506" y="1163"/>
                    <a:pt x="1333" y="1106"/>
                  </a:cubicBezTo>
                  <a:cubicBezTo>
                    <a:pt x="1206" y="783"/>
                    <a:pt x="1090" y="275"/>
                    <a:pt x="709" y="113"/>
                  </a:cubicBezTo>
                  <a:cubicBezTo>
                    <a:pt x="680" y="38"/>
                    <a:pt x="608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3531;p42">
              <a:extLst>
                <a:ext uri="{FF2B5EF4-FFF2-40B4-BE49-F238E27FC236}">
                  <a16:creationId xmlns:a16="http://schemas.microsoft.com/office/drawing/2014/main" id="{E86FA6B1-583B-5ED5-1B6D-4565E0F8CB67}"/>
                </a:ext>
              </a:extLst>
            </p:cNvPr>
            <p:cNvSpPr/>
            <p:nvPr/>
          </p:nvSpPr>
          <p:spPr>
            <a:xfrm>
              <a:off x="6691900" y="3794600"/>
              <a:ext cx="17000" cy="13950"/>
            </a:xfrm>
            <a:custGeom>
              <a:avLst/>
              <a:gdLst/>
              <a:ahLst/>
              <a:cxnLst/>
              <a:rect l="l" t="t" r="r" b="b"/>
              <a:pathLst>
                <a:path w="680" h="558" extrusionOk="0">
                  <a:moveTo>
                    <a:pt x="243" y="231"/>
                  </a:moveTo>
                  <a:cubicBezTo>
                    <a:pt x="254" y="231"/>
                    <a:pt x="278" y="243"/>
                    <a:pt x="289" y="243"/>
                  </a:cubicBezTo>
                  <a:cubicBezTo>
                    <a:pt x="301" y="255"/>
                    <a:pt x="289" y="289"/>
                    <a:pt x="278" y="312"/>
                  </a:cubicBezTo>
                  <a:cubicBezTo>
                    <a:pt x="243" y="301"/>
                    <a:pt x="231" y="266"/>
                    <a:pt x="220" y="255"/>
                  </a:cubicBezTo>
                  <a:cubicBezTo>
                    <a:pt x="231" y="243"/>
                    <a:pt x="243" y="243"/>
                    <a:pt x="243" y="231"/>
                  </a:cubicBezTo>
                  <a:close/>
                  <a:moveTo>
                    <a:pt x="381" y="289"/>
                  </a:moveTo>
                  <a:lnTo>
                    <a:pt x="405" y="312"/>
                  </a:lnTo>
                  <a:cubicBezTo>
                    <a:pt x="393" y="324"/>
                    <a:pt x="381" y="324"/>
                    <a:pt x="358" y="324"/>
                  </a:cubicBezTo>
                  <a:cubicBezTo>
                    <a:pt x="358" y="312"/>
                    <a:pt x="381" y="301"/>
                    <a:pt x="381" y="289"/>
                  </a:cubicBezTo>
                  <a:close/>
                  <a:moveTo>
                    <a:pt x="347" y="1"/>
                  </a:moveTo>
                  <a:cubicBezTo>
                    <a:pt x="243" y="1"/>
                    <a:pt x="139" y="81"/>
                    <a:pt x="127" y="231"/>
                  </a:cubicBezTo>
                  <a:cubicBezTo>
                    <a:pt x="1" y="324"/>
                    <a:pt x="93" y="555"/>
                    <a:pt x="266" y="555"/>
                  </a:cubicBezTo>
                  <a:cubicBezTo>
                    <a:pt x="277" y="556"/>
                    <a:pt x="288" y="557"/>
                    <a:pt x="299" y="557"/>
                  </a:cubicBezTo>
                  <a:cubicBezTo>
                    <a:pt x="565" y="557"/>
                    <a:pt x="680" y="23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3532;p42">
              <a:extLst>
                <a:ext uri="{FF2B5EF4-FFF2-40B4-BE49-F238E27FC236}">
                  <a16:creationId xmlns:a16="http://schemas.microsoft.com/office/drawing/2014/main" id="{8B16F612-5DCE-8795-E158-44BD9BE6CF88}"/>
                </a:ext>
              </a:extLst>
            </p:cNvPr>
            <p:cNvSpPr/>
            <p:nvPr/>
          </p:nvSpPr>
          <p:spPr>
            <a:xfrm>
              <a:off x="6639800" y="3630825"/>
              <a:ext cx="12875" cy="11150"/>
            </a:xfrm>
            <a:custGeom>
              <a:avLst/>
              <a:gdLst/>
              <a:ahLst/>
              <a:cxnLst/>
              <a:rect l="l" t="t" r="r" b="b"/>
              <a:pathLst>
                <a:path w="515" h="446" extrusionOk="0">
                  <a:moveTo>
                    <a:pt x="259" y="0"/>
                  </a:moveTo>
                  <a:cubicBezTo>
                    <a:pt x="45" y="0"/>
                    <a:pt x="1" y="415"/>
                    <a:pt x="272" y="446"/>
                  </a:cubicBezTo>
                  <a:cubicBezTo>
                    <a:pt x="469" y="446"/>
                    <a:pt x="515" y="122"/>
                    <a:pt x="365" y="30"/>
                  </a:cubicBezTo>
                  <a:cubicBezTo>
                    <a:pt x="326" y="9"/>
                    <a:pt x="290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3533;p42">
              <a:extLst>
                <a:ext uri="{FF2B5EF4-FFF2-40B4-BE49-F238E27FC236}">
                  <a16:creationId xmlns:a16="http://schemas.microsoft.com/office/drawing/2014/main" id="{3E3AA87F-E758-089A-FA52-C836FEDD0A6B}"/>
                </a:ext>
              </a:extLst>
            </p:cNvPr>
            <p:cNvSpPr/>
            <p:nvPr/>
          </p:nvSpPr>
          <p:spPr>
            <a:xfrm>
              <a:off x="6628225" y="3649475"/>
              <a:ext cx="97575" cy="72875"/>
            </a:xfrm>
            <a:custGeom>
              <a:avLst/>
              <a:gdLst/>
              <a:ahLst/>
              <a:cxnLst/>
              <a:rect l="l" t="t" r="r" b="b"/>
              <a:pathLst>
                <a:path w="3903" h="2915" extrusionOk="0">
                  <a:moveTo>
                    <a:pt x="2548" y="2724"/>
                  </a:moveTo>
                  <a:cubicBezTo>
                    <a:pt x="2548" y="2724"/>
                    <a:pt x="2559" y="2724"/>
                    <a:pt x="2548" y="2747"/>
                  </a:cubicBezTo>
                  <a:lnTo>
                    <a:pt x="2548" y="2724"/>
                  </a:lnTo>
                  <a:close/>
                  <a:moveTo>
                    <a:pt x="196" y="1"/>
                  </a:moveTo>
                  <a:cubicBezTo>
                    <a:pt x="0" y="1"/>
                    <a:pt x="115" y="485"/>
                    <a:pt x="493" y="750"/>
                  </a:cubicBezTo>
                  <a:cubicBezTo>
                    <a:pt x="227" y="1050"/>
                    <a:pt x="655" y="1569"/>
                    <a:pt x="631" y="1939"/>
                  </a:cubicBezTo>
                  <a:cubicBezTo>
                    <a:pt x="734" y="2060"/>
                    <a:pt x="812" y="2109"/>
                    <a:pt x="869" y="2109"/>
                  </a:cubicBezTo>
                  <a:cubicBezTo>
                    <a:pt x="1102" y="2109"/>
                    <a:pt x="994" y="1288"/>
                    <a:pt x="828" y="1085"/>
                  </a:cubicBezTo>
                  <a:lnTo>
                    <a:pt x="828" y="1085"/>
                  </a:lnTo>
                  <a:cubicBezTo>
                    <a:pt x="966" y="1212"/>
                    <a:pt x="1047" y="1373"/>
                    <a:pt x="1162" y="1512"/>
                  </a:cubicBezTo>
                  <a:cubicBezTo>
                    <a:pt x="1115" y="1645"/>
                    <a:pt x="1185" y="1826"/>
                    <a:pt x="1316" y="1826"/>
                  </a:cubicBezTo>
                  <a:cubicBezTo>
                    <a:pt x="1343" y="1826"/>
                    <a:pt x="1373" y="1818"/>
                    <a:pt x="1405" y="1800"/>
                  </a:cubicBezTo>
                  <a:cubicBezTo>
                    <a:pt x="1650" y="2010"/>
                    <a:pt x="2276" y="2871"/>
                    <a:pt x="2643" y="2871"/>
                  </a:cubicBezTo>
                  <a:cubicBezTo>
                    <a:pt x="2742" y="2871"/>
                    <a:pt x="2822" y="2809"/>
                    <a:pt x="2871" y="2654"/>
                  </a:cubicBezTo>
                  <a:cubicBezTo>
                    <a:pt x="2919" y="2799"/>
                    <a:pt x="3028" y="2915"/>
                    <a:pt x="3148" y="2915"/>
                  </a:cubicBezTo>
                  <a:cubicBezTo>
                    <a:pt x="3201" y="2915"/>
                    <a:pt x="3256" y="2892"/>
                    <a:pt x="3309" y="2839"/>
                  </a:cubicBezTo>
                  <a:cubicBezTo>
                    <a:pt x="3324" y="2840"/>
                    <a:pt x="3337" y="2840"/>
                    <a:pt x="3350" y="2840"/>
                  </a:cubicBezTo>
                  <a:cubicBezTo>
                    <a:pt x="3903" y="2840"/>
                    <a:pt x="3269" y="2133"/>
                    <a:pt x="3021" y="2031"/>
                  </a:cubicBezTo>
                  <a:cubicBezTo>
                    <a:pt x="2984" y="1883"/>
                    <a:pt x="2847" y="1754"/>
                    <a:pt x="2717" y="1754"/>
                  </a:cubicBezTo>
                  <a:cubicBezTo>
                    <a:pt x="2644" y="1754"/>
                    <a:pt x="2574" y="1794"/>
                    <a:pt x="2524" y="1893"/>
                  </a:cubicBezTo>
                  <a:lnTo>
                    <a:pt x="2317" y="1604"/>
                  </a:lnTo>
                  <a:cubicBezTo>
                    <a:pt x="2433" y="1320"/>
                    <a:pt x="1837" y="804"/>
                    <a:pt x="1530" y="804"/>
                  </a:cubicBezTo>
                  <a:cubicBezTo>
                    <a:pt x="1501" y="804"/>
                    <a:pt x="1474" y="809"/>
                    <a:pt x="1451" y="819"/>
                  </a:cubicBezTo>
                  <a:cubicBezTo>
                    <a:pt x="1307" y="657"/>
                    <a:pt x="1057" y="213"/>
                    <a:pt x="823" y="213"/>
                  </a:cubicBezTo>
                  <a:cubicBezTo>
                    <a:pt x="757" y="213"/>
                    <a:pt x="692" y="248"/>
                    <a:pt x="631" y="334"/>
                  </a:cubicBezTo>
                  <a:cubicBezTo>
                    <a:pt x="425" y="93"/>
                    <a:pt x="281" y="1"/>
                    <a:pt x="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3534;p42">
              <a:extLst>
                <a:ext uri="{FF2B5EF4-FFF2-40B4-BE49-F238E27FC236}">
                  <a16:creationId xmlns:a16="http://schemas.microsoft.com/office/drawing/2014/main" id="{4177D736-27D8-F4FB-F710-FBA3B994C422}"/>
                </a:ext>
              </a:extLst>
            </p:cNvPr>
            <p:cNvSpPr/>
            <p:nvPr/>
          </p:nvSpPr>
          <p:spPr>
            <a:xfrm>
              <a:off x="6824200" y="4216400"/>
              <a:ext cx="46625" cy="126775"/>
            </a:xfrm>
            <a:custGeom>
              <a:avLst/>
              <a:gdLst/>
              <a:ahLst/>
              <a:cxnLst/>
              <a:rect l="l" t="t" r="r" b="b"/>
              <a:pathLst>
                <a:path w="1865" h="5071" extrusionOk="0">
                  <a:moveTo>
                    <a:pt x="689" y="1"/>
                  </a:moveTo>
                  <a:cubicBezTo>
                    <a:pt x="456" y="1"/>
                    <a:pt x="1" y="1339"/>
                    <a:pt x="584" y="1828"/>
                  </a:cubicBezTo>
                  <a:cubicBezTo>
                    <a:pt x="607" y="2012"/>
                    <a:pt x="584" y="2208"/>
                    <a:pt x="745" y="2359"/>
                  </a:cubicBezTo>
                  <a:cubicBezTo>
                    <a:pt x="747" y="2358"/>
                    <a:pt x="749" y="2358"/>
                    <a:pt x="750" y="2358"/>
                  </a:cubicBezTo>
                  <a:cubicBezTo>
                    <a:pt x="821" y="2358"/>
                    <a:pt x="418" y="3192"/>
                    <a:pt x="768" y="3293"/>
                  </a:cubicBezTo>
                  <a:cubicBezTo>
                    <a:pt x="745" y="3363"/>
                    <a:pt x="757" y="3455"/>
                    <a:pt x="826" y="3524"/>
                  </a:cubicBezTo>
                  <a:cubicBezTo>
                    <a:pt x="653" y="3882"/>
                    <a:pt x="491" y="4286"/>
                    <a:pt x="699" y="4667"/>
                  </a:cubicBezTo>
                  <a:cubicBezTo>
                    <a:pt x="685" y="4961"/>
                    <a:pt x="738" y="5071"/>
                    <a:pt x="824" y="5071"/>
                  </a:cubicBezTo>
                  <a:cubicBezTo>
                    <a:pt x="1020" y="5071"/>
                    <a:pt x="1387" y="4496"/>
                    <a:pt x="1507" y="4263"/>
                  </a:cubicBezTo>
                  <a:cubicBezTo>
                    <a:pt x="1646" y="4159"/>
                    <a:pt x="1623" y="3882"/>
                    <a:pt x="1449" y="3813"/>
                  </a:cubicBezTo>
                  <a:cubicBezTo>
                    <a:pt x="1588" y="3617"/>
                    <a:pt x="1865" y="3190"/>
                    <a:pt x="1449" y="3132"/>
                  </a:cubicBezTo>
                  <a:cubicBezTo>
                    <a:pt x="1576" y="2942"/>
                    <a:pt x="1476" y="2638"/>
                    <a:pt x="1288" y="2638"/>
                  </a:cubicBezTo>
                  <a:cubicBezTo>
                    <a:pt x="1236" y="2638"/>
                    <a:pt x="1177" y="2661"/>
                    <a:pt x="1115" y="2716"/>
                  </a:cubicBezTo>
                  <a:cubicBezTo>
                    <a:pt x="1092" y="2751"/>
                    <a:pt x="1057" y="2786"/>
                    <a:pt x="1045" y="2832"/>
                  </a:cubicBezTo>
                  <a:cubicBezTo>
                    <a:pt x="1034" y="2578"/>
                    <a:pt x="1322" y="2139"/>
                    <a:pt x="1011" y="2012"/>
                  </a:cubicBezTo>
                  <a:cubicBezTo>
                    <a:pt x="1010" y="2013"/>
                    <a:pt x="1008" y="2013"/>
                    <a:pt x="1007" y="2013"/>
                  </a:cubicBezTo>
                  <a:cubicBezTo>
                    <a:pt x="942" y="2013"/>
                    <a:pt x="1171" y="1079"/>
                    <a:pt x="815" y="1079"/>
                  </a:cubicBezTo>
                  <a:cubicBezTo>
                    <a:pt x="794" y="1079"/>
                    <a:pt x="771" y="1082"/>
                    <a:pt x="745" y="1089"/>
                  </a:cubicBezTo>
                  <a:cubicBezTo>
                    <a:pt x="859" y="290"/>
                    <a:pt x="798" y="1"/>
                    <a:pt x="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3535;p42">
              <a:extLst>
                <a:ext uri="{FF2B5EF4-FFF2-40B4-BE49-F238E27FC236}">
                  <a16:creationId xmlns:a16="http://schemas.microsoft.com/office/drawing/2014/main" id="{1D00553F-5567-72EE-C6E1-AFF2B0B4DB56}"/>
                </a:ext>
              </a:extLst>
            </p:cNvPr>
            <p:cNvSpPr/>
            <p:nvPr/>
          </p:nvSpPr>
          <p:spPr>
            <a:xfrm>
              <a:off x="6499400" y="3905950"/>
              <a:ext cx="32425" cy="77200"/>
            </a:xfrm>
            <a:custGeom>
              <a:avLst/>
              <a:gdLst/>
              <a:ahLst/>
              <a:cxnLst/>
              <a:rect l="l" t="t" r="r" b="b"/>
              <a:pathLst>
                <a:path w="1297" h="3088" extrusionOk="0">
                  <a:moveTo>
                    <a:pt x="406" y="198"/>
                  </a:moveTo>
                  <a:cubicBezTo>
                    <a:pt x="406" y="221"/>
                    <a:pt x="406" y="233"/>
                    <a:pt x="382" y="233"/>
                  </a:cubicBezTo>
                  <a:lnTo>
                    <a:pt x="382" y="198"/>
                  </a:lnTo>
                  <a:close/>
                  <a:moveTo>
                    <a:pt x="477" y="1"/>
                  </a:moveTo>
                  <a:cubicBezTo>
                    <a:pt x="145" y="1"/>
                    <a:pt x="1" y="724"/>
                    <a:pt x="140" y="983"/>
                  </a:cubicBezTo>
                  <a:cubicBezTo>
                    <a:pt x="140" y="1387"/>
                    <a:pt x="117" y="1837"/>
                    <a:pt x="325" y="2149"/>
                  </a:cubicBezTo>
                  <a:cubicBezTo>
                    <a:pt x="348" y="2195"/>
                    <a:pt x="359" y="2241"/>
                    <a:pt x="371" y="2264"/>
                  </a:cubicBezTo>
                  <a:cubicBezTo>
                    <a:pt x="404" y="2540"/>
                    <a:pt x="426" y="3088"/>
                    <a:pt x="739" y="3088"/>
                  </a:cubicBezTo>
                  <a:cubicBezTo>
                    <a:pt x="754" y="3088"/>
                    <a:pt x="770" y="3087"/>
                    <a:pt x="786" y="3084"/>
                  </a:cubicBezTo>
                  <a:cubicBezTo>
                    <a:pt x="1075" y="2911"/>
                    <a:pt x="821" y="2414"/>
                    <a:pt x="810" y="2103"/>
                  </a:cubicBezTo>
                  <a:cubicBezTo>
                    <a:pt x="810" y="2068"/>
                    <a:pt x="810" y="2010"/>
                    <a:pt x="775" y="1953"/>
                  </a:cubicBezTo>
                  <a:lnTo>
                    <a:pt x="775" y="1860"/>
                  </a:lnTo>
                  <a:cubicBezTo>
                    <a:pt x="879" y="1699"/>
                    <a:pt x="879" y="1583"/>
                    <a:pt x="833" y="1468"/>
                  </a:cubicBezTo>
                  <a:cubicBezTo>
                    <a:pt x="867" y="1410"/>
                    <a:pt x="890" y="1341"/>
                    <a:pt x="902" y="1283"/>
                  </a:cubicBezTo>
                  <a:cubicBezTo>
                    <a:pt x="1282" y="1067"/>
                    <a:pt x="1296" y="9"/>
                    <a:pt x="838" y="9"/>
                  </a:cubicBezTo>
                  <a:cubicBezTo>
                    <a:pt x="782" y="9"/>
                    <a:pt x="718" y="24"/>
                    <a:pt x="648" y="60"/>
                  </a:cubicBezTo>
                  <a:cubicBezTo>
                    <a:pt x="586" y="19"/>
                    <a:pt x="529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3536;p42">
              <a:extLst>
                <a:ext uri="{FF2B5EF4-FFF2-40B4-BE49-F238E27FC236}">
                  <a16:creationId xmlns:a16="http://schemas.microsoft.com/office/drawing/2014/main" id="{A837EDBB-92AE-8778-6BF3-A865A8A69A9C}"/>
                </a:ext>
              </a:extLst>
            </p:cNvPr>
            <p:cNvSpPr/>
            <p:nvPr/>
          </p:nvSpPr>
          <p:spPr>
            <a:xfrm>
              <a:off x="6542725" y="3912325"/>
              <a:ext cx="33775" cy="38525"/>
            </a:xfrm>
            <a:custGeom>
              <a:avLst/>
              <a:gdLst/>
              <a:ahLst/>
              <a:cxnLst/>
              <a:rect l="l" t="t" r="r" b="b"/>
              <a:pathLst>
                <a:path w="1351" h="1541" extrusionOk="0">
                  <a:moveTo>
                    <a:pt x="496" y="1328"/>
                  </a:moveTo>
                  <a:cubicBezTo>
                    <a:pt x="496" y="1351"/>
                    <a:pt x="485" y="1351"/>
                    <a:pt x="485" y="1363"/>
                  </a:cubicBezTo>
                  <a:cubicBezTo>
                    <a:pt x="485" y="1351"/>
                    <a:pt x="485" y="1351"/>
                    <a:pt x="496" y="1328"/>
                  </a:cubicBezTo>
                  <a:close/>
                  <a:moveTo>
                    <a:pt x="963" y="1"/>
                  </a:moveTo>
                  <a:cubicBezTo>
                    <a:pt x="789" y="1"/>
                    <a:pt x="540" y="292"/>
                    <a:pt x="554" y="601"/>
                  </a:cubicBezTo>
                  <a:cubicBezTo>
                    <a:pt x="1" y="929"/>
                    <a:pt x="142" y="1540"/>
                    <a:pt x="442" y="1540"/>
                  </a:cubicBezTo>
                  <a:cubicBezTo>
                    <a:pt x="585" y="1540"/>
                    <a:pt x="766" y="1399"/>
                    <a:pt x="923" y="1017"/>
                  </a:cubicBezTo>
                  <a:cubicBezTo>
                    <a:pt x="1073" y="890"/>
                    <a:pt x="1350" y="555"/>
                    <a:pt x="1120" y="382"/>
                  </a:cubicBezTo>
                  <a:cubicBezTo>
                    <a:pt x="1146" y="108"/>
                    <a:pt x="1068" y="1"/>
                    <a:pt x="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3537;p42">
              <a:extLst>
                <a:ext uri="{FF2B5EF4-FFF2-40B4-BE49-F238E27FC236}">
                  <a16:creationId xmlns:a16="http://schemas.microsoft.com/office/drawing/2014/main" id="{D4B571DB-92D5-C75D-5ACC-A473842778EB}"/>
                </a:ext>
              </a:extLst>
            </p:cNvPr>
            <p:cNvSpPr/>
            <p:nvPr/>
          </p:nvSpPr>
          <p:spPr>
            <a:xfrm>
              <a:off x="6527425" y="4204525"/>
              <a:ext cx="27750" cy="23725"/>
            </a:xfrm>
            <a:custGeom>
              <a:avLst/>
              <a:gdLst/>
              <a:ahLst/>
              <a:cxnLst/>
              <a:rect l="l" t="t" r="r" b="b"/>
              <a:pathLst>
                <a:path w="1110" h="949" extrusionOk="0">
                  <a:moveTo>
                    <a:pt x="858" y="1"/>
                  </a:moveTo>
                  <a:cubicBezTo>
                    <a:pt x="830" y="1"/>
                    <a:pt x="798" y="6"/>
                    <a:pt x="762" y="17"/>
                  </a:cubicBezTo>
                  <a:cubicBezTo>
                    <a:pt x="750" y="17"/>
                    <a:pt x="739" y="29"/>
                    <a:pt x="727" y="52"/>
                  </a:cubicBezTo>
                  <a:cubicBezTo>
                    <a:pt x="676" y="20"/>
                    <a:pt x="621" y="12"/>
                    <a:pt x="564" y="12"/>
                  </a:cubicBezTo>
                  <a:cubicBezTo>
                    <a:pt x="495" y="12"/>
                    <a:pt x="423" y="24"/>
                    <a:pt x="353" y="24"/>
                  </a:cubicBezTo>
                  <a:cubicBezTo>
                    <a:pt x="312" y="24"/>
                    <a:pt x="271" y="20"/>
                    <a:pt x="231" y="6"/>
                  </a:cubicBezTo>
                  <a:lnTo>
                    <a:pt x="231" y="6"/>
                  </a:lnTo>
                  <a:cubicBezTo>
                    <a:pt x="0" y="63"/>
                    <a:pt x="93" y="375"/>
                    <a:pt x="300" y="398"/>
                  </a:cubicBezTo>
                  <a:cubicBezTo>
                    <a:pt x="243" y="467"/>
                    <a:pt x="266" y="606"/>
                    <a:pt x="335" y="664"/>
                  </a:cubicBezTo>
                  <a:cubicBezTo>
                    <a:pt x="324" y="774"/>
                    <a:pt x="428" y="884"/>
                    <a:pt x="548" y="884"/>
                  </a:cubicBezTo>
                  <a:cubicBezTo>
                    <a:pt x="554" y="884"/>
                    <a:pt x="560" y="883"/>
                    <a:pt x="566" y="883"/>
                  </a:cubicBezTo>
                  <a:cubicBezTo>
                    <a:pt x="604" y="929"/>
                    <a:pt x="647" y="948"/>
                    <a:pt x="690" y="948"/>
                  </a:cubicBezTo>
                  <a:cubicBezTo>
                    <a:pt x="896" y="948"/>
                    <a:pt x="1110" y="509"/>
                    <a:pt x="843" y="433"/>
                  </a:cubicBezTo>
                  <a:cubicBezTo>
                    <a:pt x="1070" y="350"/>
                    <a:pt x="1094" y="1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3538;p42">
              <a:extLst>
                <a:ext uri="{FF2B5EF4-FFF2-40B4-BE49-F238E27FC236}">
                  <a16:creationId xmlns:a16="http://schemas.microsoft.com/office/drawing/2014/main" id="{D967FE9E-D27A-F05E-DA85-815A5B32255B}"/>
                </a:ext>
              </a:extLst>
            </p:cNvPr>
            <p:cNvSpPr/>
            <p:nvPr/>
          </p:nvSpPr>
          <p:spPr>
            <a:xfrm>
              <a:off x="6513825" y="4073875"/>
              <a:ext cx="40450" cy="129275"/>
            </a:xfrm>
            <a:custGeom>
              <a:avLst/>
              <a:gdLst/>
              <a:ahLst/>
              <a:cxnLst/>
              <a:rect l="l" t="t" r="r" b="b"/>
              <a:pathLst>
                <a:path w="1618" h="5171" extrusionOk="0">
                  <a:moveTo>
                    <a:pt x="925" y="2946"/>
                  </a:moveTo>
                  <a:lnTo>
                    <a:pt x="925" y="2969"/>
                  </a:lnTo>
                  <a:cubicBezTo>
                    <a:pt x="902" y="2969"/>
                    <a:pt x="902" y="2969"/>
                    <a:pt x="925" y="2946"/>
                  </a:cubicBezTo>
                  <a:close/>
                  <a:moveTo>
                    <a:pt x="1296" y="0"/>
                  </a:moveTo>
                  <a:cubicBezTo>
                    <a:pt x="1155" y="0"/>
                    <a:pt x="1013" y="130"/>
                    <a:pt x="1098" y="280"/>
                  </a:cubicBezTo>
                  <a:cubicBezTo>
                    <a:pt x="890" y="788"/>
                    <a:pt x="371" y="1076"/>
                    <a:pt x="475" y="1630"/>
                  </a:cubicBezTo>
                  <a:cubicBezTo>
                    <a:pt x="463" y="1723"/>
                    <a:pt x="429" y="1815"/>
                    <a:pt x="475" y="1896"/>
                  </a:cubicBezTo>
                  <a:cubicBezTo>
                    <a:pt x="292" y="2087"/>
                    <a:pt x="175" y="2626"/>
                    <a:pt x="373" y="2626"/>
                  </a:cubicBezTo>
                  <a:cubicBezTo>
                    <a:pt x="426" y="2626"/>
                    <a:pt x="500" y="2588"/>
                    <a:pt x="602" y="2496"/>
                  </a:cubicBezTo>
                  <a:lnTo>
                    <a:pt x="613" y="2519"/>
                  </a:lnTo>
                  <a:cubicBezTo>
                    <a:pt x="590" y="2623"/>
                    <a:pt x="556" y="2727"/>
                    <a:pt x="544" y="2842"/>
                  </a:cubicBezTo>
                  <a:cubicBezTo>
                    <a:pt x="521" y="2877"/>
                    <a:pt x="486" y="2900"/>
                    <a:pt x="475" y="2935"/>
                  </a:cubicBezTo>
                  <a:cubicBezTo>
                    <a:pt x="462" y="2932"/>
                    <a:pt x="450" y="2931"/>
                    <a:pt x="437" y="2931"/>
                  </a:cubicBezTo>
                  <a:cubicBezTo>
                    <a:pt x="182" y="2931"/>
                    <a:pt x="0" y="3466"/>
                    <a:pt x="360" y="3466"/>
                  </a:cubicBezTo>
                  <a:cubicBezTo>
                    <a:pt x="364" y="3466"/>
                    <a:pt x="367" y="3466"/>
                    <a:pt x="371" y="3466"/>
                  </a:cubicBezTo>
                  <a:lnTo>
                    <a:pt x="371" y="3466"/>
                  </a:lnTo>
                  <a:cubicBezTo>
                    <a:pt x="165" y="3699"/>
                    <a:pt x="269" y="3850"/>
                    <a:pt x="424" y="3850"/>
                  </a:cubicBezTo>
                  <a:cubicBezTo>
                    <a:pt x="529" y="3850"/>
                    <a:pt x="659" y="3780"/>
                    <a:pt x="729" y="3616"/>
                  </a:cubicBezTo>
                  <a:cubicBezTo>
                    <a:pt x="729" y="3639"/>
                    <a:pt x="752" y="3673"/>
                    <a:pt x="764" y="3696"/>
                  </a:cubicBezTo>
                  <a:cubicBezTo>
                    <a:pt x="648" y="3870"/>
                    <a:pt x="244" y="3927"/>
                    <a:pt x="498" y="4170"/>
                  </a:cubicBezTo>
                  <a:cubicBezTo>
                    <a:pt x="343" y="4346"/>
                    <a:pt x="215" y="4800"/>
                    <a:pt x="499" y="4800"/>
                  </a:cubicBezTo>
                  <a:cubicBezTo>
                    <a:pt x="532" y="4800"/>
                    <a:pt x="570" y="4795"/>
                    <a:pt x="613" y="4781"/>
                  </a:cubicBezTo>
                  <a:cubicBezTo>
                    <a:pt x="637" y="4816"/>
                    <a:pt x="660" y="4839"/>
                    <a:pt x="694" y="4839"/>
                  </a:cubicBezTo>
                  <a:cubicBezTo>
                    <a:pt x="488" y="4933"/>
                    <a:pt x="563" y="5171"/>
                    <a:pt x="722" y="5171"/>
                  </a:cubicBezTo>
                  <a:cubicBezTo>
                    <a:pt x="759" y="5171"/>
                    <a:pt x="801" y="5158"/>
                    <a:pt x="844" y="5128"/>
                  </a:cubicBezTo>
                  <a:cubicBezTo>
                    <a:pt x="994" y="4966"/>
                    <a:pt x="1410" y="4735"/>
                    <a:pt x="1179" y="4528"/>
                  </a:cubicBezTo>
                  <a:cubicBezTo>
                    <a:pt x="1271" y="4412"/>
                    <a:pt x="1421" y="4274"/>
                    <a:pt x="1398" y="4124"/>
                  </a:cubicBezTo>
                  <a:cubicBezTo>
                    <a:pt x="1456" y="4008"/>
                    <a:pt x="1456" y="3870"/>
                    <a:pt x="1387" y="3789"/>
                  </a:cubicBezTo>
                  <a:cubicBezTo>
                    <a:pt x="1456" y="3720"/>
                    <a:pt x="1445" y="3604"/>
                    <a:pt x="1364" y="3523"/>
                  </a:cubicBezTo>
                  <a:cubicBezTo>
                    <a:pt x="1478" y="3382"/>
                    <a:pt x="1350" y="3234"/>
                    <a:pt x="1217" y="3234"/>
                  </a:cubicBezTo>
                  <a:cubicBezTo>
                    <a:pt x="1175" y="3234"/>
                    <a:pt x="1134" y="3248"/>
                    <a:pt x="1098" y="3281"/>
                  </a:cubicBezTo>
                  <a:cubicBezTo>
                    <a:pt x="1110" y="3119"/>
                    <a:pt x="1283" y="2854"/>
                    <a:pt x="1075" y="2750"/>
                  </a:cubicBezTo>
                  <a:cubicBezTo>
                    <a:pt x="1121" y="2646"/>
                    <a:pt x="1075" y="2542"/>
                    <a:pt x="994" y="2508"/>
                  </a:cubicBezTo>
                  <a:cubicBezTo>
                    <a:pt x="1064" y="2300"/>
                    <a:pt x="948" y="2161"/>
                    <a:pt x="752" y="2115"/>
                  </a:cubicBezTo>
                  <a:cubicBezTo>
                    <a:pt x="833" y="1723"/>
                    <a:pt x="1479" y="1446"/>
                    <a:pt x="1306" y="1042"/>
                  </a:cubicBezTo>
                  <a:cubicBezTo>
                    <a:pt x="1387" y="903"/>
                    <a:pt x="1537" y="695"/>
                    <a:pt x="1410" y="545"/>
                  </a:cubicBezTo>
                  <a:cubicBezTo>
                    <a:pt x="1479" y="384"/>
                    <a:pt x="1618" y="3"/>
                    <a:pt x="1329" y="3"/>
                  </a:cubicBezTo>
                  <a:cubicBezTo>
                    <a:pt x="1318" y="1"/>
                    <a:pt x="1307" y="0"/>
                    <a:pt x="1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9" name="Google Shape;2576;p41">
            <a:extLst>
              <a:ext uri="{FF2B5EF4-FFF2-40B4-BE49-F238E27FC236}">
                <a16:creationId xmlns:a16="http://schemas.microsoft.com/office/drawing/2014/main" id="{05CE8015-FF8B-EDE7-D279-B511E1B59636}"/>
              </a:ext>
            </a:extLst>
          </p:cNvPr>
          <p:cNvSpPr txBox="1">
            <a:spLocks/>
          </p:cNvSpPr>
          <p:nvPr/>
        </p:nvSpPr>
        <p:spPr>
          <a:xfrm>
            <a:off x="3354902" y="1552828"/>
            <a:ext cx="4643723" cy="170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Char char="●"/>
              <a:defRPr sz="1500" b="0" i="0" u="none" strike="noStrike" cap="none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damina"/>
              <a:buChar char="○"/>
              <a:defRPr sz="12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damina"/>
              <a:buChar char="■"/>
              <a:defRPr sz="12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damina"/>
              <a:buChar char="●"/>
              <a:defRPr sz="12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damina"/>
              <a:buChar char="○"/>
              <a:defRPr sz="12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damina"/>
              <a:buChar char="■"/>
              <a:defRPr sz="12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damina"/>
              <a:buChar char="●"/>
              <a:defRPr sz="12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damina"/>
              <a:buChar char="○"/>
              <a:defRPr sz="12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damina"/>
              <a:buChar char="■"/>
              <a:defRPr sz="12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rendek közt nő a széthúzás, a társaság egy alapvető státusszimbólummá válik.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Egyre kevésbé elfogadott, hogy a társadalmi spektrum különböző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végein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elhelyezkedő egyének egymással étkezzenek, noha erre nincsen kifejezetten nagy igény.  </a:t>
            </a:r>
          </a:p>
        </p:txBody>
      </p:sp>
    </p:spTree>
    <p:extLst>
      <p:ext uri="{BB962C8B-B14F-4D97-AF65-F5344CB8AC3E}">
        <p14:creationId xmlns:p14="http://schemas.microsoft.com/office/powerpoint/2010/main" val="4948445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Google Shape;2572;p41"/>
          <p:cNvGrpSpPr/>
          <p:nvPr/>
        </p:nvGrpSpPr>
        <p:grpSpPr>
          <a:xfrm>
            <a:off x="6263683" y="3612150"/>
            <a:ext cx="1841927" cy="234274"/>
            <a:chOff x="5785850" y="3635052"/>
            <a:chExt cx="1841927" cy="234274"/>
          </a:xfrm>
        </p:grpSpPr>
        <p:sp>
          <p:nvSpPr>
            <p:cNvPr id="2573" name="Google Shape;2573;p41"/>
            <p:cNvSpPr/>
            <p:nvPr/>
          </p:nvSpPr>
          <p:spPr>
            <a:xfrm>
              <a:off x="5785850" y="3850825"/>
              <a:ext cx="1716600" cy="18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1"/>
            <p:cNvSpPr/>
            <p:nvPr/>
          </p:nvSpPr>
          <p:spPr>
            <a:xfrm rot="10800000" flipH="1">
              <a:off x="7468225" y="3635052"/>
              <a:ext cx="159552" cy="234274"/>
            </a:xfrm>
            <a:custGeom>
              <a:avLst/>
              <a:gdLst/>
              <a:ahLst/>
              <a:cxnLst/>
              <a:rect l="l" t="t" r="r" b="b"/>
              <a:pathLst>
                <a:path w="4468" h="6560" extrusionOk="0">
                  <a:moveTo>
                    <a:pt x="524" y="1"/>
                  </a:moveTo>
                  <a:cubicBezTo>
                    <a:pt x="484" y="1"/>
                    <a:pt x="444" y="2"/>
                    <a:pt x="405" y="3"/>
                  </a:cubicBezTo>
                  <a:cubicBezTo>
                    <a:pt x="278" y="3"/>
                    <a:pt x="174" y="118"/>
                    <a:pt x="197" y="234"/>
                  </a:cubicBezTo>
                  <a:cubicBezTo>
                    <a:pt x="197" y="372"/>
                    <a:pt x="278" y="476"/>
                    <a:pt x="405" y="476"/>
                  </a:cubicBezTo>
                  <a:cubicBezTo>
                    <a:pt x="1374" y="499"/>
                    <a:pt x="2286" y="961"/>
                    <a:pt x="2863" y="1688"/>
                  </a:cubicBezTo>
                  <a:cubicBezTo>
                    <a:pt x="3152" y="2046"/>
                    <a:pt x="3383" y="2450"/>
                    <a:pt x="3498" y="2900"/>
                  </a:cubicBezTo>
                  <a:cubicBezTo>
                    <a:pt x="3521" y="3004"/>
                    <a:pt x="3544" y="3108"/>
                    <a:pt x="3567" y="3223"/>
                  </a:cubicBezTo>
                  <a:lnTo>
                    <a:pt x="3613" y="3558"/>
                  </a:lnTo>
                  <a:lnTo>
                    <a:pt x="3613" y="3893"/>
                  </a:lnTo>
                  <a:cubicBezTo>
                    <a:pt x="3602" y="3985"/>
                    <a:pt x="3602" y="4089"/>
                    <a:pt x="3567" y="4193"/>
                  </a:cubicBezTo>
                  <a:cubicBezTo>
                    <a:pt x="3487" y="4585"/>
                    <a:pt x="3233" y="4931"/>
                    <a:pt x="2921" y="5162"/>
                  </a:cubicBezTo>
                  <a:cubicBezTo>
                    <a:pt x="2651" y="5370"/>
                    <a:pt x="2277" y="5466"/>
                    <a:pt x="1953" y="5466"/>
                  </a:cubicBezTo>
                  <a:cubicBezTo>
                    <a:pt x="1917" y="5466"/>
                    <a:pt x="1882" y="5465"/>
                    <a:pt x="1847" y="5462"/>
                  </a:cubicBezTo>
                  <a:cubicBezTo>
                    <a:pt x="1559" y="5428"/>
                    <a:pt x="1328" y="5197"/>
                    <a:pt x="1270" y="4943"/>
                  </a:cubicBezTo>
                  <a:cubicBezTo>
                    <a:pt x="1259" y="4885"/>
                    <a:pt x="1259" y="4816"/>
                    <a:pt x="1259" y="4758"/>
                  </a:cubicBezTo>
                  <a:cubicBezTo>
                    <a:pt x="1259" y="4735"/>
                    <a:pt x="1270" y="4712"/>
                    <a:pt x="1293" y="4712"/>
                  </a:cubicBezTo>
                  <a:cubicBezTo>
                    <a:pt x="1317" y="4678"/>
                    <a:pt x="1351" y="4678"/>
                    <a:pt x="1374" y="4678"/>
                  </a:cubicBezTo>
                  <a:cubicBezTo>
                    <a:pt x="1439" y="4696"/>
                    <a:pt x="1504" y="4705"/>
                    <a:pt x="1568" y="4705"/>
                  </a:cubicBezTo>
                  <a:cubicBezTo>
                    <a:pt x="1861" y="4705"/>
                    <a:pt x="2134" y="4519"/>
                    <a:pt x="2228" y="4216"/>
                  </a:cubicBezTo>
                  <a:cubicBezTo>
                    <a:pt x="2332" y="3858"/>
                    <a:pt x="2124" y="3489"/>
                    <a:pt x="1767" y="3373"/>
                  </a:cubicBezTo>
                  <a:cubicBezTo>
                    <a:pt x="1697" y="3350"/>
                    <a:pt x="1640" y="3339"/>
                    <a:pt x="1559" y="3339"/>
                  </a:cubicBezTo>
                  <a:lnTo>
                    <a:pt x="1374" y="3339"/>
                  </a:lnTo>
                  <a:cubicBezTo>
                    <a:pt x="889" y="3339"/>
                    <a:pt x="428" y="3627"/>
                    <a:pt x="197" y="4031"/>
                  </a:cubicBezTo>
                  <a:cubicBezTo>
                    <a:pt x="81" y="4239"/>
                    <a:pt x="1" y="4481"/>
                    <a:pt x="1" y="4712"/>
                  </a:cubicBezTo>
                  <a:cubicBezTo>
                    <a:pt x="1" y="4908"/>
                    <a:pt x="35" y="5105"/>
                    <a:pt x="93" y="5278"/>
                  </a:cubicBezTo>
                  <a:cubicBezTo>
                    <a:pt x="324" y="6005"/>
                    <a:pt x="1016" y="6524"/>
                    <a:pt x="1767" y="6559"/>
                  </a:cubicBezTo>
                  <a:cubicBezTo>
                    <a:pt x="1783" y="6559"/>
                    <a:pt x="1799" y="6559"/>
                    <a:pt x="1815" y="6559"/>
                  </a:cubicBezTo>
                  <a:cubicBezTo>
                    <a:pt x="2476" y="6559"/>
                    <a:pt x="3059" y="6330"/>
                    <a:pt x="3533" y="5936"/>
                  </a:cubicBezTo>
                  <a:cubicBezTo>
                    <a:pt x="4017" y="5532"/>
                    <a:pt x="4341" y="4955"/>
                    <a:pt x="4433" y="4354"/>
                  </a:cubicBezTo>
                  <a:cubicBezTo>
                    <a:pt x="4468" y="4193"/>
                    <a:pt x="4468" y="4054"/>
                    <a:pt x="4468" y="3893"/>
                  </a:cubicBezTo>
                  <a:lnTo>
                    <a:pt x="4433" y="3454"/>
                  </a:lnTo>
                  <a:lnTo>
                    <a:pt x="4364" y="3039"/>
                  </a:lnTo>
                  <a:cubicBezTo>
                    <a:pt x="4318" y="2912"/>
                    <a:pt x="4283" y="2761"/>
                    <a:pt x="4248" y="2635"/>
                  </a:cubicBezTo>
                  <a:cubicBezTo>
                    <a:pt x="4064" y="2104"/>
                    <a:pt x="3752" y="1607"/>
                    <a:pt x="3371" y="1215"/>
                  </a:cubicBezTo>
                  <a:cubicBezTo>
                    <a:pt x="2626" y="436"/>
                    <a:pt x="1571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5" name="Google Shape;2575;p41"/>
          <p:cNvSpPr txBox="1">
            <a:spLocks noGrp="1"/>
          </p:cNvSpPr>
          <p:nvPr>
            <p:ph type="title"/>
          </p:nvPr>
        </p:nvSpPr>
        <p:spPr>
          <a:xfrm>
            <a:off x="805375" y="558300"/>
            <a:ext cx="5308800" cy="615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A kor változásai</a:t>
            </a:r>
            <a:endParaRPr sz="2800" dirty="0"/>
          </a:p>
        </p:txBody>
      </p:sp>
      <p:sp>
        <p:nvSpPr>
          <p:cNvPr id="2576" name="Google Shape;2576;p41"/>
          <p:cNvSpPr txBox="1">
            <a:spLocks noGrp="1"/>
          </p:cNvSpPr>
          <p:nvPr>
            <p:ph type="subTitle" idx="1"/>
          </p:nvPr>
        </p:nvSpPr>
        <p:spPr>
          <a:xfrm>
            <a:off x="805375" y="1144974"/>
            <a:ext cx="4276500" cy="302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étkezések tehát a korábbiakhoz képes kisebb körben zajlottak le ─ ennek hatása azonban például Erdélyben kevéssé volt érzékelhető, ahol a „hosszú asztal” hagyománya továbbra is fennmaradt.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ebéd vagy vacsora ezen túl is a kapcsolatok ápolására is szolgált ─ az étkezések elhúzódtak, az asztalbontás pedig nem történhetett meg, amíg mindenki be nem fejezte a fogást, éppen ezért a két legfőbb étkezés közti „szünet” gyakran elmaradt. </a:t>
            </a:r>
            <a:r>
              <a:rPr lang="hu-H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8" name="Google Shape;2578;p41"/>
          <p:cNvGrpSpPr/>
          <p:nvPr/>
        </p:nvGrpSpPr>
        <p:grpSpPr>
          <a:xfrm>
            <a:off x="6247499" y="1383950"/>
            <a:ext cx="2462350" cy="2466875"/>
            <a:chOff x="728675" y="1477525"/>
            <a:chExt cx="2462350" cy="2466875"/>
          </a:xfrm>
        </p:grpSpPr>
        <p:sp>
          <p:nvSpPr>
            <p:cNvPr id="2579" name="Google Shape;2579;p41"/>
            <p:cNvSpPr/>
            <p:nvPr/>
          </p:nvSpPr>
          <p:spPr>
            <a:xfrm>
              <a:off x="770525" y="1500000"/>
              <a:ext cx="2380100" cy="2385750"/>
            </a:xfrm>
            <a:custGeom>
              <a:avLst/>
              <a:gdLst/>
              <a:ahLst/>
              <a:cxnLst/>
              <a:rect l="l" t="t" r="r" b="b"/>
              <a:pathLst>
                <a:path w="95204" h="95430" extrusionOk="0">
                  <a:moveTo>
                    <a:pt x="86892" y="9"/>
                  </a:moveTo>
                  <a:cubicBezTo>
                    <a:pt x="86893" y="9"/>
                    <a:pt x="86893" y="9"/>
                    <a:pt x="86893" y="9"/>
                  </a:cubicBezTo>
                  <a:cubicBezTo>
                    <a:pt x="86893" y="9"/>
                    <a:pt x="86893" y="9"/>
                    <a:pt x="86892" y="9"/>
                  </a:cubicBezTo>
                  <a:close/>
                  <a:moveTo>
                    <a:pt x="73642" y="2041"/>
                  </a:moveTo>
                  <a:cubicBezTo>
                    <a:pt x="73608" y="2132"/>
                    <a:pt x="73574" y="2223"/>
                    <a:pt x="73540" y="2314"/>
                  </a:cubicBezTo>
                  <a:lnTo>
                    <a:pt x="73540" y="2314"/>
                  </a:lnTo>
                  <a:cubicBezTo>
                    <a:pt x="73574" y="2222"/>
                    <a:pt x="73608" y="2131"/>
                    <a:pt x="73642" y="2041"/>
                  </a:cubicBezTo>
                  <a:close/>
                  <a:moveTo>
                    <a:pt x="72211" y="2872"/>
                  </a:moveTo>
                  <a:cubicBezTo>
                    <a:pt x="72209" y="2887"/>
                    <a:pt x="72208" y="2901"/>
                    <a:pt x="72206" y="2916"/>
                  </a:cubicBezTo>
                  <a:lnTo>
                    <a:pt x="72206" y="2916"/>
                  </a:lnTo>
                  <a:cubicBezTo>
                    <a:pt x="72208" y="2901"/>
                    <a:pt x="72209" y="2887"/>
                    <a:pt x="72211" y="2872"/>
                  </a:cubicBezTo>
                  <a:close/>
                  <a:moveTo>
                    <a:pt x="66509" y="4603"/>
                  </a:moveTo>
                  <a:cubicBezTo>
                    <a:pt x="66509" y="4603"/>
                    <a:pt x="66509" y="4603"/>
                    <a:pt x="66509" y="4603"/>
                  </a:cubicBezTo>
                  <a:cubicBezTo>
                    <a:pt x="66509" y="4603"/>
                    <a:pt x="66509" y="4603"/>
                    <a:pt x="66509" y="4603"/>
                  </a:cubicBezTo>
                  <a:close/>
                  <a:moveTo>
                    <a:pt x="57298" y="7997"/>
                  </a:moveTo>
                  <a:lnTo>
                    <a:pt x="57298" y="7997"/>
                  </a:lnTo>
                  <a:cubicBezTo>
                    <a:pt x="57298" y="8001"/>
                    <a:pt x="57299" y="8004"/>
                    <a:pt x="57299" y="8008"/>
                  </a:cubicBezTo>
                  <a:lnTo>
                    <a:pt x="57299" y="8008"/>
                  </a:lnTo>
                  <a:cubicBezTo>
                    <a:pt x="57299" y="8004"/>
                    <a:pt x="57298" y="8000"/>
                    <a:pt x="57298" y="7997"/>
                  </a:cubicBezTo>
                  <a:close/>
                  <a:moveTo>
                    <a:pt x="89060" y="592"/>
                  </a:moveTo>
                  <a:cubicBezTo>
                    <a:pt x="88956" y="592"/>
                    <a:pt x="88684" y="688"/>
                    <a:pt x="88175" y="921"/>
                  </a:cubicBezTo>
                  <a:cubicBezTo>
                    <a:pt x="86270" y="1810"/>
                    <a:pt x="84469" y="2895"/>
                    <a:pt x="82796" y="4153"/>
                  </a:cubicBezTo>
                  <a:cubicBezTo>
                    <a:pt x="80868" y="5584"/>
                    <a:pt x="79090" y="7224"/>
                    <a:pt x="77509" y="9036"/>
                  </a:cubicBezTo>
                  <a:cubicBezTo>
                    <a:pt x="80222" y="6381"/>
                    <a:pt x="83488" y="4280"/>
                    <a:pt x="86939" y="2606"/>
                  </a:cubicBezTo>
                  <a:cubicBezTo>
                    <a:pt x="86951" y="2583"/>
                    <a:pt x="86963" y="2560"/>
                    <a:pt x="86986" y="2537"/>
                  </a:cubicBezTo>
                  <a:cubicBezTo>
                    <a:pt x="87540" y="1919"/>
                    <a:pt x="89448" y="592"/>
                    <a:pt x="89060" y="592"/>
                  </a:cubicBezTo>
                  <a:close/>
                  <a:moveTo>
                    <a:pt x="84313" y="245"/>
                  </a:moveTo>
                  <a:cubicBezTo>
                    <a:pt x="84061" y="245"/>
                    <a:pt x="82363" y="1879"/>
                    <a:pt x="81965" y="2237"/>
                  </a:cubicBezTo>
                  <a:cubicBezTo>
                    <a:pt x="80868" y="3241"/>
                    <a:pt x="79829" y="4303"/>
                    <a:pt x="78871" y="5446"/>
                  </a:cubicBezTo>
                  <a:cubicBezTo>
                    <a:pt x="77763" y="6773"/>
                    <a:pt x="76759" y="8182"/>
                    <a:pt x="75870" y="9659"/>
                  </a:cubicBezTo>
                  <a:cubicBezTo>
                    <a:pt x="77994" y="6543"/>
                    <a:pt x="80626" y="3818"/>
                    <a:pt x="83661" y="1591"/>
                  </a:cubicBezTo>
                  <a:cubicBezTo>
                    <a:pt x="83604" y="1521"/>
                    <a:pt x="83604" y="1406"/>
                    <a:pt x="83661" y="1325"/>
                  </a:cubicBezTo>
                  <a:cubicBezTo>
                    <a:pt x="84269" y="533"/>
                    <a:pt x="84418" y="245"/>
                    <a:pt x="84313" y="245"/>
                  </a:cubicBezTo>
                  <a:close/>
                  <a:moveTo>
                    <a:pt x="46471" y="10698"/>
                  </a:moveTo>
                  <a:cubicBezTo>
                    <a:pt x="46471" y="10698"/>
                    <a:pt x="46470" y="10698"/>
                    <a:pt x="46470" y="10698"/>
                  </a:cubicBezTo>
                  <a:lnTo>
                    <a:pt x="46470" y="10698"/>
                  </a:lnTo>
                  <a:cubicBezTo>
                    <a:pt x="46470" y="10698"/>
                    <a:pt x="46471" y="10698"/>
                    <a:pt x="46471" y="10698"/>
                  </a:cubicBezTo>
                  <a:close/>
                  <a:moveTo>
                    <a:pt x="86844" y="1"/>
                  </a:moveTo>
                  <a:cubicBezTo>
                    <a:pt x="86450" y="1"/>
                    <a:pt x="84978" y="1218"/>
                    <a:pt x="84746" y="1383"/>
                  </a:cubicBezTo>
                  <a:cubicBezTo>
                    <a:pt x="83211" y="2422"/>
                    <a:pt x="81768" y="3599"/>
                    <a:pt x="80441" y="4880"/>
                  </a:cubicBezTo>
                  <a:cubicBezTo>
                    <a:pt x="78433" y="6843"/>
                    <a:pt x="76667" y="9036"/>
                    <a:pt x="75178" y="11413"/>
                  </a:cubicBezTo>
                  <a:cubicBezTo>
                    <a:pt x="77855" y="7628"/>
                    <a:pt x="81284" y="4453"/>
                    <a:pt x="85266" y="2064"/>
                  </a:cubicBezTo>
                  <a:cubicBezTo>
                    <a:pt x="85254" y="2006"/>
                    <a:pt x="85266" y="1949"/>
                    <a:pt x="85312" y="1902"/>
                  </a:cubicBezTo>
                  <a:cubicBezTo>
                    <a:pt x="85402" y="1778"/>
                    <a:pt x="86653" y="7"/>
                    <a:pt x="86880" y="7"/>
                  </a:cubicBezTo>
                  <a:cubicBezTo>
                    <a:pt x="86885" y="7"/>
                    <a:pt x="86889" y="8"/>
                    <a:pt x="86892" y="9"/>
                  </a:cubicBezTo>
                  <a:lnTo>
                    <a:pt x="86892" y="9"/>
                  </a:lnTo>
                  <a:cubicBezTo>
                    <a:pt x="86879" y="4"/>
                    <a:pt x="86863" y="1"/>
                    <a:pt x="86844" y="1"/>
                  </a:cubicBezTo>
                  <a:close/>
                  <a:moveTo>
                    <a:pt x="94894" y="2954"/>
                  </a:moveTo>
                  <a:cubicBezTo>
                    <a:pt x="94444" y="2954"/>
                    <a:pt x="93101" y="3337"/>
                    <a:pt x="92526" y="3461"/>
                  </a:cubicBezTo>
                  <a:cubicBezTo>
                    <a:pt x="91684" y="3645"/>
                    <a:pt x="90864" y="3992"/>
                    <a:pt x="90068" y="4292"/>
                  </a:cubicBezTo>
                  <a:cubicBezTo>
                    <a:pt x="87863" y="5157"/>
                    <a:pt x="85739" y="6196"/>
                    <a:pt x="83719" y="7420"/>
                  </a:cubicBezTo>
                  <a:cubicBezTo>
                    <a:pt x="81653" y="8666"/>
                    <a:pt x="79668" y="10028"/>
                    <a:pt x="77752" y="11494"/>
                  </a:cubicBezTo>
                  <a:cubicBezTo>
                    <a:pt x="79645" y="10340"/>
                    <a:pt x="81595" y="9255"/>
                    <a:pt x="83604" y="8262"/>
                  </a:cubicBezTo>
                  <a:cubicBezTo>
                    <a:pt x="86986" y="6589"/>
                    <a:pt x="90702" y="5458"/>
                    <a:pt x="94027" y="3703"/>
                  </a:cubicBezTo>
                  <a:cubicBezTo>
                    <a:pt x="95093" y="3135"/>
                    <a:pt x="95203" y="2954"/>
                    <a:pt x="94894" y="2954"/>
                  </a:cubicBezTo>
                  <a:close/>
                  <a:moveTo>
                    <a:pt x="81422" y="552"/>
                  </a:moveTo>
                  <a:lnTo>
                    <a:pt x="81422" y="552"/>
                  </a:lnTo>
                  <a:cubicBezTo>
                    <a:pt x="80706" y="1175"/>
                    <a:pt x="80025" y="1845"/>
                    <a:pt x="79402" y="2549"/>
                  </a:cubicBezTo>
                  <a:cubicBezTo>
                    <a:pt x="78548" y="3507"/>
                    <a:pt x="77775" y="4523"/>
                    <a:pt x="77082" y="5608"/>
                  </a:cubicBezTo>
                  <a:cubicBezTo>
                    <a:pt x="75697" y="7766"/>
                    <a:pt x="74797" y="10028"/>
                    <a:pt x="74035" y="12441"/>
                  </a:cubicBezTo>
                  <a:cubicBezTo>
                    <a:pt x="75605" y="8713"/>
                    <a:pt x="78029" y="5411"/>
                    <a:pt x="80937" y="2606"/>
                  </a:cubicBezTo>
                  <a:cubicBezTo>
                    <a:pt x="80914" y="2549"/>
                    <a:pt x="80914" y="2480"/>
                    <a:pt x="80937" y="2422"/>
                  </a:cubicBezTo>
                  <a:cubicBezTo>
                    <a:pt x="81341" y="1891"/>
                    <a:pt x="81514" y="1221"/>
                    <a:pt x="81422" y="552"/>
                  </a:cubicBezTo>
                  <a:close/>
                  <a:moveTo>
                    <a:pt x="94354" y="5140"/>
                  </a:moveTo>
                  <a:cubicBezTo>
                    <a:pt x="93881" y="5140"/>
                    <a:pt x="92475" y="5885"/>
                    <a:pt x="92145" y="6023"/>
                  </a:cubicBezTo>
                  <a:cubicBezTo>
                    <a:pt x="90414" y="6681"/>
                    <a:pt x="88706" y="7374"/>
                    <a:pt x="86997" y="8112"/>
                  </a:cubicBezTo>
                  <a:cubicBezTo>
                    <a:pt x="83742" y="9509"/>
                    <a:pt x="80579" y="11067"/>
                    <a:pt x="77405" y="12637"/>
                  </a:cubicBezTo>
                  <a:cubicBezTo>
                    <a:pt x="82219" y="10640"/>
                    <a:pt x="87170" y="8966"/>
                    <a:pt x="92203" y="7639"/>
                  </a:cubicBezTo>
                  <a:cubicBezTo>
                    <a:pt x="92180" y="7558"/>
                    <a:pt x="92203" y="7489"/>
                    <a:pt x="92261" y="7431"/>
                  </a:cubicBezTo>
                  <a:cubicBezTo>
                    <a:pt x="92607" y="7143"/>
                    <a:pt x="94823" y="5319"/>
                    <a:pt x="94454" y="5157"/>
                  </a:cubicBezTo>
                  <a:cubicBezTo>
                    <a:pt x="94428" y="5146"/>
                    <a:pt x="94394" y="5140"/>
                    <a:pt x="94354" y="5140"/>
                  </a:cubicBezTo>
                  <a:close/>
                  <a:moveTo>
                    <a:pt x="90794" y="1148"/>
                  </a:moveTo>
                  <a:cubicBezTo>
                    <a:pt x="90748" y="1148"/>
                    <a:pt x="89978" y="1741"/>
                    <a:pt x="89525" y="1925"/>
                  </a:cubicBezTo>
                  <a:cubicBezTo>
                    <a:pt x="87343" y="2814"/>
                    <a:pt x="85254" y="3876"/>
                    <a:pt x="83257" y="5100"/>
                  </a:cubicBezTo>
                  <a:cubicBezTo>
                    <a:pt x="79714" y="7293"/>
                    <a:pt x="76643" y="10155"/>
                    <a:pt x="74196" y="13526"/>
                  </a:cubicBezTo>
                  <a:cubicBezTo>
                    <a:pt x="77959" y="8966"/>
                    <a:pt x="83073" y="5492"/>
                    <a:pt x="88590" y="3241"/>
                  </a:cubicBezTo>
                  <a:cubicBezTo>
                    <a:pt x="88590" y="3184"/>
                    <a:pt x="88613" y="3114"/>
                    <a:pt x="88659" y="3080"/>
                  </a:cubicBezTo>
                  <a:cubicBezTo>
                    <a:pt x="89248" y="2503"/>
                    <a:pt x="89883" y="2006"/>
                    <a:pt x="90483" y="1452"/>
                  </a:cubicBezTo>
                  <a:cubicBezTo>
                    <a:pt x="90726" y="1232"/>
                    <a:pt x="90811" y="1148"/>
                    <a:pt x="90794" y="1148"/>
                  </a:cubicBezTo>
                  <a:close/>
                  <a:moveTo>
                    <a:pt x="93841" y="1866"/>
                  </a:moveTo>
                  <a:cubicBezTo>
                    <a:pt x="93137" y="1866"/>
                    <a:pt x="91129" y="2734"/>
                    <a:pt x="90633" y="2907"/>
                  </a:cubicBezTo>
                  <a:cubicBezTo>
                    <a:pt x="88463" y="3680"/>
                    <a:pt x="86351" y="4638"/>
                    <a:pt x="84342" y="5769"/>
                  </a:cubicBezTo>
                  <a:cubicBezTo>
                    <a:pt x="80591" y="7893"/>
                    <a:pt x="77475" y="10629"/>
                    <a:pt x="74450" y="13630"/>
                  </a:cubicBezTo>
                  <a:cubicBezTo>
                    <a:pt x="77971" y="10698"/>
                    <a:pt x="81699" y="7928"/>
                    <a:pt x="85762" y="5781"/>
                  </a:cubicBezTo>
                  <a:cubicBezTo>
                    <a:pt x="87690" y="4765"/>
                    <a:pt x="90183" y="3438"/>
                    <a:pt x="92642" y="2849"/>
                  </a:cubicBezTo>
                  <a:cubicBezTo>
                    <a:pt x="93069" y="2503"/>
                    <a:pt x="93507" y="2179"/>
                    <a:pt x="93969" y="1879"/>
                  </a:cubicBezTo>
                  <a:cubicBezTo>
                    <a:pt x="93933" y="1870"/>
                    <a:pt x="93890" y="1866"/>
                    <a:pt x="93841" y="1866"/>
                  </a:cubicBezTo>
                  <a:close/>
                  <a:moveTo>
                    <a:pt x="93664" y="7646"/>
                  </a:moveTo>
                  <a:cubicBezTo>
                    <a:pt x="92939" y="7646"/>
                    <a:pt x="91279" y="8334"/>
                    <a:pt x="90702" y="8493"/>
                  </a:cubicBezTo>
                  <a:cubicBezTo>
                    <a:pt x="89052" y="8955"/>
                    <a:pt x="87401" y="9440"/>
                    <a:pt x="85774" y="9959"/>
                  </a:cubicBezTo>
                  <a:cubicBezTo>
                    <a:pt x="82299" y="11067"/>
                    <a:pt x="78883" y="12314"/>
                    <a:pt x="75466" y="13595"/>
                  </a:cubicBezTo>
                  <a:cubicBezTo>
                    <a:pt x="75462" y="13597"/>
                    <a:pt x="75457" y="13598"/>
                    <a:pt x="75452" y="13598"/>
                  </a:cubicBezTo>
                  <a:cubicBezTo>
                    <a:pt x="75431" y="13598"/>
                    <a:pt x="75406" y="13579"/>
                    <a:pt x="75397" y="13560"/>
                  </a:cubicBezTo>
                  <a:cubicBezTo>
                    <a:pt x="75270" y="13641"/>
                    <a:pt x="75143" y="13722"/>
                    <a:pt x="75016" y="13803"/>
                  </a:cubicBezTo>
                  <a:cubicBezTo>
                    <a:pt x="81157" y="11679"/>
                    <a:pt x="87401" y="9890"/>
                    <a:pt x="93738" y="8412"/>
                  </a:cubicBezTo>
                  <a:cubicBezTo>
                    <a:pt x="93738" y="8401"/>
                    <a:pt x="93750" y="8389"/>
                    <a:pt x="93750" y="8378"/>
                  </a:cubicBezTo>
                  <a:cubicBezTo>
                    <a:pt x="94165" y="7832"/>
                    <a:pt x="94041" y="7646"/>
                    <a:pt x="93664" y="7646"/>
                  </a:cubicBezTo>
                  <a:close/>
                  <a:moveTo>
                    <a:pt x="93552" y="11102"/>
                  </a:moveTo>
                  <a:cubicBezTo>
                    <a:pt x="92145" y="11102"/>
                    <a:pt x="81988" y="13230"/>
                    <a:pt x="76390" y="14415"/>
                  </a:cubicBezTo>
                  <a:cubicBezTo>
                    <a:pt x="82876" y="13422"/>
                    <a:pt x="93842" y="11679"/>
                    <a:pt x="93715" y="11136"/>
                  </a:cubicBezTo>
                  <a:cubicBezTo>
                    <a:pt x="93710" y="11113"/>
                    <a:pt x="93654" y="11102"/>
                    <a:pt x="93552" y="11102"/>
                  </a:cubicBezTo>
                  <a:close/>
                  <a:moveTo>
                    <a:pt x="93438" y="9014"/>
                  </a:moveTo>
                  <a:cubicBezTo>
                    <a:pt x="93182" y="9014"/>
                    <a:pt x="92636" y="9113"/>
                    <a:pt x="91695" y="9347"/>
                  </a:cubicBezTo>
                  <a:cubicBezTo>
                    <a:pt x="89814" y="9821"/>
                    <a:pt x="87932" y="10305"/>
                    <a:pt x="86062" y="10813"/>
                  </a:cubicBezTo>
                  <a:cubicBezTo>
                    <a:pt x="82138" y="11875"/>
                    <a:pt x="78236" y="13053"/>
                    <a:pt x="74358" y="14241"/>
                  </a:cubicBezTo>
                  <a:cubicBezTo>
                    <a:pt x="74300" y="14288"/>
                    <a:pt x="74243" y="14322"/>
                    <a:pt x="74185" y="14357"/>
                  </a:cubicBezTo>
                  <a:cubicBezTo>
                    <a:pt x="74173" y="14380"/>
                    <a:pt x="74162" y="14403"/>
                    <a:pt x="74127" y="14415"/>
                  </a:cubicBezTo>
                  <a:cubicBezTo>
                    <a:pt x="74058" y="14449"/>
                    <a:pt x="73977" y="14484"/>
                    <a:pt x="73908" y="14507"/>
                  </a:cubicBezTo>
                  <a:cubicBezTo>
                    <a:pt x="79217" y="13306"/>
                    <a:pt x="84700" y="11841"/>
                    <a:pt x="90160" y="11102"/>
                  </a:cubicBezTo>
                  <a:cubicBezTo>
                    <a:pt x="90148" y="11021"/>
                    <a:pt x="90195" y="10940"/>
                    <a:pt x="90275" y="10906"/>
                  </a:cubicBezTo>
                  <a:cubicBezTo>
                    <a:pt x="91935" y="10107"/>
                    <a:pt x="94292" y="9014"/>
                    <a:pt x="93438" y="9014"/>
                  </a:cubicBezTo>
                  <a:close/>
                  <a:moveTo>
                    <a:pt x="74266" y="8943"/>
                  </a:moveTo>
                  <a:lnTo>
                    <a:pt x="74266" y="8943"/>
                  </a:lnTo>
                  <a:cubicBezTo>
                    <a:pt x="73446" y="11333"/>
                    <a:pt x="72580" y="13710"/>
                    <a:pt x="72211" y="14772"/>
                  </a:cubicBezTo>
                  <a:cubicBezTo>
                    <a:pt x="72523" y="14576"/>
                    <a:pt x="72834" y="14380"/>
                    <a:pt x="73158" y="14195"/>
                  </a:cubicBezTo>
                  <a:cubicBezTo>
                    <a:pt x="73146" y="14161"/>
                    <a:pt x="73134" y="14138"/>
                    <a:pt x="73134" y="14103"/>
                  </a:cubicBezTo>
                  <a:cubicBezTo>
                    <a:pt x="73227" y="13549"/>
                    <a:pt x="73712" y="11310"/>
                    <a:pt x="74266" y="8943"/>
                  </a:cubicBezTo>
                  <a:close/>
                  <a:moveTo>
                    <a:pt x="74797" y="2283"/>
                  </a:moveTo>
                  <a:cubicBezTo>
                    <a:pt x="74785" y="2722"/>
                    <a:pt x="73665" y="4846"/>
                    <a:pt x="73388" y="5827"/>
                  </a:cubicBezTo>
                  <a:cubicBezTo>
                    <a:pt x="73123" y="6762"/>
                    <a:pt x="72904" y="7708"/>
                    <a:pt x="72684" y="8643"/>
                  </a:cubicBezTo>
                  <a:cubicBezTo>
                    <a:pt x="72130" y="10859"/>
                    <a:pt x="71622" y="13076"/>
                    <a:pt x="71126" y="15315"/>
                  </a:cubicBezTo>
                  <a:cubicBezTo>
                    <a:pt x="71322" y="15223"/>
                    <a:pt x="71519" y="15130"/>
                    <a:pt x="71726" y="15038"/>
                  </a:cubicBezTo>
                  <a:cubicBezTo>
                    <a:pt x="72026" y="12441"/>
                    <a:pt x="72557" y="9867"/>
                    <a:pt x="73308" y="7362"/>
                  </a:cubicBezTo>
                  <a:cubicBezTo>
                    <a:pt x="73792" y="5781"/>
                    <a:pt x="74762" y="3876"/>
                    <a:pt x="74797" y="2283"/>
                  </a:cubicBezTo>
                  <a:close/>
                  <a:moveTo>
                    <a:pt x="73540" y="2315"/>
                  </a:moveTo>
                  <a:cubicBezTo>
                    <a:pt x="72186" y="5968"/>
                    <a:pt x="70778" y="11491"/>
                    <a:pt x="69799" y="15927"/>
                  </a:cubicBezTo>
                  <a:cubicBezTo>
                    <a:pt x="70099" y="15777"/>
                    <a:pt x="70410" y="15638"/>
                    <a:pt x="70711" y="15488"/>
                  </a:cubicBezTo>
                  <a:cubicBezTo>
                    <a:pt x="71343" y="11117"/>
                    <a:pt x="72009" y="6460"/>
                    <a:pt x="73540" y="2315"/>
                  </a:cubicBezTo>
                  <a:close/>
                  <a:moveTo>
                    <a:pt x="92066" y="15211"/>
                  </a:moveTo>
                  <a:cubicBezTo>
                    <a:pt x="91378" y="15211"/>
                    <a:pt x="89785" y="15514"/>
                    <a:pt x="89260" y="15534"/>
                  </a:cubicBezTo>
                  <a:cubicBezTo>
                    <a:pt x="87217" y="15627"/>
                    <a:pt x="85173" y="15707"/>
                    <a:pt x="83130" y="15765"/>
                  </a:cubicBezTo>
                  <a:cubicBezTo>
                    <a:pt x="80836" y="15825"/>
                    <a:pt x="78546" y="15862"/>
                    <a:pt x="76255" y="15862"/>
                  </a:cubicBezTo>
                  <a:cubicBezTo>
                    <a:pt x="74604" y="15862"/>
                    <a:pt x="72953" y="15843"/>
                    <a:pt x="71299" y="15800"/>
                  </a:cubicBezTo>
                  <a:cubicBezTo>
                    <a:pt x="70745" y="16146"/>
                    <a:pt x="70191" y="16492"/>
                    <a:pt x="69637" y="16850"/>
                  </a:cubicBezTo>
                  <a:cubicBezTo>
                    <a:pt x="71943" y="16440"/>
                    <a:pt x="74262" y="16325"/>
                    <a:pt x="76588" y="16325"/>
                  </a:cubicBezTo>
                  <a:cubicBezTo>
                    <a:pt x="79570" y="16325"/>
                    <a:pt x="82562" y="16514"/>
                    <a:pt x="85550" y="16514"/>
                  </a:cubicBezTo>
                  <a:cubicBezTo>
                    <a:pt x="87312" y="16514"/>
                    <a:pt x="89073" y="16448"/>
                    <a:pt x="90829" y="16238"/>
                  </a:cubicBezTo>
                  <a:cubicBezTo>
                    <a:pt x="90956" y="16192"/>
                    <a:pt x="91072" y="16134"/>
                    <a:pt x="91199" y="16088"/>
                  </a:cubicBezTo>
                  <a:cubicBezTo>
                    <a:pt x="91210" y="16019"/>
                    <a:pt x="91256" y="15961"/>
                    <a:pt x="91326" y="15938"/>
                  </a:cubicBezTo>
                  <a:cubicBezTo>
                    <a:pt x="92588" y="15375"/>
                    <a:pt x="92573" y="15211"/>
                    <a:pt x="92066" y="15211"/>
                  </a:cubicBezTo>
                  <a:close/>
                  <a:moveTo>
                    <a:pt x="54694" y="8292"/>
                  </a:moveTo>
                  <a:cubicBezTo>
                    <a:pt x="54591" y="8292"/>
                    <a:pt x="54206" y="9371"/>
                    <a:pt x="53904" y="10178"/>
                  </a:cubicBezTo>
                  <a:cubicBezTo>
                    <a:pt x="53558" y="12487"/>
                    <a:pt x="53235" y="14784"/>
                    <a:pt x="52958" y="17092"/>
                  </a:cubicBezTo>
                  <a:cubicBezTo>
                    <a:pt x="53016" y="16712"/>
                    <a:pt x="53062" y="16319"/>
                    <a:pt x="53120" y="15938"/>
                  </a:cubicBezTo>
                  <a:cubicBezTo>
                    <a:pt x="53477" y="13791"/>
                    <a:pt x="54089" y="11725"/>
                    <a:pt x="54528" y="9601"/>
                  </a:cubicBezTo>
                  <a:cubicBezTo>
                    <a:pt x="54721" y="8644"/>
                    <a:pt x="54754" y="8292"/>
                    <a:pt x="54694" y="8292"/>
                  </a:cubicBezTo>
                  <a:close/>
                  <a:moveTo>
                    <a:pt x="72206" y="2916"/>
                  </a:moveTo>
                  <a:lnTo>
                    <a:pt x="72206" y="2916"/>
                  </a:lnTo>
                  <a:cubicBezTo>
                    <a:pt x="72000" y="4555"/>
                    <a:pt x="70508" y="7021"/>
                    <a:pt x="69787" y="8897"/>
                  </a:cubicBezTo>
                  <a:cubicBezTo>
                    <a:pt x="68771" y="11621"/>
                    <a:pt x="67906" y="14391"/>
                    <a:pt x="67202" y="17208"/>
                  </a:cubicBezTo>
                  <a:cubicBezTo>
                    <a:pt x="67559" y="17035"/>
                    <a:pt x="67906" y="16850"/>
                    <a:pt x="68263" y="16677"/>
                  </a:cubicBezTo>
                  <a:lnTo>
                    <a:pt x="68263" y="16665"/>
                  </a:lnTo>
                  <a:cubicBezTo>
                    <a:pt x="68206" y="16631"/>
                    <a:pt x="68183" y="16573"/>
                    <a:pt x="68206" y="16515"/>
                  </a:cubicBezTo>
                  <a:cubicBezTo>
                    <a:pt x="68748" y="13987"/>
                    <a:pt x="69372" y="11494"/>
                    <a:pt x="70122" y="9024"/>
                  </a:cubicBezTo>
                  <a:cubicBezTo>
                    <a:pt x="70718" y="7065"/>
                    <a:pt x="71962" y="4901"/>
                    <a:pt x="72206" y="2916"/>
                  </a:cubicBezTo>
                  <a:close/>
                  <a:moveTo>
                    <a:pt x="70760" y="3440"/>
                  </a:moveTo>
                  <a:cubicBezTo>
                    <a:pt x="70710" y="3440"/>
                    <a:pt x="70402" y="3928"/>
                    <a:pt x="69637" y="5273"/>
                  </a:cubicBezTo>
                  <a:cubicBezTo>
                    <a:pt x="68910" y="6589"/>
                    <a:pt x="68287" y="7951"/>
                    <a:pt x="67779" y="9370"/>
                  </a:cubicBezTo>
                  <a:cubicBezTo>
                    <a:pt x="67455" y="10259"/>
                    <a:pt x="67167" y="11171"/>
                    <a:pt x="66925" y="12095"/>
                  </a:cubicBezTo>
                  <a:cubicBezTo>
                    <a:pt x="66486" y="14057"/>
                    <a:pt x="66059" y="16042"/>
                    <a:pt x="65689" y="18027"/>
                  </a:cubicBezTo>
                  <a:cubicBezTo>
                    <a:pt x="66047" y="17820"/>
                    <a:pt x="66405" y="17635"/>
                    <a:pt x="66774" y="17450"/>
                  </a:cubicBezTo>
                  <a:cubicBezTo>
                    <a:pt x="67305" y="13745"/>
                    <a:pt x="68194" y="10109"/>
                    <a:pt x="69441" y="6589"/>
                  </a:cubicBezTo>
                  <a:cubicBezTo>
                    <a:pt x="69727" y="5803"/>
                    <a:pt x="70869" y="3440"/>
                    <a:pt x="70760" y="3440"/>
                  </a:cubicBezTo>
                  <a:close/>
                  <a:moveTo>
                    <a:pt x="75202" y="16836"/>
                  </a:moveTo>
                  <a:cubicBezTo>
                    <a:pt x="73269" y="16836"/>
                    <a:pt x="71336" y="16910"/>
                    <a:pt x="69406" y="17150"/>
                  </a:cubicBezTo>
                  <a:cubicBezTo>
                    <a:pt x="69348" y="17150"/>
                    <a:pt x="69302" y="17127"/>
                    <a:pt x="69291" y="17069"/>
                  </a:cubicBezTo>
                  <a:cubicBezTo>
                    <a:pt x="68806" y="17393"/>
                    <a:pt x="68321" y="17704"/>
                    <a:pt x="67848" y="18027"/>
                  </a:cubicBezTo>
                  <a:cubicBezTo>
                    <a:pt x="71749" y="17508"/>
                    <a:pt x="75674" y="17219"/>
                    <a:pt x="79621" y="17185"/>
                  </a:cubicBezTo>
                  <a:lnTo>
                    <a:pt x="79621" y="17173"/>
                  </a:lnTo>
                  <a:cubicBezTo>
                    <a:pt x="79927" y="17169"/>
                    <a:pt x="80232" y="17168"/>
                    <a:pt x="80537" y="17168"/>
                  </a:cubicBezTo>
                  <a:cubicBezTo>
                    <a:pt x="81408" y="17168"/>
                    <a:pt x="82277" y="17180"/>
                    <a:pt x="83144" y="17180"/>
                  </a:cubicBezTo>
                  <a:cubicBezTo>
                    <a:pt x="84703" y="17180"/>
                    <a:pt x="86252" y="17142"/>
                    <a:pt x="87782" y="16931"/>
                  </a:cubicBezTo>
                  <a:lnTo>
                    <a:pt x="87782" y="16931"/>
                  </a:lnTo>
                  <a:cubicBezTo>
                    <a:pt x="86667" y="16998"/>
                    <a:pt x="85551" y="17023"/>
                    <a:pt x="84433" y="17023"/>
                  </a:cubicBezTo>
                  <a:cubicBezTo>
                    <a:pt x="81361" y="17023"/>
                    <a:pt x="78281" y="16836"/>
                    <a:pt x="75202" y="16836"/>
                  </a:cubicBezTo>
                  <a:close/>
                  <a:moveTo>
                    <a:pt x="90670" y="16784"/>
                  </a:moveTo>
                  <a:cubicBezTo>
                    <a:pt x="90309" y="16784"/>
                    <a:pt x="88213" y="17383"/>
                    <a:pt x="87528" y="17462"/>
                  </a:cubicBezTo>
                  <a:cubicBezTo>
                    <a:pt x="86415" y="17598"/>
                    <a:pt x="85297" y="17626"/>
                    <a:pt x="84180" y="17626"/>
                  </a:cubicBezTo>
                  <a:cubicBezTo>
                    <a:pt x="83399" y="17626"/>
                    <a:pt x="82617" y="17612"/>
                    <a:pt x="81838" y="17612"/>
                  </a:cubicBezTo>
                  <a:cubicBezTo>
                    <a:pt x="76990" y="17612"/>
                    <a:pt x="72188" y="18062"/>
                    <a:pt x="67363" y="18339"/>
                  </a:cubicBezTo>
                  <a:cubicBezTo>
                    <a:pt x="67086" y="18524"/>
                    <a:pt x="66821" y="18708"/>
                    <a:pt x="66544" y="18893"/>
                  </a:cubicBezTo>
                  <a:cubicBezTo>
                    <a:pt x="67756" y="18926"/>
                    <a:pt x="68961" y="18942"/>
                    <a:pt x="70163" y="18942"/>
                  </a:cubicBezTo>
                  <a:cubicBezTo>
                    <a:pt x="76170" y="18942"/>
                    <a:pt x="82067" y="18541"/>
                    <a:pt x="88059" y="17820"/>
                  </a:cubicBezTo>
                  <a:cubicBezTo>
                    <a:pt x="88590" y="17623"/>
                    <a:pt x="89121" y="17416"/>
                    <a:pt x="89664" y="17196"/>
                  </a:cubicBezTo>
                  <a:cubicBezTo>
                    <a:pt x="89671" y="17193"/>
                    <a:pt x="89679" y="17192"/>
                    <a:pt x="89686" y="17192"/>
                  </a:cubicBezTo>
                  <a:cubicBezTo>
                    <a:pt x="89729" y="17192"/>
                    <a:pt x="89751" y="17249"/>
                    <a:pt x="89721" y="17289"/>
                  </a:cubicBezTo>
                  <a:cubicBezTo>
                    <a:pt x="90628" y="16914"/>
                    <a:pt x="90838" y="16784"/>
                    <a:pt x="90670" y="16784"/>
                  </a:cubicBezTo>
                  <a:close/>
                  <a:moveTo>
                    <a:pt x="67779" y="6485"/>
                  </a:moveTo>
                  <a:lnTo>
                    <a:pt x="67779" y="6485"/>
                  </a:lnTo>
                  <a:cubicBezTo>
                    <a:pt x="66301" y="10594"/>
                    <a:pt x="65135" y="14761"/>
                    <a:pt x="63981" y="18985"/>
                  </a:cubicBezTo>
                  <a:cubicBezTo>
                    <a:pt x="64443" y="18720"/>
                    <a:pt x="64916" y="18454"/>
                    <a:pt x="65378" y="18201"/>
                  </a:cubicBezTo>
                  <a:cubicBezTo>
                    <a:pt x="65355" y="18166"/>
                    <a:pt x="65343" y="18120"/>
                    <a:pt x="65355" y="18085"/>
                  </a:cubicBezTo>
                  <a:cubicBezTo>
                    <a:pt x="65528" y="16931"/>
                    <a:pt x="65724" y="15777"/>
                    <a:pt x="65955" y="14634"/>
                  </a:cubicBezTo>
                  <a:cubicBezTo>
                    <a:pt x="65990" y="14415"/>
                    <a:pt x="66024" y="14207"/>
                    <a:pt x="66059" y="14034"/>
                  </a:cubicBezTo>
                  <a:cubicBezTo>
                    <a:pt x="66544" y="11506"/>
                    <a:pt x="67098" y="8978"/>
                    <a:pt x="67779" y="6485"/>
                  </a:cubicBezTo>
                  <a:close/>
                  <a:moveTo>
                    <a:pt x="85450" y="18651"/>
                  </a:moveTo>
                  <a:cubicBezTo>
                    <a:pt x="81460" y="19205"/>
                    <a:pt x="77437" y="19481"/>
                    <a:pt x="73411" y="19481"/>
                  </a:cubicBezTo>
                  <a:cubicBezTo>
                    <a:pt x="70987" y="19481"/>
                    <a:pt x="68561" y="19381"/>
                    <a:pt x="66140" y="19182"/>
                  </a:cubicBezTo>
                  <a:cubicBezTo>
                    <a:pt x="65713" y="19470"/>
                    <a:pt x="65274" y="19759"/>
                    <a:pt x="64847" y="20059"/>
                  </a:cubicBezTo>
                  <a:cubicBezTo>
                    <a:pt x="67238" y="20159"/>
                    <a:pt x="69581" y="20245"/>
                    <a:pt x="71891" y="20245"/>
                  </a:cubicBezTo>
                  <a:cubicBezTo>
                    <a:pt x="76494" y="20245"/>
                    <a:pt x="80970" y="19903"/>
                    <a:pt x="85450" y="18651"/>
                  </a:cubicBezTo>
                  <a:close/>
                  <a:moveTo>
                    <a:pt x="66486" y="4597"/>
                  </a:moveTo>
                  <a:cubicBezTo>
                    <a:pt x="66290" y="4597"/>
                    <a:pt x="65348" y="5474"/>
                    <a:pt x="64743" y="6046"/>
                  </a:cubicBezTo>
                  <a:cubicBezTo>
                    <a:pt x="62538" y="10929"/>
                    <a:pt x="61199" y="15973"/>
                    <a:pt x="60184" y="21259"/>
                  </a:cubicBezTo>
                  <a:cubicBezTo>
                    <a:pt x="60311" y="21202"/>
                    <a:pt x="60438" y="21109"/>
                    <a:pt x="60565" y="21040"/>
                  </a:cubicBezTo>
                  <a:cubicBezTo>
                    <a:pt x="60518" y="21005"/>
                    <a:pt x="60495" y="20936"/>
                    <a:pt x="60507" y="20878"/>
                  </a:cubicBezTo>
                  <a:cubicBezTo>
                    <a:pt x="61384" y="17369"/>
                    <a:pt x="62561" y="13930"/>
                    <a:pt x="63750" y="10513"/>
                  </a:cubicBezTo>
                  <a:cubicBezTo>
                    <a:pt x="64339" y="8805"/>
                    <a:pt x="65089" y="7281"/>
                    <a:pt x="65805" y="5654"/>
                  </a:cubicBezTo>
                  <a:cubicBezTo>
                    <a:pt x="65828" y="5619"/>
                    <a:pt x="66472" y="4603"/>
                    <a:pt x="66508" y="4603"/>
                  </a:cubicBezTo>
                  <a:cubicBezTo>
                    <a:pt x="66508" y="4603"/>
                    <a:pt x="66508" y="4603"/>
                    <a:pt x="66509" y="4603"/>
                  </a:cubicBezTo>
                  <a:lnTo>
                    <a:pt x="66509" y="4603"/>
                  </a:lnTo>
                  <a:cubicBezTo>
                    <a:pt x="66503" y="4599"/>
                    <a:pt x="66495" y="4597"/>
                    <a:pt x="66486" y="4597"/>
                  </a:cubicBezTo>
                  <a:close/>
                  <a:moveTo>
                    <a:pt x="88452" y="18177"/>
                  </a:moveTo>
                  <a:cubicBezTo>
                    <a:pt x="88117" y="18235"/>
                    <a:pt x="87794" y="18293"/>
                    <a:pt x="87459" y="18351"/>
                  </a:cubicBezTo>
                  <a:cubicBezTo>
                    <a:pt x="83015" y="20197"/>
                    <a:pt x="78120" y="20885"/>
                    <a:pt x="73233" y="20885"/>
                  </a:cubicBezTo>
                  <a:cubicBezTo>
                    <a:pt x="70389" y="20885"/>
                    <a:pt x="67548" y="20652"/>
                    <a:pt x="64801" y="20278"/>
                  </a:cubicBezTo>
                  <a:cubicBezTo>
                    <a:pt x="64731" y="20278"/>
                    <a:pt x="64685" y="20186"/>
                    <a:pt x="64731" y="20128"/>
                  </a:cubicBezTo>
                  <a:lnTo>
                    <a:pt x="64731" y="20128"/>
                  </a:lnTo>
                  <a:cubicBezTo>
                    <a:pt x="64501" y="20278"/>
                    <a:pt x="64270" y="20428"/>
                    <a:pt x="64050" y="20590"/>
                  </a:cubicBezTo>
                  <a:cubicBezTo>
                    <a:pt x="66024" y="21317"/>
                    <a:pt x="68125" y="21709"/>
                    <a:pt x="70260" y="21963"/>
                  </a:cubicBezTo>
                  <a:cubicBezTo>
                    <a:pt x="70295" y="21929"/>
                    <a:pt x="70353" y="21906"/>
                    <a:pt x="70399" y="21906"/>
                  </a:cubicBezTo>
                  <a:cubicBezTo>
                    <a:pt x="70974" y="21925"/>
                    <a:pt x="71548" y="21935"/>
                    <a:pt x="72120" y="21935"/>
                  </a:cubicBezTo>
                  <a:cubicBezTo>
                    <a:pt x="74660" y="21935"/>
                    <a:pt x="77176" y="21736"/>
                    <a:pt x="79691" y="21236"/>
                  </a:cubicBezTo>
                  <a:cubicBezTo>
                    <a:pt x="81503" y="20878"/>
                    <a:pt x="83292" y="20394"/>
                    <a:pt x="85035" y="19782"/>
                  </a:cubicBezTo>
                  <a:cubicBezTo>
                    <a:pt x="85312" y="19678"/>
                    <a:pt x="87159" y="18801"/>
                    <a:pt x="88452" y="18177"/>
                  </a:cubicBezTo>
                  <a:close/>
                  <a:moveTo>
                    <a:pt x="64450" y="5393"/>
                  </a:moveTo>
                  <a:cubicBezTo>
                    <a:pt x="64298" y="5393"/>
                    <a:pt x="63021" y="7498"/>
                    <a:pt x="62688" y="8089"/>
                  </a:cubicBezTo>
                  <a:cubicBezTo>
                    <a:pt x="62654" y="8135"/>
                    <a:pt x="62608" y="8170"/>
                    <a:pt x="62550" y="8193"/>
                  </a:cubicBezTo>
                  <a:cubicBezTo>
                    <a:pt x="61211" y="12776"/>
                    <a:pt x="60057" y="17416"/>
                    <a:pt x="58925" y="22067"/>
                  </a:cubicBezTo>
                  <a:cubicBezTo>
                    <a:pt x="59260" y="21848"/>
                    <a:pt x="59606" y="21640"/>
                    <a:pt x="59941" y="21421"/>
                  </a:cubicBezTo>
                  <a:cubicBezTo>
                    <a:pt x="60230" y="18212"/>
                    <a:pt x="60945" y="15049"/>
                    <a:pt x="61927" y="11979"/>
                  </a:cubicBezTo>
                  <a:cubicBezTo>
                    <a:pt x="62504" y="10121"/>
                    <a:pt x="63196" y="8309"/>
                    <a:pt x="64004" y="6543"/>
                  </a:cubicBezTo>
                  <a:cubicBezTo>
                    <a:pt x="64400" y="5707"/>
                    <a:pt x="64509" y="5393"/>
                    <a:pt x="64450" y="5393"/>
                  </a:cubicBezTo>
                  <a:close/>
                  <a:moveTo>
                    <a:pt x="63796" y="20775"/>
                  </a:moveTo>
                  <a:cubicBezTo>
                    <a:pt x="63554" y="20936"/>
                    <a:pt x="63312" y="21109"/>
                    <a:pt x="63069" y="21282"/>
                  </a:cubicBezTo>
                  <a:cubicBezTo>
                    <a:pt x="64604" y="21629"/>
                    <a:pt x="66128" y="21883"/>
                    <a:pt x="67629" y="22102"/>
                  </a:cubicBezTo>
                  <a:cubicBezTo>
                    <a:pt x="66301" y="21825"/>
                    <a:pt x="65020" y="21375"/>
                    <a:pt x="63808" y="20786"/>
                  </a:cubicBezTo>
                  <a:cubicBezTo>
                    <a:pt x="63808" y="20786"/>
                    <a:pt x="63808" y="20775"/>
                    <a:pt x="63796" y="20775"/>
                  </a:cubicBezTo>
                  <a:close/>
                  <a:moveTo>
                    <a:pt x="62100" y="5931"/>
                  </a:moveTo>
                  <a:cubicBezTo>
                    <a:pt x="61961" y="6081"/>
                    <a:pt x="61811" y="6231"/>
                    <a:pt x="61673" y="6381"/>
                  </a:cubicBezTo>
                  <a:cubicBezTo>
                    <a:pt x="61292" y="7108"/>
                    <a:pt x="60807" y="8366"/>
                    <a:pt x="60657" y="8678"/>
                  </a:cubicBezTo>
                  <a:cubicBezTo>
                    <a:pt x="59826" y="10444"/>
                    <a:pt x="59214" y="12348"/>
                    <a:pt x="58614" y="14207"/>
                  </a:cubicBezTo>
                  <a:cubicBezTo>
                    <a:pt x="57587" y="17393"/>
                    <a:pt x="56848" y="20624"/>
                    <a:pt x="56201" y="23926"/>
                  </a:cubicBezTo>
                  <a:cubicBezTo>
                    <a:pt x="56467" y="23729"/>
                    <a:pt x="56732" y="23545"/>
                    <a:pt x="56998" y="23360"/>
                  </a:cubicBezTo>
                  <a:cubicBezTo>
                    <a:pt x="56952" y="23337"/>
                    <a:pt x="56940" y="23291"/>
                    <a:pt x="56940" y="23245"/>
                  </a:cubicBezTo>
                  <a:cubicBezTo>
                    <a:pt x="57494" y="20336"/>
                    <a:pt x="58210" y="17450"/>
                    <a:pt x="59076" y="14622"/>
                  </a:cubicBezTo>
                  <a:cubicBezTo>
                    <a:pt x="59514" y="13214"/>
                    <a:pt x="59976" y="11829"/>
                    <a:pt x="60484" y="10444"/>
                  </a:cubicBezTo>
                  <a:cubicBezTo>
                    <a:pt x="60865" y="9405"/>
                    <a:pt x="62019" y="7408"/>
                    <a:pt x="62111" y="6335"/>
                  </a:cubicBezTo>
                  <a:cubicBezTo>
                    <a:pt x="62134" y="6196"/>
                    <a:pt x="62123" y="6069"/>
                    <a:pt x="62100" y="5931"/>
                  </a:cubicBezTo>
                  <a:close/>
                  <a:moveTo>
                    <a:pt x="61199" y="22644"/>
                  </a:moveTo>
                  <a:cubicBezTo>
                    <a:pt x="60911" y="22852"/>
                    <a:pt x="60611" y="23060"/>
                    <a:pt x="60322" y="23279"/>
                  </a:cubicBezTo>
                  <a:cubicBezTo>
                    <a:pt x="60356" y="23262"/>
                    <a:pt x="60390" y="23252"/>
                    <a:pt x="60424" y="23252"/>
                  </a:cubicBezTo>
                  <a:cubicBezTo>
                    <a:pt x="60436" y="23252"/>
                    <a:pt x="60448" y="23253"/>
                    <a:pt x="60461" y="23256"/>
                  </a:cubicBezTo>
                  <a:cubicBezTo>
                    <a:pt x="62885" y="23706"/>
                    <a:pt x="65309" y="24110"/>
                    <a:pt x="67744" y="24387"/>
                  </a:cubicBezTo>
                  <a:cubicBezTo>
                    <a:pt x="65539" y="23995"/>
                    <a:pt x="63358" y="23429"/>
                    <a:pt x="61246" y="22691"/>
                  </a:cubicBezTo>
                  <a:cubicBezTo>
                    <a:pt x="61222" y="22679"/>
                    <a:pt x="61211" y="22668"/>
                    <a:pt x="61199" y="22644"/>
                  </a:cubicBezTo>
                  <a:close/>
                  <a:moveTo>
                    <a:pt x="62862" y="21432"/>
                  </a:moveTo>
                  <a:cubicBezTo>
                    <a:pt x="62377" y="21790"/>
                    <a:pt x="61880" y="22137"/>
                    <a:pt x="61407" y="22483"/>
                  </a:cubicBezTo>
                  <a:cubicBezTo>
                    <a:pt x="66451" y="23917"/>
                    <a:pt x="71357" y="24520"/>
                    <a:pt x="76463" y="24520"/>
                  </a:cubicBezTo>
                  <a:cubicBezTo>
                    <a:pt x="77808" y="24520"/>
                    <a:pt x="79166" y="24478"/>
                    <a:pt x="80545" y="24399"/>
                  </a:cubicBezTo>
                  <a:cubicBezTo>
                    <a:pt x="82588" y="24110"/>
                    <a:pt x="84608" y="23649"/>
                    <a:pt x="86570" y="23014"/>
                  </a:cubicBezTo>
                  <a:cubicBezTo>
                    <a:pt x="86559" y="23002"/>
                    <a:pt x="86547" y="22979"/>
                    <a:pt x="86535" y="22956"/>
                  </a:cubicBezTo>
                  <a:cubicBezTo>
                    <a:pt x="83105" y="23831"/>
                    <a:pt x="79534" y="24286"/>
                    <a:pt x="75964" y="24286"/>
                  </a:cubicBezTo>
                  <a:cubicBezTo>
                    <a:pt x="71342" y="24286"/>
                    <a:pt x="66722" y="23524"/>
                    <a:pt x="62411" y="21929"/>
                  </a:cubicBezTo>
                  <a:cubicBezTo>
                    <a:pt x="62354" y="21894"/>
                    <a:pt x="62377" y="21802"/>
                    <a:pt x="62446" y="21802"/>
                  </a:cubicBezTo>
                  <a:cubicBezTo>
                    <a:pt x="67142" y="23032"/>
                    <a:pt x="71731" y="23686"/>
                    <a:pt x="76358" y="23686"/>
                  </a:cubicBezTo>
                  <a:cubicBezTo>
                    <a:pt x="79806" y="23686"/>
                    <a:pt x="83275" y="23323"/>
                    <a:pt x="86824" y="22564"/>
                  </a:cubicBezTo>
                  <a:cubicBezTo>
                    <a:pt x="87185" y="22269"/>
                    <a:pt x="86962" y="22182"/>
                    <a:pt x="86588" y="22182"/>
                  </a:cubicBezTo>
                  <a:cubicBezTo>
                    <a:pt x="86052" y="22182"/>
                    <a:pt x="85208" y="22361"/>
                    <a:pt x="85324" y="22367"/>
                  </a:cubicBezTo>
                  <a:cubicBezTo>
                    <a:pt x="85261" y="22364"/>
                    <a:pt x="85198" y="22363"/>
                    <a:pt x="85134" y="22363"/>
                  </a:cubicBezTo>
                  <a:cubicBezTo>
                    <a:pt x="84080" y="22363"/>
                    <a:pt x="82872" y="22791"/>
                    <a:pt x="81838" y="22921"/>
                  </a:cubicBezTo>
                  <a:cubicBezTo>
                    <a:pt x="80995" y="23025"/>
                    <a:pt x="80164" y="23106"/>
                    <a:pt x="79321" y="23164"/>
                  </a:cubicBezTo>
                  <a:cubicBezTo>
                    <a:pt x="79287" y="23187"/>
                    <a:pt x="79252" y="23198"/>
                    <a:pt x="79217" y="23198"/>
                  </a:cubicBezTo>
                  <a:lnTo>
                    <a:pt x="79067" y="23187"/>
                  </a:lnTo>
                  <a:cubicBezTo>
                    <a:pt x="78000" y="23259"/>
                    <a:pt x="76923" y="23304"/>
                    <a:pt x="75854" y="23304"/>
                  </a:cubicBezTo>
                  <a:cubicBezTo>
                    <a:pt x="75732" y="23304"/>
                    <a:pt x="75611" y="23304"/>
                    <a:pt x="75489" y="23302"/>
                  </a:cubicBezTo>
                  <a:cubicBezTo>
                    <a:pt x="71218" y="23291"/>
                    <a:pt x="66971" y="22668"/>
                    <a:pt x="62885" y="21456"/>
                  </a:cubicBezTo>
                  <a:cubicBezTo>
                    <a:pt x="62873" y="21456"/>
                    <a:pt x="62862" y="21444"/>
                    <a:pt x="62862" y="21444"/>
                  </a:cubicBezTo>
                  <a:lnTo>
                    <a:pt x="62862" y="21432"/>
                  </a:lnTo>
                  <a:close/>
                  <a:moveTo>
                    <a:pt x="60357" y="7997"/>
                  </a:moveTo>
                  <a:cubicBezTo>
                    <a:pt x="57044" y="12695"/>
                    <a:pt x="55774" y="19539"/>
                    <a:pt x="54805" y="24907"/>
                  </a:cubicBezTo>
                  <a:cubicBezTo>
                    <a:pt x="55163" y="24653"/>
                    <a:pt x="55509" y="24410"/>
                    <a:pt x="55867" y="24157"/>
                  </a:cubicBezTo>
                  <a:cubicBezTo>
                    <a:pt x="56548" y="19505"/>
                    <a:pt x="57621" y="12695"/>
                    <a:pt x="60357" y="7997"/>
                  </a:cubicBezTo>
                  <a:close/>
                  <a:moveTo>
                    <a:pt x="60645" y="6843"/>
                  </a:moveTo>
                  <a:cubicBezTo>
                    <a:pt x="59999" y="7454"/>
                    <a:pt x="58902" y="8459"/>
                    <a:pt x="58487" y="8805"/>
                  </a:cubicBezTo>
                  <a:cubicBezTo>
                    <a:pt x="55936" y="13941"/>
                    <a:pt x="54482" y="19563"/>
                    <a:pt x="54251" y="25299"/>
                  </a:cubicBezTo>
                  <a:cubicBezTo>
                    <a:pt x="54297" y="25265"/>
                    <a:pt x="54343" y="25242"/>
                    <a:pt x="54389" y="25207"/>
                  </a:cubicBezTo>
                  <a:cubicBezTo>
                    <a:pt x="55024" y="20994"/>
                    <a:pt x="56121" y="16862"/>
                    <a:pt x="57656" y="12902"/>
                  </a:cubicBezTo>
                  <a:cubicBezTo>
                    <a:pt x="58429" y="10906"/>
                    <a:pt x="59353" y="9105"/>
                    <a:pt x="60380" y="7247"/>
                  </a:cubicBezTo>
                  <a:cubicBezTo>
                    <a:pt x="60438" y="7143"/>
                    <a:pt x="60530" y="6993"/>
                    <a:pt x="60645" y="6843"/>
                  </a:cubicBezTo>
                  <a:close/>
                  <a:moveTo>
                    <a:pt x="60276" y="23314"/>
                  </a:moveTo>
                  <a:lnTo>
                    <a:pt x="60276" y="23314"/>
                  </a:lnTo>
                  <a:cubicBezTo>
                    <a:pt x="59814" y="23660"/>
                    <a:pt x="59341" y="24006"/>
                    <a:pt x="58868" y="24364"/>
                  </a:cubicBezTo>
                  <a:cubicBezTo>
                    <a:pt x="61785" y="25429"/>
                    <a:pt x="65245" y="25715"/>
                    <a:pt x="68618" y="25715"/>
                  </a:cubicBezTo>
                  <a:cubicBezTo>
                    <a:pt x="70289" y="25715"/>
                    <a:pt x="71940" y="25645"/>
                    <a:pt x="73492" y="25565"/>
                  </a:cubicBezTo>
                  <a:cubicBezTo>
                    <a:pt x="68910" y="25334"/>
                    <a:pt x="64247" y="24410"/>
                    <a:pt x="60391" y="23683"/>
                  </a:cubicBezTo>
                  <a:cubicBezTo>
                    <a:pt x="60218" y="23649"/>
                    <a:pt x="60149" y="23429"/>
                    <a:pt x="60276" y="23314"/>
                  </a:cubicBezTo>
                  <a:close/>
                  <a:moveTo>
                    <a:pt x="58866" y="7121"/>
                  </a:moveTo>
                  <a:cubicBezTo>
                    <a:pt x="58479" y="7121"/>
                    <a:pt x="57686" y="8263"/>
                    <a:pt x="57390" y="8689"/>
                  </a:cubicBezTo>
                  <a:cubicBezTo>
                    <a:pt x="55197" y="14195"/>
                    <a:pt x="54020" y="19793"/>
                    <a:pt x="53639" y="25738"/>
                  </a:cubicBezTo>
                  <a:lnTo>
                    <a:pt x="53893" y="25553"/>
                  </a:lnTo>
                  <a:cubicBezTo>
                    <a:pt x="54020" y="21883"/>
                    <a:pt x="54539" y="18258"/>
                    <a:pt x="55636" y="14738"/>
                  </a:cubicBezTo>
                  <a:cubicBezTo>
                    <a:pt x="56121" y="13191"/>
                    <a:pt x="56698" y="11667"/>
                    <a:pt x="57367" y="10190"/>
                  </a:cubicBezTo>
                  <a:cubicBezTo>
                    <a:pt x="57527" y="9858"/>
                    <a:pt x="58778" y="7131"/>
                    <a:pt x="58922" y="7131"/>
                  </a:cubicBezTo>
                  <a:cubicBezTo>
                    <a:pt x="58923" y="7131"/>
                    <a:pt x="58924" y="7131"/>
                    <a:pt x="58925" y="7131"/>
                  </a:cubicBezTo>
                  <a:cubicBezTo>
                    <a:pt x="58907" y="7124"/>
                    <a:pt x="58887" y="7121"/>
                    <a:pt x="58866" y="7121"/>
                  </a:cubicBezTo>
                  <a:close/>
                  <a:moveTo>
                    <a:pt x="57299" y="8008"/>
                  </a:moveTo>
                  <a:lnTo>
                    <a:pt x="57299" y="8008"/>
                  </a:lnTo>
                  <a:cubicBezTo>
                    <a:pt x="57360" y="8629"/>
                    <a:pt x="55749" y="10379"/>
                    <a:pt x="55405" y="11102"/>
                  </a:cubicBezTo>
                  <a:cubicBezTo>
                    <a:pt x="54689" y="12556"/>
                    <a:pt x="54216" y="14126"/>
                    <a:pt x="53812" y="15696"/>
                  </a:cubicBezTo>
                  <a:cubicBezTo>
                    <a:pt x="53796" y="15769"/>
                    <a:pt x="53734" y="15813"/>
                    <a:pt x="53671" y="15813"/>
                  </a:cubicBezTo>
                  <a:cubicBezTo>
                    <a:pt x="53644" y="15813"/>
                    <a:pt x="53617" y="15805"/>
                    <a:pt x="53593" y="15788"/>
                  </a:cubicBezTo>
                  <a:cubicBezTo>
                    <a:pt x="53016" y="19320"/>
                    <a:pt x="52692" y="22898"/>
                    <a:pt x="52635" y="26488"/>
                  </a:cubicBezTo>
                  <a:cubicBezTo>
                    <a:pt x="52889" y="26292"/>
                    <a:pt x="53143" y="26107"/>
                    <a:pt x="53397" y="25923"/>
                  </a:cubicBezTo>
                  <a:cubicBezTo>
                    <a:pt x="53454" y="21502"/>
                    <a:pt x="54147" y="17127"/>
                    <a:pt x="55463" y="12914"/>
                  </a:cubicBezTo>
                  <a:cubicBezTo>
                    <a:pt x="55809" y="11806"/>
                    <a:pt x="56882" y="10109"/>
                    <a:pt x="57206" y="8828"/>
                  </a:cubicBezTo>
                  <a:cubicBezTo>
                    <a:pt x="57171" y="8793"/>
                    <a:pt x="57159" y="8747"/>
                    <a:pt x="57183" y="8701"/>
                  </a:cubicBezTo>
                  <a:cubicBezTo>
                    <a:pt x="57206" y="8655"/>
                    <a:pt x="57240" y="8620"/>
                    <a:pt x="57263" y="8586"/>
                  </a:cubicBezTo>
                  <a:cubicBezTo>
                    <a:pt x="57309" y="8393"/>
                    <a:pt x="57321" y="8200"/>
                    <a:pt x="57299" y="8008"/>
                  </a:cubicBezTo>
                  <a:close/>
                  <a:moveTo>
                    <a:pt x="52438" y="22033"/>
                  </a:moveTo>
                  <a:cubicBezTo>
                    <a:pt x="52288" y="23649"/>
                    <a:pt x="52161" y="25276"/>
                    <a:pt x="52058" y="26915"/>
                  </a:cubicBezTo>
                  <a:cubicBezTo>
                    <a:pt x="52150" y="26846"/>
                    <a:pt x="52231" y="26788"/>
                    <a:pt x="52323" y="26719"/>
                  </a:cubicBezTo>
                  <a:cubicBezTo>
                    <a:pt x="52288" y="25149"/>
                    <a:pt x="52335" y="23591"/>
                    <a:pt x="52438" y="22033"/>
                  </a:cubicBezTo>
                  <a:close/>
                  <a:moveTo>
                    <a:pt x="53593" y="9809"/>
                  </a:moveTo>
                  <a:lnTo>
                    <a:pt x="53593" y="9809"/>
                  </a:lnTo>
                  <a:cubicBezTo>
                    <a:pt x="51838" y="15684"/>
                    <a:pt x="50961" y="21629"/>
                    <a:pt x="50846" y="27850"/>
                  </a:cubicBezTo>
                  <a:cubicBezTo>
                    <a:pt x="51157" y="27608"/>
                    <a:pt x="51469" y="27377"/>
                    <a:pt x="51781" y="27135"/>
                  </a:cubicBezTo>
                  <a:cubicBezTo>
                    <a:pt x="51861" y="21317"/>
                    <a:pt x="52473" y="15523"/>
                    <a:pt x="53593" y="9809"/>
                  </a:cubicBezTo>
                  <a:close/>
                  <a:moveTo>
                    <a:pt x="54050" y="6655"/>
                  </a:moveTo>
                  <a:cubicBezTo>
                    <a:pt x="53856" y="6655"/>
                    <a:pt x="52714" y="8538"/>
                    <a:pt x="52115" y="9532"/>
                  </a:cubicBezTo>
                  <a:cubicBezTo>
                    <a:pt x="50488" y="15684"/>
                    <a:pt x="49795" y="22067"/>
                    <a:pt x="50084" y="28439"/>
                  </a:cubicBezTo>
                  <a:lnTo>
                    <a:pt x="50095" y="28439"/>
                  </a:lnTo>
                  <a:cubicBezTo>
                    <a:pt x="50222" y="28335"/>
                    <a:pt x="50349" y="28243"/>
                    <a:pt x="50465" y="28150"/>
                  </a:cubicBezTo>
                  <a:cubicBezTo>
                    <a:pt x="50419" y="23868"/>
                    <a:pt x="50823" y="19597"/>
                    <a:pt x="51677" y="15396"/>
                  </a:cubicBezTo>
                  <a:cubicBezTo>
                    <a:pt x="52069" y="13445"/>
                    <a:pt x="52577" y="11517"/>
                    <a:pt x="53166" y="9613"/>
                  </a:cubicBezTo>
                  <a:cubicBezTo>
                    <a:pt x="53408" y="8828"/>
                    <a:pt x="54135" y="7408"/>
                    <a:pt x="54078" y="6693"/>
                  </a:cubicBezTo>
                  <a:cubicBezTo>
                    <a:pt x="54075" y="6667"/>
                    <a:pt x="54066" y="6655"/>
                    <a:pt x="54050" y="6655"/>
                  </a:cubicBezTo>
                  <a:close/>
                  <a:moveTo>
                    <a:pt x="58475" y="24664"/>
                  </a:moveTo>
                  <a:cubicBezTo>
                    <a:pt x="58360" y="24757"/>
                    <a:pt x="58233" y="24838"/>
                    <a:pt x="58117" y="24930"/>
                  </a:cubicBezTo>
                  <a:cubicBezTo>
                    <a:pt x="64327" y="27031"/>
                    <a:pt x="70457" y="28635"/>
                    <a:pt x="76897" y="29374"/>
                  </a:cubicBezTo>
                  <a:cubicBezTo>
                    <a:pt x="76920" y="29339"/>
                    <a:pt x="76967" y="29305"/>
                    <a:pt x="77024" y="29305"/>
                  </a:cubicBezTo>
                  <a:cubicBezTo>
                    <a:pt x="78467" y="29131"/>
                    <a:pt x="79922" y="28831"/>
                    <a:pt x="78525" y="28312"/>
                  </a:cubicBezTo>
                  <a:cubicBezTo>
                    <a:pt x="77509" y="27931"/>
                    <a:pt x="76020" y="28139"/>
                    <a:pt x="74924" y="28023"/>
                  </a:cubicBezTo>
                  <a:cubicBezTo>
                    <a:pt x="73008" y="27839"/>
                    <a:pt x="71103" y="27585"/>
                    <a:pt x="69198" y="27261"/>
                  </a:cubicBezTo>
                  <a:cubicBezTo>
                    <a:pt x="65562" y="26661"/>
                    <a:pt x="61961" y="25842"/>
                    <a:pt x="58475" y="24664"/>
                  </a:cubicBezTo>
                  <a:close/>
                  <a:moveTo>
                    <a:pt x="52312" y="7374"/>
                  </a:moveTo>
                  <a:cubicBezTo>
                    <a:pt x="52185" y="8309"/>
                    <a:pt x="51100" y="10732"/>
                    <a:pt x="50730" y="12245"/>
                  </a:cubicBezTo>
                  <a:cubicBezTo>
                    <a:pt x="50292" y="14172"/>
                    <a:pt x="49957" y="16111"/>
                    <a:pt x="49726" y="18062"/>
                  </a:cubicBezTo>
                  <a:cubicBezTo>
                    <a:pt x="49264" y="21836"/>
                    <a:pt x="49056" y="25634"/>
                    <a:pt x="48860" y="29431"/>
                  </a:cubicBezTo>
                  <a:cubicBezTo>
                    <a:pt x="49149" y="29189"/>
                    <a:pt x="49449" y="28947"/>
                    <a:pt x="49749" y="28704"/>
                  </a:cubicBezTo>
                  <a:cubicBezTo>
                    <a:pt x="49507" y="25172"/>
                    <a:pt x="49576" y="21617"/>
                    <a:pt x="49980" y="18085"/>
                  </a:cubicBezTo>
                  <a:cubicBezTo>
                    <a:pt x="50303" y="15338"/>
                    <a:pt x="51192" y="12683"/>
                    <a:pt x="51815" y="10005"/>
                  </a:cubicBezTo>
                  <a:lnTo>
                    <a:pt x="51815" y="10005"/>
                  </a:lnTo>
                  <a:cubicBezTo>
                    <a:pt x="51773" y="10073"/>
                    <a:pt x="51751" y="10110"/>
                    <a:pt x="51748" y="10110"/>
                  </a:cubicBezTo>
                  <a:cubicBezTo>
                    <a:pt x="51744" y="10110"/>
                    <a:pt x="51770" y="10056"/>
                    <a:pt x="51827" y="9936"/>
                  </a:cubicBezTo>
                  <a:lnTo>
                    <a:pt x="51838" y="9901"/>
                  </a:lnTo>
                  <a:lnTo>
                    <a:pt x="51838" y="9901"/>
                  </a:lnTo>
                  <a:cubicBezTo>
                    <a:pt x="51823" y="9916"/>
                    <a:pt x="51806" y="9923"/>
                    <a:pt x="51788" y="9923"/>
                  </a:cubicBezTo>
                  <a:cubicBezTo>
                    <a:pt x="51736" y="9923"/>
                    <a:pt x="51686" y="9869"/>
                    <a:pt x="51711" y="9809"/>
                  </a:cubicBezTo>
                  <a:cubicBezTo>
                    <a:pt x="51804" y="9601"/>
                    <a:pt x="51896" y="9394"/>
                    <a:pt x="51988" y="9186"/>
                  </a:cubicBezTo>
                  <a:cubicBezTo>
                    <a:pt x="52115" y="8586"/>
                    <a:pt x="52231" y="7974"/>
                    <a:pt x="52312" y="7374"/>
                  </a:cubicBezTo>
                  <a:close/>
                  <a:moveTo>
                    <a:pt x="57979" y="25045"/>
                  </a:moveTo>
                  <a:cubicBezTo>
                    <a:pt x="57587" y="25345"/>
                    <a:pt x="57194" y="25634"/>
                    <a:pt x="56802" y="25934"/>
                  </a:cubicBezTo>
                  <a:lnTo>
                    <a:pt x="56802" y="25946"/>
                  </a:lnTo>
                  <a:cubicBezTo>
                    <a:pt x="63849" y="28555"/>
                    <a:pt x="70907" y="30030"/>
                    <a:pt x="78396" y="30030"/>
                  </a:cubicBezTo>
                  <a:cubicBezTo>
                    <a:pt x="78757" y="30030"/>
                    <a:pt x="79120" y="30027"/>
                    <a:pt x="79483" y="30020"/>
                  </a:cubicBezTo>
                  <a:cubicBezTo>
                    <a:pt x="72107" y="29478"/>
                    <a:pt x="64778" y="28000"/>
                    <a:pt x="57979" y="25045"/>
                  </a:cubicBezTo>
                  <a:close/>
                  <a:moveTo>
                    <a:pt x="50472" y="8838"/>
                  </a:moveTo>
                  <a:cubicBezTo>
                    <a:pt x="50250" y="8838"/>
                    <a:pt x="49300" y="12734"/>
                    <a:pt x="49310" y="12734"/>
                  </a:cubicBezTo>
                  <a:cubicBezTo>
                    <a:pt x="49311" y="12734"/>
                    <a:pt x="49322" y="12693"/>
                    <a:pt x="49345" y="12602"/>
                  </a:cubicBezTo>
                  <a:lnTo>
                    <a:pt x="49345" y="12602"/>
                  </a:lnTo>
                  <a:cubicBezTo>
                    <a:pt x="48906" y="14368"/>
                    <a:pt x="48676" y="16204"/>
                    <a:pt x="48456" y="18016"/>
                  </a:cubicBezTo>
                  <a:cubicBezTo>
                    <a:pt x="47995" y="22067"/>
                    <a:pt x="47810" y="26142"/>
                    <a:pt x="47914" y="30216"/>
                  </a:cubicBezTo>
                  <a:cubicBezTo>
                    <a:pt x="48110" y="30043"/>
                    <a:pt x="48306" y="29882"/>
                    <a:pt x="48502" y="29720"/>
                  </a:cubicBezTo>
                  <a:lnTo>
                    <a:pt x="48514" y="29720"/>
                  </a:lnTo>
                  <a:cubicBezTo>
                    <a:pt x="48249" y="26477"/>
                    <a:pt x="48272" y="23210"/>
                    <a:pt x="48595" y="19978"/>
                  </a:cubicBezTo>
                  <a:cubicBezTo>
                    <a:pt x="48953" y="16469"/>
                    <a:pt x="50165" y="13029"/>
                    <a:pt x="50488" y="9567"/>
                  </a:cubicBezTo>
                  <a:cubicBezTo>
                    <a:pt x="50536" y="9048"/>
                    <a:pt x="50524" y="8838"/>
                    <a:pt x="50472" y="8838"/>
                  </a:cubicBezTo>
                  <a:close/>
                  <a:moveTo>
                    <a:pt x="56617" y="26084"/>
                  </a:moveTo>
                  <a:cubicBezTo>
                    <a:pt x="56193" y="26416"/>
                    <a:pt x="55769" y="26737"/>
                    <a:pt x="55346" y="27080"/>
                  </a:cubicBezTo>
                  <a:lnTo>
                    <a:pt x="55346" y="27080"/>
                  </a:lnTo>
                  <a:cubicBezTo>
                    <a:pt x="55342" y="27079"/>
                    <a:pt x="55339" y="27078"/>
                    <a:pt x="55336" y="27077"/>
                  </a:cubicBezTo>
                  <a:lnTo>
                    <a:pt x="55336" y="27088"/>
                  </a:lnTo>
                  <a:cubicBezTo>
                    <a:pt x="55339" y="27086"/>
                    <a:pt x="55342" y="27083"/>
                    <a:pt x="55346" y="27080"/>
                  </a:cubicBezTo>
                  <a:lnTo>
                    <a:pt x="55346" y="27080"/>
                  </a:lnTo>
                  <a:cubicBezTo>
                    <a:pt x="61654" y="29303"/>
                    <a:pt x="67805" y="30515"/>
                    <a:pt x="74294" y="30515"/>
                  </a:cubicBezTo>
                  <a:cubicBezTo>
                    <a:pt x="75650" y="30515"/>
                    <a:pt x="77020" y="30463"/>
                    <a:pt x="78409" y="30355"/>
                  </a:cubicBezTo>
                  <a:lnTo>
                    <a:pt x="78409" y="30355"/>
                  </a:lnTo>
                  <a:cubicBezTo>
                    <a:pt x="78283" y="30356"/>
                    <a:pt x="78156" y="30356"/>
                    <a:pt x="78029" y="30356"/>
                  </a:cubicBezTo>
                  <a:cubicBezTo>
                    <a:pt x="70657" y="30356"/>
                    <a:pt x="63414" y="29034"/>
                    <a:pt x="56617" y="26084"/>
                  </a:cubicBezTo>
                  <a:close/>
                  <a:moveTo>
                    <a:pt x="49166" y="9999"/>
                  </a:moveTo>
                  <a:cubicBezTo>
                    <a:pt x="49071" y="9999"/>
                    <a:pt x="47957" y="12168"/>
                    <a:pt x="47383" y="13364"/>
                  </a:cubicBezTo>
                  <a:cubicBezTo>
                    <a:pt x="47337" y="13537"/>
                    <a:pt x="47267" y="13710"/>
                    <a:pt x="47221" y="13884"/>
                  </a:cubicBezTo>
                  <a:cubicBezTo>
                    <a:pt x="46344" y="19516"/>
                    <a:pt x="45825" y="25022"/>
                    <a:pt x="47314" y="30690"/>
                  </a:cubicBezTo>
                  <a:cubicBezTo>
                    <a:pt x="47429" y="30597"/>
                    <a:pt x="47533" y="30516"/>
                    <a:pt x="47648" y="30424"/>
                  </a:cubicBezTo>
                  <a:cubicBezTo>
                    <a:pt x="47152" y="26096"/>
                    <a:pt x="46702" y="21733"/>
                    <a:pt x="47210" y="17381"/>
                  </a:cubicBezTo>
                  <a:cubicBezTo>
                    <a:pt x="47452" y="15350"/>
                    <a:pt x="47845" y="13191"/>
                    <a:pt x="48664" y="11298"/>
                  </a:cubicBezTo>
                  <a:cubicBezTo>
                    <a:pt x="49072" y="10361"/>
                    <a:pt x="49204" y="9999"/>
                    <a:pt x="49166" y="9999"/>
                  </a:cubicBezTo>
                  <a:close/>
                  <a:moveTo>
                    <a:pt x="55163" y="27215"/>
                  </a:moveTo>
                  <a:cubicBezTo>
                    <a:pt x="54793" y="27515"/>
                    <a:pt x="54424" y="27792"/>
                    <a:pt x="54054" y="28093"/>
                  </a:cubicBezTo>
                  <a:cubicBezTo>
                    <a:pt x="60305" y="30260"/>
                    <a:pt x="66710" y="31487"/>
                    <a:pt x="73269" y="31487"/>
                  </a:cubicBezTo>
                  <a:cubicBezTo>
                    <a:pt x="74534" y="31487"/>
                    <a:pt x="75805" y="31441"/>
                    <a:pt x="77082" y="31348"/>
                  </a:cubicBezTo>
                  <a:cubicBezTo>
                    <a:pt x="78109" y="30885"/>
                    <a:pt x="78354" y="30762"/>
                    <a:pt x="78232" y="30762"/>
                  </a:cubicBezTo>
                  <a:cubicBezTo>
                    <a:pt x="78094" y="30762"/>
                    <a:pt x="77483" y="30919"/>
                    <a:pt x="77001" y="30919"/>
                  </a:cubicBezTo>
                  <a:cubicBezTo>
                    <a:pt x="76933" y="30919"/>
                    <a:pt x="76867" y="30916"/>
                    <a:pt x="76805" y="30909"/>
                  </a:cubicBezTo>
                  <a:cubicBezTo>
                    <a:pt x="76557" y="30878"/>
                    <a:pt x="76304" y="30866"/>
                    <a:pt x="76046" y="30866"/>
                  </a:cubicBezTo>
                  <a:cubicBezTo>
                    <a:pt x="75178" y="30866"/>
                    <a:pt x="74268" y="31002"/>
                    <a:pt x="73421" y="31002"/>
                  </a:cubicBezTo>
                  <a:cubicBezTo>
                    <a:pt x="73395" y="31002"/>
                    <a:pt x="73368" y="31002"/>
                    <a:pt x="73342" y="31001"/>
                  </a:cubicBezTo>
                  <a:cubicBezTo>
                    <a:pt x="71472" y="30990"/>
                    <a:pt x="69614" y="30874"/>
                    <a:pt x="67767" y="30643"/>
                  </a:cubicBezTo>
                  <a:cubicBezTo>
                    <a:pt x="63416" y="30112"/>
                    <a:pt x="59156" y="29016"/>
                    <a:pt x="55163" y="27215"/>
                  </a:cubicBezTo>
                  <a:close/>
                  <a:moveTo>
                    <a:pt x="45882" y="22113"/>
                  </a:moveTo>
                  <a:lnTo>
                    <a:pt x="45882" y="22113"/>
                  </a:lnTo>
                  <a:cubicBezTo>
                    <a:pt x="45698" y="25265"/>
                    <a:pt x="45825" y="28416"/>
                    <a:pt x="46286" y="31544"/>
                  </a:cubicBezTo>
                  <a:cubicBezTo>
                    <a:pt x="46552" y="31324"/>
                    <a:pt x="46817" y="31105"/>
                    <a:pt x="47083" y="30886"/>
                  </a:cubicBezTo>
                  <a:cubicBezTo>
                    <a:pt x="47071" y="30874"/>
                    <a:pt x="47048" y="30863"/>
                    <a:pt x="47048" y="30840"/>
                  </a:cubicBezTo>
                  <a:cubicBezTo>
                    <a:pt x="46159" y="27977"/>
                    <a:pt x="45836" y="25057"/>
                    <a:pt x="45882" y="22113"/>
                  </a:cubicBezTo>
                  <a:close/>
                  <a:moveTo>
                    <a:pt x="53858" y="28266"/>
                  </a:moveTo>
                  <a:cubicBezTo>
                    <a:pt x="53581" y="28497"/>
                    <a:pt x="53316" y="28704"/>
                    <a:pt x="53050" y="28935"/>
                  </a:cubicBezTo>
                  <a:cubicBezTo>
                    <a:pt x="58122" y="31170"/>
                    <a:pt x="63260" y="31893"/>
                    <a:pt x="68518" y="31893"/>
                  </a:cubicBezTo>
                  <a:cubicBezTo>
                    <a:pt x="70213" y="31893"/>
                    <a:pt x="71920" y="31818"/>
                    <a:pt x="73642" y="31694"/>
                  </a:cubicBezTo>
                  <a:lnTo>
                    <a:pt x="73642" y="31694"/>
                  </a:lnTo>
                  <a:cubicBezTo>
                    <a:pt x="73219" y="31703"/>
                    <a:pt x="72796" y="31708"/>
                    <a:pt x="72373" y="31708"/>
                  </a:cubicBezTo>
                  <a:cubicBezTo>
                    <a:pt x="66052" y="31708"/>
                    <a:pt x="59875" y="30647"/>
                    <a:pt x="53881" y="28289"/>
                  </a:cubicBezTo>
                  <a:cubicBezTo>
                    <a:pt x="53858" y="28289"/>
                    <a:pt x="53858" y="28277"/>
                    <a:pt x="53858" y="28266"/>
                  </a:cubicBezTo>
                  <a:close/>
                  <a:moveTo>
                    <a:pt x="47701" y="10394"/>
                  </a:moveTo>
                  <a:cubicBezTo>
                    <a:pt x="47498" y="10394"/>
                    <a:pt x="46289" y="13055"/>
                    <a:pt x="45778" y="14218"/>
                  </a:cubicBezTo>
                  <a:cubicBezTo>
                    <a:pt x="45328" y="15742"/>
                    <a:pt x="44936" y="17266"/>
                    <a:pt x="44624" y="18801"/>
                  </a:cubicBezTo>
                  <a:cubicBezTo>
                    <a:pt x="44266" y="23429"/>
                    <a:pt x="44601" y="27723"/>
                    <a:pt x="45305" y="32375"/>
                  </a:cubicBezTo>
                  <a:cubicBezTo>
                    <a:pt x="45548" y="32167"/>
                    <a:pt x="45801" y="31959"/>
                    <a:pt x="46044" y="31752"/>
                  </a:cubicBezTo>
                  <a:cubicBezTo>
                    <a:pt x="46032" y="31740"/>
                    <a:pt x="46009" y="31728"/>
                    <a:pt x="46009" y="31705"/>
                  </a:cubicBezTo>
                  <a:cubicBezTo>
                    <a:pt x="44878" y="25715"/>
                    <a:pt x="45167" y="19551"/>
                    <a:pt x="46817" y="13699"/>
                  </a:cubicBezTo>
                  <a:cubicBezTo>
                    <a:pt x="46990" y="12764"/>
                    <a:pt x="47187" y="11829"/>
                    <a:pt x="47383" y="10906"/>
                  </a:cubicBezTo>
                  <a:cubicBezTo>
                    <a:pt x="47397" y="10819"/>
                    <a:pt x="47470" y="10773"/>
                    <a:pt x="47545" y="10773"/>
                  </a:cubicBezTo>
                  <a:cubicBezTo>
                    <a:pt x="47590" y="10773"/>
                    <a:pt x="47637" y="10790"/>
                    <a:pt x="47671" y="10825"/>
                  </a:cubicBezTo>
                  <a:cubicBezTo>
                    <a:pt x="47742" y="10523"/>
                    <a:pt x="47746" y="10394"/>
                    <a:pt x="47701" y="10394"/>
                  </a:cubicBezTo>
                  <a:close/>
                  <a:moveTo>
                    <a:pt x="43862" y="23660"/>
                  </a:moveTo>
                  <a:lnTo>
                    <a:pt x="43862" y="23660"/>
                  </a:lnTo>
                  <a:cubicBezTo>
                    <a:pt x="43493" y="26984"/>
                    <a:pt x="43493" y="30332"/>
                    <a:pt x="43839" y="33656"/>
                  </a:cubicBezTo>
                  <a:cubicBezTo>
                    <a:pt x="44255" y="33287"/>
                    <a:pt x="44682" y="32917"/>
                    <a:pt x="45109" y="32548"/>
                  </a:cubicBezTo>
                  <a:cubicBezTo>
                    <a:pt x="45109" y="32536"/>
                    <a:pt x="45097" y="32536"/>
                    <a:pt x="45097" y="32536"/>
                  </a:cubicBezTo>
                  <a:cubicBezTo>
                    <a:pt x="44209" y="29720"/>
                    <a:pt x="43828" y="26684"/>
                    <a:pt x="43862" y="23660"/>
                  </a:cubicBezTo>
                  <a:close/>
                  <a:moveTo>
                    <a:pt x="52866" y="29074"/>
                  </a:moveTo>
                  <a:cubicBezTo>
                    <a:pt x="52508" y="29374"/>
                    <a:pt x="52150" y="29674"/>
                    <a:pt x="51781" y="29986"/>
                  </a:cubicBezTo>
                  <a:cubicBezTo>
                    <a:pt x="57633" y="32248"/>
                    <a:pt x="64501" y="33425"/>
                    <a:pt x="70918" y="33864"/>
                  </a:cubicBezTo>
                  <a:cubicBezTo>
                    <a:pt x="70930" y="33864"/>
                    <a:pt x="70941" y="33852"/>
                    <a:pt x="70953" y="33852"/>
                  </a:cubicBezTo>
                  <a:cubicBezTo>
                    <a:pt x="72038" y="33656"/>
                    <a:pt x="74497" y="33344"/>
                    <a:pt x="75524" y="32502"/>
                  </a:cubicBezTo>
                  <a:cubicBezTo>
                    <a:pt x="76279" y="31879"/>
                    <a:pt x="76224" y="31690"/>
                    <a:pt x="75833" y="31690"/>
                  </a:cubicBezTo>
                  <a:cubicBezTo>
                    <a:pt x="75268" y="31690"/>
                    <a:pt x="74001" y="32085"/>
                    <a:pt x="73469" y="32132"/>
                  </a:cubicBezTo>
                  <a:cubicBezTo>
                    <a:pt x="71587" y="32306"/>
                    <a:pt x="69704" y="32393"/>
                    <a:pt x="67822" y="32393"/>
                  </a:cubicBezTo>
                  <a:cubicBezTo>
                    <a:pt x="67327" y="32393"/>
                    <a:pt x="66831" y="32387"/>
                    <a:pt x="66336" y="32375"/>
                  </a:cubicBezTo>
                  <a:cubicBezTo>
                    <a:pt x="61626" y="32225"/>
                    <a:pt x="57032" y="31301"/>
                    <a:pt x="52866" y="29074"/>
                  </a:cubicBezTo>
                  <a:close/>
                  <a:moveTo>
                    <a:pt x="51573" y="30159"/>
                  </a:moveTo>
                  <a:cubicBezTo>
                    <a:pt x="51203" y="30470"/>
                    <a:pt x="50834" y="30782"/>
                    <a:pt x="50465" y="31105"/>
                  </a:cubicBezTo>
                  <a:cubicBezTo>
                    <a:pt x="57252" y="32964"/>
                    <a:pt x="63912" y="34175"/>
                    <a:pt x="70849" y="34245"/>
                  </a:cubicBezTo>
                  <a:cubicBezTo>
                    <a:pt x="70837" y="34233"/>
                    <a:pt x="70837" y="34233"/>
                    <a:pt x="70826" y="34222"/>
                  </a:cubicBezTo>
                  <a:cubicBezTo>
                    <a:pt x="64362" y="33922"/>
                    <a:pt x="57263" y="32802"/>
                    <a:pt x="51573" y="30159"/>
                  </a:cubicBezTo>
                  <a:close/>
                  <a:moveTo>
                    <a:pt x="46470" y="10698"/>
                  </a:moveTo>
                  <a:cubicBezTo>
                    <a:pt x="45789" y="10862"/>
                    <a:pt x="44901" y="13088"/>
                    <a:pt x="44220" y="15153"/>
                  </a:cubicBezTo>
                  <a:cubicBezTo>
                    <a:pt x="42662" y="21479"/>
                    <a:pt x="42119" y="27896"/>
                    <a:pt x="42939" y="34441"/>
                  </a:cubicBezTo>
                  <a:cubicBezTo>
                    <a:pt x="43135" y="34279"/>
                    <a:pt x="43320" y="34118"/>
                    <a:pt x="43504" y="33945"/>
                  </a:cubicBezTo>
                  <a:cubicBezTo>
                    <a:pt x="42847" y="28681"/>
                    <a:pt x="43100" y="23325"/>
                    <a:pt x="44278" y="18143"/>
                  </a:cubicBezTo>
                  <a:cubicBezTo>
                    <a:pt x="44370" y="17693"/>
                    <a:pt x="45685" y="10888"/>
                    <a:pt x="46470" y="10698"/>
                  </a:cubicBezTo>
                  <a:close/>
                  <a:moveTo>
                    <a:pt x="42939" y="18293"/>
                  </a:moveTo>
                  <a:lnTo>
                    <a:pt x="42939" y="18293"/>
                  </a:lnTo>
                  <a:cubicBezTo>
                    <a:pt x="42616" y="19620"/>
                    <a:pt x="42350" y="20948"/>
                    <a:pt x="42154" y="22310"/>
                  </a:cubicBezTo>
                  <a:cubicBezTo>
                    <a:pt x="41531" y="26604"/>
                    <a:pt x="41658" y="30863"/>
                    <a:pt x="42166" y="35157"/>
                  </a:cubicBezTo>
                  <a:cubicBezTo>
                    <a:pt x="42339" y="34995"/>
                    <a:pt x="42489" y="34857"/>
                    <a:pt x="42662" y="34706"/>
                  </a:cubicBezTo>
                  <a:lnTo>
                    <a:pt x="42650" y="34706"/>
                  </a:lnTo>
                  <a:cubicBezTo>
                    <a:pt x="42108" y="31001"/>
                    <a:pt x="41992" y="27238"/>
                    <a:pt x="42339" y="23510"/>
                  </a:cubicBezTo>
                  <a:cubicBezTo>
                    <a:pt x="42385" y="22945"/>
                    <a:pt x="42604" y="20659"/>
                    <a:pt x="42939" y="18293"/>
                  </a:cubicBezTo>
                  <a:close/>
                  <a:moveTo>
                    <a:pt x="50315" y="31232"/>
                  </a:moveTo>
                  <a:cubicBezTo>
                    <a:pt x="50038" y="31475"/>
                    <a:pt x="49749" y="31705"/>
                    <a:pt x="49484" y="31948"/>
                  </a:cubicBezTo>
                  <a:cubicBezTo>
                    <a:pt x="56045" y="34462"/>
                    <a:pt x="62617" y="35706"/>
                    <a:pt x="69567" y="35706"/>
                  </a:cubicBezTo>
                  <a:cubicBezTo>
                    <a:pt x="70050" y="35706"/>
                    <a:pt x="70535" y="35700"/>
                    <a:pt x="71022" y="35688"/>
                  </a:cubicBezTo>
                  <a:cubicBezTo>
                    <a:pt x="71011" y="35607"/>
                    <a:pt x="71068" y="35538"/>
                    <a:pt x="71138" y="35526"/>
                  </a:cubicBezTo>
                  <a:cubicBezTo>
                    <a:pt x="73824" y="34749"/>
                    <a:pt x="74111" y="34564"/>
                    <a:pt x="73402" y="34564"/>
                  </a:cubicBezTo>
                  <a:cubicBezTo>
                    <a:pt x="72750" y="34564"/>
                    <a:pt x="71260" y="34720"/>
                    <a:pt x="70013" y="34720"/>
                  </a:cubicBezTo>
                  <a:cubicBezTo>
                    <a:pt x="69933" y="34720"/>
                    <a:pt x="69853" y="34719"/>
                    <a:pt x="69776" y="34718"/>
                  </a:cubicBezTo>
                  <a:lnTo>
                    <a:pt x="69776" y="34730"/>
                  </a:lnTo>
                  <a:cubicBezTo>
                    <a:pt x="67848" y="34695"/>
                    <a:pt x="65920" y="34591"/>
                    <a:pt x="63993" y="34383"/>
                  </a:cubicBezTo>
                  <a:cubicBezTo>
                    <a:pt x="59341" y="33887"/>
                    <a:pt x="54689" y="32917"/>
                    <a:pt x="50315" y="31232"/>
                  </a:cubicBezTo>
                  <a:close/>
                  <a:moveTo>
                    <a:pt x="43579" y="12607"/>
                  </a:moveTo>
                  <a:cubicBezTo>
                    <a:pt x="43280" y="12607"/>
                    <a:pt x="41595" y="17381"/>
                    <a:pt x="40861" y="19482"/>
                  </a:cubicBezTo>
                  <a:cubicBezTo>
                    <a:pt x="40065" y="24884"/>
                    <a:pt x="40192" y="30228"/>
                    <a:pt x="41496" y="35745"/>
                  </a:cubicBezTo>
                  <a:lnTo>
                    <a:pt x="41785" y="35491"/>
                  </a:lnTo>
                  <a:cubicBezTo>
                    <a:pt x="40792" y="30355"/>
                    <a:pt x="40734" y="25068"/>
                    <a:pt x="41635" y="19909"/>
                  </a:cubicBezTo>
                  <a:cubicBezTo>
                    <a:pt x="41704" y="19493"/>
                    <a:pt x="43805" y="12799"/>
                    <a:pt x="43597" y="12614"/>
                  </a:cubicBezTo>
                  <a:cubicBezTo>
                    <a:pt x="43592" y="12609"/>
                    <a:pt x="43586" y="12607"/>
                    <a:pt x="43579" y="12607"/>
                  </a:cubicBezTo>
                  <a:close/>
                  <a:moveTo>
                    <a:pt x="40342" y="19701"/>
                  </a:moveTo>
                  <a:cubicBezTo>
                    <a:pt x="39014" y="25345"/>
                    <a:pt x="39003" y="31105"/>
                    <a:pt x="40169" y="36980"/>
                  </a:cubicBezTo>
                  <a:cubicBezTo>
                    <a:pt x="40526" y="36634"/>
                    <a:pt x="40896" y="36299"/>
                    <a:pt x="41265" y="35965"/>
                  </a:cubicBezTo>
                  <a:cubicBezTo>
                    <a:pt x="39880" y="30655"/>
                    <a:pt x="39511" y="25103"/>
                    <a:pt x="40342" y="19701"/>
                  </a:cubicBezTo>
                  <a:close/>
                  <a:moveTo>
                    <a:pt x="41307" y="14594"/>
                  </a:moveTo>
                  <a:cubicBezTo>
                    <a:pt x="41239" y="14594"/>
                    <a:pt x="40636" y="16168"/>
                    <a:pt x="40330" y="16885"/>
                  </a:cubicBezTo>
                  <a:cubicBezTo>
                    <a:pt x="39684" y="18420"/>
                    <a:pt x="39153" y="20013"/>
                    <a:pt x="38760" y="21640"/>
                  </a:cubicBezTo>
                  <a:cubicBezTo>
                    <a:pt x="38241" y="27031"/>
                    <a:pt x="38414" y="32467"/>
                    <a:pt x="39280" y="37811"/>
                  </a:cubicBezTo>
                  <a:cubicBezTo>
                    <a:pt x="39476" y="37615"/>
                    <a:pt x="39672" y="37431"/>
                    <a:pt x="39880" y="37246"/>
                  </a:cubicBezTo>
                  <a:cubicBezTo>
                    <a:pt x="38749" y="32594"/>
                    <a:pt x="38530" y="27758"/>
                    <a:pt x="39199" y="23014"/>
                  </a:cubicBezTo>
                  <a:cubicBezTo>
                    <a:pt x="39568" y="20486"/>
                    <a:pt x="40284" y="18108"/>
                    <a:pt x="41023" y="15684"/>
                  </a:cubicBezTo>
                  <a:cubicBezTo>
                    <a:pt x="41264" y="14891"/>
                    <a:pt x="41336" y="14594"/>
                    <a:pt x="41307" y="14594"/>
                  </a:cubicBezTo>
                  <a:close/>
                  <a:moveTo>
                    <a:pt x="47960" y="33275"/>
                  </a:moveTo>
                  <a:cubicBezTo>
                    <a:pt x="47879" y="33356"/>
                    <a:pt x="47787" y="33437"/>
                    <a:pt x="47694" y="33518"/>
                  </a:cubicBezTo>
                  <a:cubicBezTo>
                    <a:pt x="51723" y="35711"/>
                    <a:pt x="56063" y="37269"/>
                    <a:pt x="60553" y="38146"/>
                  </a:cubicBezTo>
                  <a:lnTo>
                    <a:pt x="60565" y="38146"/>
                  </a:lnTo>
                  <a:cubicBezTo>
                    <a:pt x="60602" y="38149"/>
                    <a:pt x="60668" y="38150"/>
                    <a:pt x="60758" y="38150"/>
                  </a:cubicBezTo>
                  <a:cubicBezTo>
                    <a:pt x="62291" y="38150"/>
                    <a:pt x="70937" y="37767"/>
                    <a:pt x="70664" y="36623"/>
                  </a:cubicBezTo>
                  <a:lnTo>
                    <a:pt x="70664" y="36623"/>
                  </a:lnTo>
                  <a:cubicBezTo>
                    <a:pt x="70716" y="36839"/>
                    <a:pt x="66239" y="36963"/>
                    <a:pt x="64823" y="36963"/>
                  </a:cubicBezTo>
                  <a:cubicBezTo>
                    <a:pt x="64650" y="36963"/>
                    <a:pt x="64522" y="36961"/>
                    <a:pt x="64454" y="36957"/>
                  </a:cubicBezTo>
                  <a:cubicBezTo>
                    <a:pt x="58787" y="36680"/>
                    <a:pt x="53316" y="35041"/>
                    <a:pt x="47960" y="33275"/>
                  </a:cubicBezTo>
                  <a:close/>
                  <a:moveTo>
                    <a:pt x="38206" y="23048"/>
                  </a:moveTo>
                  <a:lnTo>
                    <a:pt x="38206" y="23048"/>
                  </a:lnTo>
                  <a:cubicBezTo>
                    <a:pt x="37491" y="28335"/>
                    <a:pt x="37433" y="33679"/>
                    <a:pt x="38045" y="38977"/>
                  </a:cubicBezTo>
                  <a:cubicBezTo>
                    <a:pt x="38380" y="38654"/>
                    <a:pt x="38714" y="38342"/>
                    <a:pt x="39049" y="38031"/>
                  </a:cubicBezTo>
                  <a:cubicBezTo>
                    <a:pt x="38079" y="33090"/>
                    <a:pt x="37791" y="28058"/>
                    <a:pt x="38206" y="23048"/>
                  </a:cubicBezTo>
                  <a:close/>
                  <a:moveTo>
                    <a:pt x="38968" y="17219"/>
                  </a:moveTo>
                  <a:lnTo>
                    <a:pt x="38968" y="17219"/>
                  </a:lnTo>
                  <a:cubicBezTo>
                    <a:pt x="38576" y="18501"/>
                    <a:pt x="37618" y="20567"/>
                    <a:pt x="37410" y="21698"/>
                  </a:cubicBezTo>
                  <a:cubicBezTo>
                    <a:pt x="37064" y="23649"/>
                    <a:pt x="36879" y="25622"/>
                    <a:pt x="36856" y="27608"/>
                  </a:cubicBezTo>
                  <a:cubicBezTo>
                    <a:pt x="36740" y="31659"/>
                    <a:pt x="36960" y="35711"/>
                    <a:pt x="37248" y="39751"/>
                  </a:cubicBezTo>
                  <a:lnTo>
                    <a:pt x="37802" y="39208"/>
                  </a:lnTo>
                  <a:cubicBezTo>
                    <a:pt x="37768" y="39185"/>
                    <a:pt x="37745" y="39139"/>
                    <a:pt x="37745" y="39093"/>
                  </a:cubicBezTo>
                  <a:cubicBezTo>
                    <a:pt x="37237" y="35284"/>
                    <a:pt x="37098" y="31440"/>
                    <a:pt x="37306" y="27608"/>
                  </a:cubicBezTo>
                  <a:cubicBezTo>
                    <a:pt x="37433" y="25703"/>
                    <a:pt x="37629" y="23799"/>
                    <a:pt x="37941" y="21917"/>
                  </a:cubicBezTo>
                  <a:cubicBezTo>
                    <a:pt x="38045" y="21225"/>
                    <a:pt x="38345" y="20336"/>
                    <a:pt x="38610" y="19436"/>
                  </a:cubicBezTo>
                  <a:cubicBezTo>
                    <a:pt x="38714" y="18697"/>
                    <a:pt x="38830" y="17958"/>
                    <a:pt x="38968" y="17219"/>
                  </a:cubicBezTo>
                  <a:close/>
                  <a:moveTo>
                    <a:pt x="46482" y="34614"/>
                  </a:moveTo>
                  <a:cubicBezTo>
                    <a:pt x="46148" y="34914"/>
                    <a:pt x="45825" y="35214"/>
                    <a:pt x="45490" y="35514"/>
                  </a:cubicBezTo>
                  <a:cubicBezTo>
                    <a:pt x="50142" y="37742"/>
                    <a:pt x="55116" y="39208"/>
                    <a:pt x="60230" y="39878"/>
                  </a:cubicBezTo>
                  <a:cubicBezTo>
                    <a:pt x="55451" y="38943"/>
                    <a:pt x="50776" y="36623"/>
                    <a:pt x="46482" y="34614"/>
                  </a:cubicBezTo>
                  <a:close/>
                  <a:moveTo>
                    <a:pt x="47371" y="33806"/>
                  </a:moveTo>
                  <a:cubicBezTo>
                    <a:pt x="47140" y="34014"/>
                    <a:pt x="46910" y="34222"/>
                    <a:pt x="46679" y="34441"/>
                  </a:cubicBezTo>
                  <a:cubicBezTo>
                    <a:pt x="50499" y="36068"/>
                    <a:pt x="54331" y="37834"/>
                    <a:pt x="58337" y="38977"/>
                  </a:cubicBezTo>
                  <a:cubicBezTo>
                    <a:pt x="60381" y="39574"/>
                    <a:pt x="62443" y="39988"/>
                    <a:pt x="64563" y="39988"/>
                  </a:cubicBezTo>
                  <a:cubicBezTo>
                    <a:pt x="64944" y="39988"/>
                    <a:pt x="65327" y="39975"/>
                    <a:pt x="65713" y="39947"/>
                  </a:cubicBezTo>
                  <a:cubicBezTo>
                    <a:pt x="68067" y="39774"/>
                    <a:pt x="70203" y="39393"/>
                    <a:pt x="66659" y="39266"/>
                  </a:cubicBezTo>
                  <a:cubicBezTo>
                    <a:pt x="59849" y="39023"/>
                    <a:pt x="53327" y="37061"/>
                    <a:pt x="47371" y="33806"/>
                  </a:cubicBezTo>
                  <a:close/>
                  <a:moveTo>
                    <a:pt x="45317" y="35688"/>
                  </a:moveTo>
                  <a:cubicBezTo>
                    <a:pt x="45017" y="35965"/>
                    <a:pt x="44705" y="36242"/>
                    <a:pt x="44405" y="36519"/>
                  </a:cubicBezTo>
                  <a:cubicBezTo>
                    <a:pt x="49056" y="38446"/>
                    <a:pt x="53962" y="39681"/>
                    <a:pt x="58972" y="40201"/>
                  </a:cubicBezTo>
                  <a:cubicBezTo>
                    <a:pt x="54181" y="39554"/>
                    <a:pt x="49541" y="38031"/>
                    <a:pt x="45317" y="35688"/>
                  </a:cubicBezTo>
                  <a:close/>
                  <a:moveTo>
                    <a:pt x="37144" y="15950"/>
                  </a:moveTo>
                  <a:cubicBezTo>
                    <a:pt x="37502" y="16550"/>
                    <a:pt x="36452" y="19713"/>
                    <a:pt x="36313" y="20659"/>
                  </a:cubicBezTo>
                  <a:cubicBezTo>
                    <a:pt x="35990" y="22702"/>
                    <a:pt x="35771" y="24768"/>
                    <a:pt x="35667" y="26834"/>
                  </a:cubicBezTo>
                  <a:cubicBezTo>
                    <a:pt x="35436" y="31394"/>
                    <a:pt x="35817" y="35918"/>
                    <a:pt x="36567" y="40408"/>
                  </a:cubicBezTo>
                  <a:cubicBezTo>
                    <a:pt x="36694" y="40282"/>
                    <a:pt x="36821" y="40143"/>
                    <a:pt x="36960" y="40016"/>
                  </a:cubicBezTo>
                  <a:lnTo>
                    <a:pt x="37075" y="39901"/>
                  </a:lnTo>
                  <a:cubicBezTo>
                    <a:pt x="36336" y="35734"/>
                    <a:pt x="36129" y="31532"/>
                    <a:pt x="36244" y="27308"/>
                  </a:cubicBezTo>
                  <a:cubicBezTo>
                    <a:pt x="36302" y="25403"/>
                    <a:pt x="36406" y="23510"/>
                    <a:pt x="36567" y="21617"/>
                  </a:cubicBezTo>
                  <a:cubicBezTo>
                    <a:pt x="36648" y="20532"/>
                    <a:pt x="37664" y="16815"/>
                    <a:pt x="37144" y="15950"/>
                  </a:cubicBezTo>
                  <a:close/>
                  <a:moveTo>
                    <a:pt x="42847" y="38031"/>
                  </a:moveTo>
                  <a:cubicBezTo>
                    <a:pt x="42477" y="38377"/>
                    <a:pt x="42108" y="38723"/>
                    <a:pt x="41762" y="39070"/>
                  </a:cubicBezTo>
                  <a:cubicBezTo>
                    <a:pt x="44947" y="39924"/>
                    <a:pt x="48191" y="40570"/>
                    <a:pt x="51457" y="40997"/>
                  </a:cubicBezTo>
                  <a:cubicBezTo>
                    <a:pt x="48502" y="40258"/>
                    <a:pt x="45628" y="39266"/>
                    <a:pt x="42847" y="38031"/>
                  </a:cubicBezTo>
                  <a:close/>
                  <a:moveTo>
                    <a:pt x="44105" y="36807"/>
                  </a:moveTo>
                  <a:cubicBezTo>
                    <a:pt x="43758" y="37142"/>
                    <a:pt x="43424" y="37465"/>
                    <a:pt x="43077" y="37788"/>
                  </a:cubicBezTo>
                  <a:cubicBezTo>
                    <a:pt x="47441" y="39554"/>
                    <a:pt x="51931" y="40847"/>
                    <a:pt x="56628" y="41355"/>
                  </a:cubicBezTo>
                  <a:cubicBezTo>
                    <a:pt x="57436" y="41447"/>
                    <a:pt x="58268" y="41517"/>
                    <a:pt x="59099" y="41563"/>
                  </a:cubicBezTo>
                  <a:cubicBezTo>
                    <a:pt x="59460" y="41568"/>
                    <a:pt x="59822" y="41571"/>
                    <a:pt x="60185" y="41571"/>
                  </a:cubicBezTo>
                  <a:cubicBezTo>
                    <a:pt x="61316" y="41571"/>
                    <a:pt x="62455" y="41543"/>
                    <a:pt x="63600" y="41482"/>
                  </a:cubicBezTo>
                  <a:cubicBezTo>
                    <a:pt x="65131" y="41292"/>
                    <a:pt x="68294" y="40799"/>
                    <a:pt x="65502" y="40799"/>
                  </a:cubicBezTo>
                  <a:cubicBezTo>
                    <a:pt x="65410" y="40799"/>
                    <a:pt x="65311" y="40800"/>
                    <a:pt x="65205" y="40801"/>
                  </a:cubicBezTo>
                  <a:cubicBezTo>
                    <a:pt x="65009" y="40803"/>
                    <a:pt x="64814" y="40804"/>
                    <a:pt x="64619" y="40804"/>
                  </a:cubicBezTo>
                  <a:cubicBezTo>
                    <a:pt x="57513" y="40804"/>
                    <a:pt x="50699" y="39571"/>
                    <a:pt x="44105" y="36819"/>
                  </a:cubicBezTo>
                  <a:lnTo>
                    <a:pt x="44105" y="36807"/>
                  </a:lnTo>
                  <a:close/>
                  <a:moveTo>
                    <a:pt x="35540" y="24295"/>
                  </a:moveTo>
                  <a:lnTo>
                    <a:pt x="35540" y="24295"/>
                  </a:lnTo>
                  <a:cubicBezTo>
                    <a:pt x="34732" y="30089"/>
                    <a:pt x="34363" y="35884"/>
                    <a:pt x="35205" y="41771"/>
                  </a:cubicBezTo>
                  <a:cubicBezTo>
                    <a:pt x="35586" y="41378"/>
                    <a:pt x="35979" y="40986"/>
                    <a:pt x="36371" y="40605"/>
                  </a:cubicBezTo>
                  <a:cubicBezTo>
                    <a:pt x="36348" y="40582"/>
                    <a:pt x="36336" y="40570"/>
                    <a:pt x="36336" y="40535"/>
                  </a:cubicBezTo>
                  <a:cubicBezTo>
                    <a:pt x="35275" y="35191"/>
                    <a:pt x="35009" y="29720"/>
                    <a:pt x="35540" y="24295"/>
                  </a:cubicBezTo>
                  <a:close/>
                  <a:moveTo>
                    <a:pt x="41519" y="39300"/>
                  </a:moveTo>
                  <a:cubicBezTo>
                    <a:pt x="41184" y="39635"/>
                    <a:pt x="40850" y="39970"/>
                    <a:pt x="40515" y="40305"/>
                  </a:cubicBezTo>
                  <a:lnTo>
                    <a:pt x="40515" y="40316"/>
                  </a:lnTo>
                  <a:cubicBezTo>
                    <a:pt x="44336" y="41482"/>
                    <a:pt x="48260" y="42417"/>
                    <a:pt x="52254" y="42694"/>
                  </a:cubicBezTo>
                  <a:cubicBezTo>
                    <a:pt x="53181" y="42764"/>
                    <a:pt x="54110" y="42799"/>
                    <a:pt x="55039" y="42799"/>
                  </a:cubicBezTo>
                  <a:cubicBezTo>
                    <a:pt x="56262" y="42799"/>
                    <a:pt x="57486" y="42738"/>
                    <a:pt x="58706" y="42613"/>
                  </a:cubicBezTo>
                  <a:cubicBezTo>
                    <a:pt x="59433" y="42544"/>
                    <a:pt x="64327" y="42059"/>
                    <a:pt x="62481" y="41967"/>
                  </a:cubicBezTo>
                  <a:lnTo>
                    <a:pt x="62481" y="41967"/>
                  </a:lnTo>
                  <a:cubicBezTo>
                    <a:pt x="61610" y="42056"/>
                    <a:pt x="60729" y="42098"/>
                    <a:pt x="59841" y="42098"/>
                  </a:cubicBezTo>
                  <a:cubicBezTo>
                    <a:pt x="58094" y="42098"/>
                    <a:pt x="56323" y="41934"/>
                    <a:pt x="54562" y="41644"/>
                  </a:cubicBezTo>
                  <a:cubicBezTo>
                    <a:pt x="50188" y="41343"/>
                    <a:pt x="45894" y="40732"/>
                    <a:pt x="41519" y="39300"/>
                  </a:cubicBezTo>
                  <a:close/>
                  <a:moveTo>
                    <a:pt x="36158" y="17576"/>
                  </a:moveTo>
                  <a:cubicBezTo>
                    <a:pt x="36131" y="17576"/>
                    <a:pt x="35966" y="18590"/>
                    <a:pt x="35852" y="18939"/>
                  </a:cubicBezTo>
                  <a:cubicBezTo>
                    <a:pt x="35413" y="20255"/>
                    <a:pt x="34998" y="21571"/>
                    <a:pt x="34651" y="22910"/>
                  </a:cubicBezTo>
                  <a:cubicBezTo>
                    <a:pt x="34074" y="25161"/>
                    <a:pt x="33647" y="27469"/>
                    <a:pt x="33393" y="29789"/>
                  </a:cubicBezTo>
                  <a:cubicBezTo>
                    <a:pt x="32874" y="34326"/>
                    <a:pt x="33081" y="38839"/>
                    <a:pt x="33682" y="43352"/>
                  </a:cubicBezTo>
                  <a:cubicBezTo>
                    <a:pt x="34086" y="42925"/>
                    <a:pt x="34490" y="42509"/>
                    <a:pt x="34894" y="42082"/>
                  </a:cubicBezTo>
                  <a:cubicBezTo>
                    <a:pt x="33474" y="33864"/>
                    <a:pt x="35240" y="26373"/>
                    <a:pt x="36106" y="18235"/>
                  </a:cubicBezTo>
                  <a:cubicBezTo>
                    <a:pt x="36157" y="17754"/>
                    <a:pt x="36170" y="17576"/>
                    <a:pt x="36158" y="17576"/>
                  </a:cubicBezTo>
                  <a:close/>
                  <a:moveTo>
                    <a:pt x="40192" y="40639"/>
                  </a:moveTo>
                  <a:cubicBezTo>
                    <a:pt x="39880" y="40951"/>
                    <a:pt x="39580" y="41274"/>
                    <a:pt x="39268" y="41597"/>
                  </a:cubicBezTo>
                  <a:cubicBezTo>
                    <a:pt x="43181" y="42544"/>
                    <a:pt x="47071" y="43560"/>
                    <a:pt x="51111" y="43860"/>
                  </a:cubicBezTo>
                  <a:cubicBezTo>
                    <a:pt x="52030" y="43926"/>
                    <a:pt x="52958" y="43964"/>
                    <a:pt x="53886" y="43964"/>
                  </a:cubicBezTo>
                  <a:cubicBezTo>
                    <a:pt x="55373" y="43964"/>
                    <a:pt x="56862" y="43868"/>
                    <a:pt x="58325" y="43640"/>
                  </a:cubicBezTo>
                  <a:cubicBezTo>
                    <a:pt x="59583" y="43444"/>
                    <a:pt x="60899" y="43202"/>
                    <a:pt x="62088" y="42775"/>
                  </a:cubicBezTo>
                  <a:cubicBezTo>
                    <a:pt x="62226" y="42729"/>
                    <a:pt x="63796" y="41955"/>
                    <a:pt x="63853" y="41955"/>
                  </a:cubicBezTo>
                  <a:cubicBezTo>
                    <a:pt x="63854" y="41955"/>
                    <a:pt x="63854" y="41955"/>
                    <a:pt x="63854" y="41955"/>
                  </a:cubicBezTo>
                  <a:cubicBezTo>
                    <a:pt x="63854" y="41955"/>
                    <a:pt x="63854" y="41944"/>
                    <a:pt x="63843" y="41944"/>
                  </a:cubicBezTo>
                  <a:cubicBezTo>
                    <a:pt x="60868" y="42759"/>
                    <a:pt x="57888" y="43115"/>
                    <a:pt x="54913" y="43115"/>
                  </a:cubicBezTo>
                  <a:cubicBezTo>
                    <a:pt x="49969" y="43115"/>
                    <a:pt x="45042" y="42131"/>
                    <a:pt x="40192" y="40639"/>
                  </a:cubicBezTo>
                  <a:close/>
                  <a:moveTo>
                    <a:pt x="31131" y="35226"/>
                  </a:moveTo>
                  <a:lnTo>
                    <a:pt x="31131" y="35226"/>
                  </a:lnTo>
                  <a:cubicBezTo>
                    <a:pt x="31142" y="35584"/>
                    <a:pt x="31142" y="35930"/>
                    <a:pt x="31154" y="36288"/>
                  </a:cubicBezTo>
                  <a:cubicBezTo>
                    <a:pt x="31327" y="39173"/>
                    <a:pt x="31673" y="42048"/>
                    <a:pt x="32181" y="44899"/>
                  </a:cubicBezTo>
                  <a:cubicBezTo>
                    <a:pt x="32550" y="44518"/>
                    <a:pt x="32920" y="44137"/>
                    <a:pt x="33278" y="43756"/>
                  </a:cubicBezTo>
                  <a:cubicBezTo>
                    <a:pt x="31996" y="41378"/>
                    <a:pt x="31373" y="38262"/>
                    <a:pt x="31131" y="35226"/>
                  </a:cubicBezTo>
                  <a:close/>
                  <a:moveTo>
                    <a:pt x="39130" y="41724"/>
                  </a:moveTo>
                  <a:cubicBezTo>
                    <a:pt x="38830" y="42048"/>
                    <a:pt x="38530" y="42359"/>
                    <a:pt x="38218" y="42671"/>
                  </a:cubicBezTo>
                  <a:cubicBezTo>
                    <a:pt x="43787" y="44206"/>
                    <a:pt x="49306" y="45458"/>
                    <a:pt x="55087" y="45458"/>
                  </a:cubicBezTo>
                  <a:cubicBezTo>
                    <a:pt x="55477" y="45458"/>
                    <a:pt x="55867" y="45453"/>
                    <a:pt x="56259" y="45441"/>
                  </a:cubicBezTo>
                  <a:cubicBezTo>
                    <a:pt x="57864" y="45395"/>
                    <a:pt x="59445" y="45222"/>
                    <a:pt x="61038" y="45026"/>
                  </a:cubicBezTo>
                  <a:cubicBezTo>
                    <a:pt x="61857" y="44933"/>
                    <a:pt x="65713" y="44818"/>
                    <a:pt x="62273" y="44760"/>
                  </a:cubicBezTo>
                  <a:cubicBezTo>
                    <a:pt x="59849" y="44714"/>
                    <a:pt x="57506" y="44702"/>
                    <a:pt x="55105" y="44448"/>
                  </a:cubicBezTo>
                  <a:cubicBezTo>
                    <a:pt x="55024" y="44437"/>
                    <a:pt x="54966" y="44368"/>
                    <a:pt x="54966" y="44287"/>
                  </a:cubicBezTo>
                  <a:cubicBezTo>
                    <a:pt x="54535" y="44304"/>
                    <a:pt x="54104" y="44312"/>
                    <a:pt x="53672" y="44312"/>
                  </a:cubicBezTo>
                  <a:cubicBezTo>
                    <a:pt x="48760" y="44312"/>
                    <a:pt x="43809" y="43252"/>
                    <a:pt x="39130" y="41724"/>
                  </a:cubicBezTo>
                  <a:close/>
                  <a:moveTo>
                    <a:pt x="30415" y="27400"/>
                  </a:moveTo>
                  <a:cubicBezTo>
                    <a:pt x="30000" y="27665"/>
                    <a:pt x="29873" y="29812"/>
                    <a:pt x="29780" y="30309"/>
                  </a:cubicBezTo>
                  <a:cubicBezTo>
                    <a:pt x="29780" y="30332"/>
                    <a:pt x="29757" y="30355"/>
                    <a:pt x="29746" y="30355"/>
                  </a:cubicBezTo>
                  <a:cubicBezTo>
                    <a:pt x="29111" y="35815"/>
                    <a:pt x="28949" y="41216"/>
                    <a:pt x="30542" y="46665"/>
                  </a:cubicBezTo>
                  <a:cubicBezTo>
                    <a:pt x="30992" y="46168"/>
                    <a:pt x="31454" y="45695"/>
                    <a:pt x="31904" y="45199"/>
                  </a:cubicBezTo>
                  <a:cubicBezTo>
                    <a:pt x="31881" y="45187"/>
                    <a:pt x="31858" y="45164"/>
                    <a:pt x="31846" y="45141"/>
                  </a:cubicBezTo>
                  <a:cubicBezTo>
                    <a:pt x="30750" y="41909"/>
                    <a:pt x="30161" y="38527"/>
                    <a:pt x="30069" y="35122"/>
                  </a:cubicBezTo>
                  <a:cubicBezTo>
                    <a:pt x="30023" y="33610"/>
                    <a:pt x="30069" y="32098"/>
                    <a:pt x="30150" y="30586"/>
                  </a:cubicBezTo>
                  <a:cubicBezTo>
                    <a:pt x="30173" y="30124"/>
                    <a:pt x="30150" y="27573"/>
                    <a:pt x="30415" y="27400"/>
                  </a:cubicBezTo>
                  <a:close/>
                  <a:moveTo>
                    <a:pt x="38033" y="42890"/>
                  </a:moveTo>
                  <a:cubicBezTo>
                    <a:pt x="37837" y="43075"/>
                    <a:pt x="37652" y="43271"/>
                    <a:pt x="37479" y="43456"/>
                  </a:cubicBezTo>
                  <a:lnTo>
                    <a:pt x="37525" y="43456"/>
                  </a:lnTo>
                  <a:cubicBezTo>
                    <a:pt x="43487" y="46144"/>
                    <a:pt x="49616" y="47474"/>
                    <a:pt x="55992" y="47474"/>
                  </a:cubicBezTo>
                  <a:cubicBezTo>
                    <a:pt x="57283" y="47474"/>
                    <a:pt x="58584" y="47420"/>
                    <a:pt x="59895" y="47311"/>
                  </a:cubicBezTo>
                  <a:cubicBezTo>
                    <a:pt x="52404" y="47022"/>
                    <a:pt x="45028" y="45614"/>
                    <a:pt x="38033" y="42890"/>
                  </a:cubicBezTo>
                  <a:close/>
                  <a:moveTo>
                    <a:pt x="37260" y="43675"/>
                  </a:moveTo>
                  <a:cubicBezTo>
                    <a:pt x="36960" y="43987"/>
                    <a:pt x="36660" y="44298"/>
                    <a:pt x="36360" y="44610"/>
                  </a:cubicBezTo>
                  <a:cubicBezTo>
                    <a:pt x="40988" y="46111"/>
                    <a:pt x="45594" y="47438"/>
                    <a:pt x="50303" y="48073"/>
                  </a:cubicBezTo>
                  <a:cubicBezTo>
                    <a:pt x="50303" y="48073"/>
                    <a:pt x="50303" y="48061"/>
                    <a:pt x="50315" y="48061"/>
                  </a:cubicBezTo>
                  <a:cubicBezTo>
                    <a:pt x="51241" y="48122"/>
                    <a:pt x="52170" y="48151"/>
                    <a:pt x="53099" y="48151"/>
                  </a:cubicBezTo>
                  <a:cubicBezTo>
                    <a:pt x="53930" y="48151"/>
                    <a:pt x="54761" y="48128"/>
                    <a:pt x="55590" y="48084"/>
                  </a:cubicBezTo>
                  <a:cubicBezTo>
                    <a:pt x="54355" y="47992"/>
                    <a:pt x="53177" y="47853"/>
                    <a:pt x="52565" y="47807"/>
                  </a:cubicBezTo>
                  <a:cubicBezTo>
                    <a:pt x="47256" y="47449"/>
                    <a:pt x="42166" y="46041"/>
                    <a:pt x="37364" y="43802"/>
                  </a:cubicBezTo>
                  <a:cubicBezTo>
                    <a:pt x="37306" y="43779"/>
                    <a:pt x="37271" y="43733"/>
                    <a:pt x="37260" y="43675"/>
                  </a:cubicBezTo>
                  <a:close/>
                  <a:moveTo>
                    <a:pt x="29739" y="26080"/>
                  </a:moveTo>
                  <a:cubicBezTo>
                    <a:pt x="29730" y="26080"/>
                    <a:pt x="29598" y="26419"/>
                    <a:pt x="29215" y="27319"/>
                  </a:cubicBezTo>
                  <a:cubicBezTo>
                    <a:pt x="28545" y="28912"/>
                    <a:pt x="28164" y="30632"/>
                    <a:pt x="27806" y="32317"/>
                  </a:cubicBezTo>
                  <a:cubicBezTo>
                    <a:pt x="27795" y="32363"/>
                    <a:pt x="27760" y="32386"/>
                    <a:pt x="27726" y="32386"/>
                  </a:cubicBezTo>
                  <a:cubicBezTo>
                    <a:pt x="26941" y="38065"/>
                    <a:pt x="26756" y="43964"/>
                    <a:pt x="28234" y="49215"/>
                  </a:cubicBezTo>
                  <a:cubicBezTo>
                    <a:pt x="28938" y="48419"/>
                    <a:pt x="29642" y="47634"/>
                    <a:pt x="30357" y="46849"/>
                  </a:cubicBezTo>
                  <a:cubicBezTo>
                    <a:pt x="28176" y="40385"/>
                    <a:pt x="28811" y="33610"/>
                    <a:pt x="29826" y="26984"/>
                  </a:cubicBezTo>
                  <a:lnTo>
                    <a:pt x="29826" y="26984"/>
                  </a:lnTo>
                  <a:cubicBezTo>
                    <a:pt x="28234" y="33783"/>
                    <a:pt x="27529" y="40639"/>
                    <a:pt x="29596" y="47484"/>
                  </a:cubicBezTo>
                  <a:cubicBezTo>
                    <a:pt x="29632" y="47601"/>
                    <a:pt x="29535" y="47690"/>
                    <a:pt x="29441" y="47690"/>
                  </a:cubicBezTo>
                  <a:cubicBezTo>
                    <a:pt x="29386" y="47690"/>
                    <a:pt x="29332" y="47660"/>
                    <a:pt x="29307" y="47588"/>
                  </a:cubicBezTo>
                  <a:cubicBezTo>
                    <a:pt x="27933" y="43502"/>
                    <a:pt x="27645" y="39243"/>
                    <a:pt x="28072" y="34972"/>
                  </a:cubicBezTo>
                  <a:cubicBezTo>
                    <a:pt x="28326" y="32386"/>
                    <a:pt x="28938" y="29893"/>
                    <a:pt x="29422" y="27342"/>
                  </a:cubicBezTo>
                  <a:cubicBezTo>
                    <a:pt x="29547" y="26672"/>
                    <a:pt x="29751" y="26080"/>
                    <a:pt x="29739" y="26080"/>
                  </a:cubicBezTo>
                  <a:close/>
                  <a:moveTo>
                    <a:pt x="36198" y="44783"/>
                  </a:moveTo>
                  <a:cubicBezTo>
                    <a:pt x="35886" y="45118"/>
                    <a:pt x="35575" y="45441"/>
                    <a:pt x="35275" y="45764"/>
                  </a:cubicBezTo>
                  <a:cubicBezTo>
                    <a:pt x="39638" y="47103"/>
                    <a:pt x="43805" y="48615"/>
                    <a:pt x="48098" y="49550"/>
                  </a:cubicBezTo>
                  <a:lnTo>
                    <a:pt x="48122" y="49550"/>
                  </a:lnTo>
                  <a:cubicBezTo>
                    <a:pt x="49493" y="49736"/>
                    <a:pt x="50860" y="49854"/>
                    <a:pt x="52231" y="49854"/>
                  </a:cubicBezTo>
                  <a:cubicBezTo>
                    <a:pt x="52995" y="49854"/>
                    <a:pt x="53760" y="49817"/>
                    <a:pt x="54528" y="49735"/>
                  </a:cubicBezTo>
                  <a:cubicBezTo>
                    <a:pt x="55917" y="49589"/>
                    <a:pt x="57779" y="48592"/>
                    <a:pt x="59113" y="48592"/>
                  </a:cubicBezTo>
                  <a:cubicBezTo>
                    <a:pt x="59253" y="48592"/>
                    <a:pt x="59387" y="48603"/>
                    <a:pt x="59514" y="48627"/>
                  </a:cubicBezTo>
                  <a:cubicBezTo>
                    <a:pt x="59176" y="48561"/>
                    <a:pt x="58800" y="48536"/>
                    <a:pt x="58402" y="48536"/>
                  </a:cubicBezTo>
                  <a:cubicBezTo>
                    <a:pt x="56932" y="48536"/>
                    <a:pt x="55139" y="48885"/>
                    <a:pt x="53660" y="48885"/>
                  </a:cubicBezTo>
                  <a:cubicBezTo>
                    <a:pt x="53487" y="48885"/>
                    <a:pt x="53318" y="48880"/>
                    <a:pt x="53154" y="48869"/>
                  </a:cubicBezTo>
                  <a:cubicBezTo>
                    <a:pt x="47325" y="48488"/>
                    <a:pt x="41635" y="46872"/>
                    <a:pt x="36198" y="44783"/>
                  </a:cubicBezTo>
                  <a:close/>
                  <a:moveTo>
                    <a:pt x="35148" y="45914"/>
                  </a:moveTo>
                  <a:cubicBezTo>
                    <a:pt x="34951" y="46122"/>
                    <a:pt x="34767" y="46318"/>
                    <a:pt x="34582" y="46526"/>
                  </a:cubicBezTo>
                  <a:cubicBezTo>
                    <a:pt x="40815" y="49239"/>
                    <a:pt x="47187" y="50728"/>
                    <a:pt x="53893" y="50785"/>
                  </a:cubicBezTo>
                  <a:cubicBezTo>
                    <a:pt x="47429" y="50474"/>
                    <a:pt x="41023" y="48511"/>
                    <a:pt x="35148" y="45914"/>
                  </a:cubicBezTo>
                  <a:close/>
                  <a:moveTo>
                    <a:pt x="28716" y="24692"/>
                  </a:moveTo>
                  <a:cubicBezTo>
                    <a:pt x="28672" y="24692"/>
                    <a:pt x="28468" y="25330"/>
                    <a:pt x="27945" y="27285"/>
                  </a:cubicBezTo>
                  <a:cubicBezTo>
                    <a:pt x="27887" y="27492"/>
                    <a:pt x="27841" y="27700"/>
                    <a:pt x="27806" y="27908"/>
                  </a:cubicBezTo>
                  <a:cubicBezTo>
                    <a:pt x="27068" y="35745"/>
                    <a:pt x="25844" y="43410"/>
                    <a:pt x="26387" y="51339"/>
                  </a:cubicBezTo>
                  <a:cubicBezTo>
                    <a:pt x="26918" y="50704"/>
                    <a:pt x="27460" y="50093"/>
                    <a:pt x="28003" y="49481"/>
                  </a:cubicBezTo>
                  <a:cubicBezTo>
                    <a:pt x="26710" y="45129"/>
                    <a:pt x="26952" y="40339"/>
                    <a:pt x="27241" y="35849"/>
                  </a:cubicBezTo>
                  <a:cubicBezTo>
                    <a:pt x="27426" y="32744"/>
                    <a:pt x="27806" y="29662"/>
                    <a:pt x="28395" y="26615"/>
                  </a:cubicBezTo>
                  <a:cubicBezTo>
                    <a:pt x="28517" y="25991"/>
                    <a:pt x="28779" y="24692"/>
                    <a:pt x="28716" y="24692"/>
                  </a:cubicBezTo>
                  <a:close/>
                  <a:moveTo>
                    <a:pt x="34409" y="46699"/>
                  </a:moveTo>
                  <a:cubicBezTo>
                    <a:pt x="34213" y="46919"/>
                    <a:pt x="34016" y="47138"/>
                    <a:pt x="33820" y="47346"/>
                  </a:cubicBezTo>
                  <a:cubicBezTo>
                    <a:pt x="39338" y="50091"/>
                    <a:pt x="45190" y="51498"/>
                    <a:pt x="51202" y="51498"/>
                  </a:cubicBezTo>
                  <a:cubicBezTo>
                    <a:pt x="53025" y="51498"/>
                    <a:pt x="54862" y="51369"/>
                    <a:pt x="56709" y="51108"/>
                  </a:cubicBezTo>
                  <a:lnTo>
                    <a:pt x="56709" y="51108"/>
                  </a:lnTo>
                  <a:cubicBezTo>
                    <a:pt x="55758" y="51165"/>
                    <a:pt x="54808" y="51194"/>
                    <a:pt x="53860" y="51194"/>
                  </a:cubicBezTo>
                  <a:cubicBezTo>
                    <a:pt x="47120" y="51194"/>
                    <a:pt x="40480" y="49745"/>
                    <a:pt x="34409" y="46699"/>
                  </a:cubicBezTo>
                  <a:close/>
                  <a:moveTo>
                    <a:pt x="10943" y="51720"/>
                  </a:moveTo>
                  <a:cubicBezTo>
                    <a:pt x="10942" y="51722"/>
                    <a:pt x="10942" y="51724"/>
                    <a:pt x="10942" y="51724"/>
                  </a:cubicBezTo>
                  <a:lnTo>
                    <a:pt x="10942" y="51724"/>
                  </a:lnTo>
                  <a:cubicBezTo>
                    <a:pt x="10942" y="51723"/>
                    <a:pt x="10942" y="51722"/>
                    <a:pt x="10943" y="51720"/>
                  </a:cubicBezTo>
                  <a:close/>
                  <a:moveTo>
                    <a:pt x="27517" y="26741"/>
                  </a:moveTo>
                  <a:cubicBezTo>
                    <a:pt x="27442" y="26741"/>
                    <a:pt x="27279" y="27245"/>
                    <a:pt x="27125" y="27758"/>
                  </a:cubicBezTo>
                  <a:cubicBezTo>
                    <a:pt x="27137" y="27781"/>
                    <a:pt x="27137" y="27816"/>
                    <a:pt x="27137" y="27839"/>
                  </a:cubicBezTo>
                  <a:cubicBezTo>
                    <a:pt x="26214" y="36011"/>
                    <a:pt x="24713" y="44241"/>
                    <a:pt x="25383" y="52494"/>
                  </a:cubicBezTo>
                  <a:cubicBezTo>
                    <a:pt x="25660" y="52159"/>
                    <a:pt x="25948" y="51836"/>
                    <a:pt x="26237" y="51501"/>
                  </a:cubicBezTo>
                  <a:cubicBezTo>
                    <a:pt x="26214" y="51489"/>
                    <a:pt x="26202" y="51466"/>
                    <a:pt x="26190" y="51443"/>
                  </a:cubicBezTo>
                  <a:cubicBezTo>
                    <a:pt x="25521" y="46861"/>
                    <a:pt x="25821" y="42232"/>
                    <a:pt x="26306" y="37650"/>
                  </a:cubicBezTo>
                  <a:cubicBezTo>
                    <a:pt x="26583" y="34983"/>
                    <a:pt x="26941" y="32329"/>
                    <a:pt x="27241" y="29662"/>
                  </a:cubicBezTo>
                  <a:cubicBezTo>
                    <a:pt x="27310" y="28993"/>
                    <a:pt x="27795" y="27377"/>
                    <a:pt x="27541" y="26765"/>
                  </a:cubicBezTo>
                  <a:cubicBezTo>
                    <a:pt x="27535" y="26749"/>
                    <a:pt x="27527" y="26741"/>
                    <a:pt x="27517" y="26741"/>
                  </a:cubicBezTo>
                  <a:close/>
                  <a:moveTo>
                    <a:pt x="33543" y="47657"/>
                  </a:moveTo>
                  <a:cubicBezTo>
                    <a:pt x="33255" y="47980"/>
                    <a:pt x="32954" y="48304"/>
                    <a:pt x="32666" y="48627"/>
                  </a:cubicBezTo>
                  <a:cubicBezTo>
                    <a:pt x="37029" y="49954"/>
                    <a:pt x="41565" y="51743"/>
                    <a:pt x="46171" y="52759"/>
                  </a:cubicBezTo>
                  <a:cubicBezTo>
                    <a:pt x="46249" y="52760"/>
                    <a:pt x="46328" y="52760"/>
                    <a:pt x="46406" y="52760"/>
                  </a:cubicBezTo>
                  <a:cubicBezTo>
                    <a:pt x="49827" y="52760"/>
                    <a:pt x="52804" y="52028"/>
                    <a:pt x="56190" y="51351"/>
                  </a:cubicBezTo>
                  <a:lnTo>
                    <a:pt x="56190" y="51351"/>
                  </a:lnTo>
                  <a:cubicBezTo>
                    <a:pt x="54285" y="51730"/>
                    <a:pt x="52347" y="51913"/>
                    <a:pt x="50404" y="51913"/>
                  </a:cubicBezTo>
                  <a:cubicBezTo>
                    <a:pt x="50040" y="51913"/>
                    <a:pt x="49675" y="51906"/>
                    <a:pt x="49310" y="51893"/>
                  </a:cubicBezTo>
                  <a:cubicBezTo>
                    <a:pt x="43770" y="51663"/>
                    <a:pt x="38472" y="50162"/>
                    <a:pt x="33543" y="47657"/>
                  </a:cubicBezTo>
                  <a:close/>
                  <a:moveTo>
                    <a:pt x="26283" y="31648"/>
                  </a:moveTo>
                  <a:lnTo>
                    <a:pt x="26283" y="31648"/>
                  </a:lnTo>
                  <a:cubicBezTo>
                    <a:pt x="24805" y="38816"/>
                    <a:pt x="23293" y="46549"/>
                    <a:pt x="24436" y="53602"/>
                  </a:cubicBezTo>
                  <a:cubicBezTo>
                    <a:pt x="24678" y="53302"/>
                    <a:pt x="24944" y="53013"/>
                    <a:pt x="25198" y="52713"/>
                  </a:cubicBezTo>
                  <a:cubicBezTo>
                    <a:pt x="24355" y="45753"/>
                    <a:pt x="25348" y="38619"/>
                    <a:pt x="26283" y="31648"/>
                  </a:cubicBezTo>
                  <a:close/>
                  <a:moveTo>
                    <a:pt x="32516" y="48800"/>
                  </a:moveTo>
                  <a:cubicBezTo>
                    <a:pt x="32297" y="49042"/>
                    <a:pt x="32077" y="49273"/>
                    <a:pt x="31869" y="49516"/>
                  </a:cubicBezTo>
                  <a:lnTo>
                    <a:pt x="31869" y="49527"/>
                  </a:lnTo>
                  <a:cubicBezTo>
                    <a:pt x="31846" y="49539"/>
                    <a:pt x="31835" y="49562"/>
                    <a:pt x="31823" y="49585"/>
                  </a:cubicBezTo>
                  <a:cubicBezTo>
                    <a:pt x="37889" y="51279"/>
                    <a:pt x="44645" y="53982"/>
                    <a:pt x="51154" y="53982"/>
                  </a:cubicBezTo>
                  <a:cubicBezTo>
                    <a:pt x="51742" y="53982"/>
                    <a:pt x="52328" y="53960"/>
                    <a:pt x="52912" y="53913"/>
                  </a:cubicBezTo>
                  <a:lnTo>
                    <a:pt x="52912" y="53913"/>
                  </a:lnTo>
                  <a:cubicBezTo>
                    <a:pt x="52743" y="53917"/>
                    <a:pt x="52573" y="53919"/>
                    <a:pt x="52404" y="53919"/>
                  </a:cubicBezTo>
                  <a:cubicBezTo>
                    <a:pt x="45688" y="53919"/>
                    <a:pt x="38640" y="51063"/>
                    <a:pt x="32516" y="48800"/>
                  </a:cubicBezTo>
                  <a:close/>
                  <a:moveTo>
                    <a:pt x="31673" y="49746"/>
                  </a:moveTo>
                  <a:cubicBezTo>
                    <a:pt x="31500" y="49943"/>
                    <a:pt x="31327" y="50150"/>
                    <a:pt x="31165" y="50347"/>
                  </a:cubicBezTo>
                  <a:cubicBezTo>
                    <a:pt x="36971" y="52175"/>
                    <a:pt x="43472" y="54656"/>
                    <a:pt x="49774" y="54656"/>
                  </a:cubicBezTo>
                  <a:cubicBezTo>
                    <a:pt x="51428" y="54656"/>
                    <a:pt x="53068" y="54485"/>
                    <a:pt x="54678" y="54086"/>
                  </a:cubicBezTo>
                  <a:lnTo>
                    <a:pt x="54678" y="54086"/>
                  </a:lnTo>
                  <a:cubicBezTo>
                    <a:pt x="53454" y="54304"/>
                    <a:pt x="52200" y="54402"/>
                    <a:pt x="50928" y="54402"/>
                  </a:cubicBezTo>
                  <a:cubicBezTo>
                    <a:pt x="44437" y="54402"/>
                    <a:pt x="37474" y="51860"/>
                    <a:pt x="31673" y="49746"/>
                  </a:cubicBezTo>
                  <a:close/>
                  <a:moveTo>
                    <a:pt x="30888" y="50681"/>
                  </a:moveTo>
                  <a:cubicBezTo>
                    <a:pt x="30750" y="50843"/>
                    <a:pt x="30611" y="51005"/>
                    <a:pt x="30473" y="51166"/>
                  </a:cubicBezTo>
                  <a:cubicBezTo>
                    <a:pt x="37018" y="53359"/>
                    <a:pt x="43458" y="55079"/>
                    <a:pt x="50257" y="55829"/>
                  </a:cubicBezTo>
                  <a:cubicBezTo>
                    <a:pt x="50961" y="55633"/>
                    <a:pt x="52046" y="55229"/>
                    <a:pt x="52912" y="54906"/>
                  </a:cubicBezTo>
                  <a:lnTo>
                    <a:pt x="52912" y="54906"/>
                  </a:lnTo>
                  <a:cubicBezTo>
                    <a:pt x="51850" y="55004"/>
                    <a:pt x="50823" y="55065"/>
                    <a:pt x="49797" y="55065"/>
                  </a:cubicBezTo>
                  <a:cubicBezTo>
                    <a:pt x="48771" y="55065"/>
                    <a:pt x="47746" y="55004"/>
                    <a:pt x="46690" y="54860"/>
                  </a:cubicBezTo>
                  <a:lnTo>
                    <a:pt x="46702" y="54860"/>
                  </a:lnTo>
                  <a:cubicBezTo>
                    <a:pt x="41334" y="54144"/>
                    <a:pt x="36025" y="52344"/>
                    <a:pt x="30888" y="50681"/>
                  </a:cubicBezTo>
                  <a:close/>
                  <a:moveTo>
                    <a:pt x="25671" y="32975"/>
                  </a:moveTo>
                  <a:cubicBezTo>
                    <a:pt x="25636" y="33183"/>
                    <a:pt x="25602" y="33344"/>
                    <a:pt x="25590" y="33414"/>
                  </a:cubicBezTo>
                  <a:cubicBezTo>
                    <a:pt x="24690" y="37142"/>
                    <a:pt x="24067" y="40916"/>
                    <a:pt x="23420" y="44691"/>
                  </a:cubicBezTo>
                  <a:cubicBezTo>
                    <a:pt x="23412" y="44730"/>
                    <a:pt x="23378" y="44753"/>
                    <a:pt x="23346" y="44753"/>
                  </a:cubicBezTo>
                  <a:cubicBezTo>
                    <a:pt x="23331" y="44753"/>
                    <a:pt x="23316" y="44748"/>
                    <a:pt x="23305" y="44737"/>
                  </a:cubicBezTo>
                  <a:lnTo>
                    <a:pt x="23305" y="44852"/>
                  </a:lnTo>
                  <a:cubicBezTo>
                    <a:pt x="23305" y="44963"/>
                    <a:pt x="23206" y="45025"/>
                    <a:pt x="23114" y="45025"/>
                  </a:cubicBezTo>
                  <a:cubicBezTo>
                    <a:pt x="23034" y="45025"/>
                    <a:pt x="22959" y="44978"/>
                    <a:pt x="22959" y="44875"/>
                  </a:cubicBezTo>
                  <a:cubicBezTo>
                    <a:pt x="22993" y="42752"/>
                    <a:pt x="23109" y="40628"/>
                    <a:pt x="23339" y="38516"/>
                  </a:cubicBezTo>
                  <a:lnTo>
                    <a:pt x="23339" y="38516"/>
                  </a:lnTo>
                  <a:cubicBezTo>
                    <a:pt x="22566" y="44264"/>
                    <a:pt x="22439" y="50116"/>
                    <a:pt x="22543" y="55876"/>
                  </a:cubicBezTo>
                  <a:cubicBezTo>
                    <a:pt x="23074" y="55206"/>
                    <a:pt x="23640" y="54560"/>
                    <a:pt x="24182" y="53902"/>
                  </a:cubicBezTo>
                  <a:cubicBezTo>
                    <a:pt x="22751" y="47507"/>
                    <a:pt x="24471" y="40270"/>
                    <a:pt x="25556" y="33922"/>
                  </a:cubicBezTo>
                  <a:cubicBezTo>
                    <a:pt x="25590" y="33702"/>
                    <a:pt x="25636" y="33368"/>
                    <a:pt x="25671" y="32975"/>
                  </a:cubicBezTo>
                  <a:close/>
                  <a:moveTo>
                    <a:pt x="30323" y="51339"/>
                  </a:moveTo>
                  <a:cubicBezTo>
                    <a:pt x="30127" y="51582"/>
                    <a:pt x="29919" y="51813"/>
                    <a:pt x="29711" y="52055"/>
                  </a:cubicBezTo>
                  <a:cubicBezTo>
                    <a:pt x="33647" y="53452"/>
                    <a:pt x="37652" y="54641"/>
                    <a:pt x="41727" y="55610"/>
                  </a:cubicBezTo>
                  <a:cubicBezTo>
                    <a:pt x="41753" y="55567"/>
                    <a:pt x="41797" y="55544"/>
                    <a:pt x="41847" y="55544"/>
                  </a:cubicBezTo>
                  <a:cubicBezTo>
                    <a:pt x="41864" y="55544"/>
                    <a:pt x="41882" y="55546"/>
                    <a:pt x="41900" y="55552"/>
                  </a:cubicBezTo>
                  <a:cubicBezTo>
                    <a:pt x="44659" y="56130"/>
                    <a:pt x="47452" y="56476"/>
                    <a:pt x="50268" y="56580"/>
                  </a:cubicBezTo>
                  <a:cubicBezTo>
                    <a:pt x="48826" y="56314"/>
                    <a:pt x="47175" y="55945"/>
                    <a:pt x="46667" y="55864"/>
                  </a:cubicBezTo>
                  <a:cubicBezTo>
                    <a:pt x="44763" y="55587"/>
                    <a:pt x="42870" y="55229"/>
                    <a:pt x="40988" y="54802"/>
                  </a:cubicBezTo>
                  <a:cubicBezTo>
                    <a:pt x="37352" y="53959"/>
                    <a:pt x="33739" y="52851"/>
                    <a:pt x="30323" y="51339"/>
                  </a:cubicBezTo>
                  <a:close/>
                  <a:moveTo>
                    <a:pt x="23443" y="34833"/>
                  </a:moveTo>
                  <a:lnTo>
                    <a:pt x="23443" y="34833"/>
                  </a:lnTo>
                  <a:cubicBezTo>
                    <a:pt x="21585" y="41828"/>
                    <a:pt x="20361" y="49608"/>
                    <a:pt x="21920" y="56637"/>
                  </a:cubicBezTo>
                  <a:cubicBezTo>
                    <a:pt x="22070" y="56441"/>
                    <a:pt x="22231" y="56256"/>
                    <a:pt x="22381" y="56072"/>
                  </a:cubicBezTo>
                  <a:cubicBezTo>
                    <a:pt x="22312" y="56072"/>
                    <a:pt x="22266" y="56026"/>
                    <a:pt x="22266" y="55956"/>
                  </a:cubicBezTo>
                  <a:cubicBezTo>
                    <a:pt x="22012" y="51039"/>
                    <a:pt x="22139" y="46099"/>
                    <a:pt x="22670" y="41205"/>
                  </a:cubicBezTo>
                  <a:cubicBezTo>
                    <a:pt x="22889" y="39139"/>
                    <a:pt x="23086" y="36969"/>
                    <a:pt x="23443" y="34833"/>
                  </a:cubicBezTo>
                  <a:close/>
                  <a:moveTo>
                    <a:pt x="50222" y="57965"/>
                  </a:moveTo>
                  <a:lnTo>
                    <a:pt x="50222" y="57965"/>
                  </a:lnTo>
                  <a:cubicBezTo>
                    <a:pt x="50222" y="57965"/>
                    <a:pt x="50222" y="57965"/>
                    <a:pt x="50222" y="57965"/>
                  </a:cubicBezTo>
                  <a:cubicBezTo>
                    <a:pt x="50222" y="57965"/>
                    <a:pt x="50222" y="57965"/>
                    <a:pt x="50222" y="57965"/>
                  </a:cubicBezTo>
                  <a:close/>
                  <a:moveTo>
                    <a:pt x="28776" y="53163"/>
                  </a:moveTo>
                  <a:cubicBezTo>
                    <a:pt x="28568" y="53417"/>
                    <a:pt x="28361" y="53659"/>
                    <a:pt x="28153" y="53913"/>
                  </a:cubicBezTo>
                  <a:cubicBezTo>
                    <a:pt x="32458" y="55368"/>
                    <a:pt x="36775" y="56753"/>
                    <a:pt x="41242" y="57665"/>
                  </a:cubicBezTo>
                  <a:cubicBezTo>
                    <a:pt x="43003" y="58028"/>
                    <a:pt x="44754" y="58360"/>
                    <a:pt x="46544" y="58360"/>
                  </a:cubicBezTo>
                  <a:cubicBezTo>
                    <a:pt x="46631" y="58360"/>
                    <a:pt x="46718" y="58359"/>
                    <a:pt x="46806" y="58357"/>
                  </a:cubicBezTo>
                  <a:cubicBezTo>
                    <a:pt x="47266" y="58357"/>
                    <a:pt x="49894" y="57961"/>
                    <a:pt x="50195" y="57961"/>
                  </a:cubicBezTo>
                  <a:cubicBezTo>
                    <a:pt x="50210" y="57961"/>
                    <a:pt x="50219" y="57962"/>
                    <a:pt x="50222" y="57965"/>
                  </a:cubicBezTo>
                  <a:lnTo>
                    <a:pt x="50222" y="57965"/>
                  </a:lnTo>
                  <a:cubicBezTo>
                    <a:pt x="50157" y="57907"/>
                    <a:pt x="49956" y="57888"/>
                    <a:pt x="49700" y="57888"/>
                  </a:cubicBezTo>
                  <a:cubicBezTo>
                    <a:pt x="49153" y="57888"/>
                    <a:pt x="48353" y="57977"/>
                    <a:pt x="48093" y="57977"/>
                  </a:cubicBezTo>
                  <a:cubicBezTo>
                    <a:pt x="48082" y="57977"/>
                    <a:pt x="48073" y="57977"/>
                    <a:pt x="48064" y="57976"/>
                  </a:cubicBezTo>
                  <a:cubicBezTo>
                    <a:pt x="41346" y="57872"/>
                    <a:pt x="34767" y="56164"/>
                    <a:pt x="28776" y="53163"/>
                  </a:cubicBezTo>
                  <a:close/>
                  <a:moveTo>
                    <a:pt x="23388" y="33954"/>
                  </a:moveTo>
                  <a:cubicBezTo>
                    <a:pt x="23373" y="33954"/>
                    <a:pt x="23248" y="34323"/>
                    <a:pt x="22935" y="35318"/>
                  </a:cubicBezTo>
                  <a:cubicBezTo>
                    <a:pt x="22208" y="37627"/>
                    <a:pt x="21516" y="39854"/>
                    <a:pt x="21066" y="42221"/>
                  </a:cubicBezTo>
                  <a:cubicBezTo>
                    <a:pt x="20350" y="46030"/>
                    <a:pt x="20108" y="49897"/>
                    <a:pt x="19854" y="53752"/>
                  </a:cubicBezTo>
                  <a:cubicBezTo>
                    <a:pt x="19854" y="53763"/>
                    <a:pt x="19842" y="53763"/>
                    <a:pt x="19842" y="53775"/>
                  </a:cubicBezTo>
                  <a:cubicBezTo>
                    <a:pt x="19969" y="55345"/>
                    <a:pt x="20177" y="56903"/>
                    <a:pt x="20477" y="58450"/>
                  </a:cubicBezTo>
                  <a:cubicBezTo>
                    <a:pt x="20869" y="57942"/>
                    <a:pt x="21273" y="57445"/>
                    <a:pt x="21677" y="56937"/>
                  </a:cubicBezTo>
                  <a:cubicBezTo>
                    <a:pt x="20050" y="50589"/>
                    <a:pt x="21135" y="43236"/>
                    <a:pt x="22589" y="36957"/>
                  </a:cubicBezTo>
                  <a:cubicBezTo>
                    <a:pt x="22681" y="36555"/>
                    <a:pt x="23425" y="33954"/>
                    <a:pt x="23388" y="33954"/>
                  </a:cubicBezTo>
                  <a:close/>
                  <a:moveTo>
                    <a:pt x="19888" y="39220"/>
                  </a:moveTo>
                  <a:cubicBezTo>
                    <a:pt x="19854" y="39427"/>
                    <a:pt x="19819" y="39635"/>
                    <a:pt x="19773" y="39843"/>
                  </a:cubicBezTo>
                  <a:cubicBezTo>
                    <a:pt x="18792" y="46145"/>
                    <a:pt x="17383" y="53278"/>
                    <a:pt x="19854" y="59246"/>
                  </a:cubicBezTo>
                  <a:cubicBezTo>
                    <a:pt x="20004" y="59061"/>
                    <a:pt x="20142" y="58888"/>
                    <a:pt x="20281" y="58704"/>
                  </a:cubicBezTo>
                  <a:cubicBezTo>
                    <a:pt x="18722" y="52309"/>
                    <a:pt x="19161" y="45707"/>
                    <a:pt x="19888" y="39220"/>
                  </a:cubicBezTo>
                  <a:close/>
                  <a:moveTo>
                    <a:pt x="27137" y="55148"/>
                  </a:moveTo>
                  <a:cubicBezTo>
                    <a:pt x="26779" y="55575"/>
                    <a:pt x="26421" y="56014"/>
                    <a:pt x="26064" y="56453"/>
                  </a:cubicBezTo>
                  <a:cubicBezTo>
                    <a:pt x="30808" y="58369"/>
                    <a:pt x="35806" y="59569"/>
                    <a:pt x="40907" y="59985"/>
                  </a:cubicBezTo>
                  <a:cubicBezTo>
                    <a:pt x="42142" y="59904"/>
                    <a:pt x="43378" y="59800"/>
                    <a:pt x="44613" y="59638"/>
                  </a:cubicBezTo>
                  <a:cubicBezTo>
                    <a:pt x="44974" y="59592"/>
                    <a:pt x="47868" y="59360"/>
                    <a:pt x="47162" y="59360"/>
                  </a:cubicBezTo>
                  <a:cubicBezTo>
                    <a:pt x="46989" y="59360"/>
                    <a:pt x="46600" y="59374"/>
                    <a:pt x="45905" y="59408"/>
                  </a:cubicBezTo>
                  <a:cubicBezTo>
                    <a:pt x="45135" y="59455"/>
                    <a:pt x="44362" y="59479"/>
                    <a:pt x="43590" y="59479"/>
                  </a:cubicBezTo>
                  <a:cubicBezTo>
                    <a:pt x="42477" y="59479"/>
                    <a:pt x="41365" y="59429"/>
                    <a:pt x="40261" y="59327"/>
                  </a:cubicBezTo>
                  <a:cubicBezTo>
                    <a:pt x="35598" y="58854"/>
                    <a:pt x="31223" y="57388"/>
                    <a:pt x="27137" y="55148"/>
                  </a:cubicBezTo>
                  <a:close/>
                  <a:moveTo>
                    <a:pt x="18122" y="49954"/>
                  </a:moveTo>
                  <a:lnTo>
                    <a:pt x="18122" y="49954"/>
                  </a:lnTo>
                  <a:cubicBezTo>
                    <a:pt x="17741" y="53648"/>
                    <a:pt x="17753" y="57341"/>
                    <a:pt x="18630" y="60839"/>
                  </a:cubicBezTo>
                  <a:lnTo>
                    <a:pt x="18630" y="60850"/>
                  </a:lnTo>
                  <a:cubicBezTo>
                    <a:pt x="18965" y="60389"/>
                    <a:pt x="19323" y="59939"/>
                    <a:pt x="19669" y="59488"/>
                  </a:cubicBezTo>
                  <a:cubicBezTo>
                    <a:pt x="18353" y="56660"/>
                    <a:pt x="17995" y="53336"/>
                    <a:pt x="18122" y="49954"/>
                  </a:cubicBezTo>
                  <a:close/>
                  <a:moveTo>
                    <a:pt x="25833" y="56741"/>
                  </a:moveTo>
                  <a:cubicBezTo>
                    <a:pt x="25590" y="57030"/>
                    <a:pt x="25348" y="57330"/>
                    <a:pt x="25105" y="57618"/>
                  </a:cubicBezTo>
                  <a:cubicBezTo>
                    <a:pt x="30896" y="59949"/>
                    <a:pt x="36566" y="60923"/>
                    <a:pt x="42690" y="60923"/>
                  </a:cubicBezTo>
                  <a:cubicBezTo>
                    <a:pt x="43390" y="60923"/>
                    <a:pt x="44096" y="60910"/>
                    <a:pt x="44809" y="60885"/>
                  </a:cubicBezTo>
                  <a:cubicBezTo>
                    <a:pt x="44815" y="60882"/>
                    <a:pt x="44821" y="60881"/>
                    <a:pt x="44827" y="60881"/>
                  </a:cubicBezTo>
                  <a:cubicBezTo>
                    <a:pt x="44844" y="60881"/>
                    <a:pt x="44861" y="60891"/>
                    <a:pt x="44878" y="60908"/>
                  </a:cubicBezTo>
                  <a:cubicBezTo>
                    <a:pt x="47016" y="60514"/>
                    <a:pt x="46957" y="60412"/>
                    <a:pt x="46133" y="60412"/>
                  </a:cubicBezTo>
                  <a:cubicBezTo>
                    <a:pt x="45242" y="60412"/>
                    <a:pt x="43455" y="60532"/>
                    <a:pt x="42585" y="60532"/>
                  </a:cubicBezTo>
                  <a:cubicBezTo>
                    <a:pt x="42491" y="60532"/>
                    <a:pt x="42409" y="60530"/>
                    <a:pt x="42339" y="60527"/>
                  </a:cubicBezTo>
                  <a:cubicBezTo>
                    <a:pt x="40688" y="60458"/>
                    <a:pt x="39037" y="60296"/>
                    <a:pt x="37398" y="60054"/>
                  </a:cubicBezTo>
                  <a:cubicBezTo>
                    <a:pt x="33439" y="59454"/>
                    <a:pt x="29572" y="58357"/>
                    <a:pt x="25890" y="56799"/>
                  </a:cubicBezTo>
                  <a:cubicBezTo>
                    <a:pt x="25856" y="56787"/>
                    <a:pt x="25844" y="56753"/>
                    <a:pt x="25833" y="56741"/>
                  </a:cubicBezTo>
                  <a:close/>
                  <a:moveTo>
                    <a:pt x="44873" y="61392"/>
                  </a:moveTo>
                  <a:cubicBezTo>
                    <a:pt x="44875" y="61392"/>
                    <a:pt x="44876" y="61393"/>
                    <a:pt x="44878" y="61393"/>
                  </a:cubicBezTo>
                  <a:cubicBezTo>
                    <a:pt x="44876" y="61393"/>
                    <a:pt x="44875" y="61392"/>
                    <a:pt x="44873" y="61392"/>
                  </a:cubicBezTo>
                  <a:close/>
                  <a:moveTo>
                    <a:pt x="24967" y="57803"/>
                  </a:moveTo>
                  <a:cubicBezTo>
                    <a:pt x="24690" y="58138"/>
                    <a:pt x="24413" y="58473"/>
                    <a:pt x="24147" y="58807"/>
                  </a:cubicBezTo>
                  <a:cubicBezTo>
                    <a:pt x="28513" y="60858"/>
                    <a:pt x="33042" y="61492"/>
                    <a:pt x="37655" y="61492"/>
                  </a:cubicBezTo>
                  <a:cubicBezTo>
                    <a:pt x="39873" y="61492"/>
                    <a:pt x="42110" y="61345"/>
                    <a:pt x="44359" y="61139"/>
                  </a:cubicBezTo>
                  <a:cubicBezTo>
                    <a:pt x="44347" y="61127"/>
                    <a:pt x="44336" y="61104"/>
                    <a:pt x="44336" y="61093"/>
                  </a:cubicBezTo>
                  <a:cubicBezTo>
                    <a:pt x="43143" y="61215"/>
                    <a:pt x="41950" y="61275"/>
                    <a:pt x="40760" y="61275"/>
                  </a:cubicBezTo>
                  <a:cubicBezTo>
                    <a:pt x="35325" y="61275"/>
                    <a:pt x="29948" y="60028"/>
                    <a:pt x="24967" y="57803"/>
                  </a:cubicBezTo>
                  <a:close/>
                  <a:moveTo>
                    <a:pt x="19588" y="38795"/>
                  </a:moveTo>
                  <a:cubicBezTo>
                    <a:pt x="19496" y="38795"/>
                    <a:pt x="19276" y="39052"/>
                    <a:pt x="18930" y="39566"/>
                  </a:cubicBezTo>
                  <a:lnTo>
                    <a:pt x="18757" y="40039"/>
                  </a:lnTo>
                  <a:cubicBezTo>
                    <a:pt x="18803" y="40074"/>
                    <a:pt x="18815" y="40131"/>
                    <a:pt x="18792" y="40178"/>
                  </a:cubicBezTo>
                  <a:cubicBezTo>
                    <a:pt x="18734" y="40305"/>
                    <a:pt x="18688" y="40420"/>
                    <a:pt x="18630" y="40547"/>
                  </a:cubicBezTo>
                  <a:cubicBezTo>
                    <a:pt x="17903" y="43756"/>
                    <a:pt x="17372" y="46988"/>
                    <a:pt x="17153" y="50266"/>
                  </a:cubicBezTo>
                  <a:cubicBezTo>
                    <a:pt x="16922" y="53636"/>
                    <a:pt x="16472" y="58542"/>
                    <a:pt x="18030" y="61635"/>
                  </a:cubicBezTo>
                  <a:cubicBezTo>
                    <a:pt x="18191" y="61416"/>
                    <a:pt x="18353" y="61197"/>
                    <a:pt x="18526" y="60989"/>
                  </a:cubicBezTo>
                  <a:lnTo>
                    <a:pt x="18526" y="60989"/>
                  </a:lnTo>
                  <a:cubicBezTo>
                    <a:pt x="18519" y="60990"/>
                    <a:pt x="18511" y="60991"/>
                    <a:pt x="18504" y="60991"/>
                  </a:cubicBezTo>
                  <a:cubicBezTo>
                    <a:pt x="18457" y="60991"/>
                    <a:pt x="18421" y="60960"/>
                    <a:pt x="18411" y="60920"/>
                  </a:cubicBezTo>
                  <a:cubicBezTo>
                    <a:pt x="17326" y="57411"/>
                    <a:pt x="17545" y="53798"/>
                    <a:pt x="17891" y="50185"/>
                  </a:cubicBezTo>
                  <a:cubicBezTo>
                    <a:pt x="18134" y="47646"/>
                    <a:pt x="18515" y="45106"/>
                    <a:pt x="18942" y="42590"/>
                  </a:cubicBezTo>
                  <a:cubicBezTo>
                    <a:pt x="18988" y="42301"/>
                    <a:pt x="19103" y="41909"/>
                    <a:pt x="19207" y="41505"/>
                  </a:cubicBezTo>
                  <a:cubicBezTo>
                    <a:pt x="19300" y="41020"/>
                    <a:pt x="19403" y="40547"/>
                    <a:pt x="19496" y="40085"/>
                  </a:cubicBezTo>
                  <a:cubicBezTo>
                    <a:pt x="19519" y="39912"/>
                    <a:pt x="19507" y="39739"/>
                    <a:pt x="19484" y="39566"/>
                  </a:cubicBezTo>
                  <a:cubicBezTo>
                    <a:pt x="19646" y="39052"/>
                    <a:pt x="19680" y="38795"/>
                    <a:pt x="19588" y="38795"/>
                  </a:cubicBezTo>
                  <a:close/>
                  <a:moveTo>
                    <a:pt x="17949" y="42036"/>
                  </a:moveTo>
                  <a:lnTo>
                    <a:pt x="17949" y="42036"/>
                  </a:lnTo>
                  <a:cubicBezTo>
                    <a:pt x="17730" y="42555"/>
                    <a:pt x="17522" y="43063"/>
                    <a:pt x="17337" y="43583"/>
                  </a:cubicBezTo>
                  <a:cubicBezTo>
                    <a:pt x="16137" y="49112"/>
                    <a:pt x="14717" y="57261"/>
                    <a:pt x="17337" y="62547"/>
                  </a:cubicBezTo>
                  <a:cubicBezTo>
                    <a:pt x="17533" y="62282"/>
                    <a:pt x="17741" y="62016"/>
                    <a:pt x="17937" y="61751"/>
                  </a:cubicBezTo>
                  <a:cubicBezTo>
                    <a:pt x="17937" y="61751"/>
                    <a:pt x="17926" y="61751"/>
                    <a:pt x="17926" y="61739"/>
                  </a:cubicBezTo>
                  <a:cubicBezTo>
                    <a:pt x="16068" y="59304"/>
                    <a:pt x="16610" y="55310"/>
                    <a:pt x="16691" y="52413"/>
                  </a:cubicBezTo>
                  <a:cubicBezTo>
                    <a:pt x="16795" y="48927"/>
                    <a:pt x="17222" y="45453"/>
                    <a:pt x="17949" y="42036"/>
                  </a:cubicBezTo>
                  <a:close/>
                  <a:moveTo>
                    <a:pt x="23882" y="59142"/>
                  </a:moveTo>
                  <a:cubicBezTo>
                    <a:pt x="23605" y="59488"/>
                    <a:pt x="23328" y="59823"/>
                    <a:pt x="23062" y="60169"/>
                  </a:cubicBezTo>
                  <a:cubicBezTo>
                    <a:pt x="27518" y="61935"/>
                    <a:pt x="32262" y="62882"/>
                    <a:pt x="37052" y="62974"/>
                  </a:cubicBezTo>
                  <a:cubicBezTo>
                    <a:pt x="38264" y="62847"/>
                    <a:pt x="39476" y="62697"/>
                    <a:pt x="40665" y="62478"/>
                  </a:cubicBezTo>
                  <a:cubicBezTo>
                    <a:pt x="41747" y="62266"/>
                    <a:pt x="43395" y="61371"/>
                    <a:pt x="44577" y="61371"/>
                  </a:cubicBezTo>
                  <a:cubicBezTo>
                    <a:pt x="44680" y="61371"/>
                    <a:pt x="44778" y="61378"/>
                    <a:pt x="44873" y="61392"/>
                  </a:cubicBezTo>
                  <a:lnTo>
                    <a:pt x="44873" y="61392"/>
                  </a:lnTo>
                  <a:cubicBezTo>
                    <a:pt x="44516" y="61337"/>
                    <a:pt x="44141" y="61314"/>
                    <a:pt x="43755" y="61314"/>
                  </a:cubicBezTo>
                  <a:cubicBezTo>
                    <a:pt x="41796" y="61314"/>
                    <a:pt x="39535" y="61905"/>
                    <a:pt x="37675" y="61924"/>
                  </a:cubicBezTo>
                  <a:cubicBezTo>
                    <a:pt x="37535" y="61925"/>
                    <a:pt x="37395" y="61926"/>
                    <a:pt x="37256" y="61926"/>
                  </a:cubicBezTo>
                  <a:cubicBezTo>
                    <a:pt x="32593" y="61926"/>
                    <a:pt x="28107" y="61171"/>
                    <a:pt x="23882" y="59142"/>
                  </a:cubicBezTo>
                  <a:close/>
                  <a:moveTo>
                    <a:pt x="16229" y="47138"/>
                  </a:moveTo>
                  <a:lnTo>
                    <a:pt x="16229" y="47138"/>
                  </a:lnTo>
                  <a:cubicBezTo>
                    <a:pt x="14902" y="52563"/>
                    <a:pt x="14983" y="58173"/>
                    <a:pt x="16414" y="63794"/>
                  </a:cubicBezTo>
                  <a:cubicBezTo>
                    <a:pt x="16679" y="63436"/>
                    <a:pt x="16933" y="63090"/>
                    <a:pt x="17199" y="62743"/>
                  </a:cubicBezTo>
                  <a:cubicBezTo>
                    <a:pt x="17153" y="62743"/>
                    <a:pt x="17106" y="62732"/>
                    <a:pt x="17083" y="62686"/>
                  </a:cubicBezTo>
                  <a:cubicBezTo>
                    <a:pt x="14798" y="58600"/>
                    <a:pt x="15329" y="52286"/>
                    <a:pt x="16229" y="47138"/>
                  </a:cubicBezTo>
                  <a:close/>
                  <a:moveTo>
                    <a:pt x="22335" y="61081"/>
                  </a:moveTo>
                  <a:cubicBezTo>
                    <a:pt x="22116" y="61370"/>
                    <a:pt x="21897" y="61647"/>
                    <a:pt x="21677" y="61935"/>
                  </a:cubicBezTo>
                  <a:cubicBezTo>
                    <a:pt x="25302" y="63378"/>
                    <a:pt x="28834" y="64406"/>
                    <a:pt x="32758" y="64452"/>
                  </a:cubicBezTo>
                  <a:cubicBezTo>
                    <a:pt x="32929" y="64455"/>
                    <a:pt x="33099" y="64457"/>
                    <a:pt x="33269" y="64457"/>
                  </a:cubicBezTo>
                  <a:cubicBezTo>
                    <a:pt x="34795" y="64457"/>
                    <a:pt x="36320" y="64318"/>
                    <a:pt x="37825" y="64048"/>
                  </a:cubicBezTo>
                  <a:lnTo>
                    <a:pt x="38403" y="63944"/>
                  </a:lnTo>
                  <a:lnTo>
                    <a:pt x="38333" y="63955"/>
                  </a:lnTo>
                  <a:cubicBezTo>
                    <a:pt x="37258" y="64086"/>
                    <a:pt x="36182" y="64150"/>
                    <a:pt x="35110" y="64150"/>
                  </a:cubicBezTo>
                  <a:cubicBezTo>
                    <a:pt x="30683" y="64150"/>
                    <a:pt x="26322" y="63061"/>
                    <a:pt x="22335" y="61081"/>
                  </a:cubicBezTo>
                  <a:close/>
                  <a:moveTo>
                    <a:pt x="16910" y="43675"/>
                  </a:moveTo>
                  <a:lnTo>
                    <a:pt x="16910" y="43675"/>
                  </a:lnTo>
                  <a:cubicBezTo>
                    <a:pt x="16368" y="44864"/>
                    <a:pt x="15837" y="46053"/>
                    <a:pt x="15340" y="47276"/>
                  </a:cubicBezTo>
                  <a:cubicBezTo>
                    <a:pt x="14463" y="53175"/>
                    <a:pt x="13886" y="59004"/>
                    <a:pt x="15664" y="64833"/>
                  </a:cubicBezTo>
                  <a:cubicBezTo>
                    <a:pt x="15860" y="64544"/>
                    <a:pt x="16068" y="64279"/>
                    <a:pt x="16264" y="64002"/>
                  </a:cubicBezTo>
                  <a:cubicBezTo>
                    <a:pt x="16229" y="63990"/>
                    <a:pt x="16195" y="63967"/>
                    <a:pt x="16183" y="63921"/>
                  </a:cubicBezTo>
                  <a:cubicBezTo>
                    <a:pt x="14809" y="59142"/>
                    <a:pt x="14544" y="54110"/>
                    <a:pt x="15421" y="49204"/>
                  </a:cubicBezTo>
                  <a:cubicBezTo>
                    <a:pt x="15744" y="47369"/>
                    <a:pt x="16241" y="45556"/>
                    <a:pt x="16887" y="43802"/>
                  </a:cubicBezTo>
                  <a:cubicBezTo>
                    <a:pt x="16899" y="43756"/>
                    <a:pt x="16910" y="43710"/>
                    <a:pt x="16910" y="43675"/>
                  </a:cubicBezTo>
                  <a:close/>
                  <a:moveTo>
                    <a:pt x="14833" y="48673"/>
                  </a:moveTo>
                  <a:cubicBezTo>
                    <a:pt x="13390" y="54456"/>
                    <a:pt x="12951" y="60689"/>
                    <a:pt x="14763" y="66091"/>
                  </a:cubicBezTo>
                  <a:cubicBezTo>
                    <a:pt x="15006" y="65744"/>
                    <a:pt x="15248" y="65410"/>
                    <a:pt x="15490" y="65075"/>
                  </a:cubicBezTo>
                  <a:cubicBezTo>
                    <a:pt x="13574" y="59742"/>
                    <a:pt x="13990" y="54167"/>
                    <a:pt x="14833" y="48673"/>
                  </a:cubicBezTo>
                  <a:close/>
                  <a:moveTo>
                    <a:pt x="21400" y="62293"/>
                  </a:moveTo>
                  <a:cubicBezTo>
                    <a:pt x="21135" y="62640"/>
                    <a:pt x="20869" y="62974"/>
                    <a:pt x="20615" y="63321"/>
                  </a:cubicBezTo>
                  <a:cubicBezTo>
                    <a:pt x="23501" y="64152"/>
                    <a:pt x="26375" y="65052"/>
                    <a:pt x="29307" y="65652"/>
                  </a:cubicBezTo>
                  <a:cubicBezTo>
                    <a:pt x="31012" y="65995"/>
                    <a:pt x="32734" y="66255"/>
                    <a:pt x="34479" y="66255"/>
                  </a:cubicBezTo>
                  <a:cubicBezTo>
                    <a:pt x="34790" y="66255"/>
                    <a:pt x="35101" y="66247"/>
                    <a:pt x="35413" y="66229"/>
                  </a:cubicBezTo>
                  <a:cubicBezTo>
                    <a:pt x="35585" y="66222"/>
                    <a:pt x="35876" y="66221"/>
                    <a:pt x="36194" y="66221"/>
                  </a:cubicBezTo>
                  <a:cubicBezTo>
                    <a:pt x="36302" y="66221"/>
                    <a:pt x="36412" y="66221"/>
                    <a:pt x="36523" y="66221"/>
                  </a:cubicBezTo>
                  <a:cubicBezTo>
                    <a:pt x="37581" y="66221"/>
                    <a:pt x="38604" y="66211"/>
                    <a:pt x="36463" y="65998"/>
                  </a:cubicBezTo>
                  <a:cubicBezTo>
                    <a:pt x="31085" y="65456"/>
                    <a:pt x="26329" y="64694"/>
                    <a:pt x="21412" y="62305"/>
                  </a:cubicBezTo>
                  <a:cubicBezTo>
                    <a:pt x="21400" y="62305"/>
                    <a:pt x="21400" y="62293"/>
                    <a:pt x="21400" y="62293"/>
                  </a:cubicBezTo>
                  <a:close/>
                  <a:moveTo>
                    <a:pt x="16688" y="42117"/>
                  </a:moveTo>
                  <a:cubicBezTo>
                    <a:pt x="16685" y="42117"/>
                    <a:pt x="16544" y="42403"/>
                    <a:pt x="16148" y="43213"/>
                  </a:cubicBezTo>
                  <a:cubicBezTo>
                    <a:pt x="15617" y="44310"/>
                    <a:pt x="15063" y="45383"/>
                    <a:pt x="14555" y="46480"/>
                  </a:cubicBezTo>
                  <a:cubicBezTo>
                    <a:pt x="14555" y="46491"/>
                    <a:pt x="14544" y="46491"/>
                    <a:pt x="14544" y="46503"/>
                  </a:cubicBezTo>
                  <a:cubicBezTo>
                    <a:pt x="12697" y="52817"/>
                    <a:pt x="10135" y="61024"/>
                    <a:pt x="14278" y="66772"/>
                  </a:cubicBezTo>
                  <a:cubicBezTo>
                    <a:pt x="14405" y="66576"/>
                    <a:pt x="14555" y="66391"/>
                    <a:pt x="14682" y="66195"/>
                  </a:cubicBezTo>
                  <a:lnTo>
                    <a:pt x="14682" y="66195"/>
                  </a:lnTo>
                  <a:cubicBezTo>
                    <a:pt x="14676" y="66197"/>
                    <a:pt x="14670" y="66198"/>
                    <a:pt x="14664" y="66198"/>
                  </a:cubicBezTo>
                  <a:cubicBezTo>
                    <a:pt x="14636" y="66198"/>
                    <a:pt x="14611" y="66177"/>
                    <a:pt x="14602" y="66148"/>
                  </a:cubicBezTo>
                  <a:cubicBezTo>
                    <a:pt x="12709" y="61774"/>
                    <a:pt x="13274" y="56026"/>
                    <a:pt x="14013" y="51409"/>
                  </a:cubicBezTo>
                  <a:cubicBezTo>
                    <a:pt x="14417" y="48835"/>
                    <a:pt x="14959" y="46087"/>
                    <a:pt x="15975" y="43664"/>
                  </a:cubicBezTo>
                  <a:cubicBezTo>
                    <a:pt x="16145" y="43271"/>
                    <a:pt x="16695" y="42117"/>
                    <a:pt x="16688" y="42117"/>
                  </a:cubicBezTo>
                  <a:close/>
                  <a:moveTo>
                    <a:pt x="19807" y="64382"/>
                  </a:moveTo>
                  <a:cubicBezTo>
                    <a:pt x="19553" y="64717"/>
                    <a:pt x="19300" y="65040"/>
                    <a:pt x="19057" y="65375"/>
                  </a:cubicBezTo>
                  <a:cubicBezTo>
                    <a:pt x="21862" y="66668"/>
                    <a:pt x="24863" y="67072"/>
                    <a:pt x="27910" y="67130"/>
                  </a:cubicBezTo>
                  <a:cubicBezTo>
                    <a:pt x="25094" y="66576"/>
                    <a:pt x="22370" y="65652"/>
                    <a:pt x="19807" y="64382"/>
                  </a:cubicBezTo>
                  <a:close/>
                  <a:moveTo>
                    <a:pt x="18930" y="65537"/>
                  </a:moveTo>
                  <a:lnTo>
                    <a:pt x="18942" y="65548"/>
                  </a:lnTo>
                  <a:cubicBezTo>
                    <a:pt x="18722" y="65848"/>
                    <a:pt x="18492" y="66137"/>
                    <a:pt x="18272" y="66449"/>
                  </a:cubicBezTo>
                  <a:cubicBezTo>
                    <a:pt x="21397" y="67365"/>
                    <a:pt x="24491" y="67780"/>
                    <a:pt x="27602" y="67780"/>
                  </a:cubicBezTo>
                  <a:cubicBezTo>
                    <a:pt x="30249" y="67780"/>
                    <a:pt x="32909" y="67480"/>
                    <a:pt x="35609" y="66933"/>
                  </a:cubicBezTo>
                  <a:lnTo>
                    <a:pt x="35609" y="66933"/>
                  </a:lnTo>
                  <a:cubicBezTo>
                    <a:pt x="33901" y="67153"/>
                    <a:pt x="32100" y="67372"/>
                    <a:pt x="30288" y="67476"/>
                  </a:cubicBezTo>
                  <a:cubicBezTo>
                    <a:pt x="30269" y="67495"/>
                    <a:pt x="30235" y="67514"/>
                    <a:pt x="30204" y="67514"/>
                  </a:cubicBezTo>
                  <a:cubicBezTo>
                    <a:pt x="30197" y="67514"/>
                    <a:pt x="30191" y="67513"/>
                    <a:pt x="30184" y="67511"/>
                  </a:cubicBezTo>
                  <a:lnTo>
                    <a:pt x="30011" y="67487"/>
                  </a:lnTo>
                  <a:cubicBezTo>
                    <a:pt x="29342" y="67523"/>
                    <a:pt x="28672" y="67544"/>
                    <a:pt x="28004" y="67544"/>
                  </a:cubicBezTo>
                  <a:cubicBezTo>
                    <a:pt x="24820" y="67544"/>
                    <a:pt x="21678" y="67073"/>
                    <a:pt x="18930" y="65537"/>
                  </a:cubicBezTo>
                  <a:close/>
                  <a:moveTo>
                    <a:pt x="11850" y="49112"/>
                  </a:moveTo>
                  <a:cubicBezTo>
                    <a:pt x="11737" y="49112"/>
                    <a:pt x="10948" y="51725"/>
                    <a:pt x="10942" y="51725"/>
                  </a:cubicBezTo>
                  <a:cubicBezTo>
                    <a:pt x="10942" y="51725"/>
                    <a:pt x="10942" y="51725"/>
                    <a:pt x="10942" y="51724"/>
                  </a:cubicBezTo>
                  <a:lnTo>
                    <a:pt x="10942" y="51724"/>
                  </a:lnTo>
                  <a:cubicBezTo>
                    <a:pt x="10932" y="51761"/>
                    <a:pt x="10899" y="51783"/>
                    <a:pt x="10865" y="51783"/>
                  </a:cubicBezTo>
                  <a:cubicBezTo>
                    <a:pt x="10848" y="51783"/>
                    <a:pt x="10830" y="51778"/>
                    <a:pt x="10816" y="51766"/>
                  </a:cubicBezTo>
                  <a:lnTo>
                    <a:pt x="10816" y="51766"/>
                  </a:lnTo>
                  <a:cubicBezTo>
                    <a:pt x="10112" y="57538"/>
                    <a:pt x="10435" y="63136"/>
                    <a:pt x="13136" y="68411"/>
                  </a:cubicBezTo>
                  <a:cubicBezTo>
                    <a:pt x="13228" y="68261"/>
                    <a:pt x="13332" y="68134"/>
                    <a:pt x="13424" y="67995"/>
                  </a:cubicBezTo>
                  <a:cubicBezTo>
                    <a:pt x="10827" y="63124"/>
                    <a:pt x="10042" y="57492"/>
                    <a:pt x="11208" y="52090"/>
                  </a:cubicBezTo>
                  <a:cubicBezTo>
                    <a:pt x="11335" y="51489"/>
                    <a:pt x="11531" y="50889"/>
                    <a:pt x="11658" y="50289"/>
                  </a:cubicBezTo>
                  <a:cubicBezTo>
                    <a:pt x="11846" y="49430"/>
                    <a:pt x="11889" y="49112"/>
                    <a:pt x="11850" y="49112"/>
                  </a:cubicBezTo>
                  <a:close/>
                  <a:moveTo>
                    <a:pt x="18030" y="66772"/>
                  </a:moveTo>
                  <a:cubicBezTo>
                    <a:pt x="17834" y="67037"/>
                    <a:pt x="17637" y="67303"/>
                    <a:pt x="17453" y="67568"/>
                  </a:cubicBezTo>
                  <a:cubicBezTo>
                    <a:pt x="20213" y="68281"/>
                    <a:pt x="22973" y="68738"/>
                    <a:pt x="25814" y="68738"/>
                  </a:cubicBezTo>
                  <a:cubicBezTo>
                    <a:pt x="26287" y="68738"/>
                    <a:pt x="26763" y="68726"/>
                    <a:pt x="27241" y="68699"/>
                  </a:cubicBezTo>
                  <a:cubicBezTo>
                    <a:pt x="28614" y="68619"/>
                    <a:pt x="29988" y="68445"/>
                    <a:pt x="31339" y="68180"/>
                  </a:cubicBezTo>
                  <a:cubicBezTo>
                    <a:pt x="31762" y="68077"/>
                    <a:pt x="35029" y="67375"/>
                    <a:pt x="34900" y="67375"/>
                  </a:cubicBezTo>
                  <a:cubicBezTo>
                    <a:pt x="34870" y="67375"/>
                    <a:pt x="34666" y="67411"/>
                    <a:pt x="34213" y="67499"/>
                  </a:cubicBezTo>
                  <a:cubicBezTo>
                    <a:pt x="31920" y="67934"/>
                    <a:pt x="29677" y="68160"/>
                    <a:pt x="27451" y="68160"/>
                  </a:cubicBezTo>
                  <a:cubicBezTo>
                    <a:pt x="24308" y="68160"/>
                    <a:pt x="21199" y="67711"/>
                    <a:pt x="18030" y="66772"/>
                  </a:cubicBezTo>
                  <a:close/>
                  <a:moveTo>
                    <a:pt x="10542" y="51996"/>
                  </a:moveTo>
                  <a:cubicBezTo>
                    <a:pt x="10516" y="51996"/>
                    <a:pt x="10438" y="52239"/>
                    <a:pt x="10308" y="52724"/>
                  </a:cubicBezTo>
                  <a:cubicBezTo>
                    <a:pt x="9592" y="54629"/>
                    <a:pt x="9569" y="56845"/>
                    <a:pt x="9708" y="58854"/>
                  </a:cubicBezTo>
                  <a:cubicBezTo>
                    <a:pt x="9950" y="62489"/>
                    <a:pt x="11150" y="65929"/>
                    <a:pt x="12570" y="69253"/>
                  </a:cubicBezTo>
                  <a:cubicBezTo>
                    <a:pt x="12709" y="69046"/>
                    <a:pt x="12847" y="68838"/>
                    <a:pt x="12986" y="68619"/>
                  </a:cubicBezTo>
                  <a:cubicBezTo>
                    <a:pt x="10689" y="64659"/>
                    <a:pt x="9996" y="60239"/>
                    <a:pt x="10192" y="55691"/>
                  </a:cubicBezTo>
                  <a:cubicBezTo>
                    <a:pt x="10227" y="54871"/>
                    <a:pt x="10285" y="54052"/>
                    <a:pt x="10377" y="53232"/>
                  </a:cubicBezTo>
                  <a:cubicBezTo>
                    <a:pt x="10521" y="52409"/>
                    <a:pt x="10576" y="51996"/>
                    <a:pt x="10542" y="51996"/>
                  </a:cubicBezTo>
                  <a:close/>
                  <a:moveTo>
                    <a:pt x="9234" y="62305"/>
                  </a:moveTo>
                  <a:cubicBezTo>
                    <a:pt x="9211" y="63020"/>
                    <a:pt x="9280" y="63736"/>
                    <a:pt x="9419" y="64429"/>
                  </a:cubicBezTo>
                  <a:cubicBezTo>
                    <a:pt x="9800" y="66552"/>
                    <a:pt x="10746" y="68388"/>
                    <a:pt x="12016" y="70096"/>
                  </a:cubicBezTo>
                  <a:cubicBezTo>
                    <a:pt x="12143" y="69900"/>
                    <a:pt x="12270" y="69704"/>
                    <a:pt x="12397" y="69496"/>
                  </a:cubicBezTo>
                  <a:lnTo>
                    <a:pt x="12385" y="69496"/>
                  </a:lnTo>
                  <a:cubicBezTo>
                    <a:pt x="11023" y="68030"/>
                    <a:pt x="10250" y="66506"/>
                    <a:pt x="9708" y="64544"/>
                  </a:cubicBezTo>
                  <a:cubicBezTo>
                    <a:pt x="9511" y="63805"/>
                    <a:pt x="9361" y="63055"/>
                    <a:pt x="9234" y="62305"/>
                  </a:cubicBezTo>
                  <a:close/>
                  <a:moveTo>
                    <a:pt x="17176" y="67949"/>
                  </a:moveTo>
                  <a:cubicBezTo>
                    <a:pt x="16899" y="68342"/>
                    <a:pt x="16622" y="68734"/>
                    <a:pt x="16345" y="69126"/>
                  </a:cubicBezTo>
                  <a:lnTo>
                    <a:pt x="16345" y="69138"/>
                  </a:lnTo>
                  <a:cubicBezTo>
                    <a:pt x="19378" y="70157"/>
                    <a:pt x="22432" y="71075"/>
                    <a:pt x="25483" y="71075"/>
                  </a:cubicBezTo>
                  <a:cubicBezTo>
                    <a:pt x="26925" y="71075"/>
                    <a:pt x="28366" y="70870"/>
                    <a:pt x="29803" y="70373"/>
                  </a:cubicBezTo>
                  <a:lnTo>
                    <a:pt x="29803" y="70373"/>
                  </a:lnTo>
                  <a:cubicBezTo>
                    <a:pt x="29003" y="70515"/>
                    <a:pt x="28199" y="70580"/>
                    <a:pt x="27394" y="70580"/>
                  </a:cubicBezTo>
                  <a:cubicBezTo>
                    <a:pt x="23883" y="70580"/>
                    <a:pt x="20369" y="69348"/>
                    <a:pt x="17176" y="67949"/>
                  </a:cubicBezTo>
                  <a:close/>
                  <a:moveTo>
                    <a:pt x="16229" y="69300"/>
                  </a:moveTo>
                  <a:cubicBezTo>
                    <a:pt x="16114" y="69461"/>
                    <a:pt x="15998" y="69623"/>
                    <a:pt x="15883" y="69784"/>
                  </a:cubicBezTo>
                  <a:cubicBezTo>
                    <a:pt x="19204" y="71342"/>
                    <a:pt x="22830" y="72150"/>
                    <a:pt x="26494" y="72150"/>
                  </a:cubicBezTo>
                  <a:cubicBezTo>
                    <a:pt x="26739" y="72150"/>
                    <a:pt x="26984" y="72146"/>
                    <a:pt x="27229" y="72139"/>
                  </a:cubicBezTo>
                  <a:cubicBezTo>
                    <a:pt x="27102" y="72093"/>
                    <a:pt x="27056" y="71908"/>
                    <a:pt x="27218" y="71862"/>
                  </a:cubicBezTo>
                  <a:cubicBezTo>
                    <a:pt x="27897" y="71683"/>
                    <a:pt x="30838" y="70585"/>
                    <a:pt x="30488" y="70585"/>
                  </a:cubicBezTo>
                  <a:cubicBezTo>
                    <a:pt x="30386" y="70585"/>
                    <a:pt x="30004" y="70678"/>
                    <a:pt x="29203" y="70916"/>
                  </a:cubicBezTo>
                  <a:cubicBezTo>
                    <a:pt x="28008" y="71252"/>
                    <a:pt x="26783" y="71425"/>
                    <a:pt x="25546" y="71425"/>
                  </a:cubicBezTo>
                  <a:cubicBezTo>
                    <a:pt x="25468" y="71425"/>
                    <a:pt x="25391" y="71425"/>
                    <a:pt x="25313" y="71423"/>
                  </a:cubicBezTo>
                  <a:cubicBezTo>
                    <a:pt x="22174" y="71400"/>
                    <a:pt x="19138" y="70442"/>
                    <a:pt x="16252" y="69323"/>
                  </a:cubicBezTo>
                  <a:cubicBezTo>
                    <a:pt x="16241" y="69323"/>
                    <a:pt x="16229" y="69311"/>
                    <a:pt x="16229" y="69300"/>
                  </a:cubicBezTo>
                  <a:close/>
                  <a:moveTo>
                    <a:pt x="15721" y="70038"/>
                  </a:moveTo>
                  <a:cubicBezTo>
                    <a:pt x="15560" y="70269"/>
                    <a:pt x="15410" y="70488"/>
                    <a:pt x="15260" y="70719"/>
                  </a:cubicBezTo>
                  <a:cubicBezTo>
                    <a:pt x="17326" y="71989"/>
                    <a:pt x="19577" y="72809"/>
                    <a:pt x="22001" y="72993"/>
                  </a:cubicBezTo>
                  <a:cubicBezTo>
                    <a:pt x="22343" y="73017"/>
                    <a:pt x="22687" y="73028"/>
                    <a:pt x="23030" y="73028"/>
                  </a:cubicBezTo>
                  <a:cubicBezTo>
                    <a:pt x="23879" y="73028"/>
                    <a:pt x="24729" y="72956"/>
                    <a:pt x="25567" y="72809"/>
                  </a:cubicBezTo>
                  <a:cubicBezTo>
                    <a:pt x="27472" y="72471"/>
                    <a:pt x="27780" y="72392"/>
                    <a:pt x="27540" y="72392"/>
                  </a:cubicBezTo>
                  <a:cubicBezTo>
                    <a:pt x="27328" y="72392"/>
                    <a:pt x="26689" y="72453"/>
                    <a:pt x="26342" y="72453"/>
                  </a:cubicBezTo>
                  <a:cubicBezTo>
                    <a:pt x="26303" y="72453"/>
                    <a:pt x="26267" y="72452"/>
                    <a:pt x="26237" y="72451"/>
                  </a:cubicBezTo>
                  <a:cubicBezTo>
                    <a:pt x="22485" y="72266"/>
                    <a:pt x="19138" y="71631"/>
                    <a:pt x="15721" y="70038"/>
                  </a:cubicBezTo>
                  <a:close/>
                  <a:moveTo>
                    <a:pt x="15086" y="70973"/>
                  </a:moveTo>
                  <a:lnTo>
                    <a:pt x="14694" y="71550"/>
                  </a:lnTo>
                  <a:cubicBezTo>
                    <a:pt x="14712" y="71543"/>
                    <a:pt x="14733" y="71539"/>
                    <a:pt x="14754" y="71539"/>
                  </a:cubicBezTo>
                  <a:cubicBezTo>
                    <a:pt x="14798" y="71539"/>
                    <a:pt x="14843" y="71557"/>
                    <a:pt x="14867" y="71597"/>
                  </a:cubicBezTo>
                  <a:cubicBezTo>
                    <a:pt x="16310" y="73305"/>
                    <a:pt x="18007" y="74540"/>
                    <a:pt x="20142" y="75256"/>
                  </a:cubicBezTo>
                  <a:cubicBezTo>
                    <a:pt x="20223" y="75290"/>
                    <a:pt x="21689" y="75625"/>
                    <a:pt x="22278" y="75752"/>
                  </a:cubicBezTo>
                  <a:cubicBezTo>
                    <a:pt x="21908" y="75636"/>
                    <a:pt x="21250" y="75371"/>
                    <a:pt x="21169" y="75336"/>
                  </a:cubicBezTo>
                  <a:cubicBezTo>
                    <a:pt x="18792" y="74321"/>
                    <a:pt x="16726" y="72993"/>
                    <a:pt x="15086" y="70973"/>
                  </a:cubicBezTo>
                  <a:close/>
                  <a:moveTo>
                    <a:pt x="14590" y="71724"/>
                  </a:moveTo>
                  <a:cubicBezTo>
                    <a:pt x="14371" y="72047"/>
                    <a:pt x="14151" y="72370"/>
                    <a:pt x="13944" y="72693"/>
                  </a:cubicBezTo>
                  <a:cubicBezTo>
                    <a:pt x="15525" y="74078"/>
                    <a:pt x="16829" y="75590"/>
                    <a:pt x="18238" y="77125"/>
                  </a:cubicBezTo>
                  <a:cubicBezTo>
                    <a:pt x="18436" y="77342"/>
                    <a:pt x="18537" y="77432"/>
                    <a:pt x="18567" y="77432"/>
                  </a:cubicBezTo>
                  <a:cubicBezTo>
                    <a:pt x="18713" y="77432"/>
                    <a:pt x="17207" y="75321"/>
                    <a:pt x="16968" y="74967"/>
                  </a:cubicBezTo>
                  <a:cubicBezTo>
                    <a:pt x="16252" y="73859"/>
                    <a:pt x="15456" y="72797"/>
                    <a:pt x="14602" y="71793"/>
                  </a:cubicBezTo>
                  <a:cubicBezTo>
                    <a:pt x="14590" y="71770"/>
                    <a:pt x="14590" y="71747"/>
                    <a:pt x="14590" y="71724"/>
                  </a:cubicBezTo>
                  <a:close/>
                  <a:moveTo>
                    <a:pt x="68471" y="17058"/>
                  </a:moveTo>
                  <a:cubicBezTo>
                    <a:pt x="63242" y="19713"/>
                    <a:pt x="58314" y="22864"/>
                    <a:pt x="53593" y="26338"/>
                  </a:cubicBezTo>
                  <a:cubicBezTo>
                    <a:pt x="53593" y="26378"/>
                    <a:pt x="53558" y="26410"/>
                    <a:pt x="53511" y="26410"/>
                  </a:cubicBezTo>
                  <a:cubicBezTo>
                    <a:pt x="53504" y="26410"/>
                    <a:pt x="53496" y="26409"/>
                    <a:pt x="53489" y="26407"/>
                  </a:cubicBezTo>
                  <a:cubicBezTo>
                    <a:pt x="52589" y="27077"/>
                    <a:pt x="51700" y="27746"/>
                    <a:pt x="50823" y="28427"/>
                  </a:cubicBezTo>
                  <a:lnTo>
                    <a:pt x="50823" y="28647"/>
                  </a:lnTo>
                  <a:cubicBezTo>
                    <a:pt x="50823" y="28768"/>
                    <a:pt x="50723" y="28833"/>
                    <a:pt x="50630" y="28833"/>
                  </a:cubicBezTo>
                  <a:cubicBezTo>
                    <a:pt x="50556" y="28833"/>
                    <a:pt x="50487" y="28792"/>
                    <a:pt x="50476" y="28704"/>
                  </a:cubicBezTo>
                  <a:cubicBezTo>
                    <a:pt x="50361" y="28797"/>
                    <a:pt x="50234" y="28889"/>
                    <a:pt x="50107" y="28993"/>
                  </a:cubicBezTo>
                  <a:lnTo>
                    <a:pt x="50107" y="29039"/>
                  </a:lnTo>
                  <a:cubicBezTo>
                    <a:pt x="50107" y="29152"/>
                    <a:pt x="50022" y="29226"/>
                    <a:pt x="49931" y="29226"/>
                  </a:cubicBezTo>
                  <a:cubicBezTo>
                    <a:pt x="49901" y="29226"/>
                    <a:pt x="49870" y="29218"/>
                    <a:pt x="49841" y="29201"/>
                  </a:cubicBezTo>
                  <a:cubicBezTo>
                    <a:pt x="47810" y="30817"/>
                    <a:pt x="45813" y="32479"/>
                    <a:pt x="43874" y="34199"/>
                  </a:cubicBezTo>
                  <a:cubicBezTo>
                    <a:pt x="43851" y="34268"/>
                    <a:pt x="43805" y="34314"/>
                    <a:pt x="43735" y="34314"/>
                  </a:cubicBezTo>
                  <a:cubicBezTo>
                    <a:pt x="43481" y="34545"/>
                    <a:pt x="43227" y="34764"/>
                    <a:pt x="42974" y="34983"/>
                  </a:cubicBezTo>
                  <a:lnTo>
                    <a:pt x="42962" y="34995"/>
                  </a:lnTo>
                  <a:cubicBezTo>
                    <a:pt x="39684" y="37938"/>
                    <a:pt x="36521" y="40997"/>
                    <a:pt x="33462" y="44137"/>
                  </a:cubicBezTo>
                  <a:cubicBezTo>
                    <a:pt x="23109" y="54779"/>
                    <a:pt x="13990" y="66679"/>
                    <a:pt x="6695" y="79619"/>
                  </a:cubicBezTo>
                  <a:cubicBezTo>
                    <a:pt x="4813" y="82954"/>
                    <a:pt x="3059" y="86348"/>
                    <a:pt x="1420" y="89811"/>
                  </a:cubicBezTo>
                  <a:cubicBezTo>
                    <a:pt x="1420" y="89822"/>
                    <a:pt x="1408" y="89834"/>
                    <a:pt x="1397" y="89845"/>
                  </a:cubicBezTo>
                  <a:cubicBezTo>
                    <a:pt x="901" y="91554"/>
                    <a:pt x="0" y="93424"/>
                    <a:pt x="300" y="95132"/>
                  </a:cubicBezTo>
                  <a:cubicBezTo>
                    <a:pt x="358" y="95178"/>
                    <a:pt x="393" y="95224"/>
                    <a:pt x="450" y="95259"/>
                  </a:cubicBezTo>
                  <a:cubicBezTo>
                    <a:pt x="531" y="95317"/>
                    <a:pt x="612" y="95351"/>
                    <a:pt x="693" y="95386"/>
                  </a:cubicBezTo>
                  <a:cubicBezTo>
                    <a:pt x="793" y="95416"/>
                    <a:pt x="886" y="95429"/>
                    <a:pt x="974" y="95429"/>
                  </a:cubicBezTo>
                  <a:cubicBezTo>
                    <a:pt x="1364" y="95429"/>
                    <a:pt x="1644" y="95159"/>
                    <a:pt x="1870" y="94820"/>
                  </a:cubicBezTo>
                  <a:cubicBezTo>
                    <a:pt x="2205" y="94335"/>
                    <a:pt x="2413" y="93781"/>
                    <a:pt x="2724" y="93285"/>
                  </a:cubicBezTo>
                  <a:cubicBezTo>
                    <a:pt x="2944" y="92708"/>
                    <a:pt x="3128" y="92073"/>
                    <a:pt x="3336" y="91577"/>
                  </a:cubicBezTo>
                  <a:cubicBezTo>
                    <a:pt x="6118" y="84963"/>
                    <a:pt x="9638" y="78672"/>
                    <a:pt x="13574" y="72670"/>
                  </a:cubicBezTo>
                  <a:cubicBezTo>
                    <a:pt x="14648" y="71043"/>
                    <a:pt x="15756" y="69415"/>
                    <a:pt x="16864" y="67811"/>
                  </a:cubicBezTo>
                  <a:lnTo>
                    <a:pt x="16852" y="67811"/>
                  </a:lnTo>
                  <a:cubicBezTo>
                    <a:pt x="16790" y="67779"/>
                    <a:pt x="16831" y="67692"/>
                    <a:pt x="16890" y="67692"/>
                  </a:cubicBezTo>
                  <a:cubicBezTo>
                    <a:pt x="16897" y="67692"/>
                    <a:pt x="16903" y="67693"/>
                    <a:pt x="16910" y="67695"/>
                  </a:cubicBezTo>
                  <a:lnTo>
                    <a:pt x="16945" y="67707"/>
                  </a:lnTo>
                  <a:cubicBezTo>
                    <a:pt x="22116" y="60250"/>
                    <a:pt x="27783" y="53152"/>
                    <a:pt x="33889" y="46445"/>
                  </a:cubicBezTo>
                  <a:lnTo>
                    <a:pt x="33832" y="46422"/>
                  </a:lnTo>
                  <a:cubicBezTo>
                    <a:pt x="33730" y="46371"/>
                    <a:pt x="33781" y="46230"/>
                    <a:pt x="33882" y="46230"/>
                  </a:cubicBezTo>
                  <a:cubicBezTo>
                    <a:pt x="33895" y="46230"/>
                    <a:pt x="33909" y="46232"/>
                    <a:pt x="33924" y="46238"/>
                  </a:cubicBezTo>
                  <a:cubicBezTo>
                    <a:pt x="33959" y="46261"/>
                    <a:pt x="33993" y="46272"/>
                    <a:pt x="34028" y="46284"/>
                  </a:cubicBezTo>
                  <a:cubicBezTo>
                    <a:pt x="36290" y="43802"/>
                    <a:pt x="38633" y="41390"/>
                    <a:pt x="41034" y="39046"/>
                  </a:cubicBezTo>
                  <a:cubicBezTo>
                    <a:pt x="41034" y="38977"/>
                    <a:pt x="41081" y="38931"/>
                    <a:pt x="41150" y="38931"/>
                  </a:cubicBezTo>
                  <a:cubicBezTo>
                    <a:pt x="46425" y="33737"/>
                    <a:pt x="52023" y="28889"/>
                    <a:pt x="57921" y="24410"/>
                  </a:cubicBezTo>
                  <a:cubicBezTo>
                    <a:pt x="57921" y="24362"/>
                    <a:pt x="57946" y="24313"/>
                    <a:pt x="57988" y="24313"/>
                  </a:cubicBezTo>
                  <a:cubicBezTo>
                    <a:pt x="57996" y="24313"/>
                    <a:pt x="58005" y="24315"/>
                    <a:pt x="58014" y="24318"/>
                  </a:cubicBezTo>
                  <a:lnTo>
                    <a:pt x="58037" y="24318"/>
                  </a:lnTo>
                  <a:cubicBezTo>
                    <a:pt x="61419" y="21756"/>
                    <a:pt x="64893" y="19332"/>
                    <a:pt x="68471" y="1705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1"/>
            <p:cNvSpPr/>
            <p:nvPr/>
          </p:nvSpPr>
          <p:spPr>
            <a:xfrm>
              <a:off x="728675" y="1477525"/>
              <a:ext cx="2462350" cy="2466875"/>
            </a:xfrm>
            <a:custGeom>
              <a:avLst/>
              <a:gdLst/>
              <a:ahLst/>
              <a:cxnLst/>
              <a:rect l="l" t="t" r="r" b="b"/>
              <a:pathLst>
                <a:path w="98494" h="98675" extrusionOk="0">
                  <a:moveTo>
                    <a:pt x="90727" y="1491"/>
                  </a:moveTo>
                  <a:cubicBezTo>
                    <a:pt x="91118" y="1491"/>
                    <a:pt x="89203" y="2818"/>
                    <a:pt x="88648" y="3436"/>
                  </a:cubicBezTo>
                  <a:cubicBezTo>
                    <a:pt x="88625" y="3459"/>
                    <a:pt x="88613" y="3482"/>
                    <a:pt x="88602" y="3505"/>
                  </a:cubicBezTo>
                  <a:cubicBezTo>
                    <a:pt x="85151" y="5179"/>
                    <a:pt x="81884" y="7280"/>
                    <a:pt x="79183" y="9935"/>
                  </a:cubicBezTo>
                  <a:cubicBezTo>
                    <a:pt x="80764" y="8123"/>
                    <a:pt x="82531" y="6483"/>
                    <a:pt x="84470" y="5052"/>
                  </a:cubicBezTo>
                  <a:cubicBezTo>
                    <a:pt x="86143" y="3794"/>
                    <a:pt x="87944" y="2709"/>
                    <a:pt x="89849" y="1820"/>
                  </a:cubicBezTo>
                  <a:lnTo>
                    <a:pt x="89837" y="1820"/>
                  </a:lnTo>
                  <a:cubicBezTo>
                    <a:pt x="90349" y="1587"/>
                    <a:pt x="90622" y="1491"/>
                    <a:pt x="90727" y="1491"/>
                  </a:cubicBezTo>
                  <a:close/>
                  <a:moveTo>
                    <a:pt x="86008" y="1144"/>
                  </a:moveTo>
                  <a:cubicBezTo>
                    <a:pt x="86114" y="1144"/>
                    <a:pt x="85966" y="1433"/>
                    <a:pt x="85358" y="2224"/>
                  </a:cubicBezTo>
                  <a:cubicBezTo>
                    <a:pt x="85289" y="2305"/>
                    <a:pt x="85289" y="2420"/>
                    <a:pt x="85358" y="2490"/>
                  </a:cubicBezTo>
                  <a:cubicBezTo>
                    <a:pt x="82311" y="4717"/>
                    <a:pt x="79679" y="7442"/>
                    <a:pt x="77567" y="10558"/>
                  </a:cubicBezTo>
                  <a:cubicBezTo>
                    <a:pt x="78444" y="9081"/>
                    <a:pt x="79449" y="7672"/>
                    <a:pt x="80557" y="6345"/>
                  </a:cubicBezTo>
                  <a:cubicBezTo>
                    <a:pt x="81503" y="5202"/>
                    <a:pt x="82542" y="4140"/>
                    <a:pt x="83650" y="3148"/>
                  </a:cubicBezTo>
                  <a:lnTo>
                    <a:pt x="83662" y="3148"/>
                  </a:lnTo>
                  <a:cubicBezTo>
                    <a:pt x="84052" y="2782"/>
                    <a:pt x="85754" y="1144"/>
                    <a:pt x="86008" y="1144"/>
                  </a:cubicBezTo>
                  <a:close/>
                  <a:moveTo>
                    <a:pt x="88529" y="900"/>
                  </a:moveTo>
                  <a:cubicBezTo>
                    <a:pt x="88547" y="900"/>
                    <a:pt x="88563" y="902"/>
                    <a:pt x="88577" y="908"/>
                  </a:cubicBezTo>
                  <a:lnTo>
                    <a:pt x="88577" y="908"/>
                  </a:lnTo>
                  <a:cubicBezTo>
                    <a:pt x="88574" y="906"/>
                    <a:pt x="88570" y="906"/>
                    <a:pt x="88565" y="906"/>
                  </a:cubicBezTo>
                  <a:cubicBezTo>
                    <a:pt x="88339" y="906"/>
                    <a:pt x="87088" y="2677"/>
                    <a:pt x="86998" y="2801"/>
                  </a:cubicBezTo>
                  <a:cubicBezTo>
                    <a:pt x="86951" y="2848"/>
                    <a:pt x="86940" y="2905"/>
                    <a:pt x="86940" y="2963"/>
                  </a:cubicBezTo>
                  <a:cubicBezTo>
                    <a:pt x="82969" y="5352"/>
                    <a:pt x="79541" y="8527"/>
                    <a:pt x="76863" y="12312"/>
                  </a:cubicBezTo>
                  <a:cubicBezTo>
                    <a:pt x="78352" y="9935"/>
                    <a:pt x="80118" y="7742"/>
                    <a:pt x="82127" y="5779"/>
                  </a:cubicBezTo>
                  <a:cubicBezTo>
                    <a:pt x="83454" y="4498"/>
                    <a:pt x="84897" y="3321"/>
                    <a:pt x="86432" y="2282"/>
                  </a:cubicBezTo>
                  <a:cubicBezTo>
                    <a:pt x="86663" y="2117"/>
                    <a:pt x="88125" y="900"/>
                    <a:pt x="88529" y="900"/>
                  </a:cubicBezTo>
                  <a:close/>
                  <a:moveTo>
                    <a:pt x="96565" y="3853"/>
                  </a:moveTo>
                  <a:cubicBezTo>
                    <a:pt x="96876" y="3853"/>
                    <a:pt x="96767" y="4034"/>
                    <a:pt x="95701" y="4602"/>
                  </a:cubicBezTo>
                  <a:lnTo>
                    <a:pt x="95701" y="4590"/>
                  </a:lnTo>
                  <a:cubicBezTo>
                    <a:pt x="92388" y="6357"/>
                    <a:pt x="88660" y="7476"/>
                    <a:pt x="85278" y="9161"/>
                  </a:cubicBezTo>
                  <a:cubicBezTo>
                    <a:pt x="83269" y="10154"/>
                    <a:pt x="81330" y="11227"/>
                    <a:pt x="79437" y="12393"/>
                  </a:cubicBezTo>
                  <a:cubicBezTo>
                    <a:pt x="81353" y="10927"/>
                    <a:pt x="83338" y="9565"/>
                    <a:pt x="85405" y="8319"/>
                  </a:cubicBezTo>
                  <a:cubicBezTo>
                    <a:pt x="87425" y="7095"/>
                    <a:pt x="89548" y="6056"/>
                    <a:pt x="91753" y="5191"/>
                  </a:cubicBezTo>
                  <a:cubicBezTo>
                    <a:pt x="92550" y="4891"/>
                    <a:pt x="93369" y="4544"/>
                    <a:pt x="94200" y="4360"/>
                  </a:cubicBezTo>
                  <a:cubicBezTo>
                    <a:pt x="94768" y="4236"/>
                    <a:pt x="96112" y="3853"/>
                    <a:pt x="96565" y="3853"/>
                  </a:cubicBezTo>
                  <a:close/>
                  <a:moveTo>
                    <a:pt x="83096" y="1451"/>
                  </a:moveTo>
                  <a:lnTo>
                    <a:pt x="83096" y="1451"/>
                  </a:lnTo>
                  <a:cubicBezTo>
                    <a:pt x="83200" y="2120"/>
                    <a:pt x="83027" y="2790"/>
                    <a:pt x="82623" y="3321"/>
                  </a:cubicBezTo>
                  <a:cubicBezTo>
                    <a:pt x="82588" y="3379"/>
                    <a:pt x="82588" y="3448"/>
                    <a:pt x="82623" y="3505"/>
                  </a:cubicBezTo>
                  <a:cubicBezTo>
                    <a:pt x="79714" y="6310"/>
                    <a:pt x="77290" y="9612"/>
                    <a:pt x="75720" y="13340"/>
                  </a:cubicBezTo>
                  <a:cubicBezTo>
                    <a:pt x="76471" y="10927"/>
                    <a:pt x="77382" y="8665"/>
                    <a:pt x="78768" y="6507"/>
                  </a:cubicBezTo>
                  <a:cubicBezTo>
                    <a:pt x="79460" y="5422"/>
                    <a:pt x="80234" y="4406"/>
                    <a:pt x="81076" y="3448"/>
                  </a:cubicBezTo>
                  <a:cubicBezTo>
                    <a:pt x="81711" y="2744"/>
                    <a:pt x="82380" y="2074"/>
                    <a:pt x="83096" y="1451"/>
                  </a:cubicBezTo>
                  <a:close/>
                  <a:moveTo>
                    <a:pt x="96039" y="6039"/>
                  </a:moveTo>
                  <a:cubicBezTo>
                    <a:pt x="96080" y="6039"/>
                    <a:pt x="96114" y="6045"/>
                    <a:pt x="96139" y="6056"/>
                  </a:cubicBezTo>
                  <a:cubicBezTo>
                    <a:pt x="96497" y="6206"/>
                    <a:pt x="94292" y="8030"/>
                    <a:pt x="93935" y="8330"/>
                  </a:cubicBezTo>
                  <a:cubicBezTo>
                    <a:pt x="93877" y="8376"/>
                    <a:pt x="93854" y="8457"/>
                    <a:pt x="93877" y="8527"/>
                  </a:cubicBezTo>
                  <a:cubicBezTo>
                    <a:pt x="88844" y="9865"/>
                    <a:pt x="83893" y="11539"/>
                    <a:pt x="79079" y="13524"/>
                  </a:cubicBezTo>
                  <a:cubicBezTo>
                    <a:pt x="82242" y="11955"/>
                    <a:pt x="85416" y="10396"/>
                    <a:pt x="88671" y="9000"/>
                  </a:cubicBezTo>
                  <a:lnTo>
                    <a:pt x="88683" y="9000"/>
                  </a:lnTo>
                  <a:cubicBezTo>
                    <a:pt x="90380" y="8273"/>
                    <a:pt x="92099" y="7580"/>
                    <a:pt x="93831" y="6922"/>
                  </a:cubicBezTo>
                  <a:cubicBezTo>
                    <a:pt x="94160" y="6784"/>
                    <a:pt x="95566" y="6039"/>
                    <a:pt x="96039" y="6039"/>
                  </a:cubicBezTo>
                  <a:close/>
                  <a:moveTo>
                    <a:pt x="92461" y="2047"/>
                  </a:moveTo>
                  <a:cubicBezTo>
                    <a:pt x="92480" y="2047"/>
                    <a:pt x="92397" y="2131"/>
                    <a:pt x="92157" y="2351"/>
                  </a:cubicBezTo>
                  <a:cubicBezTo>
                    <a:pt x="91545" y="2905"/>
                    <a:pt x="90910" y="3402"/>
                    <a:pt x="90322" y="3979"/>
                  </a:cubicBezTo>
                  <a:cubicBezTo>
                    <a:pt x="90276" y="4013"/>
                    <a:pt x="90253" y="4083"/>
                    <a:pt x="90264" y="4140"/>
                  </a:cubicBezTo>
                  <a:cubicBezTo>
                    <a:pt x="84735" y="6391"/>
                    <a:pt x="79633" y="9865"/>
                    <a:pt x="75870" y="14425"/>
                  </a:cubicBezTo>
                  <a:cubicBezTo>
                    <a:pt x="78306" y="11054"/>
                    <a:pt x="81388" y="8203"/>
                    <a:pt x="84920" y="6010"/>
                  </a:cubicBezTo>
                  <a:cubicBezTo>
                    <a:pt x="86917" y="4787"/>
                    <a:pt x="89017" y="3713"/>
                    <a:pt x="91188" y="2824"/>
                  </a:cubicBezTo>
                  <a:cubicBezTo>
                    <a:pt x="91641" y="2640"/>
                    <a:pt x="92411" y="2047"/>
                    <a:pt x="92461" y="2047"/>
                  </a:cubicBezTo>
                  <a:close/>
                  <a:moveTo>
                    <a:pt x="95517" y="2763"/>
                  </a:moveTo>
                  <a:cubicBezTo>
                    <a:pt x="95570" y="2763"/>
                    <a:pt x="95617" y="2768"/>
                    <a:pt x="95655" y="2778"/>
                  </a:cubicBezTo>
                  <a:cubicBezTo>
                    <a:pt x="95193" y="3078"/>
                    <a:pt x="94754" y="3402"/>
                    <a:pt x="94327" y="3748"/>
                  </a:cubicBezTo>
                  <a:cubicBezTo>
                    <a:pt x="91869" y="4337"/>
                    <a:pt x="89375" y="5664"/>
                    <a:pt x="87448" y="6680"/>
                  </a:cubicBezTo>
                  <a:cubicBezTo>
                    <a:pt x="83373" y="8827"/>
                    <a:pt x="79645" y="11597"/>
                    <a:pt x="76124" y="14529"/>
                  </a:cubicBezTo>
                  <a:cubicBezTo>
                    <a:pt x="79160" y="11528"/>
                    <a:pt x="82277" y="8792"/>
                    <a:pt x="86028" y="6668"/>
                  </a:cubicBezTo>
                  <a:cubicBezTo>
                    <a:pt x="88036" y="5537"/>
                    <a:pt x="90149" y="4579"/>
                    <a:pt x="92319" y="3806"/>
                  </a:cubicBezTo>
                  <a:cubicBezTo>
                    <a:pt x="92813" y="3634"/>
                    <a:pt x="94805" y="2763"/>
                    <a:pt x="95517" y="2763"/>
                  </a:cubicBezTo>
                  <a:close/>
                  <a:moveTo>
                    <a:pt x="95346" y="8545"/>
                  </a:moveTo>
                  <a:cubicBezTo>
                    <a:pt x="95725" y="8545"/>
                    <a:pt x="95850" y="8731"/>
                    <a:pt x="95435" y="9277"/>
                  </a:cubicBezTo>
                  <a:cubicBezTo>
                    <a:pt x="95424" y="9288"/>
                    <a:pt x="95424" y="9300"/>
                    <a:pt x="95412" y="9311"/>
                  </a:cubicBezTo>
                  <a:cubicBezTo>
                    <a:pt x="89087" y="10789"/>
                    <a:pt x="82842" y="12578"/>
                    <a:pt x="76701" y="14702"/>
                  </a:cubicBezTo>
                  <a:cubicBezTo>
                    <a:pt x="76817" y="14621"/>
                    <a:pt x="76955" y="14540"/>
                    <a:pt x="77071" y="14459"/>
                  </a:cubicBezTo>
                  <a:cubicBezTo>
                    <a:pt x="77080" y="14478"/>
                    <a:pt x="77105" y="14497"/>
                    <a:pt x="77133" y="14497"/>
                  </a:cubicBezTo>
                  <a:cubicBezTo>
                    <a:pt x="77139" y="14497"/>
                    <a:pt x="77145" y="14496"/>
                    <a:pt x="77152" y="14494"/>
                  </a:cubicBezTo>
                  <a:cubicBezTo>
                    <a:pt x="80557" y="13213"/>
                    <a:pt x="83973" y="11966"/>
                    <a:pt x="87448" y="10858"/>
                  </a:cubicBezTo>
                  <a:lnTo>
                    <a:pt x="87459" y="10858"/>
                  </a:lnTo>
                  <a:cubicBezTo>
                    <a:pt x="89087" y="10339"/>
                    <a:pt x="90726" y="9854"/>
                    <a:pt x="92376" y="9392"/>
                  </a:cubicBezTo>
                  <a:cubicBezTo>
                    <a:pt x="92953" y="9233"/>
                    <a:pt x="94618" y="8545"/>
                    <a:pt x="95346" y="8545"/>
                  </a:cubicBezTo>
                  <a:close/>
                  <a:moveTo>
                    <a:pt x="95226" y="12001"/>
                  </a:moveTo>
                  <a:cubicBezTo>
                    <a:pt x="95328" y="12001"/>
                    <a:pt x="95384" y="12012"/>
                    <a:pt x="95389" y="12035"/>
                  </a:cubicBezTo>
                  <a:lnTo>
                    <a:pt x="95401" y="12035"/>
                  </a:lnTo>
                  <a:cubicBezTo>
                    <a:pt x="95516" y="12578"/>
                    <a:pt x="84550" y="14321"/>
                    <a:pt x="78064" y="15314"/>
                  </a:cubicBezTo>
                  <a:cubicBezTo>
                    <a:pt x="83662" y="14129"/>
                    <a:pt x="93819" y="12001"/>
                    <a:pt x="95226" y="12001"/>
                  </a:cubicBezTo>
                  <a:close/>
                  <a:moveTo>
                    <a:pt x="95117" y="9913"/>
                  </a:moveTo>
                  <a:cubicBezTo>
                    <a:pt x="95966" y="9913"/>
                    <a:pt x="93609" y="11006"/>
                    <a:pt x="91949" y="11805"/>
                  </a:cubicBezTo>
                  <a:cubicBezTo>
                    <a:pt x="91880" y="11839"/>
                    <a:pt x="91834" y="11920"/>
                    <a:pt x="91834" y="12001"/>
                  </a:cubicBezTo>
                  <a:cubicBezTo>
                    <a:pt x="86386" y="12740"/>
                    <a:pt x="80903" y="14205"/>
                    <a:pt x="75593" y="15406"/>
                  </a:cubicBezTo>
                  <a:cubicBezTo>
                    <a:pt x="75663" y="15383"/>
                    <a:pt x="75732" y="15348"/>
                    <a:pt x="75813" y="15314"/>
                  </a:cubicBezTo>
                  <a:cubicBezTo>
                    <a:pt x="75836" y="15302"/>
                    <a:pt x="75847" y="15279"/>
                    <a:pt x="75870" y="15256"/>
                  </a:cubicBezTo>
                  <a:cubicBezTo>
                    <a:pt x="75917" y="15210"/>
                    <a:pt x="75974" y="15175"/>
                    <a:pt x="76032" y="15140"/>
                  </a:cubicBezTo>
                  <a:cubicBezTo>
                    <a:pt x="79933" y="13952"/>
                    <a:pt x="83812" y="12774"/>
                    <a:pt x="87736" y="11712"/>
                  </a:cubicBezTo>
                  <a:cubicBezTo>
                    <a:pt x="89618" y="11193"/>
                    <a:pt x="91488" y="10720"/>
                    <a:pt x="93381" y="10246"/>
                  </a:cubicBezTo>
                  <a:cubicBezTo>
                    <a:pt x="94319" y="10012"/>
                    <a:pt x="94863" y="9913"/>
                    <a:pt x="95117" y="9913"/>
                  </a:cubicBezTo>
                  <a:close/>
                  <a:moveTo>
                    <a:pt x="75951" y="9842"/>
                  </a:moveTo>
                  <a:cubicBezTo>
                    <a:pt x="75386" y="12209"/>
                    <a:pt x="74901" y="14448"/>
                    <a:pt x="74820" y="15002"/>
                  </a:cubicBezTo>
                  <a:cubicBezTo>
                    <a:pt x="74820" y="15037"/>
                    <a:pt x="74820" y="15060"/>
                    <a:pt x="74843" y="15094"/>
                  </a:cubicBezTo>
                  <a:cubicBezTo>
                    <a:pt x="74520" y="15279"/>
                    <a:pt x="74197" y="15475"/>
                    <a:pt x="73885" y="15671"/>
                  </a:cubicBezTo>
                  <a:cubicBezTo>
                    <a:pt x="74266" y="14609"/>
                    <a:pt x="75120" y="12232"/>
                    <a:pt x="75951" y="9842"/>
                  </a:cubicBezTo>
                  <a:close/>
                  <a:moveTo>
                    <a:pt x="76482" y="3184"/>
                  </a:moveTo>
                  <a:cubicBezTo>
                    <a:pt x="76435" y="4776"/>
                    <a:pt x="75466" y="6680"/>
                    <a:pt x="75005" y="8261"/>
                  </a:cubicBezTo>
                  <a:cubicBezTo>
                    <a:pt x="74231" y="10766"/>
                    <a:pt x="73700" y="13340"/>
                    <a:pt x="73400" y="15937"/>
                  </a:cubicBezTo>
                  <a:lnTo>
                    <a:pt x="73412" y="15937"/>
                  </a:lnTo>
                  <a:cubicBezTo>
                    <a:pt x="73204" y="16029"/>
                    <a:pt x="73008" y="16122"/>
                    <a:pt x="72800" y="16214"/>
                  </a:cubicBezTo>
                  <a:cubicBezTo>
                    <a:pt x="73296" y="13986"/>
                    <a:pt x="73816" y="11758"/>
                    <a:pt x="74358" y="9542"/>
                  </a:cubicBezTo>
                  <a:cubicBezTo>
                    <a:pt x="74589" y="8607"/>
                    <a:pt x="74808" y="7661"/>
                    <a:pt x="75074" y="6726"/>
                  </a:cubicBezTo>
                  <a:cubicBezTo>
                    <a:pt x="75351" y="5746"/>
                    <a:pt x="76468" y="3626"/>
                    <a:pt x="76482" y="3184"/>
                  </a:cubicBezTo>
                  <a:close/>
                  <a:moveTo>
                    <a:pt x="75211" y="3220"/>
                  </a:moveTo>
                  <a:cubicBezTo>
                    <a:pt x="73682" y="7364"/>
                    <a:pt x="73017" y="12019"/>
                    <a:pt x="72385" y="16399"/>
                  </a:cubicBezTo>
                  <a:cubicBezTo>
                    <a:pt x="72073" y="16537"/>
                    <a:pt x="71773" y="16687"/>
                    <a:pt x="71461" y="16826"/>
                  </a:cubicBezTo>
                  <a:cubicBezTo>
                    <a:pt x="72451" y="12404"/>
                    <a:pt x="73858" y="6875"/>
                    <a:pt x="75211" y="3220"/>
                  </a:cubicBezTo>
                  <a:close/>
                  <a:moveTo>
                    <a:pt x="93745" y="16116"/>
                  </a:moveTo>
                  <a:cubicBezTo>
                    <a:pt x="94249" y="16116"/>
                    <a:pt x="94262" y="16279"/>
                    <a:pt x="93000" y="16837"/>
                  </a:cubicBezTo>
                  <a:cubicBezTo>
                    <a:pt x="92942" y="16860"/>
                    <a:pt x="92896" y="16918"/>
                    <a:pt x="92884" y="16987"/>
                  </a:cubicBezTo>
                  <a:cubicBezTo>
                    <a:pt x="92757" y="17033"/>
                    <a:pt x="92630" y="17091"/>
                    <a:pt x="92503" y="17137"/>
                  </a:cubicBezTo>
                  <a:cubicBezTo>
                    <a:pt x="90731" y="17352"/>
                    <a:pt x="88952" y="17420"/>
                    <a:pt x="87171" y="17420"/>
                  </a:cubicBezTo>
                  <a:cubicBezTo>
                    <a:pt x="84191" y="17420"/>
                    <a:pt x="81204" y="17231"/>
                    <a:pt x="78228" y="17231"/>
                  </a:cubicBezTo>
                  <a:cubicBezTo>
                    <a:pt x="75916" y="17231"/>
                    <a:pt x="73611" y="17345"/>
                    <a:pt x="71323" y="17749"/>
                  </a:cubicBezTo>
                  <a:cubicBezTo>
                    <a:pt x="71865" y="17391"/>
                    <a:pt x="72419" y="17056"/>
                    <a:pt x="72985" y="16710"/>
                  </a:cubicBezTo>
                  <a:cubicBezTo>
                    <a:pt x="74599" y="16753"/>
                    <a:pt x="76212" y="16772"/>
                    <a:pt x="77827" y="16772"/>
                  </a:cubicBezTo>
                  <a:cubicBezTo>
                    <a:pt x="80150" y="16772"/>
                    <a:pt x="82475" y="16732"/>
                    <a:pt x="84804" y="16664"/>
                  </a:cubicBezTo>
                  <a:cubicBezTo>
                    <a:pt x="86847" y="16606"/>
                    <a:pt x="88902" y="16537"/>
                    <a:pt x="90945" y="16445"/>
                  </a:cubicBezTo>
                  <a:cubicBezTo>
                    <a:pt x="91470" y="16418"/>
                    <a:pt x="93061" y="16116"/>
                    <a:pt x="93745" y="16116"/>
                  </a:cubicBezTo>
                  <a:close/>
                  <a:moveTo>
                    <a:pt x="56368" y="9185"/>
                  </a:moveTo>
                  <a:cubicBezTo>
                    <a:pt x="56428" y="9185"/>
                    <a:pt x="56395" y="9539"/>
                    <a:pt x="56202" y="10500"/>
                  </a:cubicBezTo>
                  <a:cubicBezTo>
                    <a:pt x="55763" y="12624"/>
                    <a:pt x="55151" y="14690"/>
                    <a:pt x="54794" y="16837"/>
                  </a:cubicBezTo>
                  <a:cubicBezTo>
                    <a:pt x="54736" y="17218"/>
                    <a:pt x="54690" y="17611"/>
                    <a:pt x="54632" y="17991"/>
                  </a:cubicBezTo>
                  <a:cubicBezTo>
                    <a:pt x="54909" y="15683"/>
                    <a:pt x="55232" y="13374"/>
                    <a:pt x="55578" y="11066"/>
                  </a:cubicBezTo>
                  <a:cubicBezTo>
                    <a:pt x="55879" y="10266"/>
                    <a:pt x="56265" y="9185"/>
                    <a:pt x="56368" y="9185"/>
                  </a:cubicBezTo>
                  <a:close/>
                  <a:moveTo>
                    <a:pt x="73880" y="3826"/>
                  </a:moveTo>
                  <a:cubicBezTo>
                    <a:pt x="73636" y="5811"/>
                    <a:pt x="72392" y="7975"/>
                    <a:pt x="71796" y="9935"/>
                  </a:cubicBezTo>
                  <a:cubicBezTo>
                    <a:pt x="71046" y="12393"/>
                    <a:pt x="70422" y="14898"/>
                    <a:pt x="69880" y="17414"/>
                  </a:cubicBezTo>
                  <a:cubicBezTo>
                    <a:pt x="69857" y="17472"/>
                    <a:pt x="69880" y="17541"/>
                    <a:pt x="69937" y="17576"/>
                  </a:cubicBezTo>
                  <a:cubicBezTo>
                    <a:pt x="69580" y="17749"/>
                    <a:pt x="69233" y="17934"/>
                    <a:pt x="68876" y="18118"/>
                  </a:cubicBezTo>
                  <a:cubicBezTo>
                    <a:pt x="69580" y="15302"/>
                    <a:pt x="70445" y="12520"/>
                    <a:pt x="71461" y="9808"/>
                  </a:cubicBezTo>
                  <a:cubicBezTo>
                    <a:pt x="72182" y="7932"/>
                    <a:pt x="73674" y="5466"/>
                    <a:pt x="73880" y="3826"/>
                  </a:cubicBezTo>
                  <a:close/>
                  <a:moveTo>
                    <a:pt x="72439" y="4338"/>
                  </a:moveTo>
                  <a:cubicBezTo>
                    <a:pt x="72547" y="4338"/>
                    <a:pt x="71400" y="6703"/>
                    <a:pt x="71115" y="7488"/>
                  </a:cubicBezTo>
                  <a:cubicBezTo>
                    <a:pt x="69868" y="11008"/>
                    <a:pt x="68979" y="14644"/>
                    <a:pt x="68448" y="18349"/>
                  </a:cubicBezTo>
                  <a:cubicBezTo>
                    <a:pt x="68079" y="18534"/>
                    <a:pt x="67721" y="18730"/>
                    <a:pt x="67363" y="18926"/>
                  </a:cubicBezTo>
                  <a:cubicBezTo>
                    <a:pt x="67733" y="16930"/>
                    <a:pt x="68160" y="14956"/>
                    <a:pt x="68599" y="12982"/>
                  </a:cubicBezTo>
                  <a:cubicBezTo>
                    <a:pt x="68841" y="12070"/>
                    <a:pt x="69129" y="11158"/>
                    <a:pt x="69453" y="10269"/>
                  </a:cubicBezTo>
                  <a:cubicBezTo>
                    <a:pt x="69961" y="8850"/>
                    <a:pt x="70584" y="7488"/>
                    <a:pt x="71311" y="6183"/>
                  </a:cubicBezTo>
                  <a:cubicBezTo>
                    <a:pt x="72081" y="4829"/>
                    <a:pt x="72390" y="4338"/>
                    <a:pt x="72439" y="4338"/>
                  </a:cubicBezTo>
                  <a:close/>
                  <a:moveTo>
                    <a:pt x="76857" y="17741"/>
                  </a:moveTo>
                  <a:cubicBezTo>
                    <a:pt x="79961" y="17741"/>
                    <a:pt x="83067" y="17929"/>
                    <a:pt x="86166" y="17929"/>
                  </a:cubicBezTo>
                  <a:cubicBezTo>
                    <a:pt x="87264" y="17929"/>
                    <a:pt x="88361" y="17906"/>
                    <a:pt x="89456" y="17841"/>
                  </a:cubicBezTo>
                  <a:lnTo>
                    <a:pt x="89456" y="17841"/>
                  </a:lnTo>
                  <a:cubicBezTo>
                    <a:pt x="87949" y="18049"/>
                    <a:pt x="86423" y="18085"/>
                    <a:pt x="84887" y="18085"/>
                  </a:cubicBezTo>
                  <a:cubicBezTo>
                    <a:pt x="84073" y="18085"/>
                    <a:pt x="83256" y="18075"/>
                    <a:pt x="82437" y="18075"/>
                  </a:cubicBezTo>
                  <a:cubicBezTo>
                    <a:pt x="82057" y="18075"/>
                    <a:pt x="81676" y="18077"/>
                    <a:pt x="81295" y="18084"/>
                  </a:cubicBezTo>
                  <a:cubicBezTo>
                    <a:pt x="77348" y="18118"/>
                    <a:pt x="73412" y="18407"/>
                    <a:pt x="69510" y="18926"/>
                  </a:cubicBezTo>
                  <a:cubicBezTo>
                    <a:pt x="69995" y="18603"/>
                    <a:pt x="70480" y="18292"/>
                    <a:pt x="70953" y="17980"/>
                  </a:cubicBezTo>
                  <a:cubicBezTo>
                    <a:pt x="70973" y="18020"/>
                    <a:pt x="71011" y="18051"/>
                    <a:pt x="71058" y="18051"/>
                  </a:cubicBezTo>
                  <a:cubicBezTo>
                    <a:pt x="71065" y="18051"/>
                    <a:pt x="71073" y="18051"/>
                    <a:pt x="71080" y="18049"/>
                  </a:cubicBezTo>
                  <a:cubicBezTo>
                    <a:pt x="73003" y="17813"/>
                    <a:pt x="74930" y="17741"/>
                    <a:pt x="76857" y="17741"/>
                  </a:cubicBezTo>
                  <a:close/>
                  <a:moveTo>
                    <a:pt x="92344" y="17683"/>
                  </a:moveTo>
                  <a:cubicBezTo>
                    <a:pt x="92511" y="17683"/>
                    <a:pt x="92304" y="17812"/>
                    <a:pt x="91409" y="18182"/>
                  </a:cubicBezTo>
                  <a:lnTo>
                    <a:pt x="91409" y="18182"/>
                  </a:lnTo>
                  <a:cubicBezTo>
                    <a:pt x="91425" y="18142"/>
                    <a:pt x="91410" y="18091"/>
                    <a:pt x="91363" y="18091"/>
                  </a:cubicBezTo>
                  <a:cubicBezTo>
                    <a:pt x="91356" y="18091"/>
                    <a:pt x="91347" y="18092"/>
                    <a:pt x="91338" y="18095"/>
                  </a:cubicBezTo>
                  <a:cubicBezTo>
                    <a:pt x="90807" y="18326"/>
                    <a:pt x="90276" y="18534"/>
                    <a:pt x="89733" y="18719"/>
                  </a:cubicBezTo>
                  <a:cubicBezTo>
                    <a:pt x="83770" y="19437"/>
                    <a:pt x="77901" y="19845"/>
                    <a:pt x="71924" y="19845"/>
                  </a:cubicBezTo>
                  <a:cubicBezTo>
                    <a:pt x="70694" y="19845"/>
                    <a:pt x="69459" y="19828"/>
                    <a:pt x="68218" y="19792"/>
                  </a:cubicBezTo>
                  <a:cubicBezTo>
                    <a:pt x="68495" y="19607"/>
                    <a:pt x="68772" y="19434"/>
                    <a:pt x="69037" y="19250"/>
                  </a:cubicBezTo>
                  <a:cubicBezTo>
                    <a:pt x="73874" y="18973"/>
                    <a:pt x="78664" y="18511"/>
                    <a:pt x="83512" y="18511"/>
                  </a:cubicBezTo>
                  <a:cubicBezTo>
                    <a:pt x="84296" y="18511"/>
                    <a:pt x="85080" y="18525"/>
                    <a:pt x="85863" y="18525"/>
                  </a:cubicBezTo>
                  <a:cubicBezTo>
                    <a:pt x="86981" y="18525"/>
                    <a:pt x="88095" y="18497"/>
                    <a:pt x="89202" y="18361"/>
                  </a:cubicBezTo>
                  <a:cubicBezTo>
                    <a:pt x="89887" y="18282"/>
                    <a:pt x="91983" y="17683"/>
                    <a:pt x="92344" y="17683"/>
                  </a:cubicBezTo>
                  <a:close/>
                  <a:moveTo>
                    <a:pt x="69453" y="7384"/>
                  </a:moveTo>
                  <a:lnTo>
                    <a:pt x="69453" y="7384"/>
                  </a:lnTo>
                  <a:cubicBezTo>
                    <a:pt x="68783" y="9877"/>
                    <a:pt x="68218" y="12405"/>
                    <a:pt x="67733" y="14933"/>
                  </a:cubicBezTo>
                  <a:cubicBezTo>
                    <a:pt x="67698" y="15106"/>
                    <a:pt x="67664" y="15314"/>
                    <a:pt x="67629" y="15533"/>
                  </a:cubicBezTo>
                  <a:cubicBezTo>
                    <a:pt x="67398" y="16664"/>
                    <a:pt x="67202" y="17818"/>
                    <a:pt x="67029" y="18984"/>
                  </a:cubicBezTo>
                  <a:cubicBezTo>
                    <a:pt x="67017" y="19019"/>
                    <a:pt x="67029" y="19065"/>
                    <a:pt x="67052" y="19100"/>
                  </a:cubicBezTo>
                  <a:cubicBezTo>
                    <a:pt x="66590" y="19353"/>
                    <a:pt x="66117" y="19619"/>
                    <a:pt x="65655" y="19884"/>
                  </a:cubicBezTo>
                  <a:cubicBezTo>
                    <a:pt x="66809" y="15660"/>
                    <a:pt x="67975" y="11493"/>
                    <a:pt x="69453" y="7384"/>
                  </a:cubicBezTo>
                  <a:close/>
                  <a:moveTo>
                    <a:pt x="87124" y="19561"/>
                  </a:moveTo>
                  <a:lnTo>
                    <a:pt x="87124" y="19561"/>
                  </a:lnTo>
                  <a:cubicBezTo>
                    <a:pt x="82674" y="20808"/>
                    <a:pt x="78223" y="21147"/>
                    <a:pt x="73642" y="21147"/>
                  </a:cubicBezTo>
                  <a:cubicBezTo>
                    <a:pt x="71308" y="21147"/>
                    <a:pt x="68940" y="21059"/>
                    <a:pt x="66521" y="20958"/>
                  </a:cubicBezTo>
                  <a:cubicBezTo>
                    <a:pt x="66936" y="20658"/>
                    <a:pt x="67387" y="20369"/>
                    <a:pt x="67814" y="20081"/>
                  </a:cubicBezTo>
                  <a:cubicBezTo>
                    <a:pt x="70255" y="20286"/>
                    <a:pt x="72701" y="20389"/>
                    <a:pt x="75146" y="20389"/>
                  </a:cubicBezTo>
                  <a:cubicBezTo>
                    <a:pt x="79152" y="20389"/>
                    <a:pt x="83154" y="20113"/>
                    <a:pt x="87124" y="19561"/>
                  </a:cubicBezTo>
                  <a:close/>
                  <a:moveTo>
                    <a:pt x="68160" y="5496"/>
                  </a:moveTo>
                  <a:cubicBezTo>
                    <a:pt x="68169" y="5496"/>
                    <a:pt x="68177" y="5498"/>
                    <a:pt x="68183" y="5502"/>
                  </a:cubicBezTo>
                  <a:lnTo>
                    <a:pt x="68183" y="5502"/>
                  </a:lnTo>
                  <a:cubicBezTo>
                    <a:pt x="68182" y="5502"/>
                    <a:pt x="68182" y="5502"/>
                    <a:pt x="68182" y="5502"/>
                  </a:cubicBezTo>
                  <a:cubicBezTo>
                    <a:pt x="68146" y="5502"/>
                    <a:pt x="67502" y="6518"/>
                    <a:pt x="67479" y="6553"/>
                  </a:cubicBezTo>
                  <a:cubicBezTo>
                    <a:pt x="66763" y="8180"/>
                    <a:pt x="66013" y="9704"/>
                    <a:pt x="65424" y="11412"/>
                  </a:cubicBezTo>
                  <a:cubicBezTo>
                    <a:pt x="64235" y="14829"/>
                    <a:pt x="63058" y="18268"/>
                    <a:pt x="62181" y="21777"/>
                  </a:cubicBezTo>
                  <a:cubicBezTo>
                    <a:pt x="62169" y="21835"/>
                    <a:pt x="62192" y="21904"/>
                    <a:pt x="62239" y="21939"/>
                  </a:cubicBezTo>
                  <a:cubicBezTo>
                    <a:pt x="62112" y="22008"/>
                    <a:pt x="61985" y="22089"/>
                    <a:pt x="61858" y="22170"/>
                  </a:cubicBezTo>
                  <a:cubicBezTo>
                    <a:pt x="62873" y="16883"/>
                    <a:pt x="64212" y="11839"/>
                    <a:pt x="66417" y="6957"/>
                  </a:cubicBezTo>
                  <a:cubicBezTo>
                    <a:pt x="67011" y="6373"/>
                    <a:pt x="67963" y="5496"/>
                    <a:pt x="68160" y="5496"/>
                  </a:cubicBezTo>
                  <a:close/>
                  <a:moveTo>
                    <a:pt x="90137" y="19076"/>
                  </a:moveTo>
                  <a:cubicBezTo>
                    <a:pt x="88833" y="19700"/>
                    <a:pt x="86986" y="20589"/>
                    <a:pt x="86720" y="20681"/>
                  </a:cubicBezTo>
                  <a:cubicBezTo>
                    <a:pt x="84966" y="21293"/>
                    <a:pt x="83188" y="21777"/>
                    <a:pt x="81376" y="22135"/>
                  </a:cubicBezTo>
                  <a:cubicBezTo>
                    <a:pt x="78861" y="22635"/>
                    <a:pt x="76346" y="22834"/>
                    <a:pt x="73806" y="22834"/>
                  </a:cubicBezTo>
                  <a:cubicBezTo>
                    <a:pt x="73233" y="22834"/>
                    <a:pt x="72660" y="22824"/>
                    <a:pt x="72084" y="22805"/>
                  </a:cubicBezTo>
                  <a:cubicBezTo>
                    <a:pt x="72027" y="22805"/>
                    <a:pt x="71981" y="22828"/>
                    <a:pt x="71946" y="22874"/>
                  </a:cubicBezTo>
                  <a:cubicBezTo>
                    <a:pt x="69811" y="22608"/>
                    <a:pt x="67710" y="22216"/>
                    <a:pt x="65736" y="21489"/>
                  </a:cubicBezTo>
                  <a:cubicBezTo>
                    <a:pt x="65955" y="21327"/>
                    <a:pt x="66186" y="21189"/>
                    <a:pt x="66417" y="21027"/>
                  </a:cubicBezTo>
                  <a:lnTo>
                    <a:pt x="66417" y="21027"/>
                  </a:lnTo>
                  <a:cubicBezTo>
                    <a:pt x="66371" y="21085"/>
                    <a:pt x="66417" y="21177"/>
                    <a:pt x="66486" y="21177"/>
                  </a:cubicBezTo>
                  <a:cubicBezTo>
                    <a:pt x="69221" y="21550"/>
                    <a:pt x="72050" y="21781"/>
                    <a:pt x="74884" y="21781"/>
                  </a:cubicBezTo>
                  <a:cubicBezTo>
                    <a:pt x="79778" y="21781"/>
                    <a:pt x="84686" y="21092"/>
                    <a:pt x="89144" y="19250"/>
                  </a:cubicBezTo>
                  <a:cubicBezTo>
                    <a:pt x="89468" y="19192"/>
                    <a:pt x="89802" y="19134"/>
                    <a:pt x="90137" y="19076"/>
                  </a:cubicBezTo>
                  <a:close/>
                  <a:moveTo>
                    <a:pt x="66124" y="6292"/>
                  </a:moveTo>
                  <a:cubicBezTo>
                    <a:pt x="66183" y="6292"/>
                    <a:pt x="66074" y="6606"/>
                    <a:pt x="65678" y="7442"/>
                  </a:cubicBezTo>
                  <a:cubicBezTo>
                    <a:pt x="64870" y="9208"/>
                    <a:pt x="64178" y="11020"/>
                    <a:pt x="63601" y="12878"/>
                  </a:cubicBezTo>
                  <a:cubicBezTo>
                    <a:pt x="62619" y="15948"/>
                    <a:pt x="61904" y="19111"/>
                    <a:pt x="61615" y="22320"/>
                  </a:cubicBezTo>
                  <a:cubicBezTo>
                    <a:pt x="61269" y="22539"/>
                    <a:pt x="60934" y="22747"/>
                    <a:pt x="60599" y="22966"/>
                  </a:cubicBezTo>
                  <a:cubicBezTo>
                    <a:pt x="61731" y="18315"/>
                    <a:pt x="62885" y="13675"/>
                    <a:pt x="64224" y="9092"/>
                  </a:cubicBezTo>
                  <a:cubicBezTo>
                    <a:pt x="64282" y="9069"/>
                    <a:pt x="64328" y="9034"/>
                    <a:pt x="64362" y="8988"/>
                  </a:cubicBezTo>
                  <a:cubicBezTo>
                    <a:pt x="64695" y="8397"/>
                    <a:pt x="65972" y="6292"/>
                    <a:pt x="66124" y="6292"/>
                  </a:cubicBezTo>
                  <a:close/>
                  <a:moveTo>
                    <a:pt x="65470" y="21674"/>
                  </a:moveTo>
                  <a:cubicBezTo>
                    <a:pt x="65470" y="21674"/>
                    <a:pt x="65470" y="21674"/>
                    <a:pt x="65482" y="21685"/>
                  </a:cubicBezTo>
                  <a:cubicBezTo>
                    <a:pt x="66694" y="22285"/>
                    <a:pt x="67987" y="22724"/>
                    <a:pt x="69314" y="23001"/>
                  </a:cubicBezTo>
                  <a:cubicBezTo>
                    <a:pt x="67802" y="22782"/>
                    <a:pt x="66278" y="22528"/>
                    <a:pt x="64755" y="22181"/>
                  </a:cubicBezTo>
                  <a:cubicBezTo>
                    <a:pt x="64997" y="22008"/>
                    <a:pt x="65240" y="21847"/>
                    <a:pt x="65470" y="21674"/>
                  </a:cubicBezTo>
                  <a:close/>
                  <a:moveTo>
                    <a:pt x="63774" y="6830"/>
                  </a:moveTo>
                  <a:cubicBezTo>
                    <a:pt x="63797" y="6957"/>
                    <a:pt x="63797" y="7095"/>
                    <a:pt x="63785" y="7234"/>
                  </a:cubicBezTo>
                  <a:cubicBezTo>
                    <a:pt x="63693" y="8319"/>
                    <a:pt x="62539" y="10304"/>
                    <a:pt x="62158" y="11343"/>
                  </a:cubicBezTo>
                  <a:cubicBezTo>
                    <a:pt x="61650" y="12716"/>
                    <a:pt x="61177" y="14113"/>
                    <a:pt x="60750" y="15521"/>
                  </a:cubicBezTo>
                  <a:cubicBezTo>
                    <a:pt x="59872" y="18349"/>
                    <a:pt x="59168" y="21223"/>
                    <a:pt x="58614" y="24132"/>
                  </a:cubicBezTo>
                  <a:cubicBezTo>
                    <a:pt x="58603" y="24178"/>
                    <a:pt x="58626" y="24236"/>
                    <a:pt x="58672" y="24259"/>
                  </a:cubicBezTo>
                  <a:cubicBezTo>
                    <a:pt x="58395" y="24444"/>
                    <a:pt x="58129" y="24628"/>
                    <a:pt x="57864" y="24813"/>
                  </a:cubicBezTo>
                  <a:cubicBezTo>
                    <a:pt x="58510" y="21523"/>
                    <a:pt x="59261" y="18292"/>
                    <a:pt x="60288" y="15094"/>
                  </a:cubicBezTo>
                  <a:cubicBezTo>
                    <a:pt x="60888" y="13236"/>
                    <a:pt x="61500" y="11331"/>
                    <a:pt x="62331" y="9565"/>
                  </a:cubicBezTo>
                  <a:cubicBezTo>
                    <a:pt x="62481" y="9254"/>
                    <a:pt x="62966" y="8007"/>
                    <a:pt x="63347" y="7280"/>
                  </a:cubicBezTo>
                  <a:cubicBezTo>
                    <a:pt x="63485" y="7130"/>
                    <a:pt x="63635" y="6980"/>
                    <a:pt x="63774" y="6830"/>
                  </a:cubicBezTo>
                  <a:close/>
                  <a:moveTo>
                    <a:pt x="62862" y="23543"/>
                  </a:moveTo>
                  <a:cubicBezTo>
                    <a:pt x="62873" y="23555"/>
                    <a:pt x="62896" y="23578"/>
                    <a:pt x="62920" y="23578"/>
                  </a:cubicBezTo>
                  <a:cubicBezTo>
                    <a:pt x="65032" y="24317"/>
                    <a:pt x="67202" y="24894"/>
                    <a:pt x="69407" y="25286"/>
                  </a:cubicBezTo>
                  <a:cubicBezTo>
                    <a:pt x="66971" y="24998"/>
                    <a:pt x="64547" y="24605"/>
                    <a:pt x="62135" y="24144"/>
                  </a:cubicBezTo>
                  <a:cubicBezTo>
                    <a:pt x="62123" y="24141"/>
                    <a:pt x="62111" y="24139"/>
                    <a:pt x="62098" y="24139"/>
                  </a:cubicBezTo>
                  <a:cubicBezTo>
                    <a:pt x="62060" y="24139"/>
                    <a:pt x="62019" y="24152"/>
                    <a:pt x="61985" y="24178"/>
                  </a:cubicBezTo>
                  <a:cubicBezTo>
                    <a:pt x="62273" y="23959"/>
                    <a:pt x="62573" y="23751"/>
                    <a:pt x="62862" y="23543"/>
                  </a:cubicBezTo>
                  <a:close/>
                  <a:moveTo>
                    <a:pt x="64536" y="22343"/>
                  </a:moveTo>
                  <a:cubicBezTo>
                    <a:pt x="64547" y="22355"/>
                    <a:pt x="64547" y="22355"/>
                    <a:pt x="64559" y="22366"/>
                  </a:cubicBezTo>
                  <a:cubicBezTo>
                    <a:pt x="68656" y="23578"/>
                    <a:pt x="72892" y="24190"/>
                    <a:pt x="77163" y="24201"/>
                  </a:cubicBezTo>
                  <a:lnTo>
                    <a:pt x="77163" y="24213"/>
                  </a:lnTo>
                  <a:cubicBezTo>
                    <a:pt x="78364" y="24213"/>
                    <a:pt x="79553" y="24178"/>
                    <a:pt x="80741" y="24097"/>
                  </a:cubicBezTo>
                  <a:lnTo>
                    <a:pt x="80903" y="24109"/>
                  </a:lnTo>
                  <a:cubicBezTo>
                    <a:pt x="80938" y="24109"/>
                    <a:pt x="80972" y="24097"/>
                    <a:pt x="80995" y="24074"/>
                  </a:cubicBezTo>
                  <a:cubicBezTo>
                    <a:pt x="81838" y="24017"/>
                    <a:pt x="82681" y="23924"/>
                    <a:pt x="83512" y="23832"/>
                  </a:cubicBezTo>
                  <a:cubicBezTo>
                    <a:pt x="84558" y="23700"/>
                    <a:pt x="85782" y="23263"/>
                    <a:pt x="86844" y="23263"/>
                  </a:cubicBezTo>
                  <a:cubicBezTo>
                    <a:pt x="86896" y="23263"/>
                    <a:pt x="86947" y="23264"/>
                    <a:pt x="86998" y="23266"/>
                  </a:cubicBezTo>
                  <a:cubicBezTo>
                    <a:pt x="86883" y="23260"/>
                    <a:pt x="87719" y="23083"/>
                    <a:pt x="88256" y="23083"/>
                  </a:cubicBezTo>
                  <a:cubicBezTo>
                    <a:pt x="88637" y="23083"/>
                    <a:pt x="88867" y="23172"/>
                    <a:pt x="88498" y="23474"/>
                  </a:cubicBezTo>
                  <a:cubicBezTo>
                    <a:pt x="84961" y="24232"/>
                    <a:pt x="81502" y="24593"/>
                    <a:pt x="78063" y="24593"/>
                  </a:cubicBezTo>
                  <a:cubicBezTo>
                    <a:pt x="73431" y="24593"/>
                    <a:pt x="68834" y="23938"/>
                    <a:pt x="64132" y="22712"/>
                  </a:cubicBezTo>
                  <a:cubicBezTo>
                    <a:pt x="64128" y="22712"/>
                    <a:pt x="64124" y="22711"/>
                    <a:pt x="64121" y="22711"/>
                  </a:cubicBezTo>
                  <a:cubicBezTo>
                    <a:pt x="64059" y="22711"/>
                    <a:pt x="64031" y="22807"/>
                    <a:pt x="64085" y="22839"/>
                  </a:cubicBezTo>
                  <a:cubicBezTo>
                    <a:pt x="68400" y="24434"/>
                    <a:pt x="73015" y="25191"/>
                    <a:pt x="77631" y="25191"/>
                  </a:cubicBezTo>
                  <a:cubicBezTo>
                    <a:pt x="81203" y="25191"/>
                    <a:pt x="84775" y="24738"/>
                    <a:pt x="88209" y="23867"/>
                  </a:cubicBezTo>
                  <a:cubicBezTo>
                    <a:pt x="88221" y="23890"/>
                    <a:pt x="88233" y="23901"/>
                    <a:pt x="88256" y="23924"/>
                  </a:cubicBezTo>
                  <a:cubicBezTo>
                    <a:pt x="86282" y="24559"/>
                    <a:pt x="84273" y="25021"/>
                    <a:pt x="82230" y="25309"/>
                  </a:cubicBezTo>
                  <a:cubicBezTo>
                    <a:pt x="80862" y="25386"/>
                    <a:pt x="79513" y="25426"/>
                    <a:pt x="78178" y="25426"/>
                  </a:cubicBezTo>
                  <a:cubicBezTo>
                    <a:pt x="73053" y="25426"/>
                    <a:pt x="68136" y="24831"/>
                    <a:pt x="63081" y="23393"/>
                  </a:cubicBezTo>
                  <a:cubicBezTo>
                    <a:pt x="63566" y="23036"/>
                    <a:pt x="64051" y="22689"/>
                    <a:pt x="64536" y="22343"/>
                  </a:cubicBezTo>
                  <a:close/>
                  <a:moveTo>
                    <a:pt x="62031" y="8896"/>
                  </a:moveTo>
                  <a:cubicBezTo>
                    <a:pt x="59295" y="13594"/>
                    <a:pt x="58222" y="20404"/>
                    <a:pt x="57541" y="25056"/>
                  </a:cubicBezTo>
                  <a:cubicBezTo>
                    <a:pt x="57183" y="25309"/>
                    <a:pt x="56837" y="25552"/>
                    <a:pt x="56479" y="25806"/>
                  </a:cubicBezTo>
                  <a:cubicBezTo>
                    <a:pt x="57448" y="20438"/>
                    <a:pt x="58718" y="13594"/>
                    <a:pt x="62031" y="8896"/>
                  </a:cubicBezTo>
                  <a:close/>
                  <a:moveTo>
                    <a:pt x="62308" y="7742"/>
                  </a:moveTo>
                  <a:lnTo>
                    <a:pt x="62308" y="7742"/>
                  </a:lnTo>
                  <a:cubicBezTo>
                    <a:pt x="62204" y="7892"/>
                    <a:pt x="62112" y="8042"/>
                    <a:pt x="62054" y="8146"/>
                  </a:cubicBezTo>
                  <a:cubicBezTo>
                    <a:pt x="61027" y="10004"/>
                    <a:pt x="60092" y="11805"/>
                    <a:pt x="59318" y="13801"/>
                  </a:cubicBezTo>
                  <a:cubicBezTo>
                    <a:pt x="57783" y="17761"/>
                    <a:pt x="56687" y="21893"/>
                    <a:pt x="56063" y="26106"/>
                  </a:cubicBezTo>
                  <a:cubicBezTo>
                    <a:pt x="56017" y="26141"/>
                    <a:pt x="55971" y="26164"/>
                    <a:pt x="55913" y="26198"/>
                  </a:cubicBezTo>
                  <a:cubicBezTo>
                    <a:pt x="56156" y="20462"/>
                    <a:pt x="57598" y="14840"/>
                    <a:pt x="60149" y="9704"/>
                  </a:cubicBezTo>
                  <a:cubicBezTo>
                    <a:pt x="60565" y="9358"/>
                    <a:pt x="61661" y="8353"/>
                    <a:pt x="62308" y="7742"/>
                  </a:cubicBezTo>
                  <a:close/>
                  <a:moveTo>
                    <a:pt x="61950" y="24213"/>
                  </a:moveTo>
                  <a:lnTo>
                    <a:pt x="61950" y="24213"/>
                  </a:lnTo>
                  <a:cubicBezTo>
                    <a:pt x="61823" y="24340"/>
                    <a:pt x="61892" y="24548"/>
                    <a:pt x="62065" y="24582"/>
                  </a:cubicBezTo>
                  <a:cubicBezTo>
                    <a:pt x="65921" y="25321"/>
                    <a:pt x="70584" y="26244"/>
                    <a:pt x="75166" y="26475"/>
                  </a:cubicBezTo>
                  <a:cubicBezTo>
                    <a:pt x="73628" y="26555"/>
                    <a:pt x="71992" y="26623"/>
                    <a:pt x="70335" y="26623"/>
                  </a:cubicBezTo>
                  <a:cubicBezTo>
                    <a:pt x="66945" y="26623"/>
                    <a:pt x="63465" y="26337"/>
                    <a:pt x="60542" y="25275"/>
                  </a:cubicBezTo>
                  <a:cubicBezTo>
                    <a:pt x="61015" y="24917"/>
                    <a:pt x="61488" y="24571"/>
                    <a:pt x="61950" y="24213"/>
                  </a:cubicBezTo>
                  <a:close/>
                  <a:moveTo>
                    <a:pt x="60555" y="8010"/>
                  </a:moveTo>
                  <a:cubicBezTo>
                    <a:pt x="60574" y="8010"/>
                    <a:pt x="60593" y="8013"/>
                    <a:pt x="60611" y="8019"/>
                  </a:cubicBezTo>
                  <a:lnTo>
                    <a:pt x="60611" y="8019"/>
                  </a:lnTo>
                  <a:cubicBezTo>
                    <a:pt x="60610" y="8018"/>
                    <a:pt x="60609" y="8018"/>
                    <a:pt x="60608" y="8018"/>
                  </a:cubicBezTo>
                  <a:cubicBezTo>
                    <a:pt x="60463" y="8018"/>
                    <a:pt x="59201" y="10746"/>
                    <a:pt x="59041" y="11089"/>
                  </a:cubicBezTo>
                  <a:cubicBezTo>
                    <a:pt x="58372" y="12566"/>
                    <a:pt x="57795" y="14079"/>
                    <a:pt x="57310" y="15637"/>
                  </a:cubicBezTo>
                  <a:cubicBezTo>
                    <a:pt x="56225" y="19157"/>
                    <a:pt x="55705" y="22770"/>
                    <a:pt x="55578" y="26452"/>
                  </a:cubicBezTo>
                  <a:lnTo>
                    <a:pt x="55324" y="26637"/>
                  </a:lnTo>
                  <a:cubicBezTo>
                    <a:pt x="55705" y="20681"/>
                    <a:pt x="56871" y="15094"/>
                    <a:pt x="59076" y="9577"/>
                  </a:cubicBezTo>
                  <a:cubicBezTo>
                    <a:pt x="59373" y="9159"/>
                    <a:pt x="60161" y="8010"/>
                    <a:pt x="60555" y="8010"/>
                  </a:cubicBezTo>
                  <a:close/>
                  <a:moveTo>
                    <a:pt x="58974" y="8927"/>
                  </a:moveTo>
                  <a:lnTo>
                    <a:pt x="58974" y="8927"/>
                  </a:lnTo>
                  <a:cubicBezTo>
                    <a:pt x="58982" y="9109"/>
                    <a:pt x="58969" y="9291"/>
                    <a:pt x="58937" y="9473"/>
                  </a:cubicBezTo>
                  <a:cubicBezTo>
                    <a:pt x="58903" y="9519"/>
                    <a:pt x="58880" y="9554"/>
                    <a:pt x="58845" y="9600"/>
                  </a:cubicBezTo>
                  <a:cubicBezTo>
                    <a:pt x="58822" y="9635"/>
                    <a:pt x="58833" y="9692"/>
                    <a:pt x="58880" y="9715"/>
                  </a:cubicBezTo>
                  <a:cubicBezTo>
                    <a:pt x="58556" y="11008"/>
                    <a:pt x="57471" y="12705"/>
                    <a:pt x="57137" y="13801"/>
                  </a:cubicBezTo>
                  <a:cubicBezTo>
                    <a:pt x="55821" y="18015"/>
                    <a:pt x="55117" y="22401"/>
                    <a:pt x="55071" y="26810"/>
                  </a:cubicBezTo>
                  <a:cubicBezTo>
                    <a:pt x="54817" y="27006"/>
                    <a:pt x="54563" y="27191"/>
                    <a:pt x="54309" y="27387"/>
                  </a:cubicBezTo>
                  <a:cubicBezTo>
                    <a:pt x="54366" y="23797"/>
                    <a:pt x="54690" y="20219"/>
                    <a:pt x="55255" y="16676"/>
                  </a:cubicBezTo>
                  <a:cubicBezTo>
                    <a:pt x="55280" y="16688"/>
                    <a:pt x="55306" y="16694"/>
                    <a:pt x="55330" y="16694"/>
                  </a:cubicBezTo>
                  <a:cubicBezTo>
                    <a:pt x="55397" y="16694"/>
                    <a:pt x="55458" y="16651"/>
                    <a:pt x="55475" y="16583"/>
                  </a:cubicBezTo>
                  <a:cubicBezTo>
                    <a:pt x="55879" y="15025"/>
                    <a:pt x="56352" y="13455"/>
                    <a:pt x="57067" y="12001"/>
                  </a:cubicBezTo>
                  <a:cubicBezTo>
                    <a:pt x="57417" y="11290"/>
                    <a:pt x="58971" y="9585"/>
                    <a:pt x="58974" y="8927"/>
                  </a:cubicBezTo>
                  <a:close/>
                  <a:moveTo>
                    <a:pt x="54112" y="22932"/>
                  </a:moveTo>
                  <a:lnTo>
                    <a:pt x="54112" y="22932"/>
                  </a:lnTo>
                  <a:cubicBezTo>
                    <a:pt x="54009" y="24490"/>
                    <a:pt x="53962" y="26048"/>
                    <a:pt x="53997" y="27618"/>
                  </a:cubicBezTo>
                  <a:cubicBezTo>
                    <a:pt x="53905" y="27687"/>
                    <a:pt x="53824" y="27745"/>
                    <a:pt x="53732" y="27814"/>
                  </a:cubicBezTo>
                  <a:cubicBezTo>
                    <a:pt x="53835" y="26175"/>
                    <a:pt x="53962" y="24548"/>
                    <a:pt x="54112" y="22932"/>
                  </a:cubicBezTo>
                  <a:close/>
                  <a:moveTo>
                    <a:pt x="55267" y="10708"/>
                  </a:moveTo>
                  <a:lnTo>
                    <a:pt x="55267" y="10708"/>
                  </a:lnTo>
                  <a:cubicBezTo>
                    <a:pt x="54147" y="16422"/>
                    <a:pt x="53535" y="22216"/>
                    <a:pt x="53443" y="28034"/>
                  </a:cubicBezTo>
                  <a:cubicBezTo>
                    <a:pt x="53131" y="28276"/>
                    <a:pt x="52820" y="28507"/>
                    <a:pt x="52520" y="28749"/>
                  </a:cubicBezTo>
                  <a:cubicBezTo>
                    <a:pt x="52635" y="22528"/>
                    <a:pt x="53512" y="16583"/>
                    <a:pt x="55267" y="10708"/>
                  </a:cubicBezTo>
                  <a:close/>
                  <a:moveTo>
                    <a:pt x="55713" y="7554"/>
                  </a:moveTo>
                  <a:cubicBezTo>
                    <a:pt x="55728" y="7554"/>
                    <a:pt x="55737" y="7566"/>
                    <a:pt x="55740" y="7592"/>
                  </a:cubicBezTo>
                  <a:cubicBezTo>
                    <a:pt x="55809" y="8296"/>
                    <a:pt x="55082" y="9715"/>
                    <a:pt x="54828" y="10512"/>
                  </a:cubicBezTo>
                  <a:cubicBezTo>
                    <a:pt x="54239" y="12405"/>
                    <a:pt x="53743" y="14344"/>
                    <a:pt x="53339" y="16295"/>
                  </a:cubicBezTo>
                  <a:cubicBezTo>
                    <a:pt x="52485" y="20485"/>
                    <a:pt x="52081" y="24755"/>
                    <a:pt x="52139" y="29038"/>
                  </a:cubicBezTo>
                  <a:cubicBezTo>
                    <a:pt x="52012" y="29142"/>
                    <a:pt x="51885" y="29234"/>
                    <a:pt x="51758" y="29326"/>
                  </a:cubicBezTo>
                  <a:cubicBezTo>
                    <a:pt x="51469" y="22966"/>
                    <a:pt x="52150" y="16583"/>
                    <a:pt x="53789" y="10431"/>
                  </a:cubicBezTo>
                  <a:cubicBezTo>
                    <a:pt x="54388" y="9437"/>
                    <a:pt x="55520" y="7554"/>
                    <a:pt x="55713" y="7554"/>
                  </a:cubicBezTo>
                  <a:close/>
                  <a:moveTo>
                    <a:pt x="60149" y="25575"/>
                  </a:moveTo>
                  <a:cubicBezTo>
                    <a:pt x="63635" y="26741"/>
                    <a:pt x="67236" y="27560"/>
                    <a:pt x="70872" y="28160"/>
                  </a:cubicBezTo>
                  <a:lnTo>
                    <a:pt x="70872" y="28172"/>
                  </a:lnTo>
                  <a:cubicBezTo>
                    <a:pt x="72777" y="28484"/>
                    <a:pt x="74682" y="28738"/>
                    <a:pt x="76598" y="28934"/>
                  </a:cubicBezTo>
                  <a:cubicBezTo>
                    <a:pt x="76963" y="28972"/>
                    <a:pt x="77374" y="28975"/>
                    <a:pt x="77795" y="28975"/>
                  </a:cubicBezTo>
                  <a:cubicBezTo>
                    <a:pt x="77860" y="28975"/>
                    <a:pt x="77926" y="28975"/>
                    <a:pt x="77991" y="28975"/>
                  </a:cubicBezTo>
                  <a:cubicBezTo>
                    <a:pt x="78775" y="28975"/>
                    <a:pt x="79581" y="28984"/>
                    <a:pt x="80199" y="29211"/>
                  </a:cubicBezTo>
                  <a:cubicBezTo>
                    <a:pt x="81596" y="29742"/>
                    <a:pt x="80130" y="30030"/>
                    <a:pt x="78698" y="30204"/>
                  </a:cubicBezTo>
                  <a:cubicBezTo>
                    <a:pt x="78641" y="30215"/>
                    <a:pt x="78594" y="30238"/>
                    <a:pt x="78571" y="30284"/>
                  </a:cubicBezTo>
                  <a:cubicBezTo>
                    <a:pt x="72131" y="29534"/>
                    <a:pt x="66001" y="27941"/>
                    <a:pt x="59791" y="25829"/>
                  </a:cubicBezTo>
                  <a:cubicBezTo>
                    <a:pt x="59907" y="25748"/>
                    <a:pt x="60034" y="25656"/>
                    <a:pt x="60149" y="25575"/>
                  </a:cubicBezTo>
                  <a:close/>
                  <a:moveTo>
                    <a:pt x="53997" y="8273"/>
                  </a:moveTo>
                  <a:cubicBezTo>
                    <a:pt x="53916" y="8884"/>
                    <a:pt x="53801" y="9485"/>
                    <a:pt x="53674" y="10085"/>
                  </a:cubicBezTo>
                  <a:cubicBezTo>
                    <a:pt x="53582" y="10293"/>
                    <a:pt x="53489" y="10500"/>
                    <a:pt x="53397" y="10720"/>
                  </a:cubicBezTo>
                  <a:cubicBezTo>
                    <a:pt x="53371" y="10771"/>
                    <a:pt x="53421" y="10822"/>
                    <a:pt x="53472" y="10822"/>
                  </a:cubicBezTo>
                  <a:cubicBezTo>
                    <a:pt x="53490" y="10822"/>
                    <a:pt x="53509" y="10816"/>
                    <a:pt x="53524" y="10800"/>
                  </a:cubicBezTo>
                  <a:lnTo>
                    <a:pt x="53524" y="10800"/>
                  </a:lnTo>
                  <a:lnTo>
                    <a:pt x="53512" y="10835"/>
                  </a:lnTo>
                  <a:cubicBezTo>
                    <a:pt x="53449" y="10955"/>
                    <a:pt x="53424" y="11009"/>
                    <a:pt x="53429" y="11009"/>
                  </a:cubicBezTo>
                  <a:cubicBezTo>
                    <a:pt x="53434" y="11009"/>
                    <a:pt x="53459" y="10972"/>
                    <a:pt x="53501" y="10904"/>
                  </a:cubicBezTo>
                  <a:lnTo>
                    <a:pt x="53501" y="10904"/>
                  </a:lnTo>
                  <a:cubicBezTo>
                    <a:pt x="52877" y="13582"/>
                    <a:pt x="51989" y="16237"/>
                    <a:pt x="51665" y="18984"/>
                  </a:cubicBezTo>
                  <a:cubicBezTo>
                    <a:pt x="51261" y="22516"/>
                    <a:pt x="51181" y="26071"/>
                    <a:pt x="51423" y="29615"/>
                  </a:cubicBezTo>
                  <a:cubicBezTo>
                    <a:pt x="51123" y="29857"/>
                    <a:pt x="50834" y="30100"/>
                    <a:pt x="50546" y="30330"/>
                  </a:cubicBezTo>
                  <a:cubicBezTo>
                    <a:pt x="50730" y="26545"/>
                    <a:pt x="50938" y="22735"/>
                    <a:pt x="51412" y="18973"/>
                  </a:cubicBezTo>
                  <a:cubicBezTo>
                    <a:pt x="51642" y="17010"/>
                    <a:pt x="51977" y="15071"/>
                    <a:pt x="52416" y="13155"/>
                  </a:cubicBezTo>
                  <a:cubicBezTo>
                    <a:pt x="52774" y="11631"/>
                    <a:pt x="53870" y="9208"/>
                    <a:pt x="53997" y="8273"/>
                  </a:cubicBezTo>
                  <a:close/>
                  <a:moveTo>
                    <a:pt x="59653" y="25933"/>
                  </a:moveTo>
                  <a:cubicBezTo>
                    <a:pt x="66452" y="28899"/>
                    <a:pt x="73781" y="30377"/>
                    <a:pt x="81157" y="30908"/>
                  </a:cubicBezTo>
                  <a:cubicBezTo>
                    <a:pt x="80768" y="30916"/>
                    <a:pt x="80381" y="30920"/>
                    <a:pt x="79994" y="30920"/>
                  </a:cubicBezTo>
                  <a:cubicBezTo>
                    <a:pt x="72533" y="30920"/>
                    <a:pt x="65499" y="29445"/>
                    <a:pt x="58476" y="26833"/>
                  </a:cubicBezTo>
                  <a:cubicBezTo>
                    <a:pt x="58868" y="26533"/>
                    <a:pt x="59261" y="26244"/>
                    <a:pt x="59653" y="25933"/>
                  </a:cubicBezTo>
                  <a:close/>
                  <a:moveTo>
                    <a:pt x="52135" y="9749"/>
                  </a:moveTo>
                  <a:cubicBezTo>
                    <a:pt x="52186" y="9749"/>
                    <a:pt x="52198" y="9959"/>
                    <a:pt x="52150" y="10477"/>
                  </a:cubicBezTo>
                  <a:cubicBezTo>
                    <a:pt x="51827" y="13940"/>
                    <a:pt x="50615" y="17380"/>
                    <a:pt x="50257" y="20877"/>
                  </a:cubicBezTo>
                  <a:cubicBezTo>
                    <a:pt x="49934" y="24121"/>
                    <a:pt x="49911" y="27387"/>
                    <a:pt x="50176" y="30631"/>
                  </a:cubicBezTo>
                  <a:cubicBezTo>
                    <a:pt x="49980" y="30792"/>
                    <a:pt x="49784" y="30954"/>
                    <a:pt x="49576" y="31115"/>
                  </a:cubicBezTo>
                  <a:cubicBezTo>
                    <a:pt x="49472" y="27041"/>
                    <a:pt x="49657" y="22955"/>
                    <a:pt x="50119" y="18903"/>
                  </a:cubicBezTo>
                  <a:lnTo>
                    <a:pt x="50119" y="18926"/>
                  </a:lnTo>
                  <a:cubicBezTo>
                    <a:pt x="50338" y="17114"/>
                    <a:pt x="50569" y="15279"/>
                    <a:pt x="51008" y="13501"/>
                  </a:cubicBezTo>
                  <a:lnTo>
                    <a:pt x="51008" y="13501"/>
                  </a:lnTo>
                  <a:cubicBezTo>
                    <a:pt x="50984" y="13594"/>
                    <a:pt x="50973" y="13635"/>
                    <a:pt x="50972" y="13635"/>
                  </a:cubicBezTo>
                  <a:cubicBezTo>
                    <a:pt x="50964" y="13635"/>
                    <a:pt x="51913" y="9749"/>
                    <a:pt x="52135" y="9749"/>
                  </a:cubicBezTo>
                  <a:close/>
                  <a:moveTo>
                    <a:pt x="58291" y="26983"/>
                  </a:moveTo>
                  <a:cubicBezTo>
                    <a:pt x="65088" y="29933"/>
                    <a:pt x="72331" y="31255"/>
                    <a:pt x="79703" y="31255"/>
                  </a:cubicBezTo>
                  <a:cubicBezTo>
                    <a:pt x="79830" y="31255"/>
                    <a:pt x="79957" y="31255"/>
                    <a:pt x="80083" y="31254"/>
                  </a:cubicBezTo>
                  <a:lnTo>
                    <a:pt x="80083" y="31254"/>
                  </a:lnTo>
                  <a:cubicBezTo>
                    <a:pt x="78693" y="31362"/>
                    <a:pt x="77322" y="31415"/>
                    <a:pt x="75966" y="31415"/>
                  </a:cubicBezTo>
                  <a:cubicBezTo>
                    <a:pt x="69474" y="31415"/>
                    <a:pt x="63321" y="30202"/>
                    <a:pt x="57010" y="27987"/>
                  </a:cubicBezTo>
                  <a:cubicBezTo>
                    <a:pt x="57437" y="27641"/>
                    <a:pt x="57864" y="27318"/>
                    <a:pt x="58291" y="26983"/>
                  </a:cubicBezTo>
                  <a:close/>
                  <a:moveTo>
                    <a:pt x="50844" y="10899"/>
                  </a:moveTo>
                  <a:cubicBezTo>
                    <a:pt x="50884" y="10899"/>
                    <a:pt x="50754" y="11260"/>
                    <a:pt x="50350" y="12197"/>
                  </a:cubicBezTo>
                  <a:lnTo>
                    <a:pt x="50350" y="12209"/>
                  </a:lnTo>
                  <a:cubicBezTo>
                    <a:pt x="49519" y="14102"/>
                    <a:pt x="49126" y="16260"/>
                    <a:pt x="48884" y="18303"/>
                  </a:cubicBezTo>
                  <a:cubicBezTo>
                    <a:pt x="48376" y="22643"/>
                    <a:pt x="48826" y="27006"/>
                    <a:pt x="49322" y="31335"/>
                  </a:cubicBezTo>
                  <a:cubicBezTo>
                    <a:pt x="49218" y="31427"/>
                    <a:pt x="49103" y="31508"/>
                    <a:pt x="48999" y="31600"/>
                  </a:cubicBezTo>
                  <a:cubicBezTo>
                    <a:pt x="47510" y="25944"/>
                    <a:pt x="48018" y="20415"/>
                    <a:pt x="48907" y="14794"/>
                  </a:cubicBezTo>
                  <a:cubicBezTo>
                    <a:pt x="48953" y="14621"/>
                    <a:pt x="49011" y="14448"/>
                    <a:pt x="49057" y="14275"/>
                  </a:cubicBezTo>
                  <a:cubicBezTo>
                    <a:pt x="49631" y="13070"/>
                    <a:pt x="50746" y="10899"/>
                    <a:pt x="50844" y="10899"/>
                  </a:cubicBezTo>
                  <a:close/>
                  <a:moveTo>
                    <a:pt x="56837" y="28114"/>
                  </a:moveTo>
                  <a:cubicBezTo>
                    <a:pt x="60830" y="29915"/>
                    <a:pt x="65101" y="31011"/>
                    <a:pt x="69441" y="31542"/>
                  </a:cubicBezTo>
                  <a:cubicBezTo>
                    <a:pt x="71288" y="31773"/>
                    <a:pt x="73146" y="31889"/>
                    <a:pt x="75016" y="31912"/>
                  </a:cubicBezTo>
                  <a:cubicBezTo>
                    <a:pt x="75887" y="31912"/>
                    <a:pt x="76828" y="31765"/>
                    <a:pt x="77724" y="31765"/>
                  </a:cubicBezTo>
                  <a:cubicBezTo>
                    <a:pt x="77980" y="31765"/>
                    <a:pt x="78233" y="31777"/>
                    <a:pt x="78479" y="31808"/>
                  </a:cubicBezTo>
                  <a:cubicBezTo>
                    <a:pt x="78541" y="31815"/>
                    <a:pt x="78607" y="31818"/>
                    <a:pt x="78675" y="31818"/>
                  </a:cubicBezTo>
                  <a:cubicBezTo>
                    <a:pt x="79157" y="31818"/>
                    <a:pt x="79768" y="31661"/>
                    <a:pt x="79906" y="31661"/>
                  </a:cubicBezTo>
                  <a:cubicBezTo>
                    <a:pt x="80028" y="31661"/>
                    <a:pt x="79783" y="31784"/>
                    <a:pt x="78756" y="32247"/>
                  </a:cubicBezTo>
                  <a:cubicBezTo>
                    <a:pt x="77472" y="32340"/>
                    <a:pt x="76194" y="32386"/>
                    <a:pt x="74922" y="32386"/>
                  </a:cubicBezTo>
                  <a:cubicBezTo>
                    <a:pt x="68370" y="32386"/>
                    <a:pt x="61973" y="31168"/>
                    <a:pt x="55728" y="29003"/>
                  </a:cubicBezTo>
                  <a:cubicBezTo>
                    <a:pt x="56098" y="28703"/>
                    <a:pt x="56467" y="28426"/>
                    <a:pt x="56837" y="28114"/>
                  </a:cubicBezTo>
                  <a:close/>
                  <a:moveTo>
                    <a:pt x="47556" y="23012"/>
                  </a:moveTo>
                  <a:lnTo>
                    <a:pt x="47556" y="23012"/>
                  </a:lnTo>
                  <a:cubicBezTo>
                    <a:pt x="47510" y="25956"/>
                    <a:pt x="47833" y="28876"/>
                    <a:pt x="48722" y="31739"/>
                  </a:cubicBezTo>
                  <a:cubicBezTo>
                    <a:pt x="48722" y="31762"/>
                    <a:pt x="48745" y="31773"/>
                    <a:pt x="48757" y="31785"/>
                  </a:cubicBezTo>
                  <a:cubicBezTo>
                    <a:pt x="48491" y="32004"/>
                    <a:pt x="48226" y="32212"/>
                    <a:pt x="47960" y="32443"/>
                  </a:cubicBezTo>
                  <a:cubicBezTo>
                    <a:pt x="47499" y="29315"/>
                    <a:pt x="47372" y="26164"/>
                    <a:pt x="47556" y="23012"/>
                  </a:cubicBezTo>
                  <a:close/>
                  <a:moveTo>
                    <a:pt x="55521" y="29165"/>
                  </a:moveTo>
                  <a:cubicBezTo>
                    <a:pt x="55532" y="29176"/>
                    <a:pt x="55532" y="29188"/>
                    <a:pt x="55555" y="29188"/>
                  </a:cubicBezTo>
                  <a:cubicBezTo>
                    <a:pt x="61573" y="31556"/>
                    <a:pt x="67785" y="32605"/>
                    <a:pt x="74124" y="32605"/>
                  </a:cubicBezTo>
                  <a:cubicBezTo>
                    <a:pt x="74521" y="32605"/>
                    <a:pt x="74918" y="32601"/>
                    <a:pt x="75316" y="32593"/>
                  </a:cubicBezTo>
                  <a:lnTo>
                    <a:pt x="75316" y="32593"/>
                  </a:lnTo>
                  <a:cubicBezTo>
                    <a:pt x="73594" y="32717"/>
                    <a:pt x="71887" y="32792"/>
                    <a:pt x="70192" y="32792"/>
                  </a:cubicBezTo>
                  <a:cubicBezTo>
                    <a:pt x="64933" y="32792"/>
                    <a:pt x="59793" y="32069"/>
                    <a:pt x="54713" y="29834"/>
                  </a:cubicBezTo>
                  <a:cubicBezTo>
                    <a:pt x="54978" y="29603"/>
                    <a:pt x="55255" y="29396"/>
                    <a:pt x="55521" y="29165"/>
                  </a:cubicBezTo>
                  <a:close/>
                  <a:moveTo>
                    <a:pt x="49375" y="11293"/>
                  </a:moveTo>
                  <a:cubicBezTo>
                    <a:pt x="49420" y="11293"/>
                    <a:pt x="49416" y="11422"/>
                    <a:pt x="49345" y="11724"/>
                  </a:cubicBezTo>
                  <a:cubicBezTo>
                    <a:pt x="49311" y="11689"/>
                    <a:pt x="49264" y="11672"/>
                    <a:pt x="49219" y="11672"/>
                  </a:cubicBezTo>
                  <a:cubicBezTo>
                    <a:pt x="49144" y="11672"/>
                    <a:pt x="49071" y="11718"/>
                    <a:pt x="49057" y="11805"/>
                  </a:cubicBezTo>
                  <a:cubicBezTo>
                    <a:pt x="48861" y="12728"/>
                    <a:pt x="48664" y="13663"/>
                    <a:pt x="48491" y="14598"/>
                  </a:cubicBezTo>
                  <a:cubicBezTo>
                    <a:pt x="46841" y="20450"/>
                    <a:pt x="46552" y="26614"/>
                    <a:pt x="47683" y="32604"/>
                  </a:cubicBezTo>
                  <a:cubicBezTo>
                    <a:pt x="47683" y="32627"/>
                    <a:pt x="47706" y="32639"/>
                    <a:pt x="47718" y="32651"/>
                  </a:cubicBezTo>
                  <a:cubicBezTo>
                    <a:pt x="47475" y="32858"/>
                    <a:pt x="47222" y="33066"/>
                    <a:pt x="46979" y="33274"/>
                  </a:cubicBezTo>
                  <a:cubicBezTo>
                    <a:pt x="46275" y="28622"/>
                    <a:pt x="45940" y="24328"/>
                    <a:pt x="46298" y="19700"/>
                  </a:cubicBezTo>
                  <a:cubicBezTo>
                    <a:pt x="46610" y="18165"/>
                    <a:pt x="46991" y="16629"/>
                    <a:pt x="47452" y="15117"/>
                  </a:cubicBezTo>
                  <a:cubicBezTo>
                    <a:pt x="47963" y="13954"/>
                    <a:pt x="49172" y="11293"/>
                    <a:pt x="49375" y="11293"/>
                  </a:cubicBezTo>
                  <a:close/>
                  <a:moveTo>
                    <a:pt x="45536" y="24559"/>
                  </a:moveTo>
                  <a:cubicBezTo>
                    <a:pt x="45502" y="27595"/>
                    <a:pt x="45883" y="30619"/>
                    <a:pt x="46771" y="33435"/>
                  </a:cubicBezTo>
                  <a:cubicBezTo>
                    <a:pt x="46771" y="33435"/>
                    <a:pt x="46783" y="33435"/>
                    <a:pt x="46783" y="33447"/>
                  </a:cubicBezTo>
                  <a:cubicBezTo>
                    <a:pt x="46356" y="33816"/>
                    <a:pt x="45929" y="34186"/>
                    <a:pt x="45513" y="34555"/>
                  </a:cubicBezTo>
                  <a:cubicBezTo>
                    <a:pt x="45167" y="31231"/>
                    <a:pt x="45167" y="27883"/>
                    <a:pt x="45536" y="24559"/>
                  </a:cubicBezTo>
                  <a:close/>
                  <a:moveTo>
                    <a:pt x="54540" y="29973"/>
                  </a:moveTo>
                  <a:cubicBezTo>
                    <a:pt x="58706" y="32200"/>
                    <a:pt x="63300" y="33124"/>
                    <a:pt x="68010" y="33274"/>
                  </a:cubicBezTo>
                  <a:cubicBezTo>
                    <a:pt x="68505" y="33286"/>
                    <a:pt x="69001" y="33292"/>
                    <a:pt x="69496" y="33292"/>
                  </a:cubicBezTo>
                  <a:cubicBezTo>
                    <a:pt x="71378" y="33292"/>
                    <a:pt x="73258" y="33205"/>
                    <a:pt x="75132" y="33031"/>
                  </a:cubicBezTo>
                  <a:cubicBezTo>
                    <a:pt x="75671" y="32984"/>
                    <a:pt x="76940" y="32589"/>
                    <a:pt x="77506" y="32589"/>
                  </a:cubicBezTo>
                  <a:cubicBezTo>
                    <a:pt x="77898" y="32589"/>
                    <a:pt x="77953" y="32778"/>
                    <a:pt x="77198" y="33401"/>
                  </a:cubicBezTo>
                  <a:cubicBezTo>
                    <a:pt x="76171" y="34243"/>
                    <a:pt x="73712" y="34555"/>
                    <a:pt x="72627" y="34751"/>
                  </a:cubicBezTo>
                  <a:cubicBezTo>
                    <a:pt x="72615" y="34751"/>
                    <a:pt x="72604" y="34763"/>
                    <a:pt x="72592" y="34763"/>
                  </a:cubicBezTo>
                  <a:cubicBezTo>
                    <a:pt x="66175" y="34324"/>
                    <a:pt x="59307" y="33147"/>
                    <a:pt x="53455" y="30885"/>
                  </a:cubicBezTo>
                  <a:cubicBezTo>
                    <a:pt x="53812" y="30573"/>
                    <a:pt x="54170" y="30273"/>
                    <a:pt x="54540" y="29973"/>
                  </a:cubicBezTo>
                  <a:close/>
                  <a:moveTo>
                    <a:pt x="53247" y="31058"/>
                  </a:moveTo>
                  <a:cubicBezTo>
                    <a:pt x="58937" y="33701"/>
                    <a:pt x="66036" y="34821"/>
                    <a:pt x="72500" y="35121"/>
                  </a:cubicBezTo>
                  <a:cubicBezTo>
                    <a:pt x="72511" y="35132"/>
                    <a:pt x="72511" y="35132"/>
                    <a:pt x="72523" y="35144"/>
                  </a:cubicBezTo>
                  <a:cubicBezTo>
                    <a:pt x="65586" y="35063"/>
                    <a:pt x="58926" y="33863"/>
                    <a:pt x="52127" y="32004"/>
                  </a:cubicBezTo>
                  <a:cubicBezTo>
                    <a:pt x="52508" y="31681"/>
                    <a:pt x="52877" y="31369"/>
                    <a:pt x="53247" y="31058"/>
                  </a:cubicBezTo>
                  <a:close/>
                  <a:moveTo>
                    <a:pt x="48144" y="11597"/>
                  </a:moveTo>
                  <a:cubicBezTo>
                    <a:pt x="47359" y="11787"/>
                    <a:pt x="46044" y="18592"/>
                    <a:pt x="45952" y="19042"/>
                  </a:cubicBezTo>
                  <a:cubicBezTo>
                    <a:pt x="44774" y="24224"/>
                    <a:pt x="44521" y="29580"/>
                    <a:pt x="45178" y="34844"/>
                  </a:cubicBezTo>
                  <a:cubicBezTo>
                    <a:pt x="44994" y="35017"/>
                    <a:pt x="44809" y="35178"/>
                    <a:pt x="44624" y="35340"/>
                  </a:cubicBezTo>
                  <a:cubicBezTo>
                    <a:pt x="43793" y="28795"/>
                    <a:pt x="44336" y="22378"/>
                    <a:pt x="45894" y="16052"/>
                  </a:cubicBezTo>
                  <a:cubicBezTo>
                    <a:pt x="46575" y="13987"/>
                    <a:pt x="47463" y="11761"/>
                    <a:pt x="48144" y="11597"/>
                  </a:cubicBezTo>
                  <a:close/>
                  <a:moveTo>
                    <a:pt x="44613" y="19180"/>
                  </a:moveTo>
                  <a:cubicBezTo>
                    <a:pt x="44278" y="21558"/>
                    <a:pt x="44059" y="23844"/>
                    <a:pt x="44013" y="24398"/>
                  </a:cubicBezTo>
                  <a:cubicBezTo>
                    <a:pt x="43666" y="28137"/>
                    <a:pt x="43782" y="31900"/>
                    <a:pt x="44336" y="35605"/>
                  </a:cubicBezTo>
                  <a:cubicBezTo>
                    <a:pt x="44163" y="35744"/>
                    <a:pt x="44001" y="35894"/>
                    <a:pt x="43840" y="36044"/>
                  </a:cubicBezTo>
                  <a:cubicBezTo>
                    <a:pt x="43332" y="31762"/>
                    <a:pt x="43205" y="27491"/>
                    <a:pt x="43828" y="23209"/>
                  </a:cubicBezTo>
                  <a:cubicBezTo>
                    <a:pt x="44024" y="21847"/>
                    <a:pt x="44290" y="20508"/>
                    <a:pt x="44613" y="19180"/>
                  </a:cubicBezTo>
                  <a:close/>
                  <a:moveTo>
                    <a:pt x="51989" y="32131"/>
                  </a:moveTo>
                  <a:cubicBezTo>
                    <a:pt x="56363" y="33816"/>
                    <a:pt x="61015" y="34786"/>
                    <a:pt x="65667" y="35282"/>
                  </a:cubicBezTo>
                  <a:cubicBezTo>
                    <a:pt x="67594" y="35478"/>
                    <a:pt x="69522" y="35594"/>
                    <a:pt x="71450" y="35617"/>
                  </a:cubicBezTo>
                  <a:cubicBezTo>
                    <a:pt x="71527" y="35618"/>
                    <a:pt x="71607" y="35619"/>
                    <a:pt x="71687" y="35619"/>
                  </a:cubicBezTo>
                  <a:cubicBezTo>
                    <a:pt x="72934" y="35619"/>
                    <a:pt x="74424" y="35463"/>
                    <a:pt x="75076" y="35463"/>
                  </a:cubicBezTo>
                  <a:cubicBezTo>
                    <a:pt x="75785" y="35463"/>
                    <a:pt x="75498" y="35648"/>
                    <a:pt x="72812" y="36425"/>
                  </a:cubicBezTo>
                  <a:cubicBezTo>
                    <a:pt x="72742" y="36437"/>
                    <a:pt x="72685" y="36506"/>
                    <a:pt x="72696" y="36575"/>
                  </a:cubicBezTo>
                  <a:cubicBezTo>
                    <a:pt x="72208" y="36587"/>
                    <a:pt x="71723" y="36593"/>
                    <a:pt x="71239" y="36593"/>
                  </a:cubicBezTo>
                  <a:cubicBezTo>
                    <a:pt x="64281" y="36593"/>
                    <a:pt x="57719" y="35351"/>
                    <a:pt x="51158" y="32847"/>
                  </a:cubicBezTo>
                  <a:cubicBezTo>
                    <a:pt x="51423" y="32604"/>
                    <a:pt x="51712" y="32374"/>
                    <a:pt x="51989" y="32131"/>
                  </a:cubicBezTo>
                  <a:close/>
                  <a:moveTo>
                    <a:pt x="45243" y="13495"/>
                  </a:moveTo>
                  <a:cubicBezTo>
                    <a:pt x="45249" y="13495"/>
                    <a:pt x="45255" y="13497"/>
                    <a:pt x="45259" y="13501"/>
                  </a:cubicBezTo>
                  <a:lnTo>
                    <a:pt x="45271" y="13501"/>
                  </a:lnTo>
                  <a:cubicBezTo>
                    <a:pt x="45479" y="13686"/>
                    <a:pt x="43378" y="20381"/>
                    <a:pt x="43309" y="20808"/>
                  </a:cubicBezTo>
                  <a:cubicBezTo>
                    <a:pt x="42408" y="25967"/>
                    <a:pt x="42454" y="31254"/>
                    <a:pt x="43459" y="36390"/>
                  </a:cubicBezTo>
                  <a:lnTo>
                    <a:pt x="43170" y="36644"/>
                  </a:lnTo>
                  <a:cubicBezTo>
                    <a:pt x="41854" y="31127"/>
                    <a:pt x="41727" y="25771"/>
                    <a:pt x="42535" y="20381"/>
                  </a:cubicBezTo>
                  <a:cubicBezTo>
                    <a:pt x="43270" y="18278"/>
                    <a:pt x="44957" y="13495"/>
                    <a:pt x="45243" y="13495"/>
                  </a:cubicBezTo>
                  <a:close/>
                  <a:moveTo>
                    <a:pt x="42016" y="20600"/>
                  </a:moveTo>
                  <a:lnTo>
                    <a:pt x="42016" y="20600"/>
                  </a:lnTo>
                  <a:cubicBezTo>
                    <a:pt x="41185" y="26002"/>
                    <a:pt x="41554" y="31554"/>
                    <a:pt x="42939" y="36864"/>
                  </a:cubicBezTo>
                  <a:cubicBezTo>
                    <a:pt x="42570" y="37198"/>
                    <a:pt x="42200" y="37533"/>
                    <a:pt x="41843" y="37879"/>
                  </a:cubicBezTo>
                  <a:cubicBezTo>
                    <a:pt x="40677" y="32004"/>
                    <a:pt x="40688" y="26244"/>
                    <a:pt x="42016" y="20600"/>
                  </a:cubicBezTo>
                  <a:close/>
                  <a:moveTo>
                    <a:pt x="42986" y="15493"/>
                  </a:moveTo>
                  <a:cubicBezTo>
                    <a:pt x="43015" y="15493"/>
                    <a:pt x="42941" y="15790"/>
                    <a:pt x="42697" y="16583"/>
                  </a:cubicBezTo>
                  <a:cubicBezTo>
                    <a:pt x="41958" y="19019"/>
                    <a:pt x="41242" y="21385"/>
                    <a:pt x="40885" y="23913"/>
                  </a:cubicBezTo>
                  <a:cubicBezTo>
                    <a:pt x="40204" y="28657"/>
                    <a:pt x="40423" y="33493"/>
                    <a:pt x="41554" y="38145"/>
                  </a:cubicBezTo>
                  <a:cubicBezTo>
                    <a:pt x="41358" y="38330"/>
                    <a:pt x="41150" y="38514"/>
                    <a:pt x="40954" y="38710"/>
                  </a:cubicBezTo>
                  <a:cubicBezTo>
                    <a:pt x="40088" y="33366"/>
                    <a:pt x="39915" y="27930"/>
                    <a:pt x="40434" y="22551"/>
                  </a:cubicBezTo>
                  <a:cubicBezTo>
                    <a:pt x="40827" y="20923"/>
                    <a:pt x="41358" y="19319"/>
                    <a:pt x="42004" y="17784"/>
                  </a:cubicBezTo>
                  <a:cubicBezTo>
                    <a:pt x="42310" y="17067"/>
                    <a:pt x="42919" y="15493"/>
                    <a:pt x="42986" y="15493"/>
                  </a:cubicBezTo>
                  <a:close/>
                  <a:moveTo>
                    <a:pt x="49634" y="34186"/>
                  </a:moveTo>
                  <a:cubicBezTo>
                    <a:pt x="54990" y="35940"/>
                    <a:pt x="60461" y="37579"/>
                    <a:pt x="66128" y="37856"/>
                  </a:cubicBezTo>
                  <a:cubicBezTo>
                    <a:pt x="66196" y="37860"/>
                    <a:pt x="66324" y="37862"/>
                    <a:pt x="66497" y="37862"/>
                  </a:cubicBezTo>
                  <a:cubicBezTo>
                    <a:pt x="67913" y="37862"/>
                    <a:pt x="72390" y="37738"/>
                    <a:pt x="72338" y="37522"/>
                  </a:cubicBezTo>
                  <a:lnTo>
                    <a:pt x="72338" y="37522"/>
                  </a:lnTo>
                  <a:cubicBezTo>
                    <a:pt x="72611" y="38666"/>
                    <a:pt x="63965" y="39049"/>
                    <a:pt x="62432" y="39049"/>
                  </a:cubicBezTo>
                  <a:cubicBezTo>
                    <a:pt x="62342" y="39049"/>
                    <a:pt x="62276" y="39048"/>
                    <a:pt x="62239" y="39045"/>
                  </a:cubicBezTo>
                  <a:lnTo>
                    <a:pt x="62227" y="39045"/>
                  </a:lnTo>
                  <a:cubicBezTo>
                    <a:pt x="57737" y="38179"/>
                    <a:pt x="53397" y="36610"/>
                    <a:pt x="49368" y="34417"/>
                  </a:cubicBezTo>
                  <a:cubicBezTo>
                    <a:pt x="49461" y="34336"/>
                    <a:pt x="49553" y="34267"/>
                    <a:pt x="49634" y="34186"/>
                  </a:cubicBezTo>
                  <a:close/>
                  <a:moveTo>
                    <a:pt x="39880" y="23947"/>
                  </a:moveTo>
                  <a:cubicBezTo>
                    <a:pt x="39465" y="28957"/>
                    <a:pt x="39753" y="33989"/>
                    <a:pt x="40723" y="38930"/>
                  </a:cubicBezTo>
                  <a:cubicBezTo>
                    <a:pt x="40388" y="39241"/>
                    <a:pt x="40054" y="39553"/>
                    <a:pt x="39719" y="39876"/>
                  </a:cubicBezTo>
                  <a:cubicBezTo>
                    <a:pt x="39107" y="34578"/>
                    <a:pt x="39165" y="29234"/>
                    <a:pt x="39880" y="23947"/>
                  </a:cubicBezTo>
                  <a:close/>
                  <a:moveTo>
                    <a:pt x="40642" y="18130"/>
                  </a:moveTo>
                  <a:cubicBezTo>
                    <a:pt x="40515" y="18869"/>
                    <a:pt x="40400" y="19596"/>
                    <a:pt x="40284" y="20335"/>
                  </a:cubicBezTo>
                  <a:cubicBezTo>
                    <a:pt x="40019" y="21246"/>
                    <a:pt x="39730" y="22135"/>
                    <a:pt x="39615" y="22816"/>
                  </a:cubicBezTo>
                  <a:cubicBezTo>
                    <a:pt x="39315" y="24709"/>
                    <a:pt x="39107" y="26614"/>
                    <a:pt x="38992" y="28518"/>
                  </a:cubicBezTo>
                  <a:cubicBezTo>
                    <a:pt x="38772" y="32350"/>
                    <a:pt x="38922" y="36194"/>
                    <a:pt x="39419" y="40003"/>
                  </a:cubicBezTo>
                  <a:cubicBezTo>
                    <a:pt x="39430" y="40049"/>
                    <a:pt x="39453" y="40084"/>
                    <a:pt x="39488" y="40107"/>
                  </a:cubicBezTo>
                  <a:lnTo>
                    <a:pt x="38922" y="40650"/>
                  </a:lnTo>
                  <a:cubicBezTo>
                    <a:pt x="38634" y="36610"/>
                    <a:pt x="38414" y="32558"/>
                    <a:pt x="38530" y="28507"/>
                  </a:cubicBezTo>
                  <a:cubicBezTo>
                    <a:pt x="38553" y="26521"/>
                    <a:pt x="38738" y="24548"/>
                    <a:pt x="39084" y="22597"/>
                  </a:cubicBezTo>
                  <a:cubicBezTo>
                    <a:pt x="39303" y="21466"/>
                    <a:pt x="40250" y="19400"/>
                    <a:pt x="40642" y="18130"/>
                  </a:cubicBezTo>
                  <a:close/>
                  <a:moveTo>
                    <a:pt x="48156" y="35525"/>
                  </a:moveTo>
                  <a:cubicBezTo>
                    <a:pt x="52439" y="37510"/>
                    <a:pt x="57125" y="39842"/>
                    <a:pt x="61904" y="40765"/>
                  </a:cubicBezTo>
                  <a:cubicBezTo>
                    <a:pt x="56790" y="40107"/>
                    <a:pt x="51816" y="38641"/>
                    <a:pt x="47164" y="36413"/>
                  </a:cubicBezTo>
                  <a:cubicBezTo>
                    <a:pt x="47499" y="36113"/>
                    <a:pt x="47822" y="35825"/>
                    <a:pt x="48156" y="35525"/>
                  </a:cubicBezTo>
                  <a:close/>
                  <a:moveTo>
                    <a:pt x="49045" y="34717"/>
                  </a:moveTo>
                  <a:cubicBezTo>
                    <a:pt x="55001" y="37972"/>
                    <a:pt x="61523" y="39922"/>
                    <a:pt x="68333" y="40165"/>
                  </a:cubicBezTo>
                  <a:cubicBezTo>
                    <a:pt x="71877" y="40292"/>
                    <a:pt x="69741" y="40673"/>
                    <a:pt x="67387" y="40857"/>
                  </a:cubicBezTo>
                  <a:cubicBezTo>
                    <a:pt x="67007" y="40885"/>
                    <a:pt x="66630" y="40898"/>
                    <a:pt x="66254" y="40898"/>
                  </a:cubicBezTo>
                  <a:cubicBezTo>
                    <a:pt x="64128" y="40898"/>
                    <a:pt x="62061" y="40476"/>
                    <a:pt x="60011" y="39888"/>
                  </a:cubicBezTo>
                  <a:cubicBezTo>
                    <a:pt x="56005" y="38733"/>
                    <a:pt x="52173" y="36979"/>
                    <a:pt x="48353" y="35340"/>
                  </a:cubicBezTo>
                  <a:cubicBezTo>
                    <a:pt x="48584" y="35132"/>
                    <a:pt x="48814" y="34924"/>
                    <a:pt x="49045" y="34717"/>
                  </a:cubicBezTo>
                  <a:close/>
                  <a:moveTo>
                    <a:pt x="46991" y="36575"/>
                  </a:moveTo>
                  <a:cubicBezTo>
                    <a:pt x="51117" y="38875"/>
                    <a:pt x="55628" y="40382"/>
                    <a:pt x="60309" y="41053"/>
                  </a:cubicBezTo>
                  <a:lnTo>
                    <a:pt x="60309" y="41053"/>
                  </a:lnTo>
                  <a:cubicBezTo>
                    <a:pt x="55417" y="40525"/>
                    <a:pt x="50627" y="39302"/>
                    <a:pt x="46090" y="37418"/>
                  </a:cubicBezTo>
                  <a:cubicBezTo>
                    <a:pt x="46379" y="37129"/>
                    <a:pt x="46691" y="36864"/>
                    <a:pt x="46991" y="36575"/>
                  </a:cubicBezTo>
                  <a:close/>
                  <a:moveTo>
                    <a:pt x="38823" y="16857"/>
                  </a:moveTo>
                  <a:cubicBezTo>
                    <a:pt x="39320" y="17737"/>
                    <a:pt x="38322" y="21434"/>
                    <a:pt x="38241" y="22516"/>
                  </a:cubicBezTo>
                  <a:cubicBezTo>
                    <a:pt x="38080" y="24409"/>
                    <a:pt x="37964" y="26302"/>
                    <a:pt x="37918" y="28207"/>
                  </a:cubicBezTo>
                  <a:cubicBezTo>
                    <a:pt x="37803" y="32431"/>
                    <a:pt x="37999" y="36633"/>
                    <a:pt x="38749" y="40800"/>
                  </a:cubicBezTo>
                  <a:lnTo>
                    <a:pt x="38634" y="40915"/>
                  </a:lnTo>
                  <a:cubicBezTo>
                    <a:pt x="38495" y="41042"/>
                    <a:pt x="38368" y="41181"/>
                    <a:pt x="38241" y="41307"/>
                  </a:cubicBezTo>
                  <a:cubicBezTo>
                    <a:pt x="37491" y="36806"/>
                    <a:pt x="37110" y="32293"/>
                    <a:pt x="37341" y="27733"/>
                  </a:cubicBezTo>
                  <a:cubicBezTo>
                    <a:pt x="37445" y="25667"/>
                    <a:pt x="37664" y="23601"/>
                    <a:pt x="37987" y="21558"/>
                  </a:cubicBezTo>
                  <a:cubicBezTo>
                    <a:pt x="38137" y="20616"/>
                    <a:pt x="39167" y="17476"/>
                    <a:pt x="38823" y="16857"/>
                  </a:cubicBezTo>
                  <a:close/>
                  <a:moveTo>
                    <a:pt x="44521" y="38930"/>
                  </a:moveTo>
                  <a:cubicBezTo>
                    <a:pt x="47302" y="40165"/>
                    <a:pt x="50176" y="41157"/>
                    <a:pt x="53131" y="41896"/>
                  </a:cubicBezTo>
                  <a:cubicBezTo>
                    <a:pt x="49865" y="41469"/>
                    <a:pt x="46621" y="40823"/>
                    <a:pt x="43436" y="39969"/>
                  </a:cubicBezTo>
                  <a:cubicBezTo>
                    <a:pt x="43793" y="39622"/>
                    <a:pt x="44151" y="39276"/>
                    <a:pt x="44521" y="38930"/>
                  </a:cubicBezTo>
                  <a:close/>
                  <a:moveTo>
                    <a:pt x="45779" y="37718"/>
                  </a:moveTo>
                  <a:cubicBezTo>
                    <a:pt x="52332" y="40480"/>
                    <a:pt x="59113" y="41704"/>
                    <a:pt x="66195" y="41704"/>
                  </a:cubicBezTo>
                  <a:cubicBezTo>
                    <a:pt x="66423" y="41704"/>
                    <a:pt x="66651" y="41702"/>
                    <a:pt x="66879" y="41700"/>
                  </a:cubicBezTo>
                  <a:cubicBezTo>
                    <a:pt x="66982" y="41699"/>
                    <a:pt x="67079" y="41698"/>
                    <a:pt x="67170" y="41698"/>
                  </a:cubicBezTo>
                  <a:cubicBezTo>
                    <a:pt x="69973" y="41698"/>
                    <a:pt x="66806" y="42202"/>
                    <a:pt x="65286" y="42392"/>
                  </a:cubicBezTo>
                  <a:cubicBezTo>
                    <a:pt x="64080" y="42447"/>
                    <a:pt x="62889" y="42480"/>
                    <a:pt x="61707" y="42480"/>
                  </a:cubicBezTo>
                  <a:cubicBezTo>
                    <a:pt x="61395" y="42480"/>
                    <a:pt x="61083" y="42478"/>
                    <a:pt x="60773" y="42473"/>
                  </a:cubicBezTo>
                  <a:cubicBezTo>
                    <a:pt x="59942" y="42416"/>
                    <a:pt x="59110" y="42346"/>
                    <a:pt x="58302" y="42266"/>
                  </a:cubicBezTo>
                  <a:cubicBezTo>
                    <a:pt x="53605" y="41758"/>
                    <a:pt x="49115" y="40453"/>
                    <a:pt x="44751" y="38699"/>
                  </a:cubicBezTo>
                  <a:cubicBezTo>
                    <a:pt x="45098" y="38364"/>
                    <a:pt x="45432" y="38041"/>
                    <a:pt x="45779" y="37718"/>
                  </a:cubicBezTo>
                  <a:close/>
                  <a:moveTo>
                    <a:pt x="37214" y="25194"/>
                  </a:moveTo>
                  <a:cubicBezTo>
                    <a:pt x="36683" y="30619"/>
                    <a:pt x="36949" y="36090"/>
                    <a:pt x="38010" y="41434"/>
                  </a:cubicBezTo>
                  <a:lnTo>
                    <a:pt x="37999" y="41434"/>
                  </a:lnTo>
                  <a:cubicBezTo>
                    <a:pt x="38010" y="41469"/>
                    <a:pt x="38022" y="41481"/>
                    <a:pt x="38045" y="41504"/>
                  </a:cubicBezTo>
                  <a:cubicBezTo>
                    <a:pt x="37653" y="41885"/>
                    <a:pt x="37260" y="42277"/>
                    <a:pt x="36868" y="42670"/>
                  </a:cubicBezTo>
                  <a:cubicBezTo>
                    <a:pt x="36037" y="36783"/>
                    <a:pt x="36406" y="30988"/>
                    <a:pt x="37214" y="25194"/>
                  </a:cubicBezTo>
                  <a:close/>
                  <a:moveTo>
                    <a:pt x="43205" y="40199"/>
                  </a:moveTo>
                  <a:cubicBezTo>
                    <a:pt x="47568" y="41631"/>
                    <a:pt x="51862" y="42242"/>
                    <a:pt x="56236" y="42543"/>
                  </a:cubicBezTo>
                  <a:cubicBezTo>
                    <a:pt x="58011" y="42828"/>
                    <a:pt x="59796" y="42995"/>
                    <a:pt x="61556" y="42995"/>
                  </a:cubicBezTo>
                  <a:cubicBezTo>
                    <a:pt x="62430" y="42995"/>
                    <a:pt x="63297" y="42954"/>
                    <a:pt x="64155" y="42866"/>
                  </a:cubicBezTo>
                  <a:lnTo>
                    <a:pt x="64155" y="42866"/>
                  </a:lnTo>
                  <a:cubicBezTo>
                    <a:pt x="66001" y="42958"/>
                    <a:pt x="61119" y="43443"/>
                    <a:pt x="60380" y="43512"/>
                  </a:cubicBezTo>
                  <a:cubicBezTo>
                    <a:pt x="59160" y="43637"/>
                    <a:pt x="57940" y="43698"/>
                    <a:pt x="56720" y="43698"/>
                  </a:cubicBezTo>
                  <a:cubicBezTo>
                    <a:pt x="55793" y="43698"/>
                    <a:pt x="54866" y="43663"/>
                    <a:pt x="53939" y="43593"/>
                  </a:cubicBezTo>
                  <a:cubicBezTo>
                    <a:pt x="49934" y="43316"/>
                    <a:pt x="46010" y="42381"/>
                    <a:pt x="42189" y="41204"/>
                  </a:cubicBezTo>
                  <a:cubicBezTo>
                    <a:pt x="42524" y="40869"/>
                    <a:pt x="42858" y="40534"/>
                    <a:pt x="43205" y="40199"/>
                  </a:cubicBezTo>
                  <a:close/>
                  <a:moveTo>
                    <a:pt x="37832" y="18475"/>
                  </a:moveTo>
                  <a:cubicBezTo>
                    <a:pt x="37844" y="18475"/>
                    <a:pt x="37831" y="18653"/>
                    <a:pt x="37780" y="19134"/>
                  </a:cubicBezTo>
                  <a:cubicBezTo>
                    <a:pt x="36914" y="27272"/>
                    <a:pt x="35148" y="34763"/>
                    <a:pt x="36568" y="42981"/>
                  </a:cubicBezTo>
                  <a:cubicBezTo>
                    <a:pt x="36164" y="43408"/>
                    <a:pt x="35748" y="43824"/>
                    <a:pt x="35344" y="44251"/>
                  </a:cubicBezTo>
                  <a:cubicBezTo>
                    <a:pt x="34755" y="39738"/>
                    <a:pt x="34548" y="35225"/>
                    <a:pt x="35067" y="30688"/>
                  </a:cubicBezTo>
                  <a:cubicBezTo>
                    <a:pt x="35321" y="28368"/>
                    <a:pt x="35748" y="26060"/>
                    <a:pt x="36325" y="23809"/>
                  </a:cubicBezTo>
                  <a:cubicBezTo>
                    <a:pt x="36672" y="22470"/>
                    <a:pt x="37087" y="21154"/>
                    <a:pt x="37526" y="19838"/>
                  </a:cubicBezTo>
                  <a:cubicBezTo>
                    <a:pt x="37640" y="19489"/>
                    <a:pt x="37805" y="18475"/>
                    <a:pt x="37832" y="18475"/>
                  </a:cubicBezTo>
                  <a:close/>
                  <a:moveTo>
                    <a:pt x="41866" y="41538"/>
                  </a:moveTo>
                  <a:cubicBezTo>
                    <a:pt x="46711" y="43029"/>
                    <a:pt x="51636" y="44016"/>
                    <a:pt x="56576" y="44016"/>
                  </a:cubicBezTo>
                  <a:cubicBezTo>
                    <a:pt x="59556" y="44016"/>
                    <a:pt x="62541" y="43656"/>
                    <a:pt x="65517" y="42831"/>
                  </a:cubicBezTo>
                  <a:cubicBezTo>
                    <a:pt x="65517" y="42831"/>
                    <a:pt x="65517" y="42843"/>
                    <a:pt x="65528" y="42843"/>
                  </a:cubicBezTo>
                  <a:cubicBezTo>
                    <a:pt x="65494" y="42843"/>
                    <a:pt x="63901" y="43628"/>
                    <a:pt x="63774" y="43674"/>
                  </a:cubicBezTo>
                  <a:cubicBezTo>
                    <a:pt x="62573" y="44089"/>
                    <a:pt x="61257" y="44343"/>
                    <a:pt x="59999" y="44539"/>
                  </a:cubicBezTo>
                  <a:cubicBezTo>
                    <a:pt x="58536" y="44767"/>
                    <a:pt x="57051" y="44863"/>
                    <a:pt x="55565" y="44863"/>
                  </a:cubicBezTo>
                  <a:cubicBezTo>
                    <a:pt x="54637" y="44863"/>
                    <a:pt x="53708" y="44825"/>
                    <a:pt x="52785" y="44759"/>
                  </a:cubicBezTo>
                  <a:cubicBezTo>
                    <a:pt x="48745" y="44459"/>
                    <a:pt x="44867" y="43431"/>
                    <a:pt x="40942" y="42496"/>
                  </a:cubicBezTo>
                  <a:cubicBezTo>
                    <a:pt x="41254" y="42173"/>
                    <a:pt x="41554" y="41850"/>
                    <a:pt x="41866" y="41538"/>
                  </a:cubicBezTo>
                  <a:close/>
                  <a:moveTo>
                    <a:pt x="32805" y="36125"/>
                  </a:moveTo>
                  <a:lnTo>
                    <a:pt x="32805" y="36125"/>
                  </a:lnTo>
                  <a:cubicBezTo>
                    <a:pt x="33047" y="39149"/>
                    <a:pt x="33682" y="42277"/>
                    <a:pt x="34952" y="44655"/>
                  </a:cubicBezTo>
                  <a:cubicBezTo>
                    <a:pt x="34594" y="45036"/>
                    <a:pt x="34224" y="45417"/>
                    <a:pt x="33855" y="45798"/>
                  </a:cubicBezTo>
                  <a:cubicBezTo>
                    <a:pt x="33347" y="42947"/>
                    <a:pt x="33013" y="40072"/>
                    <a:pt x="32839" y="37187"/>
                  </a:cubicBezTo>
                  <a:lnTo>
                    <a:pt x="32828" y="37187"/>
                  </a:lnTo>
                  <a:cubicBezTo>
                    <a:pt x="32816" y="36829"/>
                    <a:pt x="32816" y="36471"/>
                    <a:pt x="32805" y="36125"/>
                  </a:cubicBezTo>
                  <a:close/>
                  <a:moveTo>
                    <a:pt x="40815" y="42635"/>
                  </a:moveTo>
                  <a:cubicBezTo>
                    <a:pt x="45491" y="44162"/>
                    <a:pt x="50439" y="45211"/>
                    <a:pt x="55337" y="45211"/>
                  </a:cubicBezTo>
                  <a:cubicBezTo>
                    <a:pt x="55772" y="45211"/>
                    <a:pt x="56207" y="45203"/>
                    <a:pt x="56640" y="45186"/>
                  </a:cubicBezTo>
                  <a:cubicBezTo>
                    <a:pt x="56640" y="45267"/>
                    <a:pt x="56710" y="45336"/>
                    <a:pt x="56790" y="45347"/>
                  </a:cubicBezTo>
                  <a:cubicBezTo>
                    <a:pt x="59203" y="45601"/>
                    <a:pt x="61534" y="45624"/>
                    <a:pt x="63947" y="45659"/>
                  </a:cubicBezTo>
                  <a:cubicBezTo>
                    <a:pt x="67398" y="45717"/>
                    <a:pt x="63543" y="45832"/>
                    <a:pt x="62723" y="45936"/>
                  </a:cubicBezTo>
                  <a:cubicBezTo>
                    <a:pt x="61130" y="46121"/>
                    <a:pt x="59549" y="46294"/>
                    <a:pt x="57945" y="46340"/>
                  </a:cubicBezTo>
                  <a:cubicBezTo>
                    <a:pt x="57549" y="46352"/>
                    <a:pt x="57155" y="46358"/>
                    <a:pt x="56762" y="46358"/>
                  </a:cubicBezTo>
                  <a:cubicBezTo>
                    <a:pt x="50974" y="46358"/>
                    <a:pt x="45459" y="45116"/>
                    <a:pt x="39903" y="43581"/>
                  </a:cubicBezTo>
                  <a:cubicBezTo>
                    <a:pt x="40204" y="43258"/>
                    <a:pt x="40515" y="42947"/>
                    <a:pt x="40815" y="42635"/>
                  </a:cubicBezTo>
                  <a:close/>
                  <a:moveTo>
                    <a:pt x="32078" y="28299"/>
                  </a:moveTo>
                  <a:lnTo>
                    <a:pt x="32078" y="28299"/>
                  </a:lnTo>
                  <a:cubicBezTo>
                    <a:pt x="31824" y="28472"/>
                    <a:pt x="31847" y="31035"/>
                    <a:pt x="31812" y="31496"/>
                  </a:cubicBezTo>
                  <a:cubicBezTo>
                    <a:pt x="31731" y="32997"/>
                    <a:pt x="31685" y="34509"/>
                    <a:pt x="31743" y="36021"/>
                  </a:cubicBezTo>
                  <a:cubicBezTo>
                    <a:pt x="31824" y="39426"/>
                    <a:pt x="32424" y="42808"/>
                    <a:pt x="33520" y="46040"/>
                  </a:cubicBezTo>
                  <a:cubicBezTo>
                    <a:pt x="33532" y="46063"/>
                    <a:pt x="33555" y="46086"/>
                    <a:pt x="33578" y="46109"/>
                  </a:cubicBezTo>
                  <a:cubicBezTo>
                    <a:pt x="33128" y="46594"/>
                    <a:pt x="32666" y="47067"/>
                    <a:pt x="32216" y="47564"/>
                  </a:cubicBezTo>
                  <a:cubicBezTo>
                    <a:pt x="30623" y="42127"/>
                    <a:pt x="30785" y="36725"/>
                    <a:pt x="31420" y="31254"/>
                  </a:cubicBezTo>
                  <a:cubicBezTo>
                    <a:pt x="31431" y="31254"/>
                    <a:pt x="31443" y="31231"/>
                    <a:pt x="31454" y="31208"/>
                  </a:cubicBezTo>
                  <a:cubicBezTo>
                    <a:pt x="31547" y="30711"/>
                    <a:pt x="31674" y="28564"/>
                    <a:pt x="32078" y="28299"/>
                  </a:cubicBezTo>
                  <a:close/>
                  <a:moveTo>
                    <a:pt x="39684" y="43789"/>
                  </a:moveTo>
                  <a:cubicBezTo>
                    <a:pt x="46691" y="46513"/>
                    <a:pt x="54066" y="47921"/>
                    <a:pt x="61558" y="48210"/>
                  </a:cubicBezTo>
                  <a:cubicBezTo>
                    <a:pt x="60248" y="48319"/>
                    <a:pt x="58949" y="48373"/>
                    <a:pt x="57659" y="48373"/>
                  </a:cubicBezTo>
                  <a:cubicBezTo>
                    <a:pt x="51289" y="48373"/>
                    <a:pt x="45159" y="47043"/>
                    <a:pt x="39188" y="44355"/>
                  </a:cubicBezTo>
                  <a:cubicBezTo>
                    <a:pt x="39184" y="44351"/>
                    <a:pt x="39180" y="44350"/>
                    <a:pt x="39176" y="44350"/>
                  </a:cubicBezTo>
                  <a:cubicBezTo>
                    <a:pt x="39167" y="44350"/>
                    <a:pt x="39157" y="44355"/>
                    <a:pt x="39142" y="44355"/>
                  </a:cubicBezTo>
                  <a:cubicBezTo>
                    <a:pt x="39326" y="44170"/>
                    <a:pt x="39511" y="43974"/>
                    <a:pt x="39684" y="43789"/>
                  </a:cubicBezTo>
                  <a:close/>
                  <a:moveTo>
                    <a:pt x="38934" y="44586"/>
                  </a:moveTo>
                  <a:cubicBezTo>
                    <a:pt x="38945" y="44643"/>
                    <a:pt x="38980" y="44689"/>
                    <a:pt x="39038" y="44713"/>
                  </a:cubicBezTo>
                  <a:cubicBezTo>
                    <a:pt x="43840" y="46952"/>
                    <a:pt x="48930" y="48360"/>
                    <a:pt x="54228" y="48729"/>
                  </a:cubicBezTo>
                  <a:cubicBezTo>
                    <a:pt x="54851" y="48776"/>
                    <a:pt x="56029" y="48914"/>
                    <a:pt x="57264" y="48995"/>
                  </a:cubicBezTo>
                  <a:cubicBezTo>
                    <a:pt x="56450" y="49043"/>
                    <a:pt x="55639" y="49066"/>
                    <a:pt x="54830" y="49066"/>
                  </a:cubicBezTo>
                  <a:cubicBezTo>
                    <a:pt x="53881" y="49066"/>
                    <a:pt x="52935" y="49034"/>
                    <a:pt x="51989" y="48972"/>
                  </a:cubicBezTo>
                  <a:lnTo>
                    <a:pt x="51989" y="48983"/>
                  </a:lnTo>
                  <a:cubicBezTo>
                    <a:pt x="51989" y="48983"/>
                    <a:pt x="51989" y="48995"/>
                    <a:pt x="51977" y="48995"/>
                  </a:cubicBezTo>
                  <a:cubicBezTo>
                    <a:pt x="47268" y="48360"/>
                    <a:pt x="42662" y="47021"/>
                    <a:pt x="38034" y="45532"/>
                  </a:cubicBezTo>
                  <a:cubicBezTo>
                    <a:pt x="38322" y="45209"/>
                    <a:pt x="38634" y="44909"/>
                    <a:pt x="38934" y="44586"/>
                  </a:cubicBezTo>
                  <a:close/>
                  <a:moveTo>
                    <a:pt x="31415" y="26980"/>
                  </a:moveTo>
                  <a:cubicBezTo>
                    <a:pt x="31425" y="26980"/>
                    <a:pt x="31221" y="27575"/>
                    <a:pt x="31096" y="28253"/>
                  </a:cubicBezTo>
                  <a:cubicBezTo>
                    <a:pt x="30612" y="30792"/>
                    <a:pt x="30000" y="33285"/>
                    <a:pt x="29746" y="35871"/>
                  </a:cubicBezTo>
                  <a:cubicBezTo>
                    <a:pt x="29319" y="40153"/>
                    <a:pt x="29607" y="44412"/>
                    <a:pt x="30981" y="48499"/>
                  </a:cubicBezTo>
                  <a:cubicBezTo>
                    <a:pt x="31006" y="48566"/>
                    <a:pt x="31059" y="48595"/>
                    <a:pt x="31114" y="48595"/>
                  </a:cubicBezTo>
                  <a:cubicBezTo>
                    <a:pt x="31208" y="48595"/>
                    <a:pt x="31306" y="48508"/>
                    <a:pt x="31270" y="48383"/>
                  </a:cubicBezTo>
                  <a:cubicBezTo>
                    <a:pt x="29203" y="41538"/>
                    <a:pt x="29908" y="34694"/>
                    <a:pt x="31500" y="27883"/>
                  </a:cubicBezTo>
                  <a:lnTo>
                    <a:pt x="31500" y="27883"/>
                  </a:lnTo>
                  <a:cubicBezTo>
                    <a:pt x="30485" y="34509"/>
                    <a:pt x="29838" y="41284"/>
                    <a:pt x="32031" y="47748"/>
                  </a:cubicBezTo>
                  <a:cubicBezTo>
                    <a:pt x="31316" y="48533"/>
                    <a:pt x="30600" y="49318"/>
                    <a:pt x="29908" y="50114"/>
                  </a:cubicBezTo>
                  <a:cubicBezTo>
                    <a:pt x="28430" y="44863"/>
                    <a:pt x="28603" y="38964"/>
                    <a:pt x="29388" y="33285"/>
                  </a:cubicBezTo>
                  <a:cubicBezTo>
                    <a:pt x="29434" y="33285"/>
                    <a:pt x="29469" y="33262"/>
                    <a:pt x="29480" y="33216"/>
                  </a:cubicBezTo>
                  <a:cubicBezTo>
                    <a:pt x="29838" y="31531"/>
                    <a:pt x="30219" y="29811"/>
                    <a:pt x="30900" y="28218"/>
                  </a:cubicBezTo>
                  <a:cubicBezTo>
                    <a:pt x="31278" y="27319"/>
                    <a:pt x="31407" y="26980"/>
                    <a:pt x="31415" y="26980"/>
                  </a:cubicBezTo>
                  <a:close/>
                  <a:moveTo>
                    <a:pt x="37872" y="45694"/>
                  </a:moveTo>
                  <a:cubicBezTo>
                    <a:pt x="43309" y="47771"/>
                    <a:pt x="48999" y="49387"/>
                    <a:pt x="54828" y="49768"/>
                  </a:cubicBezTo>
                  <a:cubicBezTo>
                    <a:pt x="54983" y="49778"/>
                    <a:pt x="55142" y="49782"/>
                    <a:pt x="55306" y="49782"/>
                  </a:cubicBezTo>
                  <a:cubicBezTo>
                    <a:pt x="56768" y="49782"/>
                    <a:pt x="58553" y="49440"/>
                    <a:pt x="60022" y="49440"/>
                  </a:cubicBezTo>
                  <a:cubicBezTo>
                    <a:pt x="60387" y="49440"/>
                    <a:pt x="60733" y="49462"/>
                    <a:pt x="61050" y="49514"/>
                  </a:cubicBezTo>
                  <a:cubicBezTo>
                    <a:pt x="60959" y="49503"/>
                    <a:pt x="60866" y="49498"/>
                    <a:pt x="60770" y="49498"/>
                  </a:cubicBezTo>
                  <a:cubicBezTo>
                    <a:pt x="59431" y="49498"/>
                    <a:pt x="57580" y="50483"/>
                    <a:pt x="56202" y="50634"/>
                  </a:cubicBezTo>
                  <a:cubicBezTo>
                    <a:pt x="55434" y="50716"/>
                    <a:pt x="54669" y="50753"/>
                    <a:pt x="53905" y="50753"/>
                  </a:cubicBezTo>
                  <a:cubicBezTo>
                    <a:pt x="52534" y="50753"/>
                    <a:pt x="51167" y="50635"/>
                    <a:pt x="49796" y="50449"/>
                  </a:cubicBezTo>
                  <a:lnTo>
                    <a:pt x="49772" y="50449"/>
                  </a:lnTo>
                  <a:cubicBezTo>
                    <a:pt x="45479" y="49514"/>
                    <a:pt x="41312" y="48002"/>
                    <a:pt x="36949" y="46675"/>
                  </a:cubicBezTo>
                  <a:cubicBezTo>
                    <a:pt x="37249" y="46340"/>
                    <a:pt x="37560" y="46017"/>
                    <a:pt x="37872" y="45694"/>
                  </a:cubicBezTo>
                  <a:close/>
                  <a:moveTo>
                    <a:pt x="36810" y="46813"/>
                  </a:moveTo>
                  <a:cubicBezTo>
                    <a:pt x="42685" y="49410"/>
                    <a:pt x="49103" y="51373"/>
                    <a:pt x="55555" y="51673"/>
                  </a:cubicBezTo>
                  <a:cubicBezTo>
                    <a:pt x="48861" y="51615"/>
                    <a:pt x="42489" y="50138"/>
                    <a:pt x="36256" y="47414"/>
                  </a:cubicBezTo>
                  <a:cubicBezTo>
                    <a:pt x="36441" y="47206"/>
                    <a:pt x="36625" y="47010"/>
                    <a:pt x="36810" y="46813"/>
                  </a:cubicBezTo>
                  <a:close/>
                  <a:moveTo>
                    <a:pt x="30395" y="25598"/>
                  </a:moveTo>
                  <a:cubicBezTo>
                    <a:pt x="30457" y="25598"/>
                    <a:pt x="30191" y="26901"/>
                    <a:pt x="30069" y="27526"/>
                  </a:cubicBezTo>
                  <a:cubicBezTo>
                    <a:pt x="29492" y="30573"/>
                    <a:pt x="29100" y="33655"/>
                    <a:pt x="28915" y="36760"/>
                  </a:cubicBezTo>
                  <a:cubicBezTo>
                    <a:pt x="28626" y="41238"/>
                    <a:pt x="28384" y="46040"/>
                    <a:pt x="29688" y="50392"/>
                  </a:cubicBezTo>
                  <a:cubicBezTo>
                    <a:pt x="29146" y="51003"/>
                    <a:pt x="28592" y="51615"/>
                    <a:pt x="28061" y="52238"/>
                  </a:cubicBezTo>
                  <a:cubicBezTo>
                    <a:pt x="27518" y="44309"/>
                    <a:pt x="28742" y="36644"/>
                    <a:pt x="29480" y="28818"/>
                  </a:cubicBezTo>
                  <a:cubicBezTo>
                    <a:pt x="29527" y="28611"/>
                    <a:pt x="29573" y="28403"/>
                    <a:pt x="29619" y="28195"/>
                  </a:cubicBezTo>
                  <a:cubicBezTo>
                    <a:pt x="30147" y="26237"/>
                    <a:pt x="30351" y="25598"/>
                    <a:pt x="30395" y="25598"/>
                  </a:cubicBezTo>
                  <a:close/>
                  <a:moveTo>
                    <a:pt x="36094" y="47598"/>
                  </a:moveTo>
                  <a:cubicBezTo>
                    <a:pt x="42156" y="50644"/>
                    <a:pt x="48794" y="52093"/>
                    <a:pt x="55534" y="52093"/>
                  </a:cubicBezTo>
                  <a:cubicBezTo>
                    <a:pt x="56435" y="52093"/>
                    <a:pt x="57337" y="52067"/>
                    <a:pt x="58241" y="52016"/>
                  </a:cubicBezTo>
                  <a:lnTo>
                    <a:pt x="58241" y="52016"/>
                  </a:lnTo>
                  <a:cubicBezTo>
                    <a:pt x="56438" y="52264"/>
                    <a:pt x="54645" y="52387"/>
                    <a:pt x="52865" y="52387"/>
                  </a:cubicBezTo>
                  <a:cubicBezTo>
                    <a:pt x="46864" y="52387"/>
                    <a:pt x="41019" y="50985"/>
                    <a:pt x="35506" y="48233"/>
                  </a:cubicBezTo>
                  <a:cubicBezTo>
                    <a:pt x="35702" y="48025"/>
                    <a:pt x="35898" y="47806"/>
                    <a:pt x="36094" y="47598"/>
                  </a:cubicBezTo>
                  <a:close/>
                  <a:moveTo>
                    <a:pt x="12617" y="52619"/>
                  </a:moveTo>
                  <a:cubicBezTo>
                    <a:pt x="12616" y="52620"/>
                    <a:pt x="12616" y="52620"/>
                    <a:pt x="12616" y="52621"/>
                  </a:cubicBezTo>
                  <a:lnTo>
                    <a:pt x="12616" y="52621"/>
                  </a:lnTo>
                  <a:cubicBezTo>
                    <a:pt x="12615" y="52623"/>
                    <a:pt x="12615" y="52624"/>
                    <a:pt x="12615" y="52624"/>
                  </a:cubicBezTo>
                  <a:cubicBezTo>
                    <a:pt x="12615" y="52624"/>
                    <a:pt x="12616" y="52623"/>
                    <a:pt x="12617" y="52619"/>
                  </a:cubicBezTo>
                  <a:close/>
                  <a:moveTo>
                    <a:pt x="29192" y="27640"/>
                  </a:moveTo>
                  <a:cubicBezTo>
                    <a:pt x="29201" y="27640"/>
                    <a:pt x="29209" y="27648"/>
                    <a:pt x="29215" y="27664"/>
                  </a:cubicBezTo>
                  <a:cubicBezTo>
                    <a:pt x="29469" y="28287"/>
                    <a:pt x="28984" y="29903"/>
                    <a:pt x="28915" y="30573"/>
                  </a:cubicBezTo>
                  <a:cubicBezTo>
                    <a:pt x="28615" y="33228"/>
                    <a:pt x="28257" y="35894"/>
                    <a:pt x="27980" y="38549"/>
                  </a:cubicBezTo>
                  <a:cubicBezTo>
                    <a:pt x="27495" y="43143"/>
                    <a:pt x="27195" y="47760"/>
                    <a:pt x="27864" y="52342"/>
                  </a:cubicBezTo>
                  <a:cubicBezTo>
                    <a:pt x="27876" y="52365"/>
                    <a:pt x="27888" y="52400"/>
                    <a:pt x="27911" y="52411"/>
                  </a:cubicBezTo>
                  <a:cubicBezTo>
                    <a:pt x="27622" y="52735"/>
                    <a:pt x="27334" y="53058"/>
                    <a:pt x="27057" y="53393"/>
                  </a:cubicBezTo>
                  <a:cubicBezTo>
                    <a:pt x="26387" y="45140"/>
                    <a:pt x="27888" y="36910"/>
                    <a:pt x="28811" y="28738"/>
                  </a:cubicBezTo>
                  <a:cubicBezTo>
                    <a:pt x="28811" y="28715"/>
                    <a:pt x="28811" y="28691"/>
                    <a:pt x="28799" y="28668"/>
                  </a:cubicBezTo>
                  <a:cubicBezTo>
                    <a:pt x="28954" y="28154"/>
                    <a:pt x="29117" y="27640"/>
                    <a:pt x="29192" y="27640"/>
                  </a:cubicBezTo>
                  <a:close/>
                  <a:moveTo>
                    <a:pt x="35217" y="48545"/>
                  </a:moveTo>
                  <a:cubicBezTo>
                    <a:pt x="40146" y="51049"/>
                    <a:pt x="45456" y="52562"/>
                    <a:pt x="50996" y="52792"/>
                  </a:cubicBezTo>
                  <a:cubicBezTo>
                    <a:pt x="51347" y="52805"/>
                    <a:pt x="51698" y="52811"/>
                    <a:pt x="52049" y="52811"/>
                  </a:cubicBezTo>
                  <a:cubicBezTo>
                    <a:pt x="53997" y="52811"/>
                    <a:pt x="55947" y="52622"/>
                    <a:pt x="57864" y="52250"/>
                  </a:cubicBezTo>
                  <a:lnTo>
                    <a:pt x="57864" y="52250"/>
                  </a:lnTo>
                  <a:cubicBezTo>
                    <a:pt x="54478" y="52927"/>
                    <a:pt x="51501" y="53659"/>
                    <a:pt x="48080" y="53659"/>
                  </a:cubicBezTo>
                  <a:cubicBezTo>
                    <a:pt x="48002" y="53659"/>
                    <a:pt x="47923" y="53659"/>
                    <a:pt x="47845" y="53658"/>
                  </a:cubicBezTo>
                  <a:lnTo>
                    <a:pt x="47856" y="53647"/>
                  </a:lnTo>
                  <a:cubicBezTo>
                    <a:pt x="43251" y="52642"/>
                    <a:pt x="38715" y="50853"/>
                    <a:pt x="34351" y="49514"/>
                  </a:cubicBezTo>
                  <a:cubicBezTo>
                    <a:pt x="34640" y="49191"/>
                    <a:pt x="34929" y="48868"/>
                    <a:pt x="35217" y="48545"/>
                  </a:cubicBezTo>
                  <a:close/>
                  <a:moveTo>
                    <a:pt x="27957" y="32547"/>
                  </a:moveTo>
                  <a:lnTo>
                    <a:pt x="27957" y="32547"/>
                  </a:lnTo>
                  <a:cubicBezTo>
                    <a:pt x="27022" y="39518"/>
                    <a:pt x="26029" y="46652"/>
                    <a:pt x="26872" y="53612"/>
                  </a:cubicBezTo>
                  <a:cubicBezTo>
                    <a:pt x="26618" y="53912"/>
                    <a:pt x="26352" y="54201"/>
                    <a:pt x="26110" y="54501"/>
                  </a:cubicBezTo>
                  <a:cubicBezTo>
                    <a:pt x="24967" y="47448"/>
                    <a:pt x="26479" y="39703"/>
                    <a:pt x="27957" y="32547"/>
                  </a:cubicBezTo>
                  <a:close/>
                  <a:moveTo>
                    <a:pt x="34190" y="49687"/>
                  </a:moveTo>
                  <a:cubicBezTo>
                    <a:pt x="40314" y="51962"/>
                    <a:pt x="47362" y="54818"/>
                    <a:pt x="54078" y="54818"/>
                  </a:cubicBezTo>
                  <a:cubicBezTo>
                    <a:pt x="54186" y="54818"/>
                    <a:pt x="54293" y="54817"/>
                    <a:pt x="54401" y="54816"/>
                  </a:cubicBezTo>
                  <a:lnTo>
                    <a:pt x="54401" y="54816"/>
                  </a:lnTo>
                  <a:cubicBezTo>
                    <a:pt x="53882" y="54852"/>
                    <a:pt x="53362" y="54870"/>
                    <a:pt x="52840" y="54870"/>
                  </a:cubicBezTo>
                  <a:cubicBezTo>
                    <a:pt x="46330" y="54870"/>
                    <a:pt x="39574" y="52166"/>
                    <a:pt x="33497" y="50472"/>
                  </a:cubicBezTo>
                  <a:cubicBezTo>
                    <a:pt x="33520" y="50449"/>
                    <a:pt x="33532" y="50438"/>
                    <a:pt x="33555" y="50415"/>
                  </a:cubicBezTo>
                  <a:cubicBezTo>
                    <a:pt x="33763" y="50172"/>
                    <a:pt x="33982" y="49930"/>
                    <a:pt x="34190" y="49687"/>
                  </a:cubicBezTo>
                  <a:close/>
                  <a:moveTo>
                    <a:pt x="33359" y="50634"/>
                  </a:moveTo>
                  <a:cubicBezTo>
                    <a:pt x="39167" y="52750"/>
                    <a:pt x="46141" y="55296"/>
                    <a:pt x="52640" y="55296"/>
                  </a:cubicBezTo>
                  <a:cubicBezTo>
                    <a:pt x="53903" y="55296"/>
                    <a:pt x="55148" y="55200"/>
                    <a:pt x="56363" y="54985"/>
                  </a:cubicBezTo>
                  <a:lnTo>
                    <a:pt x="56363" y="54985"/>
                  </a:lnTo>
                  <a:cubicBezTo>
                    <a:pt x="54750" y="55385"/>
                    <a:pt x="53106" y="55556"/>
                    <a:pt x="51448" y="55556"/>
                  </a:cubicBezTo>
                  <a:cubicBezTo>
                    <a:pt x="45147" y="55556"/>
                    <a:pt x="38642" y="53082"/>
                    <a:pt x="32839" y="51246"/>
                  </a:cubicBezTo>
                  <a:cubicBezTo>
                    <a:pt x="33013" y="51038"/>
                    <a:pt x="33186" y="50842"/>
                    <a:pt x="33359" y="50634"/>
                  </a:cubicBezTo>
                  <a:close/>
                  <a:moveTo>
                    <a:pt x="32562" y="51580"/>
                  </a:moveTo>
                  <a:cubicBezTo>
                    <a:pt x="37699" y="53243"/>
                    <a:pt x="43008" y="55043"/>
                    <a:pt x="48376" y="55770"/>
                  </a:cubicBezTo>
                  <a:cubicBezTo>
                    <a:pt x="49413" y="55913"/>
                    <a:pt x="50426" y="55971"/>
                    <a:pt x="51438" y="55971"/>
                  </a:cubicBezTo>
                  <a:cubicBezTo>
                    <a:pt x="52474" y="55971"/>
                    <a:pt x="53511" y="55910"/>
                    <a:pt x="54574" y="55817"/>
                  </a:cubicBezTo>
                  <a:lnTo>
                    <a:pt x="54574" y="55817"/>
                  </a:lnTo>
                  <a:cubicBezTo>
                    <a:pt x="53721" y="56128"/>
                    <a:pt x="52627" y="56531"/>
                    <a:pt x="51923" y="56727"/>
                  </a:cubicBezTo>
                  <a:lnTo>
                    <a:pt x="51923" y="56727"/>
                  </a:lnTo>
                  <a:cubicBezTo>
                    <a:pt x="45127" y="55977"/>
                    <a:pt x="38700" y="54257"/>
                    <a:pt x="32147" y="52065"/>
                  </a:cubicBezTo>
                  <a:cubicBezTo>
                    <a:pt x="32285" y="51904"/>
                    <a:pt x="32424" y="51742"/>
                    <a:pt x="32562" y="51580"/>
                  </a:cubicBezTo>
                  <a:close/>
                  <a:moveTo>
                    <a:pt x="27345" y="33886"/>
                  </a:moveTo>
                  <a:lnTo>
                    <a:pt x="27345" y="33886"/>
                  </a:lnTo>
                  <a:cubicBezTo>
                    <a:pt x="27299" y="34267"/>
                    <a:pt x="27264" y="34601"/>
                    <a:pt x="27230" y="34821"/>
                  </a:cubicBezTo>
                  <a:cubicBezTo>
                    <a:pt x="26145" y="41169"/>
                    <a:pt x="24413" y="48406"/>
                    <a:pt x="25845" y="54801"/>
                  </a:cubicBezTo>
                  <a:cubicBezTo>
                    <a:pt x="25302" y="55459"/>
                    <a:pt x="24748" y="56117"/>
                    <a:pt x="24205" y="56775"/>
                  </a:cubicBezTo>
                  <a:cubicBezTo>
                    <a:pt x="24102" y="51015"/>
                    <a:pt x="24229" y="45163"/>
                    <a:pt x="24990" y="39415"/>
                  </a:cubicBezTo>
                  <a:lnTo>
                    <a:pt x="24990" y="39415"/>
                  </a:lnTo>
                  <a:cubicBezTo>
                    <a:pt x="24783" y="41527"/>
                    <a:pt x="24656" y="43651"/>
                    <a:pt x="24633" y="45786"/>
                  </a:cubicBezTo>
                  <a:cubicBezTo>
                    <a:pt x="24633" y="45881"/>
                    <a:pt x="24703" y="45926"/>
                    <a:pt x="24779" y="45926"/>
                  </a:cubicBezTo>
                  <a:cubicBezTo>
                    <a:pt x="24869" y="45926"/>
                    <a:pt x="24967" y="45864"/>
                    <a:pt x="24967" y="45751"/>
                  </a:cubicBezTo>
                  <a:lnTo>
                    <a:pt x="24967" y="45636"/>
                  </a:lnTo>
                  <a:cubicBezTo>
                    <a:pt x="24982" y="45647"/>
                    <a:pt x="24999" y="45652"/>
                    <a:pt x="25016" y="45652"/>
                  </a:cubicBezTo>
                  <a:cubicBezTo>
                    <a:pt x="25052" y="45652"/>
                    <a:pt x="25086" y="45629"/>
                    <a:pt x="25094" y="45590"/>
                  </a:cubicBezTo>
                  <a:cubicBezTo>
                    <a:pt x="25729" y="41815"/>
                    <a:pt x="26364" y="38041"/>
                    <a:pt x="27253" y="34313"/>
                  </a:cubicBezTo>
                  <a:cubicBezTo>
                    <a:pt x="27264" y="34243"/>
                    <a:pt x="27299" y="34082"/>
                    <a:pt x="27345" y="33886"/>
                  </a:cubicBezTo>
                  <a:close/>
                  <a:moveTo>
                    <a:pt x="32008" y="52238"/>
                  </a:moveTo>
                  <a:cubicBezTo>
                    <a:pt x="35413" y="53762"/>
                    <a:pt x="39026" y="54858"/>
                    <a:pt x="42662" y="55701"/>
                  </a:cubicBezTo>
                  <a:cubicBezTo>
                    <a:pt x="44544" y="56128"/>
                    <a:pt x="46437" y="56486"/>
                    <a:pt x="48341" y="56775"/>
                  </a:cubicBezTo>
                  <a:cubicBezTo>
                    <a:pt x="48849" y="56844"/>
                    <a:pt x="50488" y="57225"/>
                    <a:pt x="51942" y="57479"/>
                  </a:cubicBezTo>
                  <a:cubicBezTo>
                    <a:pt x="49126" y="57386"/>
                    <a:pt x="46333" y="57040"/>
                    <a:pt x="43574" y="56451"/>
                  </a:cubicBezTo>
                  <a:cubicBezTo>
                    <a:pt x="43562" y="56449"/>
                    <a:pt x="43550" y="56448"/>
                    <a:pt x="43539" y="56448"/>
                  </a:cubicBezTo>
                  <a:cubicBezTo>
                    <a:pt x="43482" y="56448"/>
                    <a:pt x="43430" y="56471"/>
                    <a:pt x="43401" y="56509"/>
                  </a:cubicBezTo>
                  <a:cubicBezTo>
                    <a:pt x="39338" y="55540"/>
                    <a:pt x="35321" y="54351"/>
                    <a:pt x="31385" y="52954"/>
                  </a:cubicBezTo>
                  <a:cubicBezTo>
                    <a:pt x="31593" y="52712"/>
                    <a:pt x="31801" y="52481"/>
                    <a:pt x="32008" y="52238"/>
                  </a:cubicBezTo>
                  <a:close/>
                  <a:moveTo>
                    <a:pt x="25117" y="35732"/>
                  </a:moveTo>
                  <a:lnTo>
                    <a:pt x="25117" y="35732"/>
                  </a:lnTo>
                  <a:cubicBezTo>
                    <a:pt x="24760" y="37868"/>
                    <a:pt x="24563" y="40038"/>
                    <a:pt x="24344" y="42104"/>
                  </a:cubicBezTo>
                  <a:cubicBezTo>
                    <a:pt x="23813" y="46998"/>
                    <a:pt x="23675" y="51938"/>
                    <a:pt x="23928" y="56855"/>
                  </a:cubicBezTo>
                  <a:cubicBezTo>
                    <a:pt x="23928" y="56925"/>
                    <a:pt x="23986" y="56971"/>
                    <a:pt x="24044" y="56971"/>
                  </a:cubicBezTo>
                  <a:cubicBezTo>
                    <a:pt x="23905" y="57155"/>
                    <a:pt x="23732" y="57340"/>
                    <a:pt x="23582" y="57536"/>
                  </a:cubicBezTo>
                  <a:cubicBezTo>
                    <a:pt x="22035" y="50507"/>
                    <a:pt x="23259" y="42727"/>
                    <a:pt x="25117" y="35732"/>
                  </a:cubicBezTo>
                  <a:close/>
                  <a:moveTo>
                    <a:pt x="30450" y="54074"/>
                  </a:moveTo>
                  <a:cubicBezTo>
                    <a:pt x="36441" y="57075"/>
                    <a:pt x="43020" y="58771"/>
                    <a:pt x="49738" y="58887"/>
                  </a:cubicBezTo>
                  <a:cubicBezTo>
                    <a:pt x="49958" y="58887"/>
                    <a:pt x="50780" y="58796"/>
                    <a:pt x="51350" y="58796"/>
                  </a:cubicBezTo>
                  <a:cubicBezTo>
                    <a:pt x="51618" y="58796"/>
                    <a:pt x="51829" y="58816"/>
                    <a:pt x="51896" y="58875"/>
                  </a:cubicBezTo>
                  <a:lnTo>
                    <a:pt x="51896" y="58875"/>
                  </a:lnTo>
                  <a:cubicBezTo>
                    <a:pt x="51893" y="58873"/>
                    <a:pt x="51884" y="58872"/>
                    <a:pt x="51869" y="58872"/>
                  </a:cubicBezTo>
                  <a:cubicBezTo>
                    <a:pt x="51568" y="58872"/>
                    <a:pt x="48940" y="59268"/>
                    <a:pt x="48480" y="59268"/>
                  </a:cubicBezTo>
                  <a:cubicBezTo>
                    <a:pt x="48418" y="59269"/>
                    <a:pt x="48357" y="59269"/>
                    <a:pt x="48295" y="59269"/>
                  </a:cubicBezTo>
                  <a:cubicBezTo>
                    <a:pt x="46478" y="59269"/>
                    <a:pt x="44703" y="58944"/>
                    <a:pt x="42916" y="58575"/>
                  </a:cubicBezTo>
                  <a:cubicBezTo>
                    <a:pt x="38449" y="57652"/>
                    <a:pt x="34132" y="56267"/>
                    <a:pt x="29827" y="54824"/>
                  </a:cubicBezTo>
                  <a:cubicBezTo>
                    <a:pt x="30035" y="54570"/>
                    <a:pt x="30242" y="54328"/>
                    <a:pt x="30450" y="54074"/>
                  </a:cubicBezTo>
                  <a:close/>
                  <a:moveTo>
                    <a:pt x="25055" y="34853"/>
                  </a:moveTo>
                  <a:cubicBezTo>
                    <a:pt x="25094" y="34853"/>
                    <a:pt x="24344" y="37457"/>
                    <a:pt x="24252" y="37868"/>
                  </a:cubicBezTo>
                  <a:cubicBezTo>
                    <a:pt x="22797" y="44147"/>
                    <a:pt x="21724" y="51488"/>
                    <a:pt x="23351" y="57836"/>
                  </a:cubicBezTo>
                  <a:cubicBezTo>
                    <a:pt x="22947" y="58344"/>
                    <a:pt x="22543" y="58852"/>
                    <a:pt x="22151" y="59349"/>
                  </a:cubicBezTo>
                  <a:cubicBezTo>
                    <a:pt x="21851" y="57802"/>
                    <a:pt x="21631" y="56244"/>
                    <a:pt x="21504" y="54674"/>
                  </a:cubicBezTo>
                  <a:cubicBezTo>
                    <a:pt x="21504" y="54674"/>
                    <a:pt x="21528" y="54662"/>
                    <a:pt x="21528" y="54651"/>
                  </a:cubicBezTo>
                  <a:lnTo>
                    <a:pt x="21516" y="54651"/>
                  </a:lnTo>
                  <a:cubicBezTo>
                    <a:pt x="21782" y="50796"/>
                    <a:pt x="22012" y="46929"/>
                    <a:pt x="22740" y="43131"/>
                  </a:cubicBezTo>
                  <a:cubicBezTo>
                    <a:pt x="23190" y="40753"/>
                    <a:pt x="23871" y="38526"/>
                    <a:pt x="24598" y="36217"/>
                  </a:cubicBezTo>
                  <a:cubicBezTo>
                    <a:pt x="24914" y="35223"/>
                    <a:pt x="25040" y="34853"/>
                    <a:pt x="25055" y="34853"/>
                  </a:cubicBezTo>
                  <a:close/>
                  <a:moveTo>
                    <a:pt x="21562" y="40119"/>
                  </a:moveTo>
                  <a:lnTo>
                    <a:pt x="21562" y="40119"/>
                  </a:lnTo>
                  <a:cubicBezTo>
                    <a:pt x="20823" y="46617"/>
                    <a:pt x="20385" y="53208"/>
                    <a:pt x="21943" y="59603"/>
                  </a:cubicBezTo>
                  <a:cubicBezTo>
                    <a:pt x="21805" y="59787"/>
                    <a:pt x="21655" y="59960"/>
                    <a:pt x="21528" y="60145"/>
                  </a:cubicBezTo>
                  <a:cubicBezTo>
                    <a:pt x="19046" y="54177"/>
                    <a:pt x="20454" y="47056"/>
                    <a:pt x="21435" y="40742"/>
                  </a:cubicBezTo>
                  <a:cubicBezTo>
                    <a:pt x="21493" y="40534"/>
                    <a:pt x="21528" y="40326"/>
                    <a:pt x="21562" y="40119"/>
                  </a:cubicBezTo>
                  <a:close/>
                  <a:moveTo>
                    <a:pt x="28823" y="56024"/>
                  </a:moveTo>
                  <a:cubicBezTo>
                    <a:pt x="32897" y="58287"/>
                    <a:pt x="37283" y="59753"/>
                    <a:pt x="41935" y="60226"/>
                  </a:cubicBezTo>
                  <a:cubicBezTo>
                    <a:pt x="43033" y="60320"/>
                    <a:pt x="44130" y="60367"/>
                    <a:pt x="45228" y="60367"/>
                  </a:cubicBezTo>
                  <a:cubicBezTo>
                    <a:pt x="46011" y="60367"/>
                    <a:pt x="46795" y="60343"/>
                    <a:pt x="47579" y="60295"/>
                  </a:cubicBezTo>
                  <a:cubicBezTo>
                    <a:pt x="48257" y="60262"/>
                    <a:pt x="48644" y="60248"/>
                    <a:pt x="48824" y="60248"/>
                  </a:cubicBezTo>
                  <a:cubicBezTo>
                    <a:pt x="49581" y="60248"/>
                    <a:pt x="46660" y="60491"/>
                    <a:pt x="46287" y="60537"/>
                  </a:cubicBezTo>
                  <a:cubicBezTo>
                    <a:pt x="45052" y="60699"/>
                    <a:pt x="43816" y="60791"/>
                    <a:pt x="42581" y="60872"/>
                  </a:cubicBezTo>
                  <a:cubicBezTo>
                    <a:pt x="37480" y="60457"/>
                    <a:pt x="32482" y="59268"/>
                    <a:pt x="27749" y="57340"/>
                  </a:cubicBezTo>
                  <a:cubicBezTo>
                    <a:pt x="28095" y="56902"/>
                    <a:pt x="28465" y="56474"/>
                    <a:pt x="28823" y="56024"/>
                  </a:cubicBezTo>
                  <a:close/>
                  <a:moveTo>
                    <a:pt x="19796" y="50853"/>
                  </a:moveTo>
                  <a:cubicBezTo>
                    <a:pt x="19669" y="54235"/>
                    <a:pt x="20027" y="57559"/>
                    <a:pt x="21331" y="60399"/>
                  </a:cubicBezTo>
                  <a:cubicBezTo>
                    <a:pt x="20985" y="60849"/>
                    <a:pt x="20639" y="61288"/>
                    <a:pt x="20293" y="61749"/>
                  </a:cubicBezTo>
                  <a:lnTo>
                    <a:pt x="20293" y="61738"/>
                  </a:lnTo>
                  <a:cubicBezTo>
                    <a:pt x="19427" y="58240"/>
                    <a:pt x="19427" y="54547"/>
                    <a:pt x="19796" y="50853"/>
                  </a:cubicBezTo>
                  <a:close/>
                  <a:moveTo>
                    <a:pt x="27507" y="57640"/>
                  </a:moveTo>
                  <a:cubicBezTo>
                    <a:pt x="27518" y="57652"/>
                    <a:pt x="27530" y="57686"/>
                    <a:pt x="27564" y="57698"/>
                  </a:cubicBezTo>
                  <a:cubicBezTo>
                    <a:pt x="31246" y="59256"/>
                    <a:pt x="35113" y="60353"/>
                    <a:pt x="39072" y="60953"/>
                  </a:cubicBezTo>
                  <a:cubicBezTo>
                    <a:pt x="40711" y="61195"/>
                    <a:pt x="42362" y="61357"/>
                    <a:pt x="44013" y="61426"/>
                  </a:cubicBezTo>
                  <a:cubicBezTo>
                    <a:pt x="44083" y="61429"/>
                    <a:pt x="44165" y="61431"/>
                    <a:pt x="44259" y="61431"/>
                  </a:cubicBezTo>
                  <a:cubicBezTo>
                    <a:pt x="45129" y="61431"/>
                    <a:pt x="46916" y="61311"/>
                    <a:pt x="47807" y="61311"/>
                  </a:cubicBezTo>
                  <a:cubicBezTo>
                    <a:pt x="48631" y="61311"/>
                    <a:pt x="48690" y="61413"/>
                    <a:pt x="46552" y="61807"/>
                  </a:cubicBezTo>
                  <a:cubicBezTo>
                    <a:pt x="46544" y="61790"/>
                    <a:pt x="46529" y="61780"/>
                    <a:pt x="46513" y="61780"/>
                  </a:cubicBezTo>
                  <a:cubicBezTo>
                    <a:pt x="46507" y="61780"/>
                    <a:pt x="46501" y="61781"/>
                    <a:pt x="46494" y="61784"/>
                  </a:cubicBezTo>
                  <a:cubicBezTo>
                    <a:pt x="45776" y="61809"/>
                    <a:pt x="45064" y="61822"/>
                    <a:pt x="44358" y="61822"/>
                  </a:cubicBezTo>
                  <a:cubicBezTo>
                    <a:pt x="38240" y="61822"/>
                    <a:pt x="32575" y="60856"/>
                    <a:pt x="26779" y="58517"/>
                  </a:cubicBezTo>
                  <a:cubicBezTo>
                    <a:pt x="27022" y="58217"/>
                    <a:pt x="27264" y="57929"/>
                    <a:pt x="27507" y="57640"/>
                  </a:cubicBezTo>
                  <a:close/>
                  <a:moveTo>
                    <a:pt x="26641" y="58702"/>
                  </a:moveTo>
                  <a:cubicBezTo>
                    <a:pt x="31622" y="60927"/>
                    <a:pt x="36991" y="62174"/>
                    <a:pt x="42430" y="62174"/>
                  </a:cubicBezTo>
                  <a:cubicBezTo>
                    <a:pt x="43621" y="62174"/>
                    <a:pt x="44815" y="62114"/>
                    <a:pt x="46010" y="61992"/>
                  </a:cubicBezTo>
                  <a:cubicBezTo>
                    <a:pt x="46010" y="62003"/>
                    <a:pt x="46021" y="62026"/>
                    <a:pt x="46021" y="62038"/>
                  </a:cubicBezTo>
                  <a:cubicBezTo>
                    <a:pt x="43774" y="62244"/>
                    <a:pt x="41536" y="62391"/>
                    <a:pt x="39317" y="62391"/>
                  </a:cubicBezTo>
                  <a:cubicBezTo>
                    <a:pt x="34710" y="62391"/>
                    <a:pt x="30184" y="61759"/>
                    <a:pt x="25821" y="59718"/>
                  </a:cubicBezTo>
                  <a:cubicBezTo>
                    <a:pt x="26087" y="59372"/>
                    <a:pt x="26364" y="59037"/>
                    <a:pt x="26641" y="58702"/>
                  </a:cubicBezTo>
                  <a:close/>
                  <a:moveTo>
                    <a:pt x="21255" y="39703"/>
                  </a:moveTo>
                  <a:cubicBezTo>
                    <a:pt x="21346" y="39703"/>
                    <a:pt x="21308" y="39957"/>
                    <a:pt x="21147" y="40465"/>
                  </a:cubicBezTo>
                  <a:cubicBezTo>
                    <a:pt x="21181" y="40638"/>
                    <a:pt x="21181" y="40811"/>
                    <a:pt x="21158" y="40984"/>
                  </a:cubicBezTo>
                  <a:cubicBezTo>
                    <a:pt x="21066" y="41458"/>
                    <a:pt x="20974" y="41919"/>
                    <a:pt x="20870" y="42404"/>
                  </a:cubicBezTo>
                  <a:cubicBezTo>
                    <a:pt x="20766" y="42820"/>
                    <a:pt x="20650" y="43200"/>
                    <a:pt x="20604" y="43489"/>
                  </a:cubicBezTo>
                  <a:cubicBezTo>
                    <a:pt x="20166" y="46017"/>
                    <a:pt x="19796" y="48545"/>
                    <a:pt x="19554" y="51084"/>
                  </a:cubicBezTo>
                  <a:cubicBezTo>
                    <a:pt x="19196" y="54697"/>
                    <a:pt x="18988" y="58321"/>
                    <a:pt x="20073" y="61819"/>
                  </a:cubicBezTo>
                  <a:cubicBezTo>
                    <a:pt x="20083" y="61859"/>
                    <a:pt x="20119" y="61890"/>
                    <a:pt x="20167" y="61890"/>
                  </a:cubicBezTo>
                  <a:cubicBezTo>
                    <a:pt x="20174" y="61890"/>
                    <a:pt x="20181" y="61889"/>
                    <a:pt x="20189" y="61888"/>
                  </a:cubicBezTo>
                  <a:lnTo>
                    <a:pt x="20189" y="61888"/>
                  </a:lnTo>
                  <a:cubicBezTo>
                    <a:pt x="20015" y="62107"/>
                    <a:pt x="19854" y="62315"/>
                    <a:pt x="19692" y="62534"/>
                  </a:cubicBezTo>
                  <a:cubicBezTo>
                    <a:pt x="18134" y="59441"/>
                    <a:pt x="18584" y="54535"/>
                    <a:pt x="18815" y="51176"/>
                  </a:cubicBezTo>
                  <a:cubicBezTo>
                    <a:pt x="19034" y="47887"/>
                    <a:pt x="19577" y="44655"/>
                    <a:pt x="20293" y="41446"/>
                  </a:cubicBezTo>
                  <a:cubicBezTo>
                    <a:pt x="20350" y="41331"/>
                    <a:pt x="20396" y="41204"/>
                    <a:pt x="20454" y="41088"/>
                  </a:cubicBezTo>
                  <a:cubicBezTo>
                    <a:pt x="20477" y="41030"/>
                    <a:pt x="20466" y="40973"/>
                    <a:pt x="20419" y="40938"/>
                  </a:cubicBezTo>
                  <a:lnTo>
                    <a:pt x="20593" y="40465"/>
                  </a:lnTo>
                  <a:cubicBezTo>
                    <a:pt x="20945" y="39957"/>
                    <a:pt x="21164" y="39703"/>
                    <a:pt x="21255" y="39703"/>
                  </a:cubicBezTo>
                  <a:close/>
                  <a:moveTo>
                    <a:pt x="19623" y="42935"/>
                  </a:moveTo>
                  <a:lnTo>
                    <a:pt x="19623" y="42935"/>
                  </a:lnTo>
                  <a:cubicBezTo>
                    <a:pt x="18896" y="46352"/>
                    <a:pt x="18469" y="49826"/>
                    <a:pt x="18365" y="53312"/>
                  </a:cubicBezTo>
                  <a:cubicBezTo>
                    <a:pt x="18284" y="56197"/>
                    <a:pt x="17742" y="60203"/>
                    <a:pt x="19611" y="62638"/>
                  </a:cubicBezTo>
                  <a:cubicBezTo>
                    <a:pt x="19611" y="62638"/>
                    <a:pt x="19611" y="62638"/>
                    <a:pt x="19623" y="62650"/>
                  </a:cubicBezTo>
                  <a:cubicBezTo>
                    <a:pt x="19415" y="62915"/>
                    <a:pt x="19219" y="63181"/>
                    <a:pt x="19023" y="63446"/>
                  </a:cubicBezTo>
                  <a:cubicBezTo>
                    <a:pt x="16403" y="58160"/>
                    <a:pt x="17822" y="50011"/>
                    <a:pt x="19011" y="44482"/>
                  </a:cubicBezTo>
                  <a:cubicBezTo>
                    <a:pt x="19196" y="43962"/>
                    <a:pt x="19404" y="43454"/>
                    <a:pt x="19623" y="42935"/>
                  </a:cubicBezTo>
                  <a:close/>
                  <a:moveTo>
                    <a:pt x="25556" y="60041"/>
                  </a:moveTo>
                  <a:cubicBezTo>
                    <a:pt x="29781" y="62070"/>
                    <a:pt x="34267" y="62825"/>
                    <a:pt x="38930" y="62825"/>
                  </a:cubicBezTo>
                  <a:cubicBezTo>
                    <a:pt x="39069" y="62825"/>
                    <a:pt x="39209" y="62824"/>
                    <a:pt x="39349" y="62823"/>
                  </a:cubicBezTo>
                  <a:cubicBezTo>
                    <a:pt x="41218" y="62804"/>
                    <a:pt x="43473" y="62213"/>
                    <a:pt x="45437" y="62213"/>
                  </a:cubicBezTo>
                  <a:cubicBezTo>
                    <a:pt x="45822" y="62213"/>
                    <a:pt x="46197" y="62236"/>
                    <a:pt x="46555" y="62291"/>
                  </a:cubicBezTo>
                  <a:lnTo>
                    <a:pt x="46555" y="62291"/>
                  </a:lnTo>
                  <a:cubicBezTo>
                    <a:pt x="46461" y="62277"/>
                    <a:pt x="46364" y="62270"/>
                    <a:pt x="46263" y="62270"/>
                  </a:cubicBezTo>
                  <a:cubicBezTo>
                    <a:pt x="45080" y="62270"/>
                    <a:pt x="43433" y="63165"/>
                    <a:pt x="42351" y="63377"/>
                  </a:cubicBezTo>
                  <a:cubicBezTo>
                    <a:pt x="41150" y="63596"/>
                    <a:pt x="39938" y="63746"/>
                    <a:pt x="38726" y="63873"/>
                  </a:cubicBezTo>
                  <a:cubicBezTo>
                    <a:pt x="33936" y="63781"/>
                    <a:pt x="29192" y="62834"/>
                    <a:pt x="24736" y="61068"/>
                  </a:cubicBezTo>
                  <a:cubicBezTo>
                    <a:pt x="25002" y="60722"/>
                    <a:pt x="25279" y="60387"/>
                    <a:pt x="25556" y="60041"/>
                  </a:cubicBezTo>
                  <a:close/>
                  <a:moveTo>
                    <a:pt x="17903" y="48048"/>
                  </a:moveTo>
                  <a:cubicBezTo>
                    <a:pt x="17003" y="53196"/>
                    <a:pt x="16460" y="59510"/>
                    <a:pt x="18757" y="63596"/>
                  </a:cubicBezTo>
                  <a:cubicBezTo>
                    <a:pt x="18780" y="63631"/>
                    <a:pt x="18827" y="63654"/>
                    <a:pt x="18873" y="63654"/>
                  </a:cubicBezTo>
                  <a:cubicBezTo>
                    <a:pt x="18607" y="64000"/>
                    <a:pt x="18342" y="64347"/>
                    <a:pt x="18088" y="64704"/>
                  </a:cubicBezTo>
                  <a:cubicBezTo>
                    <a:pt x="16657" y="59083"/>
                    <a:pt x="16576" y="53462"/>
                    <a:pt x="17903" y="48048"/>
                  </a:cubicBezTo>
                  <a:close/>
                  <a:moveTo>
                    <a:pt x="23998" y="61980"/>
                  </a:moveTo>
                  <a:cubicBezTo>
                    <a:pt x="27994" y="63960"/>
                    <a:pt x="32356" y="65049"/>
                    <a:pt x="36778" y="65049"/>
                  </a:cubicBezTo>
                  <a:cubicBezTo>
                    <a:pt x="37849" y="65049"/>
                    <a:pt x="38923" y="64985"/>
                    <a:pt x="39996" y="64854"/>
                  </a:cubicBezTo>
                  <a:lnTo>
                    <a:pt x="40077" y="64843"/>
                  </a:lnTo>
                  <a:lnTo>
                    <a:pt x="40077" y="64843"/>
                  </a:lnTo>
                  <a:lnTo>
                    <a:pt x="39499" y="64947"/>
                  </a:lnTo>
                  <a:cubicBezTo>
                    <a:pt x="37994" y="65217"/>
                    <a:pt x="36469" y="65356"/>
                    <a:pt x="34935" y="65356"/>
                  </a:cubicBezTo>
                  <a:cubicBezTo>
                    <a:pt x="34763" y="65356"/>
                    <a:pt x="34592" y="65354"/>
                    <a:pt x="34421" y="65351"/>
                  </a:cubicBezTo>
                  <a:cubicBezTo>
                    <a:pt x="30496" y="65305"/>
                    <a:pt x="26964" y="64277"/>
                    <a:pt x="23340" y="62834"/>
                  </a:cubicBezTo>
                  <a:cubicBezTo>
                    <a:pt x="23559" y="62546"/>
                    <a:pt x="23778" y="62269"/>
                    <a:pt x="23998" y="61980"/>
                  </a:cubicBezTo>
                  <a:close/>
                  <a:moveTo>
                    <a:pt x="18584" y="44563"/>
                  </a:moveTo>
                  <a:lnTo>
                    <a:pt x="18584" y="44574"/>
                  </a:lnTo>
                  <a:cubicBezTo>
                    <a:pt x="18584" y="44609"/>
                    <a:pt x="18573" y="44655"/>
                    <a:pt x="18561" y="44701"/>
                  </a:cubicBezTo>
                  <a:cubicBezTo>
                    <a:pt x="17915" y="46455"/>
                    <a:pt x="17418" y="48268"/>
                    <a:pt x="17095" y="50103"/>
                  </a:cubicBezTo>
                  <a:cubicBezTo>
                    <a:pt x="16218" y="55009"/>
                    <a:pt x="16483" y="60041"/>
                    <a:pt x="17857" y="64820"/>
                  </a:cubicBezTo>
                  <a:cubicBezTo>
                    <a:pt x="17869" y="64866"/>
                    <a:pt x="17903" y="64889"/>
                    <a:pt x="17938" y="64901"/>
                  </a:cubicBezTo>
                  <a:cubicBezTo>
                    <a:pt x="17742" y="65178"/>
                    <a:pt x="17534" y="65443"/>
                    <a:pt x="17338" y="65732"/>
                  </a:cubicBezTo>
                  <a:cubicBezTo>
                    <a:pt x="15560" y="59903"/>
                    <a:pt x="16137" y="54074"/>
                    <a:pt x="17026" y="48164"/>
                  </a:cubicBezTo>
                  <a:cubicBezTo>
                    <a:pt x="17511" y="46940"/>
                    <a:pt x="18042" y="45763"/>
                    <a:pt x="18584" y="44563"/>
                  </a:cubicBezTo>
                  <a:close/>
                  <a:moveTo>
                    <a:pt x="16507" y="49584"/>
                  </a:moveTo>
                  <a:cubicBezTo>
                    <a:pt x="15664" y="55066"/>
                    <a:pt x="15248" y="60641"/>
                    <a:pt x="17164" y="65974"/>
                  </a:cubicBezTo>
                  <a:lnTo>
                    <a:pt x="17164" y="65986"/>
                  </a:lnTo>
                  <a:cubicBezTo>
                    <a:pt x="16922" y="66320"/>
                    <a:pt x="16680" y="66655"/>
                    <a:pt x="16437" y="66990"/>
                  </a:cubicBezTo>
                  <a:cubicBezTo>
                    <a:pt x="14625" y="61599"/>
                    <a:pt x="15075" y="55366"/>
                    <a:pt x="16507" y="49584"/>
                  </a:cubicBezTo>
                  <a:close/>
                  <a:moveTo>
                    <a:pt x="23063" y="63204"/>
                  </a:moveTo>
                  <a:cubicBezTo>
                    <a:pt x="23063" y="63204"/>
                    <a:pt x="23063" y="63215"/>
                    <a:pt x="23074" y="63215"/>
                  </a:cubicBezTo>
                  <a:cubicBezTo>
                    <a:pt x="28003" y="65593"/>
                    <a:pt x="32759" y="66366"/>
                    <a:pt x="38137" y="66897"/>
                  </a:cubicBezTo>
                  <a:lnTo>
                    <a:pt x="38126" y="66897"/>
                  </a:lnTo>
                  <a:cubicBezTo>
                    <a:pt x="41162" y="67198"/>
                    <a:pt x="37872" y="67094"/>
                    <a:pt x="37087" y="67140"/>
                  </a:cubicBezTo>
                  <a:cubicBezTo>
                    <a:pt x="36799" y="67154"/>
                    <a:pt x="36511" y="67161"/>
                    <a:pt x="36224" y="67161"/>
                  </a:cubicBezTo>
                  <a:cubicBezTo>
                    <a:pt x="34455" y="67161"/>
                    <a:pt x="32709" y="66900"/>
                    <a:pt x="30981" y="66563"/>
                  </a:cubicBezTo>
                  <a:cubicBezTo>
                    <a:pt x="28038" y="65962"/>
                    <a:pt x="25164" y="65062"/>
                    <a:pt x="22278" y="64231"/>
                  </a:cubicBezTo>
                  <a:cubicBezTo>
                    <a:pt x="22543" y="63885"/>
                    <a:pt x="22809" y="63539"/>
                    <a:pt x="23063" y="63204"/>
                  </a:cubicBezTo>
                  <a:close/>
                  <a:moveTo>
                    <a:pt x="18362" y="43014"/>
                  </a:moveTo>
                  <a:cubicBezTo>
                    <a:pt x="18367" y="43014"/>
                    <a:pt x="17818" y="44170"/>
                    <a:pt x="17649" y="44563"/>
                  </a:cubicBezTo>
                  <a:cubicBezTo>
                    <a:pt x="16633" y="46998"/>
                    <a:pt x="16091" y="49734"/>
                    <a:pt x="15687" y="52308"/>
                  </a:cubicBezTo>
                  <a:cubicBezTo>
                    <a:pt x="14948" y="56925"/>
                    <a:pt x="14383" y="62673"/>
                    <a:pt x="16276" y="67059"/>
                  </a:cubicBezTo>
                  <a:cubicBezTo>
                    <a:pt x="16287" y="67094"/>
                    <a:pt x="16322" y="67105"/>
                    <a:pt x="16356" y="67105"/>
                  </a:cubicBezTo>
                  <a:cubicBezTo>
                    <a:pt x="16229" y="67301"/>
                    <a:pt x="16091" y="67486"/>
                    <a:pt x="15952" y="67682"/>
                  </a:cubicBezTo>
                  <a:cubicBezTo>
                    <a:pt x="11809" y="61923"/>
                    <a:pt x="14371" y="53716"/>
                    <a:pt x="16218" y="47402"/>
                  </a:cubicBezTo>
                  <a:cubicBezTo>
                    <a:pt x="16218" y="47402"/>
                    <a:pt x="16229" y="47402"/>
                    <a:pt x="16241" y="47390"/>
                  </a:cubicBezTo>
                  <a:cubicBezTo>
                    <a:pt x="16737" y="46282"/>
                    <a:pt x="17291" y="45209"/>
                    <a:pt x="17822" y="44124"/>
                  </a:cubicBezTo>
                  <a:cubicBezTo>
                    <a:pt x="18219" y="43304"/>
                    <a:pt x="18360" y="43014"/>
                    <a:pt x="18362" y="43014"/>
                  </a:cubicBezTo>
                  <a:close/>
                  <a:moveTo>
                    <a:pt x="21470" y="65281"/>
                  </a:moveTo>
                  <a:cubicBezTo>
                    <a:pt x="24044" y="66551"/>
                    <a:pt x="26768" y="67475"/>
                    <a:pt x="29584" y="68029"/>
                  </a:cubicBezTo>
                  <a:cubicBezTo>
                    <a:pt x="26537" y="67971"/>
                    <a:pt x="23536" y="67567"/>
                    <a:pt x="20720" y="66274"/>
                  </a:cubicBezTo>
                  <a:cubicBezTo>
                    <a:pt x="20974" y="65939"/>
                    <a:pt x="21227" y="65616"/>
                    <a:pt x="21470" y="65281"/>
                  </a:cubicBezTo>
                  <a:close/>
                  <a:moveTo>
                    <a:pt x="20604" y="66447"/>
                  </a:moveTo>
                  <a:cubicBezTo>
                    <a:pt x="23351" y="67973"/>
                    <a:pt x="26492" y="68443"/>
                    <a:pt x="29669" y="68443"/>
                  </a:cubicBezTo>
                  <a:cubicBezTo>
                    <a:pt x="30337" y="68443"/>
                    <a:pt x="31006" y="68423"/>
                    <a:pt x="31674" y="68386"/>
                  </a:cubicBezTo>
                  <a:lnTo>
                    <a:pt x="31847" y="68410"/>
                  </a:lnTo>
                  <a:cubicBezTo>
                    <a:pt x="31855" y="68412"/>
                    <a:pt x="31865" y="68414"/>
                    <a:pt x="31874" y="68414"/>
                  </a:cubicBezTo>
                  <a:cubicBezTo>
                    <a:pt x="31903" y="68414"/>
                    <a:pt x="31933" y="68401"/>
                    <a:pt x="31951" y="68375"/>
                  </a:cubicBezTo>
                  <a:cubicBezTo>
                    <a:pt x="33763" y="68259"/>
                    <a:pt x="35563" y="68052"/>
                    <a:pt x="37272" y="67832"/>
                  </a:cubicBezTo>
                  <a:lnTo>
                    <a:pt x="37272" y="67832"/>
                  </a:lnTo>
                  <a:cubicBezTo>
                    <a:pt x="34576" y="68383"/>
                    <a:pt x="31921" y="68684"/>
                    <a:pt x="29279" y="68684"/>
                  </a:cubicBezTo>
                  <a:cubicBezTo>
                    <a:pt x="26163" y="68684"/>
                    <a:pt x="23064" y="68266"/>
                    <a:pt x="19935" y="67348"/>
                  </a:cubicBezTo>
                  <a:cubicBezTo>
                    <a:pt x="20154" y="67036"/>
                    <a:pt x="20385" y="66747"/>
                    <a:pt x="20604" y="66447"/>
                  </a:cubicBezTo>
                  <a:close/>
                  <a:moveTo>
                    <a:pt x="13522" y="50015"/>
                  </a:moveTo>
                  <a:cubicBezTo>
                    <a:pt x="13562" y="50015"/>
                    <a:pt x="13520" y="50333"/>
                    <a:pt x="13332" y="51188"/>
                  </a:cubicBezTo>
                  <a:cubicBezTo>
                    <a:pt x="13205" y="51800"/>
                    <a:pt x="13009" y="52388"/>
                    <a:pt x="12871" y="53000"/>
                  </a:cubicBezTo>
                  <a:cubicBezTo>
                    <a:pt x="11716" y="58391"/>
                    <a:pt x="12501" y="64023"/>
                    <a:pt x="15098" y="68894"/>
                  </a:cubicBezTo>
                  <a:cubicBezTo>
                    <a:pt x="15006" y="69044"/>
                    <a:pt x="14902" y="69171"/>
                    <a:pt x="14810" y="69310"/>
                  </a:cubicBezTo>
                  <a:cubicBezTo>
                    <a:pt x="12109" y="64035"/>
                    <a:pt x="11786" y="58437"/>
                    <a:pt x="12490" y="52665"/>
                  </a:cubicBezTo>
                  <a:lnTo>
                    <a:pt x="12490" y="52665"/>
                  </a:lnTo>
                  <a:lnTo>
                    <a:pt x="12490" y="52677"/>
                  </a:lnTo>
                  <a:cubicBezTo>
                    <a:pt x="12502" y="52683"/>
                    <a:pt x="12514" y="52686"/>
                    <a:pt x="12527" y="52686"/>
                  </a:cubicBezTo>
                  <a:cubicBezTo>
                    <a:pt x="12563" y="52686"/>
                    <a:pt x="12599" y="52663"/>
                    <a:pt x="12616" y="52621"/>
                  </a:cubicBezTo>
                  <a:lnTo>
                    <a:pt x="12616" y="52621"/>
                  </a:lnTo>
                  <a:cubicBezTo>
                    <a:pt x="12647" y="52514"/>
                    <a:pt x="13410" y="50015"/>
                    <a:pt x="13522" y="50015"/>
                  </a:cubicBezTo>
                  <a:close/>
                  <a:moveTo>
                    <a:pt x="19704" y="67671"/>
                  </a:moveTo>
                  <a:cubicBezTo>
                    <a:pt x="22873" y="68610"/>
                    <a:pt x="25978" y="69059"/>
                    <a:pt x="29120" y="69059"/>
                  </a:cubicBezTo>
                  <a:cubicBezTo>
                    <a:pt x="31346" y="69059"/>
                    <a:pt x="33589" y="68833"/>
                    <a:pt x="35887" y="68398"/>
                  </a:cubicBezTo>
                  <a:cubicBezTo>
                    <a:pt x="36340" y="68310"/>
                    <a:pt x="36545" y="68274"/>
                    <a:pt x="36574" y="68274"/>
                  </a:cubicBezTo>
                  <a:cubicBezTo>
                    <a:pt x="36701" y="68274"/>
                    <a:pt x="33436" y="68973"/>
                    <a:pt x="33013" y="69067"/>
                  </a:cubicBezTo>
                  <a:lnTo>
                    <a:pt x="33013" y="69079"/>
                  </a:lnTo>
                  <a:cubicBezTo>
                    <a:pt x="31662" y="69344"/>
                    <a:pt x="30288" y="69518"/>
                    <a:pt x="28915" y="69598"/>
                  </a:cubicBezTo>
                  <a:cubicBezTo>
                    <a:pt x="28437" y="69625"/>
                    <a:pt x="27961" y="69637"/>
                    <a:pt x="27487" y="69637"/>
                  </a:cubicBezTo>
                  <a:cubicBezTo>
                    <a:pt x="24645" y="69637"/>
                    <a:pt x="21877" y="69180"/>
                    <a:pt x="19127" y="68467"/>
                  </a:cubicBezTo>
                  <a:cubicBezTo>
                    <a:pt x="19311" y="68202"/>
                    <a:pt x="19508" y="67936"/>
                    <a:pt x="19704" y="67671"/>
                  </a:cubicBezTo>
                  <a:close/>
                  <a:moveTo>
                    <a:pt x="12224" y="52895"/>
                  </a:moveTo>
                  <a:cubicBezTo>
                    <a:pt x="12259" y="52895"/>
                    <a:pt x="12201" y="53308"/>
                    <a:pt x="12051" y="54131"/>
                  </a:cubicBezTo>
                  <a:cubicBezTo>
                    <a:pt x="11959" y="54951"/>
                    <a:pt x="11901" y="55770"/>
                    <a:pt x="11866" y="56590"/>
                  </a:cubicBezTo>
                  <a:cubicBezTo>
                    <a:pt x="11670" y="61138"/>
                    <a:pt x="12363" y="65558"/>
                    <a:pt x="14660" y="69518"/>
                  </a:cubicBezTo>
                  <a:cubicBezTo>
                    <a:pt x="14521" y="69737"/>
                    <a:pt x="14371" y="69945"/>
                    <a:pt x="14244" y="70152"/>
                  </a:cubicBezTo>
                  <a:cubicBezTo>
                    <a:pt x="12824" y="66828"/>
                    <a:pt x="11624" y="63388"/>
                    <a:pt x="11382" y="59753"/>
                  </a:cubicBezTo>
                  <a:cubicBezTo>
                    <a:pt x="11243" y="57744"/>
                    <a:pt x="11255" y="55528"/>
                    <a:pt x="11982" y="53623"/>
                  </a:cubicBezTo>
                  <a:cubicBezTo>
                    <a:pt x="12117" y="53138"/>
                    <a:pt x="12198" y="52895"/>
                    <a:pt x="12224" y="52895"/>
                  </a:cubicBezTo>
                  <a:close/>
                  <a:moveTo>
                    <a:pt x="10897" y="63204"/>
                  </a:moveTo>
                  <a:lnTo>
                    <a:pt x="10897" y="63204"/>
                  </a:lnTo>
                  <a:cubicBezTo>
                    <a:pt x="11024" y="63954"/>
                    <a:pt x="11185" y="64704"/>
                    <a:pt x="11382" y="65443"/>
                  </a:cubicBezTo>
                  <a:cubicBezTo>
                    <a:pt x="11913" y="67394"/>
                    <a:pt x="12686" y="68929"/>
                    <a:pt x="14059" y="70395"/>
                  </a:cubicBezTo>
                  <a:lnTo>
                    <a:pt x="14071" y="70395"/>
                  </a:lnTo>
                  <a:cubicBezTo>
                    <a:pt x="13933" y="70591"/>
                    <a:pt x="13806" y="70799"/>
                    <a:pt x="13679" y="70995"/>
                  </a:cubicBezTo>
                  <a:cubicBezTo>
                    <a:pt x="12420" y="69287"/>
                    <a:pt x="11474" y="67451"/>
                    <a:pt x="11093" y="65328"/>
                  </a:cubicBezTo>
                  <a:cubicBezTo>
                    <a:pt x="10943" y="64635"/>
                    <a:pt x="10885" y="63919"/>
                    <a:pt x="10897" y="63204"/>
                  </a:cubicBezTo>
                  <a:close/>
                  <a:moveTo>
                    <a:pt x="18861" y="68848"/>
                  </a:moveTo>
                  <a:cubicBezTo>
                    <a:pt x="22042" y="70255"/>
                    <a:pt x="25550" y="71480"/>
                    <a:pt x="29058" y="71480"/>
                  </a:cubicBezTo>
                  <a:cubicBezTo>
                    <a:pt x="29858" y="71480"/>
                    <a:pt x="30658" y="71416"/>
                    <a:pt x="31454" y="71276"/>
                  </a:cubicBezTo>
                  <a:lnTo>
                    <a:pt x="31454" y="71276"/>
                  </a:lnTo>
                  <a:cubicBezTo>
                    <a:pt x="30024" y="71770"/>
                    <a:pt x="28589" y="71974"/>
                    <a:pt x="27153" y="71974"/>
                  </a:cubicBezTo>
                  <a:cubicBezTo>
                    <a:pt x="24106" y="71974"/>
                    <a:pt x="21052" y="71056"/>
                    <a:pt x="18019" y="70037"/>
                  </a:cubicBezTo>
                  <a:cubicBezTo>
                    <a:pt x="18296" y="69633"/>
                    <a:pt x="18573" y="69241"/>
                    <a:pt x="18861" y="68848"/>
                  </a:cubicBezTo>
                  <a:close/>
                  <a:moveTo>
                    <a:pt x="17892" y="70199"/>
                  </a:moveTo>
                  <a:cubicBezTo>
                    <a:pt x="17903" y="70210"/>
                    <a:pt x="17903" y="70222"/>
                    <a:pt x="17926" y="70233"/>
                  </a:cubicBezTo>
                  <a:cubicBezTo>
                    <a:pt x="20812" y="71353"/>
                    <a:pt x="23848" y="72311"/>
                    <a:pt x="26976" y="72334"/>
                  </a:cubicBezTo>
                  <a:cubicBezTo>
                    <a:pt x="27053" y="72335"/>
                    <a:pt x="27131" y="72336"/>
                    <a:pt x="27208" y="72336"/>
                  </a:cubicBezTo>
                  <a:cubicBezTo>
                    <a:pt x="28446" y="72336"/>
                    <a:pt x="29682" y="72162"/>
                    <a:pt x="30877" y="71815"/>
                  </a:cubicBezTo>
                  <a:cubicBezTo>
                    <a:pt x="31678" y="71577"/>
                    <a:pt x="32060" y="71484"/>
                    <a:pt x="32162" y="71484"/>
                  </a:cubicBezTo>
                  <a:cubicBezTo>
                    <a:pt x="32512" y="71484"/>
                    <a:pt x="29571" y="72582"/>
                    <a:pt x="28892" y="72761"/>
                  </a:cubicBezTo>
                  <a:cubicBezTo>
                    <a:pt x="28730" y="72807"/>
                    <a:pt x="28776" y="72992"/>
                    <a:pt x="28903" y="73050"/>
                  </a:cubicBezTo>
                  <a:cubicBezTo>
                    <a:pt x="28658" y="73057"/>
                    <a:pt x="28413" y="73060"/>
                    <a:pt x="28169" y="73060"/>
                  </a:cubicBezTo>
                  <a:cubicBezTo>
                    <a:pt x="24505" y="73060"/>
                    <a:pt x="20879" y="72252"/>
                    <a:pt x="17557" y="70683"/>
                  </a:cubicBezTo>
                  <a:cubicBezTo>
                    <a:pt x="17672" y="70522"/>
                    <a:pt x="17788" y="70360"/>
                    <a:pt x="17892" y="70199"/>
                  </a:cubicBezTo>
                  <a:close/>
                  <a:moveTo>
                    <a:pt x="17384" y="70937"/>
                  </a:moveTo>
                  <a:cubicBezTo>
                    <a:pt x="20800" y="72530"/>
                    <a:pt x="24148" y="73165"/>
                    <a:pt x="27899" y="73361"/>
                  </a:cubicBezTo>
                  <a:cubicBezTo>
                    <a:pt x="27920" y="73362"/>
                    <a:pt x="27943" y="73362"/>
                    <a:pt x="27967" y="73362"/>
                  </a:cubicBezTo>
                  <a:cubicBezTo>
                    <a:pt x="28312" y="73362"/>
                    <a:pt x="29005" y="73292"/>
                    <a:pt x="29218" y="73292"/>
                  </a:cubicBezTo>
                  <a:cubicBezTo>
                    <a:pt x="29446" y="73292"/>
                    <a:pt x="29123" y="73373"/>
                    <a:pt x="27230" y="73708"/>
                  </a:cubicBezTo>
                  <a:lnTo>
                    <a:pt x="27230" y="73719"/>
                  </a:lnTo>
                  <a:cubicBezTo>
                    <a:pt x="26396" y="73858"/>
                    <a:pt x="25550" y="73928"/>
                    <a:pt x="24705" y="73928"/>
                  </a:cubicBezTo>
                  <a:cubicBezTo>
                    <a:pt x="24357" y="73928"/>
                    <a:pt x="24010" y="73916"/>
                    <a:pt x="23663" y="73892"/>
                  </a:cubicBezTo>
                  <a:cubicBezTo>
                    <a:pt x="21239" y="73708"/>
                    <a:pt x="18988" y="72876"/>
                    <a:pt x="16934" y="71618"/>
                  </a:cubicBezTo>
                  <a:cubicBezTo>
                    <a:pt x="17084" y="71387"/>
                    <a:pt x="17234" y="71168"/>
                    <a:pt x="17384" y="70937"/>
                  </a:cubicBezTo>
                  <a:close/>
                  <a:moveTo>
                    <a:pt x="16760" y="71884"/>
                  </a:moveTo>
                  <a:cubicBezTo>
                    <a:pt x="18400" y="73892"/>
                    <a:pt x="20466" y="75220"/>
                    <a:pt x="22855" y="76247"/>
                  </a:cubicBezTo>
                  <a:lnTo>
                    <a:pt x="22843" y="76247"/>
                  </a:lnTo>
                  <a:cubicBezTo>
                    <a:pt x="22924" y="76282"/>
                    <a:pt x="23582" y="76547"/>
                    <a:pt x="23952" y="76662"/>
                  </a:cubicBezTo>
                  <a:cubicBezTo>
                    <a:pt x="23351" y="76535"/>
                    <a:pt x="21897" y="76189"/>
                    <a:pt x="21805" y="76166"/>
                  </a:cubicBezTo>
                  <a:cubicBezTo>
                    <a:pt x="19681" y="75450"/>
                    <a:pt x="17984" y="74215"/>
                    <a:pt x="16541" y="72507"/>
                  </a:cubicBezTo>
                  <a:cubicBezTo>
                    <a:pt x="16510" y="72468"/>
                    <a:pt x="16467" y="72450"/>
                    <a:pt x="16425" y="72450"/>
                  </a:cubicBezTo>
                  <a:cubicBezTo>
                    <a:pt x="16406" y="72450"/>
                    <a:pt x="16386" y="72454"/>
                    <a:pt x="16368" y="72461"/>
                  </a:cubicBezTo>
                  <a:lnTo>
                    <a:pt x="16760" y="71884"/>
                  </a:lnTo>
                  <a:close/>
                  <a:moveTo>
                    <a:pt x="16253" y="72623"/>
                  </a:moveTo>
                  <a:cubicBezTo>
                    <a:pt x="16253" y="72646"/>
                    <a:pt x="16253" y="72669"/>
                    <a:pt x="16276" y="72692"/>
                  </a:cubicBezTo>
                  <a:cubicBezTo>
                    <a:pt x="17130" y="73696"/>
                    <a:pt x="17926" y="74758"/>
                    <a:pt x="18642" y="75866"/>
                  </a:cubicBezTo>
                  <a:cubicBezTo>
                    <a:pt x="18881" y="76229"/>
                    <a:pt x="20385" y="78332"/>
                    <a:pt x="20241" y="78332"/>
                  </a:cubicBezTo>
                  <a:cubicBezTo>
                    <a:pt x="20212" y="78332"/>
                    <a:pt x="20110" y="78241"/>
                    <a:pt x="19912" y="78024"/>
                  </a:cubicBezTo>
                  <a:cubicBezTo>
                    <a:pt x="18492" y="76489"/>
                    <a:pt x="17199" y="74977"/>
                    <a:pt x="15606" y="73592"/>
                  </a:cubicBezTo>
                  <a:cubicBezTo>
                    <a:pt x="15825" y="73269"/>
                    <a:pt x="16045" y="72946"/>
                    <a:pt x="16253" y="72623"/>
                  </a:cubicBezTo>
                  <a:close/>
                  <a:moveTo>
                    <a:pt x="70134" y="17945"/>
                  </a:moveTo>
                  <a:lnTo>
                    <a:pt x="70134" y="17945"/>
                  </a:lnTo>
                  <a:cubicBezTo>
                    <a:pt x="66567" y="20219"/>
                    <a:pt x="63093" y="22643"/>
                    <a:pt x="59711" y="25217"/>
                  </a:cubicBezTo>
                  <a:lnTo>
                    <a:pt x="59688" y="25217"/>
                  </a:lnTo>
                  <a:cubicBezTo>
                    <a:pt x="59683" y="25216"/>
                    <a:pt x="59678" y="25216"/>
                    <a:pt x="59673" y="25216"/>
                  </a:cubicBezTo>
                  <a:cubicBezTo>
                    <a:pt x="59622" y="25216"/>
                    <a:pt x="59584" y="25268"/>
                    <a:pt x="59584" y="25321"/>
                  </a:cubicBezTo>
                  <a:cubicBezTo>
                    <a:pt x="53697" y="29788"/>
                    <a:pt x="48099" y="34636"/>
                    <a:pt x="42824" y="39830"/>
                  </a:cubicBezTo>
                  <a:lnTo>
                    <a:pt x="42824" y="39842"/>
                  </a:lnTo>
                  <a:cubicBezTo>
                    <a:pt x="42766" y="39842"/>
                    <a:pt x="42708" y="39888"/>
                    <a:pt x="42708" y="39945"/>
                  </a:cubicBezTo>
                  <a:cubicBezTo>
                    <a:pt x="40319" y="42300"/>
                    <a:pt x="37976" y="44713"/>
                    <a:pt x="35702" y="47194"/>
                  </a:cubicBezTo>
                  <a:cubicBezTo>
                    <a:pt x="35667" y="47171"/>
                    <a:pt x="35633" y="47160"/>
                    <a:pt x="35598" y="47148"/>
                  </a:cubicBezTo>
                  <a:cubicBezTo>
                    <a:pt x="35580" y="47140"/>
                    <a:pt x="35564" y="47136"/>
                    <a:pt x="35548" y="47136"/>
                  </a:cubicBezTo>
                  <a:cubicBezTo>
                    <a:pt x="35452" y="47136"/>
                    <a:pt x="35406" y="47272"/>
                    <a:pt x="35506" y="47321"/>
                  </a:cubicBezTo>
                  <a:lnTo>
                    <a:pt x="35563" y="47344"/>
                  </a:lnTo>
                  <a:cubicBezTo>
                    <a:pt x="29446" y="54051"/>
                    <a:pt x="23790" y="61149"/>
                    <a:pt x="18619" y="68594"/>
                  </a:cubicBezTo>
                  <a:lnTo>
                    <a:pt x="18584" y="68583"/>
                  </a:lnTo>
                  <a:cubicBezTo>
                    <a:pt x="18576" y="68580"/>
                    <a:pt x="18569" y="68579"/>
                    <a:pt x="18561" y="68579"/>
                  </a:cubicBezTo>
                  <a:cubicBezTo>
                    <a:pt x="18493" y="68579"/>
                    <a:pt x="18454" y="68667"/>
                    <a:pt x="18526" y="68698"/>
                  </a:cubicBezTo>
                  <a:lnTo>
                    <a:pt x="18538" y="68698"/>
                  </a:lnTo>
                  <a:cubicBezTo>
                    <a:pt x="17418" y="70302"/>
                    <a:pt x="16310" y="71918"/>
                    <a:pt x="15248" y="73558"/>
                  </a:cubicBezTo>
                  <a:cubicBezTo>
                    <a:pt x="11312" y="79560"/>
                    <a:pt x="7780" y="85839"/>
                    <a:pt x="4998" y="92464"/>
                  </a:cubicBezTo>
                  <a:cubicBezTo>
                    <a:pt x="4791" y="92949"/>
                    <a:pt x="4606" y="93595"/>
                    <a:pt x="4387" y="94173"/>
                  </a:cubicBezTo>
                  <a:cubicBezTo>
                    <a:pt x="4075" y="94657"/>
                    <a:pt x="3867" y="95223"/>
                    <a:pt x="3544" y="95708"/>
                  </a:cubicBezTo>
                  <a:cubicBezTo>
                    <a:pt x="3306" y="96041"/>
                    <a:pt x="3021" y="96312"/>
                    <a:pt x="2630" y="96312"/>
                  </a:cubicBezTo>
                  <a:cubicBezTo>
                    <a:pt x="2547" y="96312"/>
                    <a:pt x="2460" y="96300"/>
                    <a:pt x="2367" y="96273"/>
                  </a:cubicBezTo>
                  <a:cubicBezTo>
                    <a:pt x="2274" y="96239"/>
                    <a:pt x="2194" y="96204"/>
                    <a:pt x="2113" y="96146"/>
                  </a:cubicBezTo>
                  <a:cubicBezTo>
                    <a:pt x="2067" y="96100"/>
                    <a:pt x="2020" y="96066"/>
                    <a:pt x="1974" y="96019"/>
                  </a:cubicBezTo>
                  <a:cubicBezTo>
                    <a:pt x="1663" y="94311"/>
                    <a:pt x="2563" y="92441"/>
                    <a:pt x="3059" y="90733"/>
                  </a:cubicBezTo>
                  <a:cubicBezTo>
                    <a:pt x="3059" y="90721"/>
                    <a:pt x="3082" y="90710"/>
                    <a:pt x="3082" y="90698"/>
                  </a:cubicBezTo>
                  <a:cubicBezTo>
                    <a:pt x="4710" y="87235"/>
                    <a:pt x="6464" y="83830"/>
                    <a:pt x="8357" y="80506"/>
                  </a:cubicBezTo>
                  <a:cubicBezTo>
                    <a:pt x="15652" y="67555"/>
                    <a:pt x="24771" y="55666"/>
                    <a:pt x="35136" y="45024"/>
                  </a:cubicBezTo>
                  <a:cubicBezTo>
                    <a:pt x="38184" y="41885"/>
                    <a:pt x="41346" y="38826"/>
                    <a:pt x="44624" y="35894"/>
                  </a:cubicBezTo>
                  <a:cubicBezTo>
                    <a:pt x="44624" y="35894"/>
                    <a:pt x="44624" y="35894"/>
                    <a:pt x="44636" y="35882"/>
                  </a:cubicBezTo>
                  <a:cubicBezTo>
                    <a:pt x="44890" y="35652"/>
                    <a:pt x="45144" y="35432"/>
                    <a:pt x="45398" y="35213"/>
                  </a:cubicBezTo>
                  <a:cubicBezTo>
                    <a:pt x="45456" y="35201"/>
                    <a:pt x="45513" y="35155"/>
                    <a:pt x="45536" y="35098"/>
                  </a:cubicBezTo>
                  <a:cubicBezTo>
                    <a:pt x="47475" y="33378"/>
                    <a:pt x="49472" y="31704"/>
                    <a:pt x="51504" y="30088"/>
                  </a:cubicBezTo>
                  <a:cubicBezTo>
                    <a:pt x="51534" y="30109"/>
                    <a:pt x="51566" y="30118"/>
                    <a:pt x="51597" y="30118"/>
                  </a:cubicBezTo>
                  <a:cubicBezTo>
                    <a:pt x="51687" y="30118"/>
                    <a:pt x="51769" y="30041"/>
                    <a:pt x="51769" y="29938"/>
                  </a:cubicBezTo>
                  <a:lnTo>
                    <a:pt x="51769" y="29880"/>
                  </a:lnTo>
                  <a:cubicBezTo>
                    <a:pt x="51896" y="29788"/>
                    <a:pt x="52023" y="29696"/>
                    <a:pt x="52139" y="29592"/>
                  </a:cubicBezTo>
                  <a:cubicBezTo>
                    <a:pt x="52149" y="29684"/>
                    <a:pt x="52219" y="29726"/>
                    <a:pt x="52293" y="29726"/>
                  </a:cubicBezTo>
                  <a:cubicBezTo>
                    <a:pt x="52385" y="29726"/>
                    <a:pt x="52485" y="29661"/>
                    <a:pt x="52485" y="29546"/>
                  </a:cubicBezTo>
                  <a:lnTo>
                    <a:pt x="52485" y="29326"/>
                  </a:lnTo>
                  <a:cubicBezTo>
                    <a:pt x="53362" y="28634"/>
                    <a:pt x="54251" y="27964"/>
                    <a:pt x="55151" y="27306"/>
                  </a:cubicBezTo>
                  <a:cubicBezTo>
                    <a:pt x="55198" y="27306"/>
                    <a:pt x="55255" y="27272"/>
                    <a:pt x="55255" y="27226"/>
                  </a:cubicBezTo>
                  <a:cubicBezTo>
                    <a:pt x="59965" y="23751"/>
                    <a:pt x="64905" y="20600"/>
                    <a:pt x="70134" y="17945"/>
                  </a:cubicBezTo>
                  <a:close/>
                  <a:moveTo>
                    <a:pt x="89325" y="0"/>
                  </a:moveTo>
                  <a:cubicBezTo>
                    <a:pt x="89285" y="0"/>
                    <a:pt x="89243" y="10"/>
                    <a:pt x="89202" y="31"/>
                  </a:cubicBezTo>
                  <a:cubicBezTo>
                    <a:pt x="88140" y="608"/>
                    <a:pt x="87113" y="1255"/>
                    <a:pt x="86120" y="1936"/>
                  </a:cubicBezTo>
                  <a:cubicBezTo>
                    <a:pt x="86397" y="1509"/>
                    <a:pt x="86628" y="1047"/>
                    <a:pt x="86824" y="562"/>
                  </a:cubicBezTo>
                  <a:cubicBezTo>
                    <a:pt x="86897" y="398"/>
                    <a:pt x="86762" y="235"/>
                    <a:pt x="86606" y="235"/>
                  </a:cubicBezTo>
                  <a:cubicBezTo>
                    <a:pt x="86563" y="235"/>
                    <a:pt x="86520" y="247"/>
                    <a:pt x="86478" y="274"/>
                  </a:cubicBezTo>
                  <a:cubicBezTo>
                    <a:pt x="85370" y="1082"/>
                    <a:pt x="84308" y="1947"/>
                    <a:pt x="83304" y="2882"/>
                  </a:cubicBezTo>
                  <a:cubicBezTo>
                    <a:pt x="83592" y="2178"/>
                    <a:pt x="83812" y="1451"/>
                    <a:pt x="83927" y="701"/>
                  </a:cubicBezTo>
                  <a:cubicBezTo>
                    <a:pt x="83953" y="553"/>
                    <a:pt x="83835" y="444"/>
                    <a:pt x="83706" y="444"/>
                  </a:cubicBezTo>
                  <a:cubicBezTo>
                    <a:pt x="83664" y="444"/>
                    <a:pt x="83621" y="456"/>
                    <a:pt x="83581" y="481"/>
                  </a:cubicBezTo>
                  <a:cubicBezTo>
                    <a:pt x="80164" y="3332"/>
                    <a:pt x="77382" y="7049"/>
                    <a:pt x="75986" y="11274"/>
                  </a:cubicBezTo>
                  <a:cubicBezTo>
                    <a:pt x="76667" y="8203"/>
                    <a:pt x="77521" y="5168"/>
                    <a:pt x="78433" y="2132"/>
                  </a:cubicBezTo>
                  <a:cubicBezTo>
                    <a:pt x="78477" y="2001"/>
                    <a:pt x="78341" y="1902"/>
                    <a:pt x="78218" y="1902"/>
                  </a:cubicBezTo>
                  <a:cubicBezTo>
                    <a:pt x="78145" y="1902"/>
                    <a:pt x="78078" y="1936"/>
                    <a:pt x="78052" y="2016"/>
                  </a:cubicBezTo>
                  <a:cubicBezTo>
                    <a:pt x="77625" y="3252"/>
                    <a:pt x="74381" y="14736"/>
                    <a:pt x="73850" y="14736"/>
                  </a:cubicBezTo>
                  <a:cubicBezTo>
                    <a:pt x="73943" y="14736"/>
                    <a:pt x="77186" y="2571"/>
                    <a:pt x="77636" y="1139"/>
                  </a:cubicBezTo>
                  <a:cubicBezTo>
                    <a:pt x="77687" y="997"/>
                    <a:pt x="77567" y="843"/>
                    <a:pt x="77441" y="843"/>
                  </a:cubicBezTo>
                  <a:cubicBezTo>
                    <a:pt x="77393" y="843"/>
                    <a:pt x="77343" y="866"/>
                    <a:pt x="77302" y="920"/>
                  </a:cubicBezTo>
                  <a:cubicBezTo>
                    <a:pt x="76228" y="2363"/>
                    <a:pt x="75489" y="4002"/>
                    <a:pt x="74912" y="5710"/>
                  </a:cubicBezTo>
                  <a:cubicBezTo>
                    <a:pt x="75224" y="4464"/>
                    <a:pt x="75570" y="3217"/>
                    <a:pt x="75928" y="1993"/>
                  </a:cubicBezTo>
                  <a:cubicBezTo>
                    <a:pt x="75977" y="1840"/>
                    <a:pt x="75861" y="1758"/>
                    <a:pt x="75739" y="1758"/>
                  </a:cubicBezTo>
                  <a:cubicBezTo>
                    <a:pt x="75660" y="1758"/>
                    <a:pt x="75577" y="1793"/>
                    <a:pt x="75536" y="1866"/>
                  </a:cubicBezTo>
                  <a:cubicBezTo>
                    <a:pt x="72915" y="6091"/>
                    <a:pt x="72004" y="12220"/>
                    <a:pt x="71103" y="17010"/>
                  </a:cubicBezTo>
                  <a:cubicBezTo>
                    <a:pt x="70815" y="17149"/>
                    <a:pt x="70538" y="17276"/>
                    <a:pt x="70261" y="17414"/>
                  </a:cubicBezTo>
                  <a:cubicBezTo>
                    <a:pt x="71380" y="12428"/>
                    <a:pt x="72869" y="7522"/>
                    <a:pt x="74705" y="2755"/>
                  </a:cubicBezTo>
                  <a:cubicBezTo>
                    <a:pt x="74781" y="2595"/>
                    <a:pt x="74651" y="2465"/>
                    <a:pt x="74520" y="2465"/>
                  </a:cubicBezTo>
                  <a:cubicBezTo>
                    <a:pt x="74453" y="2465"/>
                    <a:pt x="74386" y="2500"/>
                    <a:pt x="74347" y="2582"/>
                  </a:cubicBezTo>
                  <a:cubicBezTo>
                    <a:pt x="72892" y="5283"/>
                    <a:pt x="71380" y="8284"/>
                    <a:pt x="70295" y="11354"/>
                  </a:cubicBezTo>
                  <a:cubicBezTo>
                    <a:pt x="71057" y="8630"/>
                    <a:pt x="72027" y="5976"/>
                    <a:pt x="73181" y="3390"/>
                  </a:cubicBezTo>
                  <a:cubicBezTo>
                    <a:pt x="73239" y="3250"/>
                    <a:pt x="73126" y="3128"/>
                    <a:pt x="73006" y="3128"/>
                  </a:cubicBezTo>
                  <a:cubicBezTo>
                    <a:pt x="72958" y="3128"/>
                    <a:pt x="72909" y="3148"/>
                    <a:pt x="72869" y="3194"/>
                  </a:cubicBezTo>
                  <a:cubicBezTo>
                    <a:pt x="71426" y="5064"/>
                    <a:pt x="70272" y="7130"/>
                    <a:pt x="69418" y="9335"/>
                  </a:cubicBezTo>
                  <a:cubicBezTo>
                    <a:pt x="69787" y="7765"/>
                    <a:pt x="70145" y="6183"/>
                    <a:pt x="70503" y="4602"/>
                  </a:cubicBezTo>
                  <a:cubicBezTo>
                    <a:pt x="70526" y="4533"/>
                    <a:pt x="70549" y="4464"/>
                    <a:pt x="70584" y="4394"/>
                  </a:cubicBezTo>
                  <a:cubicBezTo>
                    <a:pt x="70638" y="4249"/>
                    <a:pt x="70513" y="4128"/>
                    <a:pt x="70396" y="4128"/>
                  </a:cubicBezTo>
                  <a:cubicBezTo>
                    <a:pt x="70337" y="4128"/>
                    <a:pt x="70280" y="4159"/>
                    <a:pt x="70249" y="4233"/>
                  </a:cubicBezTo>
                  <a:cubicBezTo>
                    <a:pt x="68137" y="9300"/>
                    <a:pt x="66325" y="14598"/>
                    <a:pt x="65424" y="20011"/>
                  </a:cubicBezTo>
                  <a:cubicBezTo>
                    <a:pt x="64455" y="20577"/>
                    <a:pt x="63497" y="21154"/>
                    <a:pt x="62539" y="21743"/>
                  </a:cubicBezTo>
                  <a:cubicBezTo>
                    <a:pt x="64155" y="16549"/>
                    <a:pt x="65401" y="10431"/>
                    <a:pt x="68495" y="5814"/>
                  </a:cubicBezTo>
                  <a:cubicBezTo>
                    <a:pt x="68509" y="5909"/>
                    <a:pt x="68594" y="5967"/>
                    <a:pt x="68677" y="5967"/>
                  </a:cubicBezTo>
                  <a:cubicBezTo>
                    <a:pt x="68725" y="5967"/>
                    <a:pt x="68773" y="5948"/>
                    <a:pt x="68806" y="5906"/>
                  </a:cubicBezTo>
                  <a:cubicBezTo>
                    <a:pt x="69163" y="5478"/>
                    <a:pt x="69338" y="5308"/>
                    <a:pt x="69393" y="5308"/>
                  </a:cubicBezTo>
                  <a:cubicBezTo>
                    <a:pt x="69579" y="5308"/>
                    <a:pt x="68402" y="7233"/>
                    <a:pt x="68206" y="7695"/>
                  </a:cubicBezTo>
                  <a:cubicBezTo>
                    <a:pt x="67548" y="9265"/>
                    <a:pt x="66925" y="10835"/>
                    <a:pt x="66336" y="12428"/>
                  </a:cubicBezTo>
                  <a:cubicBezTo>
                    <a:pt x="65286" y="15210"/>
                    <a:pt x="64293" y="18026"/>
                    <a:pt x="63508" y="20900"/>
                  </a:cubicBezTo>
                  <a:cubicBezTo>
                    <a:pt x="63486" y="20980"/>
                    <a:pt x="63560" y="21037"/>
                    <a:pt x="63630" y="21037"/>
                  </a:cubicBezTo>
                  <a:cubicBezTo>
                    <a:pt x="63671" y="21037"/>
                    <a:pt x="63710" y="21017"/>
                    <a:pt x="63728" y="20969"/>
                  </a:cubicBezTo>
                  <a:cubicBezTo>
                    <a:pt x="65724" y="15371"/>
                    <a:pt x="67733" y="9842"/>
                    <a:pt x="70076" y="4371"/>
                  </a:cubicBezTo>
                  <a:cubicBezTo>
                    <a:pt x="70134" y="4231"/>
                    <a:pt x="70021" y="4109"/>
                    <a:pt x="69901" y="4109"/>
                  </a:cubicBezTo>
                  <a:cubicBezTo>
                    <a:pt x="69853" y="4109"/>
                    <a:pt x="69804" y="4129"/>
                    <a:pt x="69764" y="4175"/>
                  </a:cubicBezTo>
                  <a:lnTo>
                    <a:pt x="69049" y="5064"/>
                  </a:lnTo>
                  <a:cubicBezTo>
                    <a:pt x="69083" y="5018"/>
                    <a:pt x="69118" y="4960"/>
                    <a:pt x="69153" y="4914"/>
                  </a:cubicBezTo>
                  <a:cubicBezTo>
                    <a:pt x="69253" y="4776"/>
                    <a:pt x="69143" y="4581"/>
                    <a:pt x="68996" y="4581"/>
                  </a:cubicBezTo>
                  <a:cubicBezTo>
                    <a:pt x="68957" y="4581"/>
                    <a:pt x="68916" y="4594"/>
                    <a:pt x="68876" y="4625"/>
                  </a:cubicBezTo>
                  <a:cubicBezTo>
                    <a:pt x="68056" y="5283"/>
                    <a:pt x="67260" y="5987"/>
                    <a:pt x="66521" y="6726"/>
                  </a:cubicBezTo>
                  <a:cubicBezTo>
                    <a:pt x="66740" y="6253"/>
                    <a:pt x="66948" y="5768"/>
                    <a:pt x="67190" y="5295"/>
                  </a:cubicBezTo>
                  <a:cubicBezTo>
                    <a:pt x="67265" y="5129"/>
                    <a:pt x="67131" y="4998"/>
                    <a:pt x="66990" y="4998"/>
                  </a:cubicBezTo>
                  <a:cubicBezTo>
                    <a:pt x="66934" y="4998"/>
                    <a:pt x="66878" y="5018"/>
                    <a:pt x="66832" y="5064"/>
                  </a:cubicBezTo>
                  <a:cubicBezTo>
                    <a:pt x="66001" y="5883"/>
                    <a:pt x="65263" y="6795"/>
                    <a:pt x="64616" y="7765"/>
                  </a:cubicBezTo>
                  <a:cubicBezTo>
                    <a:pt x="64778" y="7211"/>
                    <a:pt x="64940" y="6645"/>
                    <a:pt x="65113" y="6079"/>
                  </a:cubicBezTo>
                  <a:cubicBezTo>
                    <a:pt x="65166" y="5928"/>
                    <a:pt x="65034" y="5806"/>
                    <a:pt x="64915" y="5806"/>
                  </a:cubicBezTo>
                  <a:cubicBezTo>
                    <a:pt x="64853" y="5806"/>
                    <a:pt x="64794" y="5839"/>
                    <a:pt x="64766" y="5918"/>
                  </a:cubicBezTo>
                  <a:cubicBezTo>
                    <a:pt x="63000" y="11562"/>
                    <a:pt x="61407" y="17287"/>
                    <a:pt x="60369" y="23116"/>
                  </a:cubicBezTo>
                  <a:cubicBezTo>
                    <a:pt x="59884" y="23440"/>
                    <a:pt x="59387" y="23763"/>
                    <a:pt x="58903" y="24097"/>
                  </a:cubicBezTo>
                  <a:cubicBezTo>
                    <a:pt x="60346" y="17899"/>
                    <a:pt x="62158" y="11885"/>
                    <a:pt x="64686" y="6033"/>
                  </a:cubicBezTo>
                  <a:cubicBezTo>
                    <a:pt x="64739" y="5917"/>
                    <a:pt x="64641" y="5773"/>
                    <a:pt x="64529" y="5773"/>
                  </a:cubicBezTo>
                  <a:cubicBezTo>
                    <a:pt x="64496" y="5773"/>
                    <a:pt x="64463" y="5785"/>
                    <a:pt x="64432" y="5814"/>
                  </a:cubicBezTo>
                  <a:cubicBezTo>
                    <a:pt x="64224" y="5999"/>
                    <a:pt x="64028" y="6206"/>
                    <a:pt x="63843" y="6414"/>
                  </a:cubicBezTo>
                  <a:cubicBezTo>
                    <a:pt x="63814" y="6397"/>
                    <a:pt x="63779" y="6388"/>
                    <a:pt x="63745" y="6388"/>
                  </a:cubicBezTo>
                  <a:cubicBezTo>
                    <a:pt x="63710" y="6388"/>
                    <a:pt x="63676" y="6397"/>
                    <a:pt x="63647" y="6414"/>
                  </a:cubicBezTo>
                  <a:cubicBezTo>
                    <a:pt x="62481" y="7084"/>
                    <a:pt x="61419" y="7949"/>
                    <a:pt x="60519" y="8965"/>
                  </a:cubicBezTo>
                  <a:cubicBezTo>
                    <a:pt x="60865" y="8296"/>
                    <a:pt x="61223" y="7638"/>
                    <a:pt x="61604" y="6980"/>
                  </a:cubicBezTo>
                  <a:cubicBezTo>
                    <a:pt x="61666" y="6872"/>
                    <a:pt x="61562" y="6750"/>
                    <a:pt x="61458" y="6750"/>
                  </a:cubicBezTo>
                  <a:cubicBezTo>
                    <a:pt x="61428" y="6750"/>
                    <a:pt x="61399" y="6760"/>
                    <a:pt x="61373" y="6784"/>
                  </a:cubicBezTo>
                  <a:cubicBezTo>
                    <a:pt x="60623" y="7384"/>
                    <a:pt x="59953" y="8076"/>
                    <a:pt x="59376" y="8838"/>
                  </a:cubicBezTo>
                  <a:cubicBezTo>
                    <a:pt x="59503" y="8527"/>
                    <a:pt x="59630" y="8215"/>
                    <a:pt x="59757" y="7915"/>
                  </a:cubicBezTo>
                  <a:cubicBezTo>
                    <a:pt x="59829" y="7794"/>
                    <a:pt x="59733" y="7684"/>
                    <a:pt x="59633" y="7684"/>
                  </a:cubicBezTo>
                  <a:cubicBezTo>
                    <a:pt x="59590" y="7684"/>
                    <a:pt x="59546" y="7704"/>
                    <a:pt x="59514" y="7753"/>
                  </a:cubicBezTo>
                  <a:cubicBezTo>
                    <a:pt x="57633" y="10062"/>
                    <a:pt x="56271" y="12555"/>
                    <a:pt x="55486" y="15371"/>
                  </a:cubicBezTo>
                  <a:cubicBezTo>
                    <a:pt x="55948" y="12820"/>
                    <a:pt x="56571" y="10304"/>
                    <a:pt x="57344" y="7834"/>
                  </a:cubicBezTo>
                  <a:cubicBezTo>
                    <a:pt x="57378" y="7718"/>
                    <a:pt x="57286" y="7596"/>
                    <a:pt x="57185" y="7596"/>
                  </a:cubicBezTo>
                  <a:cubicBezTo>
                    <a:pt x="57145" y="7596"/>
                    <a:pt x="57103" y="7615"/>
                    <a:pt x="57067" y="7661"/>
                  </a:cubicBezTo>
                  <a:cubicBezTo>
                    <a:pt x="56513" y="8388"/>
                    <a:pt x="56063" y="9196"/>
                    <a:pt x="55728" y="10050"/>
                  </a:cubicBezTo>
                  <a:cubicBezTo>
                    <a:pt x="55809" y="9531"/>
                    <a:pt x="55879" y="9000"/>
                    <a:pt x="55971" y="8480"/>
                  </a:cubicBezTo>
                  <a:cubicBezTo>
                    <a:pt x="56190" y="7822"/>
                    <a:pt x="56409" y="7153"/>
                    <a:pt x="56663" y="6495"/>
                  </a:cubicBezTo>
                  <a:cubicBezTo>
                    <a:pt x="56729" y="6347"/>
                    <a:pt x="56607" y="6216"/>
                    <a:pt x="56482" y="6216"/>
                  </a:cubicBezTo>
                  <a:cubicBezTo>
                    <a:pt x="56431" y="6216"/>
                    <a:pt x="56380" y="6238"/>
                    <a:pt x="56340" y="6287"/>
                  </a:cubicBezTo>
                  <a:cubicBezTo>
                    <a:pt x="55475" y="7164"/>
                    <a:pt x="54724" y="8146"/>
                    <a:pt x="54124" y="9208"/>
                  </a:cubicBezTo>
                  <a:cubicBezTo>
                    <a:pt x="54332" y="8480"/>
                    <a:pt x="54551" y="7742"/>
                    <a:pt x="54794" y="7014"/>
                  </a:cubicBezTo>
                  <a:cubicBezTo>
                    <a:pt x="54847" y="6877"/>
                    <a:pt x="54734" y="6765"/>
                    <a:pt x="54617" y="6765"/>
                  </a:cubicBezTo>
                  <a:cubicBezTo>
                    <a:pt x="54558" y="6765"/>
                    <a:pt x="54498" y="6794"/>
                    <a:pt x="54459" y="6864"/>
                  </a:cubicBezTo>
                  <a:cubicBezTo>
                    <a:pt x="53305" y="8769"/>
                    <a:pt x="52462" y="10962"/>
                    <a:pt x="51839" y="13271"/>
                  </a:cubicBezTo>
                  <a:cubicBezTo>
                    <a:pt x="52185" y="11666"/>
                    <a:pt x="52566" y="10062"/>
                    <a:pt x="52981" y="8480"/>
                  </a:cubicBezTo>
                  <a:cubicBezTo>
                    <a:pt x="53009" y="8368"/>
                    <a:pt x="52926" y="8302"/>
                    <a:pt x="52839" y="8302"/>
                  </a:cubicBezTo>
                  <a:cubicBezTo>
                    <a:pt x="52782" y="8302"/>
                    <a:pt x="52724" y="8329"/>
                    <a:pt x="52693" y="8388"/>
                  </a:cubicBezTo>
                  <a:cubicBezTo>
                    <a:pt x="49599" y="13998"/>
                    <a:pt x="49380" y="20981"/>
                    <a:pt x="49288" y="27260"/>
                  </a:cubicBezTo>
                  <a:cubicBezTo>
                    <a:pt x="49288" y="27445"/>
                    <a:pt x="49299" y="27872"/>
                    <a:pt x="49322" y="28345"/>
                  </a:cubicBezTo>
                  <a:cubicBezTo>
                    <a:pt x="49218" y="26614"/>
                    <a:pt x="49045" y="24882"/>
                    <a:pt x="49034" y="23139"/>
                  </a:cubicBezTo>
                  <a:cubicBezTo>
                    <a:pt x="48988" y="18453"/>
                    <a:pt x="49692" y="14044"/>
                    <a:pt x="51850" y="9865"/>
                  </a:cubicBezTo>
                  <a:cubicBezTo>
                    <a:pt x="51908" y="9725"/>
                    <a:pt x="51794" y="9608"/>
                    <a:pt x="51674" y="9608"/>
                  </a:cubicBezTo>
                  <a:cubicBezTo>
                    <a:pt x="51627" y="9608"/>
                    <a:pt x="51578" y="9627"/>
                    <a:pt x="51538" y="9669"/>
                  </a:cubicBezTo>
                  <a:cubicBezTo>
                    <a:pt x="50788" y="10570"/>
                    <a:pt x="50119" y="11539"/>
                    <a:pt x="49553" y="12578"/>
                  </a:cubicBezTo>
                  <a:cubicBezTo>
                    <a:pt x="49819" y="11782"/>
                    <a:pt x="50096" y="10997"/>
                    <a:pt x="50407" y="10212"/>
                  </a:cubicBezTo>
                  <a:cubicBezTo>
                    <a:pt x="50457" y="10080"/>
                    <a:pt x="50341" y="9941"/>
                    <a:pt x="50220" y="9941"/>
                  </a:cubicBezTo>
                  <a:cubicBezTo>
                    <a:pt x="50172" y="9941"/>
                    <a:pt x="50123" y="9963"/>
                    <a:pt x="50084" y="10016"/>
                  </a:cubicBezTo>
                  <a:cubicBezTo>
                    <a:pt x="49345" y="10985"/>
                    <a:pt x="48676" y="12012"/>
                    <a:pt x="48087" y="13086"/>
                  </a:cubicBezTo>
                  <a:cubicBezTo>
                    <a:pt x="48376" y="12209"/>
                    <a:pt x="48699" y="11343"/>
                    <a:pt x="49022" y="10466"/>
                  </a:cubicBezTo>
                  <a:cubicBezTo>
                    <a:pt x="49080" y="10324"/>
                    <a:pt x="48953" y="10165"/>
                    <a:pt x="48820" y="10165"/>
                  </a:cubicBezTo>
                  <a:cubicBezTo>
                    <a:pt x="48769" y="10165"/>
                    <a:pt x="48718" y="10188"/>
                    <a:pt x="48676" y="10246"/>
                  </a:cubicBezTo>
                  <a:cubicBezTo>
                    <a:pt x="47776" y="11574"/>
                    <a:pt x="46991" y="12970"/>
                    <a:pt x="46321" y="14436"/>
                  </a:cubicBezTo>
                  <a:cubicBezTo>
                    <a:pt x="46552" y="13605"/>
                    <a:pt x="46783" y="12786"/>
                    <a:pt x="47048" y="11966"/>
                  </a:cubicBezTo>
                  <a:cubicBezTo>
                    <a:pt x="47094" y="11814"/>
                    <a:pt x="46970" y="11687"/>
                    <a:pt x="46850" y="11687"/>
                  </a:cubicBezTo>
                  <a:cubicBezTo>
                    <a:pt x="46787" y="11687"/>
                    <a:pt x="46726" y="11722"/>
                    <a:pt x="46691" y="11805"/>
                  </a:cubicBezTo>
                  <a:cubicBezTo>
                    <a:pt x="46483" y="12301"/>
                    <a:pt x="46275" y="12797"/>
                    <a:pt x="46079" y="13305"/>
                  </a:cubicBezTo>
                  <a:cubicBezTo>
                    <a:pt x="45756" y="13605"/>
                    <a:pt x="45444" y="14609"/>
                    <a:pt x="45178" y="15902"/>
                  </a:cubicBezTo>
                  <a:cubicBezTo>
                    <a:pt x="44036" y="19446"/>
                    <a:pt x="43343" y="23116"/>
                    <a:pt x="43124" y="26822"/>
                  </a:cubicBezTo>
                  <a:cubicBezTo>
                    <a:pt x="43285" y="21881"/>
                    <a:pt x="44290" y="16999"/>
                    <a:pt x="46090" y="12382"/>
                  </a:cubicBezTo>
                  <a:cubicBezTo>
                    <a:pt x="46140" y="12249"/>
                    <a:pt x="46023" y="12116"/>
                    <a:pt x="45906" y="12116"/>
                  </a:cubicBezTo>
                  <a:cubicBezTo>
                    <a:pt x="45860" y="12116"/>
                    <a:pt x="45814" y="12137"/>
                    <a:pt x="45779" y="12186"/>
                  </a:cubicBezTo>
                  <a:cubicBezTo>
                    <a:pt x="44648" y="13767"/>
                    <a:pt x="43736" y="15498"/>
                    <a:pt x="43089" y="17334"/>
                  </a:cubicBezTo>
                  <a:cubicBezTo>
                    <a:pt x="43170" y="16953"/>
                    <a:pt x="43239" y="16572"/>
                    <a:pt x="43332" y="16191"/>
                  </a:cubicBezTo>
                  <a:cubicBezTo>
                    <a:pt x="43574" y="15533"/>
                    <a:pt x="43816" y="14886"/>
                    <a:pt x="44093" y="14229"/>
                  </a:cubicBezTo>
                  <a:cubicBezTo>
                    <a:pt x="44159" y="14080"/>
                    <a:pt x="44025" y="13926"/>
                    <a:pt x="43892" y="13926"/>
                  </a:cubicBezTo>
                  <a:cubicBezTo>
                    <a:pt x="43839" y="13926"/>
                    <a:pt x="43787" y="13950"/>
                    <a:pt x="43747" y="14009"/>
                  </a:cubicBezTo>
                  <a:cubicBezTo>
                    <a:pt x="42385" y="15960"/>
                    <a:pt x="41346" y="18118"/>
                    <a:pt x="40688" y="20392"/>
                  </a:cubicBezTo>
                  <a:cubicBezTo>
                    <a:pt x="40862" y="19157"/>
                    <a:pt x="41046" y="17911"/>
                    <a:pt x="41300" y="16664"/>
                  </a:cubicBezTo>
                  <a:cubicBezTo>
                    <a:pt x="41358" y="16399"/>
                    <a:pt x="41416" y="16133"/>
                    <a:pt x="41485" y="15879"/>
                  </a:cubicBezTo>
                  <a:cubicBezTo>
                    <a:pt x="41513" y="15772"/>
                    <a:pt x="41428" y="15709"/>
                    <a:pt x="41339" y="15709"/>
                  </a:cubicBezTo>
                  <a:cubicBezTo>
                    <a:pt x="41284" y="15709"/>
                    <a:pt x="41227" y="15734"/>
                    <a:pt x="41196" y="15787"/>
                  </a:cubicBezTo>
                  <a:cubicBezTo>
                    <a:pt x="39246" y="19353"/>
                    <a:pt x="38484" y="23290"/>
                    <a:pt x="38264" y="27295"/>
                  </a:cubicBezTo>
                  <a:cubicBezTo>
                    <a:pt x="38414" y="23347"/>
                    <a:pt x="38795" y="19411"/>
                    <a:pt x="39246" y="15487"/>
                  </a:cubicBezTo>
                  <a:cubicBezTo>
                    <a:pt x="39259" y="15395"/>
                    <a:pt x="39186" y="15340"/>
                    <a:pt x="39112" y="15340"/>
                  </a:cubicBezTo>
                  <a:cubicBezTo>
                    <a:pt x="39056" y="15340"/>
                    <a:pt x="39000" y="15371"/>
                    <a:pt x="38980" y="15441"/>
                  </a:cubicBezTo>
                  <a:cubicBezTo>
                    <a:pt x="38795" y="16145"/>
                    <a:pt x="38622" y="16860"/>
                    <a:pt x="38461" y="17564"/>
                  </a:cubicBezTo>
                  <a:lnTo>
                    <a:pt x="38530" y="17172"/>
                  </a:lnTo>
                  <a:cubicBezTo>
                    <a:pt x="38551" y="17036"/>
                    <a:pt x="38444" y="16949"/>
                    <a:pt x="38335" y="16949"/>
                  </a:cubicBezTo>
                  <a:cubicBezTo>
                    <a:pt x="38268" y="16949"/>
                    <a:pt x="38200" y="16982"/>
                    <a:pt x="38161" y="17056"/>
                  </a:cubicBezTo>
                  <a:cubicBezTo>
                    <a:pt x="34709" y="25644"/>
                    <a:pt x="33497" y="34890"/>
                    <a:pt x="35032" y="44043"/>
                  </a:cubicBezTo>
                  <a:cubicBezTo>
                    <a:pt x="33001" y="39368"/>
                    <a:pt x="33220" y="33482"/>
                    <a:pt x="32978" y="28472"/>
                  </a:cubicBezTo>
                  <a:cubicBezTo>
                    <a:pt x="32978" y="28365"/>
                    <a:pt x="32883" y="28310"/>
                    <a:pt x="32790" y="28310"/>
                  </a:cubicBezTo>
                  <a:cubicBezTo>
                    <a:pt x="32702" y="28310"/>
                    <a:pt x="32614" y="28360"/>
                    <a:pt x="32609" y="28461"/>
                  </a:cubicBezTo>
                  <a:cubicBezTo>
                    <a:pt x="32170" y="33724"/>
                    <a:pt x="32412" y="39011"/>
                    <a:pt x="33336" y="44216"/>
                  </a:cubicBezTo>
                  <a:cubicBezTo>
                    <a:pt x="31824" y="38595"/>
                    <a:pt x="31870" y="32893"/>
                    <a:pt x="32539" y="27087"/>
                  </a:cubicBezTo>
                  <a:cubicBezTo>
                    <a:pt x="32554" y="26976"/>
                    <a:pt x="32446" y="26889"/>
                    <a:pt x="32351" y="26889"/>
                  </a:cubicBezTo>
                  <a:cubicBezTo>
                    <a:pt x="32298" y="26889"/>
                    <a:pt x="32248" y="26917"/>
                    <a:pt x="32228" y="26983"/>
                  </a:cubicBezTo>
                  <a:cubicBezTo>
                    <a:pt x="32020" y="27618"/>
                    <a:pt x="31858" y="28218"/>
                    <a:pt x="31720" y="28818"/>
                  </a:cubicBezTo>
                  <a:cubicBezTo>
                    <a:pt x="31847" y="27930"/>
                    <a:pt x="31974" y="27029"/>
                    <a:pt x="32112" y="26141"/>
                  </a:cubicBezTo>
                  <a:cubicBezTo>
                    <a:pt x="32124" y="26037"/>
                    <a:pt x="32054" y="25956"/>
                    <a:pt x="31962" y="25944"/>
                  </a:cubicBezTo>
                  <a:cubicBezTo>
                    <a:pt x="31974" y="25898"/>
                    <a:pt x="31985" y="25852"/>
                    <a:pt x="31997" y="25806"/>
                  </a:cubicBezTo>
                  <a:cubicBezTo>
                    <a:pt x="32026" y="25712"/>
                    <a:pt x="31942" y="25650"/>
                    <a:pt x="31859" y="25650"/>
                  </a:cubicBezTo>
                  <a:cubicBezTo>
                    <a:pt x="31808" y="25650"/>
                    <a:pt x="31757" y="25673"/>
                    <a:pt x="31731" y="25725"/>
                  </a:cubicBezTo>
                  <a:cubicBezTo>
                    <a:pt x="30854" y="27456"/>
                    <a:pt x="30173" y="29280"/>
                    <a:pt x="29711" y="31162"/>
                  </a:cubicBezTo>
                  <a:cubicBezTo>
                    <a:pt x="30069" y="28968"/>
                    <a:pt x="30496" y="26822"/>
                    <a:pt x="30946" y="24767"/>
                  </a:cubicBezTo>
                  <a:cubicBezTo>
                    <a:pt x="30981" y="24655"/>
                    <a:pt x="30889" y="24577"/>
                    <a:pt x="30797" y="24577"/>
                  </a:cubicBezTo>
                  <a:cubicBezTo>
                    <a:pt x="30739" y="24577"/>
                    <a:pt x="30680" y="24609"/>
                    <a:pt x="30658" y="24686"/>
                  </a:cubicBezTo>
                  <a:cubicBezTo>
                    <a:pt x="30242" y="25563"/>
                    <a:pt x="29884" y="26475"/>
                    <a:pt x="29596" y="27410"/>
                  </a:cubicBezTo>
                  <a:cubicBezTo>
                    <a:pt x="29631" y="27029"/>
                    <a:pt x="29665" y="26660"/>
                    <a:pt x="29688" y="26279"/>
                  </a:cubicBezTo>
                  <a:cubicBezTo>
                    <a:pt x="29703" y="26168"/>
                    <a:pt x="29594" y="26076"/>
                    <a:pt x="29496" y="26076"/>
                  </a:cubicBezTo>
                  <a:cubicBezTo>
                    <a:pt x="29441" y="26076"/>
                    <a:pt x="29390" y="26105"/>
                    <a:pt x="29365" y="26175"/>
                  </a:cubicBezTo>
                  <a:cubicBezTo>
                    <a:pt x="29088" y="26983"/>
                    <a:pt x="28811" y="27780"/>
                    <a:pt x="28522" y="28588"/>
                  </a:cubicBezTo>
                  <a:lnTo>
                    <a:pt x="28511" y="28588"/>
                  </a:lnTo>
                  <a:cubicBezTo>
                    <a:pt x="28442" y="28588"/>
                    <a:pt x="28384" y="28645"/>
                    <a:pt x="28372" y="28703"/>
                  </a:cubicBezTo>
                  <a:cubicBezTo>
                    <a:pt x="26837" y="34082"/>
                    <a:pt x="25591" y="39553"/>
                    <a:pt x="24990" y="45117"/>
                  </a:cubicBezTo>
                  <a:cubicBezTo>
                    <a:pt x="25117" y="39680"/>
                    <a:pt x="25937" y="34278"/>
                    <a:pt x="27426" y="29049"/>
                  </a:cubicBezTo>
                  <a:cubicBezTo>
                    <a:pt x="27462" y="28920"/>
                    <a:pt x="27354" y="28839"/>
                    <a:pt x="27248" y="28839"/>
                  </a:cubicBezTo>
                  <a:cubicBezTo>
                    <a:pt x="27185" y="28839"/>
                    <a:pt x="27122" y="28869"/>
                    <a:pt x="27091" y="28934"/>
                  </a:cubicBezTo>
                  <a:cubicBezTo>
                    <a:pt x="26422" y="30354"/>
                    <a:pt x="25914" y="31831"/>
                    <a:pt x="25579" y="33355"/>
                  </a:cubicBezTo>
                  <a:cubicBezTo>
                    <a:pt x="25533" y="33355"/>
                    <a:pt x="25475" y="33378"/>
                    <a:pt x="25452" y="33435"/>
                  </a:cubicBezTo>
                  <a:cubicBezTo>
                    <a:pt x="22716" y="39645"/>
                    <a:pt x="21666" y="46317"/>
                    <a:pt x="21401" y="53058"/>
                  </a:cubicBezTo>
                  <a:cubicBezTo>
                    <a:pt x="21147" y="48233"/>
                    <a:pt x="21562" y="43431"/>
                    <a:pt x="22024" y="38537"/>
                  </a:cubicBezTo>
                  <a:cubicBezTo>
                    <a:pt x="22035" y="38456"/>
                    <a:pt x="21966" y="38387"/>
                    <a:pt x="21885" y="38387"/>
                  </a:cubicBezTo>
                  <a:cubicBezTo>
                    <a:pt x="21897" y="38341"/>
                    <a:pt x="21908" y="38295"/>
                    <a:pt x="21920" y="38260"/>
                  </a:cubicBezTo>
                  <a:cubicBezTo>
                    <a:pt x="21936" y="38147"/>
                    <a:pt x="21827" y="38056"/>
                    <a:pt x="21729" y="38056"/>
                  </a:cubicBezTo>
                  <a:cubicBezTo>
                    <a:pt x="21687" y="38056"/>
                    <a:pt x="21647" y="38072"/>
                    <a:pt x="21620" y="38110"/>
                  </a:cubicBezTo>
                  <a:cubicBezTo>
                    <a:pt x="20974" y="39045"/>
                    <a:pt x="20443" y="40038"/>
                    <a:pt x="20039" y="41100"/>
                  </a:cubicBezTo>
                  <a:cubicBezTo>
                    <a:pt x="20015" y="41111"/>
                    <a:pt x="20004" y="41134"/>
                    <a:pt x="19992" y="41169"/>
                  </a:cubicBezTo>
                  <a:cubicBezTo>
                    <a:pt x="19981" y="41204"/>
                    <a:pt x="19981" y="41238"/>
                    <a:pt x="19969" y="41273"/>
                  </a:cubicBezTo>
                  <a:cubicBezTo>
                    <a:pt x="19946" y="41354"/>
                    <a:pt x="19912" y="41411"/>
                    <a:pt x="19877" y="41504"/>
                  </a:cubicBezTo>
                  <a:lnTo>
                    <a:pt x="19877" y="41527"/>
                  </a:lnTo>
                  <a:cubicBezTo>
                    <a:pt x="18780" y="43374"/>
                    <a:pt x="17857" y="45324"/>
                    <a:pt x="17141" y="47356"/>
                  </a:cubicBezTo>
                  <a:cubicBezTo>
                    <a:pt x="17153" y="47298"/>
                    <a:pt x="17153" y="47229"/>
                    <a:pt x="17164" y="47171"/>
                  </a:cubicBezTo>
                  <a:cubicBezTo>
                    <a:pt x="17707" y="45370"/>
                    <a:pt x="18319" y="43628"/>
                    <a:pt x="19000" y="41989"/>
                  </a:cubicBezTo>
                  <a:cubicBezTo>
                    <a:pt x="19052" y="41876"/>
                    <a:pt x="18953" y="41782"/>
                    <a:pt x="18855" y="41782"/>
                  </a:cubicBezTo>
                  <a:cubicBezTo>
                    <a:pt x="18803" y="41782"/>
                    <a:pt x="18751" y="41809"/>
                    <a:pt x="18723" y="41873"/>
                  </a:cubicBezTo>
                  <a:cubicBezTo>
                    <a:pt x="17857" y="43362"/>
                    <a:pt x="17072" y="44886"/>
                    <a:pt x="16345" y="46444"/>
                  </a:cubicBezTo>
                  <a:cubicBezTo>
                    <a:pt x="16330" y="46439"/>
                    <a:pt x="16316" y="46437"/>
                    <a:pt x="16302" y="46437"/>
                  </a:cubicBezTo>
                  <a:cubicBezTo>
                    <a:pt x="16248" y="46437"/>
                    <a:pt x="16199" y="46470"/>
                    <a:pt x="16172" y="46525"/>
                  </a:cubicBezTo>
                  <a:cubicBezTo>
                    <a:pt x="14383" y="50645"/>
                    <a:pt x="13228" y="54870"/>
                    <a:pt x="12871" y="59360"/>
                  </a:cubicBezTo>
                  <a:cubicBezTo>
                    <a:pt x="12871" y="59419"/>
                    <a:pt x="12918" y="59455"/>
                    <a:pt x="12964" y="59455"/>
                  </a:cubicBezTo>
                  <a:cubicBezTo>
                    <a:pt x="12999" y="59455"/>
                    <a:pt x="13034" y="59433"/>
                    <a:pt x="13044" y="59383"/>
                  </a:cubicBezTo>
                  <a:cubicBezTo>
                    <a:pt x="13286" y="57432"/>
                    <a:pt x="13563" y="55493"/>
                    <a:pt x="14036" y="53566"/>
                  </a:cubicBezTo>
                  <a:cubicBezTo>
                    <a:pt x="14487" y="51696"/>
                    <a:pt x="15548" y="49849"/>
                    <a:pt x="15849" y="47991"/>
                  </a:cubicBezTo>
                  <a:lnTo>
                    <a:pt x="15849" y="47991"/>
                  </a:lnTo>
                  <a:cubicBezTo>
                    <a:pt x="15502" y="50184"/>
                    <a:pt x="14325" y="53081"/>
                    <a:pt x="13933" y="55563"/>
                  </a:cubicBezTo>
                  <a:cubicBezTo>
                    <a:pt x="13251" y="59753"/>
                    <a:pt x="13021" y="64358"/>
                    <a:pt x="15745" y="67867"/>
                  </a:cubicBezTo>
                  <a:cubicBezTo>
                    <a:pt x="15756" y="67890"/>
                    <a:pt x="15768" y="67890"/>
                    <a:pt x="15791" y="67890"/>
                  </a:cubicBezTo>
                  <a:cubicBezTo>
                    <a:pt x="15618" y="68144"/>
                    <a:pt x="15433" y="68386"/>
                    <a:pt x="15271" y="68629"/>
                  </a:cubicBezTo>
                  <a:cubicBezTo>
                    <a:pt x="12363" y="62269"/>
                    <a:pt x="11936" y="55632"/>
                    <a:pt x="14417" y="49018"/>
                  </a:cubicBezTo>
                  <a:cubicBezTo>
                    <a:pt x="14434" y="48925"/>
                    <a:pt x="14358" y="48844"/>
                    <a:pt x="14275" y="48844"/>
                  </a:cubicBezTo>
                  <a:cubicBezTo>
                    <a:pt x="14245" y="48844"/>
                    <a:pt x="14214" y="48855"/>
                    <a:pt x="14186" y="48879"/>
                  </a:cubicBezTo>
                  <a:cubicBezTo>
                    <a:pt x="13263" y="49826"/>
                    <a:pt x="12859" y="50796"/>
                    <a:pt x="12570" y="51996"/>
                  </a:cubicBezTo>
                  <a:cubicBezTo>
                    <a:pt x="12582" y="51904"/>
                    <a:pt x="12594" y="51811"/>
                    <a:pt x="12605" y="51730"/>
                  </a:cubicBezTo>
                  <a:cubicBezTo>
                    <a:pt x="12612" y="51657"/>
                    <a:pt x="12545" y="51602"/>
                    <a:pt x="12482" y="51602"/>
                  </a:cubicBezTo>
                  <a:cubicBezTo>
                    <a:pt x="12447" y="51602"/>
                    <a:pt x="12414" y="51619"/>
                    <a:pt x="12397" y="51661"/>
                  </a:cubicBezTo>
                  <a:cubicBezTo>
                    <a:pt x="10885" y="55643"/>
                    <a:pt x="10747" y="59695"/>
                    <a:pt x="11739" y="63827"/>
                  </a:cubicBezTo>
                  <a:cubicBezTo>
                    <a:pt x="11936" y="64693"/>
                    <a:pt x="13759" y="68467"/>
                    <a:pt x="13471" y="69067"/>
                  </a:cubicBezTo>
                  <a:cubicBezTo>
                    <a:pt x="13510" y="69317"/>
                    <a:pt x="13510" y="69442"/>
                    <a:pt x="13469" y="69442"/>
                  </a:cubicBezTo>
                  <a:cubicBezTo>
                    <a:pt x="13401" y="69442"/>
                    <a:pt x="13226" y="69110"/>
                    <a:pt x="12940" y="68444"/>
                  </a:cubicBezTo>
                  <a:cubicBezTo>
                    <a:pt x="12501" y="67844"/>
                    <a:pt x="12178" y="67174"/>
                    <a:pt x="11959" y="66470"/>
                  </a:cubicBezTo>
                  <a:cubicBezTo>
                    <a:pt x="11405" y="65062"/>
                    <a:pt x="11185" y="63527"/>
                    <a:pt x="10931" y="62050"/>
                  </a:cubicBezTo>
                  <a:cubicBezTo>
                    <a:pt x="10919" y="61987"/>
                    <a:pt x="10858" y="61948"/>
                    <a:pt x="10804" y="61948"/>
                  </a:cubicBezTo>
                  <a:cubicBezTo>
                    <a:pt x="10759" y="61948"/>
                    <a:pt x="10717" y="61975"/>
                    <a:pt x="10712" y="62038"/>
                  </a:cubicBezTo>
                  <a:cubicBezTo>
                    <a:pt x="10412" y="65547"/>
                    <a:pt x="11255" y="68548"/>
                    <a:pt x="13482" y="71295"/>
                  </a:cubicBezTo>
                  <a:cubicBezTo>
                    <a:pt x="12051" y="73488"/>
                    <a:pt x="10666" y="75728"/>
                    <a:pt x="9327" y="77978"/>
                  </a:cubicBezTo>
                  <a:cubicBezTo>
                    <a:pt x="7399" y="81280"/>
                    <a:pt x="5587" y="84650"/>
                    <a:pt x="3902" y="88078"/>
                  </a:cubicBezTo>
                  <a:cubicBezTo>
                    <a:pt x="3636" y="88621"/>
                    <a:pt x="3371" y="89163"/>
                    <a:pt x="3117" y="89706"/>
                  </a:cubicBezTo>
                  <a:cubicBezTo>
                    <a:pt x="3071" y="89706"/>
                    <a:pt x="3025" y="89729"/>
                    <a:pt x="3013" y="89775"/>
                  </a:cubicBezTo>
                  <a:cubicBezTo>
                    <a:pt x="2886" y="90063"/>
                    <a:pt x="2771" y="90352"/>
                    <a:pt x="2655" y="90664"/>
                  </a:cubicBezTo>
                  <a:cubicBezTo>
                    <a:pt x="2194" y="91633"/>
                    <a:pt x="1743" y="92603"/>
                    <a:pt x="1328" y="93584"/>
                  </a:cubicBezTo>
                  <a:cubicBezTo>
                    <a:pt x="935" y="94496"/>
                    <a:pt x="1" y="95939"/>
                    <a:pt x="254" y="97024"/>
                  </a:cubicBezTo>
                  <a:cubicBezTo>
                    <a:pt x="428" y="97762"/>
                    <a:pt x="866" y="98663"/>
                    <a:pt x="1790" y="98674"/>
                  </a:cubicBezTo>
                  <a:cubicBezTo>
                    <a:pt x="1798" y="98674"/>
                    <a:pt x="1807" y="98674"/>
                    <a:pt x="1815" y="98674"/>
                  </a:cubicBezTo>
                  <a:cubicBezTo>
                    <a:pt x="3873" y="98674"/>
                    <a:pt x="4573" y="94514"/>
                    <a:pt x="5079" y="93284"/>
                  </a:cubicBezTo>
                  <a:cubicBezTo>
                    <a:pt x="7884" y="86462"/>
                    <a:pt x="11451" y="79975"/>
                    <a:pt x="15491" y="73754"/>
                  </a:cubicBezTo>
                  <a:cubicBezTo>
                    <a:pt x="17326" y="75474"/>
                    <a:pt x="19000" y="77343"/>
                    <a:pt x="20535" y="79329"/>
                  </a:cubicBezTo>
                  <a:cubicBezTo>
                    <a:pt x="20563" y="79368"/>
                    <a:pt x="20607" y="79385"/>
                    <a:pt x="20652" y="79385"/>
                  </a:cubicBezTo>
                  <a:cubicBezTo>
                    <a:pt x="20752" y="79385"/>
                    <a:pt x="20856" y="79299"/>
                    <a:pt x="20800" y="79179"/>
                  </a:cubicBezTo>
                  <a:cubicBezTo>
                    <a:pt x="20096" y="77678"/>
                    <a:pt x="19277" y="76224"/>
                    <a:pt x="18342" y="74839"/>
                  </a:cubicBezTo>
                  <a:cubicBezTo>
                    <a:pt x="18284" y="74746"/>
                    <a:pt x="18215" y="74643"/>
                    <a:pt x="18134" y="74527"/>
                  </a:cubicBezTo>
                  <a:lnTo>
                    <a:pt x="18134" y="74527"/>
                  </a:lnTo>
                  <a:cubicBezTo>
                    <a:pt x="20096" y="76097"/>
                    <a:pt x="22463" y="76916"/>
                    <a:pt x="24967" y="77055"/>
                  </a:cubicBezTo>
                  <a:cubicBezTo>
                    <a:pt x="24971" y="77055"/>
                    <a:pt x="24975" y="77055"/>
                    <a:pt x="24978" y="77055"/>
                  </a:cubicBezTo>
                  <a:cubicBezTo>
                    <a:pt x="25134" y="77055"/>
                    <a:pt x="25240" y="76822"/>
                    <a:pt x="25060" y="76755"/>
                  </a:cubicBezTo>
                  <a:cubicBezTo>
                    <a:pt x="22982" y="75993"/>
                    <a:pt x="20904" y="75150"/>
                    <a:pt x="19127" y="73788"/>
                  </a:cubicBezTo>
                  <a:cubicBezTo>
                    <a:pt x="18769" y="73534"/>
                    <a:pt x="18434" y="73246"/>
                    <a:pt x="18122" y="72934"/>
                  </a:cubicBezTo>
                  <a:cubicBezTo>
                    <a:pt x="17679" y="72541"/>
                    <a:pt x="17500" y="72344"/>
                    <a:pt x="17583" y="72344"/>
                  </a:cubicBezTo>
                  <a:cubicBezTo>
                    <a:pt x="17653" y="72344"/>
                    <a:pt x="17914" y="72486"/>
                    <a:pt x="18365" y="72773"/>
                  </a:cubicBezTo>
                  <a:cubicBezTo>
                    <a:pt x="18919" y="72911"/>
                    <a:pt x="19531" y="73280"/>
                    <a:pt x="20073" y="73454"/>
                  </a:cubicBezTo>
                  <a:cubicBezTo>
                    <a:pt x="21569" y="73951"/>
                    <a:pt x="23126" y="74197"/>
                    <a:pt x="24682" y="74197"/>
                  </a:cubicBezTo>
                  <a:cubicBezTo>
                    <a:pt x="26451" y="74197"/>
                    <a:pt x="28219" y="73878"/>
                    <a:pt x="29896" y="73246"/>
                  </a:cubicBezTo>
                  <a:cubicBezTo>
                    <a:pt x="30031" y="73190"/>
                    <a:pt x="29991" y="72991"/>
                    <a:pt x="29850" y="72991"/>
                  </a:cubicBezTo>
                  <a:cubicBezTo>
                    <a:pt x="29846" y="72991"/>
                    <a:pt x="29842" y="72992"/>
                    <a:pt x="29838" y="72992"/>
                  </a:cubicBezTo>
                  <a:cubicBezTo>
                    <a:pt x="29573" y="73003"/>
                    <a:pt x="29319" y="73003"/>
                    <a:pt x="29053" y="73015"/>
                  </a:cubicBezTo>
                  <a:cubicBezTo>
                    <a:pt x="30577" y="72646"/>
                    <a:pt x="31974" y="71907"/>
                    <a:pt x="33139" y="70857"/>
                  </a:cubicBezTo>
                  <a:cubicBezTo>
                    <a:pt x="33220" y="70776"/>
                    <a:pt x="33178" y="70601"/>
                    <a:pt x="33068" y="70601"/>
                  </a:cubicBezTo>
                  <a:cubicBezTo>
                    <a:pt x="33051" y="70601"/>
                    <a:pt x="33032" y="70605"/>
                    <a:pt x="33013" y="70614"/>
                  </a:cubicBezTo>
                  <a:cubicBezTo>
                    <a:pt x="32897" y="70672"/>
                    <a:pt x="32782" y="70718"/>
                    <a:pt x="32666" y="70776"/>
                  </a:cubicBezTo>
                  <a:cubicBezTo>
                    <a:pt x="32666" y="70776"/>
                    <a:pt x="32661" y="70771"/>
                    <a:pt x="32654" y="70771"/>
                  </a:cubicBezTo>
                  <a:cubicBezTo>
                    <a:pt x="32651" y="70771"/>
                    <a:pt x="32647" y="70772"/>
                    <a:pt x="32643" y="70776"/>
                  </a:cubicBezTo>
                  <a:cubicBezTo>
                    <a:pt x="31565" y="70986"/>
                    <a:pt x="30522" y="71078"/>
                    <a:pt x="29502" y="71078"/>
                  </a:cubicBezTo>
                  <a:cubicBezTo>
                    <a:pt x="25870" y="71078"/>
                    <a:pt x="22529" y="69906"/>
                    <a:pt x="18942" y="68698"/>
                  </a:cubicBezTo>
                  <a:cubicBezTo>
                    <a:pt x="18977" y="68652"/>
                    <a:pt x="19011" y="68617"/>
                    <a:pt x="19034" y="68571"/>
                  </a:cubicBezTo>
                  <a:cubicBezTo>
                    <a:pt x="21752" y="69450"/>
                    <a:pt x="24519" y="69874"/>
                    <a:pt x="27278" y="69874"/>
                  </a:cubicBezTo>
                  <a:cubicBezTo>
                    <a:pt x="30823" y="69874"/>
                    <a:pt x="34355" y="69175"/>
                    <a:pt x="37757" y="67844"/>
                  </a:cubicBezTo>
                  <a:cubicBezTo>
                    <a:pt x="37811" y="67822"/>
                    <a:pt x="37804" y="67739"/>
                    <a:pt x="37745" y="67739"/>
                  </a:cubicBezTo>
                  <a:cubicBezTo>
                    <a:pt x="37741" y="67739"/>
                    <a:pt x="37738" y="67739"/>
                    <a:pt x="37733" y="67740"/>
                  </a:cubicBezTo>
                  <a:cubicBezTo>
                    <a:pt x="37676" y="67752"/>
                    <a:pt x="37572" y="67763"/>
                    <a:pt x="37503" y="67786"/>
                  </a:cubicBezTo>
                  <a:cubicBezTo>
                    <a:pt x="37549" y="67740"/>
                    <a:pt x="37514" y="67659"/>
                    <a:pt x="37456" y="67659"/>
                  </a:cubicBezTo>
                  <a:cubicBezTo>
                    <a:pt x="35413" y="67798"/>
                    <a:pt x="33347" y="67959"/>
                    <a:pt x="31281" y="68017"/>
                  </a:cubicBezTo>
                  <a:cubicBezTo>
                    <a:pt x="27957" y="67382"/>
                    <a:pt x="24713" y="66413"/>
                    <a:pt x="21608" y="65097"/>
                  </a:cubicBezTo>
                  <a:cubicBezTo>
                    <a:pt x="21782" y="64854"/>
                    <a:pt x="21978" y="64612"/>
                    <a:pt x="22151" y="64370"/>
                  </a:cubicBezTo>
                  <a:cubicBezTo>
                    <a:pt x="26565" y="65821"/>
                    <a:pt x="31261" y="67400"/>
                    <a:pt x="35939" y="67400"/>
                  </a:cubicBezTo>
                  <a:cubicBezTo>
                    <a:pt x="37547" y="67400"/>
                    <a:pt x="39154" y="67214"/>
                    <a:pt x="40746" y="66770"/>
                  </a:cubicBezTo>
                  <a:cubicBezTo>
                    <a:pt x="40892" y="66725"/>
                    <a:pt x="40830" y="66516"/>
                    <a:pt x="40699" y="66516"/>
                  </a:cubicBezTo>
                  <a:cubicBezTo>
                    <a:pt x="40695" y="66516"/>
                    <a:pt x="40692" y="66516"/>
                    <a:pt x="40688" y="66517"/>
                  </a:cubicBezTo>
                  <a:cubicBezTo>
                    <a:pt x="40245" y="66532"/>
                    <a:pt x="39801" y="66540"/>
                    <a:pt x="39358" y="66540"/>
                  </a:cubicBezTo>
                  <a:cubicBezTo>
                    <a:pt x="35583" y="66540"/>
                    <a:pt x="31839" y="65969"/>
                    <a:pt x="28234" y="64843"/>
                  </a:cubicBezTo>
                  <a:lnTo>
                    <a:pt x="28234" y="64843"/>
                  </a:lnTo>
                  <a:cubicBezTo>
                    <a:pt x="30312" y="65391"/>
                    <a:pt x="32461" y="65656"/>
                    <a:pt x="34614" y="65656"/>
                  </a:cubicBezTo>
                  <a:cubicBezTo>
                    <a:pt x="37544" y="65656"/>
                    <a:pt x="40482" y="65164"/>
                    <a:pt x="43262" y="64220"/>
                  </a:cubicBezTo>
                  <a:cubicBezTo>
                    <a:pt x="43394" y="64187"/>
                    <a:pt x="43359" y="63976"/>
                    <a:pt x="43225" y="63976"/>
                  </a:cubicBezTo>
                  <a:cubicBezTo>
                    <a:pt x="43219" y="63976"/>
                    <a:pt x="43212" y="63976"/>
                    <a:pt x="43205" y="63977"/>
                  </a:cubicBezTo>
                  <a:cubicBezTo>
                    <a:pt x="41124" y="64382"/>
                    <a:pt x="39071" y="64585"/>
                    <a:pt x="37043" y="64585"/>
                  </a:cubicBezTo>
                  <a:cubicBezTo>
                    <a:pt x="32650" y="64585"/>
                    <a:pt x="28379" y="63630"/>
                    <a:pt x="24217" y="61703"/>
                  </a:cubicBezTo>
                  <a:cubicBezTo>
                    <a:pt x="24332" y="61553"/>
                    <a:pt x="24448" y="61403"/>
                    <a:pt x="24575" y="61253"/>
                  </a:cubicBezTo>
                  <a:cubicBezTo>
                    <a:pt x="28970" y="63239"/>
                    <a:pt x="33688" y="64295"/>
                    <a:pt x="38464" y="64295"/>
                  </a:cubicBezTo>
                  <a:cubicBezTo>
                    <a:pt x="40072" y="64295"/>
                    <a:pt x="41686" y="64175"/>
                    <a:pt x="43297" y="63931"/>
                  </a:cubicBezTo>
                  <a:cubicBezTo>
                    <a:pt x="43420" y="63920"/>
                    <a:pt x="43413" y="63734"/>
                    <a:pt x="43285" y="63734"/>
                  </a:cubicBezTo>
                  <a:cubicBezTo>
                    <a:pt x="43282" y="63734"/>
                    <a:pt x="43278" y="63734"/>
                    <a:pt x="43274" y="63735"/>
                  </a:cubicBezTo>
                  <a:cubicBezTo>
                    <a:pt x="42466" y="63792"/>
                    <a:pt x="41658" y="63839"/>
                    <a:pt x="40862" y="63862"/>
                  </a:cubicBezTo>
                  <a:cubicBezTo>
                    <a:pt x="43239" y="63527"/>
                    <a:pt x="45571" y="62950"/>
                    <a:pt x="47833" y="62142"/>
                  </a:cubicBezTo>
                  <a:cubicBezTo>
                    <a:pt x="48015" y="62099"/>
                    <a:pt x="47969" y="61848"/>
                    <a:pt x="47805" y="61848"/>
                  </a:cubicBezTo>
                  <a:cubicBezTo>
                    <a:pt x="47792" y="61848"/>
                    <a:pt x="47778" y="61850"/>
                    <a:pt x="47764" y="61853"/>
                  </a:cubicBezTo>
                  <a:lnTo>
                    <a:pt x="47187" y="61911"/>
                  </a:lnTo>
                  <a:cubicBezTo>
                    <a:pt x="48030" y="61761"/>
                    <a:pt x="48849" y="61553"/>
                    <a:pt x="49657" y="61276"/>
                  </a:cubicBezTo>
                  <a:cubicBezTo>
                    <a:pt x="49823" y="61221"/>
                    <a:pt x="49777" y="60975"/>
                    <a:pt x="49610" y="60975"/>
                  </a:cubicBezTo>
                  <a:cubicBezTo>
                    <a:pt x="49603" y="60975"/>
                    <a:pt x="49595" y="60975"/>
                    <a:pt x="49588" y="60976"/>
                  </a:cubicBezTo>
                  <a:cubicBezTo>
                    <a:pt x="48693" y="61024"/>
                    <a:pt x="47802" y="61047"/>
                    <a:pt x="46916" y="61047"/>
                  </a:cubicBezTo>
                  <a:cubicBezTo>
                    <a:pt x="46088" y="61047"/>
                    <a:pt x="45266" y="61027"/>
                    <a:pt x="44451" y="60988"/>
                  </a:cubicBezTo>
                  <a:cubicBezTo>
                    <a:pt x="46460" y="60826"/>
                    <a:pt x="48445" y="60468"/>
                    <a:pt x="50384" y="59949"/>
                  </a:cubicBezTo>
                  <a:cubicBezTo>
                    <a:pt x="50562" y="59904"/>
                    <a:pt x="50494" y="59624"/>
                    <a:pt x="50323" y="59624"/>
                  </a:cubicBezTo>
                  <a:cubicBezTo>
                    <a:pt x="50317" y="59624"/>
                    <a:pt x="50310" y="59625"/>
                    <a:pt x="50303" y="59626"/>
                  </a:cubicBezTo>
                  <a:cubicBezTo>
                    <a:pt x="48684" y="59838"/>
                    <a:pt x="47084" y="59944"/>
                    <a:pt x="45503" y="59944"/>
                  </a:cubicBezTo>
                  <a:cubicBezTo>
                    <a:pt x="39769" y="59944"/>
                    <a:pt x="34288" y="58545"/>
                    <a:pt x="29076" y="55713"/>
                  </a:cubicBezTo>
                  <a:cubicBezTo>
                    <a:pt x="29284" y="55459"/>
                    <a:pt x="29504" y="55205"/>
                    <a:pt x="29711" y="54951"/>
                  </a:cubicBezTo>
                  <a:cubicBezTo>
                    <a:pt x="34785" y="57123"/>
                    <a:pt x="41493" y="59759"/>
                    <a:pt x="47557" y="59759"/>
                  </a:cubicBezTo>
                  <a:cubicBezTo>
                    <a:pt x="49550" y="59759"/>
                    <a:pt x="51474" y="59474"/>
                    <a:pt x="53247" y="58795"/>
                  </a:cubicBezTo>
                  <a:cubicBezTo>
                    <a:pt x="53439" y="58715"/>
                    <a:pt x="53376" y="58425"/>
                    <a:pt x="53167" y="58425"/>
                  </a:cubicBezTo>
                  <a:cubicBezTo>
                    <a:pt x="53163" y="58425"/>
                    <a:pt x="53159" y="58425"/>
                    <a:pt x="53154" y="58425"/>
                  </a:cubicBezTo>
                  <a:cubicBezTo>
                    <a:pt x="52478" y="58454"/>
                    <a:pt x="51806" y="58468"/>
                    <a:pt x="51137" y="58468"/>
                  </a:cubicBezTo>
                  <a:cubicBezTo>
                    <a:pt x="43991" y="58468"/>
                    <a:pt x="37229" y="56840"/>
                    <a:pt x="30727" y="53716"/>
                  </a:cubicBezTo>
                  <a:cubicBezTo>
                    <a:pt x="30889" y="53520"/>
                    <a:pt x="31050" y="53335"/>
                    <a:pt x="31212" y="53150"/>
                  </a:cubicBezTo>
                  <a:cubicBezTo>
                    <a:pt x="35425" y="54824"/>
                    <a:pt x="39765" y="56163"/>
                    <a:pt x="44197" y="57144"/>
                  </a:cubicBezTo>
                  <a:cubicBezTo>
                    <a:pt x="46599" y="57673"/>
                    <a:pt x="49141" y="58349"/>
                    <a:pt x="51633" y="58349"/>
                  </a:cubicBezTo>
                  <a:cubicBezTo>
                    <a:pt x="52566" y="58349"/>
                    <a:pt x="53492" y="58254"/>
                    <a:pt x="54401" y="58021"/>
                  </a:cubicBezTo>
                  <a:cubicBezTo>
                    <a:pt x="54427" y="58032"/>
                    <a:pt x="54455" y="58037"/>
                    <a:pt x="54484" y="58037"/>
                  </a:cubicBezTo>
                  <a:cubicBezTo>
                    <a:pt x="54519" y="58037"/>
                    <a:pt x="54554" y="58029"/>
                    <a:pt x="54586" y="58010"/>
                  </a:cubicBezTo>
                  <a:lnTo>
                    <a:pt x="54736" y="57929"/>
                  </a:lnTo>
                  <a:cubicBezTo>
                    <a:pt x="54828" y="57906"/>
                    <a:pt x="54909" y="57883"/>
                    <a:pt x="54990" y="57860"/>
                  </a:cubicBezTo>
                  <a:cubicBezTo>
                    <a:pt x="55047" y="57836"/>
                    <a:pt x="55094" y="57790"/>
                    <a:pt x="55105" y="57733"/>
                  </a:cubicBezTo>
                  <a:lnTo>
                    <a:pt x="55682" y="57421"/>
                  </a:lnTo>
                  <a:cubicBezTo>
                    <a:pt x="55832" y="57306"/>
                    <a:pt x="55775" y="57075"/>
                    <a:pt x="55590" y="57040"/>
                  </a:cubicBezTo>
                  <a:cubicBezTo>
                    <a:pt x="54770" y="56994"/>
                    <a:pt x="53974" y="56925"/>
                    <a:pt x="53166" y="56844"/>
                  </a:cubicBezTo>
                  <a:cubicBezTo>
                    <a:pt x="54609" y="56463"/>
                    <a:pt x="56190" y="55609"/>
                    <a:pt x="57090" y="55205"/>
                  </a:cubicBezTo>
                  <a:cubicBezTo>
                    <a:pt x="57289" y="55111"/>
                    <a:pt x="57204" y="54837"/>
                    <a:pt x="57015" y="54837"/>
                  </a:cubicBezTo>
                  <a:cubicBezTo>
                    <a:pt x="56995" y="54837"/>
                    <a:pt x="56974" y="54840"/>
                    <a:pt x="56952" y="54847"/>
                  </a:cubicBezTo>
                  <a:cubicBezTo>
                    <a:pt x="56871" y="54870"/>
                    <a:pt x="56779" y="54882"/>
                    <a:pt x="56698" y="54905"/>
                  </a:cubicBezTo>
                  <a:cubicBezTo>
                    <a:pt x="56790" y="54847"/>
                    <a:pt x="56825" y="54708"/>
                    <a:pt x="56756" y="54616"/>
                  </a:cubicBezTo>
                  <a:cubicBezTo>
                    <a:pt x="56856" y="54504"/>
                    <a:pt x="56784" y="54339"/>
                    <a:pt x="56643" y="54339"/>
                  </a:cubicBezTo>
                  <a:cubicBezTo>
                    <a:pt x="56638" y="54339"/>
                    <a:pt x="56634" y="54339"/>
                    <a:pt x="56629" y="54339"/>
                  </a:cubicBezTo>
                  <a:cubicBezTo>
                    <a:pt x="55909" y="54409"/>
                    <a:pt x="55191" y="54441"/>
                    <a:pt x="54473" y="54441"/>
                  </a:cubicBezTo>
                  <a:cubicBezTo>
                    <a:pt x="52692" y="54441"/>
                    <a:pt x="50915" y="54241"/>
                    <a:pt x="49138" y="53912"/>
                  </a:cubicBezTo>
                  <a:lnTo>
                    <a:pt x="49138" y="53912"/>
                  </a:lnTo>
                  <a:cubicBezTo>
                    <a:pt x="49269" y="53915"/>
                    <a:pt x="49401" y="53916"/>
                    <a:pt x="49532" y="53916"/>
                  </a:cubicBezTo>
                  <a:cubicBezTo>
                    <a:pt x="52843" y="53916"/>
                    <a:pt x="56052" y="53091"/>
                    <a:pt x="59261" y="52192"/>
                  </a:cubicBezTo>
                  <a:cubicBezTo>
                    <a:pt x="59364" y="52158"/>
                    <a:pt x="59399" y="52019"/>
                    <a:pt x="59307" y="51938"/>
                  </a:cubicBezTo>
                  <a:cubicBezTo>
                    <a:pt x="59364" y="51938"/>
                    <a:pt x="59422" y="51938"/>
                    <a:pt x="59480" y="51927"/>
                  </a:cubicBezTo>
                  <a:cubicBezTo>
                    <a:pt x="59630" y="51904"/>
                    <a:pt x="59699" y="51730"/>
                    <a:pt x="59584" y="51615"/>
                  </a:cubicBezTo>
                  <a:cubicBezTo>
                    <a:pt x="59711" y="51523"/>
                    <a:pt x="59641" y="51326"/>
                    <a:pt x="59491" y="51326"/>
                  </a:cubicBezTo>
                  <a:cubicBezTo>
                    <a:pt x="58887" y="51360"/>
                    <a:pt x="58282" y="51377"/>
                    <a:pt x="57676" y="51377"/>
                  </a:cubicBezTo>
                  <a:cubicBezTo>
                    <a:pt x="56223" y="51377"/>
                    <a:pt x="54770" y="51280"/>
                    <a:pt x="53328" y="51084"/>
                  </a:cubicBezTo>
                  <a:lnTo>
                    <a:pt x="53328" y="51084"/>
                  </a:lnTo>
                  <a:cubicBezTo>
                    <a:pt x="53420" y="51085"/>
                    <a:pt x="53513" y="51086"/>
                    <a:pt x="53606" y="51086"/>
                  </a:cubicBezTo>
                  <a:cubicBezTo>
                    <a:pt x="56663" y="51086"/>
                    <a:pt x="59693" y="50532"/>
                    <a:pt x="62550" y="49445"/>
                  </a:cubicBezTo>
                  <a:cubicBezTo>
                    <a:pt x="62751" y="49356"/>
                    <a:pt x="62693" y="49063"/>
                    <a:pt x="62482" y="49063"/>
                  </a:cubicBezTo>
                  <a:cubicBezTo>
                    <a:pt x="62474" y="49063"/>
                    <a:pt x="62466" y="49063"/>
                    <a:pt x="62458" y="49064"/>
                  </a:cubicBezTo>
                  <a:cubicBezTo>
                    <a:pt x="60836" y="49276"/>
                    <a:pt x="59205" y="49384"/>
                    <a:pt x="57574" y="49384"/>
                  </a:cubicBezTo>
                  <a:cubicBezTo>
                    <a:pt x="56720" y="49384"/>
                    <a:pt x="55866" y="49354"/>
                    <a:pt x="55013" y="49295"/>
                  </a:cubicBezTo>
                  <a:lnTo>
                    <a:pt x="55013" y="49295"/>
                  </a:lnTo>
                  <a:cubicBezTo>
                    <a:pt x="55111" y="49296"/>
                    <a:pt x="55209" y="49296"/>
                    <a:pt x="55308" y="49296"/>
                  </a:cubicBezTo>
                  <a:cubicBezTo>
                    <a:pt x="56606" y="49296"/>
                    <a:pt x="57904" y="49224"/>
                    <a:pt x="59191" y="49053"/>
                  </a:cubicBezTo>
                  <a:cubicBezTo>
                    <a:pt x="59999" y="49041"/>
                    <a:pt x="60715" y="48949"/>
                    <a:pt x="61165" y="48741"/>
                  </a:cubicBezTo>
                  <a:cubicBezTo>
                    <a:pt x="61742" y="48637"/>
                    <a:pt x="62319" y="48522"/>
                    <a:pt x="62896" y="48383"/>
                  </a:cubicBezTo>
                  <a:cubicBezTo>
                    <a:pt x="63054" y="48338"/>
                    <a:pt x="62992" y="48094"/>
                    <a:pt x="62838" y="48094"/>
                  </a:cubicBezTo>
                  <a:cubicBezTo>
                    <a:pt x="62834" y="48094"/>
                    <a:pt x="62831" y="48094"/>
                    <a:pt x="62827" y="48095"/>
                  </a:cubicBezTo>
                  <a:lnTo>
                    <a:pt x="62643" y="48106"/>
                  </a:lnTo>
                  <a:cubicBezTo>
                    <a:pt x="62666" y="47991"/>
                    <a:pt x="62631" y="47864"/>
                    <a:pt x="62492" y="47852"/>
                  </a:cubicBezTo>
                  <a:cubicBezTo>
                    <a:pt x="57922" y="47679"/>
                    <a:pt x="53385" y="47090"/>
                    <a:pt x="48918" y="46121"/>
                  </a:cubicBezTo>
                  <a:lnTo>
                    <a:pt x="48918" y="46121"/>
                  </a:lnTo>
                  <a:cubicBezTo>
                    <a:pt x="51393" y="46520"/>
                    <a:pt x="53897" y="46724"/>
                    <a:pt x="56400" y="46724"/>
                  </a:cubicBezTo>
                  <a:cubicBezTo>
                    <a:pt x="59911" y="46724"/>
                    <a:pt x="63421" y="46321"/>
                    <a:pt x="66844" y="45486"/>
                  </a:cubicBezTo>
                  <a:cubicBezTo>
                    <a:pt x="67060" y="45429"/>
                    <a:pt x="66974" y="45116"/>
                    <a:pt x="66774" y="45116"/>
                  </a:cubicBezTo>
                  <a:cubicBezTo>
                    <a:pt x="66770" y="45116"/>
                    <a:pt x="66767" y="45116"/>
                    <a:pt x="66763" y="45117"/>
                  </a:cubicBezTo>
                  <a:cubicBezTo>
                    <a:pt x="65424" y="45215"/>
                    <a:pt x="64082" y="45264"/>
                    <a:pt x="62740" y="45264"/>
                  </a:cubicBezTo>
                  <a:cubicBezTo>
                    <a:pt x="61250" y="45264"/>
                    <a:pt x="59762" y="45203"/>
                    <a:pt x="58279" y="45082"/>
                  </a:cubicBezTo>
                  <a:cubicBezTo>
                    <a:pt x="61050" y="44840"/>
                    <a:pt x="63774" y="44170"/>
                    <a:pt x="66348" y="43097"/>
                  </a:cubicBezTo>
                  <a:cubicBezTo>
                    <a:pt x="66475" y="43050"/>
                    <a:pt x="66509" y="42820"/>
                    <a:pt x="66359" y="42773"/>
                  </a:cubicBezTo>
                  <a:lnTo>
                    <a:pt x="66094" y="42681"/>
                  </a:lnTo>
                  <a:cubicBezTo>
                    <a:pt x="66117" y="42670"/>
                    <a:pt x="66140" y="42670"/>
                    <a:pt x="66175" y="42658"/>
                  </a:cubicBezTo>
                  <a:cubicBezTo>
                    <a:pt x="66221" y="42646"/>
                    <a:pt x="66255" y="42600"/>
                    <a:pt x="66255" y="42543"/>
                  </a:cubicBezTo>
                  <a:cubicBezTo>
                    <a:pt x="67467" y="42312"/>
                    <a:pt x="68645" y="41965"/>
                    <a:pt x="69787" y="41504"/>
                  </a:cubicBezTo>
                  <a:cubicBezTo>
                    <a:pt x="69945" y="41436"/>
                    <a:pt x="69894" y="41203"/>
                    <a:pt x="69730" y="41203"/>
                  </a:cubicBezTo>
                  <a:cubicBezTo>
                    <a:pt x="69726" y="41203"/>
                    <a:pt x="69722" y="41203"/>
                    <a:pt x="69718" y="41204"/>
                  </a:cubicBezTo>
                  <a:cubicBezTo>
                    <a:pt x="68829" y="41261"/>
                    <a:pt x="67941" y="41307"/>
                    <a:pt x="67063" y="41331"/>
                  </a:cubicBezTo>
                  <a:cubicBezTo>
                    <a:pt x="67086" y="41250"/>
                    <a:pt x="67029" y="41181"/>
                    <a:pt x="66959" y="41181"/>
                  </a:cubicBezTo>
                  <a:cubicBezTo>
                    <a:pt x="66902" y="41181"/>
                    <a:pt x="66844" y="41169"/>
                    <a:pt x="66786" y="41169"/>
                  </a:cubicBezTo>
                  <a:cubicBezTo>
                    <a:pt x="68518" y="41100"/>
                    <a:pt x="70226" y="40753"/>
                    <a:pt x="71842" y="40142"/>
                  </a:cubicBezTo>
                  <a:cubicBezTo>
                    <a:pt x="72013" y="40099"/>
                    <a:pt x="71966" y="39848"/>
                    <a:pt x="71812" y="39848"/>
                  </a:cubicBezTo>
                  <a:cubicBezTo>
                    <a:pt x="71799" y="39848"/>
                    <a:pt x="71786" y="39850"/>
                    <a:pt x="71773" y="39853"/>
                  </a:cubicBezTo>
                  <a:cubicBezTo>
                    <a:pt x="71468" y="39859"/>
                    <a:pt x="71164" y="39862"/>
                    <a:pt x="70859" y="39862"/>
                  </a:cubicBezTo>
                  <a:cubicBezTo>
                    <a:pt x="68890" y="39862"/>
                    <a:pt x="66922" y="39734"/>
                    <a:pt x="64963" y="39484"/>
                  </a:cubicBezTo>
                  <a:cubicBezTo>
                    <a:pt x="67998" y="39391"/>
                    <a:pt x="70861" y="38630"/>
                    <a:pt x="73677" y="37244"/>
                  </a:cubicBezTo>
                  <a:cubicBezTo>
                    <a:pt x="73807" y="37169"/>
                    <a:pt x="73795" y="36930"/>
                    <a:pt x="73640" y="36930"/>
                  </a:cubicBezTo>
                  <a:cubicBezTo>
                    <a:pt x="73630" y="36930"/>
                    <a:pt x="73619" y="36931"/>
                    <a:pt x="73608" y="36933"/>
                  </a:cubicBezTo>
                  <a:cubicBezTo>
                    <a:pt x="71756" y="37249"/>
                    <a:pt x="69933" y="37389"/>
                    <a:pt x="68132" y="37389"/>
                  </a:cubicBezTo>
                  <a:cubicBezTo>
                    <a:pt x="61917" y="37389"/>
                    <a:pt x="55950" y="35732"/>
                    <a:pt x="49865" y="33978"/>
                  </a:cubicBezTo>
                  <a:cubicBezTo>
                    <a:pt x="50223" y="33655"/>
                    <a:pt x="50592" y="33332"/>
                    <a:pt x="50961" y="33008"/>
                  </a:cubicBezTo>
                  <a:cubicBezTo>
                    <a:pt x="57064" y="35668"/>
                    <a:pt x="63645" y="37030"/>
                    <a:pt x="70285" y="37030"/>
                  </a:cubicBezTo>
                  <a:cubicBezTo>
                    <a:pt x="71368" y="37030"/>
                    <a:pt x="72454" y="36994"/>
                    <a:pt x="73539" y="36921"/>
                  </a:cubicBezTo>
                  <a:cubicBezTo>
                    <a:pt x="73712" y="36910"/>
                    <a:pt x="73747" y="36667"/>
                    <a:pt x="73585" y="36598"/>
                  </a:cubicBezTo>
                  <a:cubicBezTo>
                    <a:pt x="74808" y="36229"/>
                    <a:pt x="76020" y="35848"/>
                    <a:pt x="77232" y="35421"/>
                  </a:cubicBezTo>
                  <a:cubicBezTo>
                    <a:pt x="77433" y="35332"/>
                    <a:pt x="77365" y="35039"/>
                    <a:pt x="77163" y="35039"/>
                  </a:cubicBezTo>
                  <a:cubicBezTo>
                    <a:pt x="77156" y="35039"/>
                    <a:pt x="77148" y="35039"/>
                    <a:pt x="77140" y="35040"/>
                  </a:cubicBezTo>
                  <a:cubicBezTo>
                    <a:pt x="76621" y="35074"/>
                    <a:pt x="76101" y="35098"/>
                    <a:pt x="75593" y="35121"/>
                  </a:cubicBezTo>
                  <a:cubicBezTo>
                    <a:pt x="75616" y="35028"/>
                    <a:pt x="75593" y="34924"/>
                    <a:pt x="75489" y="34924"/>
                  </a:cubicBezTo>
                  <a:cubicBezTo>
                    <a:pt x="75039" y="34901"/>
                    <a:pt x="74589" y="34878"/>
                    <a:pt x="74127" y="34855"/>
                  </a:cubicBezTo>
                  <a:cubicBezTo>
                    <a:pt x="76020" y="34370"/>
                    <a:pt x="77821" y="33585"/>
                    <a:pt x="79460" y="32535"/>
                  </a:cubicBezTo>
                  <a:cubicBezTo>
                    <a:pt x="79529" y="32489"/>
                    <a:pt x="79553" y="32385"/>
                    <a:pt x="79495" y="32316"/>
                  </a:cubicBezTo>
                  <a:lnTo>
                    <a:pt x="81272" y="31508"/>
                  </a:lnTo>
                  <a:cubicBezTo>
                    <a:pt x="81376" y="31462"/>
                    <a:pt x="81411" y="31335"/>
                    <a:pt x="81342" y="31242"/>
                  </a:cubicBezTo>
                  <a:lnTo>
                    <a:pt x="81434" y="31242"/>
                  </a:lnTo>
                  <a:cubicBezTo>
                    <a:pt x="81619" y="31242"/>
                    <a:pt x="81607" y="31000"/>
                    <a:pt x="81469" y="30942"/>
                  </a:cubicBezTo>
                  <a:lnTo>
                    <a:pt x="81469" y="30942"/>
                  </a:lnTo>
                  <a:cubicBezTo>
                    <a:pt x="81596" y="30954"/>
                    <a:pt x="81723" y="30965"/>
                    <a:pt x="81861" y="30965"/>
                  </a:cubicBezTo>
                  <a:cubicBezTo>
                    <a:pt x="81868" y="30966"/>
                    <a:pt x="81875" y="30966"/>
                    <a:pt x="81882" y="30966"/>
                  </a:cubicBezTo>
                  <a:cubicBezTo>
                    <a:pt x="82107" y="30966"/>
                    <a:pt x="82165" y="30607"/>
                    <a:pt x="81919" y="30596"/>
                  </a:cubicBezTo>
                  <a:cubicBezTo>
                    <a:pt x="81226" y="30550"/>
                    <a:pt x="80545" y="30481"/>
                    <a:pt x="79864" y="30411"/>
                  </a:cubicBezTo>
                  <a:cubicBezTo>
                    <a:pt x="80811" y="30215"/>
                    <a:pt x="81711" y="29823"/>
                    <a:pt x="82519" y="29280"/>
                  </a:cubicBezTo>
                  <a:cubicBezTo>
                    <a:pt x="82657" y="29176"/>
                    <a:pt x="82611" y="28899"/>
                    <a:pt x="82427" y="28899"/>
                  </a:cubicBezTo>
                  <a:cubicBezTo>
                    <a:pt x="77256" y="28691"/>
                    <a:pt x="72258" y="27953"/>
                    <a:pt x="67283" y="26937"/>
                  </a:cubicBezTo>
                  <a:lnTo>
                    <a:pt x="67283" y="26937"/>
                  </a:lnTo>
                  <a:cubicBezTo>
                    <a:pt x="68143" y="26984"/>
                    <a:pt x="69009" y="26998"/>
                    <a:pt x="69864" y="26998"/>
                  </a:cubicBezTo>
                  <a:cubicBezTo>
                    <a:pt x="71120" y="26998"/>
                    <a:pt x="72351" y="26967"/>
                    <a:pt x="73504" y="26960"/>
                  </a:cubicBezTo>
                  <a:cubicBezTo>
                    <a:pt x="76736" y="26937"/>
                    <a:pt x="79922" y="26648"/>
                    <a:pt x="83027" y="25956"/>
                  </a:cubicBezTo>
                  <a:cubicBezTo>
                    <a:pt x="83292" y="25898"/>
                    <a:pt x="83546" y="25840"/>
                    <a:pt x="83800" y="25771"/>
                  </a:cubicBezTo>
                  <a:cubicBezTo>
                    <a:pt x="85405" y="25379"/>
                    <a:pt x="86974" y="24882"/>
                    <a:pt x="88510" y="24259"/>
                  </a:cubicBezTo>
                  <a:cubicBezTo>
                    <a:pt x="88648" y="24201"/>
                    <a:pt x="88671" y="24005"/>
                    <a:pt x="88544" y="23913"/>
                  </a:cubicBezTo>
                  <a:cubicBezTo>
                    <a:pt x="89525" y="23220"/>
                    <a:pt x="89179" y="23567"/>
                    <a:pt x="89860" y="22493"/>
                  </a:cubicBezTo>
                  <a:cubicBezTo>
                    <a:pt x="89904" y="22405"/>
                    <a:pt x="89833" y="22307"/>
                    <a:pt x="89737" y="22307"/>
                  </a:cubicBezTo>
                  <a:cubicBezTo>
                    <a:pt x="89732" y="22307"/>
                    <a:pt x="89727" y="22308"/>
                    <a:pt x="89722" y="22308"/>
                  </a:cubicBezTo>
                  <a:cubicBezTo>
                    <a:pt x="86432" y="23001"/>
                    <a:pt x="83096" y="23416"/>
                    <a:pt x="79737" y="23555"/>
                  </a:cubicBezTo>
                  <a:cubicBezTo>
                    <a:pt x="78491" y="23440"/>
                    <a:pt x="77221" y="23347"/>
                    <a:pt x="75940" y="23243"/>
                  </a:cubicBezTo>
                  <a:cubicBezTo>
                    <a:pt x="78398" y="23139"/>
                    <a:pt x="80845" y="22793"/>
                    <a:pt x="83235" y="22204"/>
                  </a:cubicBezTo>
                  <a:cubicBezTo>
                    <a:pt x="85901" y="21547"/>
                    <a:pt x="89733" y="20635"/>
                    <a:pt x="91799" y="18742"/>
                  </a:cubicBezTo>
                  <a:cubicBezTo>
                    <a:pt x="91869" y="18696"/>
                    <a:pt x="91892" y="18615"/>
                    <a:pt x="91869" y="18534"/>
                  </a:cubicBezTo>
                  <a:cubicBezTo>
                    <a:pt x="91845" y="18488"/>
                    <a:pt x="91834" y="18442"/>
                    <a:pt x="91822" y="18395"/>
                  </a:cubicBezTo>
                  <a:cubicBezTo>
                    <a:pt x="92423" y="18049"/>
                    <a:pt x="92988" y="17645"/>
                    <a:pt x="93496" y="17195"/>
                  </a:cubicBezTo>
                  <a:cubicBezTo>
                    <a:pt x="93531" y="17160"/>
                    <a:pt x="93554" y="17114"/>
                    <a:pt x="93565" y="17068"/>
                  </a:cubicBezTo>
                  <a:lnTo>
                    <a:pt x="95608" y="16179"/>
                  </a:lnTo>
                  <a:cubicBezTo>
                    <a:pt x="95816" y="16064"/>
                    <a:pt x="95747" y="15741"/>
                    <a:pt x="95504" y="15741"/>
                  </a:cubicBezTo>
                  <a:cubicBezTo>
                    <a:pt x="88129" y="16145"/>
                    <a:pt x="80776" y="16272"/>
                    <a:pt x="73400" y="16445"/>
                  </a:cubicBezTo>
                  <a:cubicBezTo>
                    <a:pt x="73504" y="16375"/>
                    <a:pt x="73596" y="16318"/>
                    <a:pt x="73689" y="16260"/>
                  </a:cubicBezTo>
                  <a:lnTo>
                    <a:pt x="73712" y="16249"/>
                  </a:lnTo>
                  <a:cubicBezTo>
                    <a:pt x="81526" y="15417"/>
                    <a:pt x="89295" y="14309"/>
                    <a:pt x="96832" y="12024"/>
                  </a:cubicBezTo>
                  <a:cubicBezTo>
                    <a:pt x="97093" y="11944"/>
                    <a:pt x="96985" y="11574"/>
                    <a:pt x="96739" y="11574"/>
                  </a:cubicBezTo>
                  <a:cubicBezTo>
                    <a:pt x="96736" y="11574"/>
                    <a:pt x="96732" y="11574"/>
                    <a:pt x="96728" y="11574"/>
                  </a:cubicBezTo>
                  <a:cubicBezTo>
                    <a:pt x="95366" y="11620"/>
                    <a:pt x="93992" y="11747"/>
                    <a:pt x="92630" y="11920"/>
                  </a:cubicBezTo>
                  <a:cubicBezTo>
                    <a:pt x="94131" y="11158"/>
                    <a:pt x="95574" y="10304"/>
                    <a:pt x="96959" y="9358"/>
                  </a:cubicBezTo>
                  <a:cubicBezTo>
                    <a:pt x="97109" y="9250"/>
                    <a:pt x="97039" y="8972"/>
                    <a:pt x="96852" y="8972"/>
                  </a:cubicBezTo>
                  <a:cubicBezTo>
                    <a:pt x="96838" y="8972"/>
                    <a:pt x="96824" y="8974"/>
                    <a:pt x="96809" y="8977"/>
                  </a:cubicBezTo>
                  <a:cubicBezTo>
                    <a:pt x="96555" y="9034"/>
                    <a:pt x="96301" y="9104"/>
                    <a:pt x="96047" y="9161"/>
                  </a:cubicBezTo>
                  <a:cubicBezTo>
                    <a:pt x="96301" y="8838"/>
                    <a:pt x="96555" y="8515"/>
                    <a:pt x="96820" y="8180"/>
                  </a:cubicBezTo>
                  <a:cubicBezTo>
                    <a:pt x="96932" y="8028"/>
                    <a:pt x="96811" y="7822"/>
                    <a:pt x="96639" y="7822"/>
                  </a:cubicBezTo>
                  <a:cubicBezTo>
                    <a:pt x="96616" y="7822"/>
                    <a:pt x="96591" y="7826"/>
                    <a:pt x="96566" y="7834"/>
                  </a:cubicBezTo>
                  <a:cubicBezTo>
                    <a:pt x="95874" y="8007"/>
                    <a:pt x="95181" y="8192"/>
                    <a:pt x="94477" y="8376"/>
                  </a:cubicBezTo>
                  <a:cubicBezTo>
                    <a:pt x="95528" y="7522"/>
                    <a:pt x="96497" y="6587"/>
                    <a:pt x="97397" y="5572"/>
                  </a:cubicBezTo>
                  <a:cubicBezTo>
                    <a:pt x="97509" y="5429"/>
                    <a:pt x="97389" y="5225"/>
                    <a:pt x="97224" y="5225"/>
                  </a:cubicBezTo>
                  <a:cubicBezTo>
                    <a:pt x="97202" y="5225"/>
                    <a:pt x="97179" y="5229"/>
                    <a:pt x="97155" y="5237"/>
                  </a:cubicBezTo>
                  <a:cubicBezTo>
                    <a:pt x="90553" y="7545"/>
                    <a:pt x="84066" y="10362"/>
                    <a:pt x="78029" y="13882"/>
                  </a:cubicBezTo>
                  <a:cubicBezTo>
                    <a:pt x="77983" y="13905"/>
                    <a:pt x="77983" y="13952"/>
                    <a:pt x="78006" y="13986"/>
                  </a:cubicBezTo>
                  <a:cubicBezTo>
                    <a:pt x="77810" y="14067"/>
                    <a:pt x="77613" y="14148"/>
                    <a:pt x="77417" y="14240"/>
                  </a:cubicBezTo>
                  <a:cubicBezTo>
                    <a:pt x="83950" y="9935"/>
                    <a:pt x="91130" y="7014"/>
                    <a:pt x="98321" y="3967"/>
                  </a:cubicBezTo>
                  <a:cubicBezTo>
                    <a:pt x="98494" y="3898"/>
                    <a:pt x="98459" y="3656"/>
                    <a:pt x="98286" y="3621"/>
                  </a:cubicBezTo>
                  <a:cubicBezTo>
                    <a:pt x="97777" y="3491"/>
                    <a:pt x="97246" y="3433"/>
                    <a:pt x="96703" y="3433"/>
                  </a:cubicBezTo>
                  <a:cubicBezTo>
                    <a:pt x="96189" y="3433"/>
                    <a:pt x="95663" y="3485"/>
                    <a:pt x="95135" y="3575"/>
                  </a:cubicBezTo>
                  <a:cubicBezTo>
                    <a:pt x="95666" y="3171"/>
                    <a:pt x="96232" y="2801"/>
                    <a:pt x="96820" y="2478"/>
                  </a:cubicBezTo>
                  <a:cubicBezTo>
                    <a:pt x="96973" y="2391"/>
                    <a:pt x="96878" y="2118"/>
                    <a:pt x="96711" y="2118"/>
                  </a:cubicBezTo>
                  <a:cubicBezTo>
                    <a:pt x="96702" y="2118"/>
                    <a:pt x="96692" y="2119"/>
                    <a:pt x="96682" y="2120"/>
                  </a:cubicBezTo>
                  <a:cubicBezTo>
                    <a:pt x="94812" y="2547"/>
                    <a:pt x="92965" y="3113"/>
                    <a:pt x="91164" y="3794"/>
                  </a:cubicBezTo>
                  <a:cubicBezTo>
                    <a:pt x="91926" y="3101"/>
                    <a:pt x="92734" y="2455"/>
                    <a:pt x="93588" y="1890"/>
                  </a:cubicBezTo>
                  <a:cubicBezTo>
                    <a:pt x="93774" y="1745"/>
                    <a:pt x="93656" y="1473"/>
                    <a:pt x="93456" y="1473"/>
                  </a:cubicBezTo>
                  <a:cubicBezTo>
                    <a:pt x="93432" y="1473"/>
                    <a:pt x="93407" y="1477"/>
                    <a:pt x="93381" y="1486"/>
                  </a:cubicBezTo>
                  <a:cubicBezTo>
                    <a:pt x="92111" y="1959"/>
                    <a:pt x="90853" y="2478"/>
                    <a:pt x="89595" y="3044"/>
                  </a:cubicBezTo>
                  <a:cubicBezTo>
                    <a:pt x="90299" y="2305"/>
                    <a:pt x="91037" y="1601"/>
                    <a:pt x="91822" y="943"/>
                  </a:cubicBezTo>
                  <a:cubicBezTo>
                    <a:pt x="91972" y="823"/>
                    <a:pt x="91889" y="565"/>
                    <a:pt x="91714" y="565"/>
                  </a:cubicBezTo>
                  <a:cubicBezTo>
                    <a:pt x="91687" y="565"/>
                    <a:pt x="91657" y="571"/>
                    <a:pt x="91626" y="585"/>
                  </a:cubicBezTo>
                  <a:cubicBezTo>
                    <a:pt x="90345" y="1116"/>
                    <a:pt x="89087" y="1728"/>
                    <a:pt x="87875" y="2420"/>
                  </a:cubicBezTo>
                  <a:lnTo>
                    <a:pt x="89514" y="366"/>
                  </a:lnTo>
                  <a:cubicBezTo>
                    <a:pt x="89655" y="187"/>
                    <a:pt x="89504" y="0"/>
                    <a:pt x="89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7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Szokások, ételek, italok (a teljesség igénye nélkül)</a:t>
            </a:r>
            <a:endParaRPr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65C9B9-5CE9-BC2B-7BD3-809B35B1F24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93599" y="1197427"/>
            <a:ext cx="3478326" cy="531600"/>
          </a:xfrm>
        </p:spPr>
        <p:txBody>
          <a:bodyPr/>
          <a:lstStyle/>
          <a:p>
            <a:r>
              <a:rPr lang="hu-HU" sz="1800" i="1" dirty="0">
                <a:solidFill>
                  <a:schemeClr val="dk1"/>
                </a:solidFill>
                <a:latin typeface="Milonga" panose="020B0604020202020204" charset="0"/>
                <a:cs typeface="Times New Roman" panose="02020603050405020304" pitchFamily="18" charset="0"/>
              </a:rPr>
              <a:t>Alsóbb társadalmi rétegek &amp; jobbágyok</a:t>
            </a:r>
            <a:endParaRPr lang="hu-HU" sz="1800" dirty="0">
              <a:latin typeface="Milonga" panose="020B0604020202020204" charset="0"/>
            </a:endParaRPr>
          </a:p>
        </p:txBody>
      </p:sp>
      <p:sp>
        <p:nvSpPr>
          <p:cNvPr id="24" name="Google Shape;2516;p37">
            <a:extLst>
              <a:ext uri="{FF2B5EF4-FFF2-40B4-BE49-F238E27FC236}">
                <a16:creationId xmlns:a16="http://schemas.microsoft.com/office/drawing/2014/main" id="{2BC1DB1A-09DF-5420-8749-2CF9FEF2FF27}"/>
              </a:ext>
            </a:extLst>
          </p:cNvPr>
          <p:cNvSpPr txBox="1">
            <a:spLocks/>
          </p:cNvSpPr>
          <p:nvPr/>
        </p:nvSpPr>
        <p:spPr>
          <a:xfrm>
            <a:off x="1039099" y="3414474"/>
            <a:ext cx="7065651" cy="86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just"/>
            <a:r>
              <a:rPr lang="hu-H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Társadalmi rétegeken átívelő; széles körben, de annál inkább változó mértékkel fogyasztott italok voltak azonban a sör és a bor ─ amelyekről fennmaradt erdélyi szakácskönyvek is említést tesznek.</a:t>
            </a:r>
          </a:p>
          <a:p>
            <a:pPr algn="just"/>
            <a:r>
              <a:rPr lang="hu-H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kenyér és a húsok ─ rendre a fizetőképes kereslet számára ─ mindennapi élelmiszerekké váltak. </a:t>
            </a:r>
            <a:r>
              <a:rPr lang="hu-HU" baseline="30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(4, 5)</a:t>
            </a:r>
          </a:p>
        </p:txBody>
      </p:sp>
      <p:sp>
        <p:nvSpPr>
          <p:cNvPr id="25" name="Google Shape;2516;p37">
            <a:extLst>
              <a:ext uri="{FF2B5EF4-FFF2-40B4-BE49-F238E27FC236}">
                <a16:creationId xmlns:a16="http://schemas.microsoft.com/office/drawing/2014/main" id="{41D7EADA-0F8A-CBFC-62B9-24E2CED94457}"/>
              </a:ext>
            </a:extLst>
          </p:cNvPr>
          <p:cNvSpPr txBox="1">
            <a:spLocks/>
          </p:cNvSpPr>
          <p:nvPr/>
        </p:nvSpPr>
        <p:spPr>
          <a:xfrm>
            <a:off x="1093448" y="1731996"/>
            <a:ext cx="3249726" cy="229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Borsó- és lencseleves, illetve főzelék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„Madárlé,” vagyis baromfihúshoz kínált mártás </a:t>
            </a:r>
            <a:r>
              <a:rPr lang="hu-HU" sz="1600" baseline="30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Alapvető élelmiszerek, megtermelt gabona, stb.</a:t>
            </a:r>
            <a:b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8DD7DDD8-3FC8-BDCA-9CB8-52492FCD6B9E}"/>
              </a:ext>
            </a:extLst>
          </p:cNvPr>
          <p:cNvSpPr txBox="1">
            <a:spLocks/>
          </p:cNvSpPr>
          <p:nvPr/>
        </p:nvSpPr>
        <p:spPr>
          <a:xfrm>
            <a:off x="4800827" y="1197427"/>
            <a:ext cx="3478326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400" b="1" i="0" u="none" strike="noStrike" cap="none">
                <a:solidFill>
                  <a:schemeClr val="dk2"/>
                </a:solidFill>
                <a:latin typeface="Milonga"/>
                <a:ea typeface="Milonga"/>
                <a:cs typeface="Milonga"/>
                <a:sym typeface="Milon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000" b="1" i="0" u="none" strike="noStrike" cap="none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000" b="1" i="0" u="none" strike="noStrike" cap="none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000" b="1" i="0" u="none" strike="noStrike" cap="none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000" b="1" i="0" u="none" strike="noStrike" cap="none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000" b="1" i="0" u="none" strike="noStrike" cap="none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000" b="1" i="0" u="none" strike="noStrike" cap="none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000" b="1" i="0" u="none" strike="noStrike" cap="none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longa"/>
              <a:buNone/>
              <a:defRPr sz="2000" b="1" i="0" u="none" strike="noStrike" cap="none">
                <a:solidFill>
                  <a:schemeClr val="dk1"/>
                </a:solidFill>
                <a:latin typeface="Milonga"/>
                <a:ea typeface="Milonga"/>
                <a:cs typeface="Milonga"/>
                <a:sym typeface="Milonga"/>
              </a:defRPr>
            </a:lvl9pPr>
          </a:lstStyle>
          <a:p>
            <a:r>
              <a:rPr lang="hu-HU" sz="1800" i="1" dirty="0">
                <a:solidFill>
                  <a:schemeClr val="dk1"/>
                </a:solidFill>
                <a:latin typeface="Milonga" panose="020B0604020202020204" charset="0"/>
                <a:cs typeface="Times New Roman" panose="02020603050405020304" pitchFamily="18" charset="0"/>
              </a:rPr>
              <a:t>Nemesség</a:t>
            </a:r>
            <a:endParaRPr lang="hu-HU" sz="1800" dirty="0">
              <a:latin typeface="Milonga" panose="020B0604020202020204" charset="0"/>
            </a:endParaRPr>
          </a:p>
        </p:txBody>
      </p:sp>
      <p:sp>
        <p:nvSpPr>
          <p:cNvPr id="29" name="Google Shape;2516;p37">
            <a:extLst>
              <a:ext uri="{FF2B5EF4-FFF2-40B4-BE49-F238E27FC236}">
                <a16:creationId xmlns:a16="http://schemas.microsoft.com/office/drawing/2014/main" id="{40C6CA92-A41E-6137-D3AC-3319B3C0944D}"/>
              </a:ext>
            </a:extLst>
          </p:cNvPr>
          <p:cNvSpPr txBox="1">
            <a:spLocks/>
          </p:cNvSpPr>
          <p:nvPr/>
        </p:nvSpPr>
        <p:spPr>
          <a:xfrm>
            <a:off x="4800826" y="1729027"/>
            <a:ext cx="3249726" cy="229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Tehénhús árpáskásával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Liba meggymártással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Sült császármadár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Marcipán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Szilva mandulával és fügével </a:t>
            </a:r>
            <a:r>
              <a:rPr lang="hu-HU" sz="1600" baseline="30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(3, 6)</a:t>
            </a:r>
            <a:br>
              <a:rPr lang="hu-H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7EDAA-C675-15F9-7CDF-3B97BFBFBC14}"/>
              </a:ext>
            </a:extLst>
          </p:cNvPr>
          <p:cNvSpPr txBox="1"/>
          <p:nvPr/>
        </p:nvSpPr>
        <p:spPr>
          <a:xfrm>
            <a:off x="4643919" y="1029796"/>
            <a:ext cx="33057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„Az gyermekded báránynak első címerét vegyed, főzd meg sóban, és sását így csinálj neki: zöld búzát törj </a:t>
            </a:r>
            <a:r>
              <a:rPr lang="hu-HU" sz="1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öszve</a:t>
            </a:r>
            <a:r>
              <a:rPr lang="hu-HU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tormalevéllel, zöld fokhagymával, zöld petrezselyemmel, azt szépen borral, ecettel szűrd szita által, és </a:t>
            </a:r>
            <a:r>
              <a:rPr lang="hu-HU" sz="1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borsold</a:t>
            </a:r>
            <a:r>
              <a:rPr lang="hu-HU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meg. Borsot, sáfrányt, fahéjat tégy bele, érleld tűznél, tégy mézet bele, hogy édes legyen.” </a:t>
            </a:r>
            <a:r>
              <a:rPr lang="hu-HU" sz="1600" baseline="30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pPr algn="just"/>
            <a:endParaRPr lang="hu-HU" sz="1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hu-HU" sz="1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7250C-C892-5B43-FF55-64B0CCF6EB3F}"/>
              </a:ext>
            </a:extLst>
          </p:cNvPr>
          <p:cNvSpPr txBox="1"/>
          <p:nvPr/>
        </p:nvSpPr>
        <p:spPr>
          <a:xfrm>
            <a:off x="1194371" y="1028608"/>
            <a:ext cx="33057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6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/>
              <a:t>„</a:t>
            </a:r>
            <a:r>
              <a:rPr lang="hu-HU" dirty="0" err="1"/>
              <a:t>Elsöben</a:t>
            </a:r>
            <a:r>
              <a:rPr lang="hu-HU" dirty="0"/>
              <a:t> a’ </a:t>
            </a:r>
            <a:r>
              <a:rPr lang="hu-HU" dirty="0" err="1"/>
              <a:t>Sódort</a:t>
            </a:r>
            <a:r>
              <a:rPr lang="hu-HU" dirty="0"/>
              <a:t> </a:t>
            </a:r>
            <a:r>
              <a:rPr lang="hu-HU" dirty="0" err="1"/>
              <a:t>vizben</a:t>
            </a:r>
            <a:r>
              <a:rPr lang="hu-HU" dirty="0"/>
              <a:t> </a:t>
            </a:r>
            <a:r>
              <a:rPr lang="hu-HU" dirty="0" err="1"/>
              <a:t>forraldmeg</a:t>
            </a:r>
            <a:r>
              <a:rPr lang="hu-HU" dirty="0"/>
              <a:t>, onnét </a:t>
            </a:r>
            <a:r>
              <a:rPr lang="hu-HU" dirty="0" err="1"/>
              <a:t>kivévén</a:t>
            </a:r>
            <a:r>
              <a:rPr lang="hu-HU" dirty="0"/>
              <a:t>, nyárson</a:t>
            </a:r>
          </a:p>
          <a:p>
            <a:r>
              <a:rPr lang="hu-HU" dirty="0"/>
              <a:t>vagy rostélyon </a:t>
            </a:r>
            <a:r>
              <a:rPr lang="hu-HU" dirty="0" err="1"/>
              <a:t>süsd</a:t>
            </a:r>
            <a:r>
              <a:rPr lang="hu-HU" dirty="0"/>
              <a:t>-meg: azonban </a:t>
            </a:r>
            <a:r>
              <a:rPr lang="hu-HU" dirty="0" err="1"/>
              <a:t>tsinálj</a:t>
            </a:r>
            <a:r>
              <a:rPr lang="hu-HU" dirty="0"/>
              <a:t> levet néki, a’ mint szereted;</a:t>
            </a:r>
          </a:p>
          <a:p>
            <a:r>
              <a:rPr lang="hu-HU" dirty="0"/>
              <a:t>borban köz kenyeret, vagy jól meg pirított kenyeret megkell jól </a:t>
            </a:r>
            <a:r>
              <a:rPr lang="hu-HU" dirty="0" err="1"/>
              <a:t>fözni</a:t>
            </a:r>
            <a:r>
              <a:rPr lang="hu-HU" dirty="0"/>
              <a:t>,</a:t>
            </a:r>
          </a:p>
          <a:p>
            <a:r>
              <a:rPr lang="hu-HU" dirty="0"/>
              <a:t>a’ szitán verd-által; abba méz, bors, gyömbér, </a:t>
            </a:r>
            <a:r>
              <a:rPr lang="hu-HU" dirty="0" err="1"/>
              <a:t>szegfü</a:t>
            </a:r>
            <a:r>
              <a:rPr lang="hu-HU" dirty="0"/>
              <a:t>, hogy megérezzék, </a:t>
            </a:r>
            <a:r>
              <a:rPr lang="hu-HU" dirty="0" err="1"/>
              <a:t>malosa</a:t>
            </a:r>
            <a:r>
              <a:rPr lang="hu-HU" dirty="0"/>
              <a:t> </a:t>
            </a:r>
            <a:r>
              <a:rPr lang="hu-HU" dirty="0" err="1"/>
              <a:t>szölö</a:t>
            </a:r>
            <a:r>
              <a:rPr lang="hu-HU" dirty="0"/>
              <a:t>, </a:t>
            </a:r>
            <a:r>
              <a:rPr lang="hu-HU" dirty="0" err="1"/>
              <a:t>mondola</a:t>
            </a:r>
            <a:r>
              <a:rPr lang="hu-HU" dirty="0"/>
              <a:t>: és a’ húst </a:t>
            </a:r>
            <a:r>
              <a:rPr lang="hu-HU" dirty="0" err="1"/>
              <a:t>lemetélvén</a:t>
            </a:r>
            <a:r>
              <a:rPr lang="hu-HU" dirty="0"/>
              <a:t> a’ </a:t>
            </a:r>
            <a:r>
              <a:rPr lang="hu-HU" dirty="0" err="1"/>
              <a:t>tsontjáról</a:t>
            </a:r>
            <a:r>
              <a:rPr lang="hu-HU" dirty="0"/>
              <a:t>, szép</a:t>
            </a:r>
          </a:p>
          <a:p>
            <a:r>
              <a:rPr lang="hu-HU" dirty="0"/>
              <a:t>darabokban tedd a’ </a:t>
            </a:r>
            <a:r>
              <a:rPr lang="hu-HU" dirty="0" err="1"/>
              <a:t>lévbe</a:t>
            </a:r>
            <a:r>
              <a:rPr lang="hu-HU" dirty="0"/>
              <a:t>, vidd az asztalra.” </a:t>
            </a:r>
            <a:r>
              <a:rPr lang="hu-HU" baseline="30000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0280946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7" name="Google Shape;9467;p67"/>
          <p:cNvSpPr txBox="1">
            <a:spLocks noGrp="1"/>
          </p:cNvSpPr>
          <p:nvPr>
            <p:ph type="title"/>
          </p:nvPr>
        </p:nvSpPr>
        <p:spPr>
          <a:xfrm>
            <a:off x="4572000" y="855572"/>
            <a:ext cx="41483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Köszönöm a figyelmet!</a:t>
            </a:r>
            <a:endParaRPr sz="4400" dirty="0"/>
          </a:p>
        </p:txBody>
      </p:sp>
      <p:sp>
        <p:nvSpPr>
          <p:cNvPr id="9468" name="Google Shape;9468;p67"/>
          <p:cNvSpPr txBox="1">
            <a:spLocks noGrp="1"/>
          </p:cNvSpPr>
          <p:nvPr>
            <p:ph type="subTitle" idx="1"/>
          </p:nvPr>
        </p:nvSpPr>
        <p:spPr>
          <a:xfrm>
            <a:off x="982294" y="621892"/>
            <a:ext cx="4524425" cy="3899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Forrásjegyzék: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National </a:t>
            </a:r>
            <a:r>
              <a:rPr lang="hu-H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(ismeretlen) </a:t>
            </a:r>
            <a:r>
              <a:rPr 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</a:t>
            </a:r>
            <a:r>
              <a:rPr 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hu-H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Magazine. Letöltés dátuma: 2023. 12. 06. Forrás: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https://www.nationalgeographic.com/foodfeatures/joy-of-food/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Tüdős S. K. (2017) </a:t>
            </a:r>
            <a:r>
              <a:rPr 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Étkezési szokások és „úri eledelek” a fejedelemségkori Erdélyben. </a:t>
            </a:r>
            <a:r>
              <a:rPr lang="hu-H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Academie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Agriensis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Historiae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XLIV (131-156). Letöltés dátuma: 2023. 12. 06. Forrás: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https://publikacio.uni-eszterhazy.hu/3643/1/Tudos_131-156.pdf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Benda B.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(2002. 10.) </a:t>
            </a:r>
            <a:r>
              <a:rPr 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Fogyasztási szokások és változásaik a 17. századi főúri udvarokban.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Korall ─ Társadalomtörténeti folyóirat (114-136). Letöltés dátuma: 2023. 12. 06. Forrás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(bejelentkezés után):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https://www.ceeol.com/search/viewpdf?id=131877 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Fazekas E. (2019) </a:t>
            </a:r>
            <a:r>
              <a:rPr 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Levek, levesek egy 17. századi erdélyi szakácskönyvben.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Hermész után szabadon (83-101.) Letöltés dátuma: 2023. 12. 06. Forrás: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https://www.bolyait.ro/wp-content/uploads/2022/09/BerszanI-Foris-FR-SerestelyZ-szerk-Hermesz-utan-szabadon.pdf#page=83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hu-H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Tózsa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-Rigó A. (2014) </a:t>
            </a:r>
            <a:r>
              <a:rPr 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sör és a bor piaci pozíciói városi számadáskönyvek tükrében a 16−17. században.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Epizódok a sörgyártás és sörfogyasztás történetéből. Kisüzemi Sörfőzdék Egyesülete, Miskolc (63-69.). Letöltés dátuma: 2023. 12. 06. Forrás: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http://real.mtak.hu/121941/1/Iszom_a_sort_szivem_mamorban_furdik._Ep.pdf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Körkép (2015) </a:t>
            </a:r>
            <a:r>
              <a:rPr 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Így ettek őseink: 16-17. század.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Körkép.sk blog. Letöltés dátuma: 2023. 12. 07. Forrás: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https://korkep.sk/cikkek/uncategorized/2015/02/08/igy-ettek-oseink-16-17-szazad/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 sablon: </a:t>
            </a:r>
            <a:r>
              <a:rPr lang="hu-H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https://www.slidesgo.com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9468;p67">
            <a:extLst>
              <a:ext uri="{FF2B5EF4-FFF2-40B4-BE49-F238E27FC236}">
                <a16:creationId xmlns:a16="http://schemas.microsoft.com/office/drawing/2014/main" id="{83198BD8-F5F1-BDFC-6C82-3FE0B17A9B4E}"/>
              </a:ext>
            </a:extLst>
          </p:cNvPr>
          <p:cNvSpPr txBox="1">
            <a:spLocks/>
          </p:cNvSpPr>
          <p:nvPr/>
        </p:nvSpPr>
        <p:spPr>
          <a:xfrm>
            <a:off x="5953455" y="4282847"/>
            <a:ext cx="2766900" cy="47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500" b="0" i="0" u="none" strike="noStrike" cap="none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4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4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4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4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4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4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4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damina"/>
              <a:buNone/>
              <a:defRPr sz="1400" b="0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pPr marL="0" indent="0" algn="r"/>
            <a:r>
              <a:rPr lang="hu-HU" b="1" i="1" dirty="0"/>
              <a:t>Hatvani Tamás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6614956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e Holy Bible by Slidesgo">
  <a:themeElements>
    <a:clrScheme name="Simple Light">
      <a:dk1>
        <a:srgbClr val="393231"/>
      </a:dk1>
      <a:lt1>
        <a:srgbClr val="F1EEE6"/>
      </a:lt1>
      <a:dk2>
        <a:srgbClr val="5F5B52"/>
      </a:dk2>
      <a:lt2>
        <a:srgbClr val="EDE2CA"/>
      </a:lt2>
      <a:accent1>
        <a:srgbClr val="393231"/>
      </a:accent1>
      <a:accent2>
        <a:srgbClr val="5F5B52"/>
      </a:accent2>
      <a:accent3>
        <a:srgbClr val="9D9A91"/>
      </a:accent3>
      <a:accent4>
        <a:srgbClr val="EDE2CA"/>
      </a:accent4>
      <a:accent5>
        <a:srgbClr val="D6B35F"/>
      </a:accent5>
      <a:accent6>
        <a:srgbClr val="C99A39"/>
      </a:accent6>
      <a:hlink>
        <a:srgbClr val="D6B3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894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Adamina</vt:lpstr>
      <vt:lpstr>Wingdings</vt:lpstr>
      <vt:lpstr>Arial</vt:lpstr>
      <vt:lpstr>Milonga</vt:lpstr>
      <vt:lpstr>Times New Roman</vt:lpstr>
      <vt:lpstr>Nunito</vt:lpstr>
      <vt:lpstr>The Holy Bible by Slidesgo</vt:lpstr>
      <vt:lpstr>Asztalok között</vt:lpstr>
      <vt:lpstr>Az étel társadalmunkban</vt:lpstr>
      <vt:lpstr>PowerPoint Presentation</vt:lpstr>
      <vt:lpstr>Ellentétek és széthúzás</vt:lpstr>
      <vt:lpstr>A kor változásai</vt:lpstr>
      <vt:lpstr>Szokások, ételek, italok (a teljesség igénye nélkül)</vt:lpstr>
      <vt:lpstr>PowerPoint Presentation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Asztalok között</dc:title>
  <cp:lastModifiedBy>Tamás Hatvani</cp:lastModifiedBy>
  <cp:revision>5</cp:revision>
  <dcterms:modified xsi:type="dcterms:W3CDTF">2023-12-07T16:43:34Z</dcterms:modified>
</cp:coreProperties>
</file>